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65"/>
  </p:notesMasterIdLst>
  <p:handoutMasterIdLst>
    <p:handoutMasterId r:id="rId66"/>
  </p:handoutMasterIdLst>
  <p:sldIdLst>
    <p:sldId id="256" r:id="rId5"/>
    <p:sldId id="259" r:id="rId6"/>
    <p:sldId id="2147377676" r:id="rId7"/>
    <p:sldId id="2147377756" r:id="rId8"/>
    <p:sldId id="2147377754" r:id="rId9"/>
    <p:sldId id="2147377757" r:id="rId10"/>
    <p:sldId id="2147377758" r:id="rId11"/>
    <p:sldId id="2147377759" r:id="rId12"/>
    <p:sldId id="2147377760" r:id="rId13"/>
    <p:sldId id="2147377761" r:id="rId14"/>
    <p:sldId id="2147377762" r:id="rId15"/>
    <p:sldId id="2147377764" r:id="rId16"/>
    <p:sldId id="2147377765" r:id="rId17"/>
    <p:sldId id="2147377766" r:id="rId18"/>
    <p:sldId id="2147377755" r:id="rId19"/>
    <p:sldId id="2147377763" r:id="rId20"/>
    <p:sldId id="2147377741" r:id="rId21"/>
    <p:sldId id="2147377745" r:id="rId22"/>
    <p:sldId id="2147377746" r:id="rId23"/>
    <p:sldId id="2147377767" r:id="rId24"/>
    <p:sldId id="262" r:id="rId25"/>
    <p:sldId id="269" r:id="rId26"/>
    <p:sldId id="2147377743" r:id="rId27"/>
    <p:sldId id="2147377733" r:id="rId28"/>
    <p:sldId id="2147377734" r:id="rId29"/>
    <p:sldId id="2147377735" r:id="rId30"/>
    <p:sldId id="2147377737" r:id="rId31"/>
    <p:sldId id="2147377738" r:id="rId32"/>
    <p:sldId id="2147377736" r:id="rId33"/>
    <p:sldId id="2147377731" r:id="rId34"/>
    <p:sldId id="2147377699" r:id="rId35"/>
    <p:sldId id="2147377722" r:id="rId36"/>
    <p:sldId id="2147377723" r:id="rId37"/>
    <p:sldId id="2147377724" r:id="rId38"/>
    <p:sldId id="260" r:id="rId39"/>
    <p:sldId id="261" r:id="rId40"/>
    <p:sldId id="2147377717" r:id="rId41"/>
    <p:sldId id="2147377700" r:id="rId42"/>
    <p:sldId id="2147377704" r:id="rId43"/>
    <p:sldId id="2147377705" r:id="rId44"/>
    <p:sldId id="2147377706" r:id="rId45"/>
    <p:sldId id="2147377707" r:id="rId46"/>
    <p:sldId id="2147377703" r:id="rId47"/>
    <p:sldId id="2147377702" r:id="rId48"/>
    <p:sldId id="290" r:id="rId49"/>
    <p:sldId id="5028" r:id="rId50"/>
    <p:sldId id="2147377688" r:id="rId51"/>
    <p:sldId id="2147377696" r:id="rId52"/>
    <p:sldId id="2147377686" r:id="rId53"/>
    <p:sldId id="2147377695" r:id="rId54"/>
    <p:sldId id="293" r:id="rId55"/>
    <p:sldId id="294" r:id="rId56"/>
    <p:sldId id="281" r:id="rId57"/>
    <p:sldId id="289" r:id="rId58"/>
    <p:sldId id="285" r:id="rId59"/>
    <p:sldId id="266" r:id="rId60"/>
    <p:sldId id="268" r:id="rId61"/>
    <p:sldId id="277" r:id="rId62"/>
    <p:sldId id="278" r:id="rId63"/>
    <p:sldId id="280"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2135E2-75B3-49D1-BF37-12A9EA3E9396}" name="Alec J Summers" initials="AS" userId="S::ASUMMERS@MITRE.ORG::d9c4246f-ffa8-4c52-a253-9dc5efe19efc" providerId="AD"/>
  <p188:author id="{EF0D16F4-8E34-1256-0105-B048078EEA3F}" name="Steven M Christey" initials="SC" userId="S::COLEY@MITRE.ORG::f24da668-4c1f-41c0-850e-113e2bdf78c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1E2162-B556-42F6-A566-EAD0B86D3F46}" v="2" dt="2025-03-24T14:40:13.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60" autoAdjust="0"/>
    <p:restoredTop sz="94660"/>
  </p:normalViewPr>
  <p:slideViewPr>
    <p:cSldViewPr snapToGrid="0">
      <p:cViewPr varScale="1">
        <p:scale>
          <a:sx n="91" d="100"/>
          <a:sy n="91" d="100"/>
        </p:scale>
        <p:origin x="643" y="5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73"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Coffin" userId="d7ceed13-cc7e-4e76-a9cc-15d09b8e0391" providerId="ADAL" clId="{92EF4E54-BC00-42B7-8D30-BCE984D0C1B5}"/>
    <pc:docChg chg="undo custSel delSld modSld sldOrd">
      <pc:chgData name="Chris Coffin" userId="d7ceed13-cc7e-4e76-a9cc-15d09b8e0391" providerId="ADAL" clId="{92EF4E54-BC00-42B7-8D30-BCE984D0C1B5}" dt="2025-02-25T14:18:43.663" v="60" actId="2696"/>
      <pc:docMkLst>
        <pc:docMk/>
      </pc:docMkLst>
      <pc:sldChg chg="modSp mod">
        <pc:chgData name="Chris Coffin" userId="d7ceed13-cc7e-4e76-a9cc-15d09b8e0391" providerId="ADAL" clId="{92EF4E54-BC00-42B7-8D30-BCE984D0C1B5}" dt="2025-02-25T14:17:06.538" v="58" actId="27636"/>
        <pc:sldMkLst>
          <pc:docMk/>
          <pc:sldMk cId="2030322310" sldId="258"/>
        </pc:sldMkLst>
      </pc:sldChg>
      <pc:sldChg chg="modSp mod">
        <pc:chgData name="Chris Coffin" userId="d7ceed13-cc7e-4e76-a9cc-15d09b8e0391" providerId="ADAL" clId="{92EF4E54-BC00-42B7-8D30-BCE984D0C1B5}" dt="2025-02-25T13:09:27.820" v="16" actId="20577"/>
        <pc:sldMkLst>
          <pc:docMk/>
          <pc:sldMk cId="405170007" sldId="259"/>
        </pc:sldMkLst>
        <pc:spChg chg="mod">
          <ac:chgData name="Chris Coffin" userId="d7ceed13-cc7e-4e76-a9cc-15d09b8e0391" providerId="ADAL" clId="{92EF4E54-BC00-42B7-8D30-BCE984D0C1B5}" dt="2025-02-25T13:09:27.820" v="16" actId="20577"/>
          <ac:spMkLst>
            <pc:docMk/>
            <pc:sldMk cId="405170007" sldId="259"/>
            <ac:spMk id="3" creationId="{82D362E5-07C7-4CAA-BC75-79276F7A517C}"/>
          </ac:spMkLst>
        </pc:spChg>
      </pc:sldChg>
      <pc:sldChg chg="modSp mod">
        <pc:chgData name="Chris Coffin" userId="d7ceed13-cc7e-4e76-a9cc-15d09b8e0391" providerId="ADAL" clId="{92EF4E54-BC00-42B7-8D30-BCE984D0C1B5}" dt="2025-02-25T14:14:03.399" v="22" actId="20577"/>
        <pc:sldMkLst>
          <pc:docMk/>
          <pc:sldMk cId="3353908123" sldId="2147377740"/>
        </pc:sldMkLst>
      </pc:sldChg>
      <pc:sldChg chg="del">
        <pc:chgData name="Chris Coffin" userId="d7ceed13-cc7e-4e76-a9cc-15d09b8e0391" providerId="ADAL" clId="{92EF4E54-BC00-42B7-8D30-BCE984D0C1B5}" dt="2025-02-25T14:18:43.663" v="60" actId="2696"/>
        <pc:sldMkLst>
          <pc:docMk/>
          <pc:sldMk cId="2545014388" sldId="2147377743"/>
        </pc:sldMkLst>
      </pc:sldChg>
      <pc:sldChg chg="modSp mod ord">
        <pc:chgData name="Chris Coffin" userId="d7ceed13-cc7e-4e76-a9cc-15d09b8e0391" providerId="ADAL" clId="{92EF4E54-BC00-42B7-8D30-BCE984D0C1B5}" dt="2025-02-25T14:15:52.156" v="57" actId="20577"/>
        <pc:sldMkLst>
          <pc:docMk/>
          <pc:sldMk cId="3764904426" sldId="2147377747"/>
        </pc:sldMkLst>
      </pc:sldChg>
      <pc:sldChg chg="modSp mod">
        <pc:chgData name="Chris Coffin" userId="d7ceed13-cc7e-4e76-a9cc-15d09b8e0391" providerId="ADAL" clId="{92EF4E54-BC00-42B7-8D30-BCE984D0C1B5}" dt="2025-02-25T14:17:06.572" v="59" actId="27636"/>
        <pc:sldMkLst>
          <pc:docMk/>
          <pc:sldMk cId="325148868" sldId="2147377750"/>
        </pc:sldMkLst>
      </pc:sldChg>
    </pc:docChg>
  </pc:docChgLst>
  <pc:docChgLst>
    <pc:chgData name="Chris Coffin" userId="d7ceed13-cc7e-4e76-a9cc-15d09b8e0391" providerId="ADAL" clId="{A030C684-5E58-4989-A57F-58F3FFDD48C2}"/>
    <pc:docChg chg="undo redo custSel addSld modSld sldOrd">
      <pc:chgData name="Chris Coffin" userId="d7ceed13-cc7e-4e76-a9cc-15d09b8e0391" providerId="ADAL" clId="{A030C684-5E58-4989-A57F-58F3FFDD48C2}" dt="2024-11-19T19:05:22.285" v="907" actId="20577"/>
      <pc:docMkLst>
        <pc:docMk/>
      </pc:docMkLst>
      <pc:sldChg chg="modSp mod">
        <pc:chgData name="Chris Coffin" userId="d7ceed13-cc7e-4e76-a9cc-15d09b8e0391" providerId="ADAL" clId="{A030C684-5E58-4989-A57F-58F3FFDD48C2}" dt="2024-11-19T16:45:13.614" v="817" actId="20577"/>
        <pc:sldMkLst>
          <pc:docMk/>
          <pc:sldMk cId="405170007" sldId="259"/>
        </pc:sldMkLst>
      </pc:sldChg>
      <pc:sldChg chg="modSp mod">
        <pc:chgData name="Chris Coffin" userId="d7ceed13-cc7e-4e76-a9cc-15d09b8e0391" providerId="ADAL" clId="{A030C684-5E58-4989-A57F-58F3FFDD48C2}" dt="2024-11-19T16:43:28.854" v="717" actId="20577"/>
        <pc:sldMkLst>
          <pc:docMk/>
          <pc:sldMk cId="23716859" sldId="2147377676"/>
        </pc:sldMkLst>
      </pc:sldChg>
      <pc:sldChg chg="modSp mod">
        <pc:chgData name="Chris Coffin" userId="d7ceed13-cc7e-4e76-a9cc-15d09b8e0391" providerId="ADAL" clId="{A030C684-5E58-4989-A57F-58F3FFDD48C2}" dt="2024-11-19T14:45:19.915" v="50" actId="20577"/>
        <pc:sldMkLst>
          <pc:docMk/>
          <pc:sldMk cId="2830767203" sldId="2147377734"/>
        </pc:sldMkLst>
      </pc:sldChg>
      <pc:sldChg chg="modSp mod">
        <pc:chgData name="Chris Coffin" userId="d7ceed13-cc7e-4e76-a9cc-15d09b8e0391" providerId="ADAL" clId="{A030C684-5E58-4989-A57F-58F3FFDD48C2}" dt="2024-11-19T14:52:23.391" v="164" actId="20577"/>
        <pc:sldMkLst>
          <pc:docMk/>
          <pc:sldMk cId="1214964096" sldId="2147377735"/>
        </pc:sldMkLst>
      </pc:sldChg>
      <pc:sldChg chg="addSp modSp mod ord">
        <pc:chgData name="Chris Coffin" userId="d7ceed13-cc7e-4e76-a9cc-15d09b8e0391" providerId="ADAL" clId="{A030C684-5E58-4989-A57F-58F3FFDD48C2}" dt="2024-11-19T16:44:22.054" v="780" actId="20577"/>
        <pc:sldMkLst>
          <pc:docMk/>
          <pc:sldMk cId="760436123" sldId="2147377739"/>
        </pc:sldMkLst>
      </pc:sldChg>
      <pc:sldChg chg="modSp mod">
        <pc:chgData name="Chris Coffin" userId="d7ceed13-cc7e-4e76-a9cc-15d09b8e0391" providerId="ADAL" clId="{A030C684-5E58-4989-A57F-58F3FFDD48C2}" dt="2024-11-19T16:38:46.903" v="401" actId="20577"/>
        <pc:sldMkLst>
          <pc:docMk/>
          <pc:sldMk cId="2403152519" sldId="2147377740"/>
        </pc:sldMkLst>
      </pc:sldChg>
      <pc:sldChg chg="modSp mod">
        <pc:chgData name="Chris Coffin" userId="d7ceed13-cc7e-4e76-a9cc-15d09b8e0391" providerId="ADAL" clId="{A030C684-5E58-4989-A57F-58F3FFDD48C2}" dt="2024-11-19T16:42:58.467" v="715" actId="20577"/>
        <pc:sldMkLst>
          <pc:docMk/>
          <pc:sldMk cId="516534050" sldId="2147377741"/>
        </pc:sldMkLst>
      </pc:sldChg>
      <pc:sldChg chg="modSp mod">
        <pc:chgData name="Chris Coffin" userId="d7ceed13-cc7e-4e76-a9cc-15d09b8e0391" providerId="ADAL" clId="{A030C684-5E58-4989-A57F-58F3FFDD48C2}" dt="2024-11-19T16:43:45.359" v="735" actId="20577"/>
        <pc:sldMkLst>
          <pc:docMk/>
          <pc:sldMk cId="2363439194" sldId="2147377742"/>
        </pc:sldMkLst>
      </pc:sldChg>
      <pc:sldChg chg="modSp new mod ord">
        <pc:chgData name="Chris Coffin" userId="d7ceed13-cc7e-4e76-a9cc-15d09b8e0391" providerId="ADAL" clId="{A030C684-5E58-4989-A57F-58F3FFDD48C2}" dt="2024-11-19T19:05:22.285" v="907" actId="20577"/>
        <pc:sldMkLst>
          <pc:docMk/>
          <pc:sldMk cId="2545014388" sldId="2147377743"/>
        </pc:sldMkLst>
      </pc:sldChg>
    </pc:docChg>
  </pc:docChgLst>
  <pc:docChgLst>
    <pc:chgData name="Chris Coffin" userId="d7ceed13-cc7e-4e76-a9cc-15d09b8e0391" providerId="ADAL" clId="{ABD6406D-4298-4134-85C4-AB63D4DA8F4D}"/>
    <pc:docChg chg="custSel modSld">
      <pc:chgData name="Chris Coffin" userId="d7ceed13-cc7e-4e76-a9cc-15d09b8e0391" providerId="ADAL" clId="{ABD6406D-4298-4134-85C4-AB63D4DA8F4D}" dt="2024-11-13T18:37:35.320" v="23" actId="20577"/>
      <pc:docMkLst>
        <pc:docMk/>
      </pc:docMkLst>
      <pc:sldChg chg="modSp mod">
        <pc:chgData name="Chris Coffin" userId="d7ceed13-cc7e-4e76-a9cc-15d09b8e0391" providerId="ADAL" clId="{ABD6406D-4298-4134-85C4-AB63D4DA8F4D}" dt="2024-11-13T18:37:35.320" v="23" actId="20577"/>
        <pc:sldMkLst>
          <pc:docMk/>
          <pc:sldMk cId="405170007" sldId="259"/>
        </pc:sldMkLst>
      </pc:sldChg>
      <pc:sldChg chg="modSp mod">
        <pc:chgData name="Chris Coffin" userId="d7ceed13-cc7e-4e76-a9cc-15d09b8e0391" providerId="ADAL" clId="{ABD6406D-4298-4134-85C4-AB63D4DA8F4D}" dt="2024-11-13T18:33:03.568" v="3" actId="20577"/>
        <pc:sldMkLst>
          <pc:docMk/>
          <pc:sldMk cId="4040909101" sldId="2147377725"/>
        </pc:sldMkLst>
      </pc:sldChg>
      <pc:sldChg chg="delSp modSp mod">
        <pc:chgData name="Chris Coffin" userId="d7ceed13-cc7e-4e76-a9cc-15d09b8e0391" providerId="ADAL" clId="{ABD6406D-4298-4134-85C4-AB63D4DA8F4D}" dt="2024-11-13T18:33:57.973" v="19" actId="20577"/>
        <pc:sldMkLst>
          <pc:docMk/>
          <pc:sldMk cId="1214964096" sldId="2147377735"/>
        </pc:sldMkLst>
      </pc:sldChg>
    </pc:docChg>
  </pc:docChgLst>
  <pc:docChgLst>
    <pc:chgData name="Steven M Christey" userId="f24da668-4c1f-41c0-850e-113e2bdf78cf" providerId="ADAL" clId="{1A1AF963-015D-4DDE-B046-6141B11D8EC8}"/>
    <pc:docChg chg="undo custSel addSld delSld modSld sldOrd">
      <pc:chgData name="Steven M Christey" userId="f24da668-4c1f-41c0-850e-113e2bdf78cf" providerId="ADAL" clId="{1A1AF963-015D-4DDE-B046-6141B11D8EC8}" dt="2025-02-27T19:06:58.523" v="4824" actId="1076"/>
      <pc:docMkLst>
        <pc:docMk/>
      </pc:docMkLst>
      <pc:sldChg chg="modSp mod">
        <pc:chgData name="Steven M Christey" userId="f24da668-4c1f-41c0-850e-113e2bdf78cf" providerId="ADAL" clId="{1A1AF963-015D-4DDE-B046-6141B11D8EC8}" dt="2025-02-26T15:37:54.358" v="123" actId="20577"/>
        <pc:sldMkLst>
          <pc:docMk/>
          <pc:sldMk cId="527633694" sldId="267"/>
        </pc:sldMkLst>
      </pc:sldChg>
      <pc:sldChg chg="modSp mod">
        <pc:chgData name="Steven M Christey" userId="f24da668-4c1f-41c0-850e-113e2bdf78cf" providerId="ADAL" clId="{1A1AF963-015D-4DDE-B046-6141B11D8EC8}" dt="2025-02-26T16:57:15.620" v="4090" actId="20577"/>
        <pc:sldMkLst>
          <pc:docMk/>
          <pc:sldMk cId="23716859" sldId="2147377676"/>
        </pc:sldMkLst>
        <pc:spChg chg="mod">
          <ac:chgData name="Steven M Christey" userId="f24da668-4c1f-41c0-850e-113e2bdf78cf" providerId="ADAL" clId="{1A1AF963-015D-4DDE-B046-6141B11D8EC8}" dt="2025-02-26T16:57:15.620" v="4090" actId="20577"/>
          <ac:spMkLst>
            <pc:docMk/>
            <pc:sldMk cId="23716859" sldId="2147377676"/>
            <ac:spMk id="5" creationId="{EA32FB23-576E-3D0F-1447-5DC5A28A6034}"/>
          </ac:spMkLst>
        </pc:spChg>
      </pc:sldChg>
      <pc:sldChg chg="modSp mod">
        <pc:chgData name="Steven M Christey" userId="f24da668-4c1f-41c0-850e-113e2bdf78cf" providerId="ADAL" clId="{1A1AF963-015D-4DDE-B046-6141B11D8EC8}" dt="2025-02-26T15:36:29.069" v="16" actId="20577"/>
        <pc:sldMkLst>
          <pc:docMk/>
          <pc:sldMk cId="1930472965" sldId="2147377748"/>
        </pc:sldMkLst>
      </pc:sldChg>
      <pc:sldChg chg="modSp mod">
        <pc:chgData name="Steven M Christey" userId="f24da668-4c1f-41c0-850e-113e2bdf78cf" providerId="ADAL" clId="{1A1AF963-015D-4DDE-B046-6141B11D8EC8}" dt="2025-02-26T15:38:54.668" v="131" actId="20577"/>
        <pc:sldMkLst>
          <pc:docMk/>
          <pc:sldMk cId="385502995" sldId="2147377751"/>
        </pc:sldMkLst>
      </pc:sldChg>
      <pc:sldChg chg="modSp mod">
        <pc:chgData name="Steven M Christey" userId="f24da668-4c1f-41c0-850e-113e2bdf78cf" providerId="ADAL" clId="{1A1AF963-015D-4DDE-B046-6141B11D8EC8}" dt="2025-02-26T15:39:09.735" v="132" actId="20577"/>
        <pc:sldMkLst>
          <pc:docMk/>
          <pc:sldMk cId="1644941245" sldId="2147377752"/>
        </pc:sldMkLst>
      </pc:sldChg>
      <pc:sldChg chg="addSp delSp modSp new mod">
        <pc:chgData name="Steven M Christey" userId="f24da668-4c1f-41c0-850e-113e2bdf78cf" providerId="ADAL" clId="{1A1AF963-015D-4DDE-B046-6141B11D8EC8}" dt="2025-02-26T15:42:01.024" v="189" actId="20577"/>
        <pc:sldMkLst>
          <pc:docMk/>
          <pc:sldMk cId="3319621886" sldId="2147377753"/>
        </pc:sldMkLst>
      </pc:sldChg>
      <pc:sldChg chg="addSp delSp modSp new mod">
        <pc:chgData name="Steven M Christey" userId="f24da668-4c1f-41c0-850e-113e2bdf78cf" providerId="ADAL" clId="{1A1AF963-015D-4DDE-B046-6141B11D8EC8}" dt="2025-02-26T17:16:43.643" v="4622" actId="15"/>
        <pc:sldMkLst>
          <pc:docMk/>
          <pc:sldMk cId="2897012656" sldId="2147377754"/>
        </pc:sldMkLst>
        <pc:spChg chg="mod">
          <ac:chgData name="Steven M Christey" userId="f24da668-4c1f-41c0-850e-113e2bdf78cf" providerId="ADAL" clId="{1A1AF963-015D-4DDE-B046-6141B11D8EC8}" dt="2025-02-26T15:58:30.464" v="1754" actId="20577"/>
          <ac:spMkLst>
            <pc:docMk/>
            <pc:sldMk cId="2897012656" sldId="2147377754"/>
            <ac:spMk id="2" creationId="{BD37A57B-BA97-E8C0-B4F9-CC084E3279AC}"/>
          </ac:spMkLst>
        </pc:spChg>
        <pc:spChg chg="mod">
          <ac:chgData name="Steven M Christey" userId="f24da668-4c1f-41c0-850e-113e2bdf78cf" providerId="ADAL" clId="{1A1AF963-015D-4DDE-B046-6141B11D8EC8}" dt="2025-02-26T17:16:43.643" v="4622" actId="15"/>
          <ac:spMkLst>
            <pc:docMk/>
            <pc:sldMk cId="2897012656" sldId="2147377754"/>
            <ac:spMk id="3" creationId="{CE012C52-C98A-939D-2B26-407711B59473}"/>
          </ac:spMkLst>
        </pc:spChg>
      </pc:sldChg>
      <pc:sldChg chg="modSp new mod">
        <pc:chgData name="Steven M Christey" userId="f24da668-4c1f-41c0-850e-113e2bdf78cf" providerId="ADAL" clId="{1A1AF963-015D-4DDE-B046-6141B11D8EC8}" dt="2025-02-26T16:25:47.113" v="3615" actId="20577"/>
        <pc:sldMkLst>
          <pc:docMk/>
          <pc:sldMk cId="3808790133" sldId="2147377755"/>
        </pc:sldMkLst>
        <pc:spChg chg="mod">
          <ac:chgData name="Steven M Christey" userId="f24da668-4c1f-41c0-850e-113e2bdf78cf" providerId="ADAL" clId="{1A1AF963-015D-4DDE-B046-6141B11D8EC8}" dt="2025-02-26T15:48:16.203" v="820" actId="6549"/>
          <ac:spMkLst>
            <pc:docMk/>
            <pc:sldMk cId="3808790133" sldId="2147377755"/>
            <ac:spMk id="2" creationId="{3250E9C5-D7BF-D2CD-4D36-B46482AEC4C8}"/>
          </ac:spMkLst>
        </pc:spChg>
        <pc:spChg chg="mod">
          <ac:chgData name="Steven M Christey" userId="f24da668-4c1f-41c0-850e-113e2bdf78cf" providerId="ADAL" clId="{1A1AF963-015D-4DDE-B046-6141B11D8EC8}" dt="2025-02-26T16:25:47.113" v="3615" actId="20577"/>
          <ac:spMkLst>
            <pc:docMk/>
            <pc:sldMk cId="3808790133" sldId="2147377755"/>
            <ac:spMk id="3" creationId="{13182F6B-BB80-991C-C058-0EEF254387B9}"/>
          </ac:spMkLst>
        </pc:spChg>
      </pc:sldChg>
      <pc:sldChg chg="modSp add mod ord">
        <pc:chgData name="Steven M Christey" userId="f24da668-4c1f-41c0-850e-113e2bdf78cf" providerId="ADAL" clId="{1A1AF963-015D-4DDE-B046-6141B11D8EC8}" dt="2025-02-26T16:58:52.376" v="4280" actId="20577"/>
        <pc:sldMkLst>
          <pc:docMk/>
          <pc:sldMk cId="2886179829" sldId="2147377756"/>
        </pc:sldMkLst>
        <pc:spChg chg="mod">
          <ac:chgData name="Steven M Christey" userId="f24da668-4c1f-41c0-850e-113e2bdf78cf" providerId="ADAL" clId="{1A1AF963-015D-4DDE-B046-6141B11D8EC8}" dt="2025-02-26T16:58:52.376" v="4280" actId="20577"/>
          <ac:spMkLst>
            <pc:docMk/>
            <pc:sldMk cId="2886179829" sldId="2147377756"/>
            <ac:spMk id="3" creationId="{C1B3CE25-07D3-9FBE-9BD3-3EE143213454}"/>
          </ac:spMkLst>
        </pc:spChg>
      </pc:sldChg>
      <pc:sldChg chg="addSp delSp modSp new mod">
        <pc:chgData name="Steven M Christey" userId="f24da668-4c1f-41c0-850e-113e2bdf78cf" providerId="ADAL" clId="{1A1AF963-015D-4DDE-B046-6141B11D8EC8}" dt="2025-02-26T16:13:10.969" v="2646" actId="20577"/>
        <pc:sldMkLst>
          <pc:docMk/>
          <pc:sldMk cId="3123626807" sldId="2147377757"/>
        </pc:sldMkLst>
        <pc:spChg chg="mod">
          <ac:chgData name="Steven M Christey" userId="f24da668-4c1f-41c0-850e-113e2bdf78cf" providerId="ADAL" clId="{1A1AF963-015D-4DDE-B046-6141B11D8EC8}" dt="2025-02-26T16:07:34.481" v="2360" actId="20577"/>
          <ac:spMkLst>
            <pc:docMk/>
            <pc:sldMk cId="3123626807" sldId="2147377757"/>
            <ac:spMk id="2" creationId="{7F4FE132-EDA3-3ECC-8CC3-9B8D3193F259}"/>
          </ac:spMkLst>
        </pc:spChg>
        <pc:spChg chg="add mod">
          <ac:chgData name="Steven M Christey" userId="f24da668-4c1f-41c0-850e-113e2bdf78cf" providerId="ADAL" clId="{1A1AF963-015D-4DDE-B046-6141B11D8EC8}" dt="2025-02-26T16:06:21.527" v="2350" actId="207"/>
          <ac:spMkLst>
            <pc:docMk/>
            <pc:sldMk cId="3123626807" sldId="2147377757"/>
            <ac:spMk id="7" creationId="{C39F2E9A-8C99-7DAD-B7FA-6D740C76096C}"/>
          </ac:spMkLst>
        </pc:spChg>
        <pc:spChg chg="add mod">
          <ac:chgData name="Steven M Christey" userId="f24da668-4c1f-41c0-850e-113e2bdf78cf" providerId="ADAL" clId="{1A1AF963-015D-4DDE-B046-6141B11D8EC8}" dt="2025-02-26T16:06:21.527" v="2350" actId="207"/>
          <ac:spMkLst>
            <pc:docMk/>
            <pc:sldMk cId="3123626807" sldId="2147377757"/>
            <ac:spMk id="8" creationId="{89A5C0A6-5A7D-D763-B1F0-25B0D700AA34}"/>
          </ac:spMkLst>
        </pc:spChg>
        <pc:spChg chg="add mod">
          <ac:chgData name="Steven M Christey" userId="f24da668-4c1f-41c0-850e-113e2bdf78cf" providerId="ADAL" clId="{1A1AF963-015D-4DDE-B046-6141B11D8EC8}" dt="2025-02-26T16:06:21.527" v="2350" actId="207"/>
          <ac:spMkLst>
            <pc:docMk/>
            <pc:sldMk cId="3123626807" sldId="2147377757"/>
            <ac:spMk id="9" creationId="{1E3FBE73-AA3F-1F30-8BAC-DCCF00446A1D}"/>
          </ac:spMkLst>
        </pc:spChg>
        <pc:spChg chg="add mod">
          <ac:chgData name="Steven M Christey" userId="f24da668-4c1f-41c0-850e-113e2bdf78cf" providerId="ADAL" clId="{1A1AF963-015D-4DDE-B046-6141B11D8EC8}" dt="2025-02-26T16:13:10.969" v="2646" actId="20577"/>
          <ac:spMkLst>
            <pc:docMk/>
            <pc:sldMk cId="3123626807" sldId="2147377757"/>
            <ac:spMk id="10" creationId="{3C316D44-666B-C458-E498-0D898F023750}"/>
          </ac:spMkLst>
        </pc:spChg>
        <pc:spChg chg="add mod">
          <ac:chgData name="Steven M Christey" userId="f24da668-4c1f-41c0-850e-113e2bdf78cf" providerId="ADAL" clId="{1A1AF963-015D-4DDE-B046-6141B11D8EC8}" dt="2025-02-26T16:08:59.761" v="2425" actId="1076"/>
          <ac:spMkLst>
            <pc:docMk/>
            <pc:sldMk cId="3123626807" sldId="2147377757"/>
            <ac:spMk id="11" creationId="{D74FFA2E-74F8-764E-DF85-B8846BD545B8}"/>
          </ac:spMkLst>
        </pc:spChg>
        <pc:picChg chg="add mod">
          <ac:chgData name="Steven M Christey" userId="f24da668-4c1f-41c0-850e-113e2bdf78cf" providerId="ADAL" clId="{1A1AF963-015D-4DDE-B046-6141B11D8EC8}" dt="2025-02-26T16:02:51.561" v="2200" actId="1076"/>
          <ac:picMkLst>
            <pc:docMk/>
            <pc:sldMk cId="3123626807" sldId="2147377757"/>
            <ac:picMk id="6" creationId="{436226F5-2A68-02D4-5CAD-8FC10B65A6EF}"/>
          </ac:picMkLst>
        </pc:picChg>
      </pc:sldChg>
      <pc:sldChg chg="addSp delSp modSp new mod">
        <pc:chgData name="Steven M Christey" userId="f24da668-4c1f-41c0-850e-113e2bdf78cf" providerId="ADAL" clId="{1A1AF963-015D-4DDE-B046-6141B11D8EC8}" dt="2025-02-26T17:36:36.982" v="4691" actId="14100"/>
        <pc:sldMkLst>
          <pc:docMk/>
          <pc:sldMk cId="1890112440" sldId="2147377758"/>
        </pc:sldMkLst>
        <pc:spChg chg="mod">
          <ac:chgData name="Steven M Christey" userId="f24da668-4c1f-41c0-850e-113e2bdf78cf" providerId="ADAL" clId="{1A1AF963-015D-4DDE-B046-6141B11D8EC8}" dt="2025-02-26T16:07:47.821" v="2379" actId="20577"/>
          <ac:spMkLst>
            <pc:docMk/>
            <pc:sldMk cId="1890112440" sldId="2147377758"/>
            <ac:spMk id="2" creationId="{56301FFD-7685-61A0-9476-AEDEE208C33C}"/>
          </ac:spMkLst>
        </pc:spChg>
        <pc:spChg chg="add mod">
          <ac:chgData name="Steven M Christey" userId="f24da668-4c1f-41c0-850e-113e2bdf78cf" providerId="ADAL" clId="{1A1AF963-015D-4DDE-B046-6141B11D8EC8}" dt="2025-02-26T16:11:01.807" v="2540" actId="20577"/>
          <ac:spMkLst>
            <pc:docMk/>
            <pc:sldMk cId="1890112440" sldId="2147377758"/>
            <ac:spMk id="7" creationId="{EC3A0653-3CBD-584D-C468-BAC850D8494A}"/>
          </ac:spMkLst>
        </pc:spChg>
        <pc:spChg chg="add mod">
          <ac:chgData name="Steven M Christey" userId="f24da668-4c1f-41c0-850e-113e2bdf78cf" providerId="ADAL" clId="{1A1AF963-015D-4DDE-B046-6141B11D8EC8}" dt="2025-02-26T16:11:06.072" v="2543" actId="20577"/>
          <ac:spMkLst>
            <pc:docMk/>
            <pc:sldMk cId="1890112440" sldId="2147377758"/>
            <ac:spMk id="8" creationId="{518F4CF5-3E3F-A026-72E1-DBE0B7AC5565}"/>
          </ac:spMkLst>
        </pc:spChg>
        <pc:spChg chg="add mod">
          <ac:chgData name="Steven M Christey" userId="f24da668-4c1f-41c0-850e-113e2bdf78cf" providerId="ADAL" clId="{1A1AF963-015D-4DDE-B046-6141B11D8EC8}" dt="2025-02-26T16:11:08.994" v="2544" actId="20577"/>
          <ac:spMkLst>
            <pc:docMk/>
            <pc:sldMk cId="1890112440" sldId="2147377758"/>
            <ac:spMk id="9" creationId="{3B9777A6-9240-A345-D9CF-8D389529E6D5}"/>
          </ac:spMkLst>
        </pc:spChg>
        <pc:spChg chg="add mod">
          <ac:chgData name="Steven M Christey" userId="f24da668-4c1f-41c0-850e-113e2bdf78cf" providerId="ADAL" clId="{1A1AF963-015D-4DDE-B046-6141B11D8EC8}" dt="2025-02-26T16:30:02.951" v="3796" actId="404"/>
          <ac:spMkLst>
            <pc:docMk/>
            <pc:sldMk cId="1890112440" sldId="2147377758"/>
            <ac:spMk id="10" creationId="{4B4FEFA4-A0EC-B148-0456-279A185E79CD}"/>
          </ac:spMkLst>
        </pc:spChg>
        <pc:spChg chg="add mod">
          <ac:chgData name="Steven M Christey" userId="f24da668-4c1f-41c0-850e-113e2bdf78cf" providerId="ADAL" clId="{1A1AF963-015D-4DDE-B046-6141B11D8EC8}" dt="2025-02-26T16:29:04.028" v="3719" actId="1076"/>
          <ac:spMkLst>
            <pc:docMk/>
            <pc:sldMk cId="1890112440" sldId="2147377758"/>
            <ac:spMk id="11" creationId="{BCE4DCDC-F487-846D-9A0A-6509B4C16477}"/>
          </ac:spMkLst>
        </pc:spChg>
        <pc:spChg chg="add mod">
          <ac:chgData name="Steven M Christey" userId="f24da668-4c1f-41c0-850e-113e2bdf78cf" providerId="ADAL" clId="{1A1AF963-015D-4DDE-B046-6141B11D8EC8}" dt="2025-02-26T17:34:45.014" v="4653" actId="20577"/>
          <ac:spMkLst>
            <pc:docMk/>
            <pc:sldMk cId="1890112440" sldId="2147377758"/>
            <ac:spMk id="12" creationId="{B7D82A19-B0E9-526B-5504-C23A7AF4D41C}"/>
          </ac:spMkLst>
        </pc:spChg>
        <pc:spChg chg="add mod">
          <ac:chgData name="Steven M Christey" userId="f24da668-4c1f-41c0-850e-113e2bdf78cf" providerId="ADAL" clId="{1A1AF963-015D-4DDE-B046-6141B11D8EC8}" dt="2025-02-26T17:36:36.982" v="4691" actId="14100"/>
          <ac:spMkLst>
            <pc:docMk/>
            <pc:sldMk cId="1890112440" sldId="2147377758"/>
            <ac:spMk id="13" creationId="{3F44C6C3-C223-638B-BEA9-DE9F3E4F39AA}"/>
          </ac:spMkLst>
        </pc:spChg>
        <pc:picChg chg="add mod">
          <ac:chgData name="Steven M Christey" userId="f24da668-4c1f-41c0-850e-113e2bdf78cf" providerId="ADAL" clId="{1A1AF963-015D-4DDE-B046-6141B11D8EC8}" dt="2025-02-26T16:09:25.688" v="2429" actId="962"/>
          <ac:picMkLst>
            <pc:docMk/>
            <pc:sldMk cId="1890112440" sldId="2147377758"/>
            <ac:picMk id="6" creationId="{6B5CD0AC-EBE5-9E92-22FC-201500C85136}"/>
          </ac:picMkLst>
        </pc:picChg>
      </pc:sldChg>
      <pc:sldChg chg="addSp delSp modSp add mod">
        <pc:chgData name="Steven M Christey" userId="f24da668-4c1f-41c0-850e-113e2bdf78cf" providerId="ADAL" clId="{1A1AF963-015D-4DDE-B046-6141B11D8EC8}" dt="2025-02-26T17:39:21.175" v="4776" actId="1076"/>
        <pc:sldMkLst>
          <pc:docMk/>
          <pc:sldMk cId="1882359298" sldId="2147377759"/>
        </pc:sldMkLst>
        <pc:spChg chg="mod">
          <ac:chgData name="Steven M Christey" userId="f24da668-4c1f-41c0-850e-113e2bdf78cf" providerId="ADAL" clId="{1A1AF963-015D-4DDE-B046-6141B11D8EC8}" dt="2025-02-26T16:12:03.393" v="2550" actId="20577"/>
          <ac:spMkLst>
            <pc:docMk/>
            <pc:sldMk cId="1882359298" sldId="2147377759"/>
            <ac:spMk id="2" creationId="{2CAC1714-20E5-5C8D-6292-F5F83810E915}"/>
          </ac:spMkLst>
        </pc:spChg>
        <pc:spChg chg="add mod">
          <ac:chgData name="Steven M Christey" userId="f24da668-4c1f-41c0-850e-113e2bdf78cf" providerId="ADAL" clId="{1A1AF963-015D-4DDE-B046-6141B11D8EC8}" dt="2025-02-26T16:11:39.838" v="2548"/>
          <ac:spMkLst>
            <pc:docMk/>
            <pc:sldMk cId="1882359298" sldId="2147377759"/>
            <ac:spMk id="7" creationId="{EDFFC8C3-4674-EEBF-2516-77EFAF670657}"/>
          </ac:spMkLst>
        </pc:spChg>
        <pc:spChg chg="add mod">
          <ac:chgData name="Steven M Christey" userId="f24da668-4c1f-41c0-850e-113e2bdf78cf" providerId="ADAL" clId="{1A1AF963-015D-4DDE-B046-6141B11D8EC8}" dt="2025-02-26T16:11:39.838" v="2548"/>
          <ac:spMkLst>
            <pc:docMk/>
            <pc:sldMk cId="1882359298" sldId="2147377759"/>
            <ac:spMk id="8" creationId="{A90F409F-5819-0097-2D53-AB0215084822}"/>
          </ac:spMkLst>
        </pc:spChg>
        <pc:spChg chg="add mod">
          <ac:chgData name="Steven M Christey" userId="f24da668-4c1f-41c0-850e-113e2bdf78cf" providerId="ADAL" clId="{1A1AF963-015D-4DDE-B046-6141B11D8EC8}" dt="2025-02-26T16:11:39.838" v="2548"/>
          <ac:spMkLst>
            <pc:docMk/>
            <pc:sldMk cId="1882359298" sldId="2147377759"/>
            <ac:spMk id="9" creationId="{591E915E-1780-0F2D-AC1D-B2B9C11FA44A}"/>
          </ac:spMkLst>
        </pc:spChg>
        <pc:spChg chg="add mod">
          <ac:chgData name="Steven M Christey" userId="f24da668-4c1f-41c0-850e-113e2bdf78cf" providerId="ADAL" clId="{1A1AF963-015D-4DDE-B046-6141B11D8EC8}" dt="2025-02-26T16:14:03.509" v="2730" actId="1076"/>
          <ac:spMkLst>
            <pc:docMk/>
            <pc:sldMk cId="1882359298" sldId="2147377759"/>
            <ac:spMk id="10" creationId="{9D979633-1F67-173D-DCEF-B46EE366CCD7}"/>
          </ac:spMkLst>
        </pc:spChg>
        <pc:spChg chg="add mod">
          <ac:chgData name="Steven M Christey" userId="f24da668-4c1f-41c0-850e-113e2bdf78cf" providerId="ADAL" clId="{1A1AF963-015D-4DDE-B046-6141B11D8EC8}" dt="2025-02-26T17:39:21.175" v="4776" actId="1076"/>
          <ac:spMkLst>
            <pc:docMk/>
            <pc:sldMk cId="1882359298" sldId="2147377759"/>
            <ac:spMk id="11" creationId="{B293AE1A-F606-0C01-1668-E6BBF00D9A43}"/>
          </ac:spMkLst>
        </pc:spChg>
        <pc:picChg chg="add mod">
          <ac:chgData name="Steven M Christey" userId="f24da668-4c1f-41c0-850e-113e2bdf78cf" providerId="ADAL" clId="{1A1AF963-015D-4DDE-B046-6141B11D8EC8}" dt="2025-02-26T16:11:29.624" v="2547" actId="962"/>
          <ac:picMkLst>
            <pc:docMk/>
            <pc:sldMk cId="1882359298" sldId="2147377759"/>
            <ac:picMk id="6" creationId="{CC7E7E63-B016-3213-09B9-4C841E925E52}"/>
          </ac:picMkLst>
        </pc:picChg>
      </pc:sldChg>
      <pc:sldChg chg="addSp delSp modSp add mod">
        <pc:chgData name="Steven M Christey" userId="f24da668-4c1f-41c0-850e-113e2bdf78cf" providerId="ADAL" clId="{1A1AF963-015D-4DDE-B046-6141B11D8EC8}" dt="2025-02-27T19:04:09.520" v="4816" actId="1076"/>
        <pc:sldMkLst>
          <pc:docMk/>
          <pc:sldMk cId="2349905084" sldId="2147377760"/>
        </pc:sldMkLst>
        <pc:spChg chg="mod">
          <ac:chgData name="Steven M Christey" userId="f24da668-4c1f-41c0-850e-113e2bdf78cf" providerId="ADAL" clId="{1A1AF963-015D-4DDE-B046-6141B11D8EC8}" dt="2025-02-26T16:13:27.451" v="2648" actId="20577"/>
          <ac:spMkLst>
            <pc:docMk/>
            <pc:sldMk cId="2349905084" sldId="2147377760"/>
            <ac:spMk id="2" creationId="{6BE13396-779B-FC02-38D3-5DDE342DA0C0}"/>
          </ac:spMkLst>
        </pc:spChg>
        <pc:spChg chg="add mod">
          <ac:chgData name="Steven M Christey" userId="f24da668-4c1f-41c0-850e-113e2bdf78cf" providerId="ADAL" clId="{1A1AF963-015D-4DDE-B046-6141B11D8EC8}" dt="2025-02-27T19:04:09.520" v="4816" actId="1076"/>
          <ac:spMkLst>
            <pc:docMk/>
            <pc:sldMk cId="2349905084" sldId="2147377760"/>
            <ac:spMk id="3" creationId="{71451EA2-6955-6DF0-DE21-7B0FAF6C66DA}"/>
          </ac:spMkLst>
        </pc:spChg>
        <pc:spChg chg="add mod">
          <ac:chgData name="Steven M Christey" userId="f24da668-4c1f-41c0-850e-113e2bdf78cf" providerId="ADAL" clId="{1A1AF963-015D-4DDE-B046-6141B11D8EC8}" dt="2025-02-26T16:22:07.973" v="3144" actId="20577"/>
          <ac:spMkLst>
            <pc:docMk/>
            <pc:sldMk cId="2349905084" sldId="2147377760"/>
            <ac:spMk id="7" creationId="{B98A17F6-ADA5-20E4-0889-BC985B61B124}"/>
          </ac:spMkLst>
        </pc:spChg>
        <pc:spChg chg="add mod">
          <ac:chgData name="Steven M Christey" userId="f24da668-4c1f-41c0-850e-113e2bdf78cf" providerId="ADAL" clId="{1A1AF963-015D-4DDE-B046-6141B11D8EC8}" dt="2025-02-26T16:23:00.643" v="3157" actId="1076"/>
          <ac:spMkLst>
            <pc:docMk/>
            <pc:sldMk cId="2349905084" sldId="2147377760"/>
            <ac:spMk id="8" creationId="{4646DD11-C3F1-9BB4-1843-3E0C5D2C5386}"/>
          </ac:spMkLst>
        </pc:spChg>
        <pc:spChg chg="add mod">
          <ac:chgData name="Steven M Christey" userId="f24da668-4c1f-41c0-850e-113e2bdf78cf" providerId="ADAL" clId="{1A1AF963-015D-4DDE-B046-6141B11D8EC8}" dt="2025-02-26T16:22:29.599" v="3150" actId="14100"/>
          <ac:spMkLst>
            <pc:docMk/>
            <pc:sldMk cId="2349905084" sldId="2147377760"/>
            <ac:spMk id="9" creationId="{F76DD50F-E842-1904-116C-953B58CAFB64}"/>
          </ac:spMkLst>
        </pc:spChg>
        <pc:spChg chg="add mod">
          <ac:chgData name="Steven M Christey" userId="f24da668-4c1f-41c0-850e-113e2bdf78cf" providerId="ADAL" clId="{1A1AF963-015D-4DDE-B046-6141B11D8EC8}" dt="2025-02-26T16:22:52.800" v="3156" actId="1076"/>
          <ac:spMkLst>
            <pc:docMk/>
            <pc:sldMk cId="2349905084" sldId="2147377760"/>
            <ac:spMk id="10" creationId="{A705E98A-50DE-E588-3AD8-E81A3188332C}"/>
          </ac:spMkLst>
        </pc:spChg>
        <pc:spChg chg="add mod">
          <ac:chgData name="Steven M Christey" userId="f24da668-4c1f-41c0-850e-113e2bdf78cf" providerId="ADAL" clId="{1A1AF963-015D-4DDE-B046-6141B11D8EC8}" dt="2025-02-26T16:26:54.471" v="3675" actId="1076"/>
          <ac:spMkLst>
            <pc:docMk/>
            <pc:sldMk cId="2349905084" sldId="2147377760"/>
            <ac:spMk id="11" creationId="{D4069E28-0B05-984B-A0BD-EF2ED300D6CD}"/>
          </ac:spMkLst>
        </pc:spChg>
        <pc:picChg chg="add mod">
          <ac:chgData name="Steven M Christey" userId="f24da668-4c1f-41c0-850e-113e2bdf78cf" providerId="ADAL" clId="{1A1AF963-015D-4DDE-B046-6141B11D8EC8}" dt="2025-02-26T16:22:17.077" v="3147" actId="1076"/>
          <ac:picMkLst>
            <pc:docMk/>
            <pc:sldMk cId="2349905084" sldId="2147377760"/>
            <ac:picMk id="6" creationId="{9D734055-2A91-962F-BE54-21FCA0CFCB1D}"/>
          </ac:picMkLst>
        </pc:picChg>
      </pc:sldChg>
      <pc:sldChg chg="addSp delSp modSp add mod">
        <pc:chgData name="Steven M Christey" userId="f24da668-4c1f-41c0-850e-113e2bdf78cf" providerId="ADAL" clId="{1A1AF963-015D-4DDE-B046-6141B11D8EC8}" dt="2025-02-26T16:31:52.281" v="3805"/>
        <pc:sldMkLst>
          <pc:docMk/>
          <pc:sldMk cId="1618917652" sldId="2147377761"/>
        </pc:sldMkLst>
        <pc:spChg chg="mod">
          <ac:chgData name="Steven M Christey" userId="f24da668-4c1f-41c0-850e-113e2bdf78cf" providerId="ADAL" clId="{1A1AF963-015D-4DDE-B046-6141B11D8EC8}" dt="2025-02-26T16:26:24.915" v="3617" actId="20577"/>
          <ac:spMkLst>
            <pc:docMk/>
            <pc:sldMk cId="1618917652" sldId="2147377761"/>
            <ac:spMk id="2" creationId="{94B8E6BD-66D5-6A56-E205-BAE585379E82}"/>
          </ac:spMkLst>
        </pc:spChg>
        <pc:spChg chg="add mod">
          <ac:chgData name="Steven M Christey" userId="f24da668-4c1f-41c0-850e-113e2bdf78cf" providerId="ADAL" clId="{1A1AF963-015D-4DDE-B046-6141B11D8EC8}" dt="2025-02-26T16:31:52.281" v="3805"/>
          <ac:spMkLst>
            <pc:docMk/>
            <pc:sldMk cId="1618917652" sldId="2147377761"/>
            <ac:spMk id="7" creationId="{654AE0B6-A227-6F52-8B73-562513DA5AEA}"/>
          </ac:spMkLst>
        </pc:spChg>
        <pc:spChg chg="add mod">
          <ac:chgData name="Steven M Christey" userId="f24da668-4c1f-41c0-850e-113e2bdf78cf" providerId="ADAL" clId="{1A1AF963-015D-4DDE-B046-6141B11D8EC8}" dt="2025-02-26T16:31:52.281" v="3805"/>
          <ac:spMkLst>
            <pc:docMk/>
            <pc:sldMk cId="1618917652" sldId="2147377761"/>
            <ac:spMk id="8" creationId="{EF0BCAB9-80BE-D9DA-BEE5-A90917935932}"/>
          </ac:spMkLst>
        </pc:spChg>
        <pc:spChg chg="add mod">
          <ac:chgData name="Steven M Christey" userId="f24da668-4c1f-41c0-850e-113e2bdf78cf" providerId="ADAL" clId="{1A1AF963-015D-4DDE-B046-6141B11D8EC8}" dt="2025-02-26T16:31:52.281" v="3805"/>
          <ac:spMkLst>
            <pc:docMk/>
            <pc:sldMk cId="1618917652" sldId="2147377761"/>
            <ac:spMk id="9" creationId="{F51DFA0F-06E2-F78F-9FF8-C5875A56A20D}"/>
          </ac:spMkLst>
        </pc:spChg>
        <pc:picChg chg="add mod">
          <ac:chgData name="Steven M Christey" userId="f24da668-4c1f-41c0-850e-113e2bdf78cf" providerId="ADAL" clId="{1A1AF963-015D-4DDE-B046-6141B11D8EC8}" dt="2025-02-26T16:31:32.734" v="3804" actId="962"/>
          <ac:picMkLst>
            <pc:docMk/>
            <pc:sldMk cId="1618917652" sldId="2147377761"/>
            <ac:picMk id="6" creationId="{D4411FD9-F9BC-FF04-339C-1A2F49B26D74}"/>
          </ac:picMkLst>
        </pc:picChg>
      </pc:sldChg>
      <pc:sldChg chg="addSp delSp modSp add mod">
        <pc:chgData name="Steven M Christey" userId="f24da668-4c1f-41c0-850e-113e2bdf78cf" providerId="ADAL" clId="{1A1AF963-015D-4DDE-B046-6141B11D8EC8}" dt="2025-02-26T16:33:39.467" v="4001" actId="1076"/>
        <pc:sldMkLst>
          <pc:docMk/>
          <pc:sldMk cId="223986919" sldId="2147377762"/>
        </pc:sldMkLst>
        <pc:spChg chg="mod">
          <ac:chgData name="Steven M Christey" userId="f24da668-4c1f-41c0-850e-113e2bdf78cf" providerId="ADAL" clId="{1A1AF963-015D-4DDE-B046-6141B11D8EC8}" dt="2025-02-26T16:32:03.641" v="3808" actId="20577"/>
          <ac:spMkLst>
            <pc:docMk/>
            <pc:sldMk cId="223986919" sldId="2147377762"/>
            <ac:spMk id="2" creationId="{0CF767D8-D450-DA27-1020-CD027047DEB0}"/>
          </ac:spMkLst>
        </pc:spChg>
        <pc:spChg chg="mod">
          <ac:chgData name="Steven M Christey" userId="f24da668-4c1f-41c0-850e-113e2bdf78cf" providerId="ADAL" clId="{1A1AF963-015D-4DDE-B046-6141B11D8EC8}" dt="2025-02-26T16:33:07.846" v="3926" actId="1076"/>
          <ac:spMkLst>
            <pc:docMk/>
            <pc:sldMk cId="223986919" sldId="2147377762"/>
            <ac:spMk id="8" creationId="{8A963CA8-47AD-6671-ECD2-753C4513C0FB}"/>
          </ac:spMkLst>
        </pc:spChg>
        <pc:spChg chg="mod">
          <ac:chgData name="Steven M Christey" userId="f24da668-4c1f-41c0-850e-113e2bdf78cf" providerId="ADAL" clId="{1A1AF963-015D-4DDE-B046-6141B11D8EC8}" dt="2025-02-26T16:33:39.467" v="4001" actId="1076"/>
          <ac:spMkLst>
            <pc:docMk/>
            <pc:sldMk cId="223986919" sldId="2147377762"/>
            <ac:spMk id="9" creationId="{11612C1D-849C-6F63-567C-1FA06F475172}"/>
          </ac:spMkLst>
        </pc:spChg>
        <pc:picChg chg="add mod">
          <ac:chgData name="Steven M Christey" userId="f24da668-4c1f-41c0-850e-113e2bdf78cf" providerId="ADAL" clId="{1A1AF963-015D-4DDE-B046-6141B11D8EC8}" dt="2025-02-26T16:32:19.617" v="3812" actId="962"/>
          <ac:picMkLst>
            <pc:docMk/>
            <pc:sldMk cId="223986919" sldId="2147377762"/>
            <ac:picMk id="11" creationId="{2B257F6A-EE3C-975E-A23C-6C7D92BDCDF8}"/>
          </ac:picMkLst>
        </pc:picChg>
      </pc:sldChg>
      <pc:sldChg chg="new del">
        <pc:chgData name="Steven M Christey" userId="f24da668-4c1f-41c0-850e-113e2bdf78cf" providerId="ADAL" clId="{1A1AF963-015D-4DDE-B046-6141B11D8EC8}" dt="2025-02-26T16:31:16.297" v="3801" actId="47"/>
        <pc:sldMkLst>
          <pc:docMk/>
          <pc:sldMk cId="259491913" sldId="2147377762"/>
        </pc:sldMkLst>
      </pc:sldChg>
      <pc:sldChg chg="modSp add mod">
        <pc:chgData name="Steven M Christey" userId="f24da668-4c1f-41c0-850e-113e2bdf78cf" providerId="ADAL" clId="{1A1AF963-015D-4DDE-B046-6141B11D8EC8}" dt="2025-02-26T16:56:21.787" v="4004" actId="20577"/>
        <pc:sldMkLst>
          <pc:docMk/>
          <pc:sldMk cId="554137864" sldId="2147377763"/>
        </pc:sldMkLst>
        <pc:spChg chg="mod">
          <ac:chgData name="Steven M Christey" userId="f24da668-4c1f-41c0-850e-113e2bdf78cf" providerId="ADAL" clId="{1A1AF963-015D-4DDE-B046-6141B11D8EC8}" dt="2025-02-26T16:56:21.787" v="4004" actId="20577"/>
          <ac:spMkLst>
            <pc:docMk/>
            <pc:sldMk cId="554137864" sldId="2147377763"/>
            <ac:spMk id="5" creationId="{8A98BF08-FC16-4D39-54C0-C2A5DD8BD6A1}"/>
          </ac:spMkLst>
        </pc:spChg>
      </pc:sldChg>
      <pc:sldChg chg="addSp delSp modSp new mod">
        <pc:chgData name="Steven M Christey" userId="f24da668-4c1f-41c0-850e-113e2bdf78cf" providerId="ADAL" clId="{1A1AF963-015D-4DDE-B046-6141B11D8EC8}" dt="2025-02-27T19:06:58.523" v="4824" actId="1076"/>
        <pc:sldMkLst>
          <pc:docMk/>
          <pc:sldMk cId="870500059" sldId="2147377764"/>
        </pc:sldMkLst>
        <pc:spChg chg="mod">
          <ac:chgData name="Steven M Christey" userId="f24da668-4c1f-41c0-850e-113e2bdf78cf" providerId="ADAL" clId="{1A1AF963-015D-4DDE-B046-6141B11D8EC8}" dt="2025-02-26T16:59:09.938" v="4297" actId="20577"/>
          <ac:spMkLst>
            <pc:docMk/>
            <pc:sldMk cId="870500059" sldId="2147377764"/>
            <ac:spMk id="2" creationId="{B464A75B-4173-C468-5E82-DB9865CBA7CF}"/>
          </ac:spMkLst>
        </pc:spChg>
        <pc:spChg chg="add mod">
          <ac:chgData name="Steven M Christey" userId="f24da668-4c1f-41c0-850e-113e2bdf78cf" providerId="ADAL" clId="{1A1AF963-015D-4DDE-B046-6141B11D8EC8}" dt="2025-02-27T19:06:58.523" v="4824" actId="1076"/>
          <ac:spMkLst>
            <pc:docMk/>
            <pc:sldMk cId="870500059" sldId="2147377764"/>
            <ac:spMk id="3" creationId="{F2CE4EAC-2347-16FD-BB2A-2278FD1D8775}"/>
          </ac:spMkLst>
        </pc:spChg>
        <pc:spChg chg="add mod">
          <ac:chgData name="Steven M Christey" userId="f24da668-4c1f-41c0-850e-113e2bdf78cf" providerId="ADAL" clId="{1A1AF963-015D-4DDE-B046-6141B11D8EC8}" dt="2025-02-26T17:00:13.461" v="4334" actId="14100"/>
          <ac:spMkLst>
            <pc:docMk/>
            <pc:sldMk cId="870500059" sldId="2147377764"/>
            <ac:spMk id="7" creationId="{6F0B7827-BE67-5C9B-2F68-DDF75540E06D}"/>
          </ac:spMkLst>
        </pc:spChg>
        <pc:spChg chg="add mod">
          <ac:chgData name="Steven M Christey" userId="f24da668-4c1f-41c0-850e-113e2bdf78cf" providerId="ADAL" clId="{1A1AF963-015D-4DDE-B046-6141B11D8EC8}" dt="2025-02-26T17:00:40.288" v="4363" actId="1076"/>
          <ac:spMkLst>
            <pc:docMk/>
            <pc:sldMk cId="870500059" sldId="2147377764"/>
            <ac:spMk id="8" creationId="{005436D9-1F88-B525-92DC-D6D23081A749}"/>
          </ac:spMkLst>
        </pc:spChg>
        <pc:spChg chg="add mod">
          <ac:chgData name="Steven M Christey" userId="f24da668-4c1f-41c0-850e-113e2bdf78cf" providerId="ADAL" clId="{1A1AF963-015D-4DDE-B046-6141B11D8EC8}" dt="2025-02-26T17:01:46.010" v="4460" actId="20577"/>
          <ac:spMkLst>
            <pc:docMk/>
            <pc:sldMk cId="870500059" sldId="2147377764"/>
            <ac:spMk id="10" creationId="{301BA076-2F7B-3FD8-0353-EFB3EC1D855D}"/>
          </ac:spMkLst>
        </pc:spChg>
        <pc:picChg chg="add mod">
          <ac:chgData name="Steven M Christey" userId="f24da668-4c1f-41c0-850e-113e2bdf78cf" providerId="ADAL" clId="{1A1AF963-015D-4DDE-B046-6141B11D8EC8}" dt="2025-02-27T19:06:55.848" v="4823" actId="1076"/>
          <ac:picMkLst>
            <pc:docMk/>
            <pc:sldMk cId="870500059" sldId="2147377764"/>
            <ac:picMk id="6" creationId="{C2BAD97C-441C-F012-6030-B7986DF85C4A}"/>
          </ac:picMkLst>
        </pc:picChg>
      </pc:sldChg>
      <pc:sldChg chg="addSp delSp modSp add mod">
        <pc:chgData name="Steven M Christey" userId="f24da668-4c1f-41c0-850e-113e2bdf78cf" providerId="ADAL" clId="{1A1AF963-015D-4DDE-B046-6141B11D8EC8}" dt="2025-02-26T17:51:54.493" v="4778" actId="478"/>
        <pc:sldMkLst>
          <pc:docMk/>
          <pc:sldMk cId="180029862" sldId="2147377765"/>
        </pc:sldMkLst>
        <pc:spChg chg="mod">
          <ac:chgData name="Steven M Christey" userId="f24da668-4c1f-41c0-850e-113e2bdf78cf" providerId="ADAL" clId="{1A1AF963-015D-4DDE-B046-6141B11D8EC8}" dt="2025-02-26T17:02:21.119" v="4485" actId="20577"/>
          <ac:spMkLst>
            <pc:docMk/>
            <pc:sldMk cId="180029862" sldId="2147377765"/>
            <ac:spMk id="2" creationId="{A2C90BFA-DCC1-C49B-180C-0E368A98906C}"/>
          </ac:spMkLst>
        </pc:spChg>
        <pc:spChg chg="add mod">
          <ac:chgData name="Steven M Christey" userId="f24da668-4c1f-41c0-850e-113e2bdf78cf" providerId="ADAL" clId="{1A1AF963-015D-4DDE-B046-6141B11D8EC8}" dt="2025-02-26T17:02:38.023" v="4512" actId="14100"/>
          <ac:spMkLst>
            <pc:docMk/>
            <pc:sldMk cId="180029862" sldId="2147377765"/>
            <ac:spMk id="12" creationId="{CE30EF4B-CA88-DE99-E0B3-E2FDBED19870}"/>
          </ac:spMkLst>
        </pc:spChg>
        <pc:spChg chg="add mod">
          <ac:chgData name="Steven M Christey" userId="f24da668-4c1f-41c0-850e-113e2bdf78cf" providerId="ADAL" clId="{1A1AF963-015D-4DDE-B046-6141B11D8EC8}" dt="2025-02-26T17:07:05.796" v="4621" actId="20577"/>
          <ac:spMkLst>
            <pc:docMk/>
            <pc:sldMk cId="180029862" sldId="2147377765"/>
            <ac:spMk id="13" creationId="{C3F9B89F-4DC3-2188-9D73-FDB0E4DB4456}"/>
          </ac:spMkLst>
        </pc:spChg>
        <pc:picChg chg="add mod">
          <ac:chgData name="Steven M Christey" userId="f24da668-4c1f-41c0-850e-113e2bdf78cf" providerId="ADAL" clId="{1A1AF963-015D-4DDE-B046-6141B11D8EC8}" dt="2025-02-26T17:02:16.839" v="4479" actId="962"/>
          <ac:picMkLst>
            <pc:docMk/>
            <pc:sldMk cId="180029862" sldId="2147377765"/>
            <ac:picMk id="11" creationId="{D47A2EF9-CEB8-0A7B-5256-4BC1B6709FED}"/>
          </ac:picMkLst>
        </pc:picChg>
      </pc:sldChg>
      <pc:sldChg chg="addSp delSp modSp add mod">
        <pc:chgData name="Steven M Christey" userId="f24da668-4c1f-41c0-850e-113e2bdf78cf" providerId="ADAL" clId="{1A1AF963-015D-4DDE-B046-6141B11D8EC8}" dt="2025-02-26T17:52:50.174" v="4779" actId="1076"/>
        <pc:sldMkLst>
          <pc:docMk/>
          <pc:sldMk cId="4186855805" sldId="2147377766"/>
        </pc:sldMkLst>
        <pc:spChg chg="mod">
          <ac:chgData name="Steven M Christey" userId="f24da668-4c1f-41c0-850e-113e2bdf78cf" providerId="ADAL" clId="{1A1AF963-015D-4DDE-B046-6141B11D8EC8}" dt="2025-02-26T17:05:59.844" v="4517" actId="20577"/>
          <ac:spMkLst>
            <pc:docMk/>
            <pc:sldMk cId="4186855805" sldId="2147377766"/>
            <ac:spMk id="2" creationId="{3CF79F30-C0F2-0DCC-A023-CF8899031FAF}"/>
          </ac:spMkLst>
        </pc:spChg>
        <pc:spChg chg="mod ord">
          <ac:chgData name="Steven M Christey" userId="f24da668-4c1f-41c0-850e-113e2bdf78cf" providerId="ADAL" clId="{1A1AF963-015D-4DDE-B046-6141B11D8EC8}" dt="2025-02-26T17:52:50.174" v="4779" actId="1076"/>
          <ac:spMkLst>
            <pc:docMk/>
            <pc:sldMk cId="4186855805" sldId="2147377766"/>
            <ac:spMk id="12" creationId="{D0E32589-A520-40C2-AF1C-14168668D740}"/>
          </ac:spMkLst>
        </pc:spChg>
        <pc:spChg chg="add mod">
          <ac:chgData name="Steven M Christey" userId="f24da668-4c1f-41c0-850e-113e2bdf78cf" providerId="ADAL" clId="{1A1AF963-015D-4DDE-B046-6141B11D8EC8}" dt="2025-02-26T17:06:43.320" v="4597" actId="20577"/>
          <ac:spMkLst>
            <pc:docMk/>
            <pc:sldMk cId="4186855805" sldId="2147377766"/>
            <ac:spMk id="13" creationId="{C3816C36-3D5A-F6A8-7CE5-830F8BCE8C6C}"/>
          </ac:spMkLst>
        </pc:spChg>
        <pc:picChg chg="add mod">
          <ac:chgData name="Steven M Christey" userId="f24da668-4c1f-41c0-850e-113e2bdf78cf" providerId="ADAL" clId="{1A1AF963-015D-4DDE-B046-6141B11D8EC8}" dt="2025-02-26T17:06:12.840" v="4521" actId="962"/>
          <ac:picMkLst>
            <pc:docMk/>
            <pc:sldMk cId="4186855805" sldId="2147377766"/>
            <ac:picMk id="9" creationId="{99940DF3-49DE-7BBD-7F68-6A6652492207}"/>
          </ac:picMkLst>
        </pc:picChg>
      </pc:sldChg>
    </pc:docChg>
  </pc:docChgLst>
  <pc:docChgLst>
    <pc:chgData name="Chris Coffin" userId="d7ceed13-cc7e-4e76-a9cc-15d09b8e0391" providerId="ADAL" clId="{3C1E2162-B556-42F6-A566-EAD0B86D3F46}"/>
    <pc:docChg chg="modSld">
      <pc:chgData name="Chris Coffin" userId="d7ceed13-cc7e-4e76-a9cc-15d09b8e0391" providerId="ADAL" clId="{3C1E2162-B556-42F6-A566-EAD0B86D3F46}" dt="2025-03-26T16:21:08.963" v="41" actId="20577"/>
      <pc:docMkLst>
        <pc:docMk/>
      </pc:docMkLst>
      <pc:sldChg chg="modSp mod">
        <pc:chgData name="Chris Coffin" userId="d7ceed13-cc7e-4e76-a9cc-15d09b8e0391" providerId="ADAL" clId="{3C1E2162-B556-42F6-A566-EAD0B86D3F46}" dt="2025-03-24T14:36:41.530" v="4" actId="20577"/>
        <pc:sldMkLst>
          <pc:docMk/>
          <pc:sldMk cId="2462469342" sldId="256"/>
        </pc:sldMkLst>
        <pc:spChg chg="mod">
          <ac:chgData name="Chris Coffin" userId="d7ceed13-cc7e-4e76-a9cc-15d09b8e0391" providerId="ADAL" clId="{3C1E2162-B556-42F6-A566-EAD0B86D3F46}" dt="2025-03-24T14:36:41.530" v="4" actId="20577"/>
          <ac:spMkLst>
            <pc:docMk/>
            <pc:sldMk cId="2462469342" sldId="256"/>
            <ac:spMk id="7" creationId="{EC64448E-58F0-47AA-B058-D0CEF188B231}"/>
          </ac:spMkLst>
        </pc:spChg>
      </pc:sldChg>
      <pc:sldChg chg="modSp mod">
        <pc:chgData name="Chris Coffin" userId="d7ceed13-cc7e-4e76-a9cc-15d09b8e0391" providerId="ADAL" clId="{3C1E2162-B556-42F6-A566-EAD0B86D3F46}" dt="2025-03-24T14:40:48.541" v="26"/>
        <pc:sldMkLst>
          <pc:docMk/>
          <pc:sldMk cId="405170007" sldId="259"/>
        </pc:sldMkLst>
        <pc:spChg chg="mod">
          <ac:chgData name="Chris Coffin" userId="d7ceed13-cc7e-4e76-a9cc-15d09b8e0391" providerId="ADAL" clId="{3C1E2162-B556-42F6-A566-EAD0B86D3F46}" dt="2025-03-24T14:40:48.541" v="26"/>
          <ac:spMkLst>
            <pc:docMk/>
            <pc:sldMk cId="405170007" sldId="259"/>
            <ac:spMk id="3" creationId="{82D362E5-07C7-4CAA-BC75-79276F7A517C}"/>
          </ac:spMkLst>
        </pc:spChg>
      </pc:sldChg>
      <pc:sldChg chg="modSp mod">
        <pc:chgData name="Chris Coffin" userId="d7ceed13-cc7e-4e76-a9cc-15d09b8e0391" providerId="ADAL" clId="{3C1E2162-B556-42F6-A566-EAD0B86D3F46}" dt="2025-03-24T14:41:55.827" v="37" actId="20577"/>
        <pc:sldMkLst>
          <pc:docMk/>
          <pc:sldMk cId="3337176588" sldId="262"/>
        </pc:sldMkLst>
        <pc:spChg chg="mod">
          <ac:chgData name="Chris Coffin" userId="d7ceed13-cc7e-4e76-a9cc-15d09b8e0391" providerId="ADAL" clId="{3C1E2162-B556-42F6-A566-EAD0B86D3F46}" dt="2025-03-24T14:41:55.827" v="37" actId="20577"/>
          <ac:spMkLst>
            <pc:docMk/>
            <pc:sldMk cId="3337176588" sldId="262"/>
            <ac:spMk id="2" creationId="{0A557274-23D5-4E88-9E71-7376DD3BFD53}"/>
          </ac:spMkLst>
        </pc:spChg>
      </pc:sldChg>
      <pc:sldChg chg="modSp mod">
        <pc:chgData name="Chris Coffin" userId="d7ceed13-cc7e-4e76-a9cc-15d09b8e0391" providerId="ADAL" clId="{3C1E2162-B556-42F6-A566-EAD0B86D3F46}" dt="2025-03-24T14:37:01.883" v="8" actId="6549"/>
        <pc:sldMkLst>
          <pc:docMk/>
          <pc:sldMk cId="23716859" sldId="2147377676"/>
        </pc:sldMkLst>
        <pc:spChg chg="mod">
          <ac:chgData name="Chris Coffin" userId="d7ceed13-cc7e-4e76-a9cc-15d09b8e0391" providerId="ADAL" clId="{3C1E2162-B556-42F6-A566-EAD0B86D3F46}" dt="2025-03-24T14:37:01.883" v="8" actId="6549"/>
          <ac:spMkLst>
            <pc:docMk/>
            <pc:sldMk cId="23716859" sldId="2147377676"/>
            <ac:spMk id="5" creationId="{EA32FB23-576E-3D0F-1447-5DC5A28A6034}"/>
          </ac:spMkLst>
        </pc:spChg>
      </pc:sldChg>
      <pc:sldChg chg="modSp mod">
        <pc:chgData name="Chris Coffin" userId="d7ceed13-cc7e-4e76-a9cc-15d09b8e0391" providerId="ADAL" clId="{3C1E2162-B556-42F6-A566-EAD0B86D3F46}" dt="2025-03-26T16:21:08.963" v="41" actId="20577"/>
        <pc:sldMkLst>
          <pc:docMk/>
          <pc:sldMk cId="2114659349" sldId="2147377741"/>
        </pc:sldMkLst>
        <pc:spChg chg="mod">
          <ac:chgData name="Chris Coffin" userId="d7ceed13-cc7e-4e76-a9cc-15d09b8e0391" providerId="ADAL" clId="{3C1E2162-B556-42F6-A566-EAD0B86D3F46}" dt="2025-03-26T16:21:08.963" v="41" actId="20577"/>
          <ac:spMkLst>
            <pc:docMk/>
            <pc:sldMk cId="2114659349" sldId="2147377741"/>
            <ac:spMk id="2" creationId="{574853CD-65F3-7810-2F14-09011C91ABE6}"/>
          </ac:spMkLst>
        </pc:spChg>
      </pc:sldChg>
      <pc:sldChg chg="modSp mod">
        <pc:chgData name="Chris Coffin" userId="d7ceed13-cc7e-4e76-a9cc-15d09b8e0391" providerId="ADAL" clId="{3C1E2162-B556-42F6-A566-EAD0B86D3F46}" dt="2025-03-26T16:21:02.418" v="39" actId="20577"/>
        <pc:sldMkLst>
          <pc:docMk/>
          <pc:sldMk cId="651652957" sldId="2147377745"/>
        </pc:sldMkLst>
        <pc:spChg chg="mod">
          <ac:chgData name="Chris Coffin" userId="d7ceed13-cc7e-4e76-a9cc-15d09b8e0391" providerId="ADAL" clId="{3C1E2162-B556-42F6-A566-EAD0B86D3F46}" dt="2025-03-26T16:21:02.418" v="39" actId="20577"/>
          <ac:spMkLst>
            <pc:docMk/>
            <pc:sldMk cId="651652957" sldId="2147377745"/>
            <ac:spMk id="2" creationId="{C813E783-3F73-BE2A-BCD0-0DEC82DF01E7}"/>
          </ac:spMkLst>
        </pc:spChg>
      </pc:sldChg>
      <pc:sldChg chg="modSp mod">
        <pc:chgData name="Chris Coffin" userId="d7ceed13-cc7e-4e76-a9cc-15d09b8e0391" providerId="ADAL" clId="{3C1E2162-B556-42F6-A566-EAD0B86D3F46}" dt="2025-03-24T14:40:38.309" v="24"/>
        <pc:sldMkLst>
          <pc:docMk/>
          <pc:sldMk cId="554137864" sldId="2147377763"/>
        </pc:sldMkLst>
        <pc:spChg chg="mod">
          <ac:chgData name="Chris Coffin" userId="d7ceed13-cc7e-4e76-a9cc-15d09b8e0391" providerId="ADAL" clId="{3C1E2162-B556-42F6-A566-EAD0B86D3F46}" dt="2025-03-24T14:40:38.309" v="24"/>
          <ac:spMkLst>
            <pc:docMk/>
            <pc:sldMk cId="554137864" sldId="2147377763"/>
            <ac:spMk id="5" creationId="{8A98BF08-FC16-4D39-54C0-C2A5DD8BD6A1}"/>
          </ac:spMkLst>
        </pc:spChg>
      </pc:sldChg>
      <pc:sldChg chg="modSp mod">
        <pc:chgData name="Chris Coffin" userId="d7ceed13-cc7e-4e76-a9cc-15d09b8e0391" providerId="ADAL" clId="{3C1E2162-B556-42F6-A566-EAD0B86D3F46}" dt="2025-03-24T14:41:30.214" v="28" actId="20577"/>
        <pc:sldMkLst>
          <pc:docMk/>
          <pc:sldMk cId="1736593632" sldId="2147377767"/>
        </pc:sldMkLst>
        <pc:spChg chg="mod">
          <ac:chgData name="Chris Coffin" userId="d7ceed13-cc7e-4e76-a9cc-15d09b8e0391" providerId="ADAL" clId="{3C1E2162-B556-42F6-A566-EAD0B86D3F46}" dt="2025-03-24T14:41:30.214" v="28" actId="20577"/>
          <ac:spMkLst>
            <pc:docMk/>
            <pc:sldMk cId="1736593632" sldId="2147377767"/>
            <ac:spMk id="5" creationId="{C7CC24FF-2E3C-D9C8-EA7B-1C8EB6700C82}"/>
          </ac:spMkLst>
        </pc:spChg>
      </pc:sldChg>
    </pc:docChg>
  </pc:docChgLst>
  <pc:docChgLst>
    <pc:chgData name="Chris Coffin" userId="d7ceed13-cc7e-4e76-a9cc-15d09b8e0391" providerId="ADAL" clId="{EEFE65EC-511C-4A0A-880C-B50CE27FE851}"/>
    <pc:docChg chg="delSld modSld">
      <pc:chgData name="Chris Coffin" userId="d7ceed13-cc7e-4e76-a9cc-15d09b8e0391" providerId="ADAL" clId="{EEFE65EC-511C-4A0A-880C-B50CE27FE851}" dt="2025-02-05T21:18:49.725" v="21" actId="20577"/>
      <pc:docMkLst>
        <pc:docMk/>
      </pc:docMkLst>
      <pc:sldChg chg="modSp mod">
        <pc:chgData name="Chris Coffin" userId="d7ceed13-cc7e-4e76-a9cc-15d09b8e0391" providerId="ADAL" clId="{EEFE65EC-511C-4A0A-880C-B50CE27FE851}" dt="2025-02-05T21:17:03.858" v="10" actId="20577"/>
        <pc:sldMkLst>
          <pc:docMk/>
          <pc:sldMk cId="2462469342" sldId="256"/>
        </pc:sldMkLst>
        <pc:spChg chg="mod">
          <ac:chgData name="Chris Coffin" userId="d7ceed13-cc7e-4e76-a9cc-15d09b8e0391" providerId="ADAL" clId="{EEFE65EC-511C-4A0A-880C-B50CE27FE851}" dt="2025-02-05T21:17:03.858" v="10" actId="20577"/>
          <ac:spMkLst>
            <pc:docMk/>
            <pc:sldMk cId="2462469342" sldId="256"/>
            <ac:spMk id="7" creationId="{EC64448E-58F0-47AA-B058-D0CEF188B231}"/>
          </ac:spMkLst>
        </pc:spChg>
      </pc:sldChg>
      <pc:sldChg chg="modSp mod">
        <pc:chgData name="Chris Coffin" userId="d7ceed13-cc7e-4e76-a9cc-15d09b8e0391" providerId="ADAL" clId="{EEFE65EC-511C-4A0A-880C-B50CE27FE851}" dt="2025-02-05T21:18:25.386" v="18"/>
        <pc:sldMkLst>
          <pc:docMk/>
          <pc:sldMk cId="405170007" sldId="259"/>
        </pc:sldMkLst>
        <pc:spChg chg="mod">
          <ac:chgData name="Chris Coffin" userId="d7ceed13-cc7e-4e76-a9cc-15d09b8e0391" providerId="ADAL" clId="{EEFE65EC-511C-4A0A-880C-B50CE27FE851}" dt="2025-02-05T21:18:25.386" v="18"/>
          <ac:spMkLst>
            <pc:docMk/>
            <pc:sldMk cId="405170007" sldId="259"/>
            <ac:spMk id="3" creationId="{82D362E5-07C7-4CAA-BC75-79276F7A517C}"/>
          </ac:spMkLst>
        </pc:spChg>
      </pc:sldChg>
      <pc:sldChg chg="modSp mod">
        <pc:chgData name="Chris Coffin" userId="d7ceed13-cc7e-4e76-a9cc-15d09b8e0391" providerId="ADAL" clId="{EEFE65EC-511C-4A0A-880C-B50CE27FE851}" dt="2025-02-05T21:17:23.940" v="15" actId="20577"/>
        <pc:sldMkLst>
          <pc:docMk/>
          <pc:sldMk cId="3337176588" sldId="262"/>
        </pc:sldMkLst>
        <pc:spChg chg="mod">
          <ac:chgData name="Chris Coffin" userId="d7ceed13-cc7e-4e76-a9cc-15d09b8e0391" providerId="ADAL" clId="{EEFE65EC-511C-4A0A-880C-B50CE27FE851}" dt="2025-02-05T21:17:23.940" v="15" actId="20577"/>
          <ac:spMkLst>
            <pc:docMk/>
            <pc:sldMk cId="3337176588" sldId="262"/>
            <ac:spMk id="2" creationId="{0A557274-23D5-4E88-9E71-7376DD3BFD53}"/>
          </ac:spMkLst>
        </pc:spChg>
      </pc:sldChg>
      <pc:sldChg chg="del">
        <pc:chgData name="Chris Coffin" userId="d7ceed13-cc7e-4e76-a9cc-15d09b8e0391" providerId="ADAL" clId="{EEFE65EC-511C-4A0A-880C-B50CE27FE851}" dt="2025-02-05T21:16:52.691" v="0" actId="47"/>
        <pc:sldMkLst>
          <pc:docMk/>
          <pc:sldMk cId="2451479432" sldId="492"/>
        </pc:sldMkLst>
      </pc:sldChg>
      <pc:sldChg chg="del">
        <pc:chgData name="Chris Coffin" userId="d7ceed13-cc7e-4e76-a9cc-15d09b8e0391" providerId="ADAL" clId="{EEFE65EC-511C-4A0A-880C-B50CE27FE851}" dt="2025-02-05T21:16:52.691" v="0" actId="47"/>
        <pc:sldMkLst>
          <pc:docMk/>
          <pc:sldMk cId="3949247078" sldId="493"/>
        </pc:sldMkLst>
      </pc:sldChg>
      <pc:sldChg chg="del">
        <pc:chgData name="Chris Coffin" userId="d7ceed13-cc7e-4e76-a9cc-15d09b8e0391" providerId="ADAL" clId="{EEFE65EC-511C-4A0A-880C-B50CE27FE851}" dt="2025-02-05T21:16:52.691" v="0" actId="47"/>
        <pc:sldMkLst>
          <pc:docMk/>
          <pc:sldMk cId="3306558321" sldId="494"/>
        </pc:sldMkLst>
      </pc:sldChg>
      <pc:sldChg chg="del">
        <pc:chgData name="Chris Coffin" userId="d7ceed13-cc7e-4e76-a9cc-15d09b8e0391" providerId="ADAL" clId="{EEFE65EC-511C-4A0A-880C-B50CE27FE851}" dt="2025-02-05T21:16:52.691" v="0" actId="47"/>
        <pc:sldMkLst>
          <pc:docMk/>
          <pc:sldMk cId="2802164409" sldId="495"/>
        </pc:sldMkLst>
      </pc:sldChg>
      <pc:sldChg chg="del">
        <pc:chgData name="Chris Coffin" userId="d7ceed13-cc7e-4e76-a9cc-15d09b8e0391" providerId="ADAL" clId="{EEFE65EC-511C-4A0A-880C-B50CE27FE851}" dt="2025-02-05T21:16:52.691" v="0" actId="47"/>
        <pc:sldMkLst>
          <pc:docMk/>
          <pc:sldMk cId="2271834439" sldId="496"/>
        </pc:sldMkLst>
      </pc:sldChg>
      <pc:sldChg chg="del">
        <pc:chgData name="Chris Coffin" userId="d7ceed13-cc7e-4e76-a9cc-15d09b8e0391" providerId="ADAL" clId="{EEFE65EC-511C-4A0A-880C-B50CE27FE851}" dt="2025-02-05T21:16:52.691" v="0" actId="47"/>
        <pc:sldMkLst>
          <pc:docMk/>
          <pc:sldMk cId="169143965" sldId="497"/>
        </pc:sldMkLst>
      </pc:sldChg>
      <pc:sldChg chg="del">
        <pc:chgData name="Chris Coffin" userId="d7ceed13-cc7e-4e76-a9cc-15d09b8e0391" providerId="ADAL" clId="{EEFE65EC-511C-4A0A-880C-B50CE27FE851}" dt="2025-02-05T21:16:52.691" v="0" actId="47"/>
        <pc:sldMkLst>
          <pc:docMk/>
          <pc:sldMk cId="4132405400" sldId="498"/>
        </pc:sldMkLst>
      </pc:sldChg>
      <pc:sldChg chg="del">
        <pc:chgData name="Chris Coffin" userId="d7ceed13-cc7e-4e76-a9cc-15d09b8e0391" providerId="ADAL" clId="{EEFE65EC-511C-4A0A-880C-B50CE27FE851}" dt="2025-02-05T21:16:52.691" v="0" actId="47"/>
        <pc:sldMkLst>
          <pc:docMk/>
          <pc:sldMk cId="955029725" sldId="502"/>
        </pc:sldMkLst>
      </pc:sldChg>
      <pc:sldChg chg="del">
        <pc:chgData name="Chris Coffin" userId="d7ceed13-cc7e-4e76-a9cc-15d09b8e0391" providerId="ADAL" clId="{EEFE65EC-511C-4A0A-880C-B50CE27FE851}" dt="2025-02-05T21:16:52.691" v="0" actId="47"/>
        <pc:sldMkLst>
          <pc:docMk/>
          <pc:sldMk cId="4040909101" sldId="2147377725"/>
        </pc:sldMkLst>
      </pc:sldChg>
      <pc:sldChg chg="del">
        <pc:chgData name="Chris Coffin" userId="d7ceed13-cc7e-4e76-a9cc-15d09b8e0391" providerId="ADAL" clId="{EEFE65EC-511C-4A0A-880C-B50CE27FE851}" dt="2025-02-05T21:16:52.691" v="0" actId="47"/>
        <pc:sldMkLst>
          <pc:docMk/>
          <pc:sldMk cId="60820897" sldId="2147377732"/>
        </pc:sldMkLst>
      </pc:sldChg>
      <pc:sldChg chg="del">
        <pc:chgData name="Chris Coffin" userId="d7ceed13-cc7e-4e76-a9cc-15d09b8e0391" providerId="ADAL" clId="{EEFE65EC-511C-4A0A-880C-B50CE27FE851}" dt="2025-02-05T21:17:48.324" v="16" actId="2696"/>
        <pc:sldMkLst>
          <pc:docMk/>
          <pc:sldMk cId="3170964326" sldId="2147377740"/>
        </pc:sldMkLst>
      </pc:sldChg>
      <pc:sldChg chg="del">
        <pc:chgData name="Chris Coffin" userId="d7ceed13-cc7e-4e76-a9cc-15d09b8e0391" providerId="ADAL" clId="{EEFE65EC-511C-4A0A-880C-B50CE27FE851}" dt="2025-02-05T21:17:48.324" v="16" actId="2696"/>
        <pc:sldMkLst>
          <pc:docMk/>
          <pc:sldMk cId="2958614041" sldId="2147377741"/>
        </pc:sldMkLst>
      </pc:sldChg>
      <pc:sldChg chg="del">
        <pc:chgData name="Chris Coffin" userId="d7ceed13-cc7e-4e76-a9cc-15d09b8e0391" providerId="ADAL" clId="{EEFE65EC-511C-4A0A-880C-B50CE27FE851}" dt="2025-02-05T21:16:52.691" v="0" actId="47"/>
        <pc:sldMkLst>
          <pc:docMk/>
          <pc:sldMk cId="1027235501" sldId="2147377744"/>
        </pc:sldMkLst>
      </pc:sldChg>
      <pc:sldChg chg="del">
        <pc:chgData name="Chris Coffin" userId="d7ceed13-cc7e-4e76-a9cc-15d09b8e0391" providerId="ADAL" clId="{EEFE65EC-511C-4A0A-880C-B50CE27FE851}" dt="2025-02-05T21:17:48.324" v="16" actId="2696"/>
        <pc:sldMkLst>
          <pc:docMk/>
          <pc:sldMk cId="2751000072" sldId="2147377745"/>
        </pc:sldMkLst>
      </pc:sldChg>
      <pc:sldChg chg="del">
        <pc:chgData name="Chris Coffin" userId="d7ceed13-cc7e-4e76-a9cc-15d09b8e0391" providerId="ADAL" clId="{EEFE65EC-511C-4A0A-880C-B50CE27FE851}" dt="2025-02-05T21:17:48.324" v="16" actId="2696"/>
        <pc:sldMkLst>
          <pc:docMk/>
          <pc:sldMk cId="870974467" sldId="2147377746"/>
        </pc:sldMkLst>
      </pc:sldChg>
      <pc:sldChg chg="del">
        <pc:chgData name="Chris Coffin" userId="d7ceed13-cc7e-4e76-a9cc-15d09b8e0391" providerId="ADAL" clId="{EEFE65EC-511C-4A0A-880C-B50CE27FE851}" dt="2025-02-05T21:16:52.691" v="0" actId="47"/>
        <pc:sldMkLst>
          <pc:docMk/>
          <pc:sldMk cId="723611052" sldId="2147377747"/>
        </pc:sldMkLst>
      </pc:sldChg>
      <pc:sldChg chg="modSp mod">
        <pc:chgData name="Chris Coffin" userId="d7ceed13-cc7e-4e76-a9cc-15d09b8e0391" providerId="ADAL" clId="{EEFE65EC-511C-4A0A-880C-B50CE27FE851}" dt="2025-02-05T21:18:49.725" v="21" actId="20577"/>
        <pc:sldMkLst>
          <pc:docMk/>
          <pc:sldMk cId="3764904426" sldId="2147377747"/>
        </pc:sldMkLst>
      </pc:sldChg>
    </pc:docChg>
  </pc:docChgLst>
  <pc:docChgLst>
    <pc:chgData name="Chris Coffin" userId="d7ceed13-cc7e-4e76-a9cc-15d09b8e0391" providerId="ADAL" clId="{478CFEA5-B080-4B69-A3F2-08CE228FFEB6}"/>
    <pc:docChg chg="undo custSel delSld modSld">
      <pc:chgData name="Chris Coffin" userId="d7ceed13-cc7e-4e76-a9cc-15d09b8e0391" providerId="ADAL" clId="{478CFEA5-B080-4B69-A3F2-08CE228FFEB6}" dt="2025-01-30T14:07:43.099" v="912" actId="20577"/>
      <pc:docMkLst>
        <pc:docMk/>
      </pc:docMkLst>
      <pc:sldChg chg="modSp mod">
        <pc:chgData name="Chris Coffin" userId="d7ceed13-cc7e-4e76-a9cc-15d09b8e0391" providerId="ADAL" clId="{478CFEA5-B080-4B69-A3F2-08CE228FFEB6}" dt="2025-01-30T14:07:43.099" v="912" actId="20577"/>
        <pc:sldMkLst>
          <pc:docMk/>
          <pc:sldMk cId="405170007" sldId="259"/>
        </pc:sldMkLst>
        <pc:spChg chg="mod">
          <ac:chgData name="Chris Coffin" userId="d7ceed13-cc7e-4e76-a9cc-15d09b8e0391" providerId="ADAL" clId="{478CFEA5-B080-4B69-A3F2-08CE228FFEB6}" dt="2025-01-30T14:07:43.099" v="912" actId="20577"/>
          <ac:spMkLst>
            <pc:docMk/>
            <pc:sldMk cId="405170007" sldId="259"/>
            <ac:spMk id="3" creationId="{82D362E5-07C7-4CAA-BC75-79276F7A517C}"/>
          </ac:spMkLst>
        </pc:spChg>
      </pc:sldChg>
      <pc:sldChg chg="modSp mod">
        <pc:chgData name="Chris Coffin" userId="d7ceed13-cc7e-4e76-a9cc-15d09b8e0391" providerId="ADAL" clId="{478CFEA5-B080-4B69-A3F2-08CE228FFEB6}" dt="2025-01-27T17:22:10.393" v="25" actId="20577"/>
        <pc:sldMkLst>
          <pc:docMk/>
          <pc:sldMk cId="4040909101" sldId="2147377725"/>
        </pc:sldMkLst>
      </pc:sldChg>
      <pc:sldChg chg="modSp del mod">
        <pc:chgData name="Chris Coffin" userId="d7ceed13-cc7e-4e76-a9cc-15d09b8e0391" providerId="ADAL" clId="{478CFEA5-B080-4B69-A3F2-08CE228FFEB6}" dt="2025-01-30T14:06:32.073" v="823" actId="2696"/>
        <pc:sldMkLst>
          <pc:docMk/>
          <pc:sldMk cId="2403152519" sldId="2147377740"/>
        </pc:sldMkLst>
      </pc:sldChg>
      <pc:sldChg chg="modSp del mod">
        <pc:chgData name="Chris Coffin" userId="d7ceed13-cc7e-4e76-a9cc-15d09b8e0391" providerId="ADAL" clId="{478CFEA5-B080-4B69-A3F2-08CE228FFEB6}" dt="2025-01-30T14:06:32.073" v="823" actId="2696"/>
        <pc:sldMkLst>
          <pc:docMk/>
          <pc:sldMk cId="516534050" sldId="2147377741"/>
        </pc:sldMkLst>
      </pc:sldChg>
      <pc:sldChg chg="modSp del mod">
        <pc:chgData name="Chris Coffin" userId="d7ceed13-cc7e-4e76-a9cc-15d09b8e0391" providerId="ADAL" clId="{478CFEA5-B080-4B69-A3F2-08CE228FFEB6}" dt="2025-01-30T14:06:32.073" v="823" actId="2696"/>
        <pc:sldMkLst>
          <pc:docMk/>
          <pc:sldMk cId="2635273190" sldId="2147377745"/>
        </pc:sldMkLst>
      </pc:sldChg>
      <pc:sldChg chg="modSp del mod">
        <pc:chgData name="Chris Coffin" userId="d7ceed13-cc7e-4e76-a9cc-15d09b8e0391" providerId="ADAL" clId="{478CFEA5-B080-4B69-A3F2-08CE228FFEB6}" dt="2025-01-30T14:06:32.073" v="823" actId="2696"/>
        <pc:sldMkLst>
          <pc:docMk/>
          <pc:sldMk cId="3305330699" sldId="2147377746"/>
        </pc:sldMkLst>
      </pc:sldChg>
      <pc:sldChg chg="modSp mod">
        <pc:chgData name="Chris Coffin" userId="d7ceed13-cc7e-4e76-a9cc-15d09b8e0391" providerId="ADAL" clId="{478CFEA5-B080-4B69-A3F2-08CE228FFEB6}" dt="2025-01-30T14:07:27.033" v="899" actId="20577"/>
        <pc:sldMkLst>
          <pc:docMk/>
          <pc:sldMk cId="723611052" sldId="2147377747"/>
        </pc:sldMkLst>
      </pc:sldChg>
    </pc:docChg>
  </pc:docChgLst>
  <pc:docChgLst>
    <pc:chgData name="Chris Coffin" userId="d7ceed13-cc7e-4e76-a9cc-15d09b8e0391" providerId="ADAL" clId="{ACFCAC62-AEC8-4B91-8B2D-283DA8CCD97F}"/>
    <pc:docChg chg="delSld modSld">
      <pc:chgData name="Chris Coffin" userId="d7ceed13-cc7e-4e76-a9cc-15d09b8e0391" providerId="ADAL" clId="{ACFCAC62-AEC8-4B91-8B2D-283DA8CCD97F}" dt="2025-03-04T19:34:58.619" v="5" actId="20577"/>
      <pc:docMkLst>
        <pc:docMk/>
      </pc:docMkLst>
      <pc:sldChg chg="del">
        <pc:chgData name="Chris Coffin" userId="d7ceed13-cc7e-4e76-a9cc-15d09b8e0391" providerId="ADAL" clId="{ACFCAC62-AEC8-4B91-8B2D-283DA8CCD97F}" dt="2025-03-04T19:34:33.321" v="2" actId="2696"/>
        <pc:sldMkLst>
          <pc:docMk/>
          <pc:sldMk cId="2030322310" sldId="258"/>
        </pc:sldMkLst>
      </pc:sldChg>
      <pc:sldChg chg="modSp mod">
        <pc:chgData name="Chris Coffin" userId="d7ceed13-cc7e-4e76-a9cc-15d09b8e0391" providerId="ADAL" clId="{ACFCAC62-AEC8-4B91-8B2D-283DA8CCD97F}" dt="2025-03-04T19:34:48.363" v="3"/>
        <pc:sldMkLst>
          <pc:docMk/>
          <pc:sldMk cId="405170007" sldId="259"/>
        </pc:sldMkLst>
        <pc:spChg chg="mod">
          <ac:chgData name="Chris Coffin" userId="d7ceed13-cc7e-4e76-a9cc-15d09b8e0391" providerId="ADAL" clId="{ACFCAC62-AEC8-4B91-8B2D-283DA8CCD97F}" dt="2025-03-04T19:34:48.363" v="3"/>
          <ac:spMkLst>
            <pc:docMk/>
            <pc:sldMk cId="405170007" sldId="259"/>
            <ac:spMk id="3" creationId="{82D362E5-07C7-4CAA-BC75-79276F7A517C}"/>
          </ac:spMkLst>
        </pc:spChg>
      </pc:sldChg>
      <pc:sldChg chg="del">
        <pc:chgData name="Chris Coffin" userId="d7ceed13-cc7e-4e76-a9cc-15d09b8e0391" providerId="ADAL" clId="{ACFCAC62-AEC8-4B91-8B2D-283DA8CCD97F}" dt="2025-03-04T19:34:33.321" v="2" actId="2696"/>
        <pc:sldMkLst>
          <pc:docMk/>
          <pc:sldMk cId="1723410765" sldId="264"/>
        </pc:sldMkLst>
      </pc:sldChg>
      <pc:sldChg chg="del">
        <pc:chgData name="Chris Coffin" userId="d7ceed13-cc7e-4e76-a9cc-15d09b8e0391" providerId="ADAL" clId="{ACFCAC62-AEC8-4B91-8B2D-283DA8CCD97F}" dt="2025-03-04T19:34:33.321" v="2" actId="2696"/>
        <pc:sldMkLst>
          <pc:docMk/>
          <pc:sldMk cId="2562094210" sldId="265"/>
        </pc:sldMkLst>
      </pc:sldChg>
      <pc:sldChg chg="del">
        <pc:chgData name="Chris Coffin" userId="d7ceed13-cc7e-4e76-a9cc-15d09b8e0391" providerId="ADAL" clId="{ACFCAC62-AEC8-4B91-8B2D-283DA8CCD97F}" dt="2025-03-04T19:34:33.321" v="2" actId="2696"/>
        <pc:sldMkLst>
          <pc:docMk/>
          <pc:sldMk cId="527633694" sldId="267"/>
        </pc:sldMkLst>
      </pc:sldChg>
      <pc:sldChg chg="modSp mod">
        <pc:chgData name="Chris Coffin" userId="d7ceed13-cc7e-4e76-a9cc-15d09b8e0391" providerId="ADAL" clId="{ACFCAC62-AEC8-4B91-8B2D-283DA8CCD97F}" dt="2025-03-04T19:34:19.655" v="1" actId="20577"/>
        <pc:sldMkLst>
          <pc:docMk/>
          <pc:sldMk cId="23716859" sldId="2147377676"/>
        </pc:sldMkLst>
        <pc:spChg chg="mod">
          <ac:chgData name="Chris Coffin" userId="d7ceed13-cc7e-4e76-a9cc-15d09b8e0391" providerId="ADAL" clId="{ACFCAC62-AEC8-4B91-8B2D-283DA8CCD97F}" dt="2025-03-04T19:34:19.655" v="1" actId="20577"/>
          <ac:spMkLst>
            <pc:docMk/>
            <pc:sldMk cId="23716859" sldId="2147377676"/>
            <ac:spMk id="5" creationId="{EA32FB23-576E-3D0F-1447-5DC5A28A6034}"/>
          </ac:spMkLst>
        </pc:spChg>
      </pc:sldChg>
      <pc:sldChg chg="del">
        <pc:chgData name="Chris Coffin" userId="d7ceed13-cc7e-4e76-a9cc-15d09b8e0391" providerId="ADAL" clId="{ACFCAC62-AEC8-4B91-8B2D-283DA8CCD97F}" dt="2025-03-04T19:34:33.321" v="2" actId="2696"/>
        <pc:sldMkLst>
          <pc:docMk/>
          <pc:sldMk cId="3353908123" sldId="2147377740"/>
        </pc:sldMkLst>
      </pc:sldChg>
      <pc:sldChg chg="del">
        <pc:chgData name="Chris Coffin" userId="d7ceed13-cc7e-4e76-a9cc-15d09b8e0391" providerId="ADAL" clId="{ACFCAC62-AEC8-4B91-8B2D-283DA8CCD97F}" dt="2025-03-04T19:34:33.321" v="2" actId="2696"/>
        <pc:sldMkLst>
          <pc:docMk/>
          <pc:sldMk cId="2114659349" sldId="2147377741"/>
        </pc:sldMkLst>
      </pc:sldChg>
      <pc:sldChg chg="del">
        <pc:chgData name="Chris Coffin" userId="d7ceed13-cc7e-4e76-a9cc-15d09b8e0391" providerId="ADAL" clId="{ACFCAC62-AEC8-4B91-8B2D-283DA8CCD97F}" dt="2025-03-04T19:34:33.321" v="2" actId="2696"/>
        <pc:sldMkLst>
          <pc:docMk/>
          <pc:sldMk cId="651652957" sldId="2147377745"/>
        </pc:sldMkLst>
      </pc:sldChg>
      <pc:sldChg chg="del">
        <pc:chgData name="Chris Coffin" userId="d7ceed13-cc7e-4e76-a9cc-15d09b8e0391" providerId="ADAL" clId="{ACFCAC62-AEC8-4B91-8B2D-283DA8CCD97F}" dt="2025-03-04T19:34:33.321" v="2" actId="2696"/>
        <pc:sldMkLst>
          <pc:docMk/>
          <pc:sldMk cId="3229780193" sldId="2147377746"/>
        </pc:sldMkLst>
      </pc:sldChg>
      <pc:sldChg chg="del">
        <pc:chgData name="Chris Coffin" userId="d7ceed13-cc7e-4e76-a9cc-15d09b8e0391" providerId="ADAL" clId="{ACFCAC62-AEC8-4B91-8B2D-283DA8CCD97F}" dt="2025-03-04T19:34:33.321" v="2" actId="2696"/>
        <pc:sldMkLst>
          <pc:docMk/>
          <pc:sldMk cId="3764904426" sldId="2147377747"/>
        </pc:sldMkLst>
      </pc:sldChg>
      <pc:sldChg chg="del">
        <pc:chgData name="Chris Coffin" userId="d7ceed13-cc7e-4e76-a9cc-15d09b8e0391" providerId="ADAL" clId="{ACFCAC62-AEC8-4B91-8B2D-283DA8CCD97F}" dt="2025-03-04T19:34:33.321" v="2" actId="2696"/>
        <pc:sldMkLst>
          <pc:docMk/>
          <pc:sldMk cId="1930472965" sldId="2147377748"/>
        </pc:sldMkLst>
      </pc:sldChg>
      <pc:sldChg chg="del">
        <pc:chgData name="Chris Coffin" userId="d7ceed13-cc7e-4e76-a9cc-15d09b8e0391" providerId="ADAL" clId="{ACFCAC62-AEC8-4B91-8B2D-283DA8CCD97F}" dt="2025-03-04T19:34:33.321" v="2" actId="2696"/>
        <pc:sldMkLst>
          <pc:docMk/>
          <pc:sldMk cId="3097925283" sldId="2147377749"/>
        </pc:sldMkLst>
      </pc:sldChg>
      <pc:sldChg chg="del">
        <pc:chgData name="Chris Coffin" userId="d7ceed13-cc7e-4e76-a9cc-15d09b8e0391" providerId="ADAL" clId="{ACFCAC62-AEC8-4B91-8B2D-283DA8CCD97F}" dt="2025-03-04T19:34:33.321" v="2" actId="2696"/>
        <pc:sldMkLst>
          <pc:docMk/>
          <pc:sldMk cId="325148868" sldId="2147377750"/>
        </pc:sldMkLst>
      </pc:sldChg>
      <pc:sldChg chg="del">
        <pc:chgData name="Chris Coffin" userId="d7ceed13-cc7e-4e76-a9cc-15d09b8e0391" providerId="ADAL" clId="{ACFCAC62-AEC8-4B91-8B2D-283DA8CCD97F}" dt="2025-03-04T19:34:33.321" v="2" actId="2696"/>
        <pc:sldMkLst>
          <pc:docMk/>
          <pc:sldMk cId="385502995" sldId="2147377751"/>
        </pc:sldMkLst>
      </pc:sldChg>
      <pc:sldChg chg="del">
        <pc:chgData name="Chris Coffin" userId="d7ceed13-cc7e-4e76-a9cc-15d09b8e0391" providerId="ADAL" clId="{ACFCAC62-AEC8-4B91-8B2D-283DA8CCD97F}" dt="2025-03-04T19:34:33.321" v="2" actId="2696"/>
        <pc:sldMkLst>
          <pc:docMk/>
          <pc:sldMk cId="1644941245" sldId="2147377752"/>
        </pc:sldMkLst>
      </pc:sldChg>
      <pc:sldChg chg="del">
        <pc:chgData name="Chris Coffin" userId="d7ceed13-cc7e-4e76-a9cc-15d09b8e0391" providerId="ADAL" clId="{ACFCAC62-AEC8-4B91-8B2D-283DA8CCD97F}" dt="2025-03-04T19:34:33.321" v="2" actId="2696"/>
        <pc:sldMkLst>
          <pc:docMk/>
          <pc:sldMk cId="3319621886" sldId="2147377753"/>
        </pc:sldMkLst>
      </pc:sldChg>
      <pc:sldChg chg="modSp mod">
        <pc:chgData name="Chris Coffin" userId="d7ceed13-cc7e-4e76-a9cc-15d09b8e0391" providerId="ADAL" clId="{ACFCAC62-AEC8-4B91-8B2D-283DA8CCD97F}" dt="2025-03-04T19:34:58.619" v="5" actId="20577"/>
        <pc:sldMkLst>
          <pc:docMk/>
          <pc:sldMk cId="554137864" sldId="2147377763"/>
        </pc:sldMkLst>
        <pc:spChg chg="mod">
          <ac:chgData name="Chris Coffin" userId="d7ceed13-cc7e-4e76-a9cc-15d09b8e0391" providerId="ADAL" clId="{ACFCAC62-AEC8-4B91-8B2D-283DA8CCD97F}" dt="2025-03-04T19:34:58.619" v="5" actId="20577"/>
          <ac:spMkLst>
            <pc:docMk/>
            <pc:sldMk cId="554137864" sldId="2147377763"/>
            <ac:spMk id="5" creationId="{8A98BF08-FC16-4D39-54C0-C2A5DD8BD6A1}"/>
          </ac:spMkLst>
        </pc:spChg>
      </pc:sldChg>
      <pc:sldMasterChg chg="delSldLayout">
        <pc:chgData name="Chris Coffin" userId="d7ceed13-cc7e-4e76-a9cc-15d09b8e0391" providerId="ADAL" clId="{ACFCAC62-AEC8-4B91-8B2D-283DA8CCD97F}" dt="2025-03-04T19:34:33.321" v="2" actId="2696"/>
        <pc:sldMasterMkLst>
          <pc:docMk/>
          <pc:sldMasterMk cId="571324812" sldId="2147483656"/>
        </pc:sldMasterMkLst>
        <pc:sldLayoutChg chg="del">
          <pc:chgData name="Chris Coffin" userId="d7ceed13-cc7e-4e76-a9cc-15d09b8e0391" providerId="ADAL" clId="{ACFCAC62-AEC8-4B91-8B2D-283DA8CCD97F}" dt="2025-03-04T19:34:33.321" v="2" actId="2696"/>
          <pc:sldLayoutMkLst>
            <pc:docMk/>
            <pc:sldMasterMk cId="571324812" sldId="2147483656"/>
            <pc:sldLayoutMk cId="1203496385" sldId="2147483670"/>
          </pc:sldLayoutMkLst>
        </pc:sldLayoutChg>
      </pc:sldMasterChg>
    </pc:docChg>
  </pc:docChgLst>
  <pc:docChgLst>
    <pc:chgData name="Chris Coffin" userId="d7ceed13-cc7e-4e76-a9cc-15d09b8e0391" providerId="ADAL" clId="{CB512098-3C2E-4751-9BC0-7DB5B74278D1}"/>
    <pc:docChg chg="custSel delSld modSld">
      <pc:chgData name="Chris Coffin" userId="d7ceed13-cc7e-4e76-a9cc-15d09b8e0391" providerId="ADAL" clId="{CB512098-3C2E-4751-9BC0-7DB5B74278D1}" dt="2025-01-24T16:45:45.937" v="129" actId="20577"/>
      <pc:docMkLst>
        <pc:docMk/>
      </pc:docMkLst>
      <pc:sldChg chg="modSp mod">
        <pc:chgData name="Chris Coffin" userId="d7ceed13-cc7e-4e76-a9cc-15d09b8e0391" providerId="ADAL" clId="{CB512098-3C2E-4751-9BC0-7DB5B74278D1}" dt="2025-01-24T16:41:59.070" v="14" actId="20577"/>
        <pc:sldMkLst>
          <pc:docMk/>
          <pc:sldMk cId="2462469342" sldId="256"/>
        </pc:sldMkLst>
        <pc:spChg chg="mod">
          <ac:chgData name="Chris Coffin" userId="d7ceed13-cc7e-4e76-a9cc-15d09b8e0391" providerId="ADAL" clId="{CB512098-3C2E-4751-9BC0-7DB5B74278D1}" dt="2025-01-24T16:41:59.070" v="14" actId="20577"/>
          <ac:spMkLst>
            <pc:docMk/>
            <pc:sldMk cId="2462469342" sldId="256"/>
            <ac:spMk id="7" creationId="{EC64448E-58F0-47AA-B058-D0CEF188B231}"/>
          </ac:spMkLst>
        </pc:spChg>
      </pc:sldChg>
      <pc:sldChg chg="modSp mod">
        <pc:chgData name="Chris Coffin" userId="d7ceed13-cc7e-4e76-a9cc-15d09b8e0391" providerId="ADAL" clId="{CB512098-3C2E-4751-9BC0-7DB5B74278D1}" dt="2025-01-24T16:45:42.317" v="128" actId="20577"/>
        <pc:sldMkLst>
          <pc:docMk/>
          <pc:sldMk cId="405170007" sldId="259"/>
        </pc:sldMkLst>
        <pc:spChg chg="mod">
          <ac:chgData name="Chris Coffin" userId="d7ceed13-cc7e-4e76-a9cc-15d09b8e0391" providerId="ADAL" clId="{CB512098-3C2E-4751-9BC0-7DB5B74278D1}" dt="2025-01-24T16:45:42.317" v="128" actId="20577"/>
          <ac:spMkLst>
            <pc:docMk/>
            <pc:sldMk cId="405170007" sldId="259"/>
            <ac:spMk id="3" creationId="{82D362E5-07C7-4CAA-BC75-79276F7A517C}"/>
          </ac:spMkLst>
        </pc:spChg>
      </pc:sldChg>
      <pc:sldChg chg="modSp mod">
        <pc:chgData name="Chris Coffin" userId="d7ceed13-cc7e-4e76-a9cc-15d09b8e0391" providerId="ADAL" clId="{CB512098-3C2E-4751-9BC0-7DB5B74278D1}" dt="2025-01-24T16:44:06.998" v="111" actId="20577"/>
        <pc:sldMkLst>
          <pc:docMk/>
          <pc:sldMk cId="3337176588" sldId="262"/>
        </pc:sldMkLst>
        <pc:spChg chg="mod">
          <ac:chgData name="Chris Coffin" userId="d7ceed13-cc7e-4e76-a9cc-15d09b8e0391" providerId="ADAL" clId="{CB512098-3C2E-4751-9BC0-7DB5B74278D1}" dt="2025-01-24T16:44:06.998" v="111" actId="20577"/>
          <ac:spMkLst>
            <pc:docMk/>
            <pc:sldMk cId="3337176588" sldId="262"/>
            <ac:spMk id="2" creationId="{0A557274-23D5-4E88-9E71-7376DD3BFD53}"/>
          </ac:spMkLst>
        </pc:spChg>
      </pc:sldChg>
      <pc:sldChg chg="modSp mod">
        <pc:chgData name="Chris Coffin" userId="d7ceed13-cc7e-4e76-a9cc-15d09b8e0391" providerId="ADAL" clId="{CB512098-3C2E-4751-9BC0-7DB5B74278D1}" dt="2025-01-24T16:43:09.758" v="62" actId="20577"/>
        <pc:sldMkLst>
          <pc:docMk/>
          <pc:sldMk cId="23716859" sldId="2147377676"/>
        </pc:sldMkLst>
        <pc:spChg chg="mod">
          <ac:chgData name="Chris Coffin" userId="d7ceed13-cc7e-4e76-a9cc-15d09b8e0391" providerId="ADAL" clId="{CB512098-3C2E-4751-9BC0-7DB5B74278D1}" dt="2025-01-24T16:43:09.758" v="62" actId="20577"/>
          <ac:spMkLst>
            <pc:docMk/>
            <pc:sldMk cId="23716859" sldId="2147377676"/>
            <ac:spMk id="5" creationId="{EA32FB23-576E-3D0F-1447-5DC5A28A6034}"/>
          </ac:spMkLst>
        </pc:spChg>
      </pc:sldChg>
      <pc:sldChg chg="del">
        <pc:chgData name="Chris Coffin" userId="d7ceed13-cc7e-4e76-a9cc-15d09b8e0391" providerId="ADAL" clId="{CB512098-3C2E-4751-9BC0-7DB5B74278D1}" dt="2025-01-24T16:44:58.954" v="112" actId="2696"/>
        <pc:sldMkLst>
          <pc:docMk/>
          <pc:sldMk cId="1986826956" sldId="2147377733"/>
        </pc:sldMkLst>
      </pc:sldChg>
      <pc:sldChg chg="del">
        <pc:chgData name="Chris Coffin" userId="d7ceed13-cc7e-4e76-a9cc-15d09b8e0391" providerId="ADAL" clId="{CB512098-3C2E-4751-9BC0-7DB5B74278D1}" dt="2025-01-24T16:44:58.954" v="112" actId="2696"/>
        <pc:sldMkLst>
          <pc:docMk/>
          <pc:sldMk cId="2830767203" sldId="2147377734"/>
        </pc:sldMkLst>
      </pc:sldChg>
      <pc:sldChg chg="del">
        <pc:chgData name="Chris Coffin" userId="d7ceed13-cc7e-4e76-a9cc-15d09b8e0391" providerId="ADAL" clId="{CB512098-3C2E-4751-9BC0-7DB5B74278D1}" dt="2025-01-24T16:44:58.954" v="112" actId="2696"/>
        <pc:sldMkLst>
          <pc:docMk/>
          <pc:sldMk cId="1214964096" sldId="2147377735"/>
        </pc:sldMkLst>
      </pc:sldChg>
      <pc:sldChg chg="del">
        <pc:chgData name="Chris Coffin" userId="d7ceed13-cc7e-4e76-a9cc-15d09b8e0391" providerId="ADAL" clId="{CB512098-3C2E-4751-9BC0-7DB5B74278D1}" dt="2025-01-24T16:44:58.954" v="112" actId="2696"/>
        <pc:sldMkLst>
          <pc:docMk/>
          <pc:sldMk cId="3895707816" sldId="2147377736"/>
        </pc:sldMkLst>
      </pc:sldChg>
      <pc:sldChg chg="del">
        <pc:chgData name="Chris Coffin" userId="d7ceed13-cc7e-4e76-a9cc-15d09b8e0391" providerId="ADAL" clId="{CB512098-3C2E-4751-9BC0-7DB5B74278D1}" dt="2025-01-24T16:44:58.954" v="112" actId="2696"/>
        <pc:sldMkLst>
          <pc:docMk/>
          <pc:sldMk cId="429716814" sldId="2147377737"/>
        </pc:sldMkLst>
      </pc:sldChg>
      <pc:sldChg chg="del">
        <pc:chgData name="Chris Coffin" userId="d7ceed13-cc7e-4e76-a9cc-15d09b8e0391" providerId="ADAL" clId="{CB512098-3C2E-4751-9BC0-7DB5B74278D1}" dt="2025-01-24T16:44:58.954" v="112" actId="2696"/>
        <pc:sldMkLst>
          <pc:docMk/>
          <pc:sldMk cId="475871090" sldId="2147377738"/>
        </pc:sldMkLst>
      </pc:sldChg>
      <pc:sldChg chg="del">
        <pc:chgData name="Chris Coffin" userId="d7ceed13-cc7e-4e76-a9cc-15d09b8e0391" providerId="ADAL" clId="{CB512098-3C2E-4751-9BC0-7DB5B74278D1}" dt="2025-01-24T16:43:04.810" v="60" actId="2696"/>
        <pc:sldMkLst>
          <pc:docMk/>
          <pc:sldMk cId="760436123" sldId="2147377739"/>
        </pc:sldMkLst>
      </pc:sldChg>
      <pc:sldChg chg="modSp mod">
        <pc:chgData name="Chris Coffin" userId="d7ceed13-cc7e-4e76-a9cc-15d09b8e0391" providerId="ADAL" clId="{CB512098-3C2E-4751-9BC0-7DB5B74278D1}" dt="2025-01-24T16:45:45.937" v="129" actId="20577"/>
        <pc:sldMkLst>
          <pc:docMk/>
          <pc:sldMk cId="2403152519" sldId="2147377740"/>
        </pc:sldMkLst>
      </pc:sldChg>
      <pc:sldChg chg="modSp mod">
        <pc:chgData name="Chris Coffin" userId="d7ceed13-cc7e-4e76-a9cc-15d09b8e0391" providerId="ADAL" clId="{CB512098-3C2E-4751-9BC0-7DB5B74278D1}" dt="2025-01-24T16:45:31.039" v="127" actId="27636"/>
        <pc:sldMkLst>
          <pc:docMk/>
          <pc:sldMk cId="516534050" sldId="2147377741"/>
        </pc:sldMkLst>
      </pc:sldChg>
      <pc:sldChg chg="del">
        <pc:chgData name="Chris Coffin" userId="d7ceed13-cc7e-4e76-a9cc-15d09b8e0391" providerId="ADAL" clId="{CB512098-3C2E-4751-9BC0-7DB5B74278D1}" dt="2025-01-24T16:43:04.810" v="60" actId="2696"/>
        <pc:sldMkLst>
          <pc:docMk/>
          <pc:sldMk cId="2363439194" sldId="2147377742"/>
        </pc:sldMkLst>
      </pc:sldChg>
      <pc:sldChg chg="modSp mod">
        <pc:chgData name="Chris Coffin" userId="d7ceed13-cc7e-4e76-a9cc-15d09b8e0391" providerId="ADAL" clId="{CB512098-3C2E-4751-9BC0-7DB5B74278D1}" dt="2025-01-24T16:43:45.082" v="99" actId="20577"/>
        <pc:sldMkLst>
          <pc:docMk/>
          <pc:sldMk cId="2545014388" sldId="2147377743"/>
        </pc:sldMkLst>
      </pc:sldChg>
    </pc:docChg>
  </pc:docChgLst>
  <pc:docChgLst>
    <pc:chgData name="Steven M Christey" userId="f24da668-4c1f-41c0-850e-113e2bdf78cf" providerId="ADAL" clId="{D7FCF1B9-FAAF-41B8-8BEC-85E7F4FE32A3}"/>
    <pc:docChg chg="addSld modSld">
      <pc:chgData name="Steven M Christey" userId="f24da668-4c1f-41c0-850e-113e2bdf78cf" providerId="ADAL" clId="{D7FCF1B9-FAAF-41B8-8BEC-85E7F4FE32A3}" dt="2025-01-30T21:30:46.664" v="6" actId="20577"/>
      <pc:docMkLst>
        <pc:docMk/>
      </pc:docMkLst>
      <pc:sldChg chg="add">
        <pc:chgData name="Steven M Christey" userId="f24da668-4c1f-41c0-850e-113e2bdf78cf" providerId="ADAL" clId="{D7FCF1B9-FAAF-41B8-8BEC-85E7F4FE32A3}" dt="2025-01-30T21:29:16.468" v="0"/>
        <pc:sldMkLst>
          <pc:docMk/>
          <pc:sldMk cId="2451479432" sldId="492"/>
        </pc:sldMkLst>
      </pc:sldChg>
      <pc:sldChg chg="add">
        <pc:chgData name="Steven M Christey" userId="f24da668-4c1f-41c0-850e-113e2bdf78cf" providerId="ADAL" clId="{D7FCF1B9-FAAF-41B8-8BEC-85E7F4FE32A3}" dt="2025-01-30T21:29:16.468" v="0"/>
        <pc:sldMkLst>
          <pc:docMk/>
          <pc:sldMk cId="3949247078" sldId="493"/>
        </pc:sldMkLst>
      </pc:sldChg>
      <pc:sldChg chg="add">
        <pc:chgData name="Steven M Christey" userId="f24da668-4c1f-41c0-850e-113e2bdf78cf" providerId="ADAL" clId="{D7FCF1B9-FAAF-41B8-8BEC-85E7F4FE32A3}" dt="2025-01-30T21:29:16.468" v="0"/>
        <pc:sldMkLst>
          <pc:docMk/>
          <pc:sldMk cId="3306558321" sldId="494"/>
        </pc:sldMkLst>
      </pc:sldChg>
      <pc:sldChg chg="add">
        <pc:chgData name="Steven M Christey" userId="f24da668-4c1f-41c0-850e-113e2bdf78cf" providerId="ADAL" clId="{D7FCF1B9-FAAF-41B8-8BEC-85E7F4FE32A3}" dt="2025-01-30T21:29:16.468" v="0"/>
        <pc:sldMkLst>
          <pc:docMk/>
          <pc:sldMk cId="2802164409" sldId="495"/>
        </pc:sldMkLst>
      </pc:sldChg>
      <pc:sldChg chg="add">
        <pc:chgData name="Steven M Christey" userId="f24da668-4c1f-41c0-850e-113e2bdf78cf" providerId="ADAL" clId="{D7FCF1B9-FAAF-41B8-8BEC-85E7F4FE32A3}" dt="2025-01-30T21:29:16.468" v="0"/>
        <pc:sldMkLst>
          <pc:docMk/>
          <pc:sldMk cId="2271834439" sldId="496"/>
        </pc:sldMkLst>
      </pc:sldChg>
      <pc:sldChg chg="add">
        <pc:chgData name="Steven M Christey" userId="f24da668-4c1f-41c0-850e-113e2bdf78cf" providerId="ADAL" clId="{D7FCF1B9-FAAF-41B8-8BEC-85E7F4FE32A3}" dt="2025-01-30T21:29:16.468" v="0"/>
        <pc:sldMkLst>
          <pc:docMk/>
          <pc:sldMk cId="169143965" sldId="497"/>
        </pc:sldMkLst>
      </pc:sldChg>
      <pc:sldChg chg="add">
        <pc:chgData name="Steven M Christey" userId="f24da668-4c1f-41c0-850e-113e2bdf78cf" providerId="ADAL" clId="{D7FCF1B9-FAAF-41B8-8BEC-85E7F4FE32A3}" dt="2025-01-30T21:29:16.468" v="0"/>
        <pc:sldMkLst>
          <pc:docMk/>
          <pc:sldMk cId="4132405400" sldId="498"/>
        </pc:sldMkLst>
      </pc:sldChg>
      <pc:sldChg chg="add">
        <pc:chgData name="Steven M Christey" userId="f24da668-4c1f-41c0-850e-113e2bdf78cf" providerId="ADAL" clId="{D7FCF1B9-FAAF-41B8-8BEC-85E7F4FE32A3}" dt="2025-01-30T21:29:16.468" v="0"/>
        <pc:sldMkLst>
          <pc:docMk/>
          <pc:sldMk cId="955029725" sldId="502"/>
        </pc:sldMkLst>
      </pc:sldChg>
      <pc:sldChg chg="modSp mod">
        <pc:chgData name="Steven M Christey" userId="f24da668-4c1f-41c0-850e-113e2bdf78cf" providerId="ADAL" clId="{D7FCF1B9-FAAF-41B8-8BEC-85E7F4FE32A3}" dt="2025-01-30T21:30:46.664" v="6" actId="20577"/>
        <pc:sldMkLst>
          <pc:docMk/>
          <pc:sldMk cId="723611052" sldId="214737774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3/26/2025</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"Inverted Pyramid“: A style of writing. It is a method of communication that involves presenting the most important information first, followed by details and background information. This approach is designed to attract readers' attention and encourage them to continue reading.</a:t>
            </a:r>
          </a:p>
          <a:p>
            <a:endParaRPr lang="en-US"/>
          </a:p>
          <a:p>
            <a:r>
              <a:rPr lang="en-US" b="0" i="0">
                <a:solidFill>
                  <a:srgbClr val="333333"/>
                </a:solidFill>
                <a:effectLst/>
                <a:highlight>
                  <a:srgbClr val="FFFFFF"/>
                </a:highlight>
                <a:latin typeface="Arial" panose="020B0604020202020204" pitchFamily="34" charset="0"/>
              </a:rPr>
              <a:t>“Above the fold” It refers to the portion of a webpage that is visible without scrolling. The content placed in this area is often considered the most valuable as it is the first thing visitors see.</a:t>
            </a: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74FF80C-F91F-1846-9C59-36F1477DA47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8904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43335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is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and the CWE logo are trademarks of The MITRE Corporation.</a:t>
            </a:r>
            <a:endParaRPr lang="en-US" altLang="en-US" sz="1050" b="0" u="none" baseline="0">
              <a:solidFill>
                <a:schemeClr val="tx1"/>
              </a:solidFill>
              <a:latin typeface="Helvetica LT Std"/>
              <a:cs typeface="+mn-cs"/>
            </a:endParaRPr>
          </a:p>
        </p:txBody>
      </p:sp>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5"/>
          <a:stretch>
            <a:fillRect/>
          </a:stretch>
        </p:blipFill>
        <p:spPr>
          <a:xfrm>
            <a:off x="1314425" y="6281319"/>
            <a:ext cx="992947" cy="360150"/>
          </a:xfrm>
          <a:prstGeom prst="rect">
            <a:avLst/>
          </a:prstGeom>
        </p:spPr>
      </p:pic>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4" name="Text Box 34">
            <a:extLst>
              <a:ext uri="{FF2B5EF4-FFF2-40B4-BE49-F238E27FC236}">
                <a16:creationId xmlns:a16="http://schemas.microsoft.com/office/drawing/2014/main" id="{360A7CE0-79B9-2F88-D8F2-84370FFEFEBE}"/>
              </a:ext>
            </a:extLst>
          </p:cNvPr>
          <p:cNvSpPr txBox="1">
            <a:spLocks noChangeArrowheads="1"/>
          </p:cNvSpPr>
          <p:nvPr userDrawn="1"/>
        </p:nvSpPr>
        <p:spPr bwMode="auto">
          <a:xfrm>
            <a:off x="243335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is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and the CWE logo are trademarks of The MITRE Corporation.</a:t>
            </a:r>
            <a:endParaRPr lang="en-US" altLang="en-US" sz="1050" b="0" u="none" baseline="0">
              <a:solidFill>
                <a:schemeClr val="tx1"/>
              </a:solidFill>
              <a:latin typeface="Helvetica LT Std"/>
              <a:cs typeface="+mn-cs"/>
            </a:endParaRPr>
          </a:p>
        </p:txBody>
      </p:sp>
      <p:pic>
        <p:nvPicPr>
          <p:cNvPr id="6" name="Picture 5" descr="A close up of a sign&#10;&#10;Description automatically generated">
            <a:extLst>
              <a:ext uri="{FF2B5EF4-FFF2-40B4-BE49-F238E27FC236}">
                <a16:creationId xmlns:a16="http://schemas.microsoft.com/office/drawing/2014/main" id="{3D9508C9-E471-71B9-976A-6817F89FF3B3}"/>
              </a:ext>
            </a:extLst>
          </p:cNvPr>
          <p:cNvPicPr>
            <a:picLocks noChangeAspect="1"/>
          </p:cNvPicPr>
          <p:nvPr userDrawn="1"/>
        </p:nvPicPr>
        <p:blipFill>
          <a:blip r:embed="rId5"/>
          <a:stretch>
            <a:fillRect/>
          </a:stretch>
        </p:blipFill>
        <p:spPr>
          <a:xfrm>
            <a:off x="1314425" y="6281319"/>
            <a:ext cx="992947" cy="360150"/>
          </a:xfrm>
          <a:prstGeom prst="rect">
            <a:avLst/>
          </a:prstGeom>
        </p:spPr>
      </p:pic>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2" name="Text Box 34">
            <a:extLst>
              <a:ext uri="{FF2B5EF4-FFF2-40B4-BE49-F238E27FC236}">
                <a16:creationId xmlns:a16="http://schemas.microsoft.com/office/drawing/2014/main" id="{ADA14258-CED5-894B-DE37-98BA4A509E33}"/>
              </a:ext>
            </a:extLst>
          </p:cNvPr>
          <p:cNvSpPr txBox="1">
            <a:spLocks noChangeArrowheads="1"/>
          </p:cNvSpPr>
          <p:nvPr userDrawn="1"/>
        </p:nvSpPr>
        <p:spPr bwMode="auto">
          <a:xfrm>
            <a:off x="243335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is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and the CWE logo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21F2AE28-0B7B-03B3-0B76-D37CE0AAEBC8}"/>
              </a:ext>
            </a:extLst>
          </p:cNvPr>
          <p:cNvPicPr>
            <a:picLocks noChangeAspect="1"/>
          </p:cNvPicPr>
          <p:nvPr userDrawn="1"/>
        </p:nvPicPr>
        <p:blipFill>
          <a:blip r:embed="rId5"/>
          <a:stretch>
            <a:fillRect/>
          </a:stretch>
        </p:blipFill>
        <p:spPr>
          <a:xfrm>
            <a:off x="1314425" y="6281319"/>
            <a:ext cx="992947" cy="360150"/>
          </a:xfrm>
          <a:prstGeom prst="rect">
            <a:avLst/>
          </a:prstGeom>
        </p:spPr>
      </p:pic>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6AB01019-81F8-1436-35FC-A1AF7A56A2BF}"/>
              </a:ext>
            </a:extLst>
          </p:cNvPr>
          <p:cNvSpPr txBox="1">
            <a:spLocks noChangeArrowheads="1"/>
          </p:cNvSpPr>
          <p:nvPr userDrawn="1"/>
        </p:nvSpPr>
        <p:spPr bwMode="auto">
          <a:xfrm>
            <a:off x="243335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is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and the CWE logo are trademarks of The MITRE Corporation.</a:t>
            </a:r>
            <a:endParaRPr lang="en-US" altLang="en-US" sz="1050" b="0" u="none" baseline="0">
              <a:solidFill>
                <a:schemeClr val="tx1"/>
              </a:solidFill>
              <a:latin typeface="Helvetica LT Std"/>
              <a:cs typeface="+mn-cs"/>
            </a:endParaRPr>
          </a:p>
        </p:txBody>
      </p:sp>
      <p:pic>
        <p:nvPicPr>
          <p:cNvPr id="7" name="Picture 6" descr="A close up of a sign&#10;&#10;Description automatically generated">
            <a:extLst>
              <a:ext uri="{FF2B5EF4-FFF2-40B4-BE49-F238E27FC236}">
                <a16:creationId xmlns:a16="http://schemas.microsoft.com/office/drawing/2014/main" id="{DE17DBA6-E334-8CAB-8C72-869EF280B900}"/>
              </a:ext>
            </a:extLst>
          </p:cNvPr>
          <p:cNvPicPr>
            <a:picLocks noChangeAspect="1"/>
          </p:cNvPicPr>
          <p:nvPr userDrawn="1"/>
        </p:nvPicPr>
        <p:blipFill>
          <a:blip r:embed="rId5"/>
          <a:stretch>
            <a:fillRect/>
          </a:stretch>
        </p:blipFill>
        <p:spPr>
          <a:xfrm>
            <a:off x="1314425" y="6281319"/>
            <a:ext cx="992947" cy="360150"/>
          </a:xfrm>
          <a:prstGeom prst="rect">
            <a:avLst/>
          </a:prstGeom>
        </p:spPr>
      </p:pic>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2" name="Text Box 34">
            <a:extLst>
              <a:ext uri="{FF2B5EF4-FFF2-40B4-BE49-F238E27FC236}">
                <a16:creationId xmlns:a16="http://schemas.microsoft.com/office/drawing/2014/main" id="{37465E4D-374D-E0EB-8DB4-9577C39CDB3E}"/>
              </a:ext>
            </a:extLst>
          </p:cNvPr>
          <p:cNvSpPr txBox="1">
            <a:spLocks noChangeArrowheads="1"/>
          </p:cNvSpPr>
          <p:nvPr userDrawn="1"/>
        </p:nvSpPr>
        <p:spPr bwMode="auto">
          <a:xfrm>
            <a:off x="243335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is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and the CWE logo are trademarks of The MITRE Corporation.</a:t>
            </a:r>
            <a:endParaRPr lang="en-US" altLang="en-US" sz="1050"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08BA06C2-D80C-7BC6-8D1C-9FEB115103F3}"/>
              </a:ext>
            </a:extLst>
          </p:cNvPr>
          <p:cNvPicPr>
            <a:picLocks noChangeAspect="1"/>
          </p:cNvPicPr>
          <p:nvPr userDrawn="1"/>
        </p:nvPicPr>
        <p:blipFill>
          <a:blip r:embed="rId5"/>
          <a:stretch>
            <a:fillRect/>
          </a:stretch>
        </p:blipFill>
        <p:spPr>
          <a:xfrm>
            <a:off x="1314425" y="6281319"/>
            <a:ext cx="992947" cy="360150"/>
          </a:xfrm>
          <a:prstGeom prst="rect">
            <a:avLst/>
          </a:prstGeom>
        </p:spPr>
      </p:pic>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4" name="Text Box 34">
            <a:extLst>
              <a:ext uri="{FF2B5EF4-FFF2-40B4-BE49-F238E27FC236}">
                <a16:creationId xmlns:a16="http://schemas.microsoft.com/office/drawing/2014/main" id="{AF8186AC-38D3-76BA-771A-40D605C838D5}"/>
              </a:ext>
            </a:extLst>
          </p:cNvPr>
          <p:cNvSpPr txBox="1">
            <a:spLocks noChangeArrowheads="1"/>
          </p:cNvSpPr>
          <p:nvPr userDrawn="1"/>
        </p:nvSpPr>
        <p:spPr bwMode="auto">
          <a:xfrm>
            <a:off x="243335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is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and the CWE logo are trademarks of The MITRE Corporation.</a:t>
            </a:r>
            <a:endParaRPr lang="en-US" altLang="en-US" sz="1050" b="0" u="none" baseline="0">
              <a:solidFill>
                <a:schemeClr val="tx1"/>
              </a:solidFill>
              <a:latin typeface="Helvetica LT Std"/>
              <a:cs typeface="+mn-cs"/>
            </a:endParaRPr>
          </a:p>
        </p:txBody>
      </p:sp>
      <p:pic>
        <p:nvPicPr>
          <p:cNvPr id="7" name="Picture 6" descr="A close up of a sign&#10;&#10;Description automatically generated">
            <a:extLst>
              <a:ext uri="{FF2B5EF4-FFF2-40B4-BE49-F238E27FC236}">
                <a16:creationId xmlns:a16="http://schemas.microsoft.com/office/drawing/2014/main" id="{9A15258C-E5A3-FE04-7A54-C434A0623254}"/>
              </a:ext>
            </a:extLst>
          </p:cNvPr>
          <p:cNvPicPr>
            <a:picLocks noChangeAspect="1"/>
          </p:cNvPicPr>
          <p:nvPr userDrawn="1"/>
        </p:nvPicPr>
        <p:blipFill>
          <a:blip r:embed="rId5"/>
          <a:stretch>
            <a:fillRect/>
          </a:stretch>
        </p:blipFill>
        <p:spPr>
          <a:xfrm>
            <a:off x="1314425" y="6281319"/>
            <a:ext cx="992947" cy="360150"/>
          </a:xfrm>
          <a:prstGeom prst="rect">
            <a:avLst/>
          </a:prstGeom>
        </p:spPr>
      </p:pic>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2" name="Text Box 34">
            <a:extLst>
              <a:ext uri="{FF2B5EF4-FFF2-40B4-BE49-F238E27FC236}">
                <a16:creationId xmlns:a16="http://schemas.microsoft.com/office/drawing/2014/main" id="{A5DBBEA2-76A0-7074-2305-A91BAB3EE695}"/>
              </a:ext>
            </a:extLst>
          </p:cNvPr>
          <p:cNvSpPr txBox="1">
            <a:spLocks noChangeArrowheads="1"/>
          </p:cNvSpPr>
          <p:nvPr userDrawn="1"/>
        </p:nvSpPr>
        <p:spPr bwMode="auto">
          <a:xfrm>
            <a:off x="243335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is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and the CWE logo are trademarks of The MITRE Corporation.</a:t>
            </a:r>
            <a:endParaRPr lang="en-US" altLang="en-US" sz="1050" b="0" u="none" baseline="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44D695BB-5CA3-3202-144F-BD20402C4603}"/>
              </a:ext>
            </a:extLst>
          </p:cNvPr>
          <p:cNvPicPr>
            <a:picLocks noChangeAspect="1"/>
          </p:cNvPicPr>
          <p:nvPr userDrawn="1"/>
        </p:nvPicPr>
        <p:blipFill>
          <a:blip r:embed="rId5"/>
          <a:stretch>
            <a:fillRect/>
          </a:stretch>
        </p:blipFill>
        <p:spPr>
          <a:xfrm>
            <a:off x="1314425" y="6281319"/>
            <a:ext cx="992947" cy="360150"/>
          </a:xfrm>
          <a:prstGeom prst="rect">
            <a:avLst/>
          </a:prstGeom>
        </p:spPr>
      </p:pic>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a:solidFill>
                  <a:schemeClr val="tx1">
                    <a:lumMod val="50000"/>
                    <a:lumOff val="50000"/>
                  </a:schemeClr>
                </a:solidFill>
              </a:rPr>
              <a:t> </a:t>
            </a:r>
            <a:endParaRPr lang="en-US" sz="140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1" y="274638"/>
            <a:ext cx="9328727" cy="868362"/>
          </a:xfrm>
          <a:prstGeom prst="rect">
            <a:avLst/>
          </a:prstGeom>
        </p:spPr>
        <p:txBody>
          <a:bodyPr vert="horz" lIns="91440" tIns="45720" rIns="91440" bIns="45720" rtlCol="0" anchor="ctr" anchorCtr="0">
            <a:normAutofit/>
          </a:bodyPr>
          <a:lstStyle>
            <a:lvl1pPr>
              <a:lnSpc>
                <a:spcPts val="32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p>
        </p:txBody>
      </p:sp>
      <p:sp>
        <p:nvSpPr>
          <p:cNvPr id="8" name="Text Placeholder 2"/>
          <p:cNvSpPr>
            <a:spLocks noGrp="1"/>
          </p:cNvSpPr>
          <p:nvPr>
            <p:ph idx="1"/>
          </p:nvPr>
        </p:nvSpPr>
        <p:spPr>
          <a:xfrm>
            <a:off x="812800" y="1447801"/>
            <a:ext cx="10972800" cy="4589745"/>
          </a:xfrm>
          <a:prstGeom prst="rect">
            <a:avLst/>
          </a:prstGeom>
        </p:spPr>
        <p:txBody>
          <a:bodyPr vert="horz" lIns="91440" tIns="45720" rIns="91440" bIns="45720" rtlCol="0">
            <a:normAutofit/>
          </a:bodyPr>
          <a:lstStyle>
            <a:lvl1pPr marL="228600" indent="-228600">
              <a:spcAft>
                <a:spcPts val="600"/>
              </a:spcAft>
              <a:buFont typeface="Wingdings" panose="05000000000000000000" pitchFamily="2" charset="2"/>
              <a:buChar char="§"/>
              <a:defRPr sz="2400" baseline="0">
                <a:solidFill>
                  <a:schemeClr val="tx1"/>
                </a:solidFill>
                <a:latin typeface="Helvetica LT Std" pitchFamily="34" charset="0"/>
                <a:ea typeface="Verdana" pitchFamily="34" charset="0"/>
                <a:cs typeface="Verdana" pitchFamily="34" charset="0"/>
              </a:defRPr>
            </a:lvl1pPr>
            <a:lvl2pPr marL="725070" indent="-342900">
              <a:spcAft>
                <a:spcPts val="600"/>
              </a:spcAft>
              <a:buFontTx/>
              <a:buChar char="-"/>
              <a:defRPr lang="en-US" sz="2000" kern="1200" dirty="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spcAft>
                <a:spcPts val="600"/>
              </a:spcAft>
              <a:buFont typeface="Wingdings" panose="05000000000000000000" pitchFamily="2" charset="2"/>
              <a:buChar char="§"/>
              <a:defRPr sz="1800">
                <a:solidFill>
                  <a:schemeClr val="tx1"/>
                </a:solidFill>
                <a:latin typeface="Helvetica LT Std" pitchFamily="34" charset="0"/>
                <a:ea typeface="Verdana" pitchFamily="34" charset="0"/>
                <a:cs typeface="Verdana" pitchFamily="34" charset="0"/>
              </a:defRPr>
            </a:lvl3pPr>
          </a:lstStyle>
          <a:p>
            <a:pPr lvl="0"/>
            <a:r>
              <a:rPr lang="en-US"/>
              <a:t>Edit Master text styles</a:t>
            </a:r>
          </a:p>
          <a:p>
            <a:pPr marL="686216" marR="0" lvl="1"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pPr>
            <a:r>
              <a:rPr lang="en-US"/>
              <a:t>Second level</a:t>
            </a:r>
          </a:p>
          <a:p>
            <a:pPr lvl="2"/>
            <a:r>
              <a:rPr lang="en-US"/>
              <a:t>Third level</a:t>
            </a:r>
          </a:p>
        </p:txBody>
      </p:sp>
      <p:sp>
        <p:nvSpPr>
          <p:cNvPr id="10" name="Slide Number Placeholder 5"/>
          <p:cNvSpPr>
            <a:spLocks noGrp="1"/>
          </p:cNvSpPr>
          <p:nvPr>
            <p:ph type="sldNum" sz="quarter" idx="4"/>
          </p:nvPr>
        </p:nvSpPr>
        <p:spPr>
          <a:xfrm>
            <a:off x="11124579" y="6126163"/>
            <a:ext cx="661021" cy="180918"/>
          </a:xfrm>
          <a:prstGeom prst="rect">
            <a:avLst/>
          </a:prstGeom>
        </p:spPr>
        <p:txBody>
          <a:bodyPr vert="horz" lIns="91440" tIns="45720" rIns="91440" bIns="45720" rtlCol="0" anchor="b"/>
          <a:lstStyle>
            <a:lvl1pPr algn="r">
              <a:defRPr sz="1000">
                <a:solidFill>
                  <a:schemeClr val="tx1">
                    <a:tint val="75000"/>
                  </a:schemeClr>
                </a:solidFill>
                <a:latin typeface="Helvetica LT Std" pitchFamily="34" charset="0"/>
              </a:defRPr>
            </a:lvl1p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a:t>
            </a:fld>
            <a:r>
              <a:rPr lang="en-US"/>
              <a:t> </a:t>
            </a:r>
            <a:r>
              <a:rPr lang="en-US">
                <a:solidFill>
                  <a:srgbClr val="C1CD23"/>
                </a:solidFill>
              </a:rPr>
              <a:t>|</a:t>
            </a:r>
          </a:p>
        </p:txBody>
      </p:sp>
      <p:sp>
        <p:nvSpPr>
          <p:cNvPr id="2" name="Text Box 34">
            <a:extLst>
              <a:ext uri="{FF2B5EF4-FFF2-40B4-BE49-F238E27FC236}">
                <a16:creationId xmlns:a16="http://schemas.microsoft.com/office/drawing/2014/main" id="{B0863E2C-CE79-E160-F827-4E4B9BA3D334}"/>
              </a:ext>
            </a:extLst>
          </p:cNvPr>
          <p:cNvSpPr txBox="1">
            <a:spLocks noChangeArrowheads="1"/>
          </p:cNvSpPr>
          <p:nvPr userDrawn="1"/>
        </p:nvSpPr>
        <p:spPr bwMode="auto">
          <a:xfrm>
            <a:off x="243335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CWE is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CWE and the CWE logo are trademarks of The MITRE Corporation.</a:t>
            </a:r>
            <a:endParaRPr lang="en-US" altLang="en-US" sz="1050" b="0" u="none" baseline="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613D9E0E-AFA9-03F2-926A-94C6F9ECA0C8}"/>
              </a:ext>
            </a:extLst>
          </p:cNvPr>
          <p:cNvPicPr>
            <a:picLocks noChangeAspect="1"/>
          </p:cNvPicPr>
          <p:nvPr userDrawn="1"/>
        </p:nvPicPr>
        <p:blipFill>
          <a:blip r:embed="rId5"/>
          <a:stretch>
            <a:fillRect/>
          </a:stretch>
        </p:blipFill>
        <p:spPr>
          <a:xfrm>
            <a:off x="1314425" y="6281319"/>
            <a:ext cx="992947" cy="360150"/>
          </a:xfrm>
          <a:prstGeom prst="rect">
            <a:avLst/>
          </a:prstGeom>
        </p:spPr>
      </p:pic>
    </p:spTree>
    <p:extLst>
      <p:ext uri="{BB962C8B-B14F-4D97-AF65-F5344CB8AC3E}">
        <p14:creationId xmlns:p14="http://schemas.microsoft.com/office/powerpoint/2010/main" val="595071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686216" lvl="1" indent="-304046" defTabSz="1216185">
              <a:spcBef>
                <a:spcPts val="0"/>
              </a:spcBef>
              <a:spcAft>
                <a:spcPts val="798"/>
              </a:spcAft>
              <a:buClr>
                <a:schemeClr val="tx2"/>
              </a:buClr>
              <a:buChar char="–"/>
            </a:pPr>
            <a:r>
              <a:rPr lang="en-US"/>
              <a:t>Second level</a:t>
            </a:r>
          </a:p>
          <a:p>
            <a:pPr marL="994485" lvl="2" indent="-308269" defTabSz="1216185">
              <a:spcBef>
                <a:spcPts val="0"/>
              </a:spcBef>
              <a:spcAft>
                <a:spcPts val="798"/>
              </a:spcAft>
              <a:buClr>
                <a:schemeClr val="tx2"/>
              </a:buClr>
              <a:buSzPct val="110000"/>
              <a:buFont typeface="Wingdings" pitchFamily="2" charset="2"/>
              <a:buChar char="§"/>
            </a:pPr>
            <a:r>
              <a:rPr lang="en-US"/>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 id="2147483669" r:id="rId9"/>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hyperlink" Target="https://www.first.org/conference/vulncon2025/" TargetMode="Externa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hyperlink" Target="https://cwe.mitre.org/news/archives/news2024.html#july16_CWE_Version_4.15_Now_Available" TargetMode="Externa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hyperlink" Target="mailto:cwe@mitre.org" TargetMode="Externa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hyperlink" Target="mailto:cwe@mitre.org" TargetMode="Externa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cwe.mitre.org/data/definitions/699.html" TargetMode="External"/><Relationship Id="rId7" Type="http://schemas.openxmlformats.org/officeDocument/2006/relationships/hyperlink" Target="https://cwe.mitre.org/data/definitions/1000.html" TargetMode="External"/><Relationship Id="rId2" Type="http://schemas.openxmlformats.org/officeDocument/2006/relationships/hyperlink" Target="https://cwe.mitre.org/data/definitions/1194.html" TargetMode="External"/><Relationship Id="rId1" Type="http://schemas.openxmlformats.org/officeDocument/2006/relationships/slideLayout" Target="../slideLayouts/slideLayout9.xml"/><Relationship Id="rId6" Type="http://schemas.openxmlformats.org/officeDocument/2006/relationships/hyperlink" Target="https://cwe.mitre.org/data/definitions/1199.html" TargetMode="External"/><Relationship Id="rId5" Type="http://schemas.openxmlformats.org/officeDocument/2006/relationships/hyperlink" Target="https://cwe.mitre.org/data/definitions/1003.html" TargetMode="External"/><Relationship Id="rId4" Type="http://schemas.openxmlformats.org/officeDocument/2006/relationships/hyperlink" Target="https://cwe.mitre.org/data/definitions/1400.html"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normAutofit/>
          </a:bodyPr>
          <a:lstStyle/>
          <a:p>
            <a:r>
              <a:rPr lang="en-US"/>
              <a:t>CWE User Experience Working Group Meeting</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March 26, 2025</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462469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B2F58-BD04-8C93-44F2-6CBDAF5A53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8E6BD-66D5-6A56-E205-BAE585379E82}"/>
              </a:ext>
            </a:extLst>
          </p:cNvPr>
          <p:cNvSpPr>
            <a:spLocks noGrp="1"/>
          </p:cNvSpPr>
          <p:nvPr>
            <p:ph type="title"/>
          </p:nvPr>
        </p:nvSpPr>
        <p:spPr/>
        <p:txBody>
          <a:bodyPr/>
          <a:lstStyle/>
          <a:p>
            <a:r>
              <a:rPr lang="en-US" dirty="0"/>
              <a:t>CWE-79, Part 5</a:t>
            </a:r>
          </a:p>
        </p:txBody>
      </p:sp>
      <p:pic>
        <p:nvPicPr>
          <p:cNvPr id="6" name="Content Placeholder 5" descr="Text&#10;&#10;AI-generated content may be incorrect.">
            <a:extLst>
              <a:ext uri="{FF2B5EF4-FFF2-40B4-BE49-F238E27FC236}">
                <a16:creationId xmlns:a16="http://schemas.microsoft.com/office/drawing/2014/main" id="{D4411FD9-F9BC-FF04-339C-1A2F49B26D74}"/>
              </a:ext>
            </a:extLst>
          </p:cNvPr>
          <p:cNvPicPr>
            <a:picLocks noGrp="1" noChangeAspect="1"/>
          </p:cNvPicPr>
          <p:nvPr>
            <p:ph idx="1"/>
          </p:nvPr>
        </p:nvPicPr>
        <p:blipFill>
          <a:blip r:embed="rId2"/>
          <a:stretch>
            <a:fillRect/>
          </a:stretch>
        </p:blipFill>
        <p:spPr>
          <a:xfrm>
            <a:off x="1821508" y="1371600"/>
            <a:ext cx="8826797" cy="4794250"/>
          </a:xfrm>
        </p:spPr>
      </p:pic>
      <p:sp>
        <p:nvSpPr>
          <p:cNvPr id="4" name="Slide Number Placeholder 3">
            <a:extLst>
              <a:ext uri="{FF2B5EF4-FFF2-40B4-BE49-F238E27FC236}">
                <a16:creationId xmlns:a16="http://schemas.microsoft.com/office/drawing/2014/main" id="{FE574B45-BC15-2DFA-721E-D3B4BFCA4A7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10</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7" name="TextBox 6">
            <a:extLst>
              <a:ext uri="{FF2B5EF4-FFF2-40B4-BE49-F238E27FC236}">
                <a16:creationId xmlns:a16="http://schemas.microsoft.com/office/drawing/2014/main" id="{654AE0B6-A227-6F52-8B73-562513DA5AEA}"/>
              </a:ext>
            </a:extLst>
          </p:cNvPr>
          <p:cNvSpPr txBox="1"/>
          <p:nvPr/>
        </p:nvSpPr>
        <p:spPr>
          <a:xfrm>
            <a:off x="578641" y="2074120"/>
            <a:ext cx="1007556" cy="369332"/>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WALL.</a:t>
            </a:r>
          </a:p>
        </p:txBody>
      </p:sp>
      <p:sp>
        <p:nvSpPr>
          <p:cNvPr id="8" name="TextBox 7">
            <a:extLst>
              <a:ext uri="{FF2B5EF4-FFF2-40B4-BE49-F238E27FC236}">
                <a16:creationId xmlns:a16="http://schemas.microsoft.com/office/drawing/2014/main" id="{EF0BCAB9-80BE-D9DA-BEE5-A90917935932}"/>
              </a:ext>
            </a:extLst>
          </p:cNvPr>
          <p:cNvSpPr txBox="1"/>
          <p:nvPr/>
        </p:nvSpPr>
        <p:spPr>
          <a:xfrm>
            <a:off x="578641" y="3274449"/>
            <a:ext cx="1007556" cy="369332"/>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OF.</a:t>
            </a:r>
          </a:p>
        </p:txBody>
      </p:sp>
      <p:sp>
        <p:nvSpPr>
          <p:cNvPr id="9" name="TextBox 8">
            <a:extLst>
              <a:ext uri="{FF2B5EF4-FFF2-40B4-BE49-F238E27FC236}">
                <a16:creationId xmlns:a16="http://schemas.microsoft.com/office/drawing/2014/main" id="{F51DFA0F-06E2-F78F-9FF8-C5875A56A20D}"/>
              </a:ext>
            </a:extLst>
          </p:cNvPr>
          <p:cNvSpPr txBox="1"/>
          <p:nvPr/>
        </p:nvSpPr>
        <p:spPr>
          <a:xfrm>
            <a:off x="578641" y="4474778"/>
            <a:ext cx="1007556" cy="369332"/>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TEXT.</a:t>
            </a:r>
          </a:p>
        </p:txBody>
      </p:sp>
    </p:spTree>
    <p:extLst>
      <p:ext uri="{BB962C8B-B14F-4D97-AF65-F5344CB8AC3E}">
        <p14:creationId xmlns:p14="http://schemas.microsoft.com/office/powerpoint/2010/main" val="161891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EA580-57C2-2D34-6A63-2EC64DCB43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F767D8-D450-DA27-1020-CD027047DEB0}"/>
              </a:ext>
            </a:extLst>
          </p:cNvPr>
          <p:cNvSpPr>
            <a:spLocks noGrp="1"/>
          </p:cNvSpPr>
          <p:nvPr>
            <p:ph type="title"/>
          </p:nvPr>
        </p:nvSpPr>
        <p:spPr/>
        <p:txBody>
          <a:bodyPr/>
          <a:lstStyle/>
          <a:p>
            <a:r>
              <a:rPr lang="en-US" dirty="0"/>
              <a:t>CWE-79, Part 6</a:t>
            </a:r>
          </a:p>
        </p:txBody>
      </p:sp>
      <p:sp>
        <p:nvSpPr>
          <p:cNvPr id="4" name="Slide Number Placeholder 3">
            <a:extLst>
              <a:ext uri="{FF2B5EF4-FFF2-40B4-BE49-F238E27FC236}">
                <a16:creationId xmlns:a16="http://schemas.microsoft.com/office/drawing/2014/main" id="{7D29D541-4320-F2C8-12F5-5E5A4E56DDA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11</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8" name="TextBox 7">
            <a:extLst>
              <a:ext uri="{FF2B5EF4-FFF2-40B4-BE49-F238E27FC236}">
                <a16:creationId xmlns:a16="http://schemas.microsoft.com/office/drawing/2014/main" id="{8A963CA8-47AD-6671-ECD2-753C4513C0FB}"/>
              </a:ext>
            </a:extLst>
          </p:cNvPr>
          <p:cNvSpPr txBox="1"/>
          <p:nvPr/>
        </p:nvSpPr>
        <p:spPr>
          <a:xfrm>
            <a:off x="350514" y="1654858"/>
            <a:ext cx="2064796" cy="923330"/>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Modifications – most recent should probably be on top</a:t>
            </a:r>
          </a:p>
        </p:txBody>
      </p:sp>
      <p:sp>
        <p:nvSpPr>
          <p:cNvPr id="9" name="TextBox 8">
            <a:extLst>
              <a:ext uri="{FF2B5EF4-FFF2-40B4-BE49-F238E27FC236}">
                <a16:creationId xmlns:a16="http://schemas.microsoft.com/office/drawing/2014/main" id="{11612C1D-849C-6F63-567C-1FA06F475172}"/>
              </a:ext>
            </a:extLst>
          </p:cNvPr>
          <p:cNvSpPr txBox="1"/>
          <p:nvPr/>
        </p:nvSpPr>
        <p:spPr>
          <a:xfrm>
            <a:off x="350514" y="2891562"/>
            <a:ext cx="1695002" cy="1754326"/>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Not sure who uses or wants these details (besides me about once a month)</a:t>
            </a:r>
          </a:p>
        </p:txBody>
      </p:sp>
      <p:pic>
        <p:nvPicPr>
          <p:cNvPr id="11" name="Content Placeholder 10" descr="Graphical user interface, text, application, email&#10;&#10;AI-generated content may be incorrect.">
            <a:extLst>
              <a:ext uri="{FF2B5EF4-FFF2-40B4-BE49-F238E27FC236}">
                <a16:creationId xmlns:a16="http://schemas.microsoft.com/office/drawing/2014/main" id="{2B257F6A-EE3C-975E-A23C-6C7D92BDCDF8}"/>
              </a:ext>
            </a:extLst>
          </p:cNvPr>
          <p:cNvPicPr>
            <a:picLocks noGrp="1" noChangeAspect="1"/>
          </p:cNvPicPr>
          <p:nvPr>
            <p:ph idx="1"/>
          </p:nvPr>
        </p:nvPicPr>
        <p:blipFill>
          <a:blip r:embed="rId2"/>
          <a:stretch>
            <a:fillRect/>
          </a:stretch>
        </p:blipFill>
        <p:spPr>
          <a:xfrm>
            <a:off x="2693122" y="1371600"/>
            <a:ext cx="7083568" cy="4794250"/>
          </a:xfrm>
        </p:spPr>
      </p:pic>
    </p:spTree>
    <p:extLst>
      <p:ext uri="{BB962C8B-B14F-4D97-AF65-F5344CB8AC3E}">
        <p14:creationId xmlns:p14="http://schemas.microsoft.com/office/powerpoint/2010/main" val="22398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4A75B-4173-C468-5E82-DB9865CBA7CF}"/>
              </a:ext>
            </a:extLst>
          </p:cNvPr>
          <p:cNvSpPr>
            <a:spLocks noGrp="1"/>
          </p:cNvSpPr>
          <p:nvPr>
            <p:ph type="title"/>
          </p:nvPr>
        </p:nvSpPr>
        <p:spPr/>
        <p:txBody>
          <a:bodyPr/>
          <a:lstStyle/>
          <a:p>
            <a:r>
              <a:rPr lang="en-US" dirty="0"/>
              <a:t>Category Example</a:t>
            </a:r>
          </a:p>
        </p:txBody>
      </p:sp>
      <p:pic>
        <p:nvPicPr>
          <p:cNvPr id="6" name="Content Placeholder 5" descr="Graphical user interface, text, application, email&#10;&#10;AI-generated content may be incorrect.">
            <a:extLst>
              <a:ext uri="{FF2B5EF4-FFF2-40B4-BE49-F238E27FC236}">
                <a16:creationId xmlns:a16="http://schemas.microsoft.com/office/drawing/2014/main" id="{C2BAD97C-441C-F012-6030-B7986DF85C4A}"/>
              </a:ext>
            </a:extLst>
          </p:cNvPr>
          <p:cNvPicPr>
            <a:picLocks noGrp="1" noChangeAspect="1"/>
          </p:cNvPicPr>
          <p:nvPr>
            <p:ph idx="1"/>
          </p:nvPr>
        </p:nvPicPr>
        <p:blipFill>
          <a:blip r:embed="rId2"/>
          <a:stretch>
            <a:fillRect/>
          </a:stretch>
        </p:blipFill>
        <p:spPr>
          <a:xfrm>
            <a:off x="1784441" y="1410130"/>
            <a:ext cx="8900931" cy="4717189"/>
          </a:xfrm>
        </p:spPr>
      </p:pic>
      <p:sp>
        <p:nvSpPr>
          <p:cNvPr id="4" name="Slide Number Placeholder 3">
            <a:extLst>
              <a:ext uri="{FF2B5EF4-FFF2-40B4-BE49-F238E27FC236}">
                <a16:creationId xmlns:a16="http://schemas.microsoft.com/office/drawing/2014/main" id="{64556B1D-3BB1-6EE4-4DC4-08BB584DE40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12</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7" name="TextBox 6">
            <a:extLst>
              <a:ext uri="{FF2B5EF4-FFF2-40B4-BE49-F238E27FC236}">
                <a16:creationId xmlns:a16="http://schemas.microsoft.com/office/drawing/2014/main" id="{6F0B7827-BE67-5C9B-2F68-DDF75540E06D}"/>
              </a:ext>
            </a:extLst>
          </p:cNvPr>
          <p:cNvSpPr txBox="1"/>
          <p:nvPr/>
        </p:nvSpPr>
        <p:spPr>
          <a:xfrm>
            <a:off x="350514" y="1654858"/>
            <a:ext cx="1156114" cy="923330"/>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Numeric ID displayed</a:t>
            </a:r>
          </a:p>
        </p:txBody>
      </p:sp>
      <p:sp>
        <p:nvSpPr>
          <p:cNvPr id="8" name="TextBox 7">
            <a:extLst>
              <a:ext uri="{FF2B5EF4-FFF2-40B4-BE49-F238E27FC236}">
                <a16:creationId xmlns:a16="http://schemas.microsoft.com/office/drawing/2014/main" id="{005436D9-1F88-B525-92DC-D6D23081A749}"/>
              </a:ext>
            </a:extLst>
          </p:cNvPr>
          <p:cNvSpPr txBox="1"/>
          <p:nvPr/>
        </p:nvSpPr>
        <p:spPr>
          <a:xfrm>
            <a:off x="350514" y="2845394"/>
            <a:ext cx="1156114" cy="923330"/>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Repetitive “</a:t>
            </a:r>
            <a:r>
              <a:rPr lang="en-US" b="1" dirty="0" err="1"/>
              <a:t>HasMember</a:t>
            </a:r>
            <a:r>
              <a:rPr lang="en-US" b="1" dirty="0"/>
              <a:t>”</a:t>
            </a:r>
          </a:p>
        </p:txBody>
      </p:sp>
      <p:sp>
        <p:nvSpPr>
          <p:cNvPr id="10" name="TextBox 9">
            <a:extLst>
              <a:ext uri="{FF2B5EF4-FFF2-40B4-BE49-F238E27FC236}">
                <a16:creationId xmlns:a16="http://schemas.microsoft.com/office/drawing/2014/main" id="{301BA076-2F7B-3FD8-0353-EFB3EC1D855D}"/>
              </a:ext>
            </a:extLst>
          </p:cNvPr>
          <p:cNvSpPr txBox="1"/>
          <p:nvPr/>
        </p:nvSpPr>
        <p:spPr>
          <a:xfrm>
            <a:off x="350514" y="4187479"/>
            <a:ext cx="1304672" cy="2031325"/>
          </a:xfrm>
          <a:prstGeom prst="rect">
            <a:avLst/>
          </a:prstGeom>
          <a:solidFill>
            <a:srgbClr val="92D050"/>
          </a:solidFill>
          <a:ln>
            <a:solidFill>
              <a:schemeClr val="accent1">
                <a:shade val="15000"/>
              </a:schemeClr>
            </a:solidFill>
          </a:ln>
        </p:spPr>
        <p:txBody>
          <a:bodyPr wrap="square" rtlCol="0">
            <a:spAutoFit/>
          </a:bodyPr>
          <a:lstStyle/>
          <a:p>
            <a:r>
              <a:rPr lang="en-US" b="1" dirty="0"/>
              <a:t>Yellow background is different, but structure / layout is the same</a:t>
            </a:r>
          </a:p>
        </p:txBody>
      </p:sp>
      <p:sp>
        <p:nvSpPr>
          <p:cNvPr id="3" name="TextBox 2">
            <a:extLst>
              <a:ext uri="{FF2B5EF4-FFF2-40B4-BE49-F238E27FC236}">
                <a16:creationId xmlns:a16="http://schemas.microsoft.com/office/drawing/2014/main" id="{F2CE4EAC-2347-16FD-BB2A-2278FD1D8775}"/>
              </a:ext>
            </a:extLst>
          </p:cNvPr>
          <p:cNvSpPr txBox="1"/>
          <p:nvPr/>
        </p:nvSpPr>
        <p:spPr>
          <a:xfrm>
            <a:off x="8552944" y="3864313"/>
            <a:ext cx="1854615" cy="646331"/>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So many links with purple text</a:t>
            </a:r>
          </a:p>
        </p:txBody>
      </p:sp>
    </p:spTree>
    <p:extLst>
      <p:ext uri="{BB962C8B-B14F-4D97-AF65-F5344CB8AC3E}">
        <p14:creationId xmlns:p14="http://schemas.microsoft.com/office/powerpoint/2010/main" val="870500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25EAC-46C9-17A8-4D25-E78757A8B0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C90BFA-DCC1-C49B-180C-0E368A98906C}"/>
              </a:ext>
            </a:extLst>
          </p:cNvPr>
          <p:cNvSpPr>
            <a:spLocks noGrp="1"/>
          </p:cNvSpPr>
          <p:nvPr>
            <p:ph type="title"/>
          </p:nvPr>
        </p:nvSpPr>
        <p:spPr/>
        <p:txBody>
          <a:bodyPr/>
          <a:lstStyle/>
          <a:p>
            <a:r>
              <a:rPr lang="en-US" dirty="0"/>
              <a:t>View-699 Example – Part 1</a:t>
            </a:r>
          </a:p>
        </p:txBody>
      </p:sp>
      <p:sp>
        <p:nvSpPr>
          <p:cNvPr id="4" name="Slide Number Placeholder 3">
            <a:extLst>
              <a:ext uri="{FF2B5EF4-FFF2-40B4-BE49-F238E27FC236}">
                <a16:creationId xmlns:a16="http://schemas.microsoft.com/office/drawing/2014/main" id="{B00F6B56-17DC-7FEA-F60C-CBCF81594D2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13</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7" name="TextBox 6">
            <a:extLst>
              <a:ext uri="{FF2B5EF4-FFF2-40B4-BE49-F238E27FC236}">
                <a16:creationId xmlns:a16="http://schemas.microsoft.com/office/drawing/2014/main" id="{2CAB89FC-ED4A-4FF3-AB65-980F7C14AE33}"/>
              </a:ext>
            </a:extLst>
          </p:cNvPr>
          <p:cNvSpPr txBox="1"/>
          <p:nvPr/>
        </p:nvSpPr>
        <p:spPr>
          <a:xfrm>
            <a:off x="350514" y="1654858"/>
            <a:ext cx="1156114" cy="923330"/>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Numeric ID displayed</a:t>
            </a:r>
          </a:p>
        </p:txBody>
      </p:sp>
      <p:pic>
        <p:nvPicPr>
          <p:cNvPr id="11" name="Content Placeholder 10" descr="Text&#10;&#10;AI-generated content may be incorrect.">
            <a:extLst>
              <a:ext uri="{FF2B5EF4-FFF2-40B4-BE49-F238E27FC236}">
                <a16:creationId xmlns:a16="http://schemas.microsoft.com/office/drawing/2014/main" id="{D47A2EF9-CEB8-0A7B-5256-4BC1B6709FED}"/>
              </a:ext>
            </a:extLst>
          </p:cNvPr>
          <p:cNvPicPr>
            <a:picLocks noGrp="1" noChangeAspect="1"/>
          </p:cNvPicPr>
          <p:nvPr>
            <p:ph idx="1"/>
          </p:nvPr>
        </p:nvPicPr>
        <p:blipFill>
          <a:blip r:embed="rId2"/>
          <a:stretch>
            <a:fillRect/>
          </a:stretch>
        </p:blipFill>
        <p:spPr>
          <a:xfrm>
            <a:off x="2497017" y="1371600"/>
            <a:ext cx="7475779" cy="4794250"/>
          </a:xfrm>
        </p:spPr>
      </p:pic>
      <p:sp>
        <p:nvSpPr>
          <p:cNvPr id="12" name="TextBox 11">
            <a:extLst>
              <a:ext uri="{FF2B5EF4-FFF2-40B4-BE49-F238E27FC236}">
                <a16:creationId xmlns:a16="http://schemas.microsoft.com/office/drawing/2014/main" id="{CE30EF4B-CA88-DE99-E0B3-E2FDBED19870}"/>
              </a:ext>
            </a:extLst>
          </p:cNvPr>
          <p:cNvSpPr txBox="1"/>
          <p:nvPr/>
        </p:nvSpPr>
        <p:spPr>
          <a:xfrm>
            <a:off x="10001787" y="1654858"/>
            <a:ext cx="1539424" cy="923330"/>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Data downloads not clear</a:t>
            </a:r>
          </a:p>
        </p:txBody>
      </p:sp>
      <p:sp>
        <p:nvSpPr>
          <p:cNvPr id="13" name="TextBox 12">
            <a:extLst>
              <a:ext uri="{FF2B5EF4-FFF2-40B4-BE49-F238E27FC236}">
                <a16:creationId xmlns:a16="http://schemas.microsoft.com/office/drawing/2014/main" id="{C3F9B89F-4DC3-2188-9D73-FDB0E4DB4456}"/>
              </a:ext>
            </a:extLst>
          </p:cNvPr>
          <p:cNvSpPr txBox="1"/>
          <p:nvPr/>
        </p:nvSpPr>
        <p:spPr>
          <a:xfrm>
            <a:off x="9869981" y="5203141"/>
            <a:ext cx="1539424" cy="923330"/>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Long explanatory text</a:t>
            </a:r>
          </a:p>
        </p:txBody>
      </p:sp>
    </p:spTree>
    <p:extLst>
      <p:ext uri="{BB962C8B-B14F-4D97-AF65-F5344CB8AC3E}">
        <p14:creationId xmlns:p14="http://schemas.microsoft.com/office/powerpoint/2010/main" val="18002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74AC3-ACC1-0709-17C9-207B0DE94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F79F30-C0F2-0DCC-A023-CF8899031FAF}"/>
              </a:ext>
            </a:extLst>
          </p:cNvPr>
          <p:cNvSpPr>
            <a:spLocks noGrp="1"/>
          </p:cNvSpPr>
          <p:nvPr>
            <p:ph type="title"/>
          </p:nvPr>
        </p:nvSpPr>
        <p:spPr/>
        <p:txBody>
          <a:bodyPr/>
          <a:lstStyle/>
          <a:p>
            <a:r>
              <a:rPr lang="en-US" dirty="0"/>
              <a:t>View-699 Example – Part 2</a:t>
            </a:r>
          </a:p>
        </p:txBody>
      </p:sp>
      <p:sp>
        <p:nvSpPr>
          <p:cNvPr id="4" name="Slide Number Placeholder 3">
            <a:extLst>
              <a:ext uri="{FF2B5EF4-FFF2-40B4-BE49-F238E27FC236}">
                <a16:creationId xmlns:a16="http://schemas.microsoft.com/office/drawing/2014/main" id="{53D21E1A-7E79-632E-BC1C-E937C42327BF}"/>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14</a:t>
            </a:fld>
            <a:r>
              <a:rPr lang="en-US">
                <a:latin typeface="Arial" pitchFamily="34" charset="0"/>
              </a:rPr>
              <a:t> |</a:t>
            </a:r>
            <a:r>
              <a:rPr lang="en-US">
                <a:latin typeface="Arial" pitchFamily="34" charset="0"/>
                <a:ea typeface="Verdana" pitchFamily="34" charset="0"/>
                <a:cs typeface="Verdana" pitchFamily="34" charset="0"/>
              </a:rPr>
              <a:t> </a:t>
            </a:r>
          </a:p>
        </p:txBody>
      </p:sp>
      <p:pic>
        <p:nvPicPr>
          <p:cNvPr id="9" name="Content Placeholder 8" descr="Graphical user interface, text&#10;&#10;AI-generated content may be incorrect.">
            <a:extLst>
              <a:ext uri="{FF2B5EF4-FFF2-40B4-BE49-F238E27FC236}">
                <a16:creationId xmlns:a16="http://schemas.microsoft.com/office/drawing/2014/main" id="{99940DF3-49DE-7BBD-7F68-6A6652492207}"/>
              </a:ext>
            </a:extLst>
          </p:cNvPr>
          <p:cNvPicPr>
            <a:picLocks noGrp="1" noChangeAspect="1"/>
          </p:cNvPicPr>
          <p:nvPr>
            <p:ph idx="1"/>
          </p:nvPr>
        </p:nvPicPr>
        <p:blipFill>
          <a:blip r:embed="rId2"/>
          <a:stretch>
            <a:fillRect/>
          </a:stretch>
        </p:blipFill>
        <p:spPr>
          <a:xfrm>
            <a:off x="2220357" y="1371600"/>
            <a:ext cx="8029098" cy="4794250"/>
          </a:xfrm>
        </p:spPr>
      </p:pic>
      <p:sp>
        <p:nvSpPr>
          <p:cNvPr id="12" name="TextBox 11">
            <a:extLst>
              <a:ext uri="{FF2B5EF4-FFF2-40B4-BE49-F238E27FC236}">
                <a16:creationId xmlns:a16="http://schemas.microsoft.com/office/drawing/2014/main" id="{D0E32589-A520-40C2-AF1C-14168668D740}"/>
              </a:ext>
            </a:extLst>
          </p:cNvPr>
          <p:cNvSpPr txBox="1"/>
          <p:nvPr/>
        </p:nvSpPr>
        <p:spPr>
          <a:xfrm>
            <a:off x="10148091" y="1593898"/>
            <a:ext cx="1539424" cy="923330"/>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“Show Details” not clear</a:t>
            </a:r>
          </a:p>
        </p:txBody>
      </p:sp>
      <p:sp>
        <p:nvSpPr>
          <p:cNvPr id="13" name="TextBox 12">
            <a:extLst>
              <a:ext uri="{FF2B5EF4-FFF2-40B4-BE49-F238E27FC236}">
                <a16:creationId xmlns:a16="http://schemas.microsoft.com/office/drawing/2014/main" id="{C3816C36-3D5A-F6A8-7CE5-830F8BCE8C6C}"/>
              </a:ext>
            </a:extLst>
          </p:cNvPr>
          <p:cNvSpPr txBox="1"/>
          <p:nvPr/>
        </p:nvSpPr>
        <p:spPr>
          <a:xfrm>
            <a:off x="5952890" y="2845394"/>
            <a:ext cx="1539424" cy="1200329"/>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“Expand All” / other options kind of obscured</a:t>
            </a:r>
          </a:p>
        </p:txBody>
      </p:sp>
    </p:spTree>
    <p:extLst>
      <p:ext uri="{BB962C8B-B14F-4D97-AF65-F5344CB8AC3E}">
        <p14:creationId xmlns:p14="http://schemas.microsoft.com/office/powerpoint/2010/main" val="4186855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0E9C5-D7BF-D2CD-4D36-B46482AEC4C8}"/>
              </a:ext>
            </a:extLst>
          </p:cNvPr>
          <p:cNvSpPr>
            <a:spLocks noGrp="1"/>
          </p:cNvSpPr>
          <p:nvPr>
            <p:ph type="title"/>
          </p:nvPr>
        </p:nvSpPr>
        <p:spPr/>
        <p:txBody>
          <a:bodyPr/>
          <a:lstStyle/>
          <a:p>
            <a:r>
              <a:rPr lang="en-US" dirty="0"/>
              <a:t>Make Useful Features More Readily Apparent</a:t>
            </a:r>
          </a:p>
        </p:txBody>
      </p:sp>
      <p:sp>
        <p:nvSpPr>
          <p:cNvPr id="3" name="Content Placeholder 2">
            <a:extLst>
              <a:ext uri="{FF2B5EF4-FFF2-40B4-BE49-F238E27FC236}">
                <a16:creationId xmlns:a16="http://schemas.microsoft.com/office/drawing/2014/main" id="{13182F6B-BB80-991C-C058-0EEF254387B9}"/>
              </a:ext>
            </a:extLst>
          </p:cNvPr>
          <p:cNvSpPr>
            <a:spLocks noGrp="1"/>
          </p:cNvSpPr>
          <p:nvPr>
            <p:ph idx="1"/>
          </p:nvPr>
        </p:nvSpPr>
        <p:spPr/>
        <p:txBody>
          <a:bodyPr/>
          <a:lstStyle/>
          <a:p>
            <a:r>
              <a:rPr lang="en-US" sz="2000" dirty="0"/>
              <a:t>There’s lots of potentially helpful data that casual users won’t be exposed to</a:t>
            </a:r>
          </a:p>
          <a:p>
            <a:r>
              <a:rPr lang="en-US" sz="2000" dirty="0"/>
              <a:t>ID lookup (always in the top corner)</a:t>
            </a:r>
          </a:p>
          <a:p>
            <a:r>
              <a:rPr lang="en-US" sz="2000" dirty="0"/>
              <a:t>Downloads of entire repository</a:t>
            </a:r>
          </a:p>
          <a:p>
            <a:pPr lvl="1"/>
            <a:r>
              <a:rPr lang="en-US" sz="2000" dirty="0"/>
              <a:t>Diff files, older versions</a:t>
            </a:r>
          </a:p>
          <a:p>
            <a:r>
              <a:rPr lang="en-US" sz="2000" dirty="0"/>
              <a:t>Individual views</a:t>
            </a:r>
          </a:p>
          <a:p>
            <a:pPr lvl="1"/>
            <a:r>
              <a:rPr lang="en-US" sz="2000" dirty="0"/>
              <a:t>Download data (CSV, XML, PDF, etc.) – small links in upper right</a:t>
            </a:r>
          </a:p>
          <a:p>
            <a:r>
              <a:rPr lang="en-US" sz="2000" dirty="0"/>
              <a:t>Expose REST API option</a:t>
            </a:r>
          </a:p>
          <a:p>
            <a:r>
              <a:rPr lang="en-US" sz="2000" dirty="0"/>
              <a:t>Hierarchy visualizations (PDFs) for various views</a:t>
            </a:r>
          </a:p>
          <a:p>
            <a:r>
              <a:rPr lang="en-US" sz="2000" dirty="0"/>
              <a:t>View filter</a:t>
            </a:r>
          </a:p>
          <a:p>
            <a:pPr lvl="1"/>
            <a:r>
              <a:rPr lang="en-US" sz="2000" dirty="0"/>
              <a:t>Option is in a clickable link in the middle of the page</a:t>
            </a:r>
          </a:p>
          <a:p>
            <a:r>
              <a:rPr lang="en-US" sz="2000" dirty="0"/>
              <a:t>Google keyword search</a:t>
            </a:r>
          </a:p>
          <a:p>
            <a:pPr lvl="1"/>
            <a:r>
              <a:rPr lang="en-US" sz="2000" dirty="0"/>
              <a:t>We don’t (yet) have logs on what people search for</a:t>
            </a:r>
          </a:p>
          <a:p>
            <a:pPr lvl="1"/>
            <a:r>
              <a:rPr lang="en-US" sz="2000" dirty="0"/>
              <a:t>Could consider preventing indexing of some CWEs, or restricting results to only weaknesses</a:t>
            </a:r>
          </a:p>
          <a:p>
            <a:pPr lvl="1"/>
            <a:endParaRPr lang="en-US" sz="2000" dirty="0"/>
          </a:p>
        </p:txBody>
      </p:sp>
      <p:sp>
        <p:nvSpPr>
          <p:cNvPr id="4" name="Slide Number Placeholder 3">
            <a:extLst>
              <a:ext uri="{FF2B5EF4-FFF2-40B4-BE49-F238E27FC236}">
                <a16:creationId xmlns:a16="http://schemas.microsoft.com/office/drawing/2014/main" id="{4D8FADE1-1966-209F-EE6F-14DA0810C5C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808790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4C291-5B50-B32D-4717-6C9C11C922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5C0A44-BD7E-4F6F-D583-90C9472729B1}"/>
              </a:ext>
            </a:extLst>
          </p:cNvPr>
          <p:cNvSpPr>
            <a:spLocks noGrp="1"/>
          </p:cNvSpPr>
          <p:nvPr>
            <p:ph type="title"/>
          </p:nvPr>
        </p:nvSpPr>
        <p:spPr/>
        <p:txBody>
          <a:bodyPr/>
          <a:lstStyle/>
          <a:p>
            <a:r>
              <a:rPr lang="en-US"/>
              <a:t>	</a:t>
            </a:r>
          </a:p>
        </p:txBody>
      </p:sp>
      <p:sp>
        <p:nvSpPr>
          <p:cNvPr id="4" name="Slide Number Placeholder 3">
            <a:extLst>
              <a:ext uri="{FF2B5EF4-FFF2-40B4-BE49-F238E27FC236}">
                <a16:creationId xmlns:a16="http://schemas.microsoft.com/office/drawing/2014/main" id="{142018BA-7B8D-762D-48A9-60E0ED7B7B9C}"/>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16</a:t>
            </a:fld>
            <a:r>
              <a:rPr lang="en-US"/>
              <a:t> </a:t>
            </a:r>
            <a:r>
              <a:rPr lang="en-US">
                <a:solidFill>
                  <a:srgbClr val="C1CD23"/>
                </a:solidFill>
              </a:rPr>
              <a:t>|</a:t>
            </a:r>
          </a:p>
        </p:txBody>
      </p:sp>
      <p:sp>
        <p:nvSpPr>
          <p:cNvPr id="5" name="Content Placeholder 2">
            <a:extLst>
              <a:ext uri="{FF2B5EF4-FFF2-40B4-BE49-F238E27FC236}">
                <a16:creationId xmlns:a16="http://schemas.microsoft.com/office/drawing/2014/main" id="{8A98BF08-FC16-4D39-54C0-C2A5DD8BD6A1}"/>
              </a:ext>
            </a:extLst>
          </p:cNvPr>
          <p:cNvSpPr>
            <a:spLocks noGrp="1"/>
          </p:cNvSpPr>
          <p:nvPr>
            <p:ph idx="1"/>
          </p:nvPr>
        </p:nvSpPr>
        <p:spPr>
          <a:xfrm>
            <a:off x="812800" y="1447800"/>
            <a:ext cx="10972800" cy="4589463"/>
          </a:xfrm>
        </p:spPr>
        <p:txBody>
          <a:bodyPr>
            <a:normAutofit/>
          </a:bodyPr>
          <a:lstStyle/>
          <a:p>
            <a:pPr marL="0" indent="0" algn="ctr">
              <a:buNone/>
            </a:pPr>
            <a:endParaRPr lang="en-US" sz="360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4000" dirty="0">
                <a:latin typeface="Tahoma" panose="020B0604030504040204" pitchFamily="34" charset="0"/>
                <a:ea typeface="Tahoma" panose="020B0604030504040204" pitchFamily="34" charset="0"/>
                <a:cs typeface="Tahoma" panose="020B0604030504040204" pitchFamily="34" charset="0"/>
              </a:rPr>
              <a:t>Topic 2</a:t>
            </a:r>
          </a:p>
          <a:p>
            <a:pPr marL="0" indent="0" algn="ctr">
              <a:buNone/>
            </a:pPr>
            <a:br>
              <a:rPr lang="en-US" sz="3200" dirty="0">
                <a:latin typeface="Tahoma" panose="020B0604030504040204" pitchFamily="34" charset="0"/>
              </a:rPr>
            </a:br>
            <a:r>
              <a:rPr lang="en-US" sz="3200" dirty="0">
                <a:latin typeface="Tahoma" panose="020B0604030504040204" pitchFamily="34" charset="0"/>
              </a:rPr>
              <a:t>CVE Views Questions &amp; Guidance</a:t>
            </a:r>
            <a:endParaRPr lang="en-US" sz="3200" b="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3200" i="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Chris Coffin</a:t>
            </a:r>
          </a:p>
        </p:txBody>
      </p:sp>
      <p:sp>
        <p:nvSpPr>
          <p:cNvPr id="6" name="TextBox 5">
            <a:extLst>
              <a:ext uri="{FF2B5EF4-FFF2-40B4-BE49-F238E27FC236}">
                <a16:creationId xmlns:a16="http://schemas.microsoft.com/office/drawing/2014/main" id="{4A572B27-384D-0529-E5EA-8630293B98CA}"/>
              </a:ext>
            </a:extLst>
          </p:cNvPr>
          <p:cNvSpPr txBox="1"/>
          <p:nvPr/>
        </p:nvSpPr>
        <p:spPr>
          <a:xfrm>
            <a:off x="3048000" y="3246643"/>
            <a:ext cx="6096000" cy="369332"/>
          </a:xfrm>
          <a:prstGeom prst="rect">
            <a:avLst/>
          </a:prstGeom>
          <a:noFill/>
        </p:spPr>
        <p:txBody>
          <a:bodyPr wrap="square">
            <a:spAutoFit/>
          </a:bodyPr>
          <a:lstStyle/>
          <a:p>
            <a:r>
              <a:rPr lang="en-US" b="0">
                <a:effectLst/>
              </a:rPr>
              <a:t> </a:t>
            </a:r>
            <a:endParaRPr lang="en-US"/>
          </a:p>
        </p:txBody>
      </p:sp>
    </p:spTree>
    <p:extLst>
      <p:ext uri="{BB962C8B-B14F-4D97-AF65-F5344CB8AC3E}">
        <p14:creationId xmlns:p14="http://schemas.microsoft.com/office/powerpoint/2010/main" val="554137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0741C-4AC3-D8B9-3D75-67BA77AED7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4853CD-65F3-7810-2F14-09011C91ABE6}"/>
              </a:ext>
            </a:extLst>
          </p:cNvPr>
          <p:cNvSpPr>
            <a:spLocks noGrp="1"/>
          </p:cNvSpPr>
          <p:nvPr>
            <p:ph type="title"/>
          </p:nvPr>
        </p:nvSpPr>
        <p:spPr/>
        <p:txBody>
          <a:bodyPr/>
          <a:lstStyle/>
          <a:p>
            <a:r>
              <a:rPr lang="en-US"/>
              <a:t>CWE </a:t>
            </a:r>
            <a:r>
              <a:rPr lang="en-US" dirty="0"/>
              <a:t>Views Questions	</a:t>
            </a:r>
          </a:p>
        </p:txBody>
      </p:sp>
      <p:sp>
        <p:nvSpPr>
          <p:cNvPr id="3" name="Content Placeholder 2">
            <a:extLst>
              <a:ext uri="{FF2B5EF4-FFF2-40B4-BE49-F238E27FC236}">
                <a16:creationId xmlns:a16="http://schemas.microsoft.com/office/drawing/2014/main" id="{1406A4F4-5E91-B36F-937B-7061041145C4}"/>
              </a:ext>
            </a:extLst>
          </p:cNvPr>
          <p:cNvSpPr>
            <a:spLocks noGrp="1"/>
          </p:cNvSpPr>
          <p:nvPr>
            <p:ph idx="1"/>
          </p:nvPr>
        </p:nvSpPr>
        <p:spPr/>
        <p:txBody>
          <a:bodyPr>
            <a:normAutofit lnSpcReduction="10000"/>
          </a:bodyPr>
          <a:lstStyle/>
          <a:p>
            <a:r>
              <a:rPr lang="en-US" dirty="0"/>
              <a:t>Recently received some questions from a software engineer who stated the following:</a:t>
            </a:r>
          </a:p>
          <a:p>
            <a:r>
              <a:rPr lang="en-US" dirty="0"/>
              <a:t>“</a:t>
            </a:r>
            <a:r>
              <a:rPr lang="en-US" sz="1800" dirty="0">
                <a:effectLst/>
                <a:latin typeface="Calibri" panose="020F0502020204030204" pitchFamily="34" charset="0"/>
                <a:ea typeface="Aptos" panose="020B0004020202020204" pitchFamily="34" charset="0"/>
              </a:rPr>
              <a:t>I am working on integrating CWE data into our internal systems and have several questions regarding the role of views and their relationship with CWE hierarchies. These questions are essential for ensuring we provide accurate and contextually appropriate information to our customers. I would appreciate your clarification on the following points:</a:t>
            </a:r>
            <a:r>
              <a:rPr lang="en-US" dirty="0"/>
              <a:t>”</a:t>
            </a:r>
          </a:p>
          <a:p>
            <a:r>
              <a:rPr lang="en-US" dirty="0"/>
              <a:t>Providing CWE Relationships Without View Context:</a:t>
            </a:r>
          </a:p>
          <a:p>
            <a:pPr lvl="1"/>
            <a:r>
              <a:rPr lang="en-US" dirty="0"/>
              <a:t>If I want to provide my customers with the CWE linked to their vulnerability (according to NVD) and also include the parent and all ancestors of the CWE, is it wrong to present this information without including the view context?</a:t>
            </a:r>
          </a:p>
          <a:p>
            <a:pPr lvl="1"/>
            <a:r>
              <a:rPr lang="en-US" dirty="0"/>
              <a:t>If one CWE has a parent in one view and another parent in a different view, does that imply that both CWEs are valid parents, or is the relationship only valid within the context of a specific view?</a:t>
            </a:r>
          </a:p>
          <a:p>
            <a:pPr lvl="1"/>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067D550-2AA1-F5E2-0CF7-9DD9CDF85B6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17</a:t>
            </a:fld>
            <a:r>
              <a:rPr lang="en-US"/>
              <a:t> </a:t>
            </a:r>
            <a:r>
              <a:rPr lang="en-US">
                <a:solidFill>
                  <a:srgbClr val="C1CD23"/>
                </a:solidFill>
              </a:rPr>
              <a:t>|</a:t>
            </a:r>
          </a:p>
        </p:txBody>
      </p:sp>
    </p:spTree>
    <p:extLst>
      <p:ext uri="{BB962C8B-B14F-4D97-AF65-F5344CB8AC3E}">
        <p14:creationId xmlns:p14="http://schemas.microsoft.com/office/powerpoint/2010/main" val="2114659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ADF2A-C702-B280-6A0C-673928EAEB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13E783-3F73-BE2A-BCD0-0DEC82DF01E7}"/>
              </a:ext>
            </a:extLst>
          </p:cNvPr>
          <p:cNvSpPr>
            <a:spLocks noGrp="1"/>
          </p:cNvSpPr>
          <p:nvPr>
            <p:ph type="title"/>
          </p:nvPr>
        </p:nvSpPr>
        <p:spPr/>
        <p:txBody>
          <a:bodyPr/>
          <a:lstStyle/>
          <a:p>
            <a:r>
              <a:rPr lang="en-US" dirty="0"/>
              <a:t>CWE Views Questions (continued)	</a:t>
            </a:r>
          </a:p>
        </p:txBody>
      </p:sp>
      <p:sp>
        <p:nvSpPr>
          <p:cNvPr id="3" name="Content Placeholder 2">
            <a:extLst>
              <a:ext uri="{FF2B5EF4-FFF2-40B4-BE49-F238E27FC236}">
                <a16:creationId xmlns:a16="http://schemas.microsoft.com/office/drawing/2014/main" id="{AA6D50C6-1C71-FA4F-7688-465749C623FA}"/>
              </a:ext>
            </a:extLst>
          </p:cNvPr>
          <p:cNvSpPr>
            <a:spLocks noGrp="1"/>
          </p:cNvSpPr>
          <p:nvPr>
            <p:ph idx="1"/>
          </p:nvPr>
        </p:nvSpPr>
        <p:spPr/>
        <p:txBody>
          <a:bodyPr>
            <a:normAutofit/>
          </a:bodyPr>
          <a:lstStyle/>
          <a:p>
            <a:r>
              <a:rPr lang="en-US" dirty="0"/>
              <a:t>Structure of CWEs and Views:</a:t>
            </a:r>
          </a:p>
          <a:p>
            <a:pPr lvl="1"/>
            <a:r>
              <a:rPr lang="en-US" dirty="0"/>
              <a:t>Are all CWEs stored as a single tree or graph structure, where views represent different slices or perspectives of this overall hierarchy?</a:t>
            </a:r>
          </a:p>
          <a:p>
            <a:r>
              <a:rPr lang="en-US" dirty="0"/>
              <a:t>CWE and Category Relationships:</a:t>
            </a:r>
          </a:p>
          <a:p>
            <a:pPr lvl="1"/>
            <a:r>
              <a:rPr lang="en-US" dirty="0"/>
              <a:t>Is it incorrect to state that a CWE is related to a category if the relationship only exists within a specific view? Should such relationships always be tied explicitly to the view context?</a:t>
            </a:r>
          </a:p>
          <a:p>
            <a:r>
              <a:rPr lang="en-US" dirty="0"/>
              <a:t>Depth of Relationships:</a:t>
            </a:r>
          </a:p>
          <a:p>
            <a:pPr lvl="1"/>
            <a:r>
              <a:rPr lang="en-US" dirty="0"/>
              <a:t>Is there a limit to how deep the relationships go in the CWE hierarchy? For example, is there a maximum number of generations for ancestors and descendants?</a:t>
            </a:r>
          </a:p>
          <a:p>
            <a:endParaRPr lang="en-US" dirty="0"/>
          </a:p>
          <a:p>
            <a:endParaRPr lang="en-US" dirty="0"/>
          </a:p>
        </p:txBody>
      </p:sp>
      <p:sp>
        <p:nvSpPr>
          <p:cNvPr id="4" name="Slide Number Placeholder 3">
            <a:extLst>
              <a:ext uri="{FF2B5EF4-FFF2-40B4-BE49-F238E27FC236}">
                <a16:creationId xmlns:a16="http://schemas.microsoft.com/office/drawing/2014/main" id="{43A2CF7D-1C38-668C-97F8-1132B4D65EBF}"/>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18</a:t>
            </a:fld>
            <a:r>
              <a:rPr lang="en-US"/>
              <a:t> </a:t>
            </a:r>
            <a:r>
              <a:rPr lang="en-US">
                <a:solidFill>
                  <a:srgbClr val="C1CD23"/>
                </a:solidFill>
              </a:rPr>
              <a:t>|</a:t>
            </a:r>
          </a:p>
        </p:txBody>
      </p:sp>
    </p:spTree>
    <p:extLst>
      <p:ext uri="{BB962C8B-B14F-4D97-AF65-F5344CB8AC3E}">
        <p14:creationId xmlns:p14="http://schemas.microsoft.com/office/powerpoint/2010/main" val="651652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B13FB-CE3D-3D2E-AF04-8DD1D39E1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21DF52-F4F0-9E25-01FF-8D0C224EEC1E}"/>
              </a:ext>
            </a:extLst>
          </p:cNvPr>
          <p:cNvSpPr>
            <a:spLocks noGrp="1"/>
          </p:cNvSpPr>
          <p:nvPr>
            <p:ph type="title"/>
          </p:nvPr>
        </p:nvSpPr>
        <p:spPr/>
        <p:txBody>
          <a:bodyPr/>
          <a:lstStyle/>
          <a:p>
            <a:r>
              <a:rPr lang="en-US" dirty="0"/>
              <a:t>CVE Views Guidance	</a:t>
            </a:r>
          </a:p>
        </p:txBody>
      </p:sp>
      <p:sp>
        <p:nvSpPr>
          <p:cNvPr id="3" name="Content Placeholder 2">
            <a:extLst>
              <a:ext uri="{FF2B5EF4-FFF2-40B4-BE49-F238E27FC236}">
                <a16:creationId xmlns:a16="http://schemas.microsoft.com/office/drawing/2014/main" id="{73FA4E31-6867-AF24-0D34-4E283047B289}"/>
              </a:ext>
            </a:extLst>
          </p:cNvPr>
          <p:cNvSpPr>
            <a:spLocks noGrp="1"/>
          </p:cNvSpPr>
          <p:nvPr>
            <p:ph idx="1"/>
          </p:nvPr>
        </p:nvSpPr>
        <p:spPr/>
        <p:txBody>
          <a:bodyPr>
            <a:normAutofit/>
          </a:bodyPr>
          <a:lstStyle/>
          <a:p>
            <a:r>
              <a:rPr lang="en-US" dirty="0"/>
              <a:t>Do others on the call have similar questions?</a:t>
            </a:r>
          </a:p>
          <a:p>
            <a:r>
              <a:rPr lang="en-US" dirty="0"/>
              <a:t>Is more guidance and education needed on CWE Views?</a:t>
            </a:r>
          </a:p>
          <a:p>
            <a:r>
              <a:rPr lang="en-US" dirty="0"/>
              <a:t>Any other questions we need to answer outside of those provided here?</a:t>
            </a:r>
          </a:p>
          <a:p>
            <a:r>
              <a:rPr lang="en-US" dirty="0"/>
              <a:t>Should we point to the Research Concepts View as the complete CWE View? (See ‘Structure of CWEs and Views’ question on previous slide)</a:t>
            </a:r>
          </a:p>
          <a:p>
            <a:pPr lvl="1"/>
            <a:r>
              <a:rPr lang="en-US" dirty="0"/>
              <a:t>CWE home page points to this View with the title All Weaknesses</a:t>
            </a:r>
          </a:p>
          <a:p>
            <a:pPr lvl="1"/>
            <a:r>
              <a:rPr lang="en-US" dirty="0"/>
              <a:t>Research Concepts View does NOT include Categories or other Views</a:t>
            </a:r>
          </a:p>
        </p:txBody>
      </p:sp>
      <p:sp>
        <p:nvSpPr>
          <p:cNvPr id="4" name="Slide Number Placeholder 3">
            <a:extLst>
              <a:ext uri="{FF2B5EF4-FFF2-40B4-BE49-F238E27FC236}">
                <a16:creationId xmlns:a16="http://schemas.microsoft.com/office/drawing/2014/main" id="{ACCB2AE9-C924-0C97-CDB4-B576FAE4B70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19</a:t>
            </a:fld>
            <a:r>
              <a:rPr lang="en-US"/>
              <a:t> </a:t>
            </a:r>
            <a:r>
              <a:rPr lang="en-US">
                <a:solidFill>
                  <a:srgbClr val="C1CD23"/>
                </a:solidFill>
              </a:rPr>
              <a:t>|</a:t>
            </a:r>
          </a:p>
        </p:txBody>
      </p:sp>
    </p:spTree>
    <p:extLst>
      <p:ext uri="{BB962C8B-B14F-4D97-AF65-F5344CB8AC3E}">
        <p14:creationId xmlns:p14="http://schemas.microsoft.com/office/powerpoint/2010/main" val="322978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Agenda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a:xfrm>
            <a:off x="812800" y="2198255"/>
            <a:ext cx="10972800" cy="3839291"/>
          </a:xfrm>
        </p:spPr>
        <p:txBody>
          <a:bodyPr>
            <a:normAutofit/>
          </a:bodyPr>
          <a:lstStyle/>
          <a:p>
            <a:r>
              <a:rPr lang="en-US" sz="2800" dirty="0"/>
              <a:t>Primary topics</a:t>
            </a:r>
            <a:endParaRPr lang="en-US" sz="2800" dirty="0">
              <a:latin typeface="Tahoma" panose="020B0604030504040204" pitchFamily="34" charset="0"/>
            </a:endParaRPr>
          </a:p>
          <a:p>
            <a:pPr lvl="1"/>
            <a:r>
              <a:rPr lang="en-US" sz="2800" dirty="0">
                <a:latin typeface="Tahoma" panose="020B0604030504040204" pitchFamily="34" charset="0"/>
              </a:rPr>
              <a:t>Macro-Usability Changes for CWE 4.17</a:t>
            </a:r>
          </a:p>
          <a:p>
            <a:pPr lvl="1"/>
            <a:r>
              <a:rPr lang="en-US" sz="2800" dirty="0">
                <a:latin typeface="Tahoma" panose="020B0604030504040204" pitchFamily="34" charset="0"/>
              </a:rPr>
              <a:t>CVE Views Questions &amp; Guidance</a:t>
            </a:r>
            <a:endParaRPr lang="en-US" sz="2800" dirty="0"/>
          </a:p>
          <a:p>
            <a:pPr lvl="1"/>
            <a:r>
              <a:rPr lang="en-US" sz="2800" dirty="0"/>
              <a:t>Open Discussion</a:t>
            </a:r>
          </a:p>
          <a:p>
            <a:r>
              <a:rPr lang="en-US" sz="2800" dirty="0"/>
              <a:t>Reminders and Adjourn</a:t>
            </a:r>
          </a:p>
          <a:p>
            <a:endParaRPr lang="en-US" sz="2800" dirty="0"/>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a:t>
            </a:fld>
            <a:r>
              <a:rPr lang="en-US"/>
              <a:t> </a:t>
            </a:r>
            <a:r>
              <a:rPr lang="en-US">
                <a:solidFill>
                  <a:srgbClr val="C1CD23"/>
                </a:solidFill>
              </a:rPr>
              <a:t>|</a:t>
            </a:r>
          </a:p>
        </p:txBody>
      </p:sp>
      <p:sp>
        <p:nvSpPr>
          <p:cNvPr id="6" name="Rounded Rectangle 4">
            <a:extLst>
              <a:ext uri="{FF2B5EF4-FFF2-40B4-BE49-F238E27FC236}">
                <a16:creationId xmlns:a16="http://schemas.microsoft.com/office/drawing/2014/main" id="{D7D897D6-5291-DFEC-FC8A-5FC32290F01C}"/>
              </a:ext>
            </a:extLst>
          </p:cNvPr>
          <p:cNvSpPr/>
          <p:nvPr/>
        </p:nvSpPr>
        <p:spPr>
          <a:xfrm>
            <a:off x="3627120" y="1493521"/>
            <a:ext cx="4937760" cy="416559"/>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accent3"/>
                </a:solidFill>
                <a:latin typeface="Tahoma" panose="020B0604030504040204" pitchFamily="34" charset="0"/>
                <a:ea typeface="Tahoma" panose="020B0604030504040204" pitchFamily="34" charset="0"/>
                <a:cs typeface="Tahoma" panose="020B0604030504040204" pitchFamily="34" charset="0"/>
              </a:rPr>
              <a:t>This meeting is being recorded :-)</a:t>
            </a:r>
          </a:p>
        </p:txBody>
      </p:sp>
    </p:spTree>
    <p:extLst>
      <p:ext uri="{BB962C8B-B14F-4D97-AF65-F5344CB8AC3E}">
        <p14:creationId xmlns:p14="http://schemas.microsoft.com/office/powerpoint/2010/main" val="405170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A4847-C977-27D8-CA9A-B1BD8A65F0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CA0F88-DFA7-D78E-23AA-52C35A9CEA46}"/>
              </a:ext>
            </a:extLst>
          </p:cNvPr>
          <p:cNvSpPr>
            <a:spLocks noGrp="1"/>
          </p:cNvSpPr>
          <p:nvPr>
            <p:ph type="title"/>
          </p:nvPr>
        </p:nvSpPr>
        <p:spPr/>
        <p:txBody>
          <a:bodyPr/>
          <a:lstStyle/>
          <a:p>
            <a:r>
              <a:rPr lang="en-US"/>
              <a:t>	</a:t>
            </a:r>
          </a:p>
        </p:txBody>
      </p:sp>
      <p:sp>
        <p:nvSpPr>
          <p:cNvPr id="4" name="Slide Number Placeholder 3">
            <a:extLst>
              <a:ext uri="{FF2B5EF4-FFF2-40B4-BE49-F238E27FC236}">
                <a16:creationId xmlns:a16="http://schemas.microsoft.com/office/drawing/2014/main" id="{61EB5DF7-2EA9-1E5D-B26D-E186196AE95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20</a:t>
            </a:fld>
            <a:r>
              <a:rPr lang="en-US"/>
              <a:t> </a:t>
            </a:r>
            <a:r>
              <a:rPr lang="en-US">
                <a:solidFill>
                  <a:srgbClr val="C1CD23"/>
                </a:solidFill>
              </a:rPr>
              <a:t>|</a:t>
            </a:r>
          </a:p>
        </p:txBody>
      </p:sp>
      <p:sp>
        <p:nvSpPr>
          <p:cNvPr id="5" name="Content Placeholder 2">
            <a:extLst>
              <a:ext uri="{FF2B5EF4-FFF2-40B4-BE49-F238E27FC236}">
                <a16:creationId xmlns:a16="http://schemas.microsoft.com/office/drawing/2014/main" id="{C7CC24FF-2E3C-D9C8-EA7B-1C8EB6700C82}"/>
              </a:ext>
            </a:extLst>
          </p:cNvPr>
          <p:cNvSpPr>
            <a:spLocks noGrp="1"/>
          </p:cNvSpPr>
          <p:nvPr>
            <p:ph idx="1"/>
          </p:nvPr>
        </p:nvSpPr>
        <p:spPr>
          <a:xfrm>
            <a:off x="812800" y="1447800"/>
            <a:ext cx="10972800" cy="4589463"/>
          </a:xfrm>
        </p:spPr>
        <p:txBody>
          <a:bodyPr>
            <a:normAutofit/>
          </a:bodyPr>
          <a:lstStyle/>
          <a:p>
            <a:pPr marL="0" indent="0" algn="ctr">
              <a:buNone/>
            </a:pPr>
            <a:endParaRPr lang="en-US" sz="360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4000" dirty="0">
                <a:latin typeface="Tahoma" panose="020B0604030504040204" pitchFamily="34" charset="0"/>
                <a:ea typeface="Tahoma" panose="020B0604030504040204" pitchFamily="34" charset="0"/>
                <a:cs typeface="Tahoma" panose="020B0604030504040204" pitchFamily="34" charset="0"/>
              </a:rPr>
              <a:t>Topic 3</a:t>
            </a:r>
          </a:p>
          <a:p>
            <a:pPr marL="0" indent="0" algn="ctr">
              <a:buNone/>
            </a:pPr>
            <a:br>
              <a:rPr lang="en-US" sz="3200" dirty="0">
                <a:latin typeface="Tahoma" panose="020B0604030504040204" pitchFamily="34" charset="0"/>
              </a:rPr>
            </a:br>
            <a:r>
              <a:rPr lang="en-US" sz="3200" dirty="0">
                <a:latin typeface="Tahoma" panose="020B0604030504040204" pitchFamily="34" charset="0"/>
              </a:rPr>
              <a:t>Open Discussion</a:t>
            </a:r>
            <a:endParaRPr lang="en-US" sz="3200" b="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3200" i="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Chris Coffin</a:t>
            </a:r>
          </a:p>
        </p:txBody>
      </p:sp>
      <p:sp>
        <p:nvSpPr>
          <p:cNvPr id="6" name="TextBox 5">
            <a:extLst>
              <a:ext uri="{FF2B5EF4-FFF2-40B4-BE49-F238E27FC236}">
                <a16:creationId xmlns:a16="http://schemas.microsoft.com/office/drawing/2014/main" id="{1955949F-E399-543A-DDE2-AABEAE04D9F6}"/>
              </a:ext>
            </a:extLst>
          </p:cNvPr>
          <p:cNvSpPr txBox="1"/>
          <p:nvPr/>
        </p:nvSpPr>
        <p:spPr>
          <a:xfrm>
            <a:off x="3048000" y="3246643"/>
            <a:ext cx="6096000" cy="369332"/>
          </a:xfrm>
          <a:prstGeom prst="rect">
            <a:avLst/>
          </a:prstGeom>
          <a:noFill/>
        </p:spPr>
        <p:txBody>
          <a:bodyPr wrap="square">
            <a:spAutoFit/>
          </a:bodyPr>
          <a:lstStyle/>
          <a:p>
            <a:r>
              <a:rPr lang="en-US" b="0">
                <a:effectLst/>
              </a:rPr>
              <a:t> </a:t>
            </a:r>
            <a:endParaRPr lang="en-US"/>
          </a:p>
        </p:txBody>
      </p:sp>
    </p:spTree>
    <p:extLst>
      <p:ext uri="{BB962C8B-B14F-4D97-AF65-F5344CB8AC3E}">
        <p14:creationId xmlns:p14="http://schemas.microsoft.com/office/powerpoint/2010/main" val="1736593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dirty="0"/>
              <a:t>Next Meeting – </a:t>
            </a:r>
            <a:r>
              <a:rPr lang="en-US" dirty="0">
                <a:solidFill>
                  <a:srgbClr val="FF0000"/>
                </a:solidFill>
              </a:rPr>
              <a:t>April 30 @ 12pm</a:t>
            </a:r>
            <a:endParaRPr lang="en-US" dirty="0"/>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21</a:t>
            </a:fld>
            <a:r>
              <a:rPr lang="en-US"/>
              <a:t> </a:t>
            </a:r>
            <a:r>
              <a:rPr lang="en-US">
                <a:solidFill>
                  <a:srgbClr val="C1CD23"/>
                </a:solidFill>
              </a:rPr>
              <a:t>|</a:t>
            </a:r>
          </a:p>
        </p:txBody>
      </p:sp>
      <p:sp>
        <p:nvSpPr>
          <p:cNvPr id="5" name="Content Placeholder 2">
            <a:extLst>
              <a:ext uri="{FF2B5EF4-FFF2-40B4-BE49-F238E27FC236}">
                <a16:creationId xmlns:a16="http://schemas.microsoft.com/office/drawing/2014/main" id="{EC08AEE7-3E0A-55BC-6DDE-8AB9CFB68B12}"/>
              </a:ext>
            </a:extLst>
          </p:cNvPr>
          <p:cNvSpPr>
            <a:spLocks noGrp="1"/>
          </p:cNvSpPr>
          <p:nvPr>
            <p:ph idx="1"/>
          </p:nvPr>
        </p:nvSpPr>
        <p:spPr>
          <a:xfrm>
            <a:off x="812800" y="1447801"/>
            <a:ext cx="10972800" cy="4589745"/>
          </a:xfrm>
        </p:spPr>
        <p:txBody>
          <a:bodyPr>
            <a:normAutofit/>
          </a:bodyPr>
          <a:lstStyle/>
          <a:p>
            <a:pPr marL="0" lvl="0" indent="0" algn="ctr">
              <a:buNone/>
            </a:pPr>
            <a:endParaRPr lang="en-US" sz="2800">
              <a:latin typeface="Tahoma" panose="020B0604030504040204" pitchFamily="34" charset="0"/>
              <a:ea typeface="Tahoma" panose="020B0604030504040204" pitchFamily="34" charset="0"/>
              <a:cs typeface="Tahoma" panose="020B0604030504040204" pitchFamily="34" charset="0"/>
            </a:endParaRPr>
          </a:p>
          <a:p>
            <a:pPr marL="0" lvl="0" indent="0" algn="ctr">
              <a:buNone/>
            </a:pPr>
            <a:endParaRPr lang="en-US" sz="2800">
              <a:latin typeface="Tahoma" panose="020B0604030504040204" pitchFamily="34" charset="0"/>
              <a:ea typeface="Tahoma" panose="020B0604030504040204" pitchFamily="34" charset="0"/>
              <a:cs typeface="Tahoma" panose="020B0604030504040204" pitchFamily="34" charset="0"/>
            </a:endParaRPr>
          </a:p>
          <a:p>
            <a:pPr marL="0" lvl="0" indent="0" algn="ctr">
              <a:buNone/>
            </a:pPr>
            <a:r>
              <a:rPr lang="en-US" sz="2800">
                <a:latin typeface="Tahoma" panose="020B0604030504040204" pitchFamily="34" charset="0"/>
                <a:ea typeface="Tahoma" panose="020B0604030504040204" pitchFamily="34" charset="0"/>
                <a:cs typeface="Tahoma" panose="020B0604030504040204" pitchFamily="34" charset="0"/>
              </a:rPr>
              <a:t>PLEASE CONTACT WITH ANY QUESTIONS OR THOUGHTS</a:t>
            </a:r>
          </a:p>
          <a:p>
            <a:pPr lvl="0"/>
            <a:endParaRPr lang="en-US" sz="2400">
              <a:latin typeface="Tahoma" panose="020B0604030504040204" pitchFamily="34" charset="0"/>
              <a:ea typeface="Tahoma" panose="020B0604030504040204" pitchFamily="34" charset="0"/>
              <a:cs typeface="Tahoma" panose="020B0604030504040204" pitchFamily="34" charset="0"/>
            </a:endParaRPr>
          </a:p>
          <a:p>
            <a:pPr marL="0" lvl="0" indent="0">
              <a:buNone/>
            </a:pPr>
            <a:endParaRPr lang="en-US" sz="2800">
              <a:latin typeface="Tahoma" panose="020B0604030504040204" pitchFamily="34" charset="0"/>
              <a:ea typeface="Tahoma" panose="020B0604030504040204" pitchFamily="34" charset="0"/>
              <a:cs typeface="Tahoma" panose="020B0604030504040204" pitchFamily="34" charset="0"/>
            </a:endParaRPr>
          </a:p>
          <a:p>
            <a:pPr marL="382170" lvl="1" indent="0">
              <a:buNone/>
            </a:pPr>
            <a:endParaRPr lang="en-US" sz="2400">
              <a:latin typeface="Tahoma" panose="020B0604030504040204" pitchFamily="34" charset="0"/>
            </a:endParaRPr>
          </a:p>
          <a:p>
            <a:endParaRPr lang="en-US" sz="2800">
              <a:latin typeface="Tahoma" panose="020B0604030504040204" pitchFamily="34" charset="0"/>
              <a:ea typeface="Tahoma" panose="020B0604030504040204" pitchFamily="34" charset="0"/>
              <a:cs typeface="Tahoma" panose="020B0604030504040204" pitchFamily="34" charset="0"/>
            </a:endParaRPr>
          </a:p>
        </p:txBody>
      </p:sp>
      <p:sp>
        <p:nvSpPr>
          <p:cNvPr id="6" name="Rounded Rectangle 4">
            <a:extLst>
              <a:ext uri="{FF2B5EF4-FFF2-40B4-BE49-F238E27FC236}">
                <a16:creationId xmlns:a16="http://schemas.microsoft.com/office/drawing/2014/main" id="{AEBB69A5-1B57-CD87-B497-514981E7D9FE}"/>
              </a:ext>
            </a:extLst>
          </p:cNvPr>
          <p:cNvSpPr/>
          <p:nvPr/>
        </p:nvSpPr>
        <p:spPr>
          <a:xfrm>
            <a:off x="4001234" y="3384804"/>
            <a:ext cx="4595931" cy="715738"/>
          </a:xfrm>
          <a:prstGeom prst="roundRect">
            <a:avLst/>
          </a:prstGeom>
          <a:solidFill>
            <a:srgbClr val="3A51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bg1"/>
                </a:solidFill>
                <a:latin typeface="Tahoma" panose="020B0604030504040204" pitchFamily="34" charset="0"/>
                <a:ea typeface="Tahoma" panose="020B0604030504040204" pitchFamily="34" charset="0"/>
                <a:cs typeface="Tahoma" panose="020B0604030504040204" pitchFamily="34" charset="0"/>
              </a:rPr>
              <a:t>CWE@MITRE.ORG</a:t>
            </a:r>
          </a:p>
        </p:txBody>
      </p:sp>
    </p:spTree>
    <p:extLst>
      <p:ext uri="{BB962C8B-B14F-4D97-AF65-F5344CB8AC3E}">
        <p14:creationId xmlns:p14="http://schemas.microsoft.com/office/powerpoint/2010/main" val="3337176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	</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22</a:t>
            </a:fld>
            <a:r>
              <a:rPr lang="en-US"/>
              <a:t> </a:t>
            </a:r>
            <a:r>
              <a:rPr lang="en-US">
                <a:solidFill>
                  <a:srgbClr val="C1CD23"/>
                </a:solidFill>
              </a:rPr>
              <a:t>|</a:t>
            </a:r>
          </a:p>
        </p:txBody>
      </p:sp>
      <p:sp>
        <p:nvSpPr>
          <p:cNvPr id="5" name="Content Placeholder 2">
            <a:extLst>
              <a:ext uri="{FF2B5EF4-FFF2-40B4-BE49-F238E27FC236}">
                <a16:creationId xmlns:a16="http://schemas.microsoft.com/office/drawing/2014/main" id="{4306F88D-F975-64CA-B2AF-B8EFECBA4673}"/>
              </a:ext>
            </a:extLst>
          </p:cNvPr>
          <p:cNvSpPr>
            <a:spLocks noGrp="1"/>
          </p:cNvSpPr>
          <p:nvPr>
            <p:ph idx="1"/>
          </p:nvPr>
        </p:nvSpPr>
        <p:spPr>
          <a:xfrm>
            <a:off x="812800" y="1447800"/>
            <a:ext cx="10972800" cy="4589463"/>
          </a:xfrm>
        </p:spPr>
        <p:txBody>
          <a:bodyPr>
            <a:normAutofit/>
          </a:bodyPr>
          <a:lstStyle/>
          <a:p>
            <a:pPr marL="0" indent="0" algn="ctr">
              <a:buNone/>
            </a:pPr>
            <a:endParaRPr lang="en-US" sz="360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4000">
                <a:latin typeface="Tahoma" panose="020B0604030504040204" pitchFamily="34" charset="0"/>
                <a:ea typeface="Tahoma" panose="020B0604030504040204" pitchFamily="34" charset="0"/>
                <a:cs typeface="Tahoma" panose="020B0604030504040204" pitchFamily="34" charset="0"/>
              </a:rPr>
              <a:t>Backups</a:t>
            </a:r>
          </a:p>
          <a:p>
            <a:pPr marL="0" indent="0" algn="ctr">
              <a:buNone/>
            </a:pPr>
            <a:br>
              <a:rPr lang="en-US" sz="3200">
                <a:latin typeface="Tahoma" panose="020B0604030504040204" pitchFamily="34" charset="0"/>
              </a:rPr>
            </a:br>
            <a:endParaRPr lang="en-US" sz="32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8369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CC59B-FDFA-A017-7314-3F20CFE1137B}"/>
              </a:ext>
            </a:extLst>
          </p:cNvPr>
          <p:cNvSpPr>
            <a:spLocks noGrp="1"/>
          </p:cNvSpPr>
          <p:nvPr>
            <p:ph type="title"/>
          </p:nvPr>
        </p:nvSpPr>
        <p:spPr/>
        <p:txBody>
          <a:bodyPr/>
          <a:lstStyle/>
          <a:p>
            <a:r>
              <a:rPr lang="en-US"/>
              <a:t>Reminder</a:t>
            </a:r>
          </a:p>
        </p:txBody>
      </p:sp>
      <p:sp>
        <p:nvSpPr>
          <p:cNvPr id="3" name="Content Placeholder 2">
            <a:extLst>
              <a:ext uri="{FF2B5EF4-FFF2-40B4-BE49-F238E27FC236}">
                <a16:creationId xmlns:a16="http://schemas.microsoft.com/office/drawing/2014/main" id="{911763F8-39DE-C4BF-38C6-07C4D2A2C69D}"/>
              </a:ext>
            </a:extLst>
          </p:cNvPr>
          <p:cNvSpPr>
            <a:spLocks noGrp="1"/>
          </p:cNvSpPr>
          <p:nvPr>
            <p:ph idx="1"/>
          </p:nvPr>
        </p:nvSpPr>
        <p:spPr/>
        <p:txBody>
          <a:bodyPr/>
          <a:lstStyle/>
          <a:p>
            <a:r>
              <a:rPr lang="en-US" dirty="0" err="1"/>
              <a:t>VulnCon</a:t>
            </a:r>
            <a:r>
              <a:rPr lang="en-US" dirty="0"/>
              <a:t> 2025 is April 7-10, 2025</a:t>
            </a:r>
          </a:p>
          <a:p>
            <a:r>
              <a:rPr lang="en-US" dirty="0">
                <a:hlinkClick r:id="rId2"/>
              </a:rPr>
              <a:t>https://www.first.org/conference/vulncon2025/</a:t>
            </a:r>
            <a:endParaRPr lang="en-US" dirty="0"/>
          </a:p>
          <a:p>
            <a:r>
              <a:rPr lang="en-US" dirty="0"/>
              <a:t>Call for papers was extended to January 31st</a:t>
            </a:r>
          </a:p>
        </p:txBody>
      </p:sp>
      <p:sp>
        <p:nvSpPr>
          <p:cNvPr id="4" name="Slide Number Placeholder 3">
            <a:extLst>
              <a:ext uri="{FF2B5EF4-FFF2-40B4-BE49-F238E27FC236}">
                <a16:creationId xmlns:a16="http://schemas.microsoft.com/office/drawing/2014/main" id="{656A3D66-1D2D-074E-068B-AA0F85EAA9D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p>
        </p:txBody>
      </p:sp>
    </p:spTree>
    <p:extLst>
      <p:ext uri="{BB962C8B-B14F-4D97-AF65-F5344CB8AC3E}">
        <p14:creationId xmlns:p14="http://schemas.microsoft.com/office/powerpoint/2010/main" val="804732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a:xfrm>
            <a:off x="812800" y="274638"/>
            <a:ext cx="9328727" cy="868362"/>
          </a:xfrm>
        </p:spPr>
        <p:txBody>
          <a:bodyPr/>
          <a:lstStyle/>
          <a:p>
            <a:r>
              <a:rPr lang="en-US"/>
              <a:t>Home Page Redesign</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normAutofit/>
          </a:bodyPr>
          <a:lstStyle/>
          <a:p>
            <a:r>
              <a:rPr lang="en-US"/>
              <a:t>The Problem: Lack of direction “where do I go now?” - especially for new users</a:t>
            </a:r>
          </a:p>
          <a:p>
            <a:endParaRPr lang="en-US"/>
          </a:p>
          <a:p>
            <a:r>
              <a:rPr lang="en-US"/>
              <a:t>Proposed solution: Focus on grouping sections by common user actions</a:t>
            </a:r>
          </a:p>
          <a:p>
            <a:pPr lvl="1"/>
            <a:r>
              <a:rPr lang="en-US"/>
              <a:t>Learn About CWE</a:t>
            </a:r>
          </a:p>
          <a:p>
            <a:pPr lvl="1"/>
            <a:r>
              <a:rPr lang="en-US"/>
              <a:t>Access Content</a:t>
            </a:r>
          </a:p>
          <a:p>
            <a:pPr lvl="1"/>
            <a:r>
              <a:rPr lang="en-US"/>
              <a:t>Contribute</a:t>
            </a:r>
          </a:p>
          <a:p>
            <a:pPr lvl="2"/>
            <a:r>
              <a:rPr lang="en-US"/>
              <a:t>Contribute content</a:t>
            </a:r>
          </a:p>
          <a:p>
            <a:pPr lvl="2"/>
            <a:r>
              <a:rPr lang="en-US"/>
              <a:t>Participate in working groups</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24</a:t>
            </a:fld>
            <a:r>
              <a:rPr lang="en-US"/>
              <a:t> </a:t>
            </a:r>
            <a:r>
              <a:rPr lang="en-US">
                <a:solidFill>
                  <a:srgbClr val="C1CD23"/>
                </a:solidFill>
              </a:rPr>
              <a:t>|</a:t>
            </a:r>
          </a:p>
        </p:txBody>
      </p:sp>
    </p:spTree>
    <p:extLst>
      <p:ext uri="{BB962C8B-B14F-4D97-AF65-F5344CB8AC3E}">
        <p14:creationId xmlns:p14="http://schemas.microsoft.com/office/powerpoint/2010/main" val="4088144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6B208-9CCD-B401-5F2D-832124013C2B}"/>
              </a:ext>
            </a:extLst>
          </p:cNvPr>
          <p:cNvSpPr>
            <a:spLocks noGrp="1"/>
          </p:cNvSpPr>
          <p:nvPr>
            <p:ph type="title"/>
          </p:nvPr>
        </p:nvSpPr>
        <p:spPr/>
        <p:txBody>
          <a:bodyPr/>
          <a:lstStyle/>
          <a:p>
            <a:r>
              <a:rPr lang="en-US"/>
              <a:t>Reorganize New User Content</a:t>
            </a:r>
          </a:p>
        </p:txBody>
      </p:sp>
      <p:sp>
        <p:nvSpPr>
          <p:cNvPr id="3" name="Content Placeholder 2">
            <a:extLst>
              <a:ext uri="{FF2B5EF4-FFF2-40B4-BE49-F238E27FC236}">
                <a16:creationId xmlns:a16="http://schemas.microsoft.com/office/drawing/2014/main" id="{D6B46970-7371-590B-6361-C61DC12F532F}"/>
              </a:ext>
            </a:extLst>
          </p:cNvPr>
          <p:cNvSpPr>
            <a:spLocks noGrp="1"/>
          </p:cNvSpPr>
          <p:nvPr>
            <p:ph idx="1"/>
          </p:nvPr>
        </p:nvSpPr>
        <p:spPr/>
        <p:txBody>
          <a:bodyPr/>
          <a:lstStyle/>
          <a:p>
            <a:r>
              <a:rPr lang="en-US"/>
              <a:t>The Problem: New user content is in multiple places (under About and under Root Cause Mapping)</a:t>
            </a:r>
          </a:p>
          <a:p>
            <a:endParaRPr lang="en-US"/>
          </a:p>
          <a:p>
            <a:r>
              <a:rPr lang="en-US"/>
              <a:t>Proposed Solution: Reorganize new user content</a:t>
            </a:r>
          </a:p>
          <a:p>
            <a:pPr lvl="1"/>
            <a:r>
              <a:rPr lang="en-US"/>
              <a:t>Remove duplication (e.g., New to CWE and Root Cause Mapping Guidance)</a:t>
            </a:r>
          </a:p>
          <a:p>
            <a:pPr lvl="1"/>
            <a:r>
              <a:rPr lang="en-US"/>
              <a:t>Tie together pieces from different places</a:t>
            </a:r>
          </a:p>
          <a:p>
            <a:pPr lvl="1"/>
            <a:r>
              <a:rPr lang="en-US"/>
              <a:t>Specific information focused on different types of users</a:t>
            </a:r>
          </a:p>
          <a:p>
            <a:endParaRPr lang="en-US"/>
          </a:p>
        </p:txBody>
      </p:sp>
      <p:sp>
        <p:nvSpPr>
          <p:cNvPr id="4" name="Slide Number Placeholder 3">
            <a:extLst>
              <a:ext uri="{FF2B5EF4-FFF2-40B4-BE49-F238E27FC236}">
                <a16:creationId xmlns:a16="http://schemas.microsoft.com/office/drawing/2014/main" id="{61FD5245-5DA0-D93B-2C80-6C4C93E0AB6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p>
        </p:txBody>
      </p:sp>
    </p:spTree>
    <p:extLst>
      <p:ext uri="{BB962C8B-B14F-4D97-AF65-F5344CB8AC3E}">
        <p14:creationId xmlns:p14="http://schemas.microsoft.com/office/powerpoint/2010/main" val="3298369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3C7F1-FD1F-9CB6-967E-FE75ED9C4394}"/>
              </a:ext>
            </a:extLst>
          </p:cNvPr>
          <p:cNvSpPr>
            <a:spLocks noGrp="1"/>
          </p:cNvSpPr>
          <p:nvPr>
            <p:ph type="title"/>
          </p:nvPr>
        </p:nvSpPr>
        <p:spPr/>
        <p:txBody>
          <a:bodyPr/>
          <a:lstStyle/>
          <a:p>
            <a:r>
              <a:rPr lang="en-US"/>
              <a:t>New User Guidance on CWE Entry Pages</a:t>
            </a:r>
          </a:p>
        </p:txBody>
      </p:sp>
      <p:sp>
        <p:nvSpPr>
          <p:cNvPr id="3" name="Content Placeholder 2">
            <a:extLst>
              <a:ext uri="{FF2B5EF4-FFF2-40B4-BE49-F238E27FC236}">
                <a16:creationId xmlns:a16="http://schemas.microsoft.com/office/drawing/2014/main" id="{C14F12C1-0779-5818-080D-BA41E465ED71}"/>
              </a:ext>
            </a:extLst>
          </p:cNvPr>
          <p:cNvSpPr>
            <a:spLocks noGrp="1"/>
          </p:cNvSpPr>
          <p:nvPr>
            <p:ph idx="1"/>
          </p:nvPr>
        </p:nvSpPr>
        <p:spPr/>
        <p:txBody>
          <a:bodyPr/>
          <a:lstStyle/>
          <a:p>
            <a:r>
              <a:rPr lang="en-US"/>
              <a:t>The Problem: many new users enter the CWE website through a link to a specific CWE weakness page. No clear guidance without taking the time to read through all the new user info (which many won’t have the time to do)</a:t>
            </a:r>
          </a:p>
          <a:p>
            <a:endParaRPr lang="en-US"/>
          </a:p>
          <a:p>
            <a:r>
              <a:rPr lang="en-US"/>
              <a:t>Proposed Solution: Add some content and structure to the CWE pages</a:t>
            </a:r>
          </a:p>
          <a:p>
            <a:pPr lvl="1"/>
            <a:r>
              <a:rPr lang="en-US"/>
              <a:t>Make it easier for the novice to find what they need quickly</a:t>
            </a:r>
          </a:p>
          <a:p>
            <a:pPr lvl="1"/>
            <a:r>
              <a:rPr lang="en-US"/>
              <a:t>Could add some additional categorization to the CWE weakness entries as proposed on the following two slides</a:t>
            </a:r>
          </a:p>
        </p:txBody>
      </p:sp>
      <p:sp>
        <p:nvSpPr>
          <p:cNvPr id="4" name="Slide Number Placeholder 3">
            <a:extLst>
              <a:ext uri="{FF2B5EF4-FFF2-40B4-BE49-F238E27FC236}">
                <a16:creationId xmlns:a16="http://schemas.microsoft.com/office/drawing/2014/main" id="{4635F857-B037-FD29-E060-036EA79842C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26</a:t>
            </a:fld>
            <a:r>
              <a:rPr lang="en-US"/>
              <a:t> </a:t>
            </a:r>
            <a:r>
              <a:rPr lang="en-US">
                <a:solidFill>
                  <a:srgbClr val="C1CD23"/>
                </a:solidFill>
              </a:rPr>
              <a:t>|</a:t>
            </a:r>
          </a:p>
        </p:txBody>
      </p:sp>
    </p:spTree>
    <p:extLst>
      <p:ext uri="{BB962C8B-B14F-4D97-AF65-F5344CB8AC3E}">
        <p14:creationId xmlns:p14="http://schemas.microsoft.com/office/powerpoint/2010/main" val="2228136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normAutofit fontScale="90000"/>
          </a:bodyPr>
          <a:lstStyle/>
          <a:p>
            <a:r>
              <a:rPr lang="en-US"/>
              <a:t>CWE Element/Information Presentation – </a:t>
            </a:r>
            <a:br>
              <a:rPr lang="en-US"/>
            </a:br>
            <a:r>
              <a:rPr lang="en-US"/>
              <a:t>Mockup for New CWE Users	</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p>
        </p:txBody>
      </p:sp>
      <p:pic>
        <p:nvPicPr>
          <p:cNvPr id="8" name="Content Placeholder 7" descr="A screenshot of a computer&#10;&#10;Description automatically generated">
            <a:extLst>
              <a:ext uri="{FF2B5EF4-FFF2-40B4-BE49-F238E27FC236}">
                <a16:creationId xmlns:a16="http://schemas.microsoft.com/office/drawing/2014/main" id="{9877C1BF-E2B8-7834-4905-19477568AC1B}"/>
              </a:ext>
            </a:extLst>
          </p:cNvPr>
          <p:cNvPicPr>
            <a:picLocks noGrp="1" noChangeAspect="1"/>
          </p:cNvPicPr>
          <p:nvPr>
            <p:ph idx="1"/>
          </p:nvPr>
        </p:nvPicPr>
        <p:blipFill>
          <a:blip r:embed="rId2"/>
          <a:stretch>
            <a:fillRect/>
          </a:stretch>
        </p:blipFill>
        <p:spPr>
          <a:xfrm>
            <a:off x="1304088" y="1447800"/>
            <a:ext cx="9990224" cy="4589463"/>
          </a:xfrm>
        </p:spPr>
      </p:pic>
    </p:spTree>
    <p:extLst>
      <p:ext uri="{BB962C8B-B14F-4D97-AF65-F5344CB8AC3E}">
        <p14:creationId xmlns:p14="http://schemas.microsoft.com/office/powerpoint/2010/main" val="2533382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normAutofit fontScale="90000"/>
          </a:bodyPr>
          <a:lstStyle/>
          <a:p>
            <a:r>
              <a:rPr lang="en-US"/>
              <a:t>CWE Element/Information Presentation – </a:t>
            </a:r>
            <a:br>
              <a:rPr lang="en-US"/>
            </a:br>
            <a:r>
              <a:rPr lang="en-US"/>
              <a:t>Mockup for New CWE Users	</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28</a:t>
            </a:fld>
            <a:r>
              <a:rPr lang="en-US"/>
              <a:t> </a:t>
            </a:r>
            <a:r>
              <a:rPr lang="en-US">
                <a:solidFill>
                  <a:srgbClr val="C1CD23"/>
                </a:solidFill>
              </a:rPr>
              <a:t>|</a:t>
            </a:r>
          </a:p>
        </p:txBody>
      </p:sp>
      <p:pic>
        <p:nvPicPr>
          <p:cNvPr id="6" name="Content Placeholder 5" descr="A screenshot of a computer&#10;&#10;Description automatically generated">
            <a:extLst>
              <a:ext uri="{FF2B5EF4-FFF2-40B4-BE49-F238E27FC236}">
                <a16:creationId xmlns:a16="http://schemas.microsoft.com/office/drawing/2014/main" id="{2315DE94-8463-4DA7-060D-80503F203D1E}"/>
              </a:ext>
            </a:extLst>
          </p:cNvPr>
          <p:cNvPicPr>
            <a:picLocks noGrp="1" noChangeAspect="1"/>
          </p:cNvPicPr>
          <p:nvPr>
            <p:ph idx="1"/>
          </p:nvPr>
        </p:nvPicPr>
        <p:blipFill>
          <a:blip r:embed="rId2"/>
          <a:stretch>
            <a:fillRect/>
          </a:stretch>
        </p:blipFill>
        <p:spPr>
          <a:xfrm>
            <a:off x="1251390" y="1447800"/>
            <a:ext cx="10095620" cy="4589463"/>
          </a:xfrm>
        </p:spPr>
      </p:pic>
    </p:spTree>
    <p:extLst>
      <p:ext uri="{BB962C8B-B14F-4D97-AF65-F5344CB8AC3E}">
        <p14:creationId xmlns:p14="http://schemas.microsoft.com/office/powerpoint/2010/main" val="2953786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37664-921C-96DB-661D-3B7EA5FC3550}"/>
              </a:ext>
            </a:extLst>
          </p:cNvPr>
          <p:cNvSpPr>
            <a:spLocks noGrp="1"/>
          </p:cNvSpPr>
          <p:nvPr>
            <p:ph type="title"/>
          </p:nvPr>
        </p:nvSpPr>
        <p:spPr/>
        <p:txBody>
          <a:bodyPr/>
          <a:lstStyle/>
          <a:p>
            <a:r>
              <a:rPr lang="en-US"/>
              <a:t>Improve Search</a:t>
            </a:r>
          </a:p>
        </p:txBody>
      </p:sp>
      <p:sp>
        <p:nvSpPr>
          <p:cNvPr id="3" name="Content Placeholder 2">
            <a:extLst>
              <a:ext uri="{FF2B5EF4-FFF2-40B4-BE49-F238E27FC236}">
                <a16:creationId xmlns:a16="http://schemas.microsoft.com/office/drawing/2014/main" id="{E1CBF3AA-44E1-280B-A8F3-4ABC4C7141EE}"/>
              </a:ext>
            </a:extLst>
          </p:cNvPr>
          <p:cNvSpPr>
            <a:spLocks noGrp="1"/>
          </p:cNvSpPr>
          <p:nvPr>
            <p:ph idx="1"/>
          </p:nvPr>
        </p:nvSpPr>
        <p:spPr/>
        <p:txBody>
          <a:bodyPr/>
          <a:lstStyle/>
          <a:p>
            <a:r>
              <a:rPr lang="en-US"/>
              <a:t>The Problem: Search is a generic option that searches the whole website, without the ability to focus in on key items of interest</a:t>
            </a:r>
          </a:p>
          <a:p>
            <a:endParaRPr lang="en-US"/>
          </a:p>
          <a:p>
            <a:r>
              <a:rPr lang="en-US"/>
              <a:t>Proposed Solution: Build a more robust search capability</a:t>
            </a:r>
          </a:p>
          <a:p>
            <a:pPr lvl="1"/>
            <a:r>
              <a:rPr lang="en-US"/>
              <a:t>Advanced search, filter results</a:t>
            </a:r>
          </a:p>
          <a:p>
            <a:pPr lvl="2"/>
            <a:r>
              <a:rPr lang="en-US"/>
              <a:t>Select fields to search in</a:t>
            </a:r>
          </a:p>
          <a:p>
            <a:pPr lvl="2"/>
            <a:r>
              <a:rPr lang="en-US"/>
              <a:t>Search alternate terms</a:t>
            </a:r>
          </a:p>
          <a:p>
            <a:pPr lvl="2"/>
            <a:r>
              <a:rPr lang="en-US"/>
              <a:t>Show only mappable CWEs</a:t>
            </a:r>
          </a:p>
        </p:txBody>
      </p:sp>
      <p:sp>
        <p:nvSpPr>
          <p:cNvPr id="4" name="Slide Number Placeholder 3">
            <a:extLst>
              <a:ext uri="{FF2B5EF4-FFF2-40B4-BE49-F238E27FC236}">
                <a16:creationId xmlns:a16="http://schemas.microsoft.com/office/drawing/2014/main" id="{AD42291E-6ADB-9009-3589-92E0EE00794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p>
        </p:txBody>
      </p:sp>
    </p:spTree>
    <p:extLst>
      <p:ext uri="{BB962C8B-B14F-4D97-AF65-F5344CB8AC3E}">
        <p14:creationId xmlns:p14="http://schemas.microsoft.com/office/powerpoint/2010/main" val="525258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	</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p>
        </p:txBody>
      </p:sp>
      <p:sp>
        <p:nvSpPr>
          <p:cNvPr id="5" name="Content Placeholder 2">
            <a:extLst>
              <a:ext uri="{FF2B5EF4-FFF2-40B4-BE49-F238E27FC236}">
                <a16:creationId xmlns:a16="http://schemas.microsoft.com/office/drawing/2014/main" id="{EA32FB23-576E-3D0F-1447-5DC5A28A6034}"/>
              </a:ext>
            </a:extLst>
          </p:cNvPr>
          <p:cNvSpPr>
            <a:spLocks noGrp="1"/>
          </p:cNvSpPr>
          <p:nvPr>
            <p:ph idx="1"/>
          </p:nvPr>
        </p:nvSpPr>
        <p:spPr>
          <a:xfrm>
            <a:off x="812800" y="1447800"/>
            <a:ext cx="10972800" cy="4589463"/>
          </a:xfrm>
        </p:spPr>
        <p:txBody>
          <a:bodyPr>
            <a:normAutofit/>
          </a:bodyPr>
          <a:lstStyle/>
          <a:p>
            <a:pPr marL="0" indent="0" algn="ctr">
              <a:buNone/>
            </a:pPr>
            <a:endParaRPr lang="en-US" sz="360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4000" dirty="0">
                <a:latin typeface="Tahoma" panose="020B0604030504040204" pitchFamily="34" charset="0"/>
                <a:ea typeface="Tahoma" panose="020B0604030504040204" pitchFamily="34" charset="0"/>
                <a:cs typeface="Tahoma" panose="020B0604030504040204" pitchFamily="34" charset="0"/>
              </a:rPr>
              <a:t>Topic 1</a:t>
            </a:r>
          </a:p>
          <a:p>
            <a:pPr marL="0" indent="0" algn="ctr">
              <a:buNone/>
            </a:pPr>
            <a:br>
              <a:rPr lang="en-US" sz="3200" dirty="0">
                <a:latin typeface="Tahoma" panose="020B0604030504040204" pitchFamily="34" charset="0"/>
              </a:rPr>
            </a:br>
            <a:r>
              <a:rPr lang="en-US" sz="3200" dirty="0">
                <a:latin typeface="Tahoma" panose="020B0604030504040204" pitchFamily="34" charset="0"/>
              </a:rPr>
              <a:t>Macro-Usability Changes for CWE 4.17</a:t>
            </a:r>
            <a:endParaRPr lang="en-US" sz="3200" b="0" dirty="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3200" i="1" dirty="0">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Steve Christey Coley</a:t>
            </a:r>
          </a:p>
        </p:txBody>
      </p:sp>
      <p:sp>
        <p:nvSpPr>
          <p:cNvPr id="6" name="TextBox 5">
            <a:extLst>
              <a:ext uri="{FF2B5EF4-FFF2-40B4-BE49-F238E27FC236}">
                <a16:creationId xmlns:a16="http://schemas.microsoft.com/office/drawing/2014/main" id="{BF34D655-BD2F-3AA0-ED69-90A37943E36B}"/>
              </a:ext>
            </a:extLst>
          </p:cNvPr>
          <p:cNvSpPr txBox="1"/>
          <p:nvPr/>
        </p:nvSpPr>
        <p:spPr>
          <a:xfrm>
            <a:off x="3048000" y="3246643"/>
            <a:ext cx="6096000" cy="369332"/>
          </a:xfrm>
          <a:prstGeom prst="rect">
            <a:avLst/>
          </a:prstGeom>
          <a:noFill/>
        </p:spPr>
        <p:txBody>
          <a:bodyPr wrap="square">
            <a:spAutoFit/>
          </a:bodyPr>
          <a:lstStyle/>
          <a:p>
            <a:r>
              <a:rPr lang="en-US" b="0">
                <a:effectLst/>
              </a:rPr>
              <a:t> </a:t>
            </a:r>
            <a:endParaRPr lang="en-US"/>
          </a:p>
        </p:txBody>
      </p:sp>
    </p:spTree>
    <p:extLst>
      <p:ext uri="{BB962C8B-B14F-4D97-AF65-F5344CB8AC3E}">
        <p14:creationId xmlns:p14="http://schemas.microsoft.com/office/powerpoint/2010/main" val="23716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What’s new in CWE Release 4.15?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normAutofit/>
          </a:bodyPr>
          <a:lstStyle/>
          <a:p>
            <a:r>
              <a:rPr lang="en-US"/>
              <a:t>First installment of major usability improvements that are underway to enhance the understandability, navigability, and usability of CWE content</a:t>
            </a:r>
          </a:p>
          <a:p>
            <a:r>
              <a:rPr lang="en-US"/>
              <a:t>15 CWE Entry pages now include a concise summary of the weakness along with a visual aid at the top of each entry page</a:t>
            </a:r>
          </a:p>
          <a:p>
            <a:pPr lvl="1"/>
            <a:r>
              <a:rPr lang="en-US"/>
              <a:t>These 15 CWEs were selected based on their inclusion in the CWE top 25 list</a:t>
            </a:r>
          </a:p>
          <a:p>
            <a:pPr lvl="1"/>
            <a:r>
              <a:rPr lang="en-US"/>
              <a:t>Full list can be found at: </a:t>
            </a:r>
            <a:r>
              <a:rPr lang="en-US">
                <a:hlinkClick r:id="rId2"/>
              </a:rPr>
              <a:t>https://cwe.mitre.org/news/archives/news2024.html#july16_CWE_Version_4.15_Now_Available</a:t>
            </a:r>
            <a:endParaRPr lang="en-US"/>
          </a:p>
          <a:p>
            <a:r>
              <a:rPr lang="en-US"/>
              <a:t>The Alternate Terms, Common Consequences, and Mitigations sections were reordered so that they appear directly below the new summary section</a:t>
            </a:r>
          </a:p>
          <a:p>
            <a:endParaRPr lang="en-US"/>
          </a:p>
          <a:p>
            <a:endParaRPr lang="en-US"/>
          </a:p>
          <a:p>
            <a:endParaRPr lang="en-US"/>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30</a:t>
            </a:fld>
            <a:r>
              <a:rPr lang="en-US"/>
              <a:t> </a:t>
            </a:r>
            <a:r>
              <a:rPr lang="en-US">
                <a:solidFill>
                  <a:srgbClr val="C1CD23"/>
                </a:solidFill>
              </a:rPr>
              <a:t>|</a:t>
            </a:r>
          </a:p>
        </p:txBody>
      </p:sp>
    </p:spTree>
    <p:extLst>
      <p:ext uri="{BB962C8B-B14F-4D97-AF65-F5344CB8AC3E}">
        <p14:creationId xmlns:p14="http://schemas.microsoft.com/office/powerpoint/2010/main" val="1022715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Open Discussion Topics?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lstStyle/>
          <a:p>
            <a:r>
              <a:rPr lang="en-US"/>
              <a:t>Increase motivations to fix weaknesses versus vulnerabilities </a:t>
            </a:r>
          </a:p>
          <a:p>
            <a:pPr lvl="1"/>
            <a:r>
              <a:rPr lang="en-US"/>
              <a:t>Could we find a way to incorporate cost and expense associated with a weakness into CWE?</a:t>
            </a:r>
          </a:p>
          <a:p>
            <a:r>
              <a:rPr lang="en-US"/>
              <a:t>What CWE personas most benefit from weakness visualizations​?</a:t>
            </a:r>
          </a:p>
          <a:p>
            <a:pPr lvl="1"/>
            <a:r>
              <a:rPr lang="en-US"/>
              <a:t>Technical writers and security architects whose audience is less technical could benefit from reusing visualizations</a:t>
            </a:r>
          </a:p>
          <a:p>
            <a:pPr lvl="1"/>
            <a:r>
              <a:rPr lang="en-US"/>
              <a:t>New or junior level Software or Hardware developers could better understand security issues in visual form</a:t>
            </a:r>
          </a:p>
          <a:p>
            <a:r>
              <a:rPr lang="en-US"/>
              <a:t>CWE persona for technical manager?</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p>
        </p:txBody>
      </p:sp>
    </p:spTree>
    <p:extLst>
      <p:ext uri="{BB962C8B-B14F-4D97-AF65-F5344CB8AC3E}">
        <p14:creationId xmlns:p14="http://schemas.microsoft.com/office/powerpoint/2010/main" val="39095589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0DB3-EA44-8990-9575-AB0E2615C318}"/>
              </a:ext>
            </a:extLst>
          </p:cNvPr>
          <p:cNvSpPr>
            <a:spLocks noGrp="1"/>
          </p:cNvSpPr>
          <p:nvPr>
            <p:ph type="title"/>
          </p:nvPr>
        </p:nvSpPr>
        <p:spPr/>
        <p:txBody>
          <a:bodyPr/>
          <a:lstStyle/>
          <a:p>
            <a:r>
              <a:rPr lang="en-US"/>
              <a:t>Usability: Macro- and Micro-Level Review</a:t>
            </a:r>
          </a:p>
        </p:txBody>
      </p:sp>
      <p:sp>
        <p:nvSpPr>
          <p:cNvPr id="3" name="Content Placeholder 2">
            <a:extLst>
              <a:ext uri="{FF2B5EF4-FFF2-40B4-BE49-F238E27FC236}">
                <a16:creationId xmlns:a16="http://schemas.microsoft.com/office/drawing/2014/main" id="{27B2F30D-C6AE-0BC4-5C31-8D2C795CCC9C}"/>
              </a:ext>
            </a:extLst>
          </p:cNvPr>
          <p:cNvSpPr>
            <a:spLocks noGrp="1"/>
          </p:cNvSpPr>
          <p:nvPr>
            <p:ph idx="1"/>
          </p:nvPr>
        </p:nvSpPr>
        <p:spPr/>
        <p:txBody>
          <a:bodyPr/>
          <a:lstStyle/>
          <a:p>
            <a:r>
              <a:rPr lang="en-US"/>
              <a:t>Macro –</a:t>
            </a:r>
          </a:p>
          <a:p>
            <a:pPr lvl="1"/>
            <a:r>
              <a:rPr lang="en-US"/>
              <a:t>How to organize weaknesses at structural, site-wide level? </a:t>
            </a:r>
          </a:p>
          <a:p>
            <a:pPr lvl="2"/>
            <a:r>
              <a:rPr lang="en-US"/>
              <a:t>Organizing Views</a:t>
            </a:r>
          </a:p>
          <a:p>
            <a:pPr lvl="1"/>
            <a:r>
              <a:rPr lang="en-US"/>
              <a:t>Site-wide navigation</a:t>
            </a:r>
          </a:p>
          <a:p>
            <a:endParaRPr lang="en-US"/>
          </a:p>
          <a:p>
            <a:r>
              <a:rPr lang="en-US"/>
              <a:t>Micro – </a:t>
            </a:r>
          </a:p>
          <a:p>
            <a:pPr lvl="1"/>
            <a:r>
              <a:rPr lang="en-US"/>
              <a:t>How to define a weakness understandably/accurately</a:t>
            </a:r>
          </a:p>
          <a:p>
            <a:pPr lvl="1"/>
            <a:r>
              <a:rPr lang="en-US"/>
              <a:t>Remove redundant and unnecessary information</a:t>
            </a:r>
          </a:p>
          <a:p>
            <a:pPr lvl="2"/>
            <a:r>
              <a:rPr lang="en-US"/>
              <a:t>Moving information to a better place</a:t>
            </a:r>
          </a:p>
          <a:p>
            <a:pPr lvl="1"/>
            <a:r>
              <a:rPr lang="en-US"/>
              <a:t>Better leverage the schema </a:t>
            </a:r>
          </a:p>
        </p:txBody>
      </p:sp>
      <p:sp>
        <p:nvSpPr>
          <p:cNvPr id="4" name="Slide Number Placeholder 3">
            <a:extLst>
              <a:ext uri="{FF2B5EF4-FFF2-40B4-BE49-F238E27FC236}">
                <a16:creationId xmlns:a16="http://schemas.microsoft.com/office/drawing/2014/main" id="{698411E7-4FC7-795F-2692-28D8DCF1E09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32</a:t>
            </a:fld>
            <a:r>
              <a:rPr lang="en-US"/>
              <a:t> </a:t>
            </a:r>
            <a:r>
              <a:rPr lang="en-US">
                <a:solidFill>
                  <a:srgbClr val="C1CD23"/>
                </a:solidFill>
              </a:rPr>
              <a:t>|</a:t>
            </a:r>
          </a:p>
        </p:txBody>
      </p:sp>
    </p:spTree>
    <p:extLst>
      <p:ext uri="{BB962C8B-B14F-4D97-AF65-F5344CB8AC3E}">
        <p14:creationId xmlns:p14="http://schemas.microsoft.com/office/powerpoint/2010/main" val="2969815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View and Category IDs</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a:xfrm>
            <a:off x="812800" y="1447801"/>
            <a:ext cx="2435726" cy="4589745"/>
          </a:xfrm>
        </p:spPr>
        <p:txBody>
          <a:bodyPr>
            <a:normAutofit fontScale="92500" lnSpcReduction="10000"/>
          </a:bodyPr>
          <a:lstStyle/>
          <a:p>
            <a:r>
              <a:rPr lang="en-US"/>
              <a:t>Discussions around removing View and/or Category CWE IDs from page (under title) to prevent mappings</a:t>
            </a:r>
          </a:p>
          <a:p>
            <a:r>
              <a:rPr lang="en-US"/>
              <a:t>Already removed IDs from titles</a:t>
            </a:r>
          </a:p>
          <a:p>
            <a:r>
              <a:rPr lang="en-US"/>
              <a:t>IDs will still be used in URL</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p>
        </p:txBody>
      </p:sp>
      <p:pic>
        <p:nvPicPr>
          <p:cNvPr id="6" name="Picture 5" descr="A screenshot of a computer&#10;&#10;Description automatically generated">
            <a:extLst>
              <a:ext uri="{FF2B5EF4-FFF2-40B4-BE49-F238E27FC236}">
                <a16:creationId xmlns:a16="http://schemas.microsoft.com/office/drawing/2014/main" id="{7EF6A0EC-119D-65EB-D216-DF7B34B938C4}"/>
              </a:ext>
            </a:extLst>
          </p:cNvPr>
          <p:cNvPicPr>
            <a:picLocks noChangeAspect="1"/>
          </p:cNvPicPr>
          <p:nvPr/>
        </p:nvPicPr>
        <p:blipFill>
          <a:blip r:embed="rId2"/>
          <a:stretch>
            <a:fillRect/>
          </a:stretch>
        </p:blipFill>
        <p:spPr>
          <a:xfrm>
            <a:off x="3248526" y="1447801"/>
            <a:ext cx="4152642" cy="4222702"/>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35A9EDA5-2475-2366-852C-CC4C504A6F49}"/>
              </a:ext>
            </a:extLst>
          </p:cNvPr>
          <p:cNvPicPr>
            <a:picLocks noChangeAspect="1"/>
          </p:cNvPicPr>
          <p:nvPr/>
        </p:nvPicPr>
        <p:blipFill>
          <a:blip r:embed="rId3"/>
          <a:stretch>
            <a:fillRect/>
          </a:stretch>
        </p:blipFill>
        <p:spPr>
          <a:xfrm>
            <a:off x="7488627" y="2014990"/>
            <a:ext cx="4296973" cy="4022556"/>
          </a:xfrm>
          <a:prstGeom prst="rect">
            <a:avLst/>
          </a:prstGeom>
        </p:spPr>
      </p:pic>
    </p:spTree>
    <p:extLst>
      <p:ext uri="{BB962C8B-B14F-4D97-AF65-F5344CB8AC3E}">
        <p14:creationId xmlns:p14="http://schemas.microsoft.com/office/powerpoint/2010/main" val="13789388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Other Macro Changes?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lstStyle/>
          <a:p>
            <a:r>
              <a:rPr lang="en-US"/>
              <a:t>Any other thoughts or ideas on Macro usability changes?</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p>
        </p:txBody>
      </p:sp>
    </p:spTree>
    <p:extLst>
      <p:ext uri="{BB962C8B-B14F-4D97-AF65-F5344CB8AC3E}">
        <p14:creationId xmlns:p14="http://schemas.microsoft.com/office/powerpoint/2010/main" val="2898955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UEWG: Purpose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lstStyle/>
          <a:p>
            <a:r>
              <a:rPr lang="en-US" sz="2800">
                <a:latin typeface="Tahoma" panose="020B0604030504040204" pitchFamily="34" charset="0"/>
              </a:rPr>
              <a:t>Mission: </a:t>
            </a:r>
            <a:r>
              <a:rPr lang="en-US" sz="2800" b="0">
                <a:latin typeface="Tahoma" panose="020B0604030504040204" pitchFamily="34" charset="0"/>
                <a:ea typeface="Tahoma" panose="020B0604030504040204" pitchFamily="34" charset="0"/>
                <a:cs typeface="Tahoma" panose="020B0604030504040204" pitchFamily="34" charset="0"/>
              </a:rPr>
              <a:t>Identifying areas where CWE content, rules, guidelines, and best practices must improve to better support stakeholder community, and work collaboratively to fix them</a:t>
            </a:r>
          </a:p>
          <a:p>
            <a:r>
              <a:rPr lang="en-US" sz="2800">
                <a:latin typeface="Tahoma" panose="020B0604030504040204" pitchFamily="34" charset="0"/>
              </a:rPr>
              <a:t>Periodic reporting of activities to CWE Board </a:t>
            </a:r>
          </a:p>
          <a:p>
            <a:pPr lvl="1"/>
            <a:r>
              <a:rPr lang="en-US" sz="2400">
                <a:latin typeface="Tahoma" panose="020B0604030504040204" pitchFamily="34" charset="0"/>
              </a:rPr>
              <a:t>Next quarterly Board meeting TBD Q2-2024</a:t>
            </a:r>
            <a:endParaRPr lang="en-US" sz="2400" b="1">
              <a:latin typeface="Tahoma" panose="020B0604030504040204" pitchFamily="34" charset="0"/>
            </a:endParaRPr>
          </a:p>
          <a:p>
            <a:r>
              <a:rPr lang="en-US" sz="2800">
                <a:latin typeface="Tahoma" panose="020B0604030504040204" pitchFamily="34" charset="0"/>
              </a:rPr>
              <a:t>Please solicit participation from your contacts</a:t>
            </a:r>
          </a:p>
          <a:p>
            <a:pPr lvl="1"/>
            <a:r>
              <a:rPr lang="en-US">
                <a:latin typeface="Tahoma" panose="020B0604030504040204" pitchFamily="34" charset="0"/>
              </a:rPr>
              <a:t>Contact: </a:t>
            </a:r>
            <a:r>
              <a:rPr lang="en-US">
                <a:latin typeface="Tahoma" panose="020B0604030504040204" pitchFamily="34" charset="0"/>
                <a:hlinkClick r:id="rId2"/>
              </a:rPr>
              <a:t>cwe@mitre.org</a:t>
            </a:r>
            <a:endParaRPr lang="en-US">
              <a:latin typeface="Tahoma" panose="020B0604030504040204" pitchFamily="34" charset="0"/>
            </a:endParaRPr>
          </a:p>
          <a:p>
            <a:endParaRPr lang="en-US"/>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35</a:t>
            </a:fld>
            <a:r>
              <a:rPr lang="en-US"/>
              <a:t> </a:t>
            </a:r>
            <a:r>
              <a:rPr lang="en-US">
                <a:solidFill>
                  <a:srgbClr val="C1CD23"/>
                </a:solidFill>
              </a:rPr>
              <a:t>|</a:t>
            </a:r>
          </a:p>
        </p:txBody>
      </p:sp>
    </p:spTree>
    <p:extLst>
      <p:ext uri="{BB962C8B-B14F-4D97-AF65-F5344CB8AC3E}">
        <p14:creationId xmlns:p14="http://schemas.microsoft.com/office/powerpoint/2010/main" val="24705583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Housekeeping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lstStyle/>
          <a:p>
            <a:r>
              <a:rPr lang="en-US"/>
              <a:t>CWE UEWG May Meeting</a:t>
            </a:r>
          </a:p>
          <a:p>
            <a:pPr lvl="1"/>
            <a:r>
              <a:rPr lang="en-US"/>
              <a:t>The next regularly scheduled meeting is Wed 7/31</a:t>
            </a:r>
          </a:p>
          <a:p>
            <a:r>
              <a:rPr lang="en-US"/>
              <a:t>The CWE Program is continuously seeking feedback on UEWG activities and priorities during these sessions or via email: </a:t>
            </a:r>
            <a:r>
              <a:rPr lang="en-US">
                <a:hlinkClick r:id="rId2"/>
              </a:rPr>
              <a:t>cwe@mitre.org</a:t>
            </a:r>
            <a:endParaRPr lang="en-US"/>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36</a:t>
            </a:fld>
            <a:r>
              <a:rPr lang="en-US"/>
              <a:t> </a:t>
            </a:r>
            <a:r>
              <a:rPr lang="en-US">
                <a:solidFill>
                  <a:srgbClr val="C1CD23"/>
                </a:solidFill>
              </a:rPr>
              <a:t>|</a:t>
            </a:r>
          </a:p>
        </p:txBody>
      </p:sp>
    </p:spTree>
    <p:extLst>
      <p:ext uri="{BB962C8B-B14F-4D97-AF65-F5344CB8AC3E}">
        <p14:creationId xmlns:p14="http://schemas.microsoft.com/office/powerpoint/2010/main" val="4056431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C7BDEA-2CB6-3B2A-CD74-BD27F80AD5CD}"/>
              </a:ext>
            </a:extLst>
          </p:cNvPr>
          <p:cNvSpPr>
            <a:spLocks noGrp="1"/>
          </p:cNvSpPr>
          <p:nvPr>
            <p:ph type="title"/>
          </p:nvPr>
        </p:nvSpPr>
        <p:spPr/>
        <p:txBody>
          <a:bodyPr/>
          <a:lstStyle/>
          <a:p>
            <a:pPr>
              <a:lnSpc>
                <a:spcPct val="50505"/>
              </a:lnSpc>
            </a:pPr>
            <a:r>
              <a:rPr lang="en-US"/>
              <a:t>Usability Task Micro Updates Initial Goals</a:t>
            </a:r>
          </a:p>
        </p:txBody>
      </p:sp>
      <p:sp>
        <p:nvSpPr>
          <p:cNvPr id="4" name="Content Placeholder 3">
            <a:extLst>
              <a:ext uri="{FF2B5EF4-FFF2-40B4-BE49-F238E27FC236}">
                <a16:creationId xmlns:a16="http://schemas.microsoft.com/office/drawing/2014/main" id="{E200932A-04F6-6A58-5B39-64BD962D965B}"/>
              </a:ext>
            </a:extLst>
          </p:cNvPr>
          <p:cNvSpPr>
            <a:spLocks noGrp="1"/>
          </p:cNvSpPr>
          <p:nvPr>
            <p:ph idx="1"/>
          </p:nvPr>
        </p:nvSpPr>
        <p:spPr>
          <a:xfrm>
            <a:off x="609600" y="1253630"/>
            <a:ext cx="10972800" cy="5040199"/>
          </a:xfrm>
        </p:spPr>
        <p:txBody>
          <a:bodyPr>
            <a:normAutofit fontScale="92500" lnSpcReduction="20000"/>
          </a:bodyPr>
          <a:lstStyle/>
          <a:p>
            <a:pPr marL="0" indent="0">
              <a:buNone/>
            </a:pPr>
            <a:r>
              <a:rPr lang="en-US" u="sng"/>
              <a:t>Above the fold (before the webpage scroll point):</a:t>
            </a:r>
          </a:p>
          <a:p>
            <a:r>
              <a:rPr lang="en-US"/>
              <a:t>Important and concise text is above the fold so the reader can easily scan and digest</a:t>
            </a:r>
          </a:p>
          <a:p>
            <a:pPr marL="0" indent="0">
              <a:buNone/>
            </a:pPr>
            <a:r>
              <a:rPr lang="en-US" u="sng"/>
              <a:t>Points to Make Above the Fold:</a:t>
            </a:r>
          </a:p>
          <a:p>
            <a:r>
              <a:rPr lang="en-US"/>
              <a:t>Describe just the weakness and provide a visual aid</a:t>
            </a:r>
          </a:p>
          <a:p>
            <a:pPr lvl="1"/>
            <a:r>
              <a:rPr lang="en-US"/>
              <a:t>Concise summary of weakness (only in description, no extended description)</a:t>
            </a:r>
          </a:p>
          <a:p>
            <a:pPr lvl="1"/>
            <a:r>
              <a:rPr lang="en-US"/>
              <a:t>Describe the condition and some context about the condition</a:t>
            </a:r>
          </a:p>
          <a:p>
            <a:pPr lvl="1"/>
            <a:r>
              <a:rPr lang="en-US"/>
              <a:t>Concise is 3 – 4 sentences. Images will provide additional context. </a:t>
            </a:r>
          </a:p>
          <a:p>
            <a:pPr marL="0" indent="0">
              <a:buNone/>
            </a:pPr>
            <a:r>
              <a:rPr lang="en-US" u="sng"/>
              <a:t>Reorder Elements:</a:t>
            </a:r>
          </a:p>
          <a:p>
            <a:pPr>
              <a:spcBef>
                <a:spcPts val="600"/>
              </a:spcBef>
              <a:spcAft>
                <a:spcPts val="0"/>
              </a:spcAft>
            </a:pPr>
            <a:r>
              <a:rPr lang="en-US"/>
              <a:t>Alternate Terms </a:t>
            </a:r>
          </a:p>
          <a:p>
            <a:pPr>
              <a:spcBef>
                <a:spcPts val="600"/>
              </a:spcBef>
              <a:spcAft>
                <a:spcPts val="0"/>
              </a:spcAft>
            </a:pPr>
            <a:r>
              <a:rPr lang="en-US"/>
              <a:t>Consequences Element </a:t>
            </a:r>
            <a:r>
              <a:rPr lang="en-US" b="0"/>
              <a:t>(bad outcomes)</a:t>
            </a:r>
          </a:p>
          <a:p>
            <a:pPr>
              <a:spcBef>
                <a:spcPts val="600"/>
              </a:spcBef>
              <a:spcAft>
                <a:spcPts val="0"/>
              </a:spcAft>
            </a:pPr>
            <a:r>
              <a:rPr lang="en-US"/>
              <a:t>Mitigations Element (w</a:t>
            </a:r>
            <a:r>
              <a:rPr lang="en-US" b="0"/>
              <a:t>hat to do about the weakness)</a:t>
            </a:r>
          </a:p>
          <a:p>
            <a:pPr>
              <a:spcBef>
                <a:spcPts val="600"/>
              </a:spcBef>
              <a:spcAft>
                <a:spcPts val="0"/>
              </a:spcAft>
            </a:pPr>
            <a:r>
              <a:rPr lang="en-US" b="0"/>
              <a:t>Remaining Elements follow</a:t>
            </a:r>
          </a:p>
        </p:txBody>
      </p:sp>
      <p:sp>
        <p:nvSpPr>
          <p:cNvPr id="2" name="Slide Number Placeholder 1">
            <a:extLst>
              <a:ext uri="{FF2B5EF4-FFF2-40B4-BE49-F238E27FC236}">
                <a16:creationId xmlns:a16="http://schemas.microsoft.com/office/drawing/2014/main" id="{C6637A4D-3B6F-DD02-BFA7-95BC642F5C78}"/>
              </a:ext>
            </a:extLst>
          </p:cNvPr>
          <p:cNvSpPr>
            <a:spLocks noGrp="1"/>
          </p:cNvSpPr>
          <p:nvPr>
            <p:ph type="sldNum" sz="quarter" idx="4"/>
          </p:nvPr>
        </p:nvSpPr>
        <p:spPr/>
        <p:txBody>
          <a:bodyPr/>
          <a:lstStyle/>
          <a:p>
            <a:pPr defTabSz="1219170"/>
            <a:r>
              <a:rPr lang="en-US">
                <a:solidFill>
                  <a:prstClr val="black">
                    <a:tint val="75000"/>
                  </a:prstClr>
                </a:solidFill>
                <a:latin typeface="Arial" pitchFamily="34" charset="0"/>
              </a:rPr>
              <a:t>| </a:t>
            </a:r>
            <a:fld id="{295008BC-DA31-4D19-837B-EFA4386B05F5}" type="slidenum">
              <a:rPr lang="en-US">
                <a:solidFill>
                  <a:prstClr val="black">
                    <a:tint val="75000"/>
                  </a:prstClr>
                </a:solidFill>
                <a:latin typeface="Arial" pitchFamily="34" charset="0"/>
              </a:rPr>
              <a:pPr defTabSz="1219170"/>
              <a:t>37</a:t>
            </a:fld>
            <a:r>
              <a:rPr lang="en-US">
                <a:solidFill>
                  <a:prstClr val="black">
                    <a:tint val="75000"/>
                  </a:prstClr>
                </a:solidFill>
                <a:latin typeface="Arial" pitchFamily="34" charset="0"/>
              </a:rPr>
              <a:t> |</a:t>
            </a:r>
            <a:r>
              <a:rPr lang="en-US">
                <a:solidFill>
                  <a:prstClr val="black">
                    <a:tint val="75000"/>
                  </a:prstClr>
                </a:solidFill>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477381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normAutofit/>
          </a:bodyPr>
          <a:lstStyle/>
          <a:p>
            <a:r>
              <a:rPr lang="en-US" sz="3200">
                <a:latin typeface="Tahoma" panose="020B0604030504040204" pitchFamily="34" charset="0"/>
              </a:rPr>
              <a:t>Prioritizing User Experience Improvements</a:t>
            </a:r>
            <a:r>
              <a:rPr lang="en-US"/>
              <a:t>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a:xfrm>
            <a:off x="812800" y="1447801"/>
            <a:ext cx="10972800" cy="4859280"/>
          </a:xfrm>
        </p:spPr>
        <p:txBody>
          <a:bodyPr>
            <a:normAutofit fontScale="92500" lnSpcReduction="10000"/>
          </a:bodyPr>
          <a:lstStyle/>
          <a:p>
            <a:r>
              <a:rPr lang="en-US"/>
              <a:t>User Experience Working Group was established in response to negative feedback related to CWE’s usability</a:t>
            </a:r>
          </a:p>
          <a:p>
            <a:pPr lvl="1"/>
            <a:r>
              <a:rPr lang="en-US"/>
              <a:t>This group has accomplished much in response (e.g., submission guidelines, mapping guidance, “New to CWE?” launch, weakness filtering)</a:t>
            </a:r>
          </a:p>
          <a:p>
            <a:pPr lvl="1"/>
            <a:r>
              <a:rPr lang="en-US"/>
              <a:t>We must now begin to address usability and understandability in further ways throughout the corpus structure and down to individual weakness language</a:t>
            </a:r>
          </a:p>
          <a:p>
            <a:r>
              <a:rPr lang="en-US"/>
              <a:t>CWE entry clean-up (across the entire corpus)</a:t>
            </a:r>
          </a:p>
          <a:p>
            <a:pPr lvl="1"/>
            <a:r>
              <a:rPr lang="en-US" u="sng"/>
              <a:t>Understandability</a:t>
            </a:r>
            <a:r>
              <a:rPr lang="en-US"/>
              <a:t>: revising all entries for simpler language; remove redundancy</a:t>
            </a:r>
          </a:p>
          <a:p>
            <a:pPr lvl="1"/>
            <a:r>
              <a:rPr lang="en-US"/>
              <a:t>Simplifying descriptions/extended descriptions to leverage other elements appropriately</a:t>
            </a:r>
          </a:p>
          <a:p>
            <a:pPr lvl="2"/>
            <a:r>
              <a:rPr lang="en-US"/>
              <a:t>E.g., removing example instance, impacts, etc. language from descriptions</a:t>
            </a:r>
          </a:p>
          <a:p>
            <a:pPr lvl="2"/>
            <a:r>
              <a:rPr lang="en-US"/>
              <a:t>Only having one description written in concise, accurate language focusing on the weakness</a:t>
            </a:r>
          </a:p>
          <a:p>
            <a:pPr lvl="1"/>
            <a:r>
              <a:rPr lang="en-US" u="sng"/>
              <a:t>Completeness</a:t>
            </a:r>
            <a:r>
              <a:rPr lang="en-US"/>
              <a:t>: ensuring all entries have basic required elements populated</a:t>
            </a:r>
          </a:p>
          <a:p>
            <a:pPr lvl="1"/>
            <a:r>
              <a:rPr lang="en-US" u="sng"/>
              <a:t>Visualizations</a:t>
            </a:r>
            <a:r>
              <a:rPr lang="en-US"/>
              <a:t>: adding to entries to explain topics visually (leverage Abhi’s top25 examples, build from there)</a:t>
            </a:r>
            <a:endParaRPr lang="en-US" u="sng"/>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38</a:t>
            </a:fld>
            <a:r>
              <a:rPr lang="en-US"/>
              <a:t> </a:t>
            </a:r>
            <a:r>
              <a:rPr lang="en-US">
                <a:solidFill>
                  <a:srgbClr val="C1CD23"/>
                </a:solidFill>
              </a:rPr>
              <a:t>|</a:t>
            </a:r>
          </a:p>
        </p:txBody>
      </p:sp>
    </p:spTree>
    <p:extLst>
      <p:ext uri="{BB962C8B-B14F-4D97-AF65-F5344CB8AC3E}">
        <p14:creationId xmlns:p14="http://schemas.microsoft.com/office/powerpoint/2010/main" val="3820576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40DB3-EA44-8990-9575-AB0E2615C318}"/>
              </a:ext>
            </a:extLst>
          </p:cNvPr>
          <p:cNvSpPr>
            <a:spLocks noGrp="1"/>
          </p:cNvSpPr>
          <p:nvPr>
            <p:ph type="title"/>
          </p:nvPr>
        </p:nvSpPr>
        <p:spPr/>
        <p:txBody>
          <a:bodyPr/>
          <a:lstStyle/>
          <a:p>
            <a:r>
              <a:rPr lang="en-US"/>
              <a:t>Usability: Macro- and Micro-Level</a:t>
            </a:r>
          </a:p>
        </p:txBody>
      </p:sp>
      <p:sp>
        <p:nvSpPr>
          <p:cNvPr id="3" name="Content Placeholder 2">
            <a:extLst>
              <a:ext uri="{FF2B5EF4-FFF2-40B4-BE49-F238E27FC236}">
                <a16:creationId xmlns:a16="http://schemas.microsoft.com/office/drawing/2014/main" id="{27B2F30D-C6AE-0BC4-5C31-8D2C795CCC9C}"/>
              </a:ext>
            </a:extLst>
          </p:cNvPr>
          <p:cNvSpPr>
            <a:spLocks noGrp="1"/>
          </p:cNvSpPr>
          <p:nvPr>
            <p:ph idx="1"/>
          </p:nvPr>
        </p:nvSpPr>
        <p:spPr/>
        <p:txBody>
          <a:bodyPr/>
          <a:lstStyle/>
          <a:p>
            <a:r>
              <a:rPr lang="en-US"/>
              <a:t>Macro –</a:t>
            </a:r>
          </a:p>
          <a:p>
            <a:pPr lvl="1"/>
            <a:r>
              <a:rPr lang="en-US"/>
              <a:t>How to organize weaknesses at structural, site-wide level? </a:t>
            </a:r>
          </a:p>
          <a:p>
            <a:pPr lvl="2"/>
            <a:r>
              <a:rPr lang="en-US"/>
              <a:t>Organizing Views</a:t>
            </a:r>
          </a:p>
          <a:p>
            <a:pPr lvl="1"/>
            <a:r>
              <a:rPr lang="en-US"/>
              <a:t>Site-wide navigation</a:t>
            </a:r>
          </a:p>
          <a:p>
            <a:endParaRPr lang="en-US"/>
          </a:p>
          <a:p>
            <a:r>
              <a:rPr lang="en-US"/>
              <a:t>Micro – </a:t>
            </a:r>
          </a:p>
          <a:p>
            <a:pPr lvl="1"/>
            <a:r>
              <a:rPr lang="en-US"/>
              <a:t>How to define a weakness understandably/accurately</a:t>
            </a:r>
          </a:p>
          <a:p>
            <a:pPr lvl="1"/>
            <a:r>
              <a:rPr lang="en-US"/>
              <a:t>Remove redundant and unnecessary information</a:t>
            </a:r>
          </a:p>
          <a:p>
            <a:pPr lvl="1"/>
            <a:r>
              <a:rPr lang="en-US"/>
              <a:t>Better leverage the schema </a:t>
            </a:r>
          </a:p>
        </p:txBody>
      </p:sp>
      <p:sp>
        <p:nvSpPr>
          <p:cNvPr id="4" name="Slide Number Placeholder 3">
            <a:extLst>
              <a:ext uri="{FF2B5EF4-FFF2-40B4-BE49-F238E27FC236}">
                <a16:creationId xmlns:a16="http://schemas.microsoft.com/office/drawing/2014/main" id="{698411E7-4FC7-795F-2692-28D8DCF1E099}"/>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39</a:t>
            </a:fld>
            <a:r>
              <a:rPr lang="en-US"/>
              <a:t> </a:t>
            </a:r>
            <a:r>
              <a:rPr lang="en-US">
                <a:solidFill>
                  <a:srgbClr val="C1CD23"/>
                </a:solidFill>
              </a:rPr>
              <a:t>|</a:t>
            </a:r>
          </a:p>
        </p:txBody>
      </p:sp>
    </p:spTree>
    <p:extLst>
      <p:ext uri="{BB962C8B-B14F-4D97-AF65-F5344CB8AC3E}">
        <p14:creationId xmlns:p14="http://schemas.microsoft.com/office/powerpoint/2010/main" val="17452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C4141-7A30-3462-814D-EFA3473F1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E53F47-9196-5E75-97BD-FDFE437783E8}"/>
              </a:ext>
            </a:extLst>
          </p:cNvPr>
          <p:cNvSpPr>
            <a:spLocks noGrp="1"/>
          </p:cNvSpPr>
          <p:nvPr>
            <p:ph type="title"/>
          </p:nvPr>
        </p:nvSpPr>
        <p:spPr/>
        <p:txBody>
          <a:bodyPr/>
          <a:lstStyle/>
          <a:p>
            <a:r>
              <a:rPr lang="en-US" dirty="0"/>
              <a:t>Macro-Usability – Potential Changes for CWE 4.17</a:t>
            </a:r>
          </a:p>
        </p:txBody>
      </p:sp>
      <p:sp>
        <p:nvSpPr>
          <p:cNvPr id="3" name="Content Placeholder 2">
            <a:extLst>
              <a:ext uri="{FF2B5EF4-FFF2-40B4-BE49-F238E27FC236}">
                <a16:creationId xmlns:a16="http://schemas.microsoft.com/office/drawing/2014/main" id="{C1B3CE25-07D3-9FBE-9BD3-3EE143213454}"/>
              </a:ext>
            </a:extLst>
          </p:cNvPr>
          <p:cNvSpPr>
            <a:spLocks noGrp="1"/>
          </p:cNvSpPr>
          <p:nvPr>
            <p:ph idx="1"/>
          </p:nvPr>
        </p:nvSpPr>
        <p:spPr/>
        <p:txBody>
          <a:bodyPr/>
          <a:lstStyle/>
          <a:p>
            <a:r>
              <a:rPr lang="en-US" dirty="0"/>
              <a:t>Previous work has been focused on front page and related menus</a:t>
            </a:r>
          </a:p>
          <a:p>
            <a:r>
              <a:rPr lang="en-US" dirty="0"/>
              <a:t>Additional changes are possible</a:t>
            </a:r>
          </a:p>
          <a:p>
            <a:pPr lvl="1"/>
            <a:r>
              <a:rPr lang="en-US" dirty="0"/>
              <a:t>only small technical changes can be made due to limited time</a:t>
            </a:r>
          </a:p>
          <a:p>
            <a:pPr lvl="1"/>
            <a:r>
              <a:rPr lang="en-US" dirty="0"/>
              <a:t>Features like “dynamic hierarchy navigator,” ability to change order of fields in an entry, ATT&amp;CK-style matrix, etc. are not feasible for CWE 4.17 release</a:t>
            </a:r>
          </a:p>
          <a:p>
            <a:r>
              <a:rPr lang="en-US" dirty="0"/>
              <a:t>Goal: improve UX for first-time visitors to individual CWE entry pages</a:t>
            </a:r>
          </a:p>
          <a:p>
            <a:pPr lvl="1"/>
            <a:r>
              <a:rPr lang="en-US" dirty="0"/>
              <a:t>Many visitors click on a CWE link from another web site and are driven to the individual web page for that CWE</a:t>
            </a:r>
          </a:p>
          <a:p>
            <a:r>
              <a:rPr lang="en-US" dirty="0"/>
              <a:t>Goal: make useful features more readily apparent</a:t>
            </a:r>
          </a:p>
          <a:p>
            <a:pPr lvl="1"/>
            <a:r>
              <a:rPr lang="en-US" dirty="0"/>
              <a:t>The CWE site has lots of useful information that users probably don’t even notice</a:t>
            </a:r>
          </a:p>
          <a:p>
            <a:pPr lvl="2"/>
            <a:r>
              <a:rPr lang="en-US" dirty="0"/>
              <a:t>Hidden in menus, obscured in a link in the corner, etc.</a:t>
            </a:r>
          </a:p>
        </p:txBody>
      </p:sp>
      <p:sp>
        <p:nvSpPr>
          <p:cNvPr id="4" name="Slide Number Placeholder 3">
            <a:extLst>
              <a:ext uri="{FF2B5EF4-FFF2-40B4-BE49-F238E27FC236}">
                <a16:creationId xmlns:a16="http://schemas.microsoft.com/office/drawing/2014/main" id="{9416953B-C16E-B287-D4A6-2DCD39C333E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8861798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847CA-620C-0858-301A-12673E9EA6E6}"/>
              </a:ext>
            </a:extLst>
          </p:cNvPr>
          <p:cNvSpPr>
            <a:spLocks noGrp="1"/>
          </p:cNvSpPr>
          <p:nvPr>
            <p:ph type="title"/>
          </p:nvPr>
        </p:nvSpPr>
        <p:spPr/>
        <p:txBody>
          <a:bodyPr/>
          <a:lstStyle/>
          <a:p>
            <a:r>
              <a:rPr lang="en-US"/>
              <a:t>Example</a:t>
            </a:r>
          </a:p>
        </p:txBody>
      </p:sp>
      <p:sp>
        <p:nvSpPr>
          <p:cNvPr id="4" name="Slide Number Placeholder 3">
            <a:extLst>
              <a:ext uri="{FF2B5EF4-FFF2-40B4-BE49-F238E27FC236}">
                <a16:creationId xmlns:a16="http://schemas.microsoft.com/office/drawing/2014/main" id="{9CFDB403-EDEE-F233-63B4-38C85AFEBBD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40</a:t>
            </a:fld>
            <a:r>
              <a:rPr lang="en-US"/>
              <a:t> </a:t>
            </a:r>
            <a:r>
              <a:rPr lang="en-US">
                <a:solidFill>
                  <a:srgbClr val="C1CD23"/>
                </a:solidFill>
              </a:rPr>
              <a:t>|</a:t>
            </a:r>
          </a:p>
        </p:txBody>
      </p:sp>
      <p:pic>
        <p:nvPicPr>
          <p:cNvPr id="5" name="Picture 4">
            <a:extLst>
              <a:ext uri="{FF2B5EF4-FFF2-40B4-BE49-F238E27FC236}">
                <a16:creationId xmlns:a16="http://schemas.microsoft.com/office/drawing/2014/main" id="{05781E2A-6B96-3E02-17AC-169EFDAB994B}"/>
              </a:ext>
            </a:extLst>
          </p:cNvPr>
          <p:cNvPicPr>
            <a:picLocks noChangeAspect="1"/>
          </p:cNvPicPr>
          <p:nvPr/>
        </p:nvPicPr>
        <p:blipFill>
          <a:blip r:embed="rId2"/>
          <a:stretch>
            <a:fillRect/>
          </a:stretch>
        </p:blipFill>
        <p:spPr>
          <a:xfrm>
            <a:off x="6192075" y="181329"/>
            <a:ext cx="5999925" cy="6676671"/>
          </a:xfrm>
          <a:prstGeom prst="rect">
            <a:avLst/>
          </a:prstGeom>
          <a:noFill/>
          <a:ln>
            <a:solidFill>
              <a:schemeClr val="accent1"/>
            </a:solidFill>
          </a:ln>
        </p:spPr>
      </p:pic>
      <p:pic>
        <p:nvPicPr>
          <p:cNvPr id="7" name="Picture 6" descr="A screenshot of a computer&#10;&#10;Description automatically generated">
            <a:extLst>
              <a:ext uri="{FF2B5EF4-FFF2-40B4-BE49-F238E27FC236}">
                <a16:creationId xmlns:a16="http://schemas.microsoft.com/office/drawing/2014/main" id="{341A2B53-ADF5-4F2C-CC76-BDDED3809583}"/>
              </a:ext>
            </a:extLst>
          </p:cNvPr>
          <p:cNvPicPr>
            <a:picLocks noChangeAspect="1"/>
          </p:cNvPicPr>
          <p:nvPr/>
        </p:nvPicPr>
        <p:blipFill>
          <a:blip r:embed="rId3"/>
          <a:stretch>
            <a:fillRect/>
          </a:stretch>
        </p:blipFill>
        <p:spPr>
          <a:xfrm>
            <a:off x="265045" y="181329"/>
            <a:ext cx="5927030" cy="5778293"/>
          </a:xfrm>
          <a:prstGeom prst="rect">
            <a:avLst/>
          </a:prstGeom>
          <a:ln>
            <a:solidFill>
              <a:schemeClr val="accent1"/>
            </a:solidFill>
          </a:ln>
        </p:spPr>
      </p:pic>
    </p:spTree>
    <p:extLst>
      <p:ext uri="{BB962C8B-B14F-4D97-AF65-F5344CB8AC3E}">
        <p14:creationId xmlns:p14="http://schemas.microsoft.com/office/powerpoint/2010/main" val="3227878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ECDA-882C-3BCD-FDB0-80462AABBFB5}"/>
              </a:ext>
            </a:extLst>
          </p:cNvPr>
          <p:cNvSpPr>
            <a:spLocks noGrp="1"/>
          </p:cNvSpPr>
          <p:nvPr>
            <p:ph type="title"/>
          </p:nvPr>
        </p:nvSpPr>
        <p:spPr/>
        <p:txBody>
          <a:bodyPr/>
          <a:lstStyle/>
          <a:p>
            <a:r>
              <a:rPr lang="en-US"/>
              <a:t>Overall Prioritization</a:t>
            </a:r>
          </a:p>
        </p:txBody>
      </p:sp>
      <p:sp>
        <p:nvSpPr>
          <p:cNvPr id="3" name="Content Placeholder 2">
            <a:extLst>
              <a:ext uri="{FF2B5EF4-FFF2-40B4-BE49-F238E27FC236}">
                <a16:creationId xmlns:a16="http://schemas.microsoft.com/office/drawing/2014/main" id="{A7A09F5D-7DF4-2F5B-2D83-D03B31D8E385}"/>
              </a:ext>
            </a:extLst>
          </p:cNvPr>
          <p:cNvSpPr>
            <a:spLocks noGrp="1"/>
          </p:cNvSpPr>
          <p:nvPr>
            <p:ph idx="1"/>
          </p:nvPr>
        </p:nvSpPr>
        <p:spPr/>
        <p:txBody>
          <a:bodyPr/>
          <a:lstStyle/>
          <a:p>
            <a:r>
              <a:rPr lang="en-US"/>
              <a:t>At what level should we begin our focus?</a:t>
            </a:r>
          </a:p>
          <a:p>
            <a:r>
              <a:rPr lang="en-US"/>
              <a:t>Macro (CWE organization and navigation) vs Micro level (weakness understandability)</a:t>
            </a:r>
          </a:p>
          <a:p>
            <a:r>
              <a:rPr lang="en-US"/>
              <a:t>Micro could include CWE record:</a:t>
            </a:r>
          </a:p>
          <a:p>
            <a:pPr lvl="1"/>
            <a:r>
              <a:rPr lang="en-US"/>
              <a:t>Understandability</a:t>
            </a:r>
          </a:p>
          <a:p>
            <a:pPr lvl="1"/>
            <a:r>
              <a:rPr lang="en-US"/>
              <a:t>Completeness</a:t>
            </a:r>
          </a:p>
          <a:p>
            <a:pPr lvl="1"/>
            <a:r>
              <a:rPr lang="en-US"/>
              <a:t>Visualizations</a:t>
            </a:r>
          </a:p>
          <a:p>
            <a:pPr lvl="1"/>
            <a:endParaRPr lang="en-US"/>
          </a:p>
          <a:p>
            <a:pPr lvl="1"/>
            <a:endParaRPr lang="en-US"/>
          </a:p>
          <a:p>
            <a:endParaRPr lang="en-US"/>
          </a:p>
        </p:txBody>
      </p:sp>
      <p:sp>
        <p:nvSpPr>
          <p:cNvPr id="4" name="Slide Number Placeholder 3">
            <a:extLst>
              <a:ext uri="{FF2B5EF4-FFF2-40B4-BE49-F238E27FC236}">
                <a16:creationId xmlns:a16="http://schemas.microsoft.com/office/drawing/2014/main" id="{C840F946-D3B4-9E92-25B7-2AF00540944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41</a:t>
            </a:fld>
            <a:r>
              <a:rPr lang="en-US"/>
              <a:t> </a:t>
            </a:r>
            <a:r>
              <a:rPr lang="en-US">
                <a:solidFill>
                  <a:srgbClr val="C1CD23"/>
                </a:solidFill>
              </a:rPr>
              <a:t>|</a:t>
            </a:r>
          </a:p>
        </p:txBody>
      </p:sp>
    </p:spTree>
    <p:extLst>
      <p:ext uri="{BB962C8B-B14F-4D97-AF65-F5344CB8AC3E}">
        <p14:creationId xmlns:p14="http://schemas.microsoft.com/office/powerpoint/2010/main" val="2170650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86F8-EAB7-838A-F666-EB71C234A02C}"/>
              </a:ext>
            </a:extLst>
          </p:cNvPr>
          <p:cNvSpPr>
            <a:spLocks noGrp="1"/>
          </p:cNvSpPr>
          <p:nvPr>
            <p:ph type="title"/>
          </p:nvPr>
        </p:nvSpPr>
        <p:spPr/>
        <p:txBody>
          <a:bodyPr/>
          <a:lstStyle/>
          <a:p>
            <a:r>
              <a:rPr lang="en-US"/>
              <a:t>A possible path forward</a:t>
            </a:r>
          </a:p>
        </p:txBody>
      </p:sp>
      <p:sp>
        <p:nvSpPr>
          <p:cNvPr id="3" name="Content Placeholder 2">
            <a:extLst>
              <a:ext uri="{FF2B5EF4-FFF2-40B4-BE49-F238E27FC236}">
                <a16:creationId xmlns:a16="http://schemas.microsoft.com/office/drawing/2014/main" id="{4BD43860-31C6-7829-D800-5FF3C8B34F36}"/>
              </a:ext>
            </a:extLst>
          </p:cNvPr>
          <p:cNvSpPr>
            <a:spLocks noGrp="1"/>
          </p:cNvSpPr>
          <p:nvPr>
            <p:ph idx="1"/>
          </p:nvPr>
        </p:nvSpPr>
        <p:spPr/>
        <p:txBody>
          <a:bodyPr/>
          <a:lstStyle/>
          <a:p>
            <a:r>
              <a:rPr lang="en-US"/>
              <a:t>Discuss a single CWE and how we could improve usability by </a:t>
            </a:r>
          </a:p>
          <a:p>
            <a:pPr lvl="1"/>
            <a:r>
              <a:rPr lang="en-US"/>
              <a:t>Merging the description and extended descriptions</a:t>
            </a:r>
          </a:p>
          <a:p>
            <a:pPr lvl="1"/>
            <a:r>
              <a:rPr lang="en-US"/>
              <a:t>Removing redundant information</a:t>
            </a:r>
          </a:p>
          <a:p>
            <a:pPr lvl="1"/>
            <a:r>
              <a:rPr lang="en-US"/>
              <a:t>Moving information that belongs in other parts of the schema</a:t>
            </a:r>
          </a:p>
          <a:p>
            <a:pPr lvl="1"/>
            <a:r>
              <a:rPr lang="en-US"/>
              <a:t>Removing vulnerability specific information</a:t>
            </a:r>
          </a:p>
          <a:p>
            <a:r>
              <a:rPr lang="en-US"/>
              <a:t>We could walk though one example in the meeting</a:t>
            </a:r>
          </a:p>
          <a:p>
            <a:r>
              <a:rPr lang="en-US"/>
              <a:t>Would anyone be interested in trying this exercise with another CWE on their own</a:t>
            </a:r>
          </a:p>
          <a:p>
            <a:pPr lvl="1"/>
            <a:r>
              <a:rPr lang="en-US"/>
              <a:t>Could present their results in the next meeting</a:t>
            </a:r>
          </a:p>
        </p:txBody>
      </p:sp>
      <p:sp>
        <p:nvSpPr>
          <p:cNvPr id="4" name="Slide Number Placeholder 3">
            <a:extLst>
              <a:ext uri="{FF2B5EF4-FFF2-40B4-BE49-F238E27FC236}">
                <a16:creationId xmlns:a16="http://schemas.microsoft.com/office/drawing/2014/main" id="{76A96CD5-695F-F535-B5BC-9A2907FAE83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42</a:t>
            </a:fld>
            <a:r>
              <a:rPr lang="en-US"/>
              <a:t> </a:t>
            </a:r>
            <a:r>
              <a:rPr lang="en-US">
                <a:solidFill>
                  <a:srgbClr val="C1CD23"/>
                </a:solidFill>
              </a:rPr>
              <a:t>|</a:t>
            </a:r>
          </a:p>
        </p:txBody>
      </p:sp>
    </p:spTree>
    <p:extLst>
      <p:ext uri="{BB962C8B-B14F-4D97-AF65-F5344CB8AC3E}">
        <p14:creationId xmlns:p14="http://schemas.microsoft.com/office/powerpoint/2010/main" val="1285570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A652F-D08F-1C45-CD9F-D34CCBBF11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F9562E-C944-6747-8B91-ECA9B81FACD3}"/>
              </a:ext>
            </a:extLst>
          </p:cNvPr>
          <p:cNvSpPr>
            <a:spLocks noGrp="1"/>
          </p:cNvSpPr>
          <p:nvPr>
            <p:ph type="title"/>
          </p:nvPr>
        </p:nvSpPr>
        <p:spPr/>
        <p:txBody>
          <a:bodyPr/>
          <a:lstStyle/>
          <a:p>
            <a:r>
              <a:rPr lang="en-US"/>
              <a:t>	</a:t>
            </a:r>
          </a:p>
        </p:txBody>
      </p:sp>
      <p:sp>
        <p:nvSpPr>
          <p:cNvPr id="4" name="Slide Number Placeholder 3">
            <a:extLst>
              <a:ext uri="{FF2B5EF4-FFF2-40B4-BE49-F238E27FC236}">
                <a16:creationId xmlns:a16="http://schemas.microsoft.com/office/drawing/2014/main" id="{9C76FC29-92D4-FB8D-4768-18B70CF044E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43</a:t>
            </a:fld>
            <a:r>
              <a:rPr lang="en-US"/>
              <a:t> </a:t>
            </a:r>
            <a:r>
              <a:rPr lang="en-US">
                <a:solidFill>
                  <a:srgbClr val="C1CD23"/>
                </a:solidFill>
              </a:rPr>
              <a:t>|</a:t>
            </a:r>
          </a:p>
        </p:txBody>
      </p:sp>
      <p:sp>
        <p:nvSpPr>
          <p:cNvPr id="5" name="Content Placeholder 2">
            <a:extLst>
              <a:ext uri="{FF2B5EF4-FFF2-40B4-BE49-F238E27FC236}">
                <a16:creationId xmlns:a16="http://schemas.microsoft.com/office/drawing/2014/main" id="{D203BB4C-22CC-52D7-E21C-6CBA6E9B8578}"/>
              </a:ext>
            </a:extLst>
          </p:cNvPr>
          <p:cNvSpPr>
            <a:spLocks noGrp="1"/>
          </p:cNvSpPr>
          <p:nvPr>
            <p:ph idx="1"/>
          </p:nvPr>
        </p:nvSpPr>
        <p:spPr>
          <a:xfrm>
            <a:off x="812800" y="1447800"/>
            <a:ext cx="10972800" cy="4589463"/>
          </a:xfrm>
        </p:spPr>
        <p:txBody>
          <a:bodyPr>
            <a:normAutofit/>
          </a:bodyPr>
          <a:lstStyle/>
          <a:p>
            <a:pPr marL="0" indent="0" algn="ctr">
              <a:buNone/>
            </a:pPr>
            <a:endParaRPr lang="en-US" sz="360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4000">
                <a:latin typeface="Tahoma" panose="020B0604030504040204" pitchFamily="34" charset="0"/>
                <a:ea typeface="Tahoma" panose="020B0604030504040204" pitchFamily="34" charset="0"/>
                <a:cs typeface="Tahoma" panose="020B0604030504040204" pitchFamily="34" charset="0"/>
              </a:rPr>
              <a:t>Topic 2</a:t>
            </a:r>
          </a:p>
          <a:p>
            <a:pPr marL="0" indent="0" algn="ctr">
              <a:buNone/>
            </a:pPr>
            <a:br>
              <a:rPr lang="en-US" sz="3200">
                <a:latin typeface="Tahoma" panose="020B0604030504040204" pitchFamily="34" charset="0"/>
              </a:rPr>
            </a:br>
            <a:r>
              <a:rPr lang="en-US" sz="3200">
                <a:latin typeface="Tahoma" panose="020B0604030504040204" pitchFamily="34" charset="0"/>
              </a:rPr>
              <a:t>New to CWE Updates</a:t>
            </a:r>
            <a:endParaRPr lang="en-US" sz="3200" b="0">
              <a:latin typeface="Tahoma" panose="020B0604030504040204" pitchFamily="34" charset="0"/>
              <a:ea typeface="Tahoma" panose="020B0604030504040204" pitchFamily="34" charset="0"/>
              <a:cs typeface="Tahoma" panose="020B0604030504040204" pitchFamily="34" charset="0"/>
            </a:endParaRPr>
          </a:p>
          <a:p>
            <a:pPr marL="0" indent="0" algn="ctr">
              <a:buNone/>
            </a:pPr>
            <a:r>
              <a:rPr lang="en-US" sz="3200" i="1">
                <a:solidFill>
                  <a:schemeClr val="bg1">
                    <a:lumMod val="50000"/>
                  </a:schemeClr>
                </a:solidFill>
                <a:latin typeface="Tahoma" panose="020B0604030504040204" pitchFamily="34" charset="0"/>
                <a:ea typeface="Tahoma" panose="020B0604030504040204" pitchFamily="34" charset="0"/>
                <a:cs typeface="Tahoma" panose="020B0604030504040204" pitchFamily="34" charset="0"/>
              </a:rPr>
              <a:t>Chris Coffin</a:t>
            </a:r>
          </a:p>
        </p:txBody>
      </p:sp>
      <p:sp>
        <p:nvSpPr>
          <p:cNvPr id="6" name="TextBox 5">
            <a:extLst>
              <a:ext uri="{FF2B5EF4-FFF2-40B4-BE49-F238E27FC236}">
                <a16:creationId xmlns:a16="http://schemas.microsoft.com/office/drawing/2014/main" id="{DBE6F612-8B69-B5CA-D532-BCB68AB60FEA}"/>
              </a:ext>
            </a:extLst>
          </p:cNvPr>
          <p:cNvSpPr txBox="1"/>
          <p:nvPr/>
        </p:nvSpPr>
        <p:spPr>
          <a:xfrm>
            <a:off x="3048000" y="3246643"/>
            <a:ext cx="6096000" cy="369332"/>
          </a:xfrm>
          <a:prstGeom prst="rect">
            <a:avLst/>
          </a:prstGeom>
          <a:noFill/>
        </p:spPr>
        <p:txBody>
          <a:bodyPr wrap="square">
            <a:spAutoFit/>
          </a:bodyPr>
          <a:lstStyle/>
          <a:p>
            <a:r>
              <a:rPr lang="en-US" b="0">
                <a:effectLst/>
              </a:rPr>
              <a:t> </a:t>
            </a:r>
            <a:endParaRPr lang="en-US"/>
          </a:p>
        </p:txBody>
      </p:sp>
    </p:spTree>
    <p:extLst>
      <p:ext uri="{BB962C8B-B14F-4D97-AF65-F5344CB8AC3E}">
        <p14:creationId xmlns:p14="http://schemas.microsoft.com/office/powerpoint/2010/main" val="29875765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23551-FCDC-2B42-EA69-3FABB6E57880}"/>
              </a:ext>
            </a:extLst>
          </p:cNvPr>
          <p:cNvSpPr>
            <a:spLocks noGrp="1"/>
          </p:cNvSpPr>
          <p:nvPr>
            <p:ph type="title"/>
          </p:nvPr>
        </p:nvSpPr>
        <p:spPr/>
        <p:txBody>
          <a:bodyPr/>
          <a:lstStyle/>
          <a:p>
            <a:r>
              <a:rPr lang="en-US" sz="3200">
                <a:latin typeface="Tahoma" panose="020B0604030504040204" pitchFamily="34" charset="0"/>
              </a:rPr>
              <a:t>Prioritizing User Experience Improvements</a:t>
            </a:r>
            <a:r>
              <a:rPr lang="en-US"/>
              <a:t>	</a:t>
            </a:r>
          </a:p>
        </p:txBody>
      </p:sp>
      <p:sp>
        <p:nvSpPr>
          <p:cNvPr id="3" name="Content Placeholder 2">
            <a:extLst>
              <a:ext uri="{FF2B5EF4-FFF2-40B4-BE49-F238E27FC236}">
                <a16:creationId xmlns:a16="http://schemas.microsoft.com/office/drawing/2014/main" id="{F77E2683-7A23-DA13-F276-F5F37C1DD955}"/>
              </a:ext>
            </a:extLst>
          </p:cNvPr>
          <p:cNvSpPr>
            <a:spLocks noGrp="1"/>
          </p:cNvSpPr>
          <p:nvPr>
            <p:ph idx="1"/>
          </p:nvPr>
        </p:nvSpPr>
        <p:spPr/>
        <p:txBody>
          <a:bodyPr/>
          <a:lstStyle/>
          <a:p>
            <a:r>
              <a:rPr lang="en-US"/>
              <a:t>To come: New Strategy and Implementation Plan for usability improvements across CWE corpus aligned to required elements and their requirements as outlined in CWE content suggestion guidelines</a:t>
            </a:r>
          </a:p>
          <a:p>
            <a:endParaRPr lang="en-US"/>
          </a:p>
          <a:p>
            <a:r>
              <a:rPr lang="en-US"/>
              <a:t>Community partners in UEWG are invited to help us tackle this important work</a:t>
            </a:r>
          </a:p>
          <a:p>
            <a:pPr lvl="1"/>
            <a:r>
              <a:rPr lang="en-US"/>
              <a:t>More intentional focus in UEWG </a:t>
            </a:r>
          </a:p>
          <a:p>
            <a:pPr lvl="1"/>
            <a:r>
              <a:rPr lang="en-US"/>
              <a:t>CWE Content Web Submission Form for suggested mods on any weakness</a:t>
            </a:r>
          </a:p>
          <a:p>
            <a:pPr lvl="1"/>
            <a:r>
              <a:rPr lang="en-US"/>
              <a:t>Content Development Repository (CDR), GitHub repo for community collaboration is coming soon and will provide transparent, collaborative platform on which to work</a:t>
            </a:r>
          </a:p>
        </p:txBody>
      </p:sp>
      <p:sp>
        <p:nvSpPr>
          <p:cNvPr id="4" name="Slide Number Placeholder 3">
            <a:extLst>
              <a:ext uri="{FF2B5EF4-FFF2-40B4-BE49-F238E27FC236}">
                <a16:creationId xmlns:a16="http://schemas.microsoft.com/office/drawing/2014/main" id="{5793E9A5-8B9B-1191-4862-13CE7AC9276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44</a:t>
            </a:fld>
            <a:r>
              <a:rPr lang="en-US"/>
              <a:t> </a:t>
            </a:r>
            <a:r>
              <a:rPr lang="en-US">
                <a:solidFill>
                  <a:srgbClr val="C1CD23"/>
                </a:solidFill>
              </a:rPr>
              <a:t>|</a:t>
            </a:r>
          </a:p>
        </p:txBody>
      </p:sp>
    </p:spTree>
    <p:extLst>
      <p:ext uri="{BB962C8B-B14F-4D97-AF65-F5344CB8AC3E}">
        <p14:creationId xmlns:p14="http://schemas.microsoft.com/office/powerpoint/2010/main" val="17971948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F3BD-26CA-1B0B-E9EA-A20EFC5F43C2}"/>
              </a:ext>
            </a:extLst>
          </p:cNvPr>
          <p:cNvSpPr>
            <a:spLocks noGrp="1"/>
          </p:cNvSpPr>
          <p:nvPr>
            <p:ph type="title"/>
          </p:nvPr>
        </p:nvSpPr>
        <p:spPr/>
        <p:txBody>
          <a:bodyPr/>
          <a:lstStyle/>
          <a:p>
            <a:r>
              <a:rPr lang="en-US"/>
              <a:t>Recent Discussions on SW Licensing Issues</a:t>
            </a:r>
          </a:p>
        </p:txBody>
      </p:sp>
      <p:sp>
        <p:nvSpPr>
          <p:cNvPr id="3" name="Content Placeholder 2">
            <a:extLst>
              <a:ext uri="{FF2B5EF4-FFF2-40B4-BE49-F238E27FC236}">
                <a16:creationId xmlns:a16="http://schemas.microsoft.com/office/drawing/2014/main" id="{7F393801-1A4C-94B4-2EBD-CA22DE5ED80C}"/>
              </a:ext>
            </a:extLst>
          </p:cNvPr>
          <p:cNvSpPr>
            <a:spLocks noGrp="1"/>
          </p:cNvSpPr>
          <p:nvPr>
            <p:ph idx="1"/>
          </p:nvPr>
        </p:nvSpPr>
        <p:spPr>
          <a:xfrm>
            <a:off x="616449" y="1371602"/>
            <a:ext cx="11236720" cy="5037588"/>
          </a:xfrm>
        </p:spPr>
        <p:txBody>
          <a:bodyPr>
            <a:normAutofit fontScale="92500" lnSpcReduction="20000"/>
          </a:bodyPr>
          <a:lstStyle/>
          <a:p>
            <a:r>
              <a:rPr lang="en-US"/>
              <a:t>Since November, a resurrection of debate around SW licensing issues being in/out of CWE scope on the CWE-Research email listserv</a:t>
            </a:r>
          </a:p>
          <a:p>
            <a:r>
              <a:rPr lang="en-US"/>
              <a:t>In 2018, it was determined that “improper licensing” was outside of CWE's scope </a:t>
            </a:r>
          </a:p>
          <a:p>
            <a:pPr lvl="1"/>
            <a:r>
              <a:rPr lang="en-US"/>
              <a:t>Rationale: Impact to software and its usage not through the technical exploitation of a software security weakness in architecture, design, or code. Rather, it is through policy/programmatic exploitation. </a:t>
            </a:r>
          </a:p>
          <a:p>
            <a:pPr lvl="1"/>
            <a:r>
              <a:rPr lang="en-US"/>
              <a:t>Availability concern comparable with supply chain issues where one disrupts a supplier to stop/limit a product from being delivered, and hence make it not available</a:t>
            </a:r>
          </a:p>
          <a:p>
            <a:r>
              <a:rPr lang="en-US"/>
              <a:t>Recent arguments are varied: </a:t>
            </a:r>
          </a:p>
          <a:p>
            <a:pPr lvl="1"/>
            <a:r>
              <a:rPr lang="en-US"/>
              <a:t>Pro: Misusing SW licenses can negatively affect maintainability, availability </a:t>
            </a:r>
          </a:p>
          <a:p>
            <a:pPr lvl="1"/>
            <a:r>
              <a:rPr lang="en-US"/>
              <a:t>Against: Invalid/Improper licenses cannot lead to a vulnerability</a:t>
            </a:r>
          </a:p>
          <a:p>
            <a:pPr lvl="1"/>
            <a:r>
              <a:rPr lang="en-US"/>
              <a:t>Pro: CWE absorbed CQE content ~2018; improper licensing is a code quality issue</a:t>
            </a:r>
          </a:p>
          <a:p>
            <a:pPr lvl="1"/>
            <a:r>
              <a:rPr lang="en-US"/>
              <a:t>Against: Licensing issues are not a property of SW, but of the society and economy around the SW</a:t>
            </a:r>
          </a:p>
        </p:txBody>
      </p:sp>
      <p:sp>
        <p:nvSpPr>
          <p:cNvPr id="4" name="Slide Number Placeholder 3">
            <a:extLst>
              <a:ext uri="{FF2B5EF4-FFF2-40B4-BE49-F238E27FC236}">
                <a16:creationId xmlns:a16="http://schemas.microsoft.com/office/drawing/2014/main" id="{CF08631A-A41D-ED80-D918-99F9B3202CC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1473427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8D91-E184-A026-37B1-931FE7B9780F}"/>
              </a:ext>
            </a:extLst>
          </p:cNvPr>
          <p:cNvSpPr>
            <a:spLocks noGrp="1"/>
          </p:cNvSpPr>
          <p:nvPr>
            <p:ph type="title"/>
          </p:nvPr>
        </p:nvSpPr>
        <p:spPr/>
        <p:txBody>
          <a:bodyPr/>
          <a:lstStyle/>
          <a:p>
            <a:r>
              <a:rPr lang="en-US"/>
              <a:t>CWE Scope</a:t>
            </a:r>
          </a:p>
        </p:txBody>
      </p:sp>
      <p:sp>
        <p:nvSpPr>
          <p:cNvPr id="3" name="Content Placeholder 2">
            <a:extLst>
              <a:ext uri="{FF2B5EF4-FFF2-40B4-BE49-F238E27FC236}">
                <a16:creationId xmlns:a16="http://schemas.microsoft.com/office/drawing/2014/main" id="{FE9EFEBB-E51F-CAEB-D174-3E3C8A799FEC}"/>
              </a:ext>
            </a:extLst>
          </p:cNvPr>
          <p:cNvSpPr>
            <a:spLocks noGrp="1"/>
          </p:cNvSpPr>
          <p:nvPr>
            <p:ph idx="1"/>
          </p:nvPr>
        </p:nvSpPr>
        <p:spPr/>
        <p:txBody>
          <a:bodyPr/>
          <a:lstStyle/>
          <a:p>
            <a:r>
              <a:rPr lang="en-US"/>
              <a:t>CWE’s definition of “Weakness”:</a:t>
            </a:r>
          </a:p>
          <a:p>
            <a:pPr lvl="1"/>
            <a:r>
              <a:rPr lang="en-US"/>
              <a:t>A condition in a software, firmware, hardware, or service component that, under certain circumstances, could contribute to the introduction of vulnerabilities</a:t>
            </a:r>
          </a:p>
          <a:p>
            <a:r>
              <a:rPr lang="en-US"/>
              <a:t>Community members sometimes suggest new entries to CWE that do not satisfy this “weakness” definition, but they want CWE to treat them as “weaknesses”</a:t>
            </a:r>
          </a:p>
          <a:p>
            <a:r>
              <a:rPr lang="en-US"/>
              <a:t>Other times, people effectively suggest the expansion of CWE’s scope beyond “traditional” software/hardware</a:t>
            </a:r>
          </a:p>
          <a:p>
            <a:r>
              <a:rPr lang="en-US"/>
              <a:t>“Scope exclusions” attempt to formalize decisions about what can or cannot be included in CWE as an official “weakness” entry</a:t>
            </a:r>
          </a:p>
          <a:p>
            <a:pPr lvl="1"/>
            <a:r>
              <a:rPr lang="en-US"/>
              <a:t>Have already been used in external submissions </a:t>
            </a:r>
          </a:p>
          <a:p>
            <a:endParaRPr lang="en-US"/>
          </a:p>
        </p:txBody>
      </p:sp>
      <p:sp>
        <p:nvSpPr>
          <p:cNvPr id="4" name="Slide Number Placeholder 3">
            <a:extLst>
              <a:ext uri="{FF2B5EF4-FFF2-40B4-BE49-F238E27FC236}">
                <a16:creationId xmlns:a16="http://schemas.microsoft.com/office/drawing/2014/main" id="{62F647EA-5B06-268D-B74C-3C4D6AB2885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2887538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3AAC7-B404-B65E-B6D8-A1A5F0582A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56E95-E90E-01D8-CCFC-3AAC7FED6709}"/>
              </a:ext>
            </a:extLst>
          </p:cNvPr>
          <p:cNvSpPr>
            <a:spLocks noGrp="1"/>
          </p:cNvSpPr>
          <p:nvPr>
            <p:ph type="title"/>
          </p:nvPr>
        </p:nvSpPr>
        <p:spPr/>
        <p:txBody>
          <a:bodyPr/>
          <a:lstStyle/>
          <a:p>
            <a:r>
              <a:rPr lang="en-US"/>
              <a:t>New to CWE – Additional Examples	</a:t>
            </a:r>
          </a:p>
        </p:txBody>
      </p:sp>
      <p:sp>
        <p:nvSpPr>
          <p:cNvPr id="3" name="Content Placeholder 2">
            <a:extLst>
              <a:ext uri="{FF2B5EF4-FFF2-40B4-BE49-F238E27FC236}">
                <a16:creationId xmlns:a16="http://schemas.microsoft.com/office/drawing/2014/main" id="{542D6272-80A8-04EC-2AFC-7226F5D88452}"/>
              </a:ext>
            </a:extLst>
          </p:cNvPr>
          <p:cNvSpPr>
            <a:spLocks noGrp="1"/>
          </p:cNvSpPr>
          <p:nvPr>
            <p:ph idx="1"/>
          </p:nvPr>
        </p:nvSpPr>
        <p:spPr>
          <a:xfrm>
            <a:off x="812800" y="1447801"/>
            <a:ext cx="5283200" cy="4589745"/>
          </a:xfrm>
        </p:spPr>
        <p:txBody>
          <a:bodyPr>
            <a:normAutofit fontScale="92500" lnSpcReduction="20000"/>
          </a:bodyPr>
          <a:lstStyle/>
          <a:p>
            <a:r>
              <a:rPr lang="en-US" b="0"/>
              <a:t>The current New to CWE page has one example “CWE-798: Use of Hard-coded Credentials” </a:t>
            </a:r>
          </a:p>
          <a:p>
            <a:r>
              <a:rPr lang="en-US" b="0"/>
              <a:t>More examples are needed</a:t>
            </a:r>
          </a:p>
          <a:p>
            <a:r>
              <a:rPr lang="en-US" b="0"/>
              <a:t>Should be simple to understand to closely match the intended audience of the New to CWE page</a:t>
            </a:r>
          </a:p>
          <a:p>
            <a:r>
              <a:rPr lang="en-US" b="0"/>
              <a:t>Examples for consideration? </a:t>
            </a:r>
          </a:p>
          <a:p>
            <a:pPr lvl="1"/>
            <a:r>
              <a:rPr lang="en-US" b="0"/>
              <a:t>Might focus on 2023 Top 25 CWEs?</a:t>
            </a:r>
          </a:p>
          <a:p>
            <a:pPr lvl="1"/>
            <a:r>
              <a:rPr lang="en-US" b="0"/>
              <a:t>CWE-434: Unrestricted Upload of File with Dangerous Type</a:t>
            </a:r>
          </a:p>
          <a:p>
            <a:pPr lvl="1"/>
            <a:r>
              <a:rPr lang="en-US" b="0"/>
              <a:t>CWE-287: Improper Authentication</a:t>
            </a:r>
          </a:p>
          <a:p>
            <a:pPr lvl="1"/>
            <a:r>
              <a:rPr lang="en-US" b="0"/>
              <a:t>Others?</a:t>
            </a:r>
          </a:p>
          <a:p>
            <a:pPr lvl="1"/>
            <a:endParaRPr lang="en-US"/>
          </a:p>
          <a:p>
            <a:endParaRPr lang="en-US" b="0" i="0">
              <a:solidFill>
                <a:srgbClr val="000000"/>
              </a:solidFill>
              <a:effectLst/>
              <a:latin typeface="Verdana" panose="020B0604030504040204" pitchFamily="34" charset="0"/>
            </a:endParaRPr>
          </a:p>
        </p:txBody>
      </p:sp>
      <p:sp>
        <p:nvSpPr>
          <p:cNvPr id="4" name="Slide Number Placeholder 3">
            <a:extLst>
              <a:ext uri="{FF2B5EF4-FFF2-40B4-BE49-F238E27FC236}">
                <a16:creationId xmlns:a16="http://schemas.microsoft.com/office/drawing/2014/main" id="{6CECA03F-6989-D591-F86D-001513C45F5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47</a:t>
            </a:fld>
            <a:r>
              <a:rPr lang="en-US"/>
              <a:t> </a:t>
            </a:r>
            <a:r>
              <a:rPr lang="en-US">
                <a:solidFill>
                  <a:srgbClr val="C1CD23"/>
                </a:solidFill>
              </a:rPr>
              <a:t>|</a:t>
            </a:r>
          </a:p>
        </p:txBody>
      </p:sp>
      <p:pic>
        <p:nvPicPr>
          <p:cNvPr id="7" name="Picture 6" descr="A screenshot of a computer&#10;&#10;Description automatically generated">
            <a:extLst>
              <a:ext uri="{FF2B5EF4-FFF2-40B4-BE49-F238E27FC236}">
                <a16:creationId xmlns:a16="http://schemas.microsoft.com/office/drawing/2014/main" id="{1D4431C9-15FE-CB04-F7B8-4AC20A48F239}"/>
              </a:ext>
            </a:extLst>
          </p:cNvPr>
          <p:cNvPicPr>
            <a:picLocks noChangeAspect="1"/>
          </p:cNvPicPr>
          <p:nvPr/>
        </p:nvPicPr>
        <p:blipFill>
          <a:blip r:embed="rId2"/>
          <a:stretch>
            <a:fillRect/>
          </a:stretch>
        </p:blipFill>
        <p:spPr>
          <a:xfrm>
            <a:off x="6221505" y="1882970"/>
            <a:ext cx="5795589" cy="3092060"/>
          </a:xfrm>
          <a:prstGeom prst="rect">
            <a:avLst/>
          </a:prstGeom>
        </p:spPr>
      </p:pic>
    </p:spTree>
    <p:extLst>
      <p:ext uri="{BB962C8B-B14F-4D97-AF65-F5344CB8AC3E}">
        <p14:creationId xmlns:p14="http://schemas.microsoft.com/office/powerpoint/2010/main" val="16161929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96D03-62D7-D8EE-A590-AC3CECF17B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3F60C3-0C0B-31EF-F10E-1F701777D25D}"/>
              </a:ext>
            </a:extLst>
          </p:cNvPr>
          <p:cNvSpPr>
            <a:spLocks noGrp="1"/>
          </p:cNvSpPr>
          <p:nvPr>
            <p:ph type="title"/>
          </p:nvPr>
        </p:nvSpPr>
        <p:spPr/>
        <p:txBody>
          <a:bodyPr>
            <a:normAutofit fontScale="90000"/>
          </a:bodyPr>
          <a:lstStyle/>
          <a:p>
            <a:r>
              <a:rPr lang="en-US"/>
              <a:t>New to CWE – Additional Examples – Selection Criteria (Continued)	</a:t>
            </a:r>
          </a:p>
        </p:txBody>
      </p:sp>
      <p:sp>
        <p:nvSpPr>
          <p:cNvPr id="3" name="Content Placeholder 2">
            <a:extLst>
              <a:ext uri="{FF2B5EF4-FFF2-40B4-BE49-F238E27FC236}">
                <a16:creationId xmlns:a16="http://schemas.microsoft.com/office/drawing/2014/main" id="{9C5456B3-7A44-93DF-09F1-6FB483FE7D5E}"/>
              </a:ext>
            </a:extLst>
          </p:cNvPr>
          <p:cNvSpPr>
            <a:spLocks noGrp="1"/>
          </p:cNvSpPr>
          <p:nvPr>
            <p:ph idx="1"/>
          </p:nvPr>
        </p:nvSpPr>
        <p:spPr>
          <a:xfrm>
            <a:off x="812800" y="1447801"/>
            <a:ext cx="5283200" cy="4589745"/>
          </a:xfrm>
        </p:spPr>
        <p:txBody>
          <a:bodyPr>
            <a:normAutofit fontScale="92500" lnSpcReduction="10000"/>
          </a:bodyPr>
          <a:lstStyle/>
          <a:p>
            <a:r>
              <a:rPr lang="en-US" b="0"/>
              <a:t>What CWE characteristics are important when determining the best examples for new CWE users?</a:t>
            </a:r>
          </a:p>
          <a:p>
            <a:r>
              <a:rPr lang="en-US" b="0"/>
              <a:t>Is the description easy to understand for a non-developer or industry expert?</a:t>
            </a:r>
          </a:p>
          <a:p>
            <a:r>
              <a:rPr lang="en-US" b="0"/>
              <a:t>Does it include good examples (demonstrative and observed)?</a:t>
            </a:r>
          </a:p>
          <a:p>
            <a:r>
              <a:rPr lang="en-US" b="0"/>
              <a:t>Is it a well-known/well-understood weakness?</a:t>
            </a:r>
          </a:p>
          <a:p>
            <a:r>
              <a:rPr lang="en-US" b="0"/>
              <a:t>Does it exist in the Top 25 list (now or previous years)?</a:t>
            </a:r>
          </a:p>
          <a:p>
            <a:r>
              <a:rPr lang="en-US" b="0"/>
              <a:t>Others?</a:t>
            </a:r>
          </a:p>
          <a:p>
            <a:pPr indent="-342900"/>
            <a:endParaRPr lang="en-US"/>
          </a:p>
          <a:p>
            <a:endParaRPr lang="en-US" b="0" i="0">
              <a:solidFill>
                <a:srgbClr val="000000"/>
              </a:solidFill>
              <a:effectLst/>
              <a:latin typeface="Verdana" panose="020B0604030504040204" pitchFamily="34" charset="0"/>
            </a:endParaRPr>
          </a:p>
        </p:txBody>
      </p:sp>
      <p:sp>
        <p:nvSpPr>
          <p:cNvPr id="4" name="Slide Number Placeholder 3">
            <a:extLst>
              <a:ext uri="{FF2B5EF4-FFF2-40B4-BE49-F238E27FC236}">
                <a16:creationId xmlns:a16="http://schemas.microsoft.com/office/drawing/2014/main" id="{AC330208-01CC-8AEE-6F37-567FCF07769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48</a:t>
            </a:fld>
            <a:r>
              <a:rPr lang="en-US"/>
              <a:t> </a:t>
            </a:r>
            <a:r>
              <a:rPr lang="en-US">
                <a:solidFill>
                  <a:srgbClr val="C1CD23"/>
                </a:solidFill>
              </a:rPr>
              <a:t>|</a:t>
            </a:r>
          </a:p>
        </p:txBody>
      </p:sp>
      <p:pic>
        <p:nvPicPr>
          <p:cNvPr id="6" name="Picture 5" descr="A screenshot of a computer&#10;&#10;Description automatically generated">
            <a:extLst>
              <a:ext uri="{FF2B5EF4-FFF2-40B4-BE49-F238E27FC236}">
                <a16:creationId xmlns:a16="http://schemas.microsoft.com/office/drawing/2014/main" id="{B99EC46D-0C04-9BD5-DD32-20BA20322AB1}"/>
              </a:ext>
            </a:extLst>
          </p:cNvPr>
          <p:cNvPicPr>
            <a:picLocks noChangeAspect="1"/>
          </p:cNvPicPr>
          <p:nvPr/>
        </p:nvPicPr>
        <p:blipFill>
          <a:blip r:embed="rId2"/>
          <a:stretch>
            <a:fillRect/>
          </a:stretch>
        </p:blipFill>
        <p:spPr>
          <a:xfrm>
            <a:off x="6096000" y="2233651"/>
            <a:ext cx="6096000" cy="3018044"/>
          </a:xfrm>
          <a:prstGeom prst="rect">
            <a:avLst/>
          </a:prstGeom>
        </p:spPr>
      </p:pic>
    </p:spTree>
    <p:extLst>
      <p:ext uri="{BB962C8B-B14F-4D97-AF65-F5344CB8AC3E}">
        <p14:creationId xmlns:p14="http://schemas.microsoft.com/office/powerpoint/2010/main" val="19262939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5F761-20D4-E57B-DE2A-43898DAC9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B33750-758B-E455-5957-73C83B3EB6D4}"/>
              </a:ext>
            </a:extLst>
          </p:cNvPr>
          <p:cNvSpPr>
            <a:spLocks noGrp="1"/>
          </p:cNvSpPr>
          <p:nvPr>
            <p:ph type="title"/>
          </p:nvPr>
        </p:nvSpPr>
        <p:spPr/>
        <p:txBody>
          <a:bodyPr/>
          <a:lstStyle/>
          <a:p>
            <a:r>
              <a:rPr lang="en-US"/>
              <a:t>New to CWE Series – Future Topics	</a:t>
            </a:r>
          </a:p>
        </p:txBody>
      </p:sp>
      <p:sp>
        <p:nvSpPr>
          <p:cNvPr id="3" name="Content Placeholder 2">
            <a:extLst>
              <a:ext uri="{FF2B5EF4-FFF2-40B4-BE49-F238E27FC236}">
                <a16:creationId xmlns:a16="http://schemas.microsoft.com/office/drawing/2014/main" id="{F697AB55-D84C-2C70-E27C-1790CE492510}"/>
              </a:ext>
            </a:extLst>
          </p:cNvPr>
          <p:cNvSpPr>
            <a:spLocks noGrp="1"/>
          </p:cNvSpPr>
          <p:nvPr>
            <p:ph idx="1"/>
          </p:nvPr>
        </p:nvSpPr>
        <p:spPr>
          <a:xfrm>
            <a:off x="812800" y="1447801"/>
            <a:ext cx="5283200" cy="4589745"/>
          </a:xfrm>
        </p:spPr>
        <p:txBody>
          <a:bodyPr>
            <a:normAutofit fontScale="92500" lnSpcReduction="20000"/>
          </a:bodyPr>
          <a:lstStyle/>
          <a:p>
            <a:r>
              <a:rPr lang="en-US" b="0"/>
              <a:t>The CWE team is considering developing additional documents as part of a “New to CWE” series</a:t>
            </a:r>
          </a:p>
          <a:p>
            <a:r>
              <a:rPr lang="en-US" b="0"/>
              <a:t>Keep them short so that new and casual users can read quickly </a:t>
            </a:r>
          </a:p>
          <a:p>
            <a:r>
              <a:rPr lang="en-US" b="0"/>
              <a:t>Each document would link to others in the series where appropriate</a:t>
            </a:r>
          </a:p>
          <a:p>
            <a:r>
              <a:rPr lang="en-US" b="0"/>
              <a:t>Topics for consideration?</a:t>
            </a:r>
          </a:p>
          <a:p>
            <a:pPr lvl="1"/>
            <a:r>
              <a:rPr lang="en-US"/>
              <a:t>Categorization - </a:t>
            </a:r>
            <a:r>
              <a:rPr lang="en-US" b="0"/>
              <a:t>Views and Categories</a:t>
            </a:r>
          </a:p>
          <a:p>
            <a:pPr lvl="1"/>
            <a:r>
              <a:rPr lang="en-US" b="0"/>
              <a:t>How do I navigate the CWE corpus?</a:t>
            </a:r>
          </a:p>
          <a:p>
            <a:pPr lvl="1"/>
            <a:r>
              <a:rPr lang="en-US"/>
              <a:t>CWE Hierarchy - Pillars, Classes, Bases, and Variants</a:t>
            </a:r>
          </a:p>
          <a:p>
            <a:pPr lvl="1"/>
            <a:r>
              <a:rPr lang="en-US" b="0"/>
              <a:t>Others?</a:t>
            </a:r>
          </a:p>
          <a:p>
            <a:pPr lvl="1"/>
            <a:endParaRPr lang="en-US"/>
          </a:p>
          <a:p>
            <a:endParaRPr lang="en-US" b="0" i="0">
              <a:solidFill>
                <a:srgbClr val="000000"/>
              </a:solidFill>
              <a:effectLst/>
              <a:latin typeface="Verdana" panose="020B0604030504040204" pitchFamily="34" charset="0"/>
            </a:endParaRPr>
          </a:p>
        </p:txBody>
      </p:sp>
      <p:sp>
        <p:nvSpPr>
          <p:cNvPr id="4" name="Slide Number Placeholder 3">
            <a:extLst>
              <a:ext uri="{FF2B5EF4-FFF2-40B4-BE49-F238E27FC236}">
                <a16:creationId xmlns:a16="http://schemas.microsoft.com/office/drawing/2014/main" id="{82BB90B7-C6E7-3BA5-0440-80F0836A320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49</a:t>
            </a:fld>
            <a:r>
              <a:rPr lang="en-US"/>
              <a:t> </a:t>
            </a:r>
            <a:r>
              <a:rPr lang="en-US">
                <a:solidFill>
                  <a:srgbClr val="C1CD23"/>
                </a:solidFill>
              </a:rPr>
              <a:t>|</a:t>
            </a:r>
          </a:p>
        </p:txBody>
      </p:sp>
      <p:pic>
        <p:nvPicPr>
          <p:cNvPr id="7" name="Picture 6" descr="A screenshot of a computer&#10;&#10;Description automatically generated">
            <a:extLst>
              <a:ext uri="{FF2B5EF4-FFF2-40B4-BE49-F238E27FC236}">
                <a16:creationId xmlns:a16="http://schemas.microsoft.com/office/drawing/2014/main" id="{5FDFA82B-B68A-2953-5E3A-6146753D3988}"/>
              </a:ext>
            </a:extLst>
          </p:cNvPr>
          <p:cNvPicPr>
            <a:picLocks noChangeAspect="1"/>
          </p:cNvPicPr>
          <p:nvPr/>
        </p:nvPicPr>
        <p:blipFill>
          <a:blip r:embed="rId2"/>
          <a:stretch>
            <a:fillRect/>
          </a:stretch>
        </p:blipFill>
        <p:spPr>
          <a:xfrm>
            <a:off x="6221505" y="1882970"/>
            <a:ext cx="5795589" cy="3092060"/>
          </a:xfrm>
          <a:prstGeom prst="rect">
            <a:avLst/>
          </a:prstGeom>
        </p:spPr>
      </p:pic>
    </p:spTree>
    <p:extLst>
      <p:ext uri="{BB962C8B-B14F-4D97-AF65-F5344CB8AC3E}">
        <p14:creationId xmlns:p14="http://schemas.microsoft.com/office/powerpoint/2010/main" val="4180962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A57B-BA97-E8C0-B4F9-CC084E3279AC}"/>
              </a:ext>
            </a:extLst>
          </p:cNvPr>
          <p:cNvSpPr>
            <a:spLocks noGrp="1"/>
          </p:cNvSpPr>
          <p:nvPr>
            <p:ph type="title"/>
          </p:nvPr>
        </p:nvSpPr>
        <p:spPr/>
        <p:txBody>
          <a:bodyPr/>
          <a:lstStyle/>
          <a:p>
            <a:r>
              <a:rPr lang="en-US" dirty="0"/>
              <a:t>Improving UX for Individual Web Pages</a:t>
            </a:r>
          </a:p>
        </p:txBody>
      </p:sp>
      <p:sp>
        <p:nvSpPr>
          <p:cNvPr id="3" name="Content Placeholder 2">
            <a:extLst>
              <a:ext uri="{FF2B5EF4-FFF2-40B4-BE49-F238E27FC236}">
                <a16:creationId xmlns:a16="http://schemas.microsoft.com/office/drawing/2014/main" id="{CE012C52-C98A-939D-2B26-407711B59473}"/>
              </a:ext>
            </a:extLst>
          </p:cNvPr>
          <p:cNvSpPr>
            <a:spLocks noGrp="1"/>
          </p:cNvSpPr>
          <p:nvPr>
            <p:ph idx="1"/>
          </p:nvPr>
        </p:nvSpPr>
        <p:spPr/>
        <p:txBody>
          <a:bodyPr/>
          <a:lstStyle/>
          <a:p>
            <a:r>
              <a:rPr lang="en-US" sz="1800" dirty="0"/>
              <a:t>Improve UX for people who first visit individual CWE entry pages</a:t>
            </a:r>
          </a:p>
          <a:p>
            <a:pPr lvl="1"/>
            <a:r>
              <a:rPr lang="en-US" sz="1800" dirty="0"/>
              <a:t>Current default is “Comprehensive” – all fields (wall of text)</a:t>
            </a:r>
          </a:p>
          <a:p>
            <a:pPr lvl="1"/>
            <a:r>
              <a:rPr lang="en-US" sz="1800" dirty="0"/>
              <a:t>Change default to include only some elements</a:t>
            </a:r>
          </a:p>
          <a:p>
            <a:pPr lvl="2"/>
            <a:r>
              <a:rPr lang="en-US" sz="1800" dirty="0"/>
              <a:t>Maybe similar to “Conceptual” presentation</a:t>
            </a:r>
          </a:p>
          <a:p>
            <a:r>
              <a:rPr lang="en-US" sz="1800" dirty="0"/>
              <a:t>Change color/presentation for some kinds of entries (deprecated, obsolete, categories, views)</a:t>
            </a:r>
          </a:p>
          <a:p>
            <a:pPr lvl="1"/>
            <a:r>
              <a:rPr lang="en-US" sz="1800" dirty="0"/>
              <a:t>Categories have pale yellow background but still look-and-feel the same as weaknesses</a:t>
            </a:r>
          </a:p>
          <a:p>
            <a:pPr lvl="1"/>
            <a:r>
              <a:rPr lang="en-US" sz="1800" dirty="0"/>
              <a:t>Deprecated/Obsolete look like regular active entries – could gray them out?</a:t>
            </a:r>
          </a:p>
          <a:p>
            <a:r>
              <a:rPr lang="en-US" sz="1800" dirty="0"/>
              <a:t>Change layout of complex fields (reduce wall-of-text)</a:t>
            </a:r>
          </a:p>
          <a:p>
            <a:pPr lvl="1"/>
            <a:r>
              <a:rPr lang="en-US" sz="1800" dirty="0"/>
              <a:t>Currently it’s “all-or-nothing”</a:t>
            </a:r>
          </a:p>
          <a:p>
            <a:pPr lvl="1"/>
            <a:r>
              <a:rPr lang="en-US" sz="1800" dirty="0"/>
              <a:t>Default “Minimize” some complex/extensive fields</a:t>
            </a:r>
          </a:p>
          <a:p>
            <a:r>
              <a:rPr lang="en-US" sz="1800" dirty="0"/>
              <a:t>Remove/minimize IDs in category/views</a:t>
            </a:r>
          </a:p>
          <a:p>
            <a:r>
              <a:rPr lang="en-US" sz="1800" dirty="0"/>
              <a:t>Presentation filters to select fields to show</a:t>
            </a:r>
          </a:p>
          <a:p>
            <a:pPr lvl="1"/>
            <a:r>
              <a:rPr lang="en-US" sz="1800" dirty="0"/>
              <a:t>Big buttons that “blend in” to the page AND take up lots of space</a:t>
            </a:r>
          </a:p>
          <a:p>
            <a:endParaRPr lang="en-US" sz="1800" dirty="0"/>
          </a:p>
        </p:txBody>
      </p:sp>
      <p:sp>
        <p:nvSpPr>
          <p:cNvPr id="4" name="Slide Number Placeholder 3">
            <a:extLst>
              <a:ext uri="{FF2B5EF4-FFF2-40B4-BE49-F238E27FC236}">
                <a16:creationId xmlns:a16="http://schemas.microsoft.com/office/drawing/2014/main" id="{287DBE31-595F-EF65-2A35-FED5FD427CD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897012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B9834-FC0D-168F-DA95-874A3CE8C6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3B65F6-8D7E-93C8-79DC-2A5F0FF9B72F}"/>
              </a:ext>
            </a:extLst>
          </p:cNvPr>
          <p:cNvSpPr>
            <a:spLocks noGrp="1"/>
          </p:cNvSpPr>
          <p:nvPr>
            <p:ph type="title"/>
          </p:nvPr>
        </p:nvSpPr>
        <p:spPr/>
        <p:txBody>
          <a:bodyPr/>
          <a:lstStyle/>
          <a:p>
            <a:r>
              <a:rPr lang="en-US"/>
              <a:t>New to CWE Series – How to Navigate CWE	</a:t>
            </a:r>
          </a:p>
        </p:txBody>
      </p:sp>
      <p:sp>
        <p:nvSpPr>
          <p:cNvPr id="3" name="Content Placeholder 2">
            <a:extLst>
              <a:ext uri="{FF2B5EF4-FFF2-40B4-BE49-F238E27FC236}">
                <a16:creationId xmlns:a16="http://schemas.microsoft.com/office/drawing/2014/main" id="{6DD19657-B464-2FFA-7ED9-51A52A08A57B}"/>
              </a:ext>
            </a:extLst>
          </p:cNvPr>
          <p:cNvSpPr>
            <a:spLocks noGrp="1"/>
          </p:cNvSpPr>
          <p:nvPr>
            <p:ph idx="1"/>
          </p:nvPr>
        </p:nvSpPr>
        <p:spPr>
          <a:xfrm>
            <a:off x="812800" y="1447801"/>
            <a:ext cx="5283200" cy="4589745"/>
          </a:xfrm>
        </p:spPr>
        <p:txBody>
          <a:bodyPr>
            <a:normAutofit fontScale="92500"/>
          </a:bodyPr>
          <a:lstStyle/>
          <a:p>
            <a:r>
              <a:rPr lang="en-US" b="0"/>
              <a:t>The CVE -&gt; CWE Mapping Guidance exists on the website today</a:t>
            </a:r>
          </a:p>
          <a:p>
            <a:r>
              <a:rPr lang="en-US" b="0"/>
              <a:t>The Mapping Methodologies section of the guidance could be reused with some modification</a:t>
            </a:r>
          </a:p>
          <a:p>
            <a:pPr lvl="1"/>
            <a:r>
              <a:rPr lang="en-US"/>
              <a:t>Keyword search</a:t>
            </a:r>
          </a:p>
          <a:p>
            <a:pPr lvl="1"/>
            <a:r>
              <a:rPr lang="en-US" b="0"/>
              <a:t>Views</a:t>
            </a:r>
          </a:p>
          <a:p>
            <a:pPr lvl="1"/>
            <a:r>
              <a:rPr lang="en-US" b="0"/>
              <a:t>PDF Visualization </a:t>
            </a:r>
          </a:p>
          <a:p>
            <a:r>
              <a:rPr lang="en-US" b="0"/>
              <a:t>The goal is to create a “New to CWE: How to Navigate CWE” document that could be referenced by the current “New to CWE” page that exists today</a:t>
            </a:r>
          </a:p>
          <a:p>
            <a:pPr lvl="1"/>
            <a:endParaRPr lang="en-US"/>
          </a:p>
          <a:p>
            <a:endParaRPr lang="en-US" b="0" i="0">
              <a:solidFill>
                <a:srgbClr val="000000"/>
              </a:solidFill>
              <a:effectLst/>
              <a:latin typeface="Verdana" panose="020B0604030504040204" pitchFamily="34" charset="0"/>
            </a:endParaRPr>
          </a:p>
        </p:txBody>
      </p:sp>
      <p:sp>
        <p:nvSpPr>
          <p:cNvPr id="4" name="Slide Number Placeholder 3">
            <a:extLst>
              <a:ext uri="{FF2B5EF4-FFF2-40B4-BE49-F238E27FC236}">
                <a16:creationId xmlns:a16="http://schemas.microsoft.com/office/drawing/2014/main" id="{72D3B75F-7BB5-414D-5C28-31B9C29B0E2E}"/>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50</a:t>
            </a:fld>
            <a:r>
              <a:rPr lang="en-US"/>
              <a:t> </a:t>
            </a:r>
            <a:r>
              <a:rPr lang="en-US">
                <a:solidFill>
                  <a:srgbClr val="C1CD23"/>
                </a:solidFill>
              </a:rPr>
              <a:t>|</a:t>
            </a:r>
          </a:p>
        </p:txBody>
      </p:sp>
      <p:pic>
        <p:nvPicPr>
          <p:cNvPr id="7" name="Picture 6" descr="A screenshot of a computer&#10;&#10;Description automatically generated">
            <a:extLst>
              <a:ext uri="{FF2B5EF4-FFF2-40B4-BE49-F238E27FC236}">
                <a16:creationId xmlns:a16="http://schemas.microsoft.com/office/drawing/2014/main" id="{0C2F7BE4-6E3C-1364-156A-4E44D696C27D}"/>
              </a:ext>
            </a:extLst>
          </p:cNvPr>
          <p:cNvPicPr>
            <a:picLocks noChangeAspect="1"/>
          </p:cNvPicPr>
          <p:nvPr/>
        </p:nvPicPr>
        <p:blipFill>
          <a:blip r:embed="rId2"/>
          <a:stretch>
            <a:fillRect/>
          </a:stretch>
        </p:blipFill>
        <p:spPr>
          <a:xfrm>
            <a:off x="6221505" y="1882970"/>
            <a:ext cx="5795589" cy="3092060"/>
          </a:xfrm>
          <a:prstGeom prst="rect">
            <a:avLst/>
          </a:prstGeom>
        </p:spPr>
      </p:pic>
    </p:spTree>
    <p:extLst>
      <p:ext uri="{BB962C8B-B14F-4D97-AF65-F5344CB8AC3E}">
        <p14:creationId xmlns:p14="http://schemas.microsoft.com/office/powerpoint/2010/main" val="6722335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normAutofit fontScale="90000"/>
          </a:bodyPr>
          <a:lstStyle/>
          <a:p>
            <a:r>
              <a:rPr lang="en-US"/>
              <a:t>CWE Element/Information Presentation – </a:t>
            </a:r>
            <a:br>
              <a:rPr lang="en-US"/>
            </a:br>
            <a:r>
              <a:rPr lang="en-US"/>
              <a:t>Mockup for New CWE Users	</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51</a:t>
            </a:fld>
            <a:r>
              <a:rPr lang="en-US"/>
              <a:t> </a:t>
            </a:r>
            <a:r>
              <a:rPr lang="en-US">
                <a:solidFill>
                  <a:srgbClr val="C1CD23"/>
                </a:solidFill>
              </a:rPr>
              <a:t>|</a:t>
            </a:r>
          </a:p>
        </p:txBody>
      </p:sp>
      <p:pic>
        <p:nvPicPr>
          <p:cNvPr id="8" name="Content Placeholder 7" descr="A screenshot of a computer&#10;&#10;Description automatically generated">
            <a:extLst>
              <a:ext uri="{FF2B5EF4-FFF2-40B4-BE49-F238E27FC236}">
                <a16:creationId xmlns:a16="http://schemas.microsoft.com/office/drawing/2014/main" id="{9877C1BF-E2B8-7834-4905-19477568AC1B}"/>
              </a:ext>
            </a:extLst>
          </p:cNvPr>
          <p:cNvPicPr>
            <a:picLocks noGrp="1" noChangeAspect="1"/>
          </p:cNvPicPr>
          <p:nvPr>
            <p:ph idx="1"/>
          </p:nvPr>
        </p:nvPicPr>
        <p:blipFill>
          <a:blip r:embed="rId2"/>
          <a:stretch>
            <a:fillRect/>
          </a:stretch>
        </p:blipFill>
        <p:spPr>
          <a:xfrm>
            <a:off x="1304088" y="1447800"/>
            <a:ext cx="9990224" cy="4589463"/>
          </a:xfrm>
        </p:spPr>
      </p:pic>
    </p:spTree>
    <p:extLst>
      <p:ext uri="{BB962C8B-B14F-4D97-AF65-F5344CB8AC3E}">
        <p14:creationId xmlns:p14="http://schemas.microsoft.com/office/powerpoint/2010/main" val="38650279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normAutofit fontScale="90000"/>
          </a:bodyPr>
          <a:lstStyle/>
          <a:p>
            <a:r>
              <a:rPr lang="en-US"/>
              <a:t>CWE Element/Information Presentation – </a:t>
            </a:r>
            <a:br>
              <a:rPr lang="en-US"/>
            </a:br>
            <a:r>
              <a:rPr lang="en-US"/>
              <a:t>Mockup for New CWE Users	</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52</a:t>
            </a:fld>
            <a:r>
              <a:rPr lang="en-US"/>
              <a:t> </a:t>
            </a:r>
            <a:r>
              <a:rPr lang="en-US">
                <a:solidFill>
                  <a:srgbClr val="C1CD23"/>
                </a:solidFill>
              </a:rPr>
              <a:t>|</a:t>
            </a:r>
          </a:p>
        </p:txBody>
      </p:sp>
      <p:pic>
        <p:nvPicPr>
          <p:cNvPr id="6" name="Content Placeholder 5" descr="A screenshot of a computer&#10;&#10;Description automatically generated">
            <a:extLst>
              <a:ext uri="{FF2B5EF4-FFF2-40B4-BE49-F238E27FC236}">
                <a16:creationId xmlns:a16="http://schemas.microsoft.com/office/drawing/2014/main" id="{2315DE94-8463-4DA7-060D-80503F203D1E}"/>
              </a:ext>
            </a:extLst>
          </p:cNvPr>
          <p:cNvPicPr>
            <a:picLocks noGrp="1" noChangeAspect="1"/>
          </p:cNvPicPr>
          <p:nvPr>
            <p:ph idx="1"/>
          </p:nvPr>
        </p:nvPicPr>
        <p:blipFill>
          <a:blip r:embed="rId2"/>
          <a:stretch>
            <a:fillRect/>
          </a:stretch>
        </p:blipFill>
        <p:spPr>
          <a:xfrm>
            <a:off x="1251390" y="1447800"/>
            <a:ext cx="10095620" cy="4589463"/>
          </a:xfrm>
        </p:spPr>
      </p:pic>
    </p:spTree>
    <p:extLst>
      <p:ext uri="{BB962C8B-B14F-4D97-AF65-F5344CB8AC3E}">
        <p14:creationId xmlns:p14="http://schemas.microsoft.com/office/powerpoint/2010/main" val="32756899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a:xfrm>
            <a:off x="812800" y="50441"/>
            <a:ext cx="9328727" cy="868362"/>
          </a:xfrm>
        </p:spPr>
        <p:txBody>
          <a:bodyPr/>
          <a:lstStyle/>
          <a:p>
            <a:r>
              <a:rPr lang="en-US"/>
              <a:t>Grouping CWEs</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normAutofit fontScale="92500" lnSpcReduction="10000"/>
          </a:bodyPr>
          <a:lstStyle/>
          <a:p>
            <a:r>
              <a:rPr lang="en-US"/>
              <a:t>CWE entries are currently “grouped” in different ways to provide useful subsets of the CWE corpus for different purposes: </a:t>
            </a:r>
          </a:p>
          <a:p>
            <a:pPr lvl="1"/>
            <a:r>
              <a:rPr lang="en-US" sz="1800" u="sng"/>
              <a:t>Views</a:t>
            </a:r>
            <a:r>
              <a:rPr lang="en-US" sz="1800"/>
              <a:t>: a subset of CWE entries that provides a way of examining CWE content. The two main view structures are Slices (flat lists) and Graphs (containing relationships between entries), examples include:</a:t>
            </a:r>
          </a:p>
          <a:p>
            <a:pPr lvl="2"/>
            <a:r>
              <a:rPr lang="en-US">
                <a:hlinkClick r:id="rId2"/>
              </a:rPr>
              <a:t>CWE-1194: Hardware Design</a:t>
            </a:r>
            <a:endParaRPr lang="en-US"/>
          </a:p>
          <a:p>
            <a:pPr lvl="2"/>
            <a:r>
              <a:rPr lang="en-US">
                <a:hlinkClick r:id="rId3"/>
              </a:rPr>
              <a:t>CWE-699: Software Development</a:t>
            </a:r>
            <a:endParaRPr lang="en-US"/>
          </a:p>
          <a:p>
            <a:pPr lvl="2"/>
            <a:r>
              <a:rPr lang="en-US">
                <a:hlinkClick r:id="rId4"/>
              </a:rPr>
              <a:t>CWE-1400: Comprehensive Categorization for Software Assurance Trends</a:t>
            </a:r>
            <a:endParaRPr lang="en-US"/>
          </a:p>
          <a:p>
            <a:pPr lvl="2"/>
            <a:r>
              <a:rPr lang="en-US">
                <a:hlinkClick r:id="rId5"/>
              </a:rPr>
              <a:t>CWE-1003: Weaknesses for Simplified Mapping of Published Vulnerabilities </a:t>
            </a:r>
            <a:r>
              <a:rPr lang="en-US"/>
              <a:t>(NVD)</a:t>
            </a:r>
          </a:p>
          <a:p>
            <a:pPr lvl="1"/>
            <a:r>
              <a:rPr lang="en-US" sz="1800" u="sng"/>
              <a:t>Categories</a:t>
            </a:r>
            <a:r>
              <a:rPr lang="en-US" sz="1800"/>
              <a:t>: a CWE entry that contains a set of other entries that share a common characteristic. A category is not a weakness, but rather a structural item that helps users find weaknesses that share the stated common characteristic. </a:t>
            </a:r>
          </a:p>
          <a:p>
            <a:pPr lvl="2"/>
            <a:r>
              <a:rPr lang="en-US" sz="1600">
                <a:hlinkClick r:id="rId6"/>
              </a:rPr>
              <a:t>CWE-1199: General Circuit and Logic Design Concerns</a:t>
            </a:r>
            <a:endParaRPr lang="en-US"/>
          </a:p>
          <a:p>
            <a:pPr lvl="1"/>
            <a:r>
              <a:rPr lang="en-US" sz="1800" u="sng"/>
              <a:t>~ Overall Hierarchy </a:t>
            </a:r>
          </a:p>
          <a:p>
            <a:pPr lvl="2"/>
            <a:r>
              <a:rPr lang="en-US" sz="1600">
                <a:hlinkClick r:id="rId7"/>
              </a:rPr>
              <a:t>CWE-1000: Research Concepts</a:t>
            </a:r>
            <a:r>
              <a:rPr lang="en-US" sz="1600"/>
              <a:t> contains all CWE entries in one hierarchical structure</a:t>
            </a:r>
          </a:p>
          <a:p>
            <a:endParaRPr lang="en-US" sz="1900"/>
          </a:p>
          <a:p>
            <a:endParaRPr lang="en-US" sz="1900"/>
          </a:p>
          <a:p>
            <a:pPr lvl="1"/>
            <a:endParaRPr lang="en-US" sz="1900"/>
          </a:p>
          <a:p>
            <a:endParaRPr lang="en-US" sz="1900"/>
          </a:p>
          <a:p>
            <a:pPr lvl="1"/>
            <a:endParaRPr lang="en-US" sz="1900"/>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53</a:t>
            </a:fld>
            <a:r>
              <a:rPr lang="en-US"/>
              <a:t> </a:t>
            </a:r>
            <a:r>
              <a:rPr lang="en-US">
                <a:solidFill>
                  <a:srgbClr val="C1CD23"/>
                </a:solidFill>
              </a:rPr>
              <a:t>|</a:t>
            </a:r>
          </a:p>
        </p:txBody>
      </p:sp>
      <p:pic>
        <p:nvPicPr>
          <p:cNvPr id="6" name="Picture 5" descr="A close-up of a list&#10;&#10;Description automatically generated">
            <a:extLst>
              <a:ext uri="{FF2B5EF4-FFF2-40B4-BE49-F238E27FC236}">
                <a16:creationId xmlns:a16="http://schemas.microsoft.com/office/drawing/2014/main" id="{30208B2F-49E3-B4AD-CD11-DF5CF10C27A4}"/>
              </a:ext>
            </a:extLst>
          </p:cNvPr>
          <p:cNvPicPr>
            <a:picLocks noChangeAspect="1"/>
          </p:cNvPicPr>
          <p:nvPr/>
        </p:nvPicPr>
        <p:blipFill rotWithShape="1">
          <a:blip r:embed="rId8"/>
          <a:srcRect b="14389"/>
          <a:stretch/>
        </p:blipFill>
        <p:spPr>
          <a:xfrm>
            <a:off x="4934225" y="34220"/>
            <a:ext cx="7189304" cy="1295147"/>
          </a:xfrm>
          <a:prstGeom prst="rect">
            <a:avLst/>
          </a:prstGeom>
        </p:spPr>
      </p:pic>
    </p:spTree>
    <p:extLst>
      <p:ext uri="{BB962C8B-B14F-4D97-AF65-F5344CB8AC3E}">
        <p14:creationId xmlns:p14="http://schemas.microsoft.com/office/powerpoint/2010/main" val="29668436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BB632-6300-6EB7-0212-4C04005437A7}"/>
              </a:ext>
            </a:extLst>
          </p:cNvPr>
          <p:cNvSpPr>
            <a:spLocks noGrp="1"/>
          </p:cNvSpPr>
          <p:nvPr>
            <p:ph type="title"/>
          </p:nvPr>
        </p:nvSpPr>
        <p:spPr/>
        <p:txBody>
          <a:bodyPr/>
          <a:lstStyle/>
          <a:p>
            <a:r>
              <a:rPr lang="en-US"/>
              <a:t>Grouping CWEs, cont.</a:t>
            </a:r>
          </a:p>
        </p:txBody>
      </p:sp>
      <p:sp>
        <p:nvSpPr>
          <p:cNvPr id="3" name="Content Placeholder 2">
            <a:extLst>
              <a:ext uri="{FF2B5EF4-FFF2-40B4-BE49-F238E27FC236}">
                <a16:creationId xmlns:a16="http://schemas.microsoft.com/office/drawing/2014/main" id="{4DE4F879-70F5-7FB7-FD2C-41BD331D6402}"/>
              </a:ext>
            </a:extLst>
          </p:cNvPr>
          <p:cNvSpPr>
            <a:spLocks noGrp="1"/>
          </p:cNvSpPr>
          <p:nvPr>
            <p:ph idx="1"/>
          </p:nvPr>
        </p:nvSpPr>
        <p:spPr>
          <a:xfrm>
            <a:off x="812800" y="1447801"/>
            <a:ext cx="11163852" cy="4589745"/>
          </a:xfrm>
        </p:spPr>
        <p:txBody>
          <a:bodyPr/>
          <a:lstStyle/>
          <a:p>
            <a:r>
              <a:rPr lang="en-US" sz="2400"/>
              <a:t>What groupings are most useful to new or casual CWE users? </a:t>
            </a:r>
            <a:r>
              <a:rPr lang="en-US"/>
              <a:t>E</a:t>
            </a:r>
            <a:r>
              <a:rPr lang="en-US" sz="2400"/>
              <a:t>xperienced users?</a:t>
            </a:r>
          </a:p>
          <a:p>
            <a:endParaRPr lang="en-US" sz="2400"/>
          </a:p>
          <a:p>
            <a:r>
              <a:rPr lang="en-US" sz="2400"/>
              <a:t>How can groupings be better presented/discovered/identified to the user?</a:t>
            </a:r>
            <a:endParaRPr lang="en-US"/>
          </a:p>
          <a:p>
            <a:endParaRPr lang="en-US" sz="2400"/>
          </a:p>
          <a:p>
            <a:r>
              <a:rPr lang="en-US" sz="2400"/>
              <a:t>Should new users be guided to groupings of CWEs for learning about CWE? (e.g., links in </a:t>
            </a:r>
            <a:r>
              <a:rPr lang="en-US"/>
              <a:t>user stories)</a:t>
            </a:r>
          </a:p>
          <a:p>
            <a:endParaRPr lang="en-US" sz="2400"/>
          </a:p>
          <a:p>
            <a:r>
              <a:rPr lang="en-US" sz="2400"/>
              <a:t>Are there additional groupings that we are missing? Too many?</a:t>
            </a:r>
          </a:p>
        </p:txBody>
      </p:sp>
      <p:sp>
        <p:nvSpPr>
          <p:cNvPr id="4" name="Slide Number Placeholder 3">
            <a:extLst>
              <a:ext uri="{FF2B5EF4-FFF2-40B4-BE49-F238E27FC236}">
                <a16:creationId xmlns:a16="http://schemas.microsoft.com/office/drawing/2014/main" id="{751D9FA9-B161-8FB4-8F45-2D2888CE6B2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54</a:t>
            </a:fld>
            <a:r>
              <a:rPr lang="en-US"/>
              <a:t> </a:t>
            </a:r>
            <a:r>
              <a:rPr lang="en-US">
                <a:solidFill>
                  <a:srgbClr val="C1CD23"/>
                </a:solidFill>
              </a:rPr>
              <a:t>|</a:t>
            </a:r>
          </a:p>
        </p:txBody>
      </p:sp>
    </p:spTree>
    <p:extLst>
      <p:ext uri="{BB962C8B-B14F-4D97-AF65-F5344CB8AC3E}">
        <p14:creationId xmlns:p14="http://schemas.microsoft.com/office/powerpoint/2010/main" val="13045073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normAutofit fontScale="90000"/>
          </a:bodyPr>
          <a:lstStyle/>
          <a:p>
            <a:r>
              <a:rPr lang="en-US"/>
              <a:t>CSV Single Colon Separators Within Column Data</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normAutofit/>
          </a:bodyPr>
          <a:lstStyle/>
          <a:p>
            <a:r>
              <a:rPr lang="en-US" sz="2300"/>
              <a:t>A double colon is used to separate csv fields/columns data, while a single colon is used to separate multi-value data within fields/columns</a:t>
            </a:r>
          </a:p>
          <a:p>
            <a:r>
              <a:rPr lang="en-US" sz="2300"/>
              <a:t>The Observed Examples field contains Reference and link data that includes a </a:t>
            </a:r>
            <a:r>
              <a:rPr lang="en-US" sz="2300" err="1"/>
              <a:t>url</a:t>
            </a:r>
            <a:r>
              <a:rPr lang="en-US" sz="2300"/>
              <a:t> in some cases (colon within “http://...”)</a:t>
            </a:r>
          </a:p>
          <a:p>
            <a:r>
              <a:rPr lang="en-US" sz="2300"/>
              <a:t>Should a note be added to the download data that warns the user of this, or should we look into an alternative separator?</a:t>
            </a:r>
          </a:p>
          <a:p>
            <a:r>
              <a:rPr lang="en-US" sz="2300"/>
              <a:t>Example taken from CWE - CWE-41: Improper Resolution of Path Equivalence (4.12) (mitre.org)</a:t>
            </a:r>
          </a:p>
          <a:p>
            <a:pPr lvl="1"/>
            <a:r>
              <a:rPr lang="en-US" sz="1900"/>
              <a:t>::REFERENCE:CVE-2000-1114:DESCRIPTION:Source code disclosure using trailing </a:t>
            </a:r>
            <a:r>
              <a:rPr lang="en-US" sz="1900" err="1"/>
              <a:t>dot:LINK:https</a:t>
            </a:r>
            <a:r>
              <a:rPr lang="en-US" sz="1900"/>
              <a:t>://www.cve.org/CVERecord?id=CVE-2000-1114::REFERENCE:CVE-2002-1986:DESCRIPTION:Source code disclosure using trailing</a:t>
            </a:r>
          </a:p>
          <a:p>
            <a:pPr lvl="1"/>
            <a:endParaRPr lang="en-US" sz="1900"/>
          </a:p>
          <a:p>
            <a:endParaRPr lang="en-US" sz="1900"/>
          </a:p>
          <a:p>
            <a:pPr lvl="1"/>
            <a:endParaRPr lang="en-US" sz="1900"/>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55</a:t>
            </a:fld>
            <a:r>
              <a:rPr lang="en-US"/>
              <a:t> </a:t>
            </a:r>
            <a:r>
              <a:rPr lang="en-US">
                <a:solidFill>
                  <a:srgbClr val="C1CD23"/>
                </a:solidFill>
              </a:rPr>
              <a:t>|</a:t>
            </a:r>
          </a:p>
        </p:txBody>
      </p:sp>
    </p:spTree>
    <p:extLst>
      <p:ext uri="{BB962C8B-B14F-4D97-AF65-F5344CB8AC3E}">
        <p14:creationId xmlns:p14="http://schemas.microsoft.com/office/powerpoint/2010/main" val="6826492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CWE User Pain Points</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normAutofit fontScale="92500" lnSpcReduction="20000"/>
          </a:bodyPr>
          <a:lstStyle/>
          <a:p>
            <a:r>
              <a:rPr lang="en-US"/>
              <a:t>Pain point topics that the group is aware of or would like to discuss</a:t>
            </a:r>
          </a:p>
          <a:p>
            <a:r>
              <a:rPr lang="en-US"/>
              <a:t>For those on the call, what were your biggest questions or concerns when beginning to use CWE?</a:t>
            </a:r>
          </a:p>
          <a:p>
            <a:r>
              <a:rPr lang="en-US"/>
              <a:t>Are there common questions that CWE users have that are not covered in the current FAQ? </a:t>
            </a:r>
          </a:p>
          <a:p>
            <a:endParaRPr lang="en-US"/>
          </a:p>
          <a:p>
            <a:r>
              <a:rPr lang="en-US"/>
              <a:t>Other potential opportunities:</a:t>
            </a:r>
          </a:p>
          <a:p>
            <a:pPr lvl="1"/>
            <a:r>
              <a:rPr lang="en-US" sz="2400"/>
              <a:t>Features we could expand or improve to make CWE consumption easier?</a:t>
            </a:r>
          </a:p>
          <a:p>
            <a:pPr lvl="1"/>
            <a:r>
              <a:rPr lang="en-US" sz="2400"/>
              <a:t>Maybe engage the community in one or more ways to solicit this kind of feedback (see topic #3)</a:t>
            </a:r>
            <a:endParaRPr lang="en-US"/>
          </a:p>
          <a:p>
            <a:endParaRPr lang="en-US"/>
          </a:p>
          <a:p>
            <a:r>
              <a:rPr lang="en-US"/>
              <a:t>Other thoughts?</a:t>
            </a:r>
          </a:p>
          <a:p>
            <a:endParaRPr lang="en-US"/>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56</a:t>
            </a:fld>
            <a:r>
              <a:rPr lang="en-US"/>
              <a:t> </a:t>
            </a:r>
            <a:r>
              <a:rPr lang="en-US">
                <a:solidFill>
                  <a:srgbClr val="C1CD23"/>
                </a:solidFill>
              </a:rPr>
              <a:t>|</a:t>
            </a:r>
          </a:p>
        </p:txBody>
      </p:sp>
    </p:spTree>
    <p:extLst>
      <p:ext uri="{BB962C8B-B14F-4D97-AF65-F5344CB8AC3E}">
        <p14:creationId xmlns:p14="http://schemas.microsoft.com/office/powerpoint/2010/main" val="1550898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Community Engagement Strategy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lstStyle/>
          <a:p>
            <a:r>
              <a:rPr lang="en-US"/>
              <a:t>Develop a strategy for engaging the CWE user community for feedback</a:t>
            </a:r>
          </a:p>
          <a:p>
            <a:r>
              <a:rPr lang="en-US"/>
              <a:t>What are the best methods to query the community on topics such as the pain points covered in topic #2</a:t>
            </a:r>
          </a:p>
          <a:p>
            <a:r>
              <a:rPr lang="en-US"/>
              <a:t>What communication methods should be employed?</a:t>
            </a:r>
          </a:p>
          <a:p>
            <a:pPr lvl="1"/>
            <a:r>
              <a:rPr lang="en-US"/>
              <a:t>E.g., polls, emails, web, social media</a:t>
            </a:r>
          </a:p>
          <a:p>
            <a:r>
              <a:rPr lang="en-US"/>
              <a:t>Should we target specific user types?</a:t>
            </a:r>
          </a:p>
          <a:p>
            <a:endParaRPr lang="en-US"/>
          </a:p>
          <a:p>
            <a:endParaRPr lang="en-US"/>
          </a:p>
          <a:p>
            <a:r>
              <a:rPr lang="en-US"/>
              <a:t>Other thoughts?</a:t>
            </a:r>
          </a:p>
          <a:p>
            <a:endParaRPr lang="en-US"/>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57</a:t>
            </a:fld>
            <a:r>
              <a:rPr lang="en-US"/>
              <a:t> </a:t>
            </a:r>
            <a:r>
              <a:rPr lang="en-US">
                <a:solidFill>
                  <a:srgbClr val="C1CD23"/>
                </a:solidFill>
              </a:rPr>
              <a:t>|</a:t>
            </a:r>
          </a:p>
        </p:txBody>
      </p:sp>
    </p:spTree>
    <p:extLst>
      <p:ext uri="{BB962C8B-B14F-4D97-AF65-F5344CB8AC3E}">
        <p14:creationId xmlns:p14="http://schemas.microsoft.com/office/powerpoint/2010/main" val="3310781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sz="3200">
                <a:latin typeface="Tahoma" panose="020B0604030504040204" pitchFamily="34" charset="0"/>
              </a:rPr>
              <a:t>CWE Video Tips Series </a:t>
            </a:r>
            <a:r>
              <a:rPr lang="en-US"/>
              <a:t>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normAutofit lnSpcReduction="10000"/>
          </a:bodyPr>
          <a:lstStyle/>
          <a:p>
            <a:r>
              <a:rPr lang="en-US"/>
              <a:t>Current video ideas:</a:t>
            </a:r>
          </a:p>
          <a:p>
            <a:pPr lvl="1"/>
            <a:r>
              <a:rPr lang="en-US"/>
              <a:t>How to search CWE for a weakness</a:t>
            </a:r>
          </a:p>
          <a:p>
            <a:pPr lvl="1"/>
            <a:r>
              <a:rPr lang="en-US"/>
              <a:t>How to display only the information that you need with presentation filters</a:t>
            </a:r>
          </a:p>
          <a:p>
            <a:pPr lvl="1"/>
            <a:r>
              <a:rPr lang="en-US"/>
              <a:t>What is a weakness (vs a vulnerability)</a:t>
            </a:r>
          </a:p>
          <a:p>
            <a:pPr lvl="1"/>
            <a:r>
              <a:rPr lang="en-US"/>
              <a:t>How are weaknesses organized</a:t>
            </a:r>
          </a:p>
          <a:p>
            <a:pPr lvl="1"/>
            <a:r>
              <a:rPr lang="en-US"/>
              <a:t>What is a category (how is it different than a pillar)</a:t>
            </a:r>
          </a:p>
          <a:p>
            <a:pPr lvl="1"/>
            <a:r>
              <a:rPr lang="en-US"/>
              <a:t>What are views</a:t>
            </a:r>
          </a:p>
          <a:p>
            <a:pPr lvl="1"/>
            <a:r>
              <a:rPr lang="en-US"/>
              <a:t>How and why to use the research view</a:t>
            </a:r>
          </a:p>
          <a:p>
            <a:pPr lvl="1"/>
            <a:r>
              <a:rPr lang="en-US"/>
              <a:t>Use cases for CWE (could user stories be used?)</a:t>
            </a:r>
          </a:p>
          <a:p>
            <a:pPr lvl="1"/>
            <a:r>
              <a:rPr lang="en-US"/>
              <a:t>How do I submit an idea for a new weakness</a:t>
            </a:r>
          </a:p>
          <a:p>
            <a:pPr lvl="1"/>
            <a:r>
              <a:rPr lang="en-US"/>
              <a:t>How can I improve the quality of existing weaknesses</a:t>
            </a:r>
          </a:p>
          <a:p>
            <a:endParaRPr lang="en-US"/>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58</a:t>
            </a:fld>
            <a:r>
              <a:rPr lang="en-US"/>
              <a:t> </a:t>
            </a:r>
            <a:r>
              <a:rPr lang="en-US">
                <a:solidFill>
                  <a:srgbClr val="C1CD23"/>
                </a:solidFill>
              </a:rPr>
              <a:t>|</a:t>
            </a:r>
          </a:p>
        </p:txBody>
      </p:sp>
    </p:spTree>
    <p:extLst>
      <p:ext uri="{BB962C8B-B14F-4D97-AF65-F5344CB8AC3E}">
        <p14:creationId xmlns:p14="http://schemas.microsoft.com/office/powerpoint/2010/main" val="17374783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New to CWE – Future Content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normAutofit fontScale="92500" lnSpcReduction="10000"/>
          </a:bodyPr>
          <a:lstStyle/>
          <a:p>
            <a:r>
              <a:rPr lang="en-US"/>
              <a:t>The New to CWE content audience is different from what has been catered to previously</a:t>
            </a:r>
          </a:p>
          <a:p>
            <a:r>
              <a:rPr lang="en-US"/>
              <a:t>The audience is the casual or new user to CWE or even the manager who makes security funding decisions</a:t>
            </a:r>
          </a:p>
          <a:p>
            <a:r>
              <a:rPr lang="en-US"/>
              <a:t>The team has previously drafted material for the New to CWE audience that covers the CWE hierarchy</a:t>
            </a:r>
          </a:p>
          <a:p>
            <a:pPr lvl="1"/>
            <a:r>
              <a:rPr lang="en-US"/>
              <a:t>Not yet released material</a:t>
            </a:r>
          </a:p>
          <a:p>
            <a:pPr lvl="1"/>
            <a:r>
              <a:rPr lang="en-US"/>
              <a:t>Do members agree that this topic should be covered for New to CWE?</a:t>
            </a:r>
          </a:p>
          <a:p>
            <a:r>
              <a:rPr lang="en-US"/>
              <a:t>Are there other topics that UEWG members feel strongly about or believe should be covered given the intended audience?</a:t>
            </a:r>
          </a:p>
          <a:p>
            <a:r>
              <a:rPr lang="en-US"/>
              <a:t>Should there be a close coupling of the topics covered here with the CWE Video Tips series?</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59</a:t>
            </a:fld>
            <a:r>
              <a:rPr lang="en-US"/>
              <a:t> </a:t>
            </a:r>
            <a:r>
              <a:rPr lang="en-US">
                <a:solidFill>
                  <a:srgbClr val="C1CD23"/>
                </a:solidFill>
              </a:rPr>
              <a:t>|</a:t>
            </a:r>
          </a:p>
        </p:txBody>
      </p:sp>
    </p:spTree>
    <p:extLst>
      <p:ext uri="{BB962C8B-B14F-4D97-AF65-F5344CB8AC3E}">
        <p14:creationId xmlns:p14="http://schemas.microsoft.com/office/powerpoint/2010/main" val="340913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FE132-EDA3-3ECC-8CC3-9B8D3193F259}"/>
              </a:ext>
            </a:extLst>
          </p:cNvPr>
          <p:cNvSpPr>
            <a:spLocks noGrp="1"/>
          </p:cNvSpPr>
          <p:nvPr>
            <p:ph type="title"/>
          </p:nvPr>
        </p:nvSpPr>
        <p:spPr/>
        <p:txBody>
          <a:bodyPr/>
          <a:lstStyle/>
          <a:p>
            <a:r>
              <a:rPr lang="en-US" dirty="0"/>
              <a:t>Example – CWE-79, Part 1</a:t>
            </a:r>
          </a:p>
        </p:txBody>
      </p:sp>
      <p:pic>
        <p:nvPicPr>
          <p:cNvPr id="6" name="Content Placeholder 5" descr="Graphical user interface, text, application&#10;&#10;AI-generated content may be incorrect.">
            <a:extLst>
              <a:ext uri="{FF2B5EF4-FFF2-40B4-BE49-F238E27FC236}">
                <a16:creationId xmlns:a16="http://schemas.microsoft.com/office/drawing/2014/main" id="{436226F5-2A68-02D4-5CAD-8FC10B65A6EF}"/>
              </a:ext>
            </a:extLst>
          </p:cNvPr>
          <p:cNvPicPr>
            <a:picLocks noGrp="1" noChangeAspect="1"/>
          </p:cNvPicPr>
          <p:nvPr>
            <p:ph idx="1"/>
          </p:nvPr>
        </p:nvPicPr>
        <p:blipFill>
          <a:blip r:embed="rId2"/>
          <a:stretch>
            <a:fillRect/>
          </a:stretch>
        </p:blipFill>
        <p:spPr>
          <a:xfrm>
            <a:off x="1586196" y="1334184"/>
            <a:ext cx="9396274" cy="4725153"/>
          </a:xfrm>
        </p:spPr>
      </p:pic>
      <p:sp>
        <p:nvSpPr>
          <p:cNvPr id="4" name="Slide Number Placeholder 3">
            <a:extLst>
              <a:ext uri="{FF2B5EF4-FFF2-40B4-BE49-F238E27FC236}">
                <a16:creationId xmlns:a16="http://schemas.microsoft.com/office/drawing/2014/main" id="{FDF85C7C-847E-B564-CFB7-6FEC6A9D88B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7" name="TextBox 6">
            <a:extLst>
              <a:ext uri="{FF2B5EF4-FFF2-40B4-BE49-F238E27FC236}">
                <a16:creationId xmlns:a16="http://schemas.microsoft.com/office/drawing/2014/main" id="{C39F2E9A-8C99-7DAD-B7FA-6D740C76096C}"/>
              </a:ext>
            </a:extLst>
          </p:cNvPr>
          <p:cNvSpPr txBox="1"/>
          <p:nvPr/>
        </p:nvSpPr>
        <p:spPr>
          <a:xfrm>
            <a:off x="9017039" y="2095581"/>
            <a:ext cx="2268913" cy="646331"/>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5 big buttons that take up lots of space </a:t>
            </a:r>
          </a:p>
        </p:txBody>
      </p:sp>
      <p:sp>
        <p:nvSpPr>
          <p:cNvPr id="8" name="TextBox 7">
            <a:extLst>
              <a:ext uri="{FF2B5EF4-FFF2-40B4-BE49-F238E27FC236}">
                <a16:creationId xmlns:a16="http://schemas.microsoft.com/office/drawing/2014/main" id="{89A5C0A6-5A7D-D763-B1F0-25B0D700AA34}"/>
              </a:ext>
            </a:extLst>
          </p:cNvPr>
          <p:cNvSpPr txBox="1"/>
          <p:nvPr/>
        </p:nvSpPr>
        <p:spPr>
          <a:xfrm>
            <a:off x="9017039" y="2856978"/>
            <a:ext cx="2268913" cy="369332"/>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“Complete” default</a:t>
            </a:r>
          </a:p>
        </p:txBody>
      </p:sp>
      <p:sp>
        <p:nvSpPr>
          <p:cNvPr id="9" name="TextBox 8">
            <a:extLst>
              <a:ext uri="{FF2B5EF4-FFF2-40B4-BE49-F238E27FC236}">
                <a16:creationId xmlns:a16="http://schemas.microsoft.com/office/drawing/2014/main" id="{1E3FBE73-AA3F-1F30-8BAC-DCCF00446A1D}"/>
              </a:ext>
            </a:extLst>
          </p:cNvPr>
          <p:cNvSpPr txBox="1"/>
          <p:nvPr/>
        </p:nvSpPr>
        <p:spPr>
          <a:xfrm>
            <a:off x="578641" y="2074120"/>
            <a:ext cx="1007556" cy="1200329"/>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Lots of vertical space taken</a:t>
            </a:r>
          </a:p>
        </p:txBody>
      </p:sp>
      <p:sp>
        <p:nvSpPr>
          <p:cNvPr id="10" name="TextBox 9">
            <a:extLst>
              <a:ext uri="{FF2B5EF4-FFF2-40B4-BE49-F238E27FC236}">
                <a16:creationId xmlns:a16="http://schemas.microsoft.com/office/drawing/2014/main" id="{3C316D44-666B-C458-E498-0D898F023750}"/>
              </a:ext>
            </a:extLst>
          </p:cNvPr>
          <p:cNvSpPr txBox="1"/>
          <p:nvPr/>
        </p:nvSpPr>
        <p:spPr>
          <a:xfrm>
            <a:off x="213258" y="4020999"/>
            <a:ext cx="1372937" cy="1477328"/>
          </a:xfrm>
          <a:prstGeom prst="rect">
            <a:avLst/>
          </a:prstGeom>
          <a:solidFill>
            <a:srgbClr val="92D050"/>
          </a:solidFill>
          <a:ln>
            <a:solidFill>
              <a:schemeClr val="accent1">
                <a:shade val="15000"/>
              </a:schemeClr>
            </a:solidFill>
          </a:ln>
        </p:spPr>
        <p:txBody>
          <a:bodyPr wrap="square" rtlCol="0">
            <a:spAutoFit/>
          </a:bodyPr>
          <a:lstStyle/>
          <a:p>
            <a:r>
              <a:rPr lang="en-US" b="1" dirty="0"/>
              <a:t>Extended description could be hidden by default</a:t>
            </a:r>
          </a:p>
        </p:txBody>
      </p:sp>
      <p:sp>
        <p:nvSpPr>
          <p:cNvPr id="11" name="TextBox 10">
            <a:extLst>
              <a:ext uri="{FF2B5EF4-FFF2-40B4-BE49-F238E27FC236}">
                <a16:creationId xmlns:a16="http://schemas.microsoft.com/office/drawing/2014/main" id="{D74FFA2E-74F8-764E-DF85-B8846BD545B8}"/>
              </a:ext>
            </a:extLst>
          </p:cNvPr>
          <p:cNvSpPr txBox="1"/>
          <p:nvPr/>
        </p:nvSpPr>
        <p:spPr>
          <a:xfrm>
            <a:off x="8713557" y="3882055"/>
            <a:ext cx="2268913" cy="646331"/>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(Missing diagram – a content issue)</a:t>
            </a:r>
          </a:p>
        </p:txBody>
      </p:sp>
    </p:spTree>
    <p:extLst>
      <p:ext uri="{BB962C8B-B14F-4D97-AF65-F5344CB8AC3E}">
        <p14:creationId xmlns:p14="http://schemas.microsoft.com/office/powerpoint/2010/main" val="31236268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sz="3200"/>
              <a:t>CWE Naming and Vulnerability Mapping</a:t>
            </a:r>
            <a:r>
              <a:rPr lang="en-US"/>
              <a:t>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p:txBody>
          <a:bodyPr>
            <a:normAutofit/>
          </a:bodyPr>
          <a:lstStyle/>
          <a:p>
            <a:r>
              <a:rPr lang="en-US"/>
              <a:t>Being thinking about solutions for common and well-known issues surrounding use of CWE names and how to more easily map vulnerabilities to CWEs</a:t>
            </a:r>
          </a:p>
          <a:p>
            <a:r>
              <a:rPr lang="en-US"/>
              <a:t>Current CWE structure is difficult to understand and use </a:t>
            </a:r>
          </a:p>
          <a:p>
            <a:r>
              <a:rPr lang="en-US"/>
              <a:t>Community needs better root cause information for vulnerabilities</a:t>
            </a:r>
          </a:p>
          <a:p>
            <a:r>
              <a:rPr lang="en-US"/>
              <a:t>Does CWE naming need a change or update to support easier mapping?</a:t>
            </a:r>
          </a:p>
          <a:p>
            <a:pPr lvl="1"/>
            <a:r>
              <a:rPr lang="en-US"/>
              <a:t>Remove CWE names for Views and/or Categories?</a:t>
            </a:r>
          </a:p>
          <a:p>
            <a:pPr lvl="1"/>
            <a:r>
              <a:rPr lang="en-US"/>
              <a:t>New naming that embeds a structure (e.g., CWE-1234-1)</a:t>
            </a: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60</a:t>
            </a:fld>
            <a:r>
              <a:rPr lang="en-US"/>
              <a:t> </a:t>
            </a:r>
            <a:r>
              <a:rPr lang="en-US">
                <a:solidFill>
                  <a:srgbClr val="C1CD23"/>
                </a:solidFill>
              </a:rPr>
              <a:t>|</a:t>
            </a:r>
          </a:p>
        </p:txBody>
      </p:sp>
    </p:spTree>
    <p:extLst>
      <p:ext uri="{BB962C8B-B14F-4D97-AF65-F5344CB8AC3E}">
        <p14:creationId xmlns:p14="http://schemas.microsoft.com/office/powerpoint/2010/main" val="3898856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1FFD-7685-61A0-9476-AEDEE208C33C}"/>
              </a:ext>
            </a:extLst>
          </p:cNvPr>
          <p:cNvSpPr>
            <a:spLocks noGrp="1"/>
          </p:cNvSpPr>
          <p:nvPr>
            <p:ph type="title"/>
          </p:nvPr>
        </p:nvSpPr>
        <p:spPr/>
        <p:txBody>
          <a:bodyPr/>
          <a:lstStyle/>
          <a:p>
            <a:r>
              <a:rPr lang="en-US" dirty="0"/>
              <a:t>CWE-79, Part 2</a:t>
            </a:r>
          </a:p>
        </p:txBody>
      </p:sp>
      <p:pic>
        <p:nvPicPr>
          <p:cNvPr id="6" name="Content Placeholder 5" descr="Text&#10;&#10;AI-generated content may be incorrect.">
            <a:extLst>
              <a:ext uri="{FF2B5EF4-FFF2-40B4-BE49-F238E27FC236}">
                <a16:creationId xmlns:a16="http://schemas.microsoft.com/office/drawing/2014/main" id="{6B5CD0AC-EBE5-9E92-22FC-201500C85136}"/>
              </a:ext>
            </a:extLst>
          </p:cNvPr>
          <p:cNvPicPr>
            <a:picLocks noGrp="1" noChangeAspect="1"/>
          </p:cNvPicPr>
          <p:nvPr>
            <p:ph idx="1"/>
          </p:nvPr>
        </p:nvPicPr>
        <p:blipFill>
          <a:blip r:embed="rId2"/>
          <a:stretch>
            <a:fillRect/>
          </a:stretch>
        </p:blipFill>
        <p:spPr>
          <a:xfrm>
            <a:off x="2322243" y="1371600"/>
            <a:ext cx="7825326" cy="4794250"/>
          </a:xfrm>
        </p:spPr>
      </p:pic>
      <p:sp>
        <p:nvSpPr>
          <p:cNvPr id="4" name="Slide Number Placeholder 3">
            <a:extLst>
              <a:ext uri="{FF2B5EF4-FFF2-40B4-BE49-F238E27FC236}">
                <a16:creationId xmlns:a16="http://schemas.microsoft.com/office/drawing/2014/main" id="{2B45EC26-D40E-8A5E-BA28-2F0D7A1C745F}"/>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7" name="TextBox 6">
            <a:extLst>
              <a:ext uri="{FF2B5EF4-FFF2-40B4-BE49-F238E27FC236}">
                <a16:creationId xmlns:a16="http://schemas.microsoft.com/office/drawing/2014/main" id="{EC3A0653-3CBD-584D-C468-BAC850D8494A}"/>
              </a:ext>
            </a:extLst>
          </p:cNvPr>
          <p:cNvSpPr txBox="1"/>
          <p:nvPr/>
        </p:nvSpPr>
        <p:spPr>
          <a:xfrm>
            <a:off x="578641" y="2074120"/>
            <a:ext cx="1007556" cy="369332"/>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WALL.</a:t>
            </a:r>
          </a:p>
        </p:txBody>
      </p:sp>
      <p:sp>
        <p:nvSpPr>
          <p:cNvPr id="8" name="TextBox 7">
            <a:extLst>
              <a:ext uri="{FF2B5EF4-FFF2-40B4-BE49-F238E27FC236}">
                <a16:creationId xmlns:a16="http://schemas.microsoft.com/office/drawing/2014/main" id="{518F4CF5-3E3F-A026-72E1-DBE0B7AC5565}"/>
              </a:ext>
            </a:extLst>
          </p:cNvPr>
          <p:cNvSpPr txBox="1"/>
          <p:nvPr/>
        </p:nvSpPr>
        <p:spPr>
          <a:xfrm>
            <a:off x="578641" y="3274449"/>
            <a:ext cx="1007556" cy="369332"/>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OF.</a:t>
            </a:r>
          </a:p>
        </p:txBody>
      </p:sp>
      <p:sp>
        <p:nvSpPr>
          <p:cNvPr id="9" name="TextBox 8">
            <a:extLst>
              <a:ext uri="{FF2B5EF4-FFF2-40B4-BE49-F238E27FC236}">
                <a16:creationId xmlns:a16="http://schemas.microsoft.com/office/drawing/2014/main" id="{3B9777A6-9240-A345-D9CF-8D389529E6D5}"/>
              </a:ext>
            </a:extLst>
          </p:cNvPr>
          <p:cNvSpPr txBox="1"/>
          <p:nvPr/>
        </p:nvSpPr>
        <p:spPr>
          <a:xfrm>
            <a:off x="578641" y="4474778"/>
            <a:ext cx="1007556" cy="369332"/>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TEXT.</a:t>
            </a:r>
          </a:p>
        </p:txBody>
      </p:sp>
      <p:sp>
        <p:nvSpPr>
          <p:cNvPr id="10" name="TextBox 9">
            <a:extLst>
              <a:ext uri="{FF2B5EF4-FFF2-40B4-BE49-F238E27FC236}">
                <a16:creationId xmlns:a16="http://schemas.microsoft.com/office/drawing/2014/main" id="{4B4FEFA4-A0EC-B148-0456-279A185E79CD}"/>
              </a:ext>
            </a:extLst>
          </p:cNvPr>
          <p:cNvSpPr txBox="1"/>
          <p:nvPr/>
        </p:nvSpPr>
        <p:spPr>
          <a:xfrm>
            <a:off x="10150344" y="1618277"/>
            <a:ext cx="1600931" cy="2554545"/>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sz="1600" b="1" dirty="0"/>
              <a:t>“Likelihood” is rarely filled (and extremely context-dependent). Reduces horizontal space (and makes the field vertically longer)</a:t>
            </a:r>
          </a:p>
        </p:txBody>
      </p:sp>
      <p:sp>
        <p:nvSpPr>
          <p:cNvPr id="11" name="TextBox 10">
            <a:extLst>
              <a:ext uri="{FF2B5EF4-FFF2-40B4-BE49-F238E27FC236}">
                <a16:creationId xmlns:a16="http://schemas.microsoft.com/office/drawing/2014/main" id="{BCE4DCDC-F487-846D-9A0A-6509B4C16477}"/>
              </a:ext>
            </a:extLst>
          </p:cNvPr>
          <p:cNvSpPr txBox="1"/>
          <p:nvPr/>
        </p:nvSpPr>
        <p:spPr>
          <a:xfrm>
            <a:off x="8365002" y="4778058"/>
            <a:ext cx="3567910" cy="923330"/>
          </a:xfrm>
          <a:prstGeom prst="rect">
            <a:avLst/>
          </a:prstGeom>
          <a:solidFill>
            <a:srgbClr val="92D050"/>
          </a:solidFill>
          <a:ln>
            <a:solidFill>
              <a:schemeClr val="accent1">
                <a:shade val="15000"/>
              </a:schemeClr>
            </a:solidFill>
          </a:ln>
        </p:spPr>
        <p:txBody>
          <a:bodyPr wrap="square" rtlCol="0">
            <a:spAutoFit/>
          </a:bodyPr>
          <a:lstStyle/>
          <a:p>
            <a:r>
              <a:rPr lang="en-US" b="1" dirty="0"/>
              <a:t>… but still laid out cleanly if somebody really needs to understand how bad it can be</a:t>
            </a:r>
          </a:p>
        </p:txBody>
      </p:sp>
      <p:sp>
        <p:nvSpPr>
          <p:cNvPr id="12" name="TextBox 11">
            <a:extLst>
              <a:ext uri="{FF2B5EF4-FFF2-40B4-BE49-F238E27FC236}">
                <a16:creationId xmlns:a16="http://schemas.microsoft.com/office/drawing/2014/main" id="{B7D82A19-B0E9-526B-5504-C23A7AF4D41C}"/>
              </a:ext>
            </a:extLst>
          </p:cNvPr>
          <p:cNvSpPr txBox="1"/>
          <p:nvPr/>
        </p:nvSpPr>
        <p:spPr>
          <a:xfrm>
            <a:off x="4831493" y="4143375"/>
            <a:ext cx="3904735" cy="523220"/>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sz="1400" b="1" i="1" dirty="0"/>
              <a:t>No clear lines between rows / cells – maybe do alternate shading?</a:t>
            </a:r>
          </a:p>
        </p:txBody>
      </p:sp>
      <p:sp>
        <p:nvSpPr>
          <p:cNvPr id="13" name="TextBox 12">
            <a:extLst>
              <a:ext uri="{FF2B5EF4-FFF2-40B4-BE49-F238E27FC236}">
                <a16:creationId xmlns:a16="http://schemas.microsoft.com/office/drawing/2014/main" id="{3F44C6C3-C223-638B-BEA9-DE9F3E4F39AA}"/>
              </a:ext>
            </a:extLst>
          </p:cNvPr>
          <p:cNvSpPr txBox="1"/>
          <p:nvPr/>
        </p:nvSpPr>
        <p:spPr>
          <a:xfrm>
            <a:off x="536901" y="5413497"/>
            <a:ext cx="2120956" cy="523220"/>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sz="1400" b="1" i="1" dirty="0"/>
              <a:t>Consider moving Scope to the right</a:t>
            </a:r>
          </a:p>
        </p:txBody>
      </p:sp>
    </p:spTree>
    <p:extLst>
      <p:ext uri="{BB962C8B-B14F-4D97-AF65-F5344CB8AC3E}">
        <p14:creationId xmlns:p14="http://schemas.microsoft.com/office/powerpoint/2010/main" val="1890112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34B3B-740A-A9F5-E0F7-6013715C51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AC1714-20E5-5C8D-6292-F5F83810E915}"/>
              </a:ext>
            </a:extLst>
          </p:cNvPr>
          <p:cNvSpPr>
            <a:spLocks noGrp="1"/>
          </p:cNvSpPr>
          <p:nvPr>
            <p:ph type="title"/>
          </p:nvPr>
        </p:nvSpPr>
        <p:spPr/>
        <p:txBody>
          <a:bodyPr/>
          <a:lstStyle/>
          <a:p>
            <a:r>
              <a:rPr lang="en-US" dirty="0"/>
              <a:t>CWE-79, Part 3</a:t>
            </a:r>
          </a:p>
        </p:txBody>
      </p:sp>
      <p:pic>
        <p:nvPicPr>
          <p:cNvPr id="6" name="Content Placeholder 5" descr="Graphical user interface, text, application&#10;&#10;AI-generated content may be incorrect.">
            <a:extLst>
              <a:ext uri="{FF2B5EF4-FFF2-40B4-BE49-F238E27FC236}">
                <a16:creationId xmlns:a16="http://schemas.microsoft.com/office/drawing/2014/main" id="{CC7E7E63-B016-3213-09B9-4C841E925E52}"/>
              </a:ext>
            </a:extLst>
          </p:cNvPr>
          <p:cNvPicPr>
            <a:picLocks noGrp="1" noChangeAspect="1"/>
          </p:cNvPicPr>
          <p:nvPr>
            <p:ph idx="1"/>
          </p:nvPr>
        </p:nvPicPr>
        <p:blipFill>
          <a:blip r:embed="rId2"/>
          <a:stretch>
            <a:fillRect/>
          </a:stretch>
        </p:blipFill>
        <p:spPr>
          <a:xfrm>
            <a:off x="2636153" y="1371600"/>
            <a:ext cx="7197506" cy="4794250"/>
          </a:xfrm>
        </p:spPr>
      </p:pic>
      <p:sp>
        <p:nvSpPr>
          <p:cNvPr id="4" name="Slide Number Placeholder 3">
            <a:extLst>
              <a:ext uri="{FF2B5EF4-FFF2-40B4-BE49-F238E27FC236}">
                <a16:creationId xmlns:a16="http://schemas.microsoft.com/office/drawing/2014/main" id="{71794C00-69BB-673F-DE13-8C48400D8CE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7" name="TextBox 6">
            <a:extLst>
              <a:ext uri="{FF2B5EF4-FFF2-40B4-BE49-F238E27FC236}">
                <a16:creationId xmlns:a16="http://schemas.microsoft.com/office/drawing/2014/main" id="{EDFFC8C3-4674-EEBF-2516-77EFAF670657}"/>
              </a:ext>
            </a:extLst>
          </p:cNvPr>
          <p:cNvSpPr txBox="1"/>
          <p:nvPr/>
        </p:nvSpPr>
        <p:spPr>
          <a:xfrm>
            <a:off x="578641" y="2074120"/>
            <a:ext cx="1007556" cy="369332"/>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WALL.</a:t>
            </a:r>
          </a:p>
        </p:txBody>
      </p:sp>
      <p:sp>
        <p:nvSpPr>
          <p:cNvPr id="8" name="TextBox 7">
            <a:extLst>
              <a:ext uri="{FF2B5EF4-FFF2-40B4-BE49-F238E27FC236}">
                <a16:creationId xmlns:a16="http://schemas.microsoft.com/office/drawing/2014/main" id="{A90F409F-5819-0097-2D53-AB0215084822}"/>
              </a:ext>
            </a:extLst>
          </p:cNvPr>
          <p:cNvSpPr txBox="1"/>
          <p:nvPr/>
        </p:nvSpPr>
        <p:spPr>
          <a:xfrm>
            <a:off x="578641" y="3274449"/>
            <a:ext cx="1007556" cy="369332"/>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OF.</a:t>
            </a:r>
          </a:p>
        </p:txBody>
      </p:sp>
      <p:sp>
        <p:nvSpPr>
          <p:cNvPr id="9" name="TextBox 8">
            <a:extLst>
              <a:ext uri="{FF2B5EF4-FFF2-40B4-BE49-F238E27FC236}">
                <a16:creationId xmlns:a16="http://schemas.microsoft.com/office/drawing/2014/main" id="{591E915E-1780-0F2D-AC1D-B2B9C11FA44A}"/>
              </a:ext>
            </a:extLst>
          </p:cNvPr>
          <p:cNvSpPr txBox="1"/>
          <p:nvPr/>
        </p:nvSpPr>
        <p:spPr>
          <a:xfrm>
            <a:off x="578641" y="4474778"/>
            <a:ext cx="1007556" cy="369332"/>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TEXT.</a:t>
            </a:r>
          </a:p>
        </p:txBody>
      </p:sp>
      <p:sp>
        <p:nvSpPr>
          <p:cNvPr id="10" name="TextBox 9">
            <a:extLst>
              <a:ext uri="{FF2B5EF4-FFF2-40B4-BE49-F238E27FC236}">
                <a16:creationId xmlns:a16="http://schemas.microsoft.com/office/drawing/2014/main" id="{9D979633-1F67-173D-DCEF-B46EE366CCD7}"/>
              </a:ext>
            </a:extLst>
          </p:cNvPr>
          <p:cNvSpPr txBox="1"/>
          <p:nvPr/>
        </p:nvSpPr>
        <p:spPr>
          <a:xfrm>
            <a:off x="8285259" y="4336278"/>
            <a:ext cx="3567910" cy="646331"/>
          </a:xfrm>
          <a:prstGeom prst="rect">
            <a:avLst/>
          </a:prstGeom>
          <a:solidFill>
            <a:srgbClr val="92D050"/>
          </a:solidFill>
          <a:ln>
            <a:solidFill>
              <a:schemeClr val="accent1">
                <a:shade val="15000"/>
              </a:schemeClr>
            </a:solidFill>
          </a:ln>
        </p:spPr>
        <p:txBody>
          <a:bodyPr wrap="square" rtlCol="0">
            <a:spAutoFit/>
          </a:bodyPr>
          <a:lstStyle/>
          <a:p>
            <a:r>
              <a:rPr lang="en-US" b="1" dirty="0"/>
              <a:t>… but a nicely organized table if you’re tasked with fixing the thing</a:t>
            </a:r>
          </a:p>
        </p:txBody>
      </p:sp>
      <p:sp>
        <p:nvSpPr>
          <p:cNvPr id="11" name="TextBox 10">
            <a:extLst>
              <a:ext uri="{FF2B5EF4-FFF2-40B4-BE49-F238E27FC236}">
                <a16:creationId xmlns:a16="http://schemas.microsoft.com/office/drawing/2014/main" id="{B293AE1A-F606-0C01-1668-E6BBF00D9A43}"/>
              </a:ext>
            </a:extLst>
          </p:cNvPr>
          <p:cNvSpPr txBox="1"/>
          <p:nvPr/>
        </p:nvSpPr>
        <p:spPr>
          <a:xfrm>
            <a:off x="525719" y="5150188"/>
            <a:ext cx="2120956" cy="954107"/>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sz="1400" b="1" i="1" dirty="0"/>
              <a:t>Layout is inconsistent with Common Consequences (which is more table-oriented)</a:t>
            </a:r>
          </a:p>
        </p:txBody>
      </p:sp>
    </p:spTree>
    <p:extLst>
      <p:ext uri="{BB962C8B-B14F-4D97-AF65-F5344CB8AC3E}">
        <p14:creationId xmlns:p14="http://schemas.microsoft.com/office/powerpoint/2010/main" val="1882359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3E3D8-A57D-ADC1-A51D-0D26557D3C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E13396-779B-FC02-38D3-5DDE342DA0C0}"/>
              </a:ext>
            </a:extLst>
          </p:cNvPr>
          <p:cNvSpPr>
            <a:spLocks noGrp="1"/>
          </p:cNvSpPr>
          <p:nvPr>
            <p:ph type="title"/>
          </p:nvPr>
        </p:nvSpPr>
        <p:spPr/>
        <p:txBody>
          <a:bodyPr/>
          <a:lstStyle/>
          <a:p>
            <a:r>
              <a:rPr lang="en-US" dirty="0"/>
              <a:t>CWE-79, Part 4</a:t>
            </a:r>
          </a:p>
        </p:txBody>
      </p:sp>
      <p:pic>
        <p:nvPicPr>
          <p:cNvPr id="6" name="Content Placeholder 5" descr="Graphical user interface, text, application&#10;&#10;AI-generated content may be incorrect.">
            <a:extLst>
              <a:ext uri="{FF2B5EF4-FFF2-40B4-BE49-F238E27FC236}">
                <a16:creationId xmlns:a16="http://schemas.microsoft.com/office/drawing/2014/main" id="{9D734055-2A91-962F-BE54-21FCA0CFCB1D}"/>
              </a:ext>
            </a:extLst>
          </p:cNvPr>
          <p:cNvPicPr>
            <a:picLocks noGrp="1" noChangeAspect="1"/>
          </p:cNvPicPr>
          <p:nvPr>
            <p:ph idx="1"/>
          </p:nvPr>
        </p:nvPicPr>
        <p:blipFill>
          <a:blip r:embed="rId2"/>
          <a:stretch>
            <a:fillRect/>
          </a:stretch>
        </p:blipFill>
        <p:spPr>
          <a:xfrm>
            <a:off x="1193704" y="1383956"/>
            <a:ext cx="8704058" cy="4794250"/>
          </a:xfrm>
        </p:spPr>
      </p:pic>
      <p:sp>
        <p:nvSpPr>
          <p:cNvPr id="4" name="Slide Number Placeholder 3">
            <a:extLst>
              <a:ext uri="{FF2B5EF4-FFF2-40B4-BE49-F238E27FC236}">
                <a16:creationId xmlns:a16="http://schemas.microsoft.com/office/drawing/2014/main" id="{1AD9A37E-A8C8-5DF6-310F-C7EF23740571}"/>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7" name="TextBox 6">
            <a:extLst>
              <a:ext uri="{FF2B5EF4-FFF2-40B4-BE49-F238E27FC236}">
                <a16:creationId xmlns:a16="http://schemas.microsoft.com/office/drawing/2014/main" id="{B98A17F6-ADA5-20E4-0889-BC985B61B124}"/>
              </a:ext>
            </a:extLst>
          </p:cNvPr>
          <p:cNvSpPr txBox="1"/>
          <p:nvPr/>
        </p:nvSpPr>
        <p:spPr>
          <a:xfrm>
            <a:off x="405646" y="1635455"/>
            <a:ext cx="1262516" cy="646331"/>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Repetitive “</a:t>
            </a:r>
            <a:r>
              <a:rPr lang="en-US" b="1" dirty="0" err="1"/>
              <a:t>ParentOf</a:t>
            </a:r>
            <a:r>
              <a:rPr lang="en-US" b="1" dirty="0"/>
              <a:t>”</a:t>
            </a:r>
          </a:p>
        </p:txBody>
      </p:sp>
      <p:sp>
        <p:nvSpPr>
          <p:cNvPr id="8" name="TextBox 7">
            <a:extLst>
              <a:ext uri="{FF2B5EF4-FFF2-40B4-BE49-F238E27FC236}">
                <a16:creationId xmlns:a16="http://schemas.microsoft.com/office/drawing/2014/main" id="{4646DD11-C3F1-9BB4-1843-3E0C5D2C5386}"/>
              </a:ext>
            </a:extLst>
          </p:cNvPr>
          <p:cNvSpPr txBox="1"/>
          <p:nvPr/>
        </p:nvSpPr>
        <p:spPr>
          <a:xfrm>
            <a:off x="10384936" y="2107555"/>
            <a:ext cx="1007556" cy="2031325"/>
          </a:xfrm>
          <a:prstGeom prst="rect">
            <a:avLst/>
          </a:prstGeom>
          <a:solidFill>
            <a:srgbClr val="92D050"/>
          </a:solidFill>
          <a:ln>
            <a:solidFill>
              <a:schemeClr val="accent1">
                <a:shade val="15000"/>
              </a:schemeClr>
            </a:solidFill>
          </a:ln>
        </p:spPr>
        <p:txBody>
          <a:bodyPr wrap="square" rtlCol="0">
            <a:spAutoFit/>
          </a:bodyPr>
          <a:lstStyle/>
          <a:p>
            <a:r>
              <a:rPr lang="en-US" b="1" dirty="0"/>
              <a:t>(But the icons are helpful to power users)</a:t>
            </a:r>
          </a:p>
        </p:txBody>
      </p:sp>
      <p:sp>
        <p:nvSpPr>
          <p:cNvPr id="9" name="TextBox 8">
            <a:extLst>
              <a:ext uri="{FF2B5EF4-FFF2-40B4-BE49-F238E27FC236}">
                <a16:creationId xmlns:a16="http://schemas.microsoft.com/office/drawing/2014/main" id="{F76DD50F-E842-1904-116C-953B58CAFB64}"/>
              </a:ext>
            </a:extLst>
          </p:cNvPr>
          <p:cNvSpPr txBox="1"/>
          <p:nvPr/>
        </p:nvSpPr>
        <p:spPr>
          <a:xfrm>
            <a:off x="6978292" y="4532286"/>
            <a:ext cx="2202778" cy="646331"/>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Views have CWE IDs listed</a:t>
            </a:r>
          </a:p>
        </p:txBody>
      </p:sp>
      <p:sp>
        <p:nvSpPr>
          <p:cNvPr id="10" name="TextBox 9">
            <a:extLst>
              <a:ext uri="{FF2B5EF4-FFF2-40B4-BE49-F238E27FC236}">
                <a16:creationId xmlns:a16="http://schemas.microsoft.com/office/drawing/2014/main" id="{A705E98A-50DE-E588-3AD8-E81A3188332C}"/>
              </a:ext>
            </a:extLst>
          </p:cNvPr>
          <p:cNvSpPr txBox="1"/>
          <p:nvPr/>
        </p:nvSpPr>
        <p:spPr>
          <a:xfrm>
            <a:off x="405646" y="2523054"/>
            <a:ext cx="1007556" cy="1200329"/>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Change abstraction icons?</a:t>
            </a:r>
          </a:p>
        </p:txBody>
      </p:sp>
      <p:sp>
        <p:nvSpPr>
          <p:cNvPr id="11" name="TextBox 10">
            <a:extLst>
              <a:ext uri="{FF2B5EF4-FFF2-40B4-BE49-F238E27FC236}">
                <a16:creationId xmlns:a16="http://schemas.microsoft.com/office/drawing/2014/main" id="{D4069E28-0B05-984B-A0BD-EF2ED300D6CD}"/>
              </a:ext>
            </a:extLst>
          </p:cNvPr>
          <p:cNvSpPr txBox="1"/>
          <p:nvPr/>
        </p:nvSpPr>
        <p:spPr>
          <a:xfrm>
            <a:off x="405646" y="4439953"/>
            <a:ext cx="1349013" cy="1477328"/>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Maybe not all views need to be expanded by default?</a:t>
            </a:r>
          </a:p>
        </p:txBody>
      </p:sp>
      <p:sp>
        <p:nvSpPr>
          <p:cNvPr id="3" name="TextBox 2">
            <a:extLst>
              <a:ext uri="{FF2B5EF4-FFF2-40B4-BE49-F238E27FC236}">
                <a16:creationId xmlns:a16="http://schemas.microsoft.com/office/drawing/2014/main" id="{71451EA2-6955-6DF0-DE21-7B0FAF6C66DA}"/>
              </a:ext>
            </a:extLst>
          </p:cNvPr>
          <p:cNvSpPr txBox="1"/>
          <p:nvPr/>
        </p:nvSpPr>
        <p:spPr>
          <a:xfrm>
            <a:off x="7229641" y="1419586"/>
            <a:ext cx="3209982" cy="369332"/>
          </a:xfrm>
          <a:prstGeom prst="rect">
            <a:avLst/>
          </a:prstGeom>
          <a:solidFill>
            <a:schemeClr val="accent5">
              <a:lumMod val="20000"/>
              <a:lumOff val="80000"/>
            </a:schemeClr>
          </a:solidFill>
          <a:ln>
            <a:solidFill>
              <a:schemeClr val="accent1">
                <a:shade val="15000"/>
              </a:schemeClr>
            </a:solidFill>
          </a:ln>
        </p:spPr>
        <p:txBody>
          <a:bodyPr wrap="square" rtlCol="0">
            <a:spAutoFit/>
          </a:bodyPr>
          <a:lstStyle/>
          <a:p>
            <a:r>
              <a:rPr lang="en-US" b="1" dirty="0"/>
              <a:t>So many links with purple text</a:t>
            </a:r>
          </a:p>
        </p:txBody>
      </p:sp>
    </p:spTree>
    <p:extLst>
      <p:ext uri="{BB962C8B-B14F-4D97-AF65-F5344CB8AC3E}">
        <p14:creationId xmlns:p14="http://schemas.microsoft.com/office/powerpoint/2010/main" val="2349905084"/>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5" ma:contentTypeDescription="Create a new document." ma:contentTypeScope="" ma:versionID="741299f3784e3124fa92cbb09fadfee5">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0629cb982ad0d5026b78e967e4c8216b"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50FCDD-08B1-48D8-BB50-7A17E590A5EE}">
  <ds:schemaRefs>
    <ds:schemaRef ds:uri="http://purl.org/dc/elements/1.1/"/>
    <ds:schemaRef ds:uri="http://schemas.microsoft.com/office/infopath/2007/PartnerControls"/>
    <ds:schemaRef ds:uri="http://purl.org/dc/terms/"/>
    <ds:schemaRef ds:uri="http://schemas.microsoft.com/office/2006/documentManagement/types"/>
    <ds:schemaRef ds:uri="http://schemas.microsoft.com/office/2006/metadata/properties"/>
    <ds:schemaRef ds:uri="http://schemas.openxmlformats.org/package/2006/metadata/core-properties"/>
    <ds:schemaRef ds:uri="f3e578be-7961-41e8-91c9-b742ecb60a74"/>
    <ds:schemaRef ds:uri="b5a44311-ed64-4a72-909f-c9dc6973bde2"/>
    <ds:schemaRef ds:uri="aff8eeb6-53bf-44bf-a224-fac977cd228b"/>
    <ds:schemaRef ds:uri="http://www.w3.org/XML/1998/namespace"/>
    <ds:schemaRef ds:uri="http://purl.org/dc/dcmitype/"/>
  </ds:schemaRefs>
</ds:datastoreItem>
</file>

<file path=customXml/itemProps2.xml><?xml version="1.0" encoding="utf-8"?>
<ds:datastoreItem xmlns:ds="http://schemas.openxmlformats.org/officeDocument/2006/customXml" ds:itemID="{C6ACEBD1-EB9A-4892-8F3F-2C52A954E58F}">
  <ds:schemaRefs>
    <ds:schemaRef ds:uri="aff8eeb6-53bf-44bf-a224-fac977cd228b"/>
    <ds:schemaRef ds:uri="b5a44311-ed64-4a72-909f-c9dc6973bde2"/>
    <ds:schemaRef ds:uri="f3e578be-7961-41e8-91c9-b742ecb60a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4485</TotalTime>
  <Words>4026</Words>
  <Application>Microsoft Office PowerPoint</Application>
  <PresentationFormat>Widescreen</PresentationFormat>
  <Paragraphs>475</Paragraphs>
  <Slides>60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Helvetica LT Std</vt:lpstr>
      <vt:lpstr>Tahoma</vt:lpstr>
      <vt:lpstr>Verdana</vt:lpstr>
      <vt:lpstr>Wingdings</vt:lpstr>
      <vt:lpstr>mitre-2018</vt:lpstr>
      <vt:lpstr>CWE User Experience Working Group Meeting</vt:lpstr>
      <vt:lpstr>Agenda </vt:lpstr>
      <vt:lpstr> </vt:lpstr>
      <vt:lpstr>Macro-Usability – Potential Changes for CWE 4.17</vt:lpstr>
      <vt:lpstr>Improving UX for Individual Web Pages</vt:lpstr>
      <vt:lpstr>Example – CWE-79, Part 1</vt:lpstr>
      <vt:lpstr>CWE-79, Part 2</vt:lpstr>
      <vt:lpstr>CWE-79, Part 3</vt:lpstr>
      <vt:lpstr>CWE-79, Part 4</vt:lpstr>
      <vt:lpstr>CWE-79, Part 5</vt:lpstr>
      <vt:lpstr>CWE-79, Part 6</vt:lpstr>
      <vt:lpstr>Category Example</vt:lpstr>
      <vt:lpstr>View-699 Example – Part 1</vt:lpstr>
      <vt:lpstr>View-699 Example – Part 2</vt:lpstr>
      <vt:lpstr>Make Useful Features More Readily Apparent</vt:lpstr>
      <vt:lpstr> </vt:lpstr>
      <vt:lpstr>CWE Views Questions </vt:lpstr>
      <vt:lpstr>CWE Views Questions (continued) </vt:lpstr>
      <vt:lpstr>CVE Views Guidance </vt:lpstr>
      <vt:lpstr> </vt:lpstr>
      <vt:lpstr>Next Meeting – April 30 @ 12pm</vt:lpstr>
      <vt:lpstr> </vt:lpstr>
      <vt:lpstr>Reminder</vt:lpstr>
      <vt:lpstr>Home Page Redesign</vt:lpstr>
      <vt:lpstr>Reorganize New User Content</vt:lpstr>
      <vt:lpstr>New User Guidance on CWE Entry Pages</vt:lpstr>
      <vt:lpstr>CWE Element/Information Presentation –  Mockup for New CWE Users </vt:lpstr>
      <vt:lpstr>CWE Element/Information Presentation –  Mockup for New CWE Users </vt:lpstr>
      <vt:lpstr>Improve Search</vt:lpstr>
      <vt:lpstr>What’s new in CWE Release 4.15? </vt:lpstr>
      <vt:lpstr>Open Discussion Topics? </vt:lpstr>
      <vt:lpstr>Usability: Macro- and Micro-Level Review</vt:lpstr>
      <vt:lpstr>View and Category IDs</vt:lpstr>
      <vt:lpstr>Other Macro Changes? </vt:lpstr>
      <vt:lpstr>UEWG: Purpose </vt:lpstr>
      <vt:lpstr>Housekeeping </vt:lpstr>
      <vt:lpstr>Usability Task Micro Updates Initial Goals</vt:lpstr>
      <vt:lpstr>Prioritizing User Experience Improvements </vt:lpstr>
      <vt:lpstr>Usability: Macro- and Micro-Level</vt:lpstr>
      <vt:lpstr>Example</vt:lpstr>
      <vt:lpstr>Overall Prioritization</vt:lpstr>
      <vt:lpstr>A possible path forward</vt:lpstr>
      <vt:lpstr> </vt:lpstr>
      <vt:lpstr>Prioritizing User Experience Improvements </vt:lpstr>
      <vt:lpstr>Recent Discussions on SW Licensing Issues</vt:lpstr>
      <vt:lpstr>CWE Scope</vt:lpstr>
      <vt:lpstr>New to CWE – Additional Examples </vt:lpstr>
      <vt:lpstr>New to CWE – Additional Examples – Selection Criteria (Continued) </vt:lpstr>
      <vt:lpstr>New to CWE Series – Future Topics </vt:lpstr>
      <vt:lpstr>New to CWE Series – How to Navigate CWE </vt:lpstr>
      <vt:lpstr>CWE Element/Information Presentation –  Mockup for New CWE Users </vt:lpstr>
      <vt:lpstr>CWE Element/Information Presentation –  Mockup for New CWE Users </vt:lpstr>
      <vt:lpstr>Grouping CWEs</vt:lpstr>
      <vt:lpstr>Grouping CWEs, cont.</vt:lpstr>
      <vt:lpstr>CSV Single Colon Separators Within Column Data</vt:lpstr>
      <vt:lpstr>CWE User Pain Points</vt:lpstr>
      <vt:lpstr>Community Engagement Strategy </vt:lpstr>
      <vt:lpstr>CWE Video Tips Series  </vt:lpstr>
      <vt:lpstr>New to CWE – Future Content </vt:lpstr>
      <vt:lpstr>CWE Naming and Vulnerability Mapping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Chris Coffin</cp:lastModifiedBy>
  <cp:revision>1</cp:revision>
  <dcterms:created xsi:type="dcterms:W3CDTF">2019-02-26T16:06:40Z</dcterms:created>
  <dcterms:modified xsi:type="dcterms:W3CDTF">2025-03-26T16:21:10Z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