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 id="2147483670" r:id="rId5"/>
    <p:sldMasterId id="2147483689" r:id="rId6"/>
  </p:sldMasterIdLst>
  <p:notesMasterIdLst>
    <p:notesMasterId r:id="rId55"/>
  </p:notesMasterIdLst>
  <p:handoutMasterIdLst>
    <p:handoutMasterId r:id="rId56"/>
  </p:handoutMasterIdLst>
  <p:sldIdLst>
    <p:sldId id="256" r:id="rId7"/>
    <p:sldId id="259" r:id="rId8"/>
    <p:sldId id="260" r:id="rId9"/>
    <p:sldId id="261" r:id="rId10"/>
    <p:sldId id="284" r:id="rId11"/>
    <p:sldId id="1368" r:id="rId12"/>
    <p:sldId id="257" r:id="rId13"/>
    <p:sldId id="258" r:id="rId14"/>
    <p:sldId id="1369" r:id="rId15"/>
    <p:sldId id="1370" r:id="rId16"/>
    <p:sldId id="1371" r:id="rId17"/>
    <p:sldId id="295" r:id="rId18"/>
    <p:sldId id="296" r:id="rId19"/>
    <p:sldId id="1125" r:id="rId20"/>
    <p:sldId id="1126" r:id="rId21"/>
    <p:sldId id="1365" r:id="rId22"/>
    <p:sldId id="1338" r:id="rId23"/>
    <p:sldId id="1340" r:id="rId24"/>
    <p:sldId id="1342" r:id="rId25"/>
    <p:sldId id="1323" r:id="rId26"/>
    <p:sldId id="1346" r:id="rId27"/>
    <p:sldId id="1366" r:id="rId28"/>
    <p:sldId id="1356" r:id="rId29"/>
    <p:sldId id="1347" r:id="rId30"/>
    <p:sldId id="1359" r:id="rId31"/>
    <p:sldId id="1341" r:id="rId32"/>
    <p:sldId id="1367" r:id="rId33"/>
    <p:sldId id="1353" r:id="rId34"/>
    <p:sldId id="1351" r:id="rId35"/>
    <p:sldId id="1350" r:id="rId36"/>
    <p:sldId id="1352" r:id="rId37"/>
    <p:sldId id="1363" r:id="rId38"/>
    <p:sldId id="1364" r:id="rId39"/>
    <p:sldId id="1354" r:id="rId40"/>
    <p:sldId id="275" r:id="rId41"/>
    <p:sldId id="276" r:id="rId42"/>
    <p:sldId id="262" r:id="rId43"/>
    <p:sldId id="269" r:id="rId44"/>
    <p:sldId id="293" r:id="rId45"/>
    <p:sldId id="294" r:id="rId46"/>
    <p:sldId id="281" r:id="rId47"/>
    <p:sldId id="289" r:id="rId48"/>
    <p:sldId id="285" r:id="rId49"/>
    <p:sldId id="266" r:id="rId50"/>
    <p:sldId id="268" r:id="rId51"/>
    <p:sldId id="277" r:id="rId52"/>
    <p:sldId id="278" r:id="rId53"/>
    <p:sldId id="28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918A99-E2CF-4768-944E-88F4513E8D46}" v="6" dt="2023-10-25T12:25:00.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5097" autoAdjust="0"/>
  </p:normalViewPr>
  <p:slideViewPr>
    <p:cSldViewPr snapToGrid="0">
      <p:cViewPr varScale="1">
        <p:scale>
          <a:sx n="85" d="100"/>
          <a:sy n="85" d="100"/>
        </p:scale>
        <p:origin x="581"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6/11/relationships/changesInfo" Target="changesInfos/changesInfo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M Christey" userId="f24da668-4c1f-41c0-850e-113e2bdf78cf" providerId="ADAL" clId="{DAE9AC82-8B19-4B8A-AC1B-A4C56BCDEF55}"/>
    <pc:docChg chg="undo redo custSel addSld delSld modSld">
      <pc:chgData name="Steven M Christey" userId="f24da668-4c1f-41c0-850e-113e2bdf78cf" providerId="ADAL" clId="{DAE9AC82-8B19-4B8A-AC1B-A4C56BCDEF55}" dt="2023-09-27T14:59:16.857" v="2153" actId="20577"/>
      <pc:docMkLst>
        <pc:docMk/>
      </pc:docMkLst>
      <pc:sldChg chg="modSp mod">
        <pc:chgData name="Steven M Christey" userId="f24da668-4c1f-41c0-850e-113e2bdf78cf" providerId="ADAL" clId="{DAE9AC82-8B19-4B8A-AC1B-A4C56BCDEF55}" dt="2023-09-27T14:59:16.857" v="2153" actId="20577"/>
        <pc:sldMkLst>
          <pc:docMk/>
          <pc:sldMk cId="3038979229" sldId="291"/>
        </pc:sldMkLst>
        <pc:spChg chg="mod">
          <ac:chgData name="Steven M Christey" userId="f24da668-4c1f-41c0-850e-113e2bdf78cf" providerId="ADAL" clId="{DAE9AC82-8B19-4B8A-AC1B-A4C56BCDEF55}" dt="2023-09-27T14:53:27.593" v="1974" actId="20577"/>
          <ac:spMkLst>
            <pc:docMk/>
            <pc:sldMk cId="3038979229" sldId="291"/>
            <ac:spMk id="2" creationId="{0A557274-23D5-4E88-9E71-7376DD3BFD53}"/>
          </ac:spMkLst>
        </pc:spChg>
        <pc:spChg chg="mod">
          <ac:chgData name="Steven M Christey" userId="f24da668-4c1f-41c0-850e-113e2bdf78cf" providerId="ADAL" clId="{DAE9AC82-8B19-4B8A-AC1B-A4C56BCDEF55}" dt="2023-09-27T14:59:16.857" v="2153" actId="20577"/>
          <ac:spMkLst>
            <pc:docMk/>
            <pc:sldMk cId="3038979229" sldId="291"/>
            <ac:spMk id="3" creationId="{82D362E5-07C7-4CAA-BC75-79276F7A517C}"/>
          </ac:spMkLst>
        </pc:spChg>
      </pc:sldChg>
      <pc:sldChg chg="modSp mod">
        <pc:chgData name="Steven M Christey" userId="f24da668-4c1f-41c0-850e-113e2bdf78cf" providerId="ADAL" clId="{DAE9AC82-8B19-4B8A-AC1B-A4C56BCDEF55}" dt="2023-09-27T14:40:57.745" v="1283" actId="20577"/>
        <pc:sldMkLst>
          <pc:docMk/>
          <pc:sldMk cId="2482144618" sldId="298"/>
        </pc:sldMkLst>
        <pc:spChg chg="mod">
          <ac:chgData name="Steven M Christey" userId="f24da668-4c1f-41c0-850e-113e2bdf78cf" providerId="ADAL" clId="{DAE9AC82-8B19-4B8A-AC1B-A4C56BCDEF55}" dt="2023-09-27T14:40:57.745" v="1283" actId="20577"/>
          <ac:spMkLst>
            <pc:docMk/>
            <pc:sldMk cId="2482144618" sldId="298"/>
            <ac:spMk id="5" creationId="{EA32FB23-576E-3D0F-1447-5DC5A28A6034}"/>
          </ac:spMkLst>
        </pc:spChg>
      </pc:sldChg>
      <pc:sldChg chg="modSp del mod">
        <pc:chgData name="Steven M Christey" userId="f24da668-4c1f-41c0-850e-113e2bdf78cf" providerId="ADAL" clId="{DAE9AC82-8B19-4B8A-AC1B-A4C56BCDEF55}" dt="2023-09-27T14:25:13.837" v="579" actId="2696"/>
        <pc:sldMkLst>
          <pc:docMk/>
          <pc:sldMk cId="1536562710" sldId="299"/>
        </pc:sldMkLst>
        <pc:spChg chg="mod">
          <ac:chgData name="Steven M Christey" userId="f24da668-4c1f-41c0-850e-113e2bdf78cf" providerId="ADAL" clId="{DAE9AC82-8B19-4B8A-AC1B-A4C56BCDEF55}" dt="2023-09-27T14:17:28.174" v="138" actId="27636"/>
          <ac:spMkLst>
            <pc:docMk/>
            <pc:sldMk cId="1536562710" sldId="299"/>
            <ac:spMk id="3" creationId="{82D362E5-07C7-4CAA-BC75-79276F7A517C}"/>
          </ac:spMkLst>
        </pc:spChg>
      </pc:sldChg>
      <pc:sldChg chg="modSp add mod">
        <pc:chgData name="Steven M Christey" userId="f24da668-4c1f-41c0-850e-113e2bdf78cf" providerId="ADAL" clId="{DAE9AC82-8B19-4B8A-AC1B-A4C56BCDEF55}" dt="2023-09-27T14:27:16.602" v="893" actId="20577"/>
        <pc:sldMkLst>
          <pc:docMk/>
          <pc:sldMk cId="3030044974" sldId="299"/>
        </pc:sldMkLst>
        <pc:spChg chg="mod">
          <ac:chgData name="Steven M Christey" userId="f24da668-4c1f-41c0-850e-113e2bdf78cf" providerId="ADAL" clId="{DAE9AC82-8B19-4B8A-AC1B-A4C56BCDEF55}" dt="2023-09-27T14:25:43.992" v="633" actId="20577"/>
          <ac:spMkLst>
            <pc:docMk/>
            <pc:sldMk cId="3030044974" sldId="299"/>
            <ac:spMk id="2" creationId="{0A557274-23D5-4E88-9E71-7376DD3BFD53}"/>
          </ac:spMkLst>
        </pc:spChg>
        <pc:spChg chg="mod">
          <ac:chgData name="Steven M Christey" userId="f24da668-4c1f-41c0-850e-113e2bdf78cf" providerId="ADAL" clId="{DAE9AC82-8B19-4B8A-AC1B-A4C56BCDEF55}" dt="2023-09-27T14:27:16.602" v="893" actId="20577"/>
          <ac:spMkLst>
            <pc:docMk/>
            <pc:sldMk cId="3030044974" sldId="299"/>
            <ac:spMk id="3" creationId="{82D362E5-07C7-4CAA-BC75-79276F7A517C}"/>
          </ac:spMkLst>
        </pc:spChg>
      </pc:sldChg>
      <pc:sldChg chg="modSp mod">
        <pc:chgData name="Steven M Christey" userId="f24da668-4c1f-41c0-850e-113e2bdf78cf" providerId="ADAL" clId="{DAE9AC82-8B19-4B8A-AC1B-A4C56BCDEF55}" dt="2023-09-27T14:24:53.171" v="578" actId="20577"/>
        <pc:sldMkLst>
          <pc:docMk/>
          <pc:sldMk cId="3682495159" sldId="300"/>
        </pc:sldMkLst>
        <pc:spChg chg="mod">
          <ac:chgData name="Steven M Christey" userId="f24da668-4c1f-41c0-850e-113e2bdf78cf" providerId="ADAL" clId="{DAE9AC82-8B19-4B8A-AC1B-A4C56BCDEF55}" dt="2023-09-27T14:24:53.171" v="578" actId="20577"/>
          <ac:spMkLst>
            <pc:docMk/>
            <pc:sldMk cId="3682495159" sldId="300"/>
            <ac:spMk id="2" creationId="{0A557274-23D5-4E88-9E71-7376DD3BFD53}"/>
          </ac:spMkLst>
        </pc:spChg>
      </pc:sldChg>
      <pc:sldChg chg="addSp delSp modSp add mod">
        <pc:chgData name="Steven M Christey" userId="f24da668-4c1f-41c0-850e-113e2bdf78cf" providerId="ADAL" clId="{DAE9AC82-8B19-4B8A-AC1B-A4C56BCDEF55}" dt="2023-09-27T14:21:38.765" v="203" actId="931"/>
        <pc:sldMkLst>
          <pc:docMk/>
          <pc:sldMk cId="1252919491" sldId="301"/>
        </pc:sldMkLst>
        <pc:spChg chg="mod">
          <ac:chgData name="Steven M Christey" userId="f24da668-4c1f-41c0-850e-113e2bdf78cf" providerId="ADAL" clId="{DAE9AC82-8B19-4B8A-AC1B-A4C56BCDEF55}" dt="2023-09-27T14:21:04.548" v="201" actId="20577"/>
          <ac:spMkLst>
            <pc:docMk/>
            <pc:sldMk cId="1252919491" sldId="301"/>
            <ac:spMk id="2" creationId="{0A557274-23D5-4E88-9E71-7376DD3BFD53}"/>
          </ac:spMkLst>
        </pc:spChg>
        <pc:spChg chg="add del mod">
          <ac:chgData name="Steven M Christey" userId="f24da668-4c1f-41c0-850e-113e2bdf78cf" providerId="ADAL" clId="{DAE9AC82-8B19-4B8A-AC1B-A4C56BCDEF55}" dt="2023-09-27T14:21:38.765" v="203" actId="931"/>
          <ac:spMkLst>
            <pc:docMk/>
            <pc:sldMk cId="1252919491" sldId="301"/>
            <ac:spMk id="5" creationId="{77610EC4-7900-351E-F854-E79E3915EB35}"/>
          </ac:spMkLst>
        </pc:spChg>
        <pc:picChg chg="add mod">
          <ac:chgData name="Steven M Christey" userId="f24da668-4c1f-41c0-850e-113e2bdf78cf" providerId="ADAL" clId="{DAE9AC82-8B19-4B8A-AC1B-A4C56BCDEF55}" dt="2023-09-27T14:21:38.765" v="203" actId="931"/>
          <ac:picMkLst>
            <pc:docMk/>
            <pc:sldMk cId="1252919491" sldId="301"/>
            <ac:picMk id="7" creationId="{6762A1EA-645E-9049-7040-E25D2AAF0380}"/>
          </ac:picMkLst>
        </pc:picChg>
        <pc:picChg chg="del">
          <ac:chgData name="Steven M Christey" userId="f24da668-4c1f-41c0-850e-113e2bdf78cf" providerId="ADAL" clId="{DAE9AC82-8B19-4B8A-AC1B-A4C56BCDEF55}" dt="2023-09-27T14:21:07.902" v="202" actId="478"/>
          <ac:picMkLst>
            <pc:docMk/>
            <pc:sldMk cId="1252919491" sldId="301"/>
            <ac:picMk id="12" creationId="{7255823E-D836-A318-198D-725B5A39390E}"/>
          </ac:picMkLst>
        </pc:picChg>
      </pc:sldChg>
      <pc:sldChg chg="addSp delSp modSp add mod">
        <pc:chgData name="Steven M Christey" userId="f24da668-4c1f-41c0-850e-113e2bdf78cf" providerId="ADAL" clId="{DAE9AC82-8B19-4B8A-AC1B-A4C56BCDEF55}" dt="2023-09-27T14:24:41.811" v="576" actId="20577"/>
        <pc:sldMkLst>
          <pc:docMk/>
          <pc:sldMk cId="1513069324" sldId="302"/>
        </pc:sldMkLst>
        <pc:spChg chg="mod">
          <ac:chgData name="Steven M Christey" userId="f24da668-4c1f-41c0-850e-113e2bdf78cf" providerId="ADAL" clId="{DAE9AC82-8B19-4B8A-AC1B-A4C56BCDEF55}" dt="2023-09-27T14:21:57.893" v="221" actId="20577"/>
          <ac:spMkLst>
            <pc:docMk/>
            <pc:sldMk cId="1513069324" sldId="302"/>
            <ac:spMk id="2" creationId="{0A557274-23D5-4E88-9E71-7376DD3BFD53}"/>
          </ac:spMkLst>
        </pc:spChg>
        <pc:spChg chg="add del mod">
          <ac:chgData name="Steven M Christey" userId="f24da668-4c1f-41c0-850e-113e2bdf78cf" providerId="ADAL" clId="{DAE9AC82-8B19-4B8A-AC1B-A4C56BCDEF55}" dt="2023-09-27T14:22:11.896" v="223" actId="931"/>
          <ac:spMkLst>
            <pc:docMk/>
            <pc:sldMk cId="1513069324" sldId="302"/>
            <ac:spMk id="5" creationId="{80F595CA-641B-5DE0-9617-21A72758C50B}"/>
          </ac:spMkLst>
        </pc:spChg>
        <pc:spChg chg="add mod">
          <ac:chgData name="Steven M Christey" userId="f24da668-4c1f-41c0-850e-113e2bdf78cf" providerId="ADAL" clId="{DAE9AC82-8B19-4B8A-AC1B-A4C56BCDEF55}" dt="2023-09-27T14:24:41.811" v="576" actId="20577"/>
          <ac:spMkLst>
            <pc:docMk/>
            <pc:sldMk cId="1513069324" sldId="302"/>
            <ac:spMk id="9" creationId="{DEC9F5BC-3ABD-510D-635A-6DDB6F3B9D0C}"/>
          </ac:spMkLst>
        </pc:spChg>
        <pc:picChg chg="del">
          <ac:chgData name="Steven M Christey" userId="f24da668-4c1f-41c0-850e-113e2bdf78cf" providerId="ADAL" clId="{DAE9AC82-8B19-4B8A-AC1B-A4C56BCDEF55}" dt="2023-09-27T14:22:01.102" v="222" actId="478"/>
          <ac:picMkLst>
            <pc:docMk/>
            <pc:sldMk cId="1513069324" sldId="302"/>
            <ac:picMk id="7" creationId="{6762A1EA-645E-9049-7040-E25D2AAF0380}"/>
          </ac:picMkLst>
        </pc:picChg>
        <pc:picChg chg="add mod">
          <ac:chgData name="Steven M Christey" userId="f24da668-4c1f-41c0-850e-113e2bdf78cf" providerId="ADAL" clId="{DAE9AC82-8B19-4B8A-AC1B-A4C56BCDEF55}" dt="2023-09-27T14:22:18.279" v="224" actId="1076"/>
          <ac:picMkLst>
            <pc:docMk/>
            <pc:sldMk cId="1513069324" sldId="302"/>
            <ac:picMk id="8" creationId="{77392BB5-83B6-29F6-7904-E8B7C572A9E0}"/>
          </ac:picMkLst>
        </pc:picChg>
      </pc:sldChg>
      <pc:sldChg chg="modSp add mod">
        <pc:chgData name="Steven M Christey" userId="f24da668-4c1f-41c0-850e-113e2bdf78cf" providerId="ADAL" clId="{DAE9AC82-8B19-4B8A-AC1B-A4C56BCDEF55}" dt="2023-09-27T14:32:01.377" v="1263" actId="6549"/>
        <pc:sldMkLst>
          <pc:docMk/>
          <pc:sldMk cId="958021356" sldId="303"/>
        </pc:sldMkLst>
        <pc:spChg chg="mod">
          <ac:chgData name="Steven M Christey" userId="f24da668-4c1f-41c0-850e-113e2bdf78cf" providerId="ADAL" clId="{DAE9AC82-8B19-4B8A-AC1B-A4C56BCDEF55}" dt="2023-09-27T14:32:01.377" v="1263" actId="6549"/>
          <ac:spMkLst>
            <pc:docMk/>
            <pc:sldMk cId="958021356" sldId="303"/>
            <ac:spMk id="3" creationId="{82D362E5-07C7-4CAA-BC75-79276F7A517C}"/>
          </ac:spMkLst>
        </pc:spChg>
      </pc:sldChg>
    </pc:docChg>
  </pc:docChgLst>
  <pc:docChgLst>
    <pc:chgData name="Chris Coffin" userId="d7ceed13-cc7e-4e76-a9cc-15d09b8e0391" providerId="ADAL" clId="{D7FB4956-1FBE-4BCC-AE5F-9976D7F6AB9C}"/>
    <pc:docChg chg="modSld">
      <pc:chgData name="Chris Coffin" userId="d7ceed13-cc7e-4e76-a9cc-15d09b8e0391" providerId="ADAL" clId="{D7FB4956-1FBE-4BCC-AE5F-9976D7F6AB9C}" dt="2023-10-10T20:51:23.567" v="1" actId="20577"/>
      <pc:docMkLst>
        <pc:docMk/>
      </pc:docMkLst>
      <pc:sldChg chg="modSp mod">
        <pc:chgData name="Chris Coffin" userId="d7ceed13-cc7e-4e76-a9cc-15d09b8e0391" providerId="ADAL" clId="{D7FB4956-1FBE-4BCC-AE5F-9976D7F6AB9C}" dt="2023-10-10T20:51:23.567" v="1" actId="20577"/>
        <pc:sldMkLst>
          <pc:docMk/>
          <pc:sldMk cId="793631341" sldId="260"/>
        </pc:sldMkLst>
        <pc:spChg chg="mod">
          <ac:chgData name="Chris Coffin" userId="d7ceed13-cc7e-4e76-a9cc-15d09b8e0391" providerId="ADAL" clId="{D7FB4956-1FBE-4BCC-AE5F-9976D7F6AB9C}" dt="2023-10-10T20:51:23.567" v="1" actId="20577"/>
          <ac:spMkLst>
            <pc:docMk/>
            <pc:sldMk cId="793631341" sldId="260"/>
            <ac:spMk id="3" creationId="{82D362E5-07C7-4CAA-BC75-79276F7A517C}"/>
          </ac:spMkLst>
        </pc:spChg>
      </pc:sldChg>
    </pc:docChg>
  </pc:docChgLst>
  <pc:docChgLst>
    <pc:chgData name="Chris Coffin" userId="d7ceed13-cc7e-4e76-a9cc-15d09b8e0391" providerId="ADAL" clId="{7D918A99-E2CF-4768-944E-88F4513E8D46}"/>
    <pc:docChg chg="undo custSel delSld modSld sldOrd">
      <pc:chgData name="Chris Coffin" userId="d7ceed13-cc7e-4e76-a9cc-15d09b8e0391" providerId="ADAL" clId="{7D918A99-E2CF-4768-944E-88F4513E8D46}" dt="2023-10-24T16:44:56.580" v="357" actId="20577"/>
      <pc:docMkLst>
        <pc:docMk/>
      </pc:docMkLst>
      <pc:sldChg chg="modSp mod">
        <pc:chgData name="Chris Coffin" userId="d7ceed13-cc7e-4e76-a9cc-15d09b8e0391" providerId="ADAL" clId="{7D918A99-E2CF-4768-944E-88F4513E8D46}" dt="2023-10-17T19:21:07.734" v="9" actId="20577"/>
        <pc:sldMkLst>
          <pc:docMk/>
          <pc:sldMk cId="2462469342" sldId="256"/>
        </pc:sldMkLst>
        <pc:spChg chg="mod">
          <ac:chgData name="Chris Coffin" userId="d7ceed13-cc7e-4e76-a9cc-15d09b8e0391" providerId="ADAL" clId="{7D918A99-E2CF-4768-944E-88F4513E8D46}" dt="2023-10-17T19:21:07.734" v="9" actId="20577"/>
          <ac:spMkLst>
            <pc:docMk/>
            <pc:sldMk cId="2462469342" sldId="256"/>
            <ac:spMk id="7" creationId="{EC64448E-58F0-47AA-B058-D0CEF188B231}"/>
          </ac:spMkLst>
        </pc:spChg>
      </pc:sldChg>
      <pc:sldChg chg="modSp mod">
        <pc:chgData name="Chris Coffin" userId="d7ceed13-cc7e-4e76-a9cc-15d09b8e0391" providerId="ADAL" clId="{7D918A99-E2CF-4768-944E-88F4513E8D46}" dt="2023-10-24T16:44:56.580" v="357" actId="20577"/>
        <pc:sldMkLst>
          <pc:docMk/>
          <pc:sldMk cId="405170007" sldId="259"/>
        </pc:sldMkLst>
        <pc:spChg chg="mod">
          <ac:chgData name="Chris Coffin" userId="d7ceed13-cc7e-4e76-a9cc-15d09b8e0391" providerId="ADAL" clId="{7D918A99-E2CF-4768-944E-88F4513E8D46}" dt="2023-10-24T16:44:56.580" v="357" actId="20577"/>
          <ac:spMkLst>
            <pc:docMk/>
            <pc:sldMk cId="405170007" sldId="259"/>
            <ac:spMk id="3" creationId="{82D362E5-07C7-4CAA-BC75-79276F7A517C}"/>
          </ac:spMkLst>
        </pc:spChg>
      </pc:sldChg>
      <pc:sldChg chg="modSp mod">
        <pc:chgData name="Chris Coffin" userId="d7ceed13-cc7e-4e76-a9cc-15d09b8e0391" providerId="ADAL" clId="{7D918A99-E2CF-4768-944E-88F4513E8D46}" dt="2023-10-17T19:22:27.463" v="21" actId="20577"/>
        <pc:sldMkLst>
          <pc:docMk/>
          <pc:sldMk cId="3337176588" sldId="262"/>
        </pc:sldMkLst>
        <pc:spChg chg="mod">
          <ac:chgData name="Chris Coffin" userId="d7ceed13-cc7e-4e76-a9cc-15d09b8e0391" providerId="ADAL" clId="{7D918A99-E2CF-4768-944E-88F4513E8D46}" dt="2023-10-17T19:22:27.463" v="21" actId="20577"/>
          <ac:spMkLst>
            <pc:docMk/>
            <pc:sldMk cId="3337176588" sldId="262"/>
            <ac:spMk id="2" creationId="{0A557274-23D5-4E88-9E71-7376DD3BFD53}"/>
          </ac:spMkLst>
        </pc:spChg>
      </pc:sldChg>
      <pc:sldChg chg="del">
        <pc:chgData name="Chris Coffin" userId="d7ceed13-cc7e-4e76-a9cc-15d09b8e0391" providerId="ADAL" clId="{7D918A99-E2CF-4768-944E-88F4513E8D46}" dt="2023-10-17T19:25:07.999" v="28" actId="47"/>
        <pc:sldMkLst>
          <pc:docMk/>
          <pc:sldMk cId="1223272672" sldId="263"/>
        </pc:sldMkLst>
      </pc:sldChg>
      <pc:sldChg chg="del">
        <pc:chgData name="Chris Coffin" userId="d7ceed13-cc7e-4e76-a9cc-15d09b8e0391" providerId="ADAL" clId="{7D918A99-E2CF-4768-944E-88F4513E8D46}" dt="2023-10-17T19:25:07.999" v="28" actId="47"/>
        <pc:sldMkLst>
          <pc:docMk/>
          <pc:sldMk cId="1255067773" sldId="271"/>
        </pc:sldMkLst>
      </pc:sldChg>
      <pc:sldChg chg="modSp mod">
        <pc:chgData name="Chris Coffin" userId="d7ceed13-cc7e-4e76-a9cc-15d09b8e0391" providerId="ADAL" clId="{7D918A99-E2CF-4768-944E-88F4513E8D46}" dt="2023-10-19T14:53:57.949" v="272" actId="20577"/>
        <pc:sldMkLst>
          <pc:docMk/>
          <pc:sldMk cId="4149217753" sldId="275"/>
        </pc:sldMkLst>
        <pc:spChg chg="mod">
          <ac:chgData name="Chris Coffin" userId="d7ceed13-cc7e-4e76-a9cc-15d09b8e0391" providerId="ADAL" clId="{7D918A99-E2CF-4768-944E-88F4513E8D46}" dt="2023-10-19T14:53:57.949" v="272" actId="20577"/>
          <ac:spMkLst>
            <pc:docMk/>
            <pc:sldMk cId="4149217753" sldId="275"/>
            <ac:spMk id="5" creationId="{EA32FB23-576E-3D0F-1447-5DC5A28A6034}"/>
          </ac:spMkLst>
        </pc:spChg>
      </pc:sldChg>
      <pc:sldChg chg="modSp mod">
        <pc:chgData name="Chris Coffin" userId="d7ceed13-cc7e-4e76-a9cc-15d09b8e0391" providerId="ADAL" clId="{7D918A99-E2CF-4768-944E-88F4513E8D46}" dt="2023-10-17T19:22:43.723" v="22" actId="20577"/>
        <pc:sldMkLst>
          <pc:docMk/>
          <pc:sldMk cId="3976646537" sldId="276"/>
        </pc:sldMkLst>
        <pc:spChg chg="mod">
          <ac:chgData name="Chris Coffin" userId="d7ceed13-cc7e-4e76-a9cc-15d09b8e0391" providerId="ADAL" clId="{7D918A99-E2CF-4768-944E-88F4513E8D46}" dt="2023-10-17T19:22:43.723" v="22" actId="20577"/>
          <ac:spMkLst>
            <pc:docMk/>
            <pc:sldMk cId="3976646537" sldId="276"/>
            <ac:spMk id="3" creationId="{82D362E5-07C7-4CAA-BC75-79276F7A517C}"/>
          </ac:spMkLst>
        </pc:spChg>
      </pc:sldChg>
      <pc:sldChg chg="modSp mod ord">
        <pc:chgData name="Chris Coffin" userId="d7ceed13-cc7e-4e76-a9cc-15d09b8e0391" providerId="ADAL" clId="{7D918A99-E2CF-4768-944E-88F4513E8D46}" dt="2023-10-24T16:42:25.892" v="285" actId="20577"/>
        <pc:sldMkLst>
          <pc:docMk/>
          <pc:sldMk cId="1157328403" sldId="284"/>
        </pc:sldMkLst>
        <pc:spChg chg="mod">
          <ac:chgData name="Chris Coffin" userId="d7ceed13-cc7e-4e76-a9cc-15d09b8e0391" providerId="ADAL" clId="{7D918A99-E2CF-4768-944E-88F4513E8D46}" dt="2023-10-24T16:42:25.892" v="285" actId="20577"/>
          <ac:spMkLst>
            <pc:docMk/>
            <pc:sldMk cId="1157328403" sldId="284"/>
            <ac:spMk id="5" creationId="{EA32FB23-576E-3D0F-1447-5DC5A28A6034}"/>
          </ac:spMkLst>
        </pc:spChg>
      </pc:sldChg>
      <pc:sldChg chg="del">
        <pc:chgData name="Chris Coffin" userId="d7ceed13-cc7e-4e76-a9cc-15d09b8e0391" providerId="ADAL" clId="{7D918A99-E2CF-4768-944E-88F4513E8D46}" dt="2023-10-17T19:25:07.999" v="28" actId="47"/>
        <pc:sldMkLst>
          <pc:docMk/>
          <pc:sldMk cId="607216154" sldId="286"/>
        </pc:sldMkLst>
      </pc:sldChg>
      <pc:sldChg chg="del">
        <pc:chgData name="Chris Coffin" userId="d7ceed13-cc7e-4e76-a9cc-15d09b8e0391" providerId="ADAL" clId="{7D918A99-E2CF-4768-944E-88F4513E8D46}" dt="2023-10-17T19:25:07.999" v="28" actId="47"/>
        <pc:sldMkLst>
          <pc:docMk/>
          <pc:sldMk cId="3596950668" sldId="287"/>
        </pc:sldMkLst>
      </pc:sldChg>
      <pc:sldChg chg="del">
        <pc:chgData name="Chris Coffin" userId="d7ceed13-cc7e-4e76-a9cc-15d09b8e0391" providerId="ADAL" clId="{7D918A99-E2CF-4768-944E-88F4513E8D46}" dt="2023-10-17T19:25:07.999" v="28" actId="47"/>
        <pc:sldMkLst>
          <pc:docMk/>
          <pc:sldMk cId="1334665581" sldId="288"/>
        </pc:sldMkLst>
      </pc:sldChg>
      <pc:sldChg chg="del">
        <pc:chgData name="Chris Coffin" userId="d7ceed13-cc7e-4e76-a9cc-15d09b8e0391" providerId="ADAL" clId="{7D918A99-E2CF-4768-944E-88F4513E8D46}" dt="2023-10-17T19:25:16.819" v="29" actId="47"/>
        <pc:sldMkLst>
          <pc:docMk/>
          <pc:sldMk cId="1965754025" sldId="290"/>
        </pc:sldMkLst>
      </pc:sldChg>
      <pc:sldChg chg="del">
        <pc:chgData name="Chris Coffin" userId="d7ceed13-cc7e-4e76-a9cc-15d09b8e0391" providerId="ADAL" clId="{7D918A99-E2CF-4768-944E-88F4513E8D46}" dt="2023-10-17T19:25:16.819" v="29" actId="47"/>
        <pc:sldMkLst>
          <pc:docMk/>
          <pc:sldMk cId="3038979229" sldId="291"/>
        </pc:sldMkLst>
      </pc:sldChg>
      <pc:sldChg chg="del">
        <pc:chgData name="Chris Coffin" userId="d7ceed13-cc7e-4e76-a9cc-15d09b8e0391" providerId="ADAL" clId="{7D918A99-E2CF-4768-944E-88F4513E8D46}" dt="2023-10-17T19:25:07.999" v="28" actId="47"/>
        <pc:sldMkLst>
          <pc:docMk/>
          <pc:sldMk cId="3537197771" sldId="292"/>
        </pc:sldMkLst>
      </pc:sldChg>
      <pc:sldChg chg="del">
        <pc:chgData name="Chris Coffin" userId="d7ceed13-cc7e-4e76-a9cc-15d09b8e0391" providerId="ADAL" clId="{7D918A99-E2CF-4768-944E-88F4513E8D46}" dt="2023-10-17T19:24:44.739" v="27" actId="2696"/>
        <pc:sldMkLst>
          <pc:docMk/>
          <pc:sldMk cId="429716814" sldId="293"/>
        </pc:sldMkLst>
      </pc:sldChg>
      <pc:sldChg chg="del">
        <pc:chgData name="Chris Coffin" userId="d7ceed13-cc7e-4e76-a9cc-15d09b8e0391" providerId="ADAL" clId="{7D918A99-E2CF-4768-944E-88F4513E8D46}" dt="2023-10-17T19:24:44.739" v="27" actId="2696"/>
        <pc:sldMkLst>
          <pc:docMk/>
          <pc:sldMk cId="475871090" sldId="294"/>
        </pc:sldMkLst>
      </pc:sldChg>
      <pc:sldChg chg="del">
        <pc:chgData name="Chris Coffin" userId="d7ceed13-cc7e-4e76-a9cc-15d09b8e0391" providerId="ADAL" clId="{7D918A99-E2CF-4768-944E-88F4513E8D46}" dt="2023-10-17T19:25:07.999" v="28" actId="47"/>
        <pc:sldMkLst>
          <pc:docMk/>
          <pc:sldMk cId="213450617" sldId="295"/>
        </pc:sldMkLst>
      </pc:sldChg>
      <pc:sldChg chg="modSp mod">
        <pc:chgData name="Chris Coffin" userId="d7ceed13-cc7e-4e76-a9cc-15d09b8e0391" providerId="ADAL" clId="{7D918A99-E2CF-4768-944E-88F4513E8D46}" dt="2023-10-24T16:42:36.372" v="299" actId="20577"/>
        <pc:sldMkLst>
          <pc:docMk/>
          <pc:sldMk cId="1994095985" sldId="295"/>
        </pc:sldMkLst>
        <pc:spChg chg="mod">
          <ac:chgData name="Chris Coffin" userId="d7ceed13-cc7e-4e76-a9cc-15d09b8e0391" providerId="ADAL" clId="{7D918A99-E2CF-4768-944E-88F4513E8D46}" dt="2023-10-24T16:42:36.372" v="299" actId="20577"/>
          <ac:spMkLst>
            <pc:docMk/>
            <pc:sldMk cId="1994095985" sldId="295"/>
            <ac:spMk id="5" creationId="{EA32FB23-576E-3D0F-1447-5DC5A28A6034}"/>
          </ac:spMkLst>
        </pc:spChg>
      </pc:sldChg>
      <pc:sldChg chg="modSp del mod">
        <pc:chgData name="Chris Coffin" userId="d7ceed13-cc7e-4e76-a9cc-15d09b8e0391" providerId="ADAL" clId="{7D918A99-E2CF-4768-944E-88F4513E8D46}" dt="2023-10-19T14:53:47.803" v="270" actId="47"/>
        <pc:sldMkLst>
          <pc:docMk/>
          <pc:sldMk cId="1716606630" sldId="296"/>
        </pc:sldMkLst>
        <pc:spChg chg="mod">
          <ac:chgData name="Chris Coffin" userId="d7ceed13-cc7e-4e76-a9cc-15d09b8e0391" providerId="ADAL" clId="{7D918A99-E2CF-4768-944E-88F4513E8D46}" dt="2023-10-17T19:27:48.819" v="126" actId="20577"/>
          <ac:spMkLst>
            <pc:docMk/>
            <pc:sldMk cId="1716606630" sldId="296"/>
            <ac:spMk id="5" creationId="{EA32FB23-576E-3D0F-1447-5DC5A28A6034}"/>
          </ac:spMkLst>
        </pc:spChg>
      </pc:sldChg>
      <pc:sldChg chg="del">
        <pc:chgData name="Chris Coffin" userId="d7ceed13-cc7e-4e76-a9cc-15d09b8e0391" providerId="ADAL" clId="{7D918A99-E2CF-4768-944E-88F4513E8D46}" dt="2023-10-17T19:25:16.819" v="29" actId="47"/>
        <pc:sldMkLst>
          <pc:docMk/>
          <pc:sldMk cId="3780122554" sldId="296"/>
        </pc:sldMkLst>
      </pc:sldChg>
      <pc:sldChg chg="del">
        <pc:chgData name="Chris Coffin" userId="d7ceed13-cc7e-4e76-a9cc-15d09b8e0391" providerId="ADAL" clId="{7D918A99-E2CF-4768-944E-88F4513E8D46}" dt="2023-10-17T19:25:16.819" v="29" actId="47"/>
        <pc:sldMkLst>
          <pc:docMk/>
          <pc:sldMk cId="533064515" sldId="297"/>
        </pc:sldMkLst>
      </pc:sldChg>
      <pc:sldChg chg="modSp del mod">
        <pc:chgData name="Chris Coffin" userId="d7ceed13-cc7e-4e76-a9cc-15d09b8e0391" providerId="ADAL" clId="{7D918A99-E2CF-4768-944E-88F4513E8D46}" dt="2023-10-19T14:53:47.803" v="270" actId="47"/>
        <pc:sldMkLst>
          <pc:docMk/>
          <pc:sldMk cId="598873225" sldId="297"/>
        </pc:sldMkLst>
        <pc:spChg chg="mod">
          <ac:chgData name="Chris Coffin" userId="d7ceed13-cc7e-4e76-a9cc-15d09b8e0391" providerId="ADAL" clId="{7D918A99-E2CF-4768-944E-88F4513E8D46}" dt="2023-10-17T19:30:03.855" v="191" actId="20577"/>
          <ac:spMkLst>
            <pc:docMk/>
            <pc:sldMk cId="598873225" sldId="297"/>
            <ac:spMk id="5" creationId="{EA32FB23-576E-3D0F-1447-5DC5A28A6034}"/>
          </ac:spMkLst>
        </pc:spChg>
      </pc:sldChg>
      <pc:sldChg chg="del">
        <pc:chgData name="Chris Coffin" userId="d7ceed13-cc7e-4e76-a9cc-15d09b8e0391" providerId="ADAL" clId="{7D918A99-E2CF-4768-944E-88F4513E8D46}" dt="2023-10-17T19:25:27.264" v="30" actId="47"/>
        <pc:sldMkLst>
          <pc:docMk/>
          <pc:sldMk cId="2482144618" sldId="298"/>
        </pc:sldMkLst>
      </pc:sldChg>
      <pc:sldChg chg="del">
        <pc:chgData name="Chris Coffin" userId="d7ceed13-cc7e-4e76-a9cc-15d09b8e0391" providerId="ADAL" clId="{7D918A99-E2CF-4768-944E-88F4513E8D46}" dt="2023-10-17T19:25:27.264" v="30" actId="47"/>
        <pc:sldMkLst>
          <pc:docMk/>
          <pc:sldMk cId="3030044974" sldId="299"/>
        </pc:sldMkLst>
      </pc:sldChg>
      <pc:sldChg chg="del">
        <pc:chgData name="Chris Coffin" userId="d7ceed13-cc7e-4e76-a9cc-15d09b8e0391" providerId="ADAL" clId="{7D918A99-E2CF-4768-944E-88F4513E8D46}" dt="2023-10-17T19:25:27.264" v="30" actId="47"/>
        <pc:sldMkLst>
          <pc:docMk/>
          <pc:sldMk cId="3682495159" sldId="300"/>
        </pc:sldMkLst>
      </pc:sldChg>
      <pc:sldChg chg="del">
        <pc:chgData name="Chris Coffin" userId="d7ceed13-cc7e-4e76-a9cc-15d09b8e0391" providerId="ADAL" clId="{7D918A99-E2CF-4768-944E-88F4513E8D46}" dt="2023-10-17T19:25:27.264" v="30" actId="47"/>
        <pc:sldMkLst>
          <pc:docMk/>
          <pc:sldMk cId="1252919491" sldId="301"/>
        </pc:sldMkLst>
      </pc:sldChg>
      <pc:sldChg chg="del">
        <pc:chgData name="Chris Coffin" userId="d7ceed13-cc7e-4e76-a9cc-15d09b8e0391" providerId="ADAL" clId="{7D918A99-E2CF-4768-944E-88F4513E8D46}" dt="2023-10-17T19:25:27.264" v="30" actId="47"/>
        <pc:sldMkLst>
          <pc:docMk/>
          <pc:sldMk cId="1513069324" sldId="302"/>
        </pc:sldMkLst>
      </pc:sldChg>
      <pc:sldChg chg="del">
        <pc:chgData name="Chris Coffin" userId="d7ceed13-cc7e-4e76-a9cc-15d09b8e0391" providerId="ADAL" clId="{7D918A99-E2CF-4768-944E-88F4513E8D46}" dt="2023-10-17T19:25:27.264" v="30" actId="47"/>
        <pc:sldMkLst>
          <pc:docMk/>
          <pc:sldMk cId="958021356" sldId="303"/>
        </pc:sldMkLst>
      </pc:sldChg>
    </pc:docChg>
  </pc:docChgLst>
  <pc:docChgLst>
    <pc:chgData name="Chris Coffin" userId="d7ceed13-cc7e-4e76-a9cc-15d09b8e0391" providerId="ADAL" clId="{BD245EA7-C1C6-4302-870F-987E0D0C781C}"/>
    <pc:docChg chg="modSld">
      <pc:chgData name="Chris Coffin" userId="d7ceed13-cc7e-4e76-a9cc-15d09b8e0391" providerId="ADAL" clId="{BD245EA7-C1C6-4302-870F-987E0D0C781C}" dt="2023-08-29T17:03:28.407" v="34" actId="20577"/>
      <pc:docMkLst>
        <pc:docMk/>
      </pc:docMkLst>
      <pc:sldChg chg="modSp mod">
        <pc:chgData name="Chris Coffin" userId="d7ceed13-cc7e-4e76-a9cc-15d09b8e0391" providerId="ADAL" clId="{BD245EA7-C1C6-4302-870F-987E0D0C781C}" dt="2023-08-29T17:03:28.407" v="34" actId="20577"/>
        <pc:sldMkLst>
          <pc:docMk/>
          <pc:sldMk cId="405170007" sldId="259"/>
        </pc:sldMkLst>
        <pc:spChg chg="mod">
          <ac:chgData name="Chris Coffin" userId="d7ceed13-cc7e-4e76-a9cc-15d09b8e0391" providerId="ADAL" clId="{BD245EA7-C1C6-4302-870F-987E0D0C781C}" dt="2023-08-29T17:03:28.407" v="34" actId="20577"/>
          <ac:spMkLst>
            <pc:docMk/>
            <pc:sldMk cId="405170007" sldId="259"/>
            <ac:spMk id="3" creationId="{82D362E5-07C7-4CAA-BC75-79276F7A517C}"/>
          </ac:spMkLst>
        </pc:spChg>
      </pc:sldChg>
      <pc:sldChg chg="modSp mod">
        <pc:chgData name="Chris Coffin" userId="d7ceed13-cc7e-4e76-a9cc-15d09b8e0391" providerId="ADAL" clId="{BD245EA7-C1C6-4302-870F-987E0D0C781C}" dt="2023-08-29T17:02:18.411" v="19" actId="20577"/>
        <pc:sldMkLst>
          <pc:docMk/>
          <pc:sldMk cId="1223272672" sldId="263"/>
        </pc:sldMkLst>
        <pc:spChg chg="mod">
          <ac:chgData name="Chris Coffin" userId="d7ceed13-cc7e-4e76-a9cc-15d09b8e0391" providerId="ADAL" clId="{BD245EA7-C1C6-4302-870F-987E0D0C781C}" dt="2023-08-29T17:02:18.411" v="19" actId="20577"/>
          <ac:spMkLst>
            <pc:docMk/>
            <pc:sldMk cId="1223272672" sldId="263"/>
            <ac:spMk id="5" creationId="{EA32FB23-576E-3D0F-1447-5DC5A28A6034}"/>
          </ac:spMkLst>
        </pc:spChg>
      </pc:sldChg>
    </pc:docChg>
  </pc:docChgLst>
  <pc:docChgLst>
    <pc:chgData name="Chris Coffin" userId="d7ceed13-cc7e-4e76-a9cc-15d09b8e0391" providerId="ADAL" clId="{784E1683-F227-43FB-B8FF-AD59F662051D}"/>
    <pc:docChg chg="undo redo custSel delSld modSld">
      <pc:chgData name="Chris Coffin" userId="d7ceed13-cc7e-4e76-a9cc-15d09b8e0391" providerId="ADAL" clId="{784E1683-F227-43FB-B8FF-AD59F662051D}" dt="2023-09-27T14:11:04.852" v="3385"/>
      <pc:docMkLst>
        <pc:docMk/>
      </pc:docMkLst>
      <pc:sldChg chg="modSp mod">
        <pc:chgData name="Chris Coffin" userId="d7ceed13-cc7e-4e76-a9cc-15d09b8e0391" providerId="ADAL" clId="{784E1683-F227-43FB-B8FF-AD59F662051D}" dt="2023-09-26T14:37:43.852" v="11" actId="20577"/>
        <pc:sldMkLst>
          <pc:docMk/>
          <pc:sldMk cId="2462469342" sldId="256"/>
        </pc:sldMkLst>
        <pc:spChg chg="mod">
          <ac:chgData name="Chris Coffin" userId="d7ceed13-cc7e-4e76-a9cc-15d09b8e0391" providerId="ADAL" clId="{784E1683-F227-43FB-B8FF-AD59F662051D}" dt="2023-09-26T14:37:43.852" v="11" actId="20577"/>
          <ac:spMkLst>
            <pc:docMk/>
            <pc:sldMk cId="2462469342" sldId="256"/>
            <ac:spMk id="7" creationId="{EC64448E-58F0-47AA-B058-D0CEF188B231}"/>
          </ac:spMkLst>
        </pc:spChg>
      </pc:sldChg>
      <pc:sldChg chg="modSp mod">
        <pc:chgData name="Chris Coffin" userId="d7ceed13-cc7e-4e76-a9cc-15d09b8e0391" providerId="ADAL" clId="{784E1683-F227-43FB-B8FF-AD59F662051D}" dt="2023-09-27T14:11:04.852" v="3385"/>
        <pc:sldMkLst>
          <pc:docMk/>
          <pc:sldMk cId="405170007" sldId="259"/>
        </pc:sldMkLst>
        <pc:spChg chg="mod">
          <ac:chgData name="Chris Coffin" userId="d7ceed13-cc7e-4e76-a9cc-15d09b8e0391" providerId="ADAL" clId="{784E1683-F227-43FB-B8FF-AD59F662051D}" dt="2023-09-27T14:11:04.852" v="3385"/>
          <ac:spMkLst>
            <pc:docMk/>
            <pc:sldMk cId="405170007" sldId="259"/>
            <ac:spMk id="3" creationId="{82D362E5-07C7-4CAA-BC75-79276F7A517C}"/>
          </ac:spMkLst>
        </pc:spChg>
      </pc:sldChg>
      <pc:sldChg chg="modSp mod">
        <pc:chgData name="Chris Coffin" userId="d7ceed13-cc7e-4e76-a9cc-15d09b8e0391" providerId="ADAL" clId="{784E1683-F227-43FB-B8FF-AD59F662051D}" dt="2023-09-26T14:38:23.197" v="20" actId="20577"/>
        <pc:sldMkLst>
          <pc:docMk/>
          <pc:sldMk cId="3337176588" sldId="262"/>
        </pc:sldMkLst>
        <pc:spChg chg="mod">
          <ac:chgData name="Chris Coffin" userId="d7ceed13-cc7e-4e76-a9cc-15d09b8e0391" providerId="ADAL" clId="{784E1683-F227-43FB-B8FF-AD59F662051D}" dt="2023-09-26T14:38:23.197" v="20" actId="20577"/>
          <ac:spMkLst>
            <pc:docMk/>
            <pc:sldMk cId="3337176588" sldId="262"/>
            <ac:spMk id="2" creationId="{0A557274-23D5-4E88-9E71-7376DD3BFD53}"/>
          </ac:spMkLst>
        </pc:spChg>
      </pc:sldChg>
      <pc:sldChg chg="modSp mod">
        <pc:chgData name="Chris Coffin" userId="d7ceed13-cc7e-4e76-a9cc-15d09b8e0391" providerId="ADAL" clId="{784E1683-F227-43FB-B8FF-AD59F662051D}" dt="2023-09-26T17:45:34.188" v="2777" actId="20577"/>
        <pc:sldMkLst>
          <pc:docMk/>
          <pc:sldMk cId="1223272672" sldId="263"/>
        </pc:sldMkLst>
        <pc:spChg chg="mod">
          <ac:chgData name="Chris Coffin" userId="d7ceed13-cc7e-4e76-a9cc-15d09b8e0391" providerId="ADAL" clId="{784E1683-F227-43FB-B8FF-AD59F662051D}" dt="2023-09-26T17:45:34.188" v="2777" actId="20577"/>
          <ac:spMkLst>
            <pc:docMk/>
            <pc:sldMk cId="1223272672" sldId="263"/>
            <ac:spMk id="5" creationId="{EA32FB23-576E-3D0F-1447-5DC5A28A6034}"/>
          </ac:spMkLst>
        </pc:spChg>
      </pc:sldChg>
      <pc:sldChg chg="modSp mod">
        <pc:chgData name="Chris Coffin" userId="d7ceed13-cc7e-4e76-a9cc-15d09b8e0391" providerId="ADAL" clId="{784E1683-F227-43FB-B8FF-AD59F662051D}" dt="2023-09-27T13:59:57.445" v="3032" actId="20577"/>
        <pc:sldMkLst>
          <pc:docMk/>
          <pc:sldMk cId="4149217753" sldId="275"/>
        </pc:sldMkLst>
        <pc:spChg chg="mod">
          <ac:chgData name="Chris Coffin" userId="d7ceed13-cc7e-4e76-a9cc-15d09b8e0391" providerId="ADAL" clId="{784E1683-F227-43FB-B8FF-AD59F662051D}" dt="2023-09-27T13:59:57.445" v="3032" actId="20577"/>
          <ac:spMkLst>
            <pc:docMk/>
            <pc:sldMk cId="4149217753" sldId="275"/>
            <ac:spMk id="5" creationId="{EA32FB23-576E-3D0F-1447-5DC5A28A6034}"/>
          </ac:spMkLst>
        </pc:spChg>
      </pc:sldChg>
      <pc:sldChg chg="modSp mod">
        <pc:chgData name="Chris Coffin" userId="d7ceed13-cc7e-4e76-a9cc-15d09b8e0391" providerId="ADAL" clId="{784E1683-F227-43FB-B8FF-AD59F662051D}" dt="2023-09-26T17:48:09.634" v="3001" actId="20577"/>
        <pc:sldMkLst>
          <pc:docMk/>
          <pc:sldMk cId="3976646537" sldId="276"/>
        </pc:sldMkLst>
        <pc:spChg chg="mod">
          <ac:chgData name="Chris Coffin" userId="d7ceed13-cc7e-4e76-a9cc-15d09b8e0391" providerId="ADAL" clId="{784E1683-F227-43FB-B8FF-AD59F662051D}" dt="2023-09-26T17:48:09.634" v="3001" actId="20577"/>
          <ac:spMkLst>
            <pc:docMk/>
            <pc:sldMk cId="3976646537" sldId="276"/>
            <ac:spMk id="3" creationId="{82D362E5-07C7-4CAA-BC75-79276F7A517C}"/>
          </ac:spMkLst>
        </pc:spChg>
      </pc:sldChg>
      <pc:sldChg chg="del">
        <pc:chgData name="Chris Coffin" userId="d7ceed13-cc7e-4e76-a9cc-15d09b8e0391" providerId="ADAL" clId="{784E1683-F227-43FB-B8FF-AD59F662051D}" dt="2023-09-26T17:35:23.077" v="2732" actId="47"/>
        <pc:sldMkLst>
          <pc:docMk/>
          <pc:sldMk cId="867493441" sldId="279"/>
        </pc:sldMkLst>
      </pc:sldChg>
      <pc:sldChg chg="del">
        <pc:chgData name="Chris Coffin" userId="d7ceed13-cc7e-4e76-a9cc-15d09b8e0391" providerId="ADAL" clId="{784E1683-F227-43FB-B8FF-AD59F662051D}" dt="2023-09-26T17:35:10.219" v="2731" actId="2696"/>
        <pc:sldMkLst>
          <pc:docMk/>
          <pc:sldMk cId="2057186944" sldId="281"/>
        </pc:sldMkLst>
      </pc:sldChg>
      <pc:sldChg chg="modSp mod">
        <pc:chgData name="Chris Coffin" userId="d7ceed13-cc7e-4e76-a9cc-15d09b8e0391" providerId="ADAL" clId="{784E1683-F227-43FB-B8FF-AD59F662051D}" dt="2023-09-27T13:59:48.691" v="3030" actId="20577"/>
        <pc:sldMkLst>
          <pc:docMk/>
          <pc:sldMk cId="1157328403" sldId="284"/>
        </pc:sldMkLst>
        <pc:spChg chg="mod">
          <ac:chgData name="Chris Coffin" userId="d7ceed13-cc7e-4e76-a9cc-15d09b8e0391" providerId="ADAL" clId="{784E1683-F227-43FB-B8FF-AD59F662051D}" dt="2023-09-27T13:59:48.691" v="3030" actId="20577"/>
          <ac:spMkLst>
            <pc:docMk/>
            <pc:sldMk cId="1157328403" sldId="284"/>
            <ac:spMk id="5" creationId="{EA32FB23-576E-3D0F-1447-5DC5A28A6034}"/>
          </ac:spMkLst>
        </pc:spChg>
      </pc:sldChg>
      <pc:sldChg chg="del">
        <pc:chgData name="Chris Coffin" userId="d7ceed13-cc7e-4e76-a9cc-15d09b8e0391" providerId="ADAL" clId="{784E1683-F227-43FB-B8FF-AD59F662051D}" dt="2023-09-26T14:40:15.454" v="46" actId="2696"/>
        <pc:sldMkLst>
          <pc:docMk/>
          <pc:sldMk cId="2748354256" sldId="285"/>
        </pc:sldMkLst>
      </pc:sldChg>
      <pc:sldChg chg="del">
        <pc:chgData name="Chris Coffin" userId="d7ceed13-cc7e-4e76-a9cc-15d09b8e0391" providerId="ADAL" clId="{784E1683-F227-43FB-B8FF-AD59F662051D}" dt="2023-09-26T17:35:10.219" v="2731" actId="2696"/>
        <pc:sldMkLst>
          <pc:docMk/>
          <pc:sldMk cId="1594223514" sldId="289"/>
        </pc:sldMkLst>
      </pc:sldChg>
      <pc:sldChg chg="modSp mod">
        <pc:chgData name="Chris Coffin" userId="d7ceed13-cc7e-4e76-a9cc-15d09b8e0391" providerId="ADAL" clId="{784E1683-F227-43FB-B8FF-AD59F662051D}" dt="2023-09-26T17:44:48.772" v="2735" actId="20577"/>
        <pc:sldMkLst>
          <pc:docMk/>
          <pc:sldMk cId="1965754025" sldId="290"/>
        </pc:sldMkLst>
        <pc:spChg chg="mod">
          <ac:chgData name="Chris Coffin" userId="d7ceed13-cc7e-4e76-a9cc-15d09b8e0391" providerId="ADAL" clId="{784E1683-F227-43FB-B8FF-AD59F662051D}" dt="2023-09-26T17:44:48.772" v="2735" actId="20577"/>
          <ac:spMkLst>
            <pc:docMk/>
            <pc:sldMk cId="1965754025" sldId="290"/>
            <ac:spMk id="5" creationId="{EA32FB23-576E-3D0F-1447-5DC5A28A6034}"/>
          </ac:spMkLst>
        </pc:spChg>
      </pc:sldChg>
      <pc:sldChg chg="modSp del mod">
        <pc:chgData name="Chris Coffin" userId="d7ceed13-cc7e-4e76-a9cc-15d09b8e0391" providerId="ADAL" clId="{784E1683-F227-43FB-B8FF-AD59F662051D}" dt="2023-09-26T17:44:35.105" v="2733" actId="2696"/>
        <pc:sldMkLst>
          <pc:docMk/>
          <pc:sldMk cId="3266399478" sldId="290"/>
        </pc:sldMkLst>
        <pc:spChg chg="mod">
          <ac:chgData name="Chris Coffin" userId="d7ceed13-cc7e-4e76-a9cc-15d09b8e0391" providerId="ADAL" clId="{784E1683-F227-43FB-B8FF-AD59F662051D}" dt="2023-09-26T14:41:25.497" v="68" actId="20577"/>
          <ac:spMkLst>
            <pc:docMk/>
            <pc:sldMk cId="3266399478" sldId="290"/>
            <ac:spMk id="5" creationId="{EA32FB23-576E-3D0F-1447-5DC5A28A6034}"/>
          </ac:spMkLst>
        </pc:spChg>
      </pc:sldChg>
      <pc:sldChg chg="modSp del mod">
        <pc:chgData name="Chris Coffin" userId="d7ceed13-cc7e-4e76-a9cc-15d09b8e0391" providerId="ADAL" clId="{784E1683-F227-43FB-B8FF-AD59F662051D}" dt="2023-09-26T17:44:35.105" v="2733" actId="2696"/>
        <pc:sldMkLst>
          <pc:docMk/>
          <pc:sldMk cId="310941709" sldId="291"/>
        </pc:sldMkLst>
        <pc:spChg chg="mod">
          <ac:chgData name="Chris Coffin" userId="d7ceed13-cc7e-4e76-a9cc-15d09b8e0391" providerId="ADAL" clId="{784E1683-F227-43FB-B8FF-AD59F662051D}" dt="2023-09-26T15:15:44.496" v="99" actId="20577"/>
          <ac:spMkLst>
            <pc:docMk/>
            <pc:sldMk cId="310941709" sldId="291"/>
            <ac:spMk id="2" creationId="{0A557274-23D5-4E88-9E71-7376DD3BFD53}"/>
          </ac:spMkLst>
        </pc:spChg>
        <pc:spChg chg="mod">
          <ac:chgData name="Chris Coffin" userId="d7ceed13-cc7e-4e76-a9cc-15d09b8e0391" providerId="ADAL" clId="{784E1683-F227-43FB-B8FF-AD59F662051D}" dt="2023-09-26T16:37:15.440" v="740" actId="20577"/>
          <ac:spMkLst>
            <pc:docMk/>
            <pc:sldMk cId="310941709" sldId="291"/>
            <ac:spMk id="3" creationId="{82D362E5-07C7-4CAA-BC75-79276F7A517C}"/>
          </ac:spMkLst>
        </pc:spChg>
      </pc:sldChg>
      <pc:sldChg chg="modSp mod">
        <pc:chgData name="Chris Coffin" userId="d7ceed13-cc7e-4e76-a9cc-15d09b8e0391" providerId="ADAL" clId="{784E1683-F227-43FB-B8FF-AD59F662051D}" dt="2023-09-26T17:03:15.882" v="2074" actId="20577"/>
        <pc:sldMkLst>
          <pc:docMk/>
          <pc:sldMk cId="3537197771" sldId="292"/>
        </pc:sldMkLst>
        <pc:spChg chg="mod">
          <ac:chgData name="Chris Coffin" userId="d7ceed13-cc7e-4e76-a9cc-15d09b8e0391" providerId="ADAL" clId="{784E1683-F227-43FB-B8FF-AD59F662051D}" dt="2023-09-26T16:42:32.859" v="756" actId="20577"/>
          <ac:spMkLst>
            <pc:docMk/>
            <pc:sldMk cId="3537197771" sldId="292"/>
            <ac:spMk id="2" creationId="{0A557274-23D5-4E88-9E71-7376DD3BFD53}"/>
          </ac:spMkLst>
        </pc:spChg>
        <pc:spChg chg="mod">
          <ac:chgData name="Chris Coffin" userId="d7ceed13-cc7e-4e76-a9cc-15d09b8e0391" providerId="ADAL" clId="{784E1683-F227-43FB-B8FF-AD59F662051D}" dt="2023-09-26T17:03:15.882" v="2074" actId="20577"/>
          <ac:spMkLst>
            <pc:docMk/>
            <pc:sldMk cId="3537197771" sldId="292"/>
            <ac:spMk id="3" creationId="{82D362E5-07C7-4CAA-BC75-79276F7A517C}"/>
          </ac:spMkLst>
        </pc:spChg>
      </pc:sldChg>
      <pc:sldChg chg="addSp delSp modSp mod">
        <pc:chgData name="Chris Coffin" userId="d7ceed13-cc7e-4e76-a9cc-15d09b8e0391" providerId="ADAL" clId="{784E1683-F227-43FB-B8FF-AD59F662051D}" dt="2023-09-26T17:22:03.489" v="2075" actId="931"/>
        <pc:sldMkLst>
          <pc:docMk/>
          <pc:sldMk cId="429716814" sldId="293"/>
        </pc:sldMkLst>
        <pc:spChg chg="mod">
          <ac:chgData name="Chris Coffin" userId="d7ceed13-cc7e-4e76-a9cc-15d09b8e0391" providerId="ADAL" clId="{784E1683-F227-43FB-B8FF-AD59F662051D}" dt="2023-09-26T16:51:37.351" v="1735" actId="20577"/>
          <ac:spMkLst>
            <pc:docMk/>
            <pc:sldMk cId="429716814" sldId="293"/>
            <ac:spMk id="2" creationId="{0A557274-23D5-4E88-9E71-7376DD3BFD53}"/>
          </ac:spMkLst>
        </pc:spChg>
        <pc:spChg chg="add del mod">
          <ac:chgData name="Chris Coffin" userId="d7ceed13-cc7e-4e76-a9cc-15d09b8e0391" providerId="ADAL" clId="{784E1683-F227-43FB-B8FF-AD59F662051D}" dt="2023-09-26T17:22:03.489" v="2075" actId="931"/>
          <ac:spMkLst>
            <pc:docMk/>
            <pc:sldMk cId="429716814" sldId="293"/>
            <ac:spMk id="5" creationId="{E7A8773F-D74C-1367-F641-2283804DE590}"/>
          </ac:spMkLst>
        </pc:spChg>
        <pc:picChg chg="del">
          <ac:chgData name="Chris Coffin" userId="d7ceed13-cc7e-4e76-a9cc-15d09b8e0391" providerId="ADAL" clId="{784E1683-F227-43FB-B8FF-AD59F662051D}" dt="2023-09-26T16:51:16.660" v="1695" actId="478"/>
          <ac:picMkLst>
            <pc:docMk/>
            <pc:sldMk cId="429716814" sldId="293"/>
            <ac:picMk id="6" creationId="{C0D5B105-B46E-FD14-2EAC-7B7D33638C66}"/>
          </ac:picMkLst>
        </pc:picChg>
        <pc:picChg chg="add mod">
          <ac:chgData name="Chris Coffin" userId="d7ceed13-cc7e-4e76-a9cc-15d09b8e0391" providerId="ADAL" clId="{784E1683-F227-43FB-B8FF-AD59F662051D}" dt="2023-09-26T17:22:03.489" v="2075" actId="931"/>
          <ac:picMkLst>
            <pc:docMk/>
            <pc:sldMk cId="429716814" sldId="293"/>
            <ac:picMk id="8" creationId="{9877C1BF-E2B8-7834-4905-19477568AC1B}"/>
          </ac:picMkLst>
        </pc:picChg>
      </pc:sldChg>
      <pc:sldChg chg="addSp delSp modSp">
        <pc:chgData name="Chris Coffin" userId="d7ceed13-cc7e-4e76-a9cc-15d09b8e0391" providerId="ADAL" clId="{784E1683-F227-43FB-B8FF-AD59F662051D}" dt="2023-09-26T17:22:19.715" v="2076" actId="931"/>
        <pc:sldMkLst>
          <pc:docMk/>
          <pc:sldMk cId="475871090" sldId="294"/>
        </pc:sldMkLst>
        <pc:spChg chg="del">
          <ac:chgData name="Chris Coffin" userId="d7ceed13-cc7e-4e76-a9cc-15d09b8e0391" providerId="ADAL" clId="{784E1683-F227-43FB-B8FF-AD59F662051D}" dt="2023-09-26T17:22:19.715" v="2076" actId="931"/>
          <ac:spMkLst>
            <pc:docMk/>
            <pc:sldMk cId="475871090" sldId="294"/>
            <ac:spMk id="5" creationId="{E7A8773F-D74C-1367-F641-2283804DE590}"/>
          </ac:spMkLst>
        </pc:spChg>
        <pc:picChg chg="add mod">
          <ac:chgData name="Chris Coffin" userId="d7ceed13-cc7e-4e76-a9cc-15d09b8e0391" providerId="ADAL" clId="{784E1683-F227-43FB-B8FF-AD59F662051D}" dt="2023-09-26T17:22:19.715" v="2076" actId="931"/>
          <ac:picMkLst>
            <pc:docMk/>
            <pc:sldMk cId="475871090" sldId="294"/>
            <ac:picMk id="6" creationId="{2315DE94-8463-4DA7-060D-80503F203D1E}"/>
          </ac:picMkLst>
        </pc:picChg>
      </pc:sldChg>
      <pc:sldChg chg="modSp mod">
        <pc:chgData name="Chris Coffin" userId="d7ceed13-cc7e-4e76-a9cc-15d09b8e0391" providerId="ADAL" clId="{784E1683-F227-43FB-B8FF-AD59F662051D}" dt="2023-09-26T17:34:27.413" v="2730" actId="20577"/>
        <pc:sldMkLst>
          <pc:docMk/>
          <pc:sldMk cId="213450617" sldId="295"/>
        </pc:sldMkLst>
        <pc:spChg chg="mod">
          <ac:chgData name="Chris Coffin" userId="d7ceed13-cc7e-4e76-a9cc-15d09b8e0391" providerId="ADAL" clId="{784E1683-F227-43FB-B8FF-AD59F662051D}" dt="2023-09-26T17:22:54.540" v="2087" actId="20577"/>
          <ac:spMkLst>
            <pc:docMk/>
            <pc:sldMk cId="213450617" sldId="295"/>
            <ac:spMk id="2" creationId="{0A557274-23D5-4E88-9E71-7376DD3BFD53}"/>
          </ac:spMkLst>
        </pc:spChg>
        <pc:spChg chg="mod">
          <ac:chgData name="Chris Coffin" userId="d7ceed13-cc7e-4e76-a9cc-15d09b8e0391" providerId="ADAL" clId="{784E1683-F227-43FB-B8FF-AD59F662051D}" dt="2023-09-26T17:34:27.413" v="2730" actId="20577"/>
          <ac:spMkLst>
            <pc:docMk/>
            <pc:sldMk cId="213450617" sldId="295"/>
            <ac:spMk id="3" creationId="{82D362E5-07C7-4CAA-BC75-79276F7A517C}"/>
          </ac:spMkLst>
        </pc:spChg>
      </pc:sldChg>
      <pc:sldChg chg="addSp delSp modSp mod">
        <pc:chgData name="Chris Coffin" userId="d7ceed13-cc7e-4e76-a9cc-15d09b8e0391" providerId="ADAL" clId="{784E1683-F227-43FB-B8FF-AD59F662051D}" dt="2023-09-27T13:39:42.715" v="3023" actId="20577"/>
        <pc:sldMkLst>
          <pc:docMk/>
          <pc:sldMk cId="3780122554" sldId="296"/>
        </pc:sldMkLst>
        <pc:spChg chg="mod">
          <ac:chgData name="Chris Coffin" userId="d7ceed13-cc7e-4e76-a9cc-15d09b8e0391" providerId="ADAL" clId="{784E1683-F227-43FB-B8FF-AD59F662051D}" dt="2023-09-27T13:39:42.715" v="3023" actId="20577"/>
          <ac:spMkLst>
            <pc:docMk/>
            <pc:sldMk cId="3780122554" sldId="296"/>
            <ac:spMk id="2" creationId="{0A557274-23D5-4E88-9E71-7376DD3BFD53}"/>
          </ac:spMkLst>
        </pc:spChg>
        <pc:spChg chg="add del mod">
          <ac:chgData name="Chris Coffin" userId="d7ceed13-cc7e-4e76-a9cc-15d09b8e0391" providerId="ADAL" clId="{784E1683-F227-43FB-B8FF-AD59F662051D}" dt="2023-09-27T13:32:14.132" v="3019" actId="931"/>
          <ac:spMkLst>
            <pc:docMk/>
            <pc:sldMk cId="3780122554" sldId="296"/>
            <ac:spMk id="5" creationId="{D5DA6507-986B-9EB8-DD53-082C8556186E}"/>
          </ac:spMkLst>
        </pc:spChg>
        <pc:picChg chg="del">
          <ac:chgData name="Chris Coffin" userId="d7ceed13-cc7e-4e76-a9cc-15d09b8e0391" providerId="ADAL" clId="{784E1683-F227-43FB-B8FF-AD59F662051D}" dt="2023-09-27T13:31:54.227" v="3018" actId="21"/>
          <ac:picMkLst>
            <pc:docMk/>
            <pc:sldMk cId="3780122554" sldId="296"/>
            <ac:picMk id="6" creationId="{2315DE94-8463-4DA7-060D-80503F203D1E}"/>
          </ac:picMkLst>
        </pc:picChg>
        <pc:picChg chg="add mod">
          <ac:chgData name="Chris Coffin" userId="d7ceed13-cc7e-4e76-a9cc-15d09b8e0391" providerId="ADAL" clId="{784E1683-F227-43FB-B8FF-AD59F662051D}" dt="2023-09-27T13:32:14.132" v="3019" actId="931"/>
          <ac:picMkLst>
            <pc:docMk/>
            <pc:sldMk cId="3780122554" sldId="296"/>
            <ac:picMk id="8" creationId="{5A4DE287-970A-C872-F1C3-F9EDAC9F57DF}"/>
          </ac:picMkLst>
        </pc:picChg>
      </pc:sldChg>
      <pc:sldChg chg="addSp delSp modSp mod">
        <pc:chgData name="Chris Coffin" userId="d7ceed13-cc7e-4e76-a9cc-15d09b8e0391" providerId="ADAL" clId="{784E1683-F227-43FB-B8FF-AD59F662051D}" dt="2023-09-27T13:39:58.442" v="3028" actId="931"/>
        <pc:sldMkLst>
          <pc:docMk/>
          <pc:sldMk cId="533064515" sldId="297"/>
        </pc:sldMkLst>
        <pc:spChg chg="mod">
          <ac:chgData name="Chris Coffin" userId="d7ceed13-cc7e-4e76-a9cc-15d09b8e0391" providerId="ADAL" clId="{784E1683-F227-43FB-B8FF-AD59F662051D}" dt="2023-09-27T13:39:47.386" v="3026" actId="20577"/>
          <ac:spMkLst>
            <pc:docMk/>
            <pc:sldMk cId="533064515" sldId="297"/>
            <ac:spMk id="2" creationId="{0A557274-23D5-4E88-9E71-7376DD3BFD53}"/>
          </ac:spMkLst>
        </pc:spChg>
        <pc:spChg chg="add del mod">
          <ac:chgData name="Chris Coffin" userId="d7ceed13-cc7e-4e76-a9cc-15d09b8e0391" providerId="ADAL" clId="{784E1683-F227-43FB-B8FF-AD59F662051D}" dt="2023-09-27T13:39:58.442" v="3028" actId="931"/>
          <ac:spMkLst>
            <pc:docMk/>
            <pc:sldMk cId="533064515" sldId="297"/>
            <ac:spMk id="5" creationId="{545F224E-03CF-0908-2CB1-B54C2AA1F406}"/>
          </ac:spMkLst>
        </pc:spChg>
        <pc:picChg chg="add mod">
          <ac:chgData name="Chris Coffin" userId="d7ceed13-cc7e-4e76-a9cc-15d09b8e0391" providerId="ADAL" clId="{784E1683-F227-43FB-B8FF-AD59F662051D}" dt="2023-09-27T13:39:58.442" v="3028" actId="931"/>
          <ac:picMkLst>
            <pc:docMk/>
            <pc:sldMk cId="533064515" sldId="297"/>
            <ac:picMk id="7" creationId="{CBC2F950-9740-CF1A-0140-6FD3D3A11B6B}"/>
          </ac:picMkLst>
        </pc:picChg>
        <pc:picChg chg="del">
          <ac:chgData name="Chris Coffin" userId="d7ceed13-cc7e-4e76-a9cc-15d09b8e0391" providerId="ADAL" clId="{784E1683-F227-43FB-B8FF-AD59F662051D}" dt="2023-09-27T13:39:50.854" v="3027" actId="478"/>
          <ac:picMkLst>
            <pc:docMk/>
            <pc:sldMk cId="533064515" sldId="297"/>
            <ac:picMk id="8" creationId="{5A4DE287-970A-C872-F1C3-F9EDAC9F57DF}"/>
          </ac:picMkLst>
        </pc:picChg>
      </pc:sldChg>
      <pc:sldChg chg="modSp mod">
        <pc:chgData name="Chris Coffin" userId="d7ceed13-cc7e-4e76-a9cc-15d09b8e0391" providerId="ADAL" clId="{784E1683-F227-43FB-B8FF-AD59F662051D}" dt="2023-09-27T14:03:40.518" v="3061" actId="1076"/>
        <pc:sldMkLst>
          <pc:docMk/>
          <pc:sldMk cId="2482144618" sldId="298"/>
        </pc:sldMkLst>
        <pc:spChg chg="mod">
          <ac:chgData name="Chris Coffin" userId="d7ceed13-cc7e-4e76-a9cc-15d09b8e0391" providerId="ADAL" clId="{784E1683-F227-43FB-B8FF-AD59F662051D}" dt="2023-09-27T14:03:32.308" v="3060" actId="20577"/>
          <ac:spMkLst>
            <pc:docMk/>
            <pc:sldMk cId="2482144618" sldId="298"/>
            <ac:spMk id="5" creationId="{EA32FB23-576E-3D0F-1447-5DC5A28A6034}"/>
          </ac:spMkLst>
        </pc:spChg>
        <pc:spChg chg="mod">
          <ac:chgData name="Chris Coffin" userId="d7ceed13-cc7e-4e76-a9cc-15d09b8e0391" providerId="ADAL" clId="{784E1683-F227-43FB-B8FF-AD59F662051D}" dt="2023-09-27T14:03:40.518" v="3061" actId="1076"/>
          <ac:spMkLst>
            <pc:docMk/>
            <pc:sldMk cId="2482144618" sldId="298"/>
            <ac:spMk id="6" creationId="{BF34D655-BD2F-3AA0-ED69-90A37943E36B}"/>
          </ac:spMkLst>
        </pc:spChg>
      </pc:sldChg>
      <pc:sldChg chg="modSp mod">
        <pc:chgData name="Chris Coffin" userId="d7ceed13-cc7e-4e76-a9cc-15d09b8e0391" providerId="ADAL" clId="{784E1683-F227-43FB-B8FF-AD59F662051D}" dt="2023-09-27T14:07:57.167" v="3374" actId="20577"/>
        <pc:sldMkLst>
          <pc:docMk/>
          <pc:sldMk cId="1536562710" sldId="299"/>
        </pc:sldMkLst>
        <pc:spChg chg="mod">
          <ac:chgData name="Chris Coffin" userId="d7ceed13-cc7e-4e76-a9cc-15d09b8e0391" providerId="ADAL" clId="{784E1683-F227-43FB-B8FF-AD59F662051D}" dt="2023-09-27T14:03:52.964" v="3063" actId="20577"/>
          <ac:spMkLst>
            <pc:docMk/>
            <pc:sldMk cId="1536562710" sldId="299"/>
            <ac:spMk id="2" creationId="{0A557274-23D5-4E88-9E71-7376DD3BFD53}"/>
          </ac:spMkLst>
        </pc:spChg>
        <pc:spChg chg="mod">
          <ac:chgData name="Chris Coffin" userId="d7ceed13-cc7e-4e76-a9cc-15d09b8e0391" providerId="ADAL" clId="{784E1683-F227-43FB-B8FF-AD59F662051D}" dt="2023-09-27T14:07:57.167" v="3374" actId="20577"/>
          <ac:spMkLst>
            <pc:docMk/>
            <pc:sldMk cId="1536562710" sldId="299"/>
            <ac:spMk id="3" creationId="{82D362E5-07C7-4CAA-BC75-79276F7A517C}"/>
          </ac:spMkLst>
        </pc:spChg>
      </pc:sldChg>
      <pc:sldChg chg="addSp delSp modSp mod">
        <pc:chgData name="Chris Coffin" userId="d7ceed13-cc7e-4e76-a9cc-15d09b8e0391" providerId="ADAL" clId="{784E1683-F227-43FB-B8FF-AD59F662051D}" dt="2023-09-27T14:10:38.229" v="3381" actId="931"/>
        <pc:sldMkLst>
          <pc:docMk/>
          <pc:sldMk cId="3682495159" sldId="300"/>
        </pc:sldMkLst>
        <pc:spChg chg="mod">
          <ac:chgData name="Chris Coffin" userId="d7ceed13-cc7e-4e76-a9cc-15d09b8e0391" providerId="ADAL" clId="{784E1683-F227-43FB-B8FF-AD59F662051D}" dt="2023-09-27T14:10:25.165" v="3379" actId="20577"/>
          <ac:spMkLst>
            <pc:docMk/>
            <pc:sldMk cId="3682495159" sldId="300"/>
            <ac:spMk id="2" creationId="{0A557274-23D5-4E88-9E71-7376DD3BFD53}"/>
          </ac:spMkLst>
        </pc:spChg>
        <pc:spChg chg="add del mod">
          <ac:chgData name="Chris Coffin" userId="d7ceed13-cc7e-4e76-a9cc-15d09b8e0391" providerId="ADAL" clId="{784E1683-F227-43FB-B8FF-AD59F662051D}" dt="2023-09-27T14:10:09.521" v="3376" actId="931"/>
          <ac:spMkLst>
            <pc:docMk/>
            <pc:sldMk cId="3682495159" sldId="300"/>
            <ac:spMk id="5" creationId="{1F3AF1CA-8CD0-ABBC-5D19-8132BCE3B8E4}"/>
          </ac:spMkLst>
        </pc:spChg>
        <pc:spChg chg="add del mod">
          <ac:chgData name="Chris Coffin" userId="d7ceed13-cc7e-4e76-a9cc-15d09b8e0391" providerId="ADAL" clId="{784E1683-F227-43FB-B8FF-AD59F662051D}" dt="2023-09-27T14:10:38.229" v="3381" actId="931"/>
          <ac:spMkLst>
            <pc:docMk/>
            <pc:sldMk cId="3682495159" sldId="300"/>
            <ac:spMk id="10" creationId="{D875453B-E7A9-5004-EF00-AF2A2F3335F5}"/>
          </ac:spMkLst>
        </pc:spChg>
        <pc:picChg chg="del">
          <ac:chgData name="Chris Coffin" userId="d7ceed13-cc7e-4e76-a9cc-15d09b8e0391" providerId="ADAL" clId="{784E1683-F227-43FB-B8FF-AD59F662051D}" dt="2023-09-27T14:08:12.392" v="3375" actId="478"/>
          <ac:picMkLst>
            <pc:docMk/>
            <pc:sldMk cId="3682495159" sldId="300"/>
            <ac:picMk id="7" creationId="{CBC2F950-9740-CF1A-0140-6FD3D3A11B6B}"/>
          </ac:picMkLst>
        </pc:picChg>
        <pc:picChg chg="add del mod">
          <ac:chgData name="Chris Coffin" userId="d7ceed13-cc7e-4e76-a9cc-15d09b8e0391" providerId="ADAL" clId="{784E1683-F227-43FB-B8FF-AD59F662051D}" dt="2023-09-27T14:10:32.018" v="3380" actId="478"/>
          <ac:picMkLst>
            <pc:docMk/>
            <pc:sldMk cId="3682495159" sldId="300"/>
            <ac:picMk id="8" creationId="{A066BC39-71F0-04D9-D51C-6D11C8E8C63C}"/>
          </ac:picMkLst>
        </pc:picChg>
        <pc:picChg chg="add mod">
          <ac:chgData name="Chris Coffin" userId="d7ceed13-cc7e-4e76-a9cc-15d09b8e0391" providerId="ADAL" clId="{784E1683-F227-43FB-B8FF-AD59F662051D}" dt="2023-09-27T14:10:38.229" v="3381" actId="931"/>
          <ac:picMkLst>
            <pc:docMk/>
            <pc:sldMk cId="3682495159" sldId="300"/>
            <ac:picMk id="12" creationId="{7255823E-D836-A318-198D-725B5A39390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10/25/2023</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931bb0736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931bb073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2931bb0736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2931bb0736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931bb0736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931bb0736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931bb0736d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2931bb0736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2931bb0736d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2931bb0736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Master" Target="../slideMasters/slideMaster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Master" Target="../slideMasters/slideMaster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7.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12648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3632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4586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88378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9444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1817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6560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68442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39432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476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8774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318497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81556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096745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744539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6665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96787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06248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32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1980333" cy="8382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7404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524000"/>
            <a:ext cx="57404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CC2AD2E1-545D-09C8-B0BD-C36595D5A7F5}"/>
              </a:ext>
            </a:extLst>
          </p:cNvPr>
          <p:cNvSpPr>
            <a:spLocks noGrp="1" noChangeArrowheads="1"/>
          </p:cNvSpPr>
          <p:nvPr>
            <p:ph type="sldNum" sz="quarter" idx="10"/>
          </p:nvPr>
        </p:nvSpPr>
        <p:spPr/>
        <p:txBody>
          <a:bodyPr/>
          <a:lstStyle>
            <a:lvl1pPr>
              <a:defRPr smtClean="0"/>
            </a:lvl1pPr>
          </a:lstStyle>
          <a:p>
            <a:pPr>
              <a:defRPr/>
            </a:pPr>
            <a:fld id="{86A39940-F207-4F82-9A36-36CCB746ADB6}" type="slidenum">
              <a:rPr lang="en-US" altLang="en-US"/>
              <a:pPr>
                <a:defRPr/>
              </a:pPr>
              <a:t>‹#›</a:t>
            </a:fld>
            <a:endParaRPr lang="en-US" altLang="en-US"/>
          </a:p>
        </p:txBody>
      </p:sp>
    </p:spTree>
    <p:extLst>
      <p:ext uri="{BB962C8B-B14F-4D97-AF65-F5344CB8AC3E}">
        <p14:creationId xmlns:p14="http://schemas.microsoft.com/office/powerpoint/2010/main" val="16407140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eme 2 Title">
  <p:cSld name="Theme 2 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083725" y="3521825"/>
            <a:ext cx="7533200" cy="914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1"/>
              </a:buClr>
              <a:buSzPts val="2100"/>
              <a:buFont typeface="Red Hat Display"/>
              <a:buNone/>
              <a:defRPr sz="2800">
                <a:solidFill>
                  <a:schemeClr val="lt1"/>
                </a:solidFill>
                <a:latin typeface="Red Hat Display"/>
                <a:ea typeface="Red Hat Display"/>
                <a:cs typeface="Red Hat Display"/>
                <a:sym typeface="Red Hat Display"/>
              </a:defRPr>
            </a:lvl1pPr>
            <a:lvl2pPr lvl="1" rtl="0">
              <a:lnSpc>
                <a:spcPct val="100000"/>
              </a:lnSpc>
              <a:spcBef>
                <a:spcPts val="0"/>
              </a:spcBef>
              <a:spcAft>
                <a:spcPts val="0"/>
              </a:spcAft>
              <a:buClr>
                <a:schemeClr val="lt1"/>
              </a:buClr>
              <a:buSzPts val="1800"/>
              <a:buNone/>
              <a:defRPr sz="2400">
                <a:solidFill>
                  <a:schemeClr val="lt1"/>
                </a:solidFill>
              </a:defRPr>
            </a:lvl2pPr>
            <a:lvl3pPr lvl="2" rtl="0">
              <a:lnSpc>
                <a:spcPct val="100000"/>
              </a:lnSpc>
              <a:spcBef>
                <a:spcPts val="0"/>
              </a:spcBef>
              <a:spcAft>
                <a:spcPts val="0"/>
              </a:spcAft>
              <a:buClr>
                <a:schemeClr val="lt1"/>
              </a:buClr>
              <a:buSzPts val="1800"/>
              <a:buNone/>
              <a:defRPr sz="2400">
                <a:solidFill>
                  <a:schemeClr val="lt1"/>
                </a:solidFill>
              </a:defRPr>
            </a:lvl3pPr>
            <a:lvl4pPr lvl="3" rtl="0">
              <a:lnSpc>
                <a:spcPct val="100000"/>
              </a:lnSpc>
              <a:spcBef>
                <a:spcPts val="0"/>
              </a:spcBef>
              <a:spcAft>
                <a:spcPts val="0"/>
              </a:spcAft>
              <a:buClr>
                <a:schemeClr val="lt1"/>
              </a:buClr>
              <a:buSzPts val="1800"/>
              <a:buNone/>
              <a:defRPr sz="2400">
                <a:solidFill>
                  <a:schemeClr val="lt1"/>
                </a:solidFill>
              </a:defRPr>
            </a:lvl4pPr>
            <a:lvl5pPr lvl="4" rtl="0">
              <a:lnSpc>
                <a:spcPct val="100000"/>
              </a:lnSpc>
              <a:spcBef>
                <a:spcPts val="0"/>
              </a:spcBef>
              <a:spcAft>
                <a:spcPts val="0"/>
              </a:spcAft>
              <a:buClr>
                <a:schemeClr val="lt1"/>
              </a:buClr>
              <a:buSzPts val="1800"/>
              <a:buNone/>
              <a:defRPr sz="2400">
                <a:solidFill>
                  <a:schemeClr val="lt1"/>
                </a:solidFill>
              </a:defRPr>
            </a:lvl5pPr>
            <a:lvl6pPr lvl="5" rtl="0">
              <a:lnSpc>
                <a:spcPct val="100000"/>
              </a:lnSpc>
              <a:spcBef>
                <a:spcPts val="0"/>
              </a:spcBef>
              <a:spcAft>
                <a:spcPts val="0"/>
              </a:spcAft>
              <a:buClr>
                <a:schemeClr val="lt1"/>
              </a:buClr>
              <a:buSzPts val="1800"/>
              <a:buNone/>
              <a:defRPr sz="2400">
                <a:solidFill>
                  <a:schemeClr val="lt1"/>
                </a:solidFill>
              </a:defRPr>
            </a:lvl6pPr>
            <a:lvl7pPr lvl="6" rtl="0">
              <a:lnSpc>
                <a:spcPct val="100000"/>
              </a:lnSpc>
              <a:spcBef>
                <a:spcPts val="0"/>
              </a:spcBef>
              <a:spcAft>
                <a:spcPts val="0"/>
              </a:spcAft>
              <a:buClr>
                <a:schemeClr val="lt1"/>
              </a:buClr>
              <a:buSzPts val="1800"/>
              <a:buNone/>
              <a:defRPr sz="2400">
                <a:solidFill>
                  <a:schemeClr val="lt1"/>
                </a:solidFill>
              </a:defRPr>
            </a:lvl7pPr>
            <a:lvl8pPr lvl="7" rtl="0">
              <a:lnSpc>
                <a:spcPct val="100000"/>
              </a:lnSpc>
              <a:spcBef>
                <a:spcPts val="0"/>
              </a:spcBef>
              <a:spcAft>
                <a:spcPts val="0"/>
              </a:spcAft>
              <a:buClr>
                <a:schemeClr val="lt1"/>
              </a:buClr>
              <a:buSzPts val="1800"/>
              <a:buNone/>
              <a:defRPr sz="2400">
                <a:solidFill>
                  <a:schemeClr val="lt1"/>
                </a:solidFill>
              </a:defRPr>
            </a:lvl8pPr>
            <a:lvl9pPr lvl="8" rtl="0">
              <a:lnSpc>
                <a:spcPct val="100000"/>
              </a:lnSpc>
              <a:spcBef>
                <a:spcPts val="0"/>
              </a:spcBef>
              <a:spcAft>
                <a:spcPts val="0"/>
              </a:spcAft>
              <a:buClr>
                <a:schemeClr val="lt1"/>
              </a:buClr>
              <a:buSzPts val="1800"/>
              <a:buNone/>
              <a:defRPr sz="2400">
                <a:solidFill>
                  <a:schemeClr val="lt1"/>
                </a:solidFill>
              </a:defRPr>
            </a:lvl9pPr>
          </a:lstStyle>
          <a:p>
            <a:endParaRPr/>
          </a:p>
        </p:txBody>
      </p:sp>
      <p:sp>
        <p:nvSpPr>
          <p:cNvPr id="10" name="Google Shape;10;p2"/>
          <p:cNvSpPr txBox="1">
            <a:spLocks noGrp="1"/>
          </p:cNvSpPr>
          <p:nvPr>
            <p:ph type="title"/>
          </p:nvPr>
        </p:nvSpPr>
        <p:spPr>
          <a:xfrm>
            <a:off x="2083875" y="1743625"/>
            <a:ext cx="7533200" cy="16004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4800">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800">
                <a:solidFill>
                  <a:schemeClr val="lt1"/>
                </a:solidFill>
              </a:defRPr>
            </a:lvl2pPr>
            <a:lvl3pPr lvl="2" rtl="0">
              <a:lnSpc>
                <a:spcPct val="100000"/>
              </a:lnSpc>
              <a:spcBef>
                <a:spcPts val="0"/>
              </a:spcBef>
              <a:spcAft>
                <a:spcPts val="0"/>
              </a:spcAft>
              <a:buNone/>
              <a:defRPr sz="4800">
                <a:solidFill>
                  <a:schemeClr val="lt1"/>
                </a:solidFill>
              </a:defRPr>
            </a:lvl3pPr>
            <a:lvl4pPr lvl="3" rtl="0">
              <a:lnSpc>
                <a:spcPct val="100000"/>
              </a:lnSpc>
              <a:spcBef>
                <a:spcPts val="0"/>
              </a:spcBef>
              <a:spcAft>
                <a:spcPts val="0"/>
              </a:spcAft>
              <a:buNone/>
              <a:defRPr sz="4800">
                <a:solidFill>
                  <a:schemeClr val="lt1"/>
                </a:solidFill>
              </a:defRPr>
            </a:lvl4pPr>
            <a:lvl5pPr lvl="4" rtl="0">
              <a:lnSpc>
                <a:spcPct val="100000"/>
              </a:lnSpc>
              <a:spcBef>
                <a:spcPts val="0"/>
              </a:spcBef>
              <a:spcAft>
                <a:spcPts val="0"/>
              </a:spcAft>
              <a:buNone/>
              <a:defRPr sz="4800">
                <a:solidFill>
                  <a:schemeClr val="lt1"/>
                </a:solidFill>
              </a:defRPr>
            </a:lvl5pPr>
            <a:lvl6pPr lvl="5" rtl="0">
              <a:lnSpc>
                <a:spcPct val="100000"/>
              </a:lnSpc>
              <a:spcBef>
                <a:spcPts val="0"/>
              </a:spcBef>
              <a:spcAft>
                <a:spcPts val="0"/>
              </a:spcAft>
              <a:buNone/>
              <a:defRPr sz="4800">
                <a:solidFill>
                  <a:schemeClr val="lt1"/>
                </a:solidFill>
              </a:defRPr>
            </a:lvl6pPr>
            <a:lvl7pPr lvl="6" rtl="0">
              <a:lnSpc>
                <a:spcPct val="100000"/>
              </a:lnSpc>
              <a:spcBef>
                <a:spcPts val="0"/>
              </a:spcBef>
              <a:spcAft>
                <a:spcPts val="0"/>
              </a:spcAft>
              <a:buNone/>
              <a:defRPr sz="4800">
                <a:solidFill>
                  <a:schemeClr val="lt1"/>
                </a:solidFill>
              </a:defRPr>
            </a:lvl7pPr>
            <a:lvl8pPr lvl="7" rtl="0">
              <a:lnSpc>
                <a:spcPct val="100000"/>
              </a:lnSpc>
              <a:spcBef>
                <a:spcPts val="0"/>
              </a:spcBef>
              <a:spcAft>
                <a:spcPts val="0"/>
              </a:spcAft>
              <a:buNone/>
              <a:defRPr sz="4800">
                <a:solidFill>
                  <a:schemeClr val="lt1"/>
                </a:solidFill>
              </a:defRPr>
            </a:lvl8pPr>
            <a:lvl9pPr lvl="8" rtl="0">
              <a:lnSpc>
                <a:spcPct val="100000"/>
              </a:lnSpc>
              <a:spcBef>
                <a:spcPts val="0"/>
              </a:spcBef>
              <a:spcAft>
                <a:spcPts val="0"/>
              </a:spcAft>
              <a:buNone/>
              <a:defRPr sz="4800">
                <a:solidFill>
                  <a:schemeClr val="lt1"/>
                </a:solidFill>
              </a:defRPr>
            </a:lvl9pPr>
          </a:lstStyle>
          <a:p>
            <a:endParaRPr/>
          </a:p>
        </p:txBody>
      </p:sp>
      <p:sp>
        <p:nvSpPr>
          <p:cNvPr id="11" name="Google Shape;11;p2"/>
          <p:cNvSpPr txBox="1">
            <a:spLocks noGrp="1"/>
          </p:cNvSpPr>
          <p:nvPr>
            <p:ph type="subTitle" idx="2"/>
          </p:nvPr>
        </p:nvSpPr>
        <p:spPr>
          <a:xfrm>
            <a:off x="2083725" y="4605500"/>
            <a:ext cx="2040400" cy="6056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100"/>
              <a:buFont typeface="Red Hat Display Medium"/>
              <a:buNone/>
              <a:defRPr sz="1467">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2pPr>
            <a:lvl3pPr lvl="2"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3pPr>
            <a:lvl4pPr lvl="3"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4pPr>
            <a:lvl5pPr lvl="4"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5pPr>
            <a:lvl6pPr lvl="5"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6pPr>
            <a:lvl7pPr lvl="6"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7pPr>
            <a:lvl8pPr lvl="7"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8pPr>
            <a:lvl9pPr lvl="8"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9pPr>
          </a:lstStyle>
          <a:p>
            <a:endParaRPr/>
          </a:p>
        </p:txBody>
      </p:sp>
      <p:sp>
        <p:nvSpPr>
          <p:cNvPr id="12" name="Google Shape;12;p2"/>
          <p:cNvSpPr txBox="1">
            <a:spLocks noGrp="1"/>
          </p:cNvSpPr>
          <p:nvPr>
            <p:ph type="subTitle" idx="3"/>
          </p:nvPr>
        </p:nvSpPr>
        <p:spPr>
          <a:xfrm>
            <a:off x="4471851" y="4605500"/>
            <a:ext cx="2040400" cy="6056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100"/>
              <a:buFont typeface="Red Hat Display Medium"/>
              <a:buNone/>
              <a:defRPr sz="1467">
                <a:solidFill>
                  <a:schemeClr val="lt1"/>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2pPr>
            <a:lvl3pPr lvl="2"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3pPr>
            <a:lvl4pPr lvl="3"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4pPr>
            <a:lvl5pPr lvl="4"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5pPr>
            <a:lvl6pPr lvl="5"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6pPr>
            <a:lvl7pPr lvl="6"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7pPr>
            <a:lvl8pPr lvl="7"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8pPr>
            <a:lvl9pPr lvl="8" rtl="0">
              <a:lnSpc>
                <a:spcPct val="135000"/>
              </a:lnSpc>
              <a:spcBef>
                <a:spcPts val="0"/>
              </a:spcBef>
              <a:spcAft>
                <a:spcPts val="0"/>
              </a:spcAft>
              <a:buClr>
                <a:schemeClr val="lt1"/>
              </a:buClr>
              <a:buSzPts val="1400"/>
              <a:buFont typeface="Red Hat Display Medium"/>
              <a:buNone/>
              <a:defRPr>
                <a:solidFill>
                  <a:schemeClr val="lt1"/>
                </a:solidFill>
                <a:latin typeface="Red Hat Display Medium"/>
                <a:ea typeface="Red Hat Display Medium"/>
                <a:cs typeface="Red Hat Display Medium"/>
                <a:sym typeface="Red Hat Display Medium"/>
              </a:defRPr>
            </a:lvl9pPr>
          </a:lstStyle>
          <a:p>
            <a:endParaRPr/>
          </a:p>
        </p:txBody>
      </p:sp>
      <p:cxnSp>
        <p:nvCxnSpPr>
          <p:cNvPr id="13" name="Google Shape;13;p2"/>
          <p:cNvCxnSpPr/>
          <p:nvPr/>
        </p:nvCxnSpPr>
        <p:spPr>
          <a:xfrm rot="10800000">
            <a:off x="447767" y="6401600"/>
            <a:ext cx="0" cy="456400"/>
          </a:xfrm>
          <a:prstGeom prst="straightConnector1">
            <a:avLst/>
          </a:prstGeom>
          <a:noFill/>
          <a:ln w="9525" cap="flat" cmpd="sng">
            <a:solidFill>
              <a:srgbClr val="EE0000"/>
            </a:solidFill>
            <a:prstDash val="solid"/>
            <a:round/>
            <a:headEnd type="none" w="med" len="med"/>
            <a:tailEnd type="none" w="med" len="med"/>
          </a:ln>
        </p:spPr>
      </p:cxnSp>
      <p:sp>
        <p:nvSpPr>
          <p:cNvPr id="14" name="Google Shape;14;p2"/>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15" name="Google Shape;15;p2"/>
          <p:cNvSpPr/>
          <p:nvPr/>
        </p:nvSpPr>
        <p:spPr>
          <a:xfrm>
            <a:off x="9617175" y="5878875"/>
            <a:ext cx="2574800" cy="9792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pic>
        <p:nvPicPr>
          <p:cNvPr id="16" name="Google Shape;16;p2"/>
          <p:cNvPicPr preferRelativeResize="0"/>
          <p:nvPr/>
        </p:nvPicPr>
        <p:blipFill>
          <a:blip r:embed="rId3">
            <a:alphaModFix/>
          </a:blip>
          <a:stretch>
            <a:fillRect/>
          </a:stretch>
        </p:blipFill>
        <p:spPr>
          <a:xfrm>
            <a:off x="10106847" y="6200309"/>
            <a:ext cx="1580275" cy="371851"/>
          </a:xfrm>
          <a:prstGeom prst="rect">
            <a:avLst/>
          </a:prstGeom>
          <a:noFill/>
          <a:ln>
            <a:noFill/>
          </a:ln>
        </p:spPr>
      </p:pic>
    </p:spTree>
    <p:extLst>
      <p:ext uri="{BB962C8B-B14F-4D97-AF65-F5344CB8AC3E}">
        <p14:creationId xmlns:p14="http://schemas.microsoft.com/office/powerpoint/2010/main" val="8478082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eme 2 closing">
  <p:cSld name="Theme 2 closing">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subTitle" idx="1"/>
          </p:nvPr>
        </p:nvSpPr>
        <p:spPr>
          <a:xfrm>
            <a:off x="2083725" y="3008425"/>
            <a:ext cx="4146400" cy="15248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chemeClr val="lt1"/>
              </a:buClr>
              <a:buSzPts val="1100"/>
              <a:buFont typeface="Red Hat Display"/>
              <a:buNone/>
              <a:defRPr sz="1467">
                <a:solidFill>
                  <a:schemeClr val="lt1"/>
                </a:solidFill>
                <a:latin typeface="Red Hat Display"/>
                <a:ea typeface="Red Hat Display"/>
                <a:cs typeface="Red Hat Display"/>
                <a:sym typeface="Red Hat Display"/>
              </a:defRPr>
            </a:lvl1pPr>
            <a:lvl2pPr lvl="1" rtl="0">
              <a:lnSpc>
                <a:spcPct val="180000"/>
              </a:lnSpc>
              <a:spcBef>
                <a:spcPts val="0"/>
              </a:spcBef>
              <a:spcAft>
                <a:spcPts val="0"/>
              </a:spcAft>
              <a:buClr>
                <a:schemeClr val="lt1"/>
              </a:buClr>
              <a:buSzPts val="1100"/>
              <a:buFont typeface="Red Hat Display"/>
              <a:buNone/>
              <a:defRPr sz="1467">
                <a:solidFill>
                  <a:schemeClr val="lt1"/>
                </a:solidFill>
                <a:latin typeface="Red Hat Display"/>
                <a:ea typeface="Red Hat Display"/>
                <a:cs typeface="Red Hat Display"/>
                <a:sym typeface="Red Hat Display"/>
              </a:defRPr>
            </a:lvl2pPr>
            <a:lvl3pPr lvl="2" rtl="0">
              <a:lnSpc>
                <a:spcPct val="180000"/>
              </a:lnSpc>
              <a:spcBef>
                <a:spcPts val="0"/>
              </a:spcBef>
              <a:spcAft>
                <a:spcPts val="0"/>
              </a:spcAft>
              <a:buClr>
                <a:schemeClr val="lt1"/>
              </a:buClr>
              <a:buSzPts val="1100"/>
              <a:buFont typeface="Red Hat Display"/>
              <a:buNone/>
              <a:defRPr sz="1467">
                <a:solidFill>
                  <a:schemeClr val="lt1"/>
                </a:solidFill>
                <a:latin typeface="Red Hat Display"/>
                <a:ea typeface="Red Hat Display"/>
                <a:cs typeface="Red Hat Display"/>
                <a:sym typeface="Red Hat Display"/>
              </a:defRPr>
            </a:lvl3pPr>
            <a:lvl4pPr lvl="3" rtl="0">
              <a:lnSpc>
                <a:spcPct val="180000"/>
              </a:lnSpc>
              <a:spcBef>
                <a:spcPts val="0"/>
              </a:spcBef>
              <a:spcAft>
                <a:spcPts val="0"/>
              </a:spcAft>
              <a:buClr>
                <a:schemeClr val="lt1"/>
              </a:buClr>
              <a:buSzPts val="1100"/>
              <a:buFont typeface="Red Hat Display"/>
              <a:buNone/>
              <a:defRPr sz="1467">
                <a:solidFill>
                  <a:schemeClr val="lt1"/>
                </a:solidFill>
                <a:latin typeface="Red Hat Display"/>
                <a:ea typeface="Red Hat Display"/>
                <a:cs typeface="Red Hat Display"/>
                <a:sym typeface="Red Hat Display"/>
              </a:defRPr>
            </a:lvl4pPr>
            <a:lvl5pPr lvl="4" rtl="0">
              <a:lnSpc>
                <a:spcPct val="180000"/>
              </a:lnSpc>
              <a:spcBef>
                <a:spcPts val="0"/>
              </a:spcBef>
              <a:spcAft>
                <a:spcPts val="0"/>
              </a:spcAft>
              <a:buClr>
                <a:schemeClr val="lt1"/>
              </a:buClr>
              <a:buSzPts val="1100"/>
              <a:buFont typeface="Red Hat Display"/>
              <a:buNone/>
              <a:defRPr sz="1467">
                <a:solidFill>
                  <a:schemeClr val="lt1"/>
                </a:solidFill>
                <a:latin typeface="Red Hat Display"/>
                <a:ea typeface="Red Hat Display"/>
                <a:cs typeface="Red Hat Display"/>
                <a:sym typeface="Red Hat Display"/>
              </a:defRPr>
            </a:lvl5pPr>
            <a:lvl6pPr lvl="5" rtl="0">
              <a:lnSpc>
                <a:spcPct val="180000"/>
              </a:lnSpc>
              <a:spcBef>
                <a:spcPts val="0"/>
              </a:spcBef>
              <a:spcAft>
                <a:spcPts val="0"/>
              </a:spcAft>
              <a:buClr>
                <a:schemeClr val="lt1"/>
              </a:buClr>
              <a:buSzPts val="1100"/>
              <a:buFont typeface="Red Hat Display"/>
              <a:buNone/>
              <a:defRPr sz="1467">
                <a:solidFill>
                  <a:schemeClr val="lt1"/>
                </a:solidFill>
                <a:latin typeface="Red Hat Display"/>
                <a:ea typeface="Red Hat Display"/>
                <a:cs typeface="Red Hat Display"/>
                <a:sym typeface="Red Hat Display"/>
              </a:defRPr>
            </a:lvl6pPr>
            <a:lvl7pPr lvl="6" rtl="0">
              <a:lnSpc>
                <a:spcPct val="180000"/>
              </a:lnSpc>
              <a:spcBef>
                <a:spcPts val="0"/>
              </a:spcBef>
              <a:spcAft>
                <a:spcPts val="0"/>
              </a:spcAft>
              <a:buClr>
                <a:schemeClr val="lt1"/>
              </a:buClr>
              <a:buSzPts val="1100"/>
              <a:buFont typeface="Red Hat Display"/>
              <a:buNone/>
              <a:defRPr sz="1467">
                <a:solidFill>
                  <a:schemeClr val="lt1"/>
                </a:solidFill>
                <a:latin typeface="Red Hat Display"/>
                <a:ea typeface="Red Hat Display"/>
                <a:cs typeface="Red Hat Display"/>
                <a:sym typeface="Red Hat Display"/>
              </a:defRPr>
            </a:lvl7pPr>
            <a:lvl8pPr lvl="7" rtl="0">
              <a:lnSpc>
                <a:spcPct val="180000"/>
              </a:lnSpc>
              <a:spcBef>
                <a:spcPts val="0"/>
              </a:spcBef>
              <a:spcAft>
                <a:spcPts val="0"/>
              </a:spcAft>
              <a:buClr>
                <a:schemeClr val="lt1"/>
              </a:buClr>
              <a:buSzPts val="1100"/>
              <a:buFont typeface="Red Hat Display"/>
              <a:buNone/>
              <a:defRPr sz="1467">
                <a:solidFill>
                  <a:schemeClr val="lt1"/>
                </a:solidFill>
                <a:latin typeface="Red Hat Display"/>
                <a:ea typeface="Red Hat Display"/>
                <a:cs typeface="Red Hat Display"/>
                <a:sym typeface="Red Hat Display"/>
              </a:defRPr>
            </a:lvl8pPr>
            <a:lvl9pPr lvl="8" rtl="0">
              <a:lnSpc>
                <a:spcPct val="180000"/>
              </a:lnSpc>
              <a:spcBef>
                <a:spcPts val="0"/>
              </a:spcBef>
              <a:spcAft>
                <a:spcPts val="0"/>
              </a:spcAft>
              <a:buClr>
                <a:schemeClr val="lt1"/>
              </a:buClr>
              <a:buSzPts val="1100"/>
              <a:buFont typeface="Red Hat Display"/>
              <a:buNone/>
              <a:defRPr sz="1467">
                <a:solidFill>
                  <a:schemeClr val="lt1"/>
                </a:solidFill>
                <a:latin typeface="Red Hat Display"/>
                <a:ea typeface="Red Hat Display"/>
                <a:cs typeface="Red Hat Display"/>
                <a:sym typeface="Red Hat Display"/>
              </a:defRPr>
            </a:lvl9pPr>
          </a:lstStyle>
          <a:p>
            <a:endParaRPr/>
          </a:p>
        </p:txBody>
      </p:sp>
      <p:sp>
        <p:nvSpPr>
          <p:cNvPr id="19" name="Google Shape;19;p3"/>
          <p:cNvSpPr txBox="1">
            <a:spLocks noGrp="1"/>
          </p:cNvSpPr>
          <p:nvPr>
            <p:ph type="title"/>
          </p:nvPr>
        </p:nvSpPr>
        <p:spPr>
          <a:xfrm>
            <a:off x="2083875" y="568625"/>
            <a:ext cx="4905200" cy="19856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5467">
                <a:solidFill>
                  <a:schemeClr val="lt1"/>
                </a:solidFill>
                <a:latin typeface="Red Hat Display Medium"/>
                <a:ea typeface="Red Hat Display Medium"/>
                <a:cs typeface="Red Hat Display Medium"/>
                <a:sym typeface="Red Hat Display Medium"/>
              </a:defRPr>
            </a:lvl1pPr>
            <a:lvl2pPr lvl="1" rtl="0">
              <a:lnSpc>
                <a:spcPct val="105000"/>
              </a:lnSpc>
              <a:spcBef>
                <a:spcPts val="0"/>
              </a:spcBef>
              <a:spcAft>
                <a:spcPts val="0"/>
              </a:spcAft>
              <a:buNone/>
              <a:defRPr sz="7066">
                <a:solidFill>
                  <a:schemeClr val="lt1"/>
                </a:solidFill>
              </a:defRPr>
            </a:lvl2pPr>
            <a:lvl3pPr lvl="2" rtl="0">
              <a:lnSpc>
                <a:spcPct val="105000"/>
              </a:lnSpc>
              <a:spcBef>
                <a:spcPts val="0"/>
              </a:spcBef>
              <a:spcAft>
                <a:spcPts val="0"/>
              </a:spcAft>
              <a:buNone/>
              <a:defRPr sz="7066">
                <a:solidFill>
                  <a:schemeClr val="lt1"/>
                </a:solidFill>
              </a:defRPr>
            </a:lvl3pPr>
            <a:lvl4pPr lvl="3" rtl="0">
              <a:lnSpc>
                <a:spcPct val="105000"/>
              </a:lnSpc>
              <a:spcBef>
                <a:spcPts val="0"/>
              </a:spcBef>
              <a:spcAft>
                <a:spcPts val="0"/>
              </a:spcAft>
              <a:buNone/>
              <a:defRPr sz="7066">
                <a:solidFill>
                  <a:schemeClr val="lt1"/>
                </a:solidFill>
              </a:defRPr>
            </a:lvl4pPr>
            <a:lvl5pPr lvl="4" rtl="0">
              <a:lnSpc>
                <a:spcPct val="105000"/>
              </a:lnSpc>
              <a:spcBef>
                <a:spcPts val="0"/>
              </a:spcBef>
              <a:spcAft>
                <a:spcPts val="0"/>
              </a:spcAft>
              <a:buNone/>
              <a:defRPr sz="7066">
                <a:solidFill>
                  <a:schemeClr val="lt1"/>
                </a:solidFill>
              </a:defRPr>
            </a:lvl5pPr>
            <a:lvl6pPr lvl="5" rtl="0">
              <a:lnSpc>
                <a:spcPct val="105000"/>
              </a:lnSpc>
              <a:spcBef>
                <a:spcPts val="0"/>
              </a:spcBef>
              <a:spcAft>
                <a:spcPts val="0"/>
              </a:spcAft>
              <a:buNone/>
              <a:defRPr sz="7066">
                <a:solidFill>
                  <a:schemeClr val="lt1"/>
                </a:solidFill>
              </a:defRPr>
            </a:lvl6pPr>
            <a:lvl7pPr lvl="6" rtl="0">
              <a:lnSpc>
                <a:spcPct val="105000"/>
              </a:lnSpc>
              <a:spcBef>
                <a:spcPts val="0"/>
              </a:spcBef>
              <a:spcAft>
                <a:spcPts val="0"/>
              </a:spcAft>
              <a:buNone/>
              <a:defRPr sz="7066">
                <a:solidFill>
                  <a:schemeClr val="lt1"/>
                </a:solidFill>
              </a:defRPr>
            </a:lvl7pPr>
            <a:lvl8pPr lvl="7" rtl="0">
              <a:lnSpc>
                <a:spcPct val="105000"/>
              </a:lnSpc>
              <a:spcBef>
                <a:spcPts val="0"/>
              </a:spcBef>
              <a:spcAft>
                <a:spcPts val="0"/>
              </a:spcAft>
              <a:buNone/>
              <a:defRPr sz="7066">
                <a:solidFill>
                  <a:schemeClr val="lt1"/>
                </a:solidFill>
              </a:defRPr>
            </a:lvl8pPr>
            <a:lvl9pPr lvl="8" rtl="0">
              <a:lnSpc>
                <a:spcPct val="105000"/>
              </a:lnSpc>
              <a:spcBef>
                <a:spcPts val="0"/>
              </a:spcBef>
              <a:spcAft>
                <a:spcPts val="0"/>
              </a:spcAft>
              <a:buNone/>
              <a:defRPr sz="7066">
                <a:solidFill>
                  <a:schemeClr val="lt1"/>
                </a:solidFill>
              </a:defRPr>
            </a:lvl9pPr>
          </a:lstStyle>
          <a:p>
            <a:endParaRPr/>
          </a:p>
        </p:txBody>
      </p:sp>
      <p:sp>
        <p:nvSpPr>
          <p:cNvPr id="20" name="Google Shape;20;p3"/>
          <p:cNvSpPr txBox="1"/>
          <p:nvPr/>
        </p:nvSpPr>
        <p:spPr>
          <a:xfrm>
            <a:off x="7960472" y="1999825"/>
            <a:ext cx="2993600" cy="456000"/>
          </a:xfrm>
          <a:prstGeom prst="rect">
            <a:avLst/>
          </a:prstGeom>
          <a:noFill/>
          <a:ln>
            <a:noFill/>
          </a:ln>
        </p:spPr>
        <p:txBody>
          <a:bodyPr spcFirstLastPara="1" wrap="square" lIns="91433" tIns="91433" rIns="91433" bIns="91433" anchor="ctr" anchorCtr="0">
            <a:noAutofit/>
          </a:bodyPr>
          <a:lstStyle/>
          <a:p>
            <a:pPr marL="0" lvl="0" indent="0" algn="l" rtl="0">
              <a:spcBef>
                <a:spcPts val="0"/>
              </a:spcBef>
              <a:spcAft>
                <a:spcPts val="0"/>
              </a:spcAft>
              <a:buNone/>
            </a:pPr>
            <a:r>
              <a:rPr lang="en" sz="1467">
                <a:solidFill>
                  <a:schemeClr val="lt1"/>
                </a:solidFill>
                <a:latin typeface="Red Hat Display"/>
                <a:ea typeface="Red Hat Display"/>
                <a:cs typeface="Red Hat Display"/>
                <a:sym typeface="Red Hat Display"/>
              </a:rPr>
              <a:t>linkedin.com/company/red-hat</a:t>
            </a:r>
            <a:endParaRPr sz="1467">
              <a:solidFill>
                <a:schemeClr val="lt1"/>
              </a:solidFill>
              <a:latin typeface="Red Hat Display"/>
              <a:ea typeface="Red Hat Display"/>
              <a:cs typeface="Red Hat Display"/>
              <a:sym typeface="Red Hat Display"/>
            </a:endParaRPr>
          </a:p>
        </p:txBody>
      </p:sp>
      <p:sp>
        <p:nvSpPr>
          <p:cNvPr id="21" name="Google Shape;21;p3"/>
          <p:cNvSpPr txBox="1"/>
          <p:nvPr/>
        </p:nvSpPr>
        <p:spPr>
          <a:xfrm>
            <a:off x="7960472" y="2691675"/>
            <a:ext cx="2993600" cy="456000"/>
          </a:xfrm>
          <a:prstGeom prst="rect">
            <a:avLst/>
          </a:prstGeom>
          <a:noFill/>
          <a:ln>
            <a:noFill/>
          </a:ln>
        </p:spPr>
        <p:txBody>
          <a:bodyPr spcFirstLastPara="1" wrap="square" lIns="91433" tIns="91433" rIns="91433" bIns="91433" anchor="ctr" anchorCtr="0">
            <a:noAutofit/>
          </a:bodyPr>
          <a:lstStyle/>
          <a:p>
            <a:pPr marL="0" lvl="0" indent="0" algn="l" rtl="0">
              <a:spcBef>
                <a:spcPts val="0"/>
              </a:spcBef>
              <a:spcAft>
                <a:spcPts val="0"/>
              </a:spcAft>
              <a:buNone/>
            </a:pPr>
            <a:r>
              <a:rPr lang="en" sz="1467">
                <a:solidFill>
                  <a:schemeClr val="lt1"/>
                </a:solidFill>
                <a:latin typeface="Red Hat Display"/>
                <a:ea typeface="Red Hat Display"/>
                <a:cs typeface="Red Hat Display"/>
                <a:sym typeface="Red Hat Display"/>
              </a:rPr>
              <a:t>youtube.com/user/RedHatVideos</a:t>
            </a:r>
            <a:endParaRPr sz="1467">
              <a:solidFill>
                <a:schemeClr val="lt1"/>
              </a:solidFill>
              <a:latin typeface="Red Hat Display"/>
              <a:ea typeface="Red Hat Display"/>
              <a:cs typeface="Red Hat Display"/>
              <a:sym typeface="Red Hat Display"/>
            </a:endParaRPr>
          </a:p>
        </p:txBody>
      </p:sp>
      <p:sp>
        <p:nvSpPr>
          <p:cNvPr id="22" name="Google Shape;22;p3"/>
          <p:cNvSpPr txBox="1"/>
          <p:nvPr/>
        </p:nvSpPr>
        <p:spPr>
          <a:xfrm>
            <a:off x="7960472" y="3383525"/>
            <a:ext cx="2993600" cy="456000"/>
          </a:xfrm>
          <a:prstGeom prst="rect">
            <a:avLst/>
          </a:prstGeom>
          <a:noFill/>
          <a:ln>
            <a:noFill/>
          </a:ln>
        </p:spPr>
        <p:txBody>
          <a:bodyPr spcFirstLastPara="1" wrap="square" lIns="91433" tIns="91433" rIns="91433" bIns="91433" anchor="ctr" anchorCtr="0">
            <a:noAutofit/>
          </a:bodyPr>
          <a:lstStyle/>
          <a:p>
            <a:pPr marL="0" lvl="0" indent="0" algn="l" rtl="0">
              <a:spcBef>
                <a:spcPts val="0"/>
              </a:spcBef>
              <a:spcAft>
                <a:spcPts val="0"/>
              </a:spcAft>
              <a:buNone/>
            </a:pPr>
            <a:r>
              <a:rPr lang="en" sz="1467">
                <a:solidFill>
                  <a:schemeClr val="lt1"/>
                </a:solidFill>
                <a:latin typeface="Red Hat Display"/>
                <a:ea typeface="Red Hat Display"/>
                <a:cs typeface="Red Hat Display"/>
                <a:sym typeface="Red Hat Display"/>
              </a:rPr>
              <a:t>facebook.com/redhatinc</a:t>
            </a:r>
            <a:endParaRPr sz="1467">
              <a:solidFill>
                <a:schemeClr val="lt1"/>
              </a:solidFill>
              <a:latin typeface="Red Hat Display"/>
              <a:ea typeface="Red Hat Display"/>
              <a:cs typeface="Red Hat Display"/>
              <a:sym typeface="Red Hat Display"/>
            </a:endParaRPr>
          </a:p>
        </p:txBody>
      </p:sp>
      <p:sp>
        <p:nvSpPr>
          <p:cNvPr id="23" name="Google Shape;23;p3"/>
          <p:cNvSpPr txBox="1"/>
          <p:nvPr/>
        </p:nvSpPr>
        <p:spPr>
          <a:xfrm>
            <a:off x="7960472" y="4075375"/>
            <a:ext cx="2993600" cy="456000"/>
          </a:xfrm>
          <a:prstGeom prst="rect">
            <a:avLst/>
          </a:prstGeom>
          <a:noFill/>
          <a:ln>
            <a:noFill/>
          </a:ln>
        </p:spPr>
        <p:txBody>
          <a:bodyPr spcFirstLastPara="1" wrap="square" lIns="91433" tIns="91433" rIns="91433" bIns="91433" anchor="ctr" anchorCtr="0">
            <a:noAutofit/>
          </a:bodyPr>
          <a:lstStyle/>
          <a:p>
            <a:pPr marL="0" lvl="0" indent="0" algn="l" rtl="0">
              <a:spcBef>
                <a:spcPts val="0"/>
              </a:spcBef>
              <a:spcAft>
                <a:spcPts val="0"/>
              </a:spcAft>
              <a:buNone/>
            </a:pPr>
            <a:r>
              <a:rPr lang="en" sz="1467">
                <a:solidFill>
                  <a:schemeClr val="lt1"/>
                </a:solidFill>
                <a:latin typeface="Red Hat Display"/>
                <a:ea typeface="Red Hat Display"/>
                <a:cs typeface="Red Hat Display"/>
                <a:sym typeface="Red Hat Display"/>
              </a:rPr>
              <a:t>twitter.com/RedHat</a:t>
            </a:r>
            <a:endParaRPr sz="1467">
              <a:solidFill>
                <a:schemeClr val="lt1"/>
              </a:solidFill>
              <a:latin typeface="Red Hat Display"/>
              <a:ea typeface="Red Hat Display"/>
              <a:cs typeface="Red Hat Display"/>
              <a:sym typeface="Red Hat Display"/>
            </a:endParaRPr>
          </a:p>
        </p:txBody>
      </p:sp>
      <p:cxnSp>
        <p:nvCxnSpPr>
          <p:cNvPr id="24" name="Google Shape;24;p3"/>
          <p:cNvCxnSpPr/>
          <p:nvPr/>
        </p:nvCxnSpPr>
        <p:spPr>
          <a:xfrm rot="10800000">
            <a:off x="447775" y="-49"/>
            <a:ext cx="0" cy="2282800"/>
          </a:xfrm>
          <a:prstGeom prst="straightConnector1">
            <a:avLst/>
          </a:prstGeom>
          <a:noFill/>
          <a:ln w="9525" cap="flat" cmpd="sng">
            <a:solidFill>
              <a:srgbClr val="EE0000"/>
            </a:solidFill>
            <a:prstDash val="solid"/>
            <a:round/>
            <a:headEnd type="none" w="med" len="med"/>
            <a:tailEnd type="none" w="med" len="med"/>
          </a:ln>
        </p:spPr>
      </p:cxnSp>
      <p:cxnSp>
        <p:nvCxnSpPr>
          <p:cNvPr id="25" name="Google Shape;25;p3"/>
          <p:cNvCxnSpPr/>
          <p:nvPr/>
        </p:nvCxnSpPr>
        <p:spPr>
          <a:xfrm rot="10800000">
            <a:off x="447767" y="6401600"/>
            <a:ext cx="0" cy="456400"/>
          </a:xfrm>
          <a:prstGeom prst="straightConnector1">
            <a:avLst/>
          </a:prstGeom>
          <a:noFill/>
          <a:ln w="9525" cap="flat" cmpd="sng">
            <a:solidFill>
              <a:srgbClr val="EE0000"/>
            </a:solidFill>
            <a:prstDash val="solid"/>
            <a:round/>
            <a:headEnd type="none" w="med" len="med"/>
            <a:tailEnd type="none" w="med" len="med"/>
          </a:ln>
        </p:spPr>
      </p:cxnSp>
      <p:sp>
        <p:nvSpPr>
          <p:cNvPr id="26" name="Google Shape;26;p3"/>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27" name="Google Shape;27;p3"/>
          <p:cNvSpPr/>
          <p:nvPr/>
        </p:nvSpPr>
        <p:spPr>
          <a:xfrm>
            <a:off x="9617175" y="5878875"/>
            <a:ext cx="2574800" cy="9792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pic>
        <p:nvPicPr>
          <p:cNvPr id="28" name="Google Shape;28;p3"/>
          <p:cNvPicPr preferRelativeResize="0"/>
          <p:nvPr/>
        </p:nvPicPr>
        <p:blipFill>
          <a:blip r:embed="rId3">
            <a:alphaModFix/>
          </a:blip>
          <a:stretch>
            <a:fillRect/>
          </a:stretch>
        </p:blipFill>
        <p:spPr>
          <a:xfrm>
            <a:off x="10106847" y="6200309"/>
            <a:ext cx="1580275" cy="371851"/>
          </a:xfrm>
          <a:prstGeom prst="rect">
            <a:avLst/>
          </a:prstGeom>
          <a:noFill/>
          <a:ln>
            <a:noFill/>
          </a:ln>
        </p:spPr>
      </p:pic>
      <p:pic>
        <p:nvPicPr>
          <p:cNvPr id="29" name="Google Shape;29;p3"/>
          <p:cNvPicPr preferRelativeResize="0"/>
          <p:nvPr/>
        </p:nvPicPr>
        <p:blipFill rotWithShape="1">
          <a:blip r:embed="rId4">
            <a:alphaModFix/>
          </a:blip>
          <a:srcRect/>
          <a:stretch/>
        </p:blipFill>
        <p:spPr>
          <a:xfrm>
            <a:off x="7542673" y="3470250"/>
            <a:ext cx="282625" cy="282625"/>
          </a:xfrm>
          <a:prstGeom prst="rect">
            <a:avLst/>
          </a:prstGeom>
          <a:noFill/>
          <a:ln>
            <a:noFill/>
          </a:ln>
        </p:spPr>
      </p:pic>
      <p:pic>
        <p:nvPicPr>
          <p:cNvPr id="30" name="Google Shape;30;p3"/>
          <p:cNvPicPr preferRelativeResize="0"/>
          <p:nvPr/>
        </p:nvPicPr>
        <p:blipFill rotWithShape="1">
          <a:blip r:embed="rId5">
            <a:alphaModFix/>
          </a:blip>
          <a:srcRect/>
          <a:stretch/>
        </p:blipFill>
        <p:spPr>
          <a:xfrm>
            <a:off x="7542673" y="2778374"/>
            <a:ext cx="282625" cy="282625"/>
          </a:xfrm>
          <a:prstGeom prst="rect">
            <a:avLst/>
          </a:prstGeom>
          <a:noFill/>
          <a:ln>
            <a:noFill/>
          </a:ln>
        </p:spPr>
      </p:pic>
      <p:pic>
        <p:nvPicPr>
          <p:cNvPr id="31" name="Google Shape;31;p3"/>
          <p:cNvPicPr preferRelativeResize="0"/>
          <p:nvPr/>
        </p:nvPicPr>
        <p:blipFill rotWithShape="1">
          <a:blip r:embed="rId6">
            <a:alphaModFix/>
          </a:blip>
          <a:srcRect/>
          <a:stretch/>
        </p:blipFill>
        <p:spPr>
          <a:xfrm>
            <a:off x="7542676" y="2086501"/>
            <a:ext cx="282625" cy="282625"/>
          </a:xfrm>
          <a:prstGeom prst="rect">
            <a:avLst/>
          </a:prstGeom>
          <a:noFill/>
          <a:ln>
            <a:noFill/>
          </a:ln>
        </p:spPr>
      </p:pic>
      <p:pic>
        <p:nvPicPr>
          <p:cNvPr id="32" name="Google Shape;32;p3"/>
          <p:cNvPicPr preferRelativeResize="0"/>
          <p:nvPr/>
        </p:nvPicPr>
        <p:blipFill rotWithShape="1">
          <a:blip r:embed="rId7">
            <a:alphaModFix/>
          </a:blip>
          <a:srcRect/>
          <a:stretch/>
        </p:blipFill>
        <p:spPr>
          <a:xfrm>
            <a:off x="7542673" y="4162125"/>
            <a:ext cx="282625" cy="282625"/>
          </a:xfrm>
          <a:prstGeom prst="rect">
            <a:avLst/>
          </a:prstGeom>
          <a:noFill/>
          <a:ln>
            <a:noFill/>
          </a:ln>
        </p:spPr>
      </p:pic>
    </p:spTree>
    <p:extLst>
      <p:ext uri="{BB962C8B-B14F-4D97-AF65-F5344CB8AC3E}">
        <p14:creationId xmlns:p14="http://schemas.microsoft.com/office/powerpoint/2010/main" val="88288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eme 3 Title">
  <p:cSld name="Theme 3 Title">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4"/>
          <p:cNvSpPr/>
          <p:nvPr/>
        </p:nvSpPr>
        <p:spPr>
          <a:xfrm>
            <a:off x="9617175" y="5878875"/>
            <a:ext cx="2574800" cy="979200"/>
          </a:xfrm>
          <a:prstGeom prst="rect">
            <a:avLst/>
          </a:prstGeom>
          <a:solidFill>
            <a:srgbClr val="353535"/>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pic>
        <p:nvPicPr>
          <p:cNvPr id="35" name="Google Shape;35;p4"/>
          <p:cNvPicPr preferRelativeResize="0"/>
          <p:nvPr/>
        </p:nvPicPr>
        <p:blipFill>
          <a:blip r:embed="rId3">
            <a:alphaModFix/>
          </a:blip>
          <a:stretch>
            <a:fillRect/>
          </a:stretch>
        </p:blipFill>
        <p:spPr>
          <a:xfrm>
            <a:off x="10106847" y="6200309"/>
            <a:ext cx="1580275" cy="371851"/>
          </a:xfrm>
          <a:prstGeom prst="rect">
            <a:avLst/>
          </a:prstGeom>
          <a:noFill/>
          <a:ln>
            <a:noFill/>
          </a:ln>
        </p:spPr>
      </p:pic>
      <p:cxnSp>
        <p:nvCxnSpPr>
          <p:cNvPr id="36" name="Google Shape;36;p4"/>
          <p:cNvCxnSpPr/>
          <p:nvPr/>
        </p:nvCxnSpPr>
        <p:spPr>
          <a:xfrm rot="10800000">
            <a:off x="447767" y="6401600"/>
            <a:ext cx="0" cy="456400"/>
          </a:xfrm>
          <a:prstGeom prst="straightConnector1">
            <a:avLst/>
          </a:prstGeom>
          <a:noFill/>
          <a:ln w="9525" cap="flat" cmpd="sng">
            <a:solidFill>
              <a:schemeClr val="lt1"/>
            </a:solidFill>
            <a:prstDash val="solid"/>
            <a:round/>
            <a:headEnd type="none" w="med" len="med"/>
            <a:tailEnd type="none" w="med" len="med"/>
          </a:ln>
        </p:spPr>
      </p:cxnSp>
      <p:sp>
        <p:nvSpPr>
          <p:cNvPr id="37" name="Google Shape;37;p4"/>
          <p:cNvSpPr txBox="1">
            <a:spLocks noGrp="1"/>
          </p:cNvSpPr>
          <p:nvPr>
            <p:ph type="subTitle" idx="1"/>
          </p:nvPr>
        </p:nvSpPr>
        <p:spPr>
          <a:xfrm>
            <a:off x="5660525" y="3971651"/>
            <a:ext cx="4446400" cy="9144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FFFFFF"/>
              </a:buClr>
              <a:buSzPts val="1400"/>
              <a:buFont typeface="Red Hat Display"/>
              <a:buNone/>
              <a:defRPr sz="1867">
                <a:solidFill>
                  <a:srgbClr val="FFFFFF"/>
                </a:solidFill>
                <a:latin typeface="Red Hat Display"/>
                <a:ea typeface="Red Hat Display"/>
                <a:cs typeface="Red Hat Display"/>
                <a:sym typeface="Red Hat Display"/>
              </a:defRPr>
            </a:lvl1pPr>
            <a:lvl2pPr lvl="1" rtl="0">
              <a:lnSpc>
                <a:spcPct val="140000"/>
              </a:lnSpc>
              <a:spcBef>
                <a:spcPts val="0"/>
              </a:spcBef>
              <a:spcAft>
                <a:spcPts val="0"/>
              </a:spcAft>
              <a:buClr>
                <a:srgbClr val="FFFFFF"/>
              </a:buClr>
              <a:buSzPts val="1400"/>
              <a:buNone/>
              <a:defRPr sz="1867">
                <a:solidFill>
                  <a:srgbClr val="FFFFFF"/>
                </a:solidFill>
              </a:defRPr>
            </a:lvl2pPr>
            <a:lvl3pPr lvl="2" rtl="0">
              <a:lnSpc>
                <a:spcPct val="140000"/>
              </a:lnSpc>
              <a:spcBef>
                <a:spcPts val="0"/>
              </a:spcBef>
              <a:spcAft>
                <a:spcPts val="0"/>
              </a:spcAft>
              <a:buClr>
                <a:srgbClr val="FFFFFF"/>
              </a:buClr>
              <a:buSzPts val="1400"/>
              <a:buNone/>
              <a:defRPr sz="1867">
                <a:solidFill>
                  <a:srgbClr val="FFFFFF"/>
                </a:solidFill>
              </a:defRPr>
            </a:lvl3pPr>
            <a:lvl4pPr lvl="3" rtl="0">
              <a:lnSpc>
                <a:spcPct val="140000"/>
              </a:lnSpc>
              <a:spcBef>
                <a:spcPts val="0"/>
              </a:spcBef>
              <a:spcAft>
                <a:spcPts val="0"/>
              </a:spcAft>
              <a:buClr>
                <a:srgbClr val="FFFFFF"/>
              </a:buClr>
              <a:buSzPts val="1400"/>
              <a:buNone/>
              <a:defRPr sz="1867">
                <a:solidFill>
                  <a:srgbClr val="FFFFFF"/>
                </a:solidFill>
              </a:defRPr>
            </a:lvl4pPr>
            <a:lvl5pPr lvl="4" rtl="0">
              <a:lnSpc>
                <a:spcPct val="140000"/>
              </a:lnSpc>
              <a:spcBef>
                <a:spcPts val="0"/>
              </a:spcBef>
              <a:spcAft>
                <a:spcPts val="0"/>
              </a:spcAft>
              <a:buClr>
                <a:srgbClr val="FFFFFF"/>
              </a:buClr>
              <a:buSzPts val="1400"/>
              <a:buNone/>
              <a:defRPr sz="1867">
                <a:solidFill>
                  <a:srgbClr val="FFFFFF"/>
                </a:solidFill>
              </a:defRPr>
            </a:lvl5pPr>
            <a:lvl6pPr lvl="5" rtl="0">
              <a:lnSpc>
                <a:spcPct val="140000"/>
              </a:lnSpc>
              <a:spcBef>
                <a:spcPts val="0"/>
              </a:spcBef>
              <a:spcAft>
                <a:spcPts val="0"/>
              </a:spcAft>
              <a:buClr>
                <a:srgbClr val="FFFFFF"/>
              </a:buClr>
              <a:buSzPts val="1400"/>
              <a:buNone/>
              <a:defRPr sz="1867">
                <a:solidFill>
                  <a:srgbClr val="FFFFFF"/>
                </a:solidFill>
              </a:defRPr>
            </a:lvl6pPr>
            <a:lvl7pPr lvl="6" rtl="0">
              <a:lnSpc>
                <a:spcPct val="140000"/>
              </a:lnSpc>
              <a:spcBef>
                <a:spcPts val="0"/>
              </a:spcBef>
              <a:spcAft>
                <a:spcPts val="0"/>
              </a:spcAft>
              <a:buClr>
                <a:srgbClr val="FFFFFF"/>
              </a:buClr>
              <a:buSzPts val="1400"/>
              <a:buNone/>
              <a:defRPr sz="1867">
                <a:solidFill>
                  <a:srgbClr val="FFFFFF"/>
                </a:solidFill>
              </a:defRPr>
            </a:lvl7pPr>
            <a:lvl8pPr lvl="7" rtl="0">
              <a:lnSpc>
                <a:spcPct val="140000"/>
              </a:lnSpc>
              <a:spcBef>
                <a:spcPts val="0"/>
              </a:spcBef>
              <a:spcAft>
                <a:spcPts val="0"/>
              </a:spcAft>
              <a:buClr>
                <a:srgbClr val="FFFFFF"/>
              </a:buClr>
              <a:buSzPts val="1400"/>
              <a:buNone/>
              <a:defRPr sz="1867">
                <a:solidFill>
                  <a:srgbClr val="FFFFFF"/>
                </a:solidFill>
              </a:defRPr>
            </a:lvl8pPr>
            <a:lvl9pPr lvl="8" rtl="0">
              <a:lnSpc>
                <a:spcPct val="140000"/>
              </a:lnSpc>
              <a:spcBef>
                <a:spcPts val="0"/>
              </a:spcBef>
              <a:spcAft>
                <a:spcPts val="0"/>
              </a:spcAft>
              <a:buClr>
                <a:srgbClr val="FFFFFF"/>
              </a:buClr>
              <a:buSzPts val="1400"/>
              <a:buNone/>
              <a:defRPr sz="1867">
                <a:solidFill>
                  <a:srgbClr val="FFFFFF"/>
                </a:solidFill>
              </a:defRPr>
            </a:lvl9pPr>
          </a:lstStyle>
          <a:p>
            <a:endParaRPr/>
          </a:p>
        </p:txBody>
      </p:sp>
      <p:sp>
        <p:nvSpPr>
          <p:cNvPr id="38" name="Google Shape;38;p4"/>
          <p:cNvSpPr txBox="1">
            <a:spLocks noGrp="1"/>
          </p:cNvSpPr>
          <p:nvPr>
            <p:ph type="title"/>
          </p:nvPr>
        </p:nvSpPr>
        <p:spPr>
          <a:xfrm>
            <a:off x="5660525" y="1709032"/>
            <a:ext cx="5736400" cy="21176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4800">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67">
                <a:solidFill>
                  <a:srgbClr val="FFFFFF"/>
                </a:solidFill>
                <a:latin typeface="Red Hat Display Medium"/>
                <a:ea typeface="Red Hat Display Medium"/>
                <a:cs typeface="Red Hat Display Medium"/>
                <a:sym typeface="Red Hat Display Medium"/>
              </a:defRPr>
            </a:lvl9pPr>
          </a:lstStyle>
          <a:p>
            <a:endParaRPr/>
          </a:p>
        </p:txBody>
      </p:sp>
      <p:sp>
        <p:nvSpPr>
          <p:cNvPr id="39" name="Google Shape;39;p4"/>
          <p:cNvSpPr txBox="1">
            <a:spLocks noGrp="1"/>
          </p:cNvSpPr>
          <p:nvPr>
            <p:ph type="subTitle" idx="2"/>
          </p:nvPr>
        </p:nvSpPr>
        <p:spPr>
          <a:xfrm>
            <a:off x="5660525" y="5318275"/>
            <a:ext cx="2040400" cy="6056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FFFFFF"/>
              </a:buClr>
              <a:buSzPts val="1100"/>
              <a:buFont typeface="Red Hat Display Medium"/>
              <a:buNone/>
              <a:defRPr sz="1467">
                <a:solidFill>
                  <a:srgbClr val="FFFFFF"/>
                </a:solidFill>
                <a:latin typeface="Red Hat Display Medium"/>
                <a:ea typeface="Red Hat Display Medium"/>
                <a:cs typeface="Red Hat Display Medium"/>
                <a:sym typeface="Red Hat Display Medium"/>
              </a:defRPr>
            </a:lvl1pPr>
            <a:lvl2pPr lvl="1" rtl="0">
              <a:lnSpc>
                <a:spcPct val="135000"/>
              </a:lnSpc>
              <a:spcBef>
                <a:spcPts val="0"/>
              </a:spcBef>
              <a:spcAft>
                <a:spcPts val="0"/>
              </a:spcAft>
              <a:buClr>
                <a:srgbClr val="FFFFFF"/>
              </a:buClr>
              <a:buSzPts val="900"/>
              <a:buNone/>
              <a:defRPr sz="1200">
                <a:solidFill>
                  <a:srgbClr val="FFFFFF"/>
                </a:solidFill>
              </a:defRPr>
            </a:lvl2pPr>
            <a:lvl3pPr lvl="2" rtl="0">
              <a:lnSpc>
                <a:spcPct val="135000"/>
              </a:lnSpc>
              <a:spcBef>
                <a:spcPts val="0"/>
              </a:spcBef>
              <a:spcAft>
                <a:spcPts val="0"/>
              </a:spcAft>
              <a:buClr>
                <a:srgbClr val="FFFFFF"/>
              </a:buClr>
              <a:buSzPts val="900"/>
              <a:buNone/>
              <a:defRPr sz="1200">
                <a:solidFill>
                  <a:srgbClr val="FFFFFF"/>
                </a:solidFill>
              </a:defRPr>
            </a:lvl3pPr>
            <a:lvl4pPr lvl="3" rtl="0">
              <a:lnSpc>
                <a:spcPct val="135000"/>
              </a:lnSpc>
              <a:spcBef>
                <a:spcPts val="0"/>
              </a:spcBef>
              <a:spcAft>
                <a:spcPts val="0"/>
              </a:spcAft>
              <a:buClr>
                <a:srgbClr val="FFFFFF"/>
              </a:buClr>
              <a:buSzPts val="900"/>
              <a:buNone/>
              <a:defRPr sz="1200">
                <a:solidFill>
                  <a:srgbClr val="FFFFFF"/>
                </a:solidFill>
              </a:defRPr>
            </a:lvl4pPr>
            <a:lvl5pPr lvl="4" rtl="0">
              <a:lnSpc>
                <a:spcPct val="135000"/>
              </a:lnSpc>
              <a:spcBef>
                <a:spcPts val="0"/>
              </a:spcBef>
              <a:spcAft>
                <a:spcPts val="0"/>
              </a:spcAft>
              <a:buClr>
                <a:srgbClr val="FFFFFF"/>
              </a:buClr>
              <a:buSzPts val="900"/>
              <a:buNone/>
              <a:defRPr sz="1200">
                <a:solidFill>
                  <a:srgbClr val="FFFFFF"/>
                </a:solidFill>
              </a:defRPr>
            </a:lvl5pPr>
            <a:lvl6pPr lvl="5" rtl="0">
              <a:lnSpc>
                <a:spcPct val="135000"/>
              </a:lnSpc>
              <a:spcBef>
                <a:spcPts val="0"/>
              </a:spcBef>
              <a:spcAft>
                <a:spcPts val="0"/>
              </a:spcAft>
              <a:buClr>
                <a:srgbClr val="FFFFFF"/>
              </a:buClr>
              <a:buSzPts val="900"/>
              <a:buNone/>
              <a:defRPr sz="1200">
                <a:solidFill>
                  <a:srgbClr val="FFFFFF"/>
                </a:solidFill>
              </a:defRPr>
            </a:lvl6pPr>
            <a:lvl7pPr lvl="6" rtl="0">
              <a:lnSpc>
                <a:spcPct val="135000"/>
              </a:lnSpc>
              <a:spcBef>
                <a:spcPts val="0"/>
              </a:spcBef>
              <a:spcAft>
                <a:spcPts val="0"/>
              </a:spcAft>
              <a:buClr>
                <a:srgbClr val="FFFFFF"/>
              </a:buClr>
              <a:buSzPts val="900"/>
              <a:buNone/>
              <a:defRPr sz="1200">
                <a:solidFill>
                  <a:srgbClr val="FFFFFF"/>
                </a:solidFill>
              </a:defRPr>
            </a:lvl7pPr>
            <a:lvl8pPr lvl="7" rtl="0">
              <a:lnSpc>
                <a:spcPct val="135000"/>
              </a:lnSpc>
              <a:spcBef>
                <a:spcPts val="0"/>
              </a:spcBef>
              <a:spcAft>
                <a:spcPts val="0"/>
              </a:spcAft>
              <a:buClr>
                <a:srgbClr val="FFFFFF"/>
              </a:buClr>
              <a:buSzPts val="900"/>
              <a:buNone/>
              <a:defRPr sz="1200">
                <a:solidFill>
                  <a:srgbClr val="FFFFFF"/>
                </a:solidFill>
              </a:defRPr>
            </a:lvl8pPr>
            <a:lvl9pPr lvl="8" rtl="0">
              <a:lnSpc>
                <a:spcPct val="135000"/>
              </a:lnSpc>
              <a:spcBef>
                <a:spcPts val="0"/>
              </a:spcBef>
              <a:spcAft>
                <a:spcPts val="0"/>
              </a:spcAft>
              <a:buClr>
                <a:srgbClr val="FFFFFF"/>
              </a:buClr>
              <a:buSzPts val="900"/>
              <a:buNone/>
              <a:defRPr sz="1200">
                <a:solidFill>
                  <a:srgbClr val="FFFFFF"/>
                </a:solidFill>
              </a:defRPr>
            </a:lvl9pPr>
          </a:lstStyle>
          <a:p>
            <a:endParaRPr/>
          </a:p>
        </p:txBody>
      </p:sp>
      <p:sp>
        <p:nvSpPr>
          <p:cNvPr id="40" name="Google Shape;40;p4"/>
          <p:cNvSpPr txBox="1">
            <a:spLocks noGrp="1"/>
          </p:cNvSpPr>
          <p:nvPr>
            <p:ph type="subTitle" idx="3"/>
          </p:nvPr>
        </p:nvSpPr>
        <p:spPr>
          <a:xfrm rot="5400000">
            <a:off x="-2138349" y="2138400"/>
            <a:ext cx="5148800" cy="872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800"/>
              <a:buFont typeface="Red Hat Display Medium"/>
              <a:buNone/>
              <a:defRPr sz="1067">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9pPr>
          </a:lstStyle>
          <a:p>
            <a:endParaRPr/>
          </a:p>
        </p:txBody>
      </p:sp>
      <p:sp>
        <p:nvSpPr>
          <p:cNvPr id="41" name="Google Shape;41;p4"/>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563381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heme 3 closing">
  <p:cSld name="Theme 3 closing">
    <p:bg>
      <p:bgPr>
        <a:blipFill>
          <a:blip r:embed="rId2">
            <a:alphaModFix/>
          </a:blip>
          <a:stretch>
            <a:fillRect/>
          </a:stretch>
        </a:blipFill>
        <a:effectLst/>
      </p:bgPr>
    </p:bg>
    <p:spTree>
      <p:nvGrpSpPr>
        <p:cNvPr id="1" name="Shape 42"/>
        <p:cNvGrpSpPr/>
        <p:nvPr/>
      </p:nvGrpSpPr>
      <p:grpSpPr>
        <a:xfrm>
          <a:off x="0" y="0"/>
          <a:ext cx="0" cy="0"/>
          <a:chOff x="0" y="0"/>
          <a:chExt cx="0" cy="0"/>
        </a:xfrm>
      </p:grpSpPr>
      <p:cxnSp>
        <p:nvCxnSpPr>
          <p:cNvPr id="43" name="Google Shape;43;p5"/>
          <p:cNvCxnSpPr/>
          <p:nvPr/>
        </p:nvCxnSpPr>
        <p:spPr>
          <a:xfrm rot="10800000">
            <a:off x="447767" y="6401600"/>
            <a:ext cx="0" cy="456400"/>
          </a:xfrm>
          <a:prstGeom prst="straightConnector1">
            <a:avLst/>
          </a:prstGeom>
          <a:noFill/>
          <a:ln w="9525" cap="flat" cmpd="sng">
            <a:solidFill>
              <a:schemeClr val="lt1"/>
            </a:solidFill>
            <a:prstDash val="solid"/>
            <a:round/>
            <a:headEnd type="none" w="med" len="med"/>
            <a:tailEnd type="none" w="med" len="med"/>
          </a:ln>
        </p:spPr>
      </p:cxnSp>
      <p:sp>
        <p:nvSpPr>
          <p:cNvPr id="44" name="Google Shape;44;p5"/>
          <p:cNvSpPr txBox="1">
            <a:spLocks noGrp="1"/>
          </p:cNvSpPr>
          <p:nvPr>
            <p:ph type="title"/>
          </p:nvPr>
        </p:nvSpPr>
        <p:spPr>
          <a:xfrm>
            <a:off x="5660525" y="568627"/>
            <a:ext cx="5736400" cy="19292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54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66">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66">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66">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66">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66">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66">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66">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66">
                <a:solidFill>
                  <a:srgbClr val="FFFFFF"/>
                </a:solidFill>
                <a:latin typeface="Red Hat Display Medium"/>
                <a:ea typeface="Red Hat Display Medium"/>
                <a:cs typeface="Red Hat Display Medium"/>
                <a:sym typeface="Red Hat Display Medium"/>
              </a:defRPr>
            </a:lvl9pPr>
          </a:lstStyle>
          <a:p>
            <a:endParaRPr/>
          </a:p>
        </p:txBody>
      </p:sp>
      <p:sp>
        <p:nvSpPr>
          <p:cNvPr id="45" name="Google Shape;45;p5"/>
          <p:cNvSpPr txBox="1">
            <a:spLocks noGrp="1"/>
          </p:cNvSpPr>
          <p:nvPr>
            <p:ph type="subTitle" idx="1"/>
          </p:nvPr>
        </p:nvSpPr>
        <p:spPr>
          <a:xfrm rot="5400000">
            <a:off x="-2138349" y="2138400"/>
            <a:ext cx="5148800" cy="872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800"/>
              <a:buFont typeface="Red Hat Display Medium"/>
              <a:buNone/>
              <a:defRPr sz="1067">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9pPr>
          </a:lstStyle>
          <a:p>
            <a:endParaRPr/>
          </a:p>
        </p:txBody>
      </p:sp>
      <p:sp>
        <p:nvSpPr>
          <p:cNvPr id="46" name="Google Shape;46;p5"/>
          <p:cNvSpPr txBox="1">
            <a:spLocks noGrp="1"/>
          </p:cNvSpPr>
          <p:nvPr>
            <p:ph type="subTitle" idx="2"/>
          </p:nvPr>
        </p:nvSpPr>
        <p:spPr>
          <a:xfrm>
            <a:off x="5660525" y="2752400"/>
            <a:ext cx="4446400" cy="15248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Clr>
                <a:srgbClr val="FFFFFF"/>
              </a:buClr>
              <a:buSzPts val="1100"/>
              <a:buFont typeface="Red Hat Display"/>
              <a:buNone/>
              <a:defRPr sz="1467">
                <a:solidFill>
                  <a:srgbClr val="FFFFFF"/>
                </a:solidFill>
                <a:latin typeface="Red Hat Display"/>
                <a:ea typeface="Red Hat Display"/>
                <a:cs typeface="Red Hat Display"/>
                <a:sym typeface="Red Hat Display"/>
              </a:defRPr>
            </a:lvl1pPr>
            <a:lvl2pPr lvl="1" rtl="0">
              <a:lnSpc>
                <a:spcPct val="180000"/>
              </a:lnSpc>
              <a:spcBef>
                <a:spcPts val="0"/>
              </a:spcBef>
              <a:spcAft>
                <a:spcPts val="0"/>
              </a:spcAft>
              <a:buClr>
                <a:srgbClr val="FFFFFF"/>
              </a:buClr>
              <a:buSzPts val="1100"/>
              <a:buNone/>
              <a:defRPr sz="1467">
                <a:solidFill>
                  <a:srgbClr val="FFFFFF"/>
                </a:solidFill>
              </a:defRPr>
            </a:lvl2pPr>
            <a:lvl3pPr lvl="2" rtl="0">
              <a:lnSpc>
                <a:spcPct val="180000"/>
              </a:lnSpc>
              <a:spcBef>
                <a:spcPts val="0"/>
              </a:spcBef>
              <a:spcAft>
                <a:spcPts val="0"/>
              </a:spcAft>
              <a:buClr>
                <a:srgbClr val="FFFFFF"/>
              </a:buClr>
              <a:buSzPts val="1100"/>
              <a:buNone/>
              <a:defRPr sz="1467">
                <a:solidFill>
                  <a:srgbClr val="FFFFFF"/>
                </a:solidFill>
              </a:defRPr>
            </a:lvl3pPr>
            <a:lvl4pPr lvl="3" rtl="0">
              <a:lnSpc>
                <a:spcPct val="180000"/>
              </a:lnSpc>
              <a:spcBef>
                <a:spcPts val="0"/>
              </a:spcBef>
              <a:spcAft>
                <a:spcPts val="0"/>
              </a:spcAft>
              <a:buClr>
                <a:srgbClr val="FFFFFF"/>
              </a:buClr>
              <a:buSzPts val="1100"/>
              <a:buNone/>
              <a:defRPr sz="1467">
                <a:solidFill>
                  <a:srgbClr val="FFFFFF"/>
                </a:solidFill>
              </a:defRPr>
            </a:lvl4pPr>
            <a:lvl5pPr lvl="4" rtl="0">
              <a:lnSpc>
                <a:spcPct val="180000"/>
              </a:lnSpc>
              <a:spcBef>
                <a:spcPts val="0"/>
              </a:spcBef>
              <a:spcAft>
                <a:spcPts val="0"/>
              </a:spcAft>
              <a:buClr>
                <a:srgbClr val="FFFFFF"/>
              </a:buClr>
              <a:buSzPts val="1100"/>
              <a:buNone/>
              <a:defRPr sz="1467">
                <a:solidFill>
                  <a:srgbClr val="FFFFFF"/>
                </a:solidFill>
              </a:defRPr>
            </a:lvl5pPr>
            <a:lvl6pPr lvl="5" rtl="0">
              <a:lnSpc>
                <a:spcPct val="180000"/>
              </a:lnSpc>
              <a:spcBef>
                <a:spcPts val="0"/>
              </a:spcBef>
              <a:spcAft>
                <a:spcPts val="0"/>
              </a:spcAft>
              <a:buClr>
                <a:srgbClr val="FFFFFF"/>
              </a:buClr>
              <a:buSzPts val="1100"/>
              <a:buNone/>
              <a:defRPr sz="1467">
                <a:solidFill>
                  <a:srgbClr val="FFFFFF"/>
                </a:solidFill>
              </a:defRPr>
            </a:lvl6pPr>
            <a:lvl7pPr lvl="6" rtl="0">
              <a:lnSpc>
                <a:spcPct val="180000"/>
              </a:lnSpc>
              <a:spcBef>
                <a:spcPts val="0"/>
              </a:spcBef>
              <a:spcAft>
                <a:spcPts val="0"/>
              </a:spcAft>
              <a:buClr>
                <a:srgbClr val="FFFFFF"/>
              </a:buClr>
              <a:buSzPts val="1100"/>
              <a:buNone/>
              <a:defRPr sz="1467">
                <a:solidFill>
                  <a:srgbClr val="FFFFFF"/>
                </a:solidFill>
              </a:defRPr>
            </a:lvl7pPr>
            <a:lvl8pPr lvl="7" rtl="0">
              <a:lnSpc>
                <a:spcPct val="180000"/>
              </a:lnSpc>
              <a:spcBef>
                <a:spcPts val="0"/>
              </a:spcBef>
              <a:spcAft>
                <a:spcPts val="0"/>
              </a:spcAft>
              <a:buClr>
                <a:srgbClr val="FFFFFF"/>
              </a:buClr>
              <a:buSzPts val="1100"/>
              <a:buNone/>
              <a:defRPr sz="1467">
                <a:solidFill>
                  <a:srgbClr val="FFFFFF"/>
                </a:solidFill>
              </a:defRPr>
            </a:lvl8pPr>
            <a:lvl9pPr lvl="8" rtl="0">
              <a:lnSpc>
                <a:spcPct val="180000"/>
              </a:lnSpc>
              <a:spcBef>
                <a:spcPts val="0"/>
              </a:spcBef>
              <a:spcAft>
                <a:spcPts val="0"/>
              </a:spcAft>
              <a:buClr>
                <a:srgbClr val="FFFFFF"/>
              </a:buClr>
              <a:buSzPts val="1100"/>
              <a:buNone/>
              <a:defRPr sz="1467">
                <a:solidFill>
                  <a:srgbClr val="FFFFFF"/>
                </a:solidFill>
              </a:defRPr>
            </a:lvl9pPr>
          </a:lstStyle>
          <a:p>
            <a:endParaRPr/>
          </a:p>
        </p:txBody>
      </p:sp>
      <p:sp>
        <p:nvSpPr>
          <p:cNvPr id="47" name="Google Shape;47;p5"/>
          <p:cNvSpPr txBox="1"/>
          <p:nvPr/>
        </p:nvSpPr>
        <p:spPr>
          <a:xfrm>
            <a:off x="5903449" y="4669200"/>
            <a:ext cx="2560400" cy="241200"/>
          </a:xfrm>
          <a:prstGeom prst="rect">
            <a:avLst/>
          </a:prstGeom>
          <a:noFill/>
          <a:ln>
            <a:noFill/>
          </a:ln>
        </p:spPr>
        <p:txBody>
          <a:bodyPr spcFirstLastPara="1" wrap="square" lIns="91433" tIns="91433" rIns="91433" bIns="91433" anchor="ctr" anchorCtr="0">
            <a:noAutofit/>
          </a:bodyPr>
          <a:lstStyle/>
          <a:p>
            <a:pPr marL="0" lvl="0" indent="0" algn="l" rtl="0">
              <a:spcBef>
                <a:spcPts val="0"/>
              </a:spcBef>
              <a:spcAft>
                <a:spcPts val="0"/>
              </a:spcAft>
              <a:buNone/>
            </a:pPr>
            <a:r>
              <a:rPr lang="en" sz="1200">
                <a:solidFill>
                  <a:srgbClr val="FFFFFF"/>
                </a:solidFill>
                <a:latin typeface="Red Hat Display"/>
                <a:ea typeface="Red Hat Display"/>
                <a:cs typeface="Red Hat Display"/>
                <a:sym typeface="Red Hat Display"/>
              </a:rPr>
              <a:t>linkedin.com/company/red-hat</a:t>
            </a:r>
            <a:endParaRPr sz="1200">
              <a:solidFill>
                <a:srgbClr val="FFFFFF"/>
              </a:solidFill>
              <a:latin typeface="Red Hat Display"/>
              <a:ea typeface="Red Hat Display"/>
              <a:cs typeface="Red Hat Display"/>
              <a:sym typeface="Red Hat Display"/>
            </a:endParaRPr>
          </a:p>
        </p:txBody>
      </p:sp>
      <p:sp>
        <p:nvSpPr>
          <p:cNvPr id="48" name="Google Shape;48;p5"/>
          <p:cNvSpPr txBox="1"/>
          <p:nvPr/>
        </p:nvSpPr>
        <p:spPr>
          <a:xfrm>
            <a:off x="5903451" y="5174300"/>
            <a:ext cx="2560400" cy="241200"/>
          </a:xfrm>
          <a:prstGeom prst="rect">
            <a:avLst/>
          </a:prstGeom>
          <a:noFill/>
          <a:ln>
            <a:noFill/>
          </a:ln>
        </p:spPr>
        <p:txBody>
          <a:bodyPr spcFirstLastPara="1" wrap="square" lIns="91433" tIns="91433" rIns="91433" bIns="91433" anchor="ctr" anchorCtr="0">
            <a:noAutofit/>
          </a:bodyPr>
          <a:lstStyle/>
          <a:p>
            <a:pPr marL="0" lvl="0" indent="0" algn="l" rtl="0">
              <a:spcBef>
                <a:spcPts val="0"/>
              </a:spcBef>
              <a:spcAft>
                <a:spcPts val="0"/>
              </a:spcAft>
              <a:buNone/>
            </a:pPr>
            <a:r>
              <a:rPr lang="en" sz="1200">
                <a:solidFill>
                  <a:srgbClr val="FFFFFF"/>
                </a:solidFill>
                <a:latin typeface="Red Hat Display"/>
                <a:ea typeface="Red Hat Display"/>
                <a:cs typeface="Red Hat Display"/>
                <a:sym typeface="Red Hat Display"/>
              </a:rPr>
              <a:t>youtube.com/user/RedHatVideos</a:t>
            </a:r>
            <a:endParaRPr sz="1200">
              <a:solidFill>
                <a:srgbClr val="FFFFFF"/>
              </a:solidFill>
              <a:latin typeface="Red Hat Display"/>
              <a:ea typeface="Red Hat Display"/>
              <a:cs typeface="Red Hat Display"/>
              <a:sym typeface="Red Hat Display"/>
            </a:endParaRPr>
          </a:p>
        </p:txBody>
      </p:sp>
      <p:sp>
        <p:nvSpPr>
          <p:cNvPr id="49" name="Google Shape;49;p5"/>
          <p:cNvSpPr txBox="1"/>
          <p:nvPr/>
        </p:nvSpPr>
        <p:spPr>
          <a:xfrm>
            <a:off x="8815525" y="4669200"/>
            <a:ext cx="2560400" cy="241200"/>
          </a:xfrm>
          <a:prstGeom prst="rect">
            <a:avLst/>
          </a:prstGeom>
          <a:noFill/>
          <a:ln>
            <a:noFill/>
          </a:ln>
        </p:spPr>
        <p:txBody>
          <a:bodyPr spcFirstLastPara="1" wrap="square" lIns="91433" tIns="91433" rIns="91433" bIns="91433" anchor="ctr" anchorCtr="0">
            <a:noAutofit/>
          </a:bodyPr>
          <a:lstStyle/>
          <a:p>
            <a:pPr marL="0" lvl="0" indent="0" algn="l" rtl="0">
              <a:spcBef>
                <a:spcPts val="0"/>
              </a:spcBef>
              <a:spcAft>
                <a:spcPts val="0"/>
              </a:spcAft>
              <a:buNone/>
            </a:pPr>
            <a:r>
              <a:rPr lang="en" sz="1200">
                <a:solidFill>
                  <a:srgbClr val="FFFFFF"/>
                </a:solidFill>
                <a:latin typeface="Red Hat Text"/>
                <a:ea typeface="Red Hat Text"/>
                <a:cs typeface="Red Hat Text"/>
                <a:sym typeface="Red Hat Text"/>
              </a:rPr>
              <a:t>facebook.com/redhatinc</a:t>
            </a:r>
            <a:endParaRPr sz="1200">
              <a:solidFill>
                <a:srgbClr val="FFFFFF"/>
              </a:solidFill>
              <a:latin typeface="Red Hat Text"/>
              <a:ea typeface="Red Hat Text"/>
              <a:cs typeface="Red Hat Text"/>
              <a:sym typeface="Red Hat Text"/>
            </a:endParaRPr>
          </a:p>
        </p:txBody>
      </p:sp>
      <p:sp>
        <p:nvSpPr>
          <p:cNvPr id="50" name="Google Shape;50;p5"/>
          <p:cNvSpPr txBox="1"/>
          <p:nvPr/>
        </p:nvSpPr>
        <p:spPr>
          <a:xfrm>
            <a:off x="8815525" y="5174300"/>
            <a:ext cx="2560400" cy="241200"/>
          </a:xfrm>
          <a:prstGeom prst="rect">
            <a:avLst/>
          </a:prstGeom>
          <a:noFill/>
          <a:ln>
            <a:noFill/>
          </a:ln>
        </p:spPr>
        <p:txBody>
          <a:bodyPr spcFirstLastPara="1" wrap="square" lIns="91433" tIns="91433" rIns="91433" bIns="91433" anchor="ctr" anchorCtr="0">
            <a:noAutofit/>
          </a:bodyPr>
          <a:lstStyle/>
          <a:p>
            <a:pPr marL="0" lvl="0" indent="0" algn="l" rtl="0">
              <a:spcBef>
                <a:spcPts val="0"/>
              </a:spcBef>
              <a:spcAft>
                <a:spcPts val="0"/>
              </a:spcAft>
              <a:buNone/>
            </a:pPr>
            <a:r>
              <a:rPr lang="en" sz="1200">
                <a:solidFill>
                  <a:srgbClr val="FFFFFF"/>
                </a:solidFill>
                <a:latin typeface="Red Hat Display"/>
                <a:ea typeface="Red Hat Display"/>
                <a:cs typeface="Red Hat Display"/>
                <a:sym typeface="Red Hat Display"/>
              </a:rPr>
              <a:t>twitter.com/RedHat</a:t>
            </a:r>
            <a:endParaRPr sz="1200">
              <a:solidFill>
                <a:srgbClr val="FFFFFF"/>
              </a:solidFill>
              <a:latin typeface="Red Hat Display"/>
              <a:ea typeface="Red Hat Display"/>
              <a:cs typeface="Red Hat Display"/>
              <a:sym typeface="Red Hat Display"/>
            </a:endParaRPr>
          </a:p>
        </p:txBody>
      </p:sp>
      <p:pic>
        <p:nvPicPr>
          <p:cNvPr id="51" name="Google Shape;51;p5"/>
          <p:cNvPicPr preferRelativeResize="0"/>
          <p:nvPr/>
        </p:nvPicPr>
        <p:blipFill rotWithShape="1">
          <a:blip r:embed="rId3">
            <a:alphaModFix/>
          </a:blip>
          <a:srcRect l="2507" r="2498"/>
          <a:stretch/>
        </p:blipFill>
        <p:spPr>
          <a:xfrm>
            <a:off x="8586459" y="5174306"/>
            <a:ext cx="229075" cy="241151"/>
          </a:xfrm>
          <a:prstGeom prst="rect">
            <a:avLst/>
          </a:prstGeom>
          <a:noFill/>
          <a:ln>
            <a:noFill/>
          </a:ln>
        </p:spPr>
      </p:pic>
      <p:pic>
        <p:nvPicPr>
          <p:cNvPr id="52" name="Google Shape;52;p5"/>
          <p:cNvPicPr preferRelativeResize="0"/>
          <p:nvPr/>
        </p:nvPicPr>
        <p:blipFill rotWithShape="1">
          <a:blip r:embed="rId4">
            <a:alphaModFix/>
          </a:blip>
          <a:srcRect l="2507" r="2498"/>
          <a:stretch/>
        </p:blipFill>
        <p:spPr>
          <a:xfrm>
            <a:off x="8586459" y="4669206"/>
            <a:ext cx="229075" cy="241151"/>
          </a:xfrm>
          <a:prstGeom prst="rect">
            <a:avLst/>
          </a:prstGeom>
          <a:noFill/>
          <a:ln>
            <a:noFill/>
          </a:ln>
        </p:spPr>
      </p:pic>
      <p:pic>
        <p:nvPicPr>
          <p:cNvPr id="53" name="Google Shape;53;p5"/>
          <p:cNvPicPr preferRelativeResize="0"/>
          <p:nvPr/>
        </p:nvPicPr>
        <p:blipFill rotWithShape="1">
          <a:blip r:embed="rId5">
            <a:alphaModFix/>
          </a:blip>
          <a:srcRect l="2507" r="2498"/>
          <a:stretch/>
        </p:blipFill>
        <p:spPr>
          <a:xfrm>
            <a:off x="5660533" y="5174306"/>
            <a:ext cx="229075" cy="241151"/>
          </a:xfrm>
          <a:prstGeom prst="rect">
            <a:avLst/>
          </a:prstGeom>
          <a:noFill/>
          <a:ln>
            <a:noFill/>
          </a:ln>
        </p:spPr>
      </p:pic>
      <p:pic>
        <p:nvPicPr>
          <p:cNvPr id="54" name="Google Shape;54;p5"/>
          <p:cNvPicPr preferRelativeResize="0"/>
          <p:nvPr/>
        </p:nvPicPr>
        <p:blipFill rotWithShape="1">
          <a:blip r:embed="rId6">
            <a:alphaModFix/>
          </a:blip>
          <a:srcRect l="2507" r="2498"/>
          <a:stretch/>
        </p:blipFill>
        <p:spPr>
          <a:xfrm>
            <a:off x="5660533" y="4669206"/>
            <a:ext cx="229075" cy="241151"/>
          </a:xfrm>
          <a:prstGeom prst="rect">
            <a:avLst/>
          </a:prstGeom>
          <a:noFill/>
          <a:ln>
            <a:noFill/>
          </a:ln>
        </p:spPr>
      </p:pic>
      <p:sp>
        <p:nvSpPr>
          <p:cNvPr id="55" name="Google Shape;55;p5"/>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56" name="Google Shape;56;p5"/>
          <p:cNvSpPr/>
          <p:nvPr/>
        </p:nvSpPr>
        <p:spPr>
          <a:xfrm>
            <a:off x="9617175" y="5878875"/>
            <a:ext cx="2574800" cy="979200"/>
          </a:xfrm>
          <a:prstGeom prst="rect">
            <a:avLst/>
          </a:prstGeom>
          <a:solidFill>
            <a:srgbClr val="353535"/>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pic>
        <p:nvPicPr>
          <p:cNvPr id="57" name="Google Shape;57;p5"/>
          <p:cNvPicPr preferRelativeResize="0"/>
          <p:nvPr/>
        </p:nvPicPr>
        <p:blipFill>
          <a:blip r:embed="rId7">
            <a:alphaModFix/>
          </a:blip>
          <a:stretch>
            <a:fillRect/>
          </a:stretch>
        </p:blipFill>
        <p:spPr>
          <a:xfrm>
            <a:off x="10106847" y="6200309"/>
            <a:ext cx="1580275" cy="371851"/>
          </a:xfrm>
          <a:prstGeom prst="rect">
            <a:avLst/>
          </a:prstGeom>
          <a:noFill/>
          <a:ln>
            <a:noFill/>
          </a:ln>
        </p:spPr>
      </p:pic>
    </p:spTree>
    <p:extLst>
      <p:ext uri="{BB962C8B-B14F-4D97-AF65-F5344CB8AC3E}">
        <p14:creationId xmlns:p14="http://schemas.microsoft.com/office/powerpoint/2010/main" val="16426424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heme 2 divider A">
  <p:cSld name="Theme 2 divider A">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447775" y="1084561"/>
            <a:ext cx="6825200" cy="2105200"/>
          </a:xfrm>
          <a:prstGeom prst="rect">
            <a:avLst/>
          </a:prstGeom>
        </p:spPr>
        <p:txBody>
          <a:bodyPr spcFirstLastPara="1" wrap="square" lIns="329175" tIns="68575" rIns="68575" bIns="68575" anchor="t" anchorCtr="0">
            <a:noAutofit/>
          </a:bodyPr>
          <a:lstStyle>
            <a:lvl1pPr lvl="0" rtl="0">
              <a:spcBef>
                <a:spcPts val="0"/>
              </a:spcBef>
              <a:spcAft>
                <a:spcPts val="0"/>
              </a:spcAft>
              <a:buNone/>
              <a:defRPr sz="48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a:endParaRPr/>
          </a:p>
        </p:txBody>
      </p:sp>
      <p:cxnSp>
        <p:nvCxnSpPr>
          <p:cNvPr id="60" name="Google Shape;60;p6"/>
          <p:cNvCxnSpPr/>
          <p:nvPr/>
        </p:nvCxnSpPr>
        <p:spPr>
          <a:xfrm rot="10800000">
            <a:off x="447767" y="6401600"/>
            <a:ext cx="0" cy="456400"/>
          </a:xfrm>
          <a:prstGeom prst="straightConnector1">
            <a:avLst/>
          </a:prstGeom>
          <a:noFill/>
          <a:ln w="9525" cap="flat" cmpd="sng">
            <a:solidFill>
              <a:srgbClr val="EE0000"/>
            </a:solidFill>
            <a:prstDash val="solid"/>
            <a:round/>
            <a:headEnd type="none" w="med" len="med"/>
            <a:tailEnd type="none" w="med" len="med"/>
          </a:ln>
        </p:spPr>
      </p:cxnSp>
      <p:cxnSp>
        <p:nvCxnSpPr>
          <p:cNvPr id="61" name="Google Shape;61;p6"/>
          <p:cNvCxnSpPr/>
          <p:nvPr/>
        </p:nvCxnSpPr>
        <p:spPr>
          <a:xfrm rot="10800000">
            <a:off x="447775" y="200"/>
            <a:ext cx="0" cy="886400"/>
          </a:xfrm>
          <a:prstGeom prst="straightConnector1">
            <a:avLst/>
          </a:prstGeom>
          <a:noFill/>
          <a:ln w="9525" cap="flat" cmpd="sng">
            <a:solidFill>
              <a:srgbClr val="EE0000"/>
            </a:solidFill>
            <a:prstDash val="solid"/>
            <a:round/>
            <a:headEnd type="none" w="med" len="med"/>
            <a:tailEnd type="none" w="med" len="med"/>
          </a:ln>
        </p:spPr>
      </p:cxnSp>
      <p:sp>
        <p:nvSpPr>
          <p:cNvPr id="62" name="Google Shape;62;p6"/>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lt1"/>
              </a:buClr>
              <a:buSzPts val="800"/>
              <a:buFont typeface="Red Hat Display Medium"/>
              <a:buNone/>
              <a:defRPr sz="1067">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9pPr>
          </a:lstStyle>
          <a:p>
            <a:endParaRPr/>
          </a:p>
        </p:txBody>
      </p:sp>
      <p:sp>
        <p:nvSpPr>
          <p:cNvPr id="63" name="Google Shape;63;p6"/>
          <p:cNvSpPr txBox="1">
            <a:spLocks noGrp="1"/>
          </p:cNvSpPr>
          <p:nvPr>
            <p:ph type="subTitle" idx="2"/>
          </p:nvPr>
        </p:nvSpPr>
        <p:spPr>
          <a:xfrm>
            <a:off x="9251451" y="1743720"/>
            <a:ext cx="2124400" cy="3309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None/>
              <a:defRPr sz="1467">
                <a:solidFill>
                  <a:srgbClr val="FFFFFF"/>
                </a:solidFill>
                <a:latin typeface="Red Hat Display"/>
                <a:ea typeface="Red Hat Display"/>
                <a:cs typeface="Red Hat Display"/>
                <a:sym typeface="Red Hat Display"/>
              </a:defRPr>
            </a:lvl1pPr>
            <a:lvl2pPr lvl="1" rtl="0">
              <a:lnSpc>
                <a:spcPct val="174000"/>
              </a:lnSpc>
              <a:spcBef>
                <a:spcPts val="0"/>
              </a:spcBef>
              <a:spcAft>
                <a:spcPts val="0"/>
              </a:spcAft>
              <a:buNone/>
              <a:defRPr sz="1467">
                <a:solidFill>
                  <a:srgbClr val="FFFFFF"/>
                </a:solidFill>
              </a:defRPr>
            </a:lvl2pPr>
            <a:lvl3pPr lvl="2" rtl="0">
              <a:lnSpc>
                <a:spcPct val="174000"/>
              </a:lnSpc>
              <a:spcBef>
                <a:spcPts val="0"/>
              </a:spcBef>
              <a:spcAft>
                <a:spcPts val="0"/>
              </a:spcAft>
              <a:buNone/>
              <a:defRPr sz="1467">
                <a:solidFill>
                  <a:srgbClr val="FFFFFF"/>
                </a:solidFill>
              </a:defRPr>
            </a:lvl3pPr>
            <a:lvl4pPr lvl="3" rtl="0">
              <a:lnSpc>
                <a:spcPct val="174000"/>
              </a:lnSpc>
              <a:spcBef>
                <a:spcPts val="0"/>
              </a:spcBef>
              <a:spcAft>
                <a:spcPts val="0"/>
              </a:spcAft>
              <a:buNone/>
              <a:defRPr sz="1467">
                <a:solidFill>
                  <a:srgbClr val="FFFFFF"/>
                </a:solidFill>
              </a:defRPr>
            </a:lvl4pPr>
            <a:lvl5pPr lvl="4" rtl="0">
              <a:lnSpc>
                <a:spcPct val="174000"/>
              </a:lnSpc>
              <a:spcBef>
                <a:spcPts val="0"/>
              </a:spcBef>
              <a:spcAft>
                <a:spcPts val="0"/>
              </a:spcAft>
              <a:buNone/>
              <a:defRPr sz="1467">
                <a:solidFill>
                  <a:srgbClr val="FFFFFF"/>
                </a:solidFill>
              </a:defRPr>
            </a:lvl5pPr>
            <a:lvl6pPr lvl="5" rtl="0">
              <a:lnSpc>
                <a:spcPct val="174000"/>
              </a:lnSpc>
              <a:spcBef>
                <a:spcPts val="0"/>
              </a:spcBef>
              <a:spcAft>
                <a:spcPts val="0"/>
              </a:spcAft>
              <a:buNone/>
              <a:defRPr sz="1467">
                <a:solidFill>
                  <a:srgbClr val="FFFFFF"/>
                </a:solidFill>
              </a:defRPr>
            </a:lvl6pPr>
            <a:lvl7pPr lvl="6" rtl="0">
              <a:lnSpc>
                <a:spcPct val="174000"/>
              </a:lnSpc>
              <a:spcBef>
                <a:spcPts val="0"/>
              </a:spcBef>
              <a:spcAft>
                <a:spcPts val="0"/>
              </a:spcAft>
              <a:buNone/>
              <a:defRPr sz="1467">
                <a:solidFill>
                  <a:srgbClr val="FFFFFF"/>
                </a:solidFill>
              </a:defRPr>
            </a:lvl7pPr>
            <a:lvl8pPr lvl="7" rtl="0">
              <a:lnSpc>
                <a:spcPct val="174000"/>
              </a:lnSpc>
              <a:spcBef>
                <a:spcPts val="0"/>
              </a:spcBef>
              <a:spcAft>
                <a:spcPts val="0"/>
              </a:spcAft>
              <a:buNone/>
              <a:defRPr sz="1467">
                <a:solidFill>
                  <a:srgbClr val="FFFFFF"/>
                </a:solidFill>
              </a:defRPr>
            </a:lvl8pPr>
            <a:lvl9pPr lvl="8" rtl="0">
              <a:lnSpc>
                <a:spcPct val="174000"/>
              </a:lnSpc>
              <a:spcBef>
                <a:spcPts val="0"/>
              </a:spcBef>
              <a:spcAft>
                <a:spcPts val="0"/>
              </a:spcAft>
              <a:buNone/>
              <a:defRPr sz="1467">
                <a:solidFill>
                  <a:srgbClr val="FFFFFF"/>
                </a:solidFill>
              </a:defRPr>
            </a:lvl9pPr>
          </a:lstStyle>
          <a:p>
            <a:endParaRPr/>
          </a:p>
        </p:txBody>
      </p:sp>
      <p:sp>
        <p:nvSpPr>
          <p:cNvPr id="64" name="Google Shape;64;p6"/>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pic>
        <p:nvPicPr>
          <p:cNvPr id="65" name="Google Shape;65;p6"/>
          <p:cNvPicPr preferRelativeResize="0"/>
          <p:nvPr/>
        </p:nvPicPr>
        <p:blipFill>
          <a:blip r:embed="rId3">
            <a:alphaModFix/>
          </a:blip>
          <a:stretch>
            <a:fillRect/>
          </a:stretch>
        </p:blipFill>
        <p:spPr>
          <a:xfrm>
            <a:off x="10711280" y="6312505"/>
            <a:ext cx="975851" cy="229612"/>
          </a:xfrm>
          <a:prstGeom prst="rect">
            <a:avLst/>
          </a:prstGeom>
          <a:noFill/>
          <a:ln>
            <a:noFill/>
          </a:ln>
        </p:spPr>
      </p:pic>
    </p:spTree>
    <p:extLst>
      <p:ext uri="{BB962C8B-B14F-4D97-AF65-F5344CB8AC3E}">
        <p14:creationId xmlns:p14="http://schemas.microsoft.com/office/powerpoint/2010/main" val="17327582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nterior call out A">
  <p:cSld name="Interior call out A">
    <p:bg>
      <p:bgPr>
        <a:blipFill>
          <a:blip r:embed="rId2">
            <a:alphaModFix/>
          </a:blip>
          <a:stretch>
            <a:fillRect/>
          </a:stretch>
        </a:blipFill>
        <a:effectLst/>
      </p:bgPr>
    </p:bg>
    <p:spTree>
      <p:nvGrpSpPr>
        <p:cNvPr id="1" name="Shape 66"/>
        <p:cNvGrpSpPr/>
        <p:nvPr/>
      </p:nvGrpSpPr>
      <p:grpSpPr>
        <a:xfrm>
          <a:off x="0" y="0"/>
          <a:ext cx="0" cy="0"/>
          <a:chOff x="0" y="0"/>
          <a:chExt cx="0" cy="0"/>
        </a:xfrm>
      </p:grpSpPr>
      <p:cxnSp>
        <p:nvCxnSpPr>
          <p:cNvPr id="67" name="Google Shape;67;p7"/>
          <p:cNvCxnSpPr/>
          <p:nvPr/>
        </p:nvCxnSpPr>
        <p:spPr>
          <a:xfrm rot="10800000">
            <a:off x="447767" y="6401600"/>
            <a:ext cx="0" cy="456400"/>
          </a:xfrm>
          <a:prstGeom prst="straightConnector1">
            <a:avLst/>
          </a:prstGeom>
          <a:noFill/>
          <a:ln w="9525" cap="flat" cmpd="sng">
            <a:solidFill>
              <a:srgbClr val="EE0000"/>
            </a:solidFill>
            <a:prstDash val="solid"/>
            <a:round/>
            <a:headEnd type="none" w="med" len="med"/>
            <a:tailEnd type="none" w="med" len="med"/>
          </a:ln>
        </p:spPr>
      </p:cxnSp>
      <p:cxnSp>
        <p:nvCxnSpPr>
          <p:cNvPr id="68" name="Google Shape;68;p7"/>
          <p:cNvCxnSpPr/>
          <p:nvPr/>
        </p:nvCxnSpPr>
        <p:spPr>
          <a:xfrm rot="10800000">
            <a:off x="447775" y="200"/>
            <a:ext cx="0" cy="886400"/>
          </a:xfrm>
          <a:prstGeom prst="straightConnector1">
            <a:avLst/>
          </a:prstGeom>
          <a:noFill/>
          <a:ln w="9525" cap="flat" cmpd="sng">
            <a:solidFill>
              <a:srgbClr val="EE0000"/>
            </a:solidFill>
            <a:prstDash val="solid"/>
            <a:round/>
            <a:headEnd type="none" w="med" len="med"/>
            <a:tailEnd type="none" w="med" len="med"/>
          </a:ln>
        </p:spPr>
      </p:cxnSp>
      <p:sp>
        <p:nvSpPr>
          <p:cNvPr id="69" name="Google Shape;69;p7"/>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9pPr>
          </a:lstStyle>
          <a:p>
            <a:endParaRPr/>
          </a:p>
        </p:txBody>
      </p:sp>
      <p:pic>
        <p:nvPicPr>
          <p:cNvPr id="70" name="Google Shape;70;p7"/>
          <p:cNvPicPr preferRelativeResize="0"/>
          <p:nvPr/>
        </p:nvPicPr>
        <p:blipFill>
          <a:blip r:embed="rId3">
            <a:alphaModFix/>
          </a:blip>
          <a:stretch>
            <a:fillRect/>
          </a:stretch>
        </p:blipFill>
        <p:spPr>
          <a:xfrm>
            <a:off x="10711280" y="6312505"/>
            <a:ext cx="975851" cy="229612"/>
          </a:xfrm>
          <a:prstGeom prst="rect">
            <a:avLst/>
          </a:prstGeom>
          <a:noFill/>
          <a:ln>
            <a:noFill/>
          </a:ln>
        </p:spPr>
      </p:pic>
      <p:sp>
        <p:nvSpPr>
          <p:cNvPr id="71" name="Google Shape;71;p7"/>
          <p:cNvSpPr txBox="1">
            <a:spLocks noGrp="1"/>
          </p:cNvSpPr>
          <p:nvPr>
            <p:ph type="subTitle" idx="2"/>
          </p:nvPr>
        </p:nvSpPr>
        <p:spPr>
          <a:xfrm>
            <a:off x="9251451" y="2239588"/>
            <a:ext cx="2124400" cy="31572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None/>
              <a:defRPr sz="1467">
                <a:solidFill>
                  <a:srgbClr val="FFFFFF"/>
                </a:solidFill>
                <a:latin typeface="Red Hat Display"/>
                <a:ea typeface="Red Hat Display"/>
                <a:cs typeface="Red Hat Display"/>
                <a:sym typeface="Red Hat Display"/>
              </a:defRPr>
            </a:lvl1pPr>
            <a:lvl2pPr lvl="1" rtl="0">
              <a:lnSpc>
                <a:spcPct val="174000"/>
              </a:lnSpc>
              <a:spcBef>
                <a:spcPts val="0"/>
              </a:spcBef>
              <a:spcAft>
                <a:spcPts val="0"/>
              </a:spcAft>
              <a:buNone/>
              <a:defRPr sz="1467">
                <a:solidFill>
                  <a:srgbClr val="FFFFFF"/>
                </a:solidFill>
              </a:defRPr>
            </a:lvl2pPr>
            <a:lvl3pPr lvl="2" rtl="0">
              <a:lnSpc>
                <a:spcPct val="174000"/>
              </a:lnSpc>
              <a:spcBef>
                <a:spcPts val="0"/>
              </a:spcBef>
              <a:spcAft>
                <a:spcPts val="0"/>
              </a:spcAft>
              <a:buNone/>
              <a:defRPr sz="1467">
                <a:solidFill>
                  <a:srgbClr val="FFFFFF"/>
                </a:solidFill>
              </a:defRPr>
            </a:lvl3pPr>
            <a:lvl4pPr lvl="3" rtl="0">
              <a:lnSpc>
                <a:spcPct val="174000"/>
              </a:lnSpc>
              <a:spcBef>
                <a:spcPts val="0"/>
              </a:spcBef>
              <a:spcAft>
                <a:spcPts val="0"/>
              </a:spcAft>
              <a:buNone/>
              <a:defRPr sz="1467">
                <a:solidFill>
                  <a:srgbClr val="FFFFFF"/>
                </a:solidFill>
              </a:defRPr>
            </a:lvl4pPr>
            <a:lvl5pPr lvl="4" rtl="0">
              <a:lnSpc>
                <a:spcPct val="174000"/>
              </a:lnSpc>
              <a:spcBef>
                <a:spcPts val="0"/>
              </a:spcBef>
              <a:spcAft>
                <a:spcPts val="0"/>
              </a:spcAft>
              <a:buNone/>
              <a:defRPr sz="1467">
                <a:solidFill>
                  <a:srgbClr val="FFFFFF"/>
                </a:solidFill>
              </a:defRPr>
            </a:lvl5pPr>
            <a:lvl6pPr lvl="5" rtl="0">
              <a:lnSpc>
                <a:spcPct val="174000"/>
              </a:lnSpc>
              <a:spcBef>
                <a:spcPts val="0"/>
              </a:spcBef>
              <a:spcAft>
                <a:spcPts val="0"/>
              </a:spcAft>
              <a:buNone/>
              <a:defRPr sz="1467">
                <a:solidFill>
                  <a:srgbClr val="FFFFFF"/>
                </a:solidFill>
              </a:defRPr>
            </a:lvl6pPr>
            <a:lvl7pPr lvl="6" rtl="0">
              <a:lnSpc>
                <a:spcPct val="174000"/>
              </a:lnSpc>
              <a:spcBef>
                <a:spcPts val="0"/>
              </a:spcBef>
              <a:spcAft>
                <a:spcPts val="0"/>
              </a:spcAft>
              <a:buNone/>
              <a:defRPr sz="1467">
                <a:solidFill>
                  <a:srgbClr val="FFFFFF"/>
                </a:solidFill>
              </a:defRPr>
            </a:lvl7pPr>
            <a:lvl8pPr lvl="7" rtl="0">
              <a:lnSpc>
                <a:spcPct val="174000"/>
              </a:lnSpc>
              <a:spcBef>
                <a:spcPts val="0"/>
              </a:spcBef>
              <a:spcAft>
                <a:spcPts val="0"/>
              </a:spcAft>
              <a:buNone/>
              <a:defRPr sz="1467">
                <a:solidFill>
                  <a:srgbClr val="FFFFFF"/>
                </a:solidFill>
              </a:defRPr>
            </a:lvl8pPr>
            <a:lvl9pPr lvl="8" rtl="0">
              <a:lnSpc>
                <a:spcPct val="174000"/>
              </a:lnSpc>
              <a:spcBef>
                <a:spcPts val="0"/>
              </a:spcBef>
              <a:spcAft>
                <a:spcPts val="0"/>
              </a:spcAft>
              <a:buNone/>
              <a:defRPr sz="1467">
                <a:solidFill>
                  <a:srgbClr val="FFFFFF"/>
                </a:solidFill>
              </a:defRPr>
            </a:lvl9pPr>
          </a:lstStyle>
          <a:p>
            <a:endParaRPr/>
          </a:p>
        </p:txBody>
      </p:sp>
      <p:sp>
        <p:nvSpPr>
          <p:cNvPr id="72" name="Google Shape;72;p7"/>
          <p:cNvSpPr txBox="1">
            <a:spLocks noGrp="1"/>
          </p:cNvSpPr>
          <p:nvPr>
            <p:ph type="subTitle" idx="3"/>
          </p:nvPr>
        </p:nvSpPr>
        <p:spPr>
          <a:xfrm>
            <a:off x="9251451" y="1687025"/>
            <a:ext cx="2124400" cy="354800"/>
          </a:xfrm>
          <a:prstGeom prst="rect">
            <a:avLst/>
          </a:prstGeom>
        </p:spPr>
        <p:txBody>
          <a:bodyPr spcFirstLastPara="1" wrap="square" lIns="0" tIns="0" rIns="0" bIns="0" anchor="b" anchorCtr="0">
            <a:noAutofit/>
          </a:bodyPr>
          <a:lstStyle>
            <a:lvl1pPr lvl="0" rtl="0">
              <a:lnSpc>
                <a:spcPct val="135000"/>
              </a:lnSpc>
              <a:spcBef>
                <a:spcPts val="0"/>
              </a:spcBef>
              <a:spcAft>
                <a:spcPts val="0"/>
              </a:spcAft>
              <a:buClr>
                <a:srgbClr val="FFFFFF"/>
              </a:buClr>
              <a:buSzPts val="1100"/>
              <a:buFont typeface="Red Hat Display Medium"/>
              <a:buNone/>
              <a:defRPr sz="1467">
                <a:solidFill>
                  <a:srgbClr val="FFFFFF"/>
                </a:solidFill>
                <a:latin typeface="Red Hat Display Medium"/>
                <a:ea typeface="Red Hat Display Medium"/>
                <a:cs typeface="Red Hat Display Medium"/>
                <a:sym typeface="Red Hat Display Medium"/>
              </a:defRPr>
            </a:lvl1pPr>
            <a:lvl2pPr lvl="1" rtl="0">
              <a:spcBef>
                <a:spcPts val="0"/>
              </a:spcBef>
              <a:spcAft>
                <a:spcPts val="0"/>
              </a:spcAft>
              <a:buClr>
                <a:srgbClr val="FFFFFF"/>
              </a:buClr>
              <a:buSzPts val="1400"/>
              <a:buNone/>
              <a:defRPr>
                <a:solidFill>
                  <a:srgbClr val="FFFFFF"/>
                </a:solidFill>
              </a:defRPr>
            </a:lvl2pPr>
            <a:lvl3pPr lvl="2" rtl="0">
              <a:spcBef>
                <a:spcPts val="533"/>
              </a:spcBef>
              <a:spcAft>
                <a:spcPts val="0"/>
              </a:spcAft>
              <a:buClr>
                <a:srgbClr val="FFFFFF"/>
              </a:buClr>
              <a:buSzPts val="1400"/>
              <a:buNone/>
              <a:defRPr>
                <a:solidFill>
                  <a:srgbClr val="FFFFFF"/>
                </a:solidFill>
              </a:defRPr>
            </a:lvl3pPr>
            <a:lvl4pPr lvl="3" rtl="0">
              <a:spcBef>
                <a:spcPts val="533"/>
              </a:spcBef>
              <a:spcAft>
                <a:spcPts val="0"/>
              </a:spcAft>
              <a:buClr>
                <a:srgbClr val="FFFFFF"/>
              </a:buClr>
              <a:buSzPts val="1400"/>
              <a:buNone/>
              <a:defRPr>
                <a:solidFill>
                  <a:srgbClr val="FFFFFF"/>
                </a:solidFill>
              </a:defRPr>
            </a:lvl4pPr>
            <a:lvl5pPr lvl="4" rtl="0">
              <a:spcBef>
                <a:spcPts val="533"/>
              </a:spcBef>
              <a:spcAft>
                <a:spcPts val="0"/>
              </a:spcAft>
              <a:buClr>
                <a:srgbClr val="FFFFFF"/>
              </a:buClr>
              <a:buSzPts val="1400"/>
              <a:buNone/>
              <a:defRPr>
                <a:solidFill>
                  <a:srgbClr val="FFFFFF"/>
                </a:solidFill>
              </a:defRPr>
            </a:lvl5pPr>
            <a:lvl6pPr lvl="5" rtl="0">
              <a:spcBef>
                <a:spcPts val="533"/>
              </a:spcBef>
              <a:spcAft>
                <a:spcPts val="0"/>
              </a:spcAft>
              <a:buClr>
                <a:srgbClr val="FFFFFF"/>
              </a:buClr>
              <a:buSzPts val="1400"/>
              <a:buNone/>
              <a:defRPr>
                <a:solidFill>
                  <a:srgbClr val="FFFFFF"/>
                </a:solidFill>
              </a:defRPr>
            </a:lvl6pPr>
            <a:lvl7pPr lvl="6" rtl="0">
              <a:spcBef>
                <a:spcPts val="533"/>
              </a:spcBef>
              <a:spcAft>
                <a:spcPts val="0"/>
              </a:spcAft>
              <a:buClr>
                <a:srgbClr val="FFFFFF"/>
              </a:buClr>
              <a:buSzPts val="1400"/>
              <a:buNone/>
              <a:defRPr>
                <a:solidFill>
                  <a:srgbClr val="FFFFFF"/>
                </a:solidFill>
              </a:defRPr>
            </a:lvl7pPr>
            <a:lvl8pPr lvl="7" rtl="0">
              <a:spcBef>
                <a:spcPts val="533"/>
              </a:spcBef>
              <a:spcAft>
                <a:spcPts val="0"/>
              </a:spcAft>
              <a:buClr>
                <a:srgbClr val="FFFFFF"/>
              </a:buClr>
              <a:buSzPts val="1400"/>
              <a:buNone/>
              <a:defRPr>
                <a:solidFill>
                  <a:srgbClr val="FFFFFF"/>
                </a:solidFill>
              </a:defRPr>
            </a:lvl8pPr>
            <a:lvl9pPr lvl="8" rtl="0">
              <a:spcBef>
                <a:spcPts val="533"/>
              </a:spcBef>
              <a:spcAft>
                <a:spcPts val="533"/>
              </a:spcAft>
              <a:buClr>
                <a:srgbClr val="FFFFFF"/>
              </a:buClr>
              <a:buSzPts val="1400"/>
              <a:buNone/>
              <a:defRPr>
                <a:solidFill>
                  <a:srgbClr val="FFFFFF"/>
                </a:solidFill>
              </a:defRPr>
            </a:lvl9pPr>
          </a:lstStyle>
          <a:p>
            <a:endParaRPr/>
          </a:p>
        </p:txBody>
      </p:sp>
      <p:sp>
        <p:nvSpPr>
          <p:cNvPr id="73" name="Google Shape;73;p7"/>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725463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eme 2 divider D">
  <p:cSld name="Theme 2 divider D">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2076025" y="1883251"/>
            <a:ext cx="7992000" cy="3071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5467">
                <a:solidFill>
                  <a:srgbClr val="FFFFFF"/>
                </a:solidFill>
              </a:defRPr>
            </a:lvl1pPr>
            <a:lvl2pPr lvl="1" rtl="0">
              <a:lnSpc>
                <a:spcPct val="100000"/>
              </a:lnSpc>
              <a:spcBef>
                <a:spcPts val="0"/>
              </a:spcBef>
              <a:spcAft>
                <a:spcPts val="0"/>
              </a:spcAft>
              <a:buNone/>
              <a:defRPr sz="5467">
                <a:solidFill>
                  <a:schemeClr val="accent1"/>
                </a:solidFill>
              </a:defRPr>
            </a:lvl2pPr>
            <a:lvl3pPr lvl="2" rtl="0">
              <a:lnSpc>
                <a:spcPct val="100000"/>
              </a:lnSpc>
              <a:spcBef>
                <a:spcPts val="0"/>
              </a:spcBef>
              <a:spcAft>
                <a:spcPts val="0"/>
              </a:spcAft>
              <a:buNone/>
              <a:defRPr sz="5467">
                <a:solidFill>
                  <a:schemeClr val="accent1"/>
                </a:solidFill>
              </a:defRPr>
            </a:lvl3pPr>
            <a:lvl4pPr lvl="3" rtl="0">
              <a:lnSpc>
                <a:spcPct val="100000"/>
              </a:lnSpc>
              <a:spcBef>
                <a:spcPts val="0"/>
              </a:spcBef>
              <a:spcAft>
                <a:spcPts val="0"/>
              </a:spcAft>
              <a:buNone/>
              <a:defRPr sz="5467">
                <a:solidFill>
                  <a:schemeClr val="accent1"/>
                </a:solidFill>
              </a:defRPr>
            </a:lvl4pPr>
            <a:lvl5pPr lvl="4" rtl="0">
              <a:lnSpc>
                <a:spcPct val="100000"/>
              </a:lnSpc>
              <a:spcBef>
                <a:spcPts val="0"/>
              </a:spcBef>
              <a:spcAft>
                <a:spcPts val="0"/>
              </a:spcAft>
              <a:buNone/>
              <a:defRPr sz="5467">
                <a:solidFill>
                  <a:schemeClr val="accent1"/>
                </a:solidFill>
              </a:defRPr>
            </a:lvl5pPr>
            <a:lvl6pPr lvl="5" rtl="0">
              <a:lnSpc>
                <a:spcPct val="100000"/>
              </a:lnSpc>
              <a:spcBef>
                <a:spcPts val="0"/>
              </a:spcBef>
              <a:spcAft>
                <a:spcPts val="0"/>
              </a:spcAft>
              <a:buNone/>
              <a:defRPr sz="5467">
                <a:solidFill>
                  <a:schemeClr val="accent1"/>
                </a:solidFill>
              </a:defRPr>
            </a:lvl6pPr>
            <a:lvl7pPr lvl="6" rtl="0">
              <a:lnSpc>
                <a:spcPct val="100000"/>
              </a:lnSpc>
              <a:spcBef>
                <a:spcPts val="0"/>
              </a:spcBef>
              <a:spcAft>
                <a:spcPts val="0"/>
              </a:spcAft>
              <a:buNone/>
              <a:defRPr sz="5467">
                <a:solidFill>
                  <a:schemeClr val="accent1"/>
                </a:solidFill>
              </a:defRPr>
            </a:lvl7pPr>
            <a:lvl8pPr lvl="7" rtl="0">
              <a:lnSpc>
                <a:spcPct val="100000"/>
              </a:lnSpc>
              <a:spcBef>
                <a:spcPts val="0"/>
              </a:spcBef>
              <a:spcAft>
                <a:spcPts val="0"/>
              </a:spcAft>
              <a:buNone/>
              <a:defRPr sz="5467">
                <a:solidFill>
                  <a:schemeClr val="accent1"/>
                </a:solidFill>
              </a:defRPr>
            </a:lvl8pPr>
            <a:lvl9pPr lvl="8" rtl="0">
              <a:lnSpc>
                <a:spcPct val="100000"/>
              </a:lnSpc>
              <a:spcBef>
                <a:spcPts val="0"/>
              </a:spcBef>
              <a:spcAft>
                <a:spcPts val="0"/>
              </a:spcAft>
              <a:buNone/>
              <a:defRPr sz="5467">
                <a:solidFill>
                  <a:schemeClr val="accent1"/>
                </a:solidFill>
              </a:defRPr>
            </a:lvl9pPr>
          </a:lstStyle>
          <a:p>
            <a:endParaRPr/>
          </a:p>
        </p:txBody>
      </p:sp>
      <p:cxnSp>
        <p:nvCxnSpPr>
          <p:cNvPr id="76" name="Google Shape;76;p8"/>
          <p:cNvCxnSpPr/>
          <p:nvPr/>
        </p:nvCxnSpPr>
        <p:spPr>
          <a:xfrm rot="10800000">
            <a:off x="447767" y="6401600"/>
            <a:ext cx="0" cy="456400"/>
          </a:xfrm>
          <a:prstGeom prst="straightConnector1">
            <a:avLst/>
          </a:prstGeom>
          <a:noFill/>
          <a:ln w="9525" cap="flat" cmpd="sng">
            <a:solidFill>
              <a:srgbClr val="EE0000"/>
            </a:solidFill>
            <a:prstDash val="solid"/>
            <a:round/>
            <a:headEnd type="none" w="med" len="med"/>
            <a:tailEnd type="none" w="med" len="med"/>
          </a:ln>
        </p:spPr>
      </p:cxnSp>
      <p:sp>
        <p:nvSpPr>
          <p:cNvPr id="77" name="Google Shape;77;p8"/>
          <p:cNvSpPr txBox="1">
            <a:spLocks noGrp="1"/>
          </p:cNvSpPr>
          <p:nvPr>
            <p:ph type="subTitle" idx="1"/>
          </p:nvPr>
        </p:nvSpPr>
        <p:spPr>
          <a:xfrm rot="5400000">
            <a:off x="-2138349" y="2138400"/>
            <a:ext cx="5148800" cy="872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800"/>
              <a:buFont typeface="Red Hat Display Medium"/>
              <a:buNone/>
              <a:defRPr sz="1067">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9pPr>
          </a:lstStyle>
          <a:p>
            <a:endParaRPr/>
          </a:p>
        </p:txBody>
      </p:sp>
      <p:cxnSp>
        <p:nvCxnSpPr>
          <p:cNvPr id="78" name="Google Shape;78;p8"/>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sp>
        <p:nvSpPr>
          <p:cNvPr id="79" name="Google Shape;79;p8"/>
          <p:cNvSpPr txBox="1">
            <a:spLocks noGrp="1"/>
          </p:cNvSpPr>
          <p:nvPr>
            <p:ph type="sldNum" idx="12"/>
          </p:nvPr>
        </p:nvSpPr>
        <p:spPr>
          <a:xfrm>
            <a:off x="234375" y="63219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pic>
        <p:nvPicPr>
          <p:cNvPr id="80" name="Google Shape;80;p8"/>
          <p:cNvPicPr preferRelativeResize="0"/>
          <p:nvPr/>
        </p:nvPicPr>
        <p:blipFill>
          <a:blip r:embed="rId3">
            <a:alphaModFix/>
          </a:blip>
          <a:stretch>
            <a:fillRect/>
          </a:stretch>
        </p:blipFill>
        <p:spPr>
          <a:xfrm>
            <a:off x="10711280" y="6312505"/>
            <a:ext cx="975851" cy="229612"/>
          </a:xfrm>
          <a:prstGeom prst="rect">
            <a:avLst/>
          </a:prstGeom>
          <a:noFill/>
          <a:ln>
            <a:noFill/>
          </a:ln>
        </p:spPr>
      </p:pic>
    </p:spTree>
    <p:extLst>
      <p:ext uri="{BB962C8B-B14F-4D97-AF65-F5344CB8AC3E}">
        <p14:creationId xmlns:p14="http://schemas.microsoft.com/office/powerpoint/2010/main" val="288590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eme 1 divider">
  <p:cSld name="Theme 1 divider">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9"/>
          <p:cNvSpPr txBox="1">
            <a:spLocks noGrp="1"/>
          </p:cNvSpPr>
          <p:nvPr>
            <p:ph type="title"/>
          </p:nvPr>
        </p:nvSpPr>
        <p:spPr>
          <a:xfrm>
            <a:off x="2076025" y="1883251"/>
            <a:ext cx="7992000" cy="30712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5467">
                <a:solidFill>
                  <a:schemeClr val="lt1"/>
                </a:solidFill>
              </a:defRPr>
            </a:lvl1pPr>
            <a:lvl2pPr lvl="1" rtl="0">
              <a:lnSpc>
                <a:spcPct val="100000"/>
              </a:lnSpc>
              <a:spcBef>
                <a:spcPts val="0"/>
              </a:spcBef>
              <a:spcAft>
                <a:spcPts val="0"/>
              </a:spcAft>
              <a:buNone/>
              <a:defRPr sz="5467">
                <a:solidFill>
                  <a:schemeClr val="lt1"/>
                </a:solidFill>
              </a:defRPr>
            </a:lvl2pPr>
            <a:lvl3pPr lvl="2" rtl="0">
              <a:lnSpc>
                <a:spcPct val="100000"/>
              </a:lnSpc>
              <a:spcBef>
                <a:spcPts val="0"/>
              </a:spcBef>
              <a:spcAft>
                <a:spcPts val="0"/>
              </a:spcAft>
              <a:buNone/>
              <a:defRPr sz="5467">
                <a:solidFill>
                  <a:schemeClr val="lt1"/>
                </a:solidFill>
              </a:defRPr>
            </a:lvl3pPr>
            <a:lvl4pPr lvl="3" rtl="0">
              <a:lnSpc>
                <a:spcPct val="100000"/>
              </a:lnSpc>
              <a:spcBef>
                <a:spcPts val="0"/>
              </a:spcBef>
              <a:spcAft>
                <a:spcPts val="0"/>
              </a:spcAft>
              <a:buNone/>
              <a:defRPr sz="5467">
                <a:solidFill>
                  <a:schemeClr val="lt1"/>
                </a:solidFill>
              </a:defRPr>
            </a:lvl4pPr>
            <a:lvl5pPr lvl="4" rtl="0">
              <a:lnSpc>
                <a:spcPct val="100000"/>
              </a:lnSpc>
              <a:spcBef>
                <a:spcPts val="0"/>
              </a:spcBef>
              <a:spcAft>
                <a:spcPts val="0"/>
              </a:spcAft>
              <a:buNone/>
              <a:defRPr sz="5467">
                <a:solidFill>
                  <a:schemeClr val="lt1"/>
                </a:solidFill>
              </a:defRPr>
            </a:lvl5pPr>
            <a:lvl6pPr lvl="5" rtl="0">
              <a:lnSpc>
                <a:spcPct val="100000"/>
              </a:lnSpc>
              <a:spcBef>
                <a:spcPts val="0"/>
              </a:spcBef>
              <a:spcAft>
                <a:spcPts val="0"/>
              </a:spcAft>
              <a:buNone/>
              <a:defRPr sz="5467">
                <a:solidFill>
                  <a:schemeClr val="lt1"/>
                </a:solidFill>
              </a:defRPr>
            </a:lvl6pPr>
            <a:lvl7pPr lvl="6" rtl="0">
              <a:lnSpc>
                <a:spcPct val="100000"/>
              </a:lnSpc>
              <a:spcBef>
                <a:spcPts val="0"/>
              </a:spcBef>
              <a:spcAft>
                <a:spcPts val="0"/>
              </a:spcAft>
              <a:buNone/>
              <a:defRPr sz="5467">
                <a:solidFill>
                  <a:schemeClr val="lt1"/>
                </a:solidFill>
              </a:defRPr>
            </a:lvl7pPr>
            <a:lvl8pPr lvl="7" rtl="0">
              <a:lnSpc>
                <a:spcPct val="100000"/>
              </a:lnSpc>
              <a:spcBef>
                <a:spcPts val="0"/>
              </a:spcBef>
              <a:spcAft>
                <a:spcPts val="0"/>
              </a:spcAft>
              <a:buNone/>
              <a:defRPr sz="5467">
                <a:solidFill>
                  <a:schemeClr val="lt1"/>
                </a:solidFill>
              </a:defRPr>
            </a:lvl8pPr>
            <a:lvl9pPr lvl="8" rtl="0">
              <a:lnSpc>
                <a:spcPct val="100000"/>
              </a:lnSpc>
              <a:spcBef>
                <a:spcPts val="0"/>
              </a:spcBef>
              <a:spcAft>
                <a:spcPts val="0"/>
              </a:spcAft>
              <a:buNone/>
              <a:defRPr sz="5467">
                <a:solidFill>
                  <a:schemeClr val="lt1"/>
                </a:solidFill>
              </a:defRPr>
            </a:lvl9pPr>
          </a:lstStyle>
          <a:p>
            <a:endParaRPr/>
          </a:p>
        </p:txBody>
      </p:sp>
      <p:cxnSp>
        <p:nvCxnSpPr>
          <p:cNvPr id="83" name="Google Shape;83;p9"/>
          <p:cNvCxnSpPr/>
          <p:nvPr/>
        </p:nvCxnSpPr>
        <p:spPr>
          <a:xfrm rot="10800000">
            <a:off x="447767" y="6401600"/>
            <a:ext cx="0" cy="456400"/>
          </a:xfrm>
          <a:prstGeom prst="straightConnector1">
            <a:avLst/>
          </a:prstGeom>
          <a:noFill/>
          <a:ln w="9525" cap="flat" cmpd="sng">
            <a:solidFill>
              <a:srgbClr val="800000"/>
            </a:solidFill>
            <a:prstDash val="solid"/>
            <a:round/>
            <a:headEnd type="none" w="med" len="med"/>
            <a:tailEnd type="none" w="med" len="med"/>
          </a:ln>
        </p:spPr>
      </p:cxnSp>
      <p:cxnSp>
        <p:nvCxnSpPr>
          <p:cNvPr id="84" name="Google Shape;84;p9"/>
          <p:cNvCxnSpPr/>
          <p:nvPr/>
        </p:nvCxnSpPr>
        <p:spPr>
          <a:xfrm>
            <a:off x="2076025" y="1653700"/>
            <a:ext cx="1390800" cy="0"/>
          </a:xfrm>
          <a:prstGeom prst="straightConnector1">
            <a:avLst/>
          </a:prstGeom>
          <a:noFill/>
          <a:ln w="9525" cap="flat" cmpd="sng">
            <a:solidFill>
              <a:srgbClr val="EE0000"/>
            </a:solidFill>
            <a:prstDash val="solid"/>
            <a:round/>
            <a:headEnd type="none" w="med" len="med"/>
            <a:tailEnd type="none" w="med" len="med"/>
          </a:ln>
        </p:spPr>
      </p:cxnSp>
      <p:cxnSp>
        <p:nvCxnSpPr>
          <p:cNvPr id="85" name="Google Shape;85;p9"/>
          <p:cNvCxnSpPr/>
          <p:nvPr/>
        </p:nvCxnSpPr>
        <p:spPr>
          <a:xfrm rot="10800000">
            <a:off x="447775" y="200"/>
            <a:ext cx="0" cy="886400"/>
          </a:xfrm>
          <a:prstGeom prst="straightConnector1">
            <a:avLst/>
          </a:prstGeom>
          <a:noFill/>
          <a:ln w="9525" cap="flat" cmpd="sng">
            <a:solidFill>
              <a:srgbClr val="800000"/>
            </a:solidFill>
            <a:prstDash val="solid"/>
            <a:round/>
            <a:headEnd type="none" w="med" len="med"/>
            <a:tailEnd type="none" w="med" len="med"/>
          </a:ln>
        </p:spPr>
      </p:cxnSp>
      <p:sp>
        <p:nvSpPr>
          <p:cNvPr id="86" name="Google Shape;86;p9"/>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lt1"/>
              </a:buClr>
              <a:buSzPts val="800"/>
              <a:buFont typeface="Red Hat Display Medium"/>
              <a:buNone/>
              <a:defRPr sz="1067">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9pPr>
          </a:lstStyle>
          <a:p>
            <a:endParaRPr/>
          </a:p>
        </p:txBody>
      </p:sp>
      <p:sp>
        <p:nvSpPr>
          <p:cNvPr id="87" name="Google Shape;87;p9"/>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88" name="Google Shape;88;p9"/>
          <p:cNvSpPr txBox="1">
            <a:spLocks noGrp="1"/>
          </p:cNvSpPr>
          <p:nvPr>
            <p:ph type="sldNum" idx="2"/>
          </p:nvPr>
        </p:nvSpPr>
        <p:spPr>
          <a:xfrm>
            <a:off x="234375" y="63219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pic>
        <p:nvPicPr>
          <p:cNvPr id="89" name="Google Shape;89;p9"/>
          <p:cNvPicPr preferRelativeResize="0"/>
          <p:nvPr/>
        </p:nvPicPr>
        <p:blipFill>
          <a:blip r:embed="rId3">
            <a:alphaModFix/>
          </a:blip>
          <a:stretch>
            <a:fillRect/>
          </a:stretch>
        </p:blipFill>
        <p:spPr>
          <a:xfrm>
            <a:off x="10711280" y="6312505"/>
            <a:ext cx="975851" cy="229612"/>
          </a:xfrm>
          <a:prstGeom prst="rect">
            <a:avLst/>
          </a:prstGeom>
          <a:noFill/>
          <a:ln>
            <a:noFill/>
          </a:ln>
        </p:spPr>
      </p:pic>
    </p:spTree>
    <p:extLst>
      <p:ext uri="{BB962C8B-B14F-4D97-AF65-F5344CB8AC3E}">
        <p14:creationId xmlns:p14="http://schemas.microsoft.com/office/powerpoint/2010/main" val="17015424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eme 3 divider">
  <p:cSld name="Theme 3 divider">
    <p:bg>
      <p:bgPr>
        <a:blipFill>
          <a:blip r:embed="rId2">
            <a:alphaModFix/>
          </a:blip>
          <a:stretch>
            <a:fillRect/>
          </a:stretch>
        </a:blipFill>
        <a:effectLst/>
      </p:bgPr>
    </p:bg>
    <p:spTree>
      <p:nvGrpSpPr>
        <p:cNvPr id="1" name="Shape 90"/>
        <p:cNvGrpSpPr/>
        <p:nvPr/>
      </p:nvGrpSpPr>
      <p:grpSpPr>
        <a:xfrm>
          <a:off x="0" y="0"/>
          <a:ext cx="0" cy="0"/>
          <a:chOff x="0" y="0"/>
          <a:chExt cx="0" cy="0"/>
        </a:xfrm>
      </p:grpSpPr>
      <p:sp>
        <p:nvSpPr>
          <p:cNvPr id="91" name="Google Shape;91;p10"/>
          <p:cNvSpPr txBox="1">
            <a:spLocks noGrp="1"/>
          </p:cNvSpPr>
          <p:nvPr>
            <p:ph type="title"/>
          </p:nvPr>
        </p:nvSpPr>
        <p:spPr>
          <a:xfrm>
            <a:off x="5674100" y="1632951"/>
            <a:ext cx="5037200" cy="3882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5467">
                <a:solidFill>
                  <a:schemeClr val="lt1"/>
                </a:solidFill>
              </a:defRPr>
            </a:lvl1pPr>
            <a:lvl2pPr lvl="1" rtl="0">
              <a:lnSpc>
                <a:spcPct val="100000"/>
              </a:lnSpc>
              <a:spcBef>
                <a:spcPts val="0"/>
              </a:spcBef>
              <a:spcAft>
                <a:spcPts val="0"/>
              </a:spcAft>
              <a:buNone/>
              <a:defRPr sz="5467">
                <a:solidFill>
                  <a:schemeClr val="lt1"/>
                </a:solidFill>
              </a:defRPr>
            </a:lvl2pPr>
            <a:lvl3pPr lvl="2" rtl="0">
              <a:lnSpc>
                <a:spcPct val="100000"/>
              </a:lnSpc>
              <a:spcBef>
                <a:spcPts val="0"/>
              </a:spcBef>
              <a:spcAft>
                <a:spcPts val="0"/>
              </a:spcAft>
              <a:buNone/>
              <a:defRPr sz="5467">
                <a:solidFill>
                  <a:schemeClr val="lt1"/>
                </a:solidFill>
              </a:defRPr>
            </a:lvl3pPr>
            <a:lvl4pPr lvl="3" rtl="0">
              <a:lnSpc>
                <a:spcPct val="100000"/>
              </a:lnSpc>
              <a:spcBef>
                <a:spcPts val="0"/>
              </a:spcBef>
              <a:spcAft>
                <a:spcPts val="0"/>
              </a:spcAft>
              <a:buNone/>
              <a:defRPr sz="5467">
                <a:solidFill>
                  <a:schemeClr val="lt1"/>
                </a:solidFill>
              </a:defRPr>
            </a:lvl4pPr>
            <a:lvl5pPr lvl="4" rtl="0">
              <a:lnSpc>
                <a:spcPct val="100000"/>
              </a:lnSpc>
              <a:spcBef>
                <a:spcPts val="0"/>
              </a:spcBef>
              <a:spcAft>
                <a:spcPts val="0"/>
              </a:spcAft>
              <a:buNone/>
              <a:defRPr sz="5467">
                <a:solidFill>
                  <a:schemeClr val="lt1"/>
                </a:solidFill>
              </a:defRPr>
            </a:lvl5pPr>
            <a:lvl6pPr lvl="5" rtl="0">
              <a:lnSpc>
                <a:spcPct val="100000"/>
              </a:lnSpc>
              <a:spcBef>
                <a:spcPts val="0"/>
              </a:spcBef>
              <a:spcAft>
                <a:spcPts val="0"/>
              </a:spcAft>
              <a:buNone/>
              <a:defRPr sz="5467">
                <a:solidFill>
                  <a:schemeClr val="lt1"/>
                </a:solidFill>
              </a:defRPr>
            </a:lvl6pPr>
            <a:lvl7pPr lvl="6" rtl="0">
              <a:lnSpc>
                <a:spcPct val="100000"/>
              </a:lnSpc>
              <a:spcBef>
                <a:spcPts val="0"/>
              </a:spcBef>
              <a:spcAft>
                <a:spcPts val="0"/>
              </a:spcAft>
              <a:buNone/>
              <a:defRPr sz="5467">
                <a:solidFill>
                  <a:schemeClr val="lt1"/>
                </a:solidFill>
              </a:defRPr>
            </a:lvl7pPr>
            <a:lvl8pPr lvl="7" rtl="0">
              <a:lnSpc>
                <a:spcPct val="100000"/>
              </a:lnSpc>
              <a:spcBef>
                <a:spcPts val="0"/>
              </a:spcBef>
              <a:spcAft>
                <a:spcPts val="0"/>
              </a:spcAft>
              <a:buNone/>
              <a:defRPr sz="5467">
                <a:solidFill>
                  <a:schemeClr val="lt1"/>
                </a:solidFill>
              </a:defRPr>
            </a:lvl8pPr>
            <a:lvl9pPr lvl="8" rtl="0">
              <a:lnSpc>
                <a:spcPct val="100000"/>
              </a:lnSpc>
              <a:spcBef>
                <a:spcPts val="0"/>
              </a:spcBef>
              <a:spcAft>
                <a:spcPts val="0"/>
              </a:spcAft>
              <a:buNone/>
              <a:defRPr sz="5467">
                <a:solidFill>
                  <a:schemeClr val="lt1"/>
                </a:solidFill>
              </a:defRPr>
            </a:lvl9pPr>
          </a:lstStyle>
          <a:p>
            <a:endParaRPr/>
          </a:p>
        </p:txBody>
      </p:sp>
      <p:cxnSp>
        <p:nvCxnSpPr>
          <p:cNvPr id="92" name="Google Shape;92;p10"/>
          <p:cNvCxnSpPr/>
          <p:nvPr/>
        </p:nvCxnSpPr>
        <p:spPr>
          <a:xfrm rot="10800000">
            <a:off x="447767" y="6401600"/>
            <a:ext cx="0" cy="456400"/>
          </a:xfrm>
          <a:prstGeom prst="straightConnector1">
            <a:avLst/>
          </a:prstGeom>
          <a:noFill/>
          <a:ln w="9525" cap="flat" cmpd="sng">
            <a:solidFill>
              <a:schemeClr val="lt1"/>
            </a:solidFill>
            <a:prstDash val="solid"/>
            <a:round/>
            <a:headEnd type="none" w="med" len="med"/>
            <a:tailEnd type="none" w="med" len="med"/>
          </a:ln>
        </p:spPr>
      </p:cxnSp>
      <p:sp>
        <p:nvSpPr>
          <p:cNvPr id="93" name="Google Shape;93;p10"/>
          <p:cNvSpPr txBox="1">
            <a:spLocks noGrp="1"/>
          </p:cNvSpPr>
          <p:nvPr>
            <p:ph type="subTitle" idx="1"/>
          </p:nvPr>
        </p:nvSpPr>
        <p:spPr>
          <a:xfrm rot="5400000">
            <a:off x="-2138349" y="2138400"/>
            <a:ext cx="5148800" cy="872000"/>
          </a:xfrm>
          <a:prstGeom prst="rect">
            <a:avLst/>
          </a:prstGeom>
        </p:spPr>
        <p:txBody>
          <a:bodyPr spcFirstLastPara="1" wrap="square" lIns="377175" tIns="68575" rIns="68575" bIns="68575" anchor="ctr" anchorCtr="0">
            <a:noAutofit/>
          </a:bodyPr>
          <a:lstStyle>
            <a:lvl1pPr lvl="0" rtl="0">
              <a:lnSpc>
                <a:spcPct val="100000"/>
              </a:lnSpc>
              <a:spcBef>
                <a:spcPts val="0"/>
              </a:spcBef>
              <a:spcAft>
                <a:spcPts val="0"/>
              </a:spcAft>
              <a:buClr>
                <a:schemeClr val="lt1"/>
              </a:buClr>
              <a:buSzPts val="800"/>
              <a:buFont typeface="Red Hat Display Medium"/>
              <a:buNone/>
              <a:defRPr sz="1067">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9pPr>
          </a:lstStyle>
          <a:p>
            <a:endParaRPr/>
          </a:p>
        </p:txBody>
      </p:sp>
      <p:pic>
        <p:nvPicPr>
          <p:cNvPr id="94" name="Google Shape;94;p10"/>
          <p:cNvPicPr preferRelativeResize="0"/>
          <p:nvPr/>
        </p:nvPicPr>
        <p:blipFill>
          <a:blip r:embed="rId3">
            <a:alphaModFix/>
          </a:blip>
          <a:stretch>
            <a:fillRect/>
          </a:stretch>
        </p:blipFill>
        <p:spPr>
          <a:xfrm>
            <a:off x="10711280" y="6312505"/>
            <a:ext cx="975851" cy="229612"/>
          </a:xfrm>
          <a:prstGeom prst="rect">
            <a:avLst/>
          </a:prstGeom>
          <a:noFill/>
          <a:ln>
            <a:noFill/>
          </a:ln>
        </p:spPr>
      </p:pic>
      <p:sp>
        <p:nvSpPr>
          <p:cNvPr id="95" name="Google Shape;95;p10"/>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957131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nterior title">
  <p:cSld name="Interior title">
    <p:bg>
      <p:bgPr>
        <a:solidFill>
          <a:srgbClr val="353535"/>
        </a:solidFill>
        <a:effectLst/>
      </p:bgPr>
    </p:bg>
    <p:spTree>
      <p:nvGrpSpPr>
        <p:cNvPr id="1" name="Shape 96"/>
        <p:cNvGrpSpPr/>
        <p:nvPr/>
      </p:nvGrpSpPr>
      <p:grpSpPr>
        <a:xfrm>
          <a:off x="0" y="0"/>
          <a:ext cx="0" cy="0"/>
          <a:chOff x="0" y="0"/>
          <a:chExt cx="0" cy="0"/>
        </a:xfrm>
      </p:grpSpPr>
      <p:sp>
        <p:nvSpPr>
          <p:cNvPr id="97" name="Google Shape;97;p11"/>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9pPr>
          </a:lstStyle>
          <a:p>
            <a:endParaRPr/>
          </a:p>
        </p:txBody>
      </p:sp>
      <p:cxnSp>
        <p:nvCxnSpPr>
          <p:cNvPr id="98" name="Google Shape;98;p11"/>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99" name="Google Shape;99;p11"/>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100" name="Google Shape;100;p11"/>
          <p:cNvSpPr txBox="1">
            <a:spLocks noGrp="1"/>
          </p:cNvSpPr>
          <p:nvPr>
            <p:ph type="subTitle" idx="2"/>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101" name="Google Shape;101;p11"/>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defRPr>
            </a:lvl2pPr>
            <a:lvl3pPr lvl="2" algn="ctr" rtl="0">
              <a:lnSpc>
                <a:spcPct val="130000"/>
              </a:lnSpc>
              <a:spcBef>
                <a:spcPts val="0"/>
              </a:spcBef>
              <a:spcAft>
                <a:spcPts val="0"/>
              </a:spcAft>
              <a:buNone/>
              <a:defRPr sz="2667">
                <a:solidFill>
                  <a:srgbClr val="FFFFFF"/>
                </a:solidFill>
              </a:defRPr>
            </a:lvl3pPr>
            <a:lvl4pPr lvl="3" algn="ctr" rtl="0">
              <a:lnSpc>
                <a:spcPct val="130000"/>
              </a:lnSpc>
              <a:spcBef>
                <a:spcPts val="0"/>
              </a:spcBef>
              <a:spcAft>
                <a:spcPts val="0"/>
              </a:spcAft>
              <a:buNone/>
              <a:defRPr sz="2667">
                <a:solidFill>
                  <a:srgbClr val="FFFFFF"/>
                </a:solidFill>
              </a:defRPr>
            </a:lvl4pPr>
            <a:lvl5pPr lvl="4" algn="ctr" rtl="0">
              <a:lnSpc>
                <a:spcPct val="130000"/>
              </a:lnSpc>
              <a:spcBef>
                <a:spcPts val="0"/>
              </a:spcBef>
              <a:spcAft>
                <a:spcPts val="0"/>
              </a:spcAft>
              <a:buNone/>
              <a:defRPr sz="2667">
                <a:solidFill>
                  <a:srgbClr val="FFFFFF"/>
                </a:solidFill>
              </a:defRPr>
            </a:lvl5pPr>
            <a:lvl6pPr lvl="5" algn="ctr" rtl="0">
              <a:lnSpc>
                <a:spcPct val="130000"/>
              </a:lnSpc>
              <a:spcBef>
                <a:spcPts val="0"/>
              </a:spcBef>
              <a:spcAft>
                <a:spcPts val="0"/>
              </a:spcAft>
              <a:buNone/>
              <a:defRPr sz="2667">
                <a:solidFill>
                  <a:srgbClr val="FFFFFF"/>
                </a:solidFill>
              </a:defRPr>
            </a:lvl6pPr>
            <a:lvl7pPr lvl="6" algn="ctr" rtl="0">
              <a:lnSpc>
                <a:spcPct val="130000"/>
              </a:lnSpc>
              <a:spcBef>
                <a:spcPts val="0"/>
              </a:spcBef>
              <a:spcAft>
                <a:spcPts val="0"/>
              </a:spcAft>
              <a:buNone/>
              <a:defRPr sz="2667">
                <a:solidFill>
                  <a:srgbClr val="FFFFFF"/>
                </a:solidFill>
              </a:defRPr>
            </a:lvl7pPr>
            <a:lvl8pPr lvl="7" algn="ctr" rtl="0">
              <a:lnSpc>
                <a:spcPct val="130000"/>
              </a:lnSpc>
              <a:spcBef>
                <a:spcPts val="0"/>
              </a:spcBef>
              <a:spcAft>
                <a:spcPts val="0"/>
              </a:spcAft>
              <a:buNone/>
              <a:defRPr sz="2667">
                <a:solidFill>
                  <a:srgbClr val="FFFFFF"/>
                </a:solidFill>
              </a:defRPr>
            </a:lvl8pPr>
            <a:lvl9pPr lvl="8" algn="ctr" rtl="0">
              <a:lnSpc>
                <a:spcPct val="130000"/>
              </a:lnSpc>
              <a:spcBef>
                <a:spcPts val="0"/>
              </a:spcBef>
              <a:spcAft>
                <a:spcPts val="0"/>
              </a:spcAft>
              <a:buNone/>
              <a:defRPr sz="2667">
                <a:solidFill>
                  <a:srgbClr val="FFFFFF"/>
                </a:solidFill>
              </a:defRPr>
            </a:lvl9pPr>
          </a:lstStyle>
          <a:p>
            <a:endParaRPr/>
          </a:p>
        </p:txBody>
      </p:sp>
      <p:sp>
        <p:nvSpPr>
          <p:cNvPr id="102" name="Google Shape;102;p11"/>
          <p:cNvSpPr txBox="1">
            <a:spLocks noGrp="1"/>
          </p:cNvSpPr>
          <p:nvPr>
            <p:ph type="subTitle" idx="3"/>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pic>
        <p:nvPicPr>
          <p:cNvPr id="103" name="Google Shape;103;p11"/>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104" name="Google Shape;104;p11"/>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925792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nterior three chevrons">
  <p:cSld name="Interior three chevrons">
    <p:bg>
      <p:bgPr>
        <a:solidFill>
          <a:srgbClr val="353535"/>
        </a:solidFill>
        <a:effectLst/>
      </p:bgPr>
    </p:bg>
    <p:spTree>
      <p:nvGrpSpPr>
        <p:cNvPr id="1" name="Shape 105"/>
        <p:cNvGrpSpPr/>
        <p:nvPr/>
      </p:nvGrpSpPr>
      <p:grpSpPr>
        <a:xfrm>
          <a:off x="0" y="0"/>
          <a:ext cx="0" cy="0"/>
          <a:chOff x="0" y="0"/>
          <a:chExt cx="0" cy="0"/>
        </a:xfrm>
      </p:grpSpPr>
      <p:sp>
        <p:nvSpPr>
          <p:cNvPr id="106" name="Google Shape;106;p12"/>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cxnSp>
        <p:nvCxnSpPr>
          <p:cNvPr id="107" name="Google Shape;107;p12"/>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108" name="Google Shape;108;p12"/>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109" name="Google Shape;109;p12"/>
          <p:cNvSpPr txBox="1">
            <a:spLocks noGrp="1"/>
          </p:cNvSpPr>
          <p:nvPr>
            <p:ph type="subTitle" idx="2"/>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110" name="Google Shape;110;p12"/>
          <p:cNvSpPr/>
          <p:nvPr/>
        </p:nvSpPr>
        <p:spPr>
          <a:xfrm>
            <a:off x="3901500" y="2473637"/>
            <a:ext cx="4389200" cy="2702400"/>
          </a:xfrm>
          <a:prstGeom prst="chevron">
            <a:avLst>
              <a:gd name="adj" fmla="val 27319"/>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111" name="Google Shape;111;p12"/>
          <p:cNvSpPr/>
          <p:nvPr/>
        </p:nvSpPr>
        <p:spPr>
          <a:xfrm>
            <a:off x="7803000" y="2473651"/>
            <a:ext cx="4389200" cy="2702400"/>
          </a:xfrm>
          <a:prstGeom prst="chevron">
            <a:avLst>
              <a:gd name="adj" fmla="val 27319"/>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112" name="Google Shape;112;p12"/>
          <p:cNvSpPr/>
          <p:nvPr/>
        </p:nvSpPr>
        <p:spPr>
          <a:xfrm>
            <a:off x="0" y="2473651"/>
            <a:ext cx="4389200" cy="2702400"/>
          </a:xfrm>
          <a:prstGeom prst="chevron">
            <a:avLst>
              <a:gd name="adj" fmla="val 27319"/>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113" name="Google Shape;113;p12"/>
          <p:cNvSpPr/>
          <p:nvPr/>
        </p:nvSpPr>
        <p:spPr>
          <a:xfrm>
            <a:off x="0" y="2473637"/>
            <a:ext cx="1120400" cy="27024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114" name="Google Shape;114;p12"/>
          <p:cNvSpPr/>
          <p:nvPr/>
        </p:nvSpPr>
        <p:spPr>
          <a:xfrm>
            <a:off x="11071500" y="2473637"/>
            <a:ext cx="1120400" cy="27024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115" name="Google Shape;115;p12"/>
          <p:cNvSpPr txBox="1">
            <a:spLocks noGrp="1"/>
          </p:cNvSpPr>
          <p:nvPr>
            <p:ph type="subTitle" idx="3"/>
          </p:nvPr>
        </p:nvSpPr>
        <p:spPr>
          <a:xfrm>
            <a:off x="3901500" y="2473651"/>
            <a:ext cx="4389200" cy="2702400"/>
          </a:xfrm>
          <a:prstGeom prst="rect">
            <a:avLst/>
          </a:prstGeom>
        </p:spPr>
        <p:txBody>
          <a:bodyPr spcFirstLastPara="1" wrap="square" lIns="822950" tIns="68575" rIns="342900" bIns="0" anchor="ctr" anchorCtr="0">
            <a:noAutofit/>
          </a:bodyPr>
          <a:lstStyle>
            <a:lvl1pPr lvl="0" rtl="0">
              <a:lnSpc>
                <a:spcPct val="115000"/>
              </a:lnSpc>
              <a:spcBef>
                <a:spcPts val="0"/>
              </a:spcBef>
              <a:spcAft>
                <a:spcPts val="0"/>
              </a:spcAft>
              <a:buNone/>
              <a:defRPr>
                <a:solidFill>
                  <a:srgbClr val="FFFFFF"/>
                </a:solidFill>
              </a:defRPr>
            </a:lvl1pPr>
            <a:lvl2pPr lvl="1" rtl="0">
              <a:lnSpc>
                <a:spcPct val="115000"/>
              </a:lnSpc>
              <a:spcBef>
                <a:spcPts val="1067"/>
              </a:spcBef>
              <a:spcAft>
                <a:spcPts val="0"/>
              </a:spcAft>
              <a:buNone/>
              <a:defRPr>
                <a:solidFill>
                  <a:srgbClr val="FFFFFF"/>
                </a:solidFill>
              </a:defRPr>
            </a:lvl2pPr>
            <a:lvl3pPr lvl="2" rtl="0">
              <a:lnSpc>
                <a:spcPct val="115000"/>
              </a:lnSpc>
              <a:spcBef>
                <a:spcPts val="1067"/>
              </a:spcBef>
              <a:spcAft>
                <a:spcPts val="0"/>
              </a:spcAft>
              <a:buNone/>
              <a:defRPr>
                <a:solidFill>
                  <a:srgbClr val="FFFFFF"/>
                </a:solidFill>
              </a:defRPr>
            </a:lvl3pPr>
            <a:lvl4pPr lvl="3" rtl="0">
              <a:lnSpc>
                <a:spcPct val="115000"/>
              </a:lnSpc>
              <a:spcBef>
                <a:spcPts val="1067"/>
              </a:spcBef>
              <a:spcAft>
                <a:spcPts val="0"/>
              </a:spcAft>
              <a:buNone/>
              <a:defRPr>
                <a:solidFill>
                  <a:srgbClr val="FFFFFF"/>
                </a:solidFill>
              </a:defRPr>
            </a:lvl4pPr>
            <a:lvl5pPr lvl="4" rtl="0">
              <a:lnSpc>
                <a:spcPct val="115000"/>
              </a:lnSpc>
              <a:spcBef>
                <a:spcPts val="1067"/>
              </a:spcBef>
              <a:spcAft>
                <a:spcPts val="0"/>
              </a:spcAft>
              <a:buNone/>
              <a:defRPr>
                <a:solidFill>
                  <a:srgbClr val="FFFFFF"/>
                </a:solidFill>
              </a:defRPr>
            </a:lvl5pPr>
            <a:lvl6pPr lvl="5" rtl="0">
              <a:lnSpc>
                <a:spcPct val="115000"/>
              </a:lnSpc>
              <a:spcBef>
                <a:spcPts val="1067"/>
              </a:spcBef>
              <a:spcAft>
                <a:spcPts val="0"/>
              </a:spcAft>
              <a:buNone/>
              <a:defRPr>
                <a:solidFill>
                  <a:srgbClr val="FFFFFF"/>
                </a:solidFill>
              </a:defRPr>
            </a:lvl6pPr>
            <a:lvl7pPr lvl="6" rtl="0">
              <a:lnSpc>
                <a:spcPct val="115000"/>
              </a:lnSpc>
              <a:spcBef>
                <a:spcPts val="1067"/>
              </a:spcBef>
              <a:spcAft>
                <a:spcPts val="0"/>
              </a:spcAft>
              <a:buNone/>
              <a:defRPr>
                <a:solidFill>
                  <a:srgbClr val="FFFFFF"/>
                </a:solidFill>
              </a:defRPr>
            </a:lvl7pPr>
            <a:lvl8pPr lvl="7" rtl="0">
              <a:lnSpc>
                <a:spcPct val="115000"/>
              </a:lnSpc>
              <a:spcBef>
                <a:spcPts val="1067"/>
              </a:spcBef>
              <a:spcAft>
                <a:spcPts val="0"/>
              </a:spcAft>
              <a:buNone/>
              <a:defRPr>
                <a:solidFill>
                  <a:srgbClr val="FFFFFF"/>
                </a:solidFill>
              </a:defRPr>
            </a:lvl8pPr>
            <a:lvl9pPr lvl="8" rtl="0">
              <a:lnSpc>
                <a:spcPct val="115000"/>
              </a:lnSpc>
              <a:spcBef>
                <a:spcPts val="1067"/>
              </a:spcBef>
              <a:spcAft>
                <a:spcPts val="1067"/>
              </a:spcAft>
              <a:buNone/>
              <a:defRPr>
                <a:solidFill>
                  <a:srgbClr val="FFFFFF"/>
                </a:solidFill>
              </a:defRPr>
            </a:lvl9pPr>
          </a:lstStyle>
          <a:p>
            <a:endParaRPr/>
          </a:p>
        </p:txBody>
      </p:sp>
      <p:sp>
        <p:nvSpPr>
          <p:cNvPr id="116" name="Google Shape;116;p12"/>
          <p:cNvSpPr txBox="1">
            <a:spLocks noGrp="1"/>
          </p:cNvSpPr>
          <p:nvPr>
            <p:ph type="subTitle" idx="4"/>
          </p:nvPr>
        </p:nvSpPr>
        <p:spPr>
          <a:xfrm>
            <a:off x="0" y="2473651"/>
            <a:ext cx="4389200" cy="2702400"/>
          </a:xfrm>
          <a:prstGeom prst="rect">
            <a:avLst/>
          </a:prstGeom>
        </p:spPr>
        <p:txBody>
          <a:bodyPr spcFirstLastPara="1" wrap="square" lIns="651500" tIns="68575" rIns="548625" bIns="0" anchor="ctr" anchorCtr="0">
            <a:noAutofit/>
          </a:bodyPr>
          <a:lstStyle>
            <a:lvl1pPr lvl="0" rtl="0">
              <a:lnSpc>
                <a:spcPct val="115000"/>
              </a:lnSpc>
              <a:spcBef>
                <a:spcPts val="0"/>
              </a:spcBef>
              <a:spcAft>
                <a:spcPts val="0"/>
              </a:spcAft>
              <a:buNone/>
              <a:defRPr>
                <a:solidFill>
                  <a:srgbClr val="FFFFFF"/>
                </a:solidFill>
              </a:defRPr>
            </a:lvl1pPr>
            <a:lvl2pPr lvl="1" rtl="0">
              <a:lnSpc>
                <a:spcPct val="115000"/>
              </a:lnSpc>
              <a:spcBef>
                <a:spcPts val="1067"/>
              </a:spcBef>
              <a:spcAft>
                <a:spcPts val="0"/>
              </a:spcAft>
              <a:buNone/>
              <a:defRPr>
                <a:solidFill>
                  <a:srgbClr val="FFFFFF"/>
                </a:solidFill>
              </a:defRPr>
            </a:lvl2pPr>
            <a:lvl3pPr lvl="2" rtl="0">
              <a:lnSpc>
                <a:spcPct val="115000"/>
              </a:lnSpc>
              <a:spcBef>
                <a:spcPts val="1067"/>
              </a:spcBef>
              <a:spcAft>
                <a:spcPts val="0"/>
              </a:spcAft>
              <a:buNone/>
              <a:defRPr>
                <a:solidFill>
                  <a:srgbClr val="FFFFFF"/>
                </a:solidFill>
              </a:defRPr>
            </a:lvl3pPr>
            <a:lvl4pPr lvl="3" rtl="0">
              <a:lnSpc>
                <a:spcPct val="115000"/>
              </a:lnSpc>
              <a:spcBef>
                <a:spcPts val="1067"/>
              </a:spcBef>
              <a:spcAft>
                <a:spcPts val="0"/>
              </a:spcAft>
              <a:buNone/>
              <a:defRPr>
                <a:solidFill>
                  <a:srgbClr val="FFFFFF"/>
                </a:solidFill>
              </a:defRPr>
            </a:lvl4pPr>
            <a:lvl5pPr lvl="4" rtl="0">
              <a:lnSpc>
                <a:spcPct val="115000"/>
              </a:lnSpc>
              <a:spcBef>
                <a:spcPts val="1067"/>
              </a:spcBef>
              <a:spcAft>
                <a:spcPts val="0"/>
              </a:spcAft>
              <a:buNone/>
              <a:defRPr>
                <a:solidFill>
                  <a:srgbClr val="FFFFFF"/>
                </a:solidFill>
              </a:defRPr>
            </a:lvl5pPr>
            <a:lvl6pPr lvl="5" rtl="0">
              <a:lnSpc>
                <a:spcPct val="115000"/>
              </a:lnSpc>
              <a:spcBef>
                <a:spcPts val="1067"/>
              </a:spcBef>
              <a:spcAft>
                <a:spcPts val="0"/>
              </a:spcAft>
              <a:buNone/>
              <a:defRPr>
                <a:solidFill>
                  <a:srgbClr val="FFFFFF"/>
                </a:solidFill>
              </a:defRPr>
            </a:lvl6pPr>
            <a:lvl7pPr lvl="6" rtl="0">
              <a:lnSpc>
                <a:spcPct val="115000"/>
              </a:lnSpc>
              <a:spcBef>
                <a:spcPts val="1067"/>
              </a:spcBef>
              <a:spcAft>
                <a:spcPts val="0"/>
              </a:spcAft>
              <a:buNone/>
              <a:defRPr>
                <a:solidFill>
                  <a:srgbClr val="FFFFFF"/>
                </a:solidFill>
              </a:defRPr>
            </a:lvl7pPr>
            <a:lvl8pPr lvl="7" rtl="0">
              <a:lnSpc>
                <a:spcPct val="115000"/>
              </a:lnSpc>
              <a:spcBef>
                <a:spcPts val="1067"/>
              </a:spcBef>
              <a:spcAft>
                <a:spcPts val="0"/>
              </a:spcAft>
              <a:buNone/>
              <a:defRPr>
                <a:solidFill>
                  <a:srgbClr val="FFFFFF"/>
                </a:solidFill>
              </a:defRPr>
            </a:lvl8pPr>
            <a:lvl9pPr lvl="8" rtl="0">
              <a:lnSpc>
                <a:spcPct val="115000"/>
              </a:lnSpc>
              <a:spcBef>
                <a:spcPts val="1067"/>
              </a:spcBef>
              <a:spcAft>
                <a:spcPts val="1067"/>
              </a:spcAft>
              <a:buNone/>
              <a:defRPr>
                <a:solidFill>
                  <a:srgbClr val="FFFFFF"/>
                </a:solidFill>
              </a:defRPr>
            </a:lvl9pPr>
          </a:lstStyle>
          <a:p>
            <a:endParaRPr/>
          </a:p>
        </p:txBody>
      </p:sp>
      <p:sp>
        <p:nvSpPr>
          <p:cNvPr id="117" name="Google Shape;117;p12"/>
          <p:cNvSpPr txBox="1">
            <a:spLocks noGrp="1"/>
          </p:cNvSpPr>
          <p:nvPr>
            <p:ph type="subTitle" idx="5"/>
          </p:nvPr>
        </p:nvSpPr>
        <p:spPr>
          <a:xfrm>
            <a:off x="7803000" y="2473651"/>
            <a:ext cx="4389200" cy="2702400"/>
          </a:xfrm>
          <a:prstGeom prst="rect">
            <a:avLst/>
          </a:prstGeom>
        </p:spPr>
        <p:txBody>
          <a:bodyPr spcFirstLastPara="1" wrap="square" lIns="822950" tIns="68575" rIns="342900" bIns="0" anchor="ctr" anchorCtr="0">
            <a:noAutofit/>
          </a:bodyPr>
          <a:lstStyle>
            <a:lvl1pPr lvl="0" rtl="0">
              <a:lnSpc>
                <a:spcPct val="115000"/>
              </a:lnSpc>
              <a:spcBef>
                <a:spcPts val="0"/>
              </a:spcBef>
              <a:spcAft>
                <a:spcPts val="0"/>
              </a:spcAft>
              <a:buNone/>
              <a:defRPr>
                <a:solidFill>
                  <a:srgbClr val="FFFFFF"/>
                </a:solidFill>
              </a:defRPr>
            </a:lvl1pPr>
            <a:lvl2pPr lvl="1" rtl="0">
              <a:lnSpc>
                <a:spcPct val="115000"/>
              </a:lnSpc>
              <a:spcBef>
                <a:spcPts val="1067"/>
              </a:spcBef>
              <a:spcAft>
                <a:spcPts val="0"/>
              </a:spcAft>
              <a:buNone/>
              <a:defRPr>
                <a:solidFill>
                  <a:srgbClr val="FFFFFF"/>
                </a:solidFill>
              </a:defRPr>
            </a:lvl2pPr>
            <a:lvl3pPr lvl="2" rtl="0">
              <a:lnSpc>
                <a:spcPct val="115000"/>
              </a:lnSpc>
              <a:spcBef>
                <a:spcPts val="1067"/>
              </a:spcBef>
              <a:spcAft>
                <a:spcPts val="0"/>
              </a:spcAft>
              <a:buNone/>
              <a:defRPr>
                <a:solidFill>
                  <a:srgbClr val="FFFFFF"/>
                </a:solidFill>
              </a:defRPr>
            </a:lvl3pPr>
            <a:lvl4pPr lvl="3" rtl="0">
              <a:lnSpc>
                <a:spcPct val="115000"/>
              </a:lnSpc>
              <a:spcBef>
                <a:spcPts val="1067"/>
              </a:spcBef>
              <a:spcAft>
                <a:spcPts val="0"/>
              </a:spcAft>
              <a:buNone/>
              <a:defRPr>
                <a:solidFill>
                  <a:srgbClr val="FFFFFF"/>
                </a:solidFill>
              </a:defRPr>
            </a:lvl4pPr>
            <a:lvl5pPr lvl="4" rtl="0">
              <a:lnSpc>
                <a:spcPct val="115000"/>
              </a:lnSpc>
              <a:spcBef>
                <a:spcPts val="1067"/>
              </a:spcBef>
              <a:spcAft>
                <a:spcPts val="0"/>
              </a:spcAft>
              <a:buNone/>
              <a:defRPr>
                <a:solidFill>
                  <a:srgbClr val="FFFFFF"/>
                </a:solidFill>
              </a:defRPr>
            </a:lvl5pPr>
            <a:lvl6pPr lvl="5" rtl="0">
              <a:lnSpc>
                <a:spcPct val="115000"/>
              </a:lnSpc>
              <a:spcBef>
                <a:spcPts val="1067"/>
              </a:spcBef>
              <a:spcAft>
                <a:spcPts val="0"/>
              </a:spcAft>
              <a:buNone/>
              <a:defRPr>
                <a:solidFill>
                  <a:srgbClr val="FFFFFF"/>
                </a:solidFill>
              </a:defRPr>
            </a:lvl6pPr>
            <a:lvl7pPr lvl="6" rtl="0">
              <a:lnSpc>
                <a:spcPct val="115000"/>
              </a:lnSpc>
              <a:spcBef>
                <a:spcPts val="1067"/>
              </a:spcBef>
              <a:spcAft>
                <a:spcPts val="0"/>
              </a:spcAft>
              <a:buNone/>
              <a:defRPr>
                <a:solidFill>
                  <a:srgbClr val="FFFFFF"/>
                </a:solidFill>
              </a:defRPr>
            </a:lvl7pPr>
            <a:lvl8pPr lvl="7" rtl="0">
              <a:lnSpc>
                <a:spcPct val="115000"/>
              </a:lnSpc>
              <a:spcBef>
                <a:spcPts val="1067"/>
              </a:spcBef>
              <a:spcAft>
                <a:spcPts val="0"/>
              </a:spcAft>
              <a:buNone/>
              <a:defRPr>
                <a:solidFill>
                  <a:srgbClr val="FFFFFF"/>
                </a:solidFill>
              </a:defRPr>
            </a:lvl8pPr>
            <a:lvl9pPr lvl="8" rtl="0">
              <a:lnSpc>
                <a:spcPct val="115000"/>
              </a:lnSpc>
              <a:spcBef>
                <a:spcPts val="1067"/>
              </a:spcBef>
              <a:spcAft>
                <a:spcPts val="1067"/>
              </a:spcAft>
              <a:buNone/>
              <a:defRPr>
                <a:solidFill>
                  <a:srgbClr val="FFFFFF"/>
                </a:solidFill>
              </a:defRPr>
            </a:lvl9pPr>
          </a:lstStyle>
          <a:p>
            <a:endParaRPr/>
          </a:p>
        </p:txBody>
      </p:sp>
      <p:sp>
        <p:nvSpPr>
          <p:cNvPr id="118" name="Google Shape;118;p12"/>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sp>
        <p:nvSpPr>
          <p:cNvPr id="119" name="Google Shape;119;p12"/>
          <p:cNvSpPr txBox="1">
            <a:spLocks noGrp="1"/>
          </p:cNvSpPr>
          <p:nvPr>
            <p:ph type="subTitle" idx="6"/>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pic>
        <p:nvPicPr>
          <p:cNvPr id="120" name="Google Shape;120;p12"/>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121" name="Google Shape;121;p12"/>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064795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nterior two chevrons">
  <p:cSld name="Interior two chevrons">
    <p:bg>
      <p:bgPr>
        <a:solidFill>
          <a:srgbClr val="353535"/>
        </a:solidFill>
        <a:effectLst/>
      </p:bgPr>
    </p:bg>
    <p:spTree>
      <p:nvGrpSpPr>
        <p:cNvPr id="1" name="Shape 122"/>
        <p:cNvGrpSpPr/>
        <p:nvPr/>
      </p:nvGrpSpPr>
      <p:grpSpPr>
        <a:xfrm>
          <a:off x="0" y="0"/>
          <a:ext cx="0" cy="0"/>
          <a:chOff x="0" y="0"/>
          <a:chExt cx="0" cy="0"/>
        </a:xfrm>
      </p:grpSpPr>
      <p:sp>
        <p:nvSpPr>
          <p:cNvPr id="123" name="Google Shape;123;p13"/>
          <p:cNvSpPr/>
          <p:nvPr/>
        </p:nvSpPr>
        <p:spPr>
          <a:xfrm>
            <a:off x="0" y="2473651"/>
            <a:ext cx="6328400" cy="2702400"/>
          </a:xfrm>
          <a:prstGeom prst="chevron">
            <a:avLst>
              <a:gd name="adj" fmla="val 27319"/>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cxnSp>
        <p:nvCxnSpPr>
          <p:cNvPr id="124" name="Google Shape;124;p13"/>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125" name="Google Shape;125;p13"/>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126" name="Google Shape;126;p13"/>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127" name="Google Shape;127;p13"/>
          <p:cNvSpPr/>
          <p:nvPr/>
        </p:nvSpPr>
        <p:spPr>
          <a:xfrm>
            <a:off x="0" y="2473637"/>
            <a:ext cx="1120400" cy="27024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128" name="Google Shape;128;p13"/>
          <p:cNvSpPr/>
          <p:nvPr/>
        </p:nvSpPr>
        <p:spPr>
          <a:xfrm>
            <a:off x="11071500" y="2473637"/>
            <a:ext cx="1120400" cy="27024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129" name="Google Shape;129;p13"/>
          <p:cNvSpPr/>
          <p:nvPr/>
        </p:nvSpPr>
        <p:spPr>
          <a:xfrm>
            <a:off x="5863800" y="2473651"/>
            <a:ext cx="6328400" cy="2702400"/>
          </a:xfrm>
          <a:prstGeom prst="chevron">
            <a:avLst>
              <a:gd name="adj" fmla="val 27319"/>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130" name="Google Shape;130;p13"/>
          <p:cNvSpPr txBox="1">
            <a:spLocks noGrp="1"/>
          </p:cNvSpPr>
          <p:nvPr>
            <p:ph type="subTitle" idx="2"/>
          </p:nvPr>
        </p:nvSpPr>
        <p:spPr>
          <a:xfrm>
            <a:off x="0" y="2473651"/>
            <a:ext cx="6328400" cy="2702400"/>
          </a:xfrm>
          <a:prstGeom prst="rect">
            <a:avLst/>
          </a:prstGeom>
        </p:spPr>
        <p:txBody>
          <a:bodyPr spcFirstLastPara="1" wrap="square" lIns="651500" tIns="68575" rIns="685800" bIns="0" anchor="ctr" anchorCtr="0">
            <a:noAutofit/>
          </a:bodyPr>
          <a:lstStyle>
            <a:lvl1pPr lvl="0" rtl="0">
              <a:lnSpc>
                <a:spcPct val="115000"/>
              </a:lnSpc>
              <a:spcBef>
                <a:spcPts val="0"/>
              </a:spcBef>
              <a:spcAft>
                <a:spcPts val="0"/>
              </a:spcAft>
              <a:buNone/>
              <a:defRPr>
                <a:solidFill>
                  <a:srgbClr val="FFFFFF"/>
                </a:solidFill>
              </a:defRPr>
            </a:lvl1pPr>
            <a:lvl2pPr lvl="1" rtl="0">
              <a:lnSpc>
                <a:spcPct val="115000"/>
              </a:lnSpc>
              <a:spcBef>
                <a:spcPts val="1067"/>
              </a:spcBef>
              <a:spcAft>
                <a:spcPts val="0"/>
              </a:spcAft>
              <a:buNone/>
              <a:defRPr>
                <a:solidFill>
                  <a:srgbClr val="FFFFFF"/>
                </a:solidFill>
              </a:defRPr>
            </a:lvl2pPr>
            <a:lvl3pPr lvl="2" rtl="0">
              <a:lnSpc>
                <a:spcPct val="115000"/>
              </a:lnSpc>
              <a:spcBef>
                <a:spcPts val="1067"/>
              </a:spcBef>
              <a:spcAft>
                <a:spcPts val="0"/>
              </a:spcAft>
              <a:buNone/>
              <a:defRPr>
                <a:solidFill>
                  <a:srgbClr val="FFFFFF"/>
                </a:solidFill>
              </a:defRPr>
            </a:lvl3pPr>
            <a:lvl4pPr lvl="3" rtl="0">
              <a:lnSpc>
                <a:spcPct val="115000"/>
              </a:lnSpc>
              <a:spcBef>
                <a:spcPts val="1067"/>
              </a:spcBef>
              <a:spcAft>
                <a:spcPts val="0"/>
              </a:spcAft>
              <a:buNone/>
              <a:defRPr>
                <a:solidFill>
                  <a:srgbClr val="FFFFFF"/>
                </a:solidFill>
              </a:defRPr>
            </a:lvl4pPr>
            <a:lvl5pPr lvl="4" rtl="0">
              <a:lnSpc>
                <a:spcPct val="115000"/>
              </a:lnSpc>
              <a:spcBef>
                <a:spcPts val="1067"/>
              </a:spcBef>
              <a:spcAft>
                <a:spcPts val="0"/>
              </a:spcAft>
              <a:buNone/>
              <a:defRPr>
                <a:solidFill>
                  <a:srgbClr val="FFFFFF"/>
                </a:solidFill>
              </a:defRPr>
            </a:lvl5pPr>
            <a:lvl6pPr lvl="5" rtl="0">
              <a:lnSpc>
                <a:spcPct val="115000"/>
              </a:lnSpc>
              <a:spcBef>
                <a:spcPts val="1067"/>
              </a:spcBef>
              <a:spcAft>
                <a:spcPts val="0"/>
              </a:spcAft>
              <a:buNone/>
              <a:defRPr>
                <a:solidFill>
                  <a:srgbClr val="FFFFFF"/>
                </a:solidFill>
              </a:defRPr>
            </a:lvl6pPr>
            <a:lvl7pPr lvl="6" rtl="0">
              <a:lnSpc>
                <a:spcPct val="115000"/>
              </a:lnSpc>
              <a:spcBef>
                <a:spcPts val="1067"/>
              </a:spcBef>
              <a:spcAft>
                <a:spcPts val="0"/>
              </a:spcAft>
              <a:buNone/>
              <a:defRPr>
                <a:solidFill>
                  <a:srgbClr val="FFFFFF"/>
                </a:solidFill>
              </a:defRPr>
            </a:lvl7pPr>
            <a:lvl8pPr lvl="7" rtl="0">
              <a:lnSpc>
                <a:spcPct val="115000"/>
              </a:lnSpc>
              <a:spcBef>
                <a:spcPts val="1067"/>
              </a:spcBef>
              <a:spcAft>
                <a:spcPts val="0"/>
              </a:spcAft>
              <a:buNone/>
              <a:defRPr>
                <a:solidFill>
                  <a:srgbClr val="FFFFFF"/>
                </a:solidFill>
              </a:defRPr>
            </a:lvl8pPr>
            <a:lvl9pPr lvl="8" rtl="0">
              <a:lnSpc>
                <a:spcPct val="115000"/>
              </a:lnSpc>
              <a:spcBef>
                <a:spcPts val="1067"/>
              </a:spcBef>
              <a:spcAft>
                <a:spcPts val="1067"/>
              </a:spcAft>
              <a:buNone/>
              <a:defRPr>
                <a:solidFill>
                  <a:srgbClr val="FFFFFF"/>
                </a:solidFill>
              </a:defRPr>
            </a:lvl9pPr>
          </a:lstStyle>
          <a:p>
            <a:endParaRPr/>
          </a:p>
        </p:txBody>
      </p:sp>
      <p:sp>
        <p:nvSpPr>
          <p:cNvPr id="131" name="Google Shape;131;p13"/>
          <p:cNvSpPr txBox="1">
            <a:spLocks noGrp="1"/>
          </p:cNvSpPr>
          <p:nvPr>
            <p:ph type="subTitle" idx="3"/>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132" name="Google Shape;132;p13"/>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sp>
        <p:nvSpPr>
          <p:cNvPr id="133" name="Google Shape;133;p13"/>
          <p:cNvSpPr txBox="1">
            <a:spLocks noGrp="1"/>
          </p:cNvSpPr>
          <p:nvPr>
            <p:ph type="subTitle" idx="4"/>
          </p:nvPr>
        </p:nvSpPr>
        <p:spPr>
          <a:xfrm>
            <a:off x="6633000" y="2473651"/>
            <a:ext cx="6328400" cy="2702400"/>
          </a:xfrm>
          <a:prstGeom prst="rect">
            <a:avLst/>
          </a:prstGeom>
        </p:spPr>
        <p:txBody>
          <a:bodyPr spcFirstLastPara="1" wrap="square" lIns="651500" tIns="68575" rIns="685800" bIns="0" anchor="ctr" anchorCtr="0">
            <a:noAutofit/>
          </a:bodyPr>
          <a:lstStyle>
            <a:lvl1pPr lvl="0" rtl="0">
              <a:lnSpc>
                <a:spcPct val="115000"/>
              </a:lnSpc>
              <a:spcBef>
                <a:spcPts val="0"/>
              </a:spcBef>
              <a:spcAft>
                <a:spcPts val="0"/>
              </a:spcAft>
              <a:buNone/>
              <a:defRPr>
                <a:solidFill>
                  <a:srgbClr val="FFFFFF"/>
                </a:solidFill>
              </a:defRPr>
            </a:lvl1pPr>
            <a:lvl2pPr lvl="1" rtl="0">
              <a:lnSpc>
                <a:spcPct val="115000"/>
              </a:lnSpc>
              <a:spcBef>
                <a:spcPts val="1067"/>
              </a:spcBef>
              <a:spcAft>
                <a:spcPts val="0"/>
              </a:spcAft>
              <a:buNone/>
              <a:defRPr>
                <a:solidFill>
                  <a:srgbClr val="FFFFFF"/>
                </a:solidFill>
              </a:defRPr>
            </a:lvl2pPr>
            <a:lvl3pPr lvl="2" rtl="0">
              <a:lnSpc>
                <a:spcPct val="115000"/>
              </a:lnSpc>
              <a:spcBef>
                <a:spcPts val="1067"/>
              </a:spcBef>
              <a:spcAft>
                <a:spcPts val="0"/>
              </a:spcAft>
              <a:buNone/>
              <a:defRPr>
                <a:solidFill>
                  <a:srgbClr val="FFFFFF"/>
                </a:solidFill>
              </a:defRPr>
            </a:lvl3pPr>
            <a:lvl4pPr lvl="3" rtl="0">
              <a:lnSpc>
                <a:spcPct val="115000"/>
              </a:lnSpc>
              <a:spcBef>
                <a:spcPts val="1067"/>
              </a:spcBef>
              <a:spcAft>
                <a:spcPts val="0"/>
              </a:spcAft>
              <a:buNone/>
              <a:defRPr>
                <a:solidFill>
                  <a:srgbClr val="FFFFFF"/>
                </a:solidFill>
              </a:defRPr>
            </a:lvl4pPr>
            <a:lvl5pPr lvl="4" rtl="0">
              <a:lnSpc>
                <a:spcPct val="115000"/>
              </a:lnSpc>
              <a:spcBef>
                <a:spcPts val="1067"/>
              </a:spcBef>
              <a:spcAft>
                <a:spcPts val="0"/>
              </a:spcAft>
              <a:buNone/>
              <a:defRPr>
                <a:solidFill>
                  <a:srgbClr val="FFFFFF"/>
                </a:solidFill>
              </a:defRPr>
            </a:lvl5pPr>
            <a:lvl6pPr lvl="5" rtl="0">
              <a:lnSpc>
                <a:spcPct val="115000"/>
              </a:lnSpc>
              <a:spcBef>
                <a:spcPts val="1067"/>
              </a:spcBef>
              <a:spcAft>
                <a:spcPts val="0"/>
              </a:spcAft>
              <a:buNone/>
              <a:defRPr>
                <a:solidFill>
                  <a:srgbClr val="FFFFFF"/>
                </a:solidFill>
              </a:defRPr>
            </a:lvl6pPr>
            <a:lvl7pPr lvl="6" rtl="0">
              <a:lnSpc>
                <a:spcPct val="115000"/>
              </a:lnSpc>
              <a:spcBef>
                <a:spcPts val="1067"/>
              </a:spcBef>
              <a:spcAft>
                <a:spcPts val="0"/>
              </a:spcAft>
              <a:buNone/>
              <a:defRPr>
                <a:solidFill>
                  <a:srgbClr val="FFFFFF"/>
                </a:solidFill>
              </a:defRPr>
            </a:lvl7pPr>
            <a:lvl8pPr lvl="7" rtl="0">
              <a:lnSpc>
                <a:spcPct val="115000"/>
              </a:lnSpc>
              <a:spcBef>
                <a:spcPts val="1067"/>
              </a:spcBef>
              <a:spcAft>
                <a:spcPts val="0"/>
              </a:spcAft>
              <a:buNone/>
              <a:defRPr>
                <a:solidFill>
                  <a:srgbClr val="FFFFFF"/>
                </a:solidFill>
              </a:defRPr>
            </a:lvl8pPr>
            <a:lvl9pPr lvl="8" rtl="0">
              <a:lnSpc>
                <a:spcPct val="115000"/>
              </a:lnSpc>
              <a:spcBef>
                <a:spcPts val="1067"/>
              </a:spcBef>
              <a:spcAft>
                <a:spcPts val="1067"/>
              </a:spcAft>
              <a:buNone/>
              <a:defRPr>
                <a:solidFill>
                  <a:srgbClr val="FFFFFF"/>
                </a:solidFill>
              </a:defRPr>
            </a:lvl9pPr>
          </a:lstStyle>
          <a:p>
            <a:endParaRPr/>
          </a:p>
        </p:txBody>
      </p:sp>
      <p:pic>
        <p:nvPicPr>
          <p:cNvPr id="134" name="Google Shape;134;p13"/>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135" name="Google Shape;135;p13"/>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136" name="Google Shape;136;p13"/>
          <p:cNvSpPr txBox="1">
            <a:spLocks noGrp="1"/>
          </p:cNvSpPr>
          <p:nvPr>
            <p:ph type="subTitle" idx="5"/>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2127260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827350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nterior three circles">
  <p:cSld name="Interior three circles">
    <p:bg>
      <p:bgPr>
        <a:solidFill>
          <a:srgbClr val="353535"/>
        </a:solidFill>
        <a:effectLst/>
      </p:bgPr>
    </p:bg>
    <p:spTree>
      <p:nvGrpSpPr>
        <p:cNvPr id="1" name="Shape 137"/>
        <p:cNvGrpSpPr/>
        <p:nvPr/>
      </p:nvGrpSpPr>
      <p:grpSpPr>
        <a:xfrm>
          <a:off x="0" y="0"/>
          <a:ext cx="0" cy="0"/>
          <a:chOff x="0" y="0"/>
          <a:chExt cx="0" cy="0"/>
        </a:xfrm>
      </p:grpSpPr>
      <p:cxnSp>
        <p:nvCxnSpPr>
          <p:cNvPr id="138" name="Google Shape;138;p14"/>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139" name="Google Shape;139;p14"/>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140" name="Google Shape;140;p14"/>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pic>
        <p:nvPicPr>
          <p:cNvPr id="141" name="Google Shape;141;p14"/>
          <p:cNvPicPr preferRelativeResize="0"/>
          <p:nvPr/>
        </p:nvPicPr>
        <p:blipFill rotWithShape="1">
          <a:blip r:embed="rId2">
            <a:alphaModFix/>
          </a:blip>
          <a:srcRect/>
          <a:stretch/>
        </p:blipFill>
        <p:spPr>
          <a:xfrm>
            <a:off x="1743526" y="2296425"/>
            <a:ext cx="8704948" cy="3247251"/>
          </a:xfrm>
          <a:prstGeom prst="rect">
            <a:avLst/>
          </a:prstGeom>
          <a:noFill/>
          <a:ln>
            <a:noFill/>
          </a:ln>
        </p:spPr>
      </p:pic>
      <p:sp>
        <p:nvSpPr>
          <p:cNvPr id="142" name="Google Shape;142;p14"/>
          <p:cNvSpPr txBox="1">
            <a:spLocks noGrp="1"/>
          </p:cNvSpPr>
          <p:nvPr>
            <p:ph type="subTitle" idx="2"/>
          </p:nvPr>
        </p:nvSpPr>
        <p:spPr>
          <a:xfrm>
            <a:off x="2262373" y="2965028"/>
            <a:ext cx="2181600" cy="1910000"/>
          </a:xfrm>
          <a:prstGeom prst="rect">
            <a:avLst/>
          </a:prstGeom>
        </p:spPr>
        <p:txBody>
          <a:bodyPr spcFirstLastPara="1" wrap="square" lIns="205725" tIns="68575" rIns="205725" bIns="68575" anchor="ctr" anchorCtr="0">
            <a:noAutofit/>
          </a:bodyPr>
          <a:lstStyle>
            <a:lvl1pPr lvl="0" algn="ctr" rtl="0">
              <a:lnSpc>
                <a:spcPct val="100000"/>
              </a:lnSpc>
              <a:spcBef>
                <a:spcPts val="0"/>
              </a:spcBef>
              <a:spcAft>
                <a:spcPts val="0"/>
              </a:spcAft>
              <a:buNone/>
              <a:defRPr sz="1867">
                <a:solidFill>
                  <a:srgbClr val="FFFFFF"/>
                </a:solidFill>
              </a:defRPr>
            </a:lvl1pPr>
            <a:lvl2pPr lvl="1" algn="ctr" rtl="0">
              <a:lnSpc>
                <a:spcPct val="100000"/>
              </a:lnSpc>
              <a:spcBef>
                <a:spcPts val="0"/>
              </a:spcBef>
              <a:spcAft>
                <a:spcPts val="0"/>
              </a:spcAft>
              <a:buNone/>
              <a:defRPr sz="1867">
                <a:solidFill>
                  <a:srgbClr val="FFFFFF"/>
                </a:solidFill>
              </a:defRPr>
            </a:lvl2pPr>
            <a:lvl3pPr lvl="2" algn="ctr" rtl="0">
              <a:lnSpc>
                <a:spcPct val="100000"/>
              </a:lnSpc>
              <a:spcBef>
                <a:spcPts val="0"/>
              </a:spcBef>
              <a:spcAft>
                <a:spcPts val="0"/>
              </a:spcAft>
              <a:buNone/>
              <a:defRPr sz="1867">
                <a:solidFill>
                  <a:srgbClr val="FFFFFF"/>
                </a:solidFill>
              </a:defRPr>
            </a:lvl3pPr>
            <a:lvl4pPr lvl="3" algn="ctr" rtl="0">
              <a:lnSpc>
                <a:spcPct val="100000"/>
              </a:lnSpc>
              <a:spcBef>
                <a:spcPts val="0"/>
              </a:spcBef>
              <a:spcAft>
                <a:spcPts val="0"/>
              </a:spcAft>
              <a:buNone/>
              <a:defRPr sz="1867">
                <a:solidFill>
                  <a:srgbClr val="FFFFFF"/>
                </a:solidFill>
              </a:defRPr>
            </a:lvl4pPr>
            <a:lvl5pPr lvl="4" algn="ctr" rtl="0">
              <a:lnSpc>
                <a:spcPct val="100000"/>
              </a:lnSpc>
              <a:spcBef>
                <a:spcPts val="0"/>
              </a:spcBef>
              <a:spcAft>
                <a:spcPts val="0"/>
              </a:spcAft>
              <a:buNone/>
              <a:defRPr sz="1867">
                <a:solidFill>
                  <a:srgbClr val="FFFFFF"/>
                </a:solidFill>
              </a:defRPr>
            </a:lvl5pPr>
            <a:lvl6pPr lvl="5" algn="ctr" rtl="0">
              <a:lnSpc>
                <a:spcPct val="100000"/>
              </a:lnSpc>
              <a:spcBef>
                <a:spcPts val="0"/>
              </a:spcBef>
              <a:spcAft>
                <a:spcPts val="0"/>
              </a:spcAft>
              <a:buNone/>
              <a:defRPr sz="1867">
                <a:solidFill>
                  <a:srgbClr val="FFFFFF"/>
                </a:solidFill>
              </a:defRPr>
            </a:lvl6pPr>
            <a:lvl7pPr lvl="6" algn="ctr" rtl="0">
              <a:lnSpc>
                <a:spcPct val="100000"/>
              </a:lnSpc>
              <a:spcBef>
                <a:spcPts val="0"/>
              </a:spcBef>
              <a:spcAft>
                <a:spcPts val="0"/>
              </a:spcAft>
              <a:buNone/>
              <a:defRPr sz="1867">
                <a:solidFill>
                  <a:srgbClr val="FFFFFF"/>
                </a:solidFill>
              </a:defRPr>
            </a:lvl7pPr>
            <a:lvl8pPr lvl="7" algn="ctr" rtl="0">
              <a:lnSpc>
                <a:spcPct val="100000"/>
              </a:lnSpc>
              <a:spcBef>
                <a:spcPts val="0"/>
              </a:spcBef>
              <a:spcAft>
                <a:spcPts val="0"/>
              </a:spcAft>
              <a:buNone/>
              <a:defRPr sz="1867">
                <a:solidFill>
                  <a:srgbClr val="FFFFFF"/>
                </a:solidFill>
              </a:defRPr>
            </a:lvl8pPr>
            <a:lvl9pPr lvl="8" algn="ctr" rtl="0">
              <a:lnSpc>
                <a:spcPct val="100000"/>
              </a:lnSpc>
              <a:spcBef>
                <a:spcPts val="0"/>
              </a:spcBef>
              <a:spcAft>
                <a:spcPts val="0"/>
              </a:spcAft>
              <a:buNone/>
              <a:defRPr sz="1867">
                <a:solidFill>
                  <a:srgbClr val="FFFFFF"/>
                </a:solidFill>
              </a:defRPr>
            </a:lvl9pPr>
          </a:lstStyle>
          <a:p>
            <a:endParaRPr/>
          </a:p>
        </p:txBody>
      </p:sp>
      <p:sp>
        <p:nvSpPr>
          <p:cNvPr id="143" name="Google Shape;143;p14"/>
          <p:cNvSpPr txBox="1">
            <a:spLocks noGrp="1"/>
          </p:cNvSpPr>
          <p:nvPr>
            <p:ph type="subTitle" idx="3"/>
          </p:nvPr>
        </p:nvSpPr>
        <p:spPr>
          <a:xfrm>
            <a:off x="5005265" y="2965023"/>
            <a:ext cx="2181600" cy="1910000"/>
          </a:xfrm>
          <a:prstGeom prst="rect">
            <a:avLst/>
          </a:prstGeom>
        </p:spPr>
        <p:txBody>
          <a:bodyPr spcFirstLastPara="1" wrap="square" lIns="205725" tIns="68575" rIns="205725" bIns="68575" anchor="ctr" anchorCtr="0">
            <a:noAutofit/>
          </a:bodyPr>
          <a:lstStyle>
            <a:lvl1pPr lvl="0" algn="ctr" rtl="0">
              <a:lnSpc>
                <a:spcPct val="100000"/>
              </a:lnSpc>
              <a:spcBef>
                <a:spcPts val="0"/>
              </a:spcBef>
              <a:spcAft>
                <a:spcPts val="0"/>
              </a:spcAft>
              <a:buNone/>
              <a:defRPr sz="1867">
                <a:solidFill>
                  <a:srgbClr val="FFFFFF"/>
                </a:solidFill>
              </a:defRPr>
            </a:lvl1pPr>
            <a:lvl2pPr lvl="1" algn="ctr" rtl="0">
              <a:lnSpc>
                <a:spcPct val="100000"/>
              </a:lnSpc>
              <a:spcBef>
                <a:spcPts val="0"/>
              </a:spcBef>
              <a:spcAft>
                <a:spcPts val="0"/>
              </a:spcAft>
              <a:buNone/>
              <a:defRPr sz="1867">
                <a:solidFill>
                  <a:srgbClr val="FFFFFF"/>
                </a:solidFill>
              </a:defRPr>
            </a:lvl2pPr>
            <a:lvl3pPr lvl="2" algn="ctr" rtl="0">
              <a:lnSpc>
                <a:spcPct val="100000"/>
              </a:lnSpc>
              <a:spcBef>
                <a:spcPts val="0"/>
              </a:spcBef>
              <a:spcAft>
                <a:spcPts val="0"/>
              </a:spcAft>
              <a:buNone/>
              <a:defRPr sz="1867">
                <a:solidFill>
                  <a:srgbClr val="FFFFFF"/>
                </a:solidFill>
              </a:defRPr>
            </a:lvl3pPr>
            <a:lvl4pPr lvl="3" algn="ctr" rtl="0">
              <a:lnSpc>
                <a:spcPct val="100000"/>
              </a:lnSpc>
              <a:spcBef>
                <a:spcPts val="0"/>
              </a:spcBef>
              <a:spcAft>
                <a:spcPts val="0"/>
              </a:spcAft>
              <a:buNone/>
              <a:defRPr sz="1867">
                <a:solidFill>
                  <a:srgbClr val="FFFFFF"/>
                </a:solidFill>
              </a:defRPr>
            </a:lvl4pPr>
            <a:lvl5pPr lvl="4" algn="ctr" rtl="0">
              <a:lnSpc>
                <a:spcPct val="100000"/>
              </a:lnSpc>
              <a:spcBef>
                <a:spcPts val="0"/>
              </a:spcBef>
              <a:spcAft>
                <a:spcPts val="0"/>
              </a:spcAft>
              <a:buNone/>
              <a:defRPr sz="1867">
                <a:solidFill>
                  <a:srgbClr val="FFFFFF"/>
                </a:solidFill>
              </a:defRPr>
            </a:lvl5pPr>
            <a:lvl6pPr lvl="5" algn="ctr" rtl="0">
              <a:lnSpc>
                <a:spcPct val="100000"/>
              </a:lnSpc>
              <a:spcBef>
                <a:spcPts val="0"/>
              </a:spcBef>
              <a:spcAft>
                <a:spcPts val="0"/>
              </a:spcAft>
              <a:buNone/>
              <a:defRPr sz="1867">
                <a:solidFill>
                  <a:srgbClr val="FFFFFF"/>
                </a:solidFill>
              </a:defRPr>
            </a:lvl6pPr>
            <a:lvl7pPr lvl="6" algn="ctr" rtl="0">
              <a:lnSpc>
                <a:spcPct val="100000"/>
              </a:lnSpc>
              <a:spcBef>
                <a:spcPts val="0"/>
              </a:spcBef>
              <a:spcAft>
                <a:spcPts val="0"/>
              </a:spcAft>
              <a:buNone/>
              <a:defRPr sz="1867">
                <a:solidFill>
                  <a:srgbClr val="FFFFFF"/>
                </a:solidFill>
              </a:defRPr>
            </a:lvl7pPr>
            <a:lvl8pPr lvl="7" algn="ctr" rtl="0">
              <a:lnSpc>
                <a:spcPct val="100000"/>
              </a:lnSpc>
              <a:spcBef>
                <a:spcPts val="0"/>
              </a:spcBef>
              <a:spcAft>
                <a:spcPts val="0"/>
              </a:spcAft>
              <a:buNone/>
              <a:defRPr sz="1867">
                <a:solidFill>
                  <a:srgbClr val="FFFFFF"/>
                </a:solidFill>
              </a:defRPr>
            </a:lvl8pPr>
            <a:lvl9pPr lvl="8" algn="ctr" rtl="0">
              <a:lnSpc>
                <a:spcPct val="100000"/>
              </a:lnSpc>
              <a:spcBef>
                <a:spcPts val="0"/>
              </a:spcBef>
              <a:spcAft>
                <a:spcPts val="0"/>
              </a:spcAft>
              <a:buNone/>
              <a:defRPr sz="1867">
                <a:solidFill>
                  <a:srgbClr val="FFFFFF"/>
                </a:solidFill>
              </a:defRPr>
            </a:lvl9pPr>
          </a:lstStyle>
          <a:p>
            <a:endParaRPr/>
          </a:p>
        </p:txBody>
      </p:sp>
      <p:sp>
        <p:nvSpPr>
          <p:cNvPr id="144" name="Google Shape;144;p14"/>
          <p:cNvSpPr txBox="1">
            <a:spLocks noGrp="1"/>
          </p:cNvSpPr>
          <p:nvPr>
            <p:ph type="subTitle" idx="4"/>
          </p:nvPr>
        </p:nvSpPr>
        <p:spPr>
          <a:xfrm>
            <a:off x="7748157" y="2965023"/>
            <a:ext cx="2181600" cy="1910000"/>
          </a:xfrm>
          <a:prstGeom prst="rect">
            <a:avLst/>
          </a:prstGeom>
        </p:spPr>
        <p:txBody>
          <a:bodyPr spcFirstLastPara="1" wrap="square" lIns="205725" tIns="68575" rIns="205725" bIns="68575" anchor="ctr" anchorCtr="0">
            <a:noAutofit/>
          </a:bodyPr>
          <a:lstStyle>
            <a:lvl1pPr lvl="0" algn="ctr" rtl="0">
              <a:lnSpc>
                <a:spcPct val="100000"/>
              </a:lnSpc>
              <a:spcBef>
                <a:spcPts val="0"/>
              </a:spcBef>
              <a:spcAft>
                <a:spcPts val="0"/>
              </a:spcAft>
              <a:buNone/>
              <a:defRPr sz="1867">
                <a:solidFill>
                  <a:srgbClr val="FFFFFF"/>
                </a:solidFill>
              </a:defRPr>
            </a:lvl1pPr>
            <a:lvl2pPr lvl="1" algn="ctr" rtl="0">
              <a:lnSpc>
                <a:spcPct val="100000"/>
              </a:lnSpc>
              <a:spcBef>
                <a:spcPts val="0"/>
              </a:spcBef>
              <a:spcAft>
                <a:spcPts val="0"/>
              </a:spcAft>
              <a:buNone/>
              <a:defRPr sz="1867">
                <a:solidFill>
                  <a:srgbClr val="FFFFFF"/>
                </a:solidFill>
              </a:defRPr>
            </a:lvl2pPr>
            <a:lvl3pPr lvl="2" algn="ctr" rtl="0">
              <a:lnSpc>
                <a:spcPct val="100000"/>
              </a:lnSpc>
              <a:spcBef>
                <a:spcPts val="0"/>
              </a:spcBef>
              <a:spcAft>
                <a:spcPts val="0"/>
              </a:spcAft>
              <a:buNone/>
              <a:defRPr sz="1867">
                <a:solidFill>
                  <a:srgbClr val="FFFFFF"/>
                </a:solidFill>
              </a:defRPr>
            </a:lvl3pPr>
            <a:lvl4pPr lvl="3" algn="ctr" rtl="0">
              <a:lnSpc>
                <a:spcPct val="100000"/>
              </a:lnSpc>
              <a:spcBef>
                <a:spcPts val="0"/>
              </a:spcBef>
              <a:spcAft>
                <a:spcPts val="0"/>
              </a:spcAft>
              <a:buNone/>
              <a:defRPr sz="1867">
                <a:solidFill>
                  <a:srgbClr val="FFFFFF"/>
                </a:solidFill>
              </a:defRPr>
            </a:lvl4pPr>
            <a:lvl5pPr lvl="4" algn="ctr" rtl="0">
              <a:lnSpc>
                <a:spcPct val="100000"/>
              </a:lnSpc>
              <a:spcBef>
                <a:spcPts val="0"/>
              </a:spcBef>
              <a:spcAft>
                <a:spcPts val="0"/>
              </a:spcAft>
              <a:buNone/>
              <a:defRPr sz="1867">
                <a:solidFill>
                  <a:srgbClr val="FFFFFF"/>
                </a:solidFill>
              </a:defRPr>
            </a:lvl5pPr>
            <a:lvl6pPr lvl="5" algn="ctr" rtl="0">
              <a:lnSpc>
                <a:spcPct val="100000"/>
              </a:lnSpc>
              <a:spcBef>
                <a:spcPts val="0"/>
              </a:spcBef>
              <a:spcAft>
                <a:spcPts val="0"/>
              </a:spcAft>
              <a:buNone/>
              <a:defRPr sz="1867">
                <a:solidFill>
                  <a:srgbClr val="FFFFFF"/>
                </a:solidFill>
              </a:defRPr>
            </a:lvl6pPr>
            <a:lvl7pPr lvl="6" algn="ctr" rtl="0">
              <a:lnSpc>
                <a:spcPct val="100000"/>
              </a:lnSpc>
              <a:spcBef>
                <a:spcPts val="0"/>
              </a:spcBef>
              <a:spcAft>
                <a:spcPts val="0"/>
              </a:spcAft>
              <a:buNone/>
              <a:defRPr sz="1867">
                <a:solidFill>
                  <a:srgbClr val="FFFFFF"/>
                </a:solidFill>
              </a:defRPr>
            </a:lvl7pPr>
            <a:lvl8pPr lvl="7" algn="ctr" rtl="0">
              <a:lnSpc>
                <a:spcPct val="100000"/>
              </a:lnSpc>
              <a:spcBef>
                <a:spcPts val="0"/>
              </a:spcBef>
              <a:spcAft>
                <a:spcPts val="0"/>
              </a:spcAft>
              <a:buNone/>
              <a:defRPr sz="1867">
                <a:solidFill>
                  <a:srgbClr val="FFFFFF"/>
                </a:solidFill>
              </a:defRPr>
            </a:lvl8pPr>
            <a:lvl9pPr lvl="8" algn="ctr" rtl="0">
              <a:lnSpc>
                <a:spcPct val="100000"/>
              </a:lnSpc>
              <a:spcBef>
                <a:spcPts val="0"/>
              </a:spcBef>
              <a:spcAft>
                <a:spcPts val="0"/>
              </a:spcAft>
              <a:buNone/>
              <a:defRPr sz="1867">
                <a:solidFill>
                  <a:srgbClr val="FFFFFF"/>
                </a:solidFill>
              </a:defRPr>
            </a:lvl9pPr>
          </a:lstStyle>
          <a:p>
            <a:endParaRPr/>
          </a:p>
        </p:txBody>
      </p:sp>
      <p:sp>
        <p:nvSpPr>
          <p:cNvPr id="145" name="Google Shape;145;p14"/>
          <p:cNvSpPr txBox="1">
            <a:spLocks noGrp="1"/>
          </p:cNvSpPr>
          <p:nvPr>
            <p:ph type="subTitle" idx="5"/>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146" name="Google Shape;146;p14"/>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147" name="Google Shape;147;p14"/>
          <p:cNvPicPr preferRelativeResize="0"/>
          <p:nvPr/>
        </p:nvPicPr>
        <p:blipFill>
          <a:blip r:embed="rId3">
            <a:alphaModFix/>
          </a:blip>
          <a:stretch>
            <a:fillRect/>
          </a:stretch>
        </p:blipFill>
        <p:spPr>
          <a:xfrm>
            <a:off x="10711280" y="6312505"/>
            <a:ext cx="975851" cy="229612"/>
          </a:xfrm>
          <a:prstGeom prst="rect">
            <a:avLst/>
          </a:prstGeom>
          <a:noFill/>
          <a:ln>
            <a:noFill/>
          </a:ln>
        </p:spPr>
      </p:pic>
      <p:sp>
        <p:nvSpPr>
          <p:cNvPr id="148" name="Google Shape;148;p14"/>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149" name="Google Shape;149;p14"/>
          <p:cNvSpPr txBox="1">
            <a:spLocks noGrp="1"/>
          </p:cNvSpPr>
          <p:nvPr>
            <p:ph type="subTitle" idx="6"/>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237132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Interior blank">
  <p:cSld name="Interior blank">
    <p:bg>
      <p:bgPr>
        <a:solidFill>
          <a:srgbClr val="353535"/>
        </a:solidFill>
        <a:effectLst/>
      </p:bgPr>
    </p:bg>
    <p:spTree>
      <p:nvGrpSpPr>
        <p:cNvPr id="1" name="Shape 150"/>
        <p:cNvGrpSpPr/>
        <p:nvPr/>
      </p:nvGrpSpPr>
      <p:grpSpPr>
        <a:xfrm>
          <a:off x="0" y="0"/>
          <a:ext cx="0" cy="0"/>
          <a:chOff x="0" y="0"/>
          <a:chExt cx="0" cy="0"/>
        </a:xfrm>
      </p:grpSpPr>
      <p:sp>
        <p:nvSpPr>
          <p:cNvPr id="151" name="Google Shape;151;p15"/>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cxnSp>
        <p:nvCxnSpPr>
          <p:cNvPr id="152" name="Google Shape;152;p15"/>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153" name="Google Shape;153;p15"/>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154" name="Google Shape;154;p15"/>
          <p:cNvSpPr txBox="1">
            <a:spLocks noGrp="1"/>
          </p:cNvSpPr>
          <p:nvPr>
            <p:ph type="subTitle" idx="2"/>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pic>
        <p:nvPicPr>
          <p:cNvPr id="155" name="Google Shape;155;p15"/>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156" name="Google Shape;156;p15"/>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6530950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Interior title, subhead, and body">
  <p:cSld name="Interior title, subhead, and body">
    <p:bg>
      <p:bgPr>
        <a:solidFill>
          <a:srgbClr val="353535"/>
        </a:solidFill>
        <a:effectLst/>
      </p:bgPr>
    </p:bg>
    <p:spTree>
      <p:nvGrpSpPr>
        <p:cNvPr id="1" name="Shape 157"/>
        <p:cNvGrpSpPr/>
        <p:nvPr/>
      </p:nvGrpSpPr>
      <p:grpSpPr>
        <a:xfrm>
          <a:off x="0" y="0"/>
          <a:ext cx="0" cy="0"/>
          <a:chOff x="0" y="0"/>
          <a:chExt cx="0" cy="0"/>
        </a:xfrm>
      </p:grpSpPr>
      <p:sp>
        <p:nvSpPr>
          <p:cNvPr id="158" name="Google Shape;158;p16"/>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159" name="Google Shape;159;p16"/>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cxnSp>
        <p:nvCxnSpPr>
          <p:cNvPr id="160" name="Google Shape;160;p16"/>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161" name="Google Shape;161;p16"/>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162" name="Google Shape;162;p16"/>
          <p:cNvSpPr txBox="1">
            <a:spLocks noGrp="1"/>
          </p:cNvSpPr>
          <p:nvPr>
            <p:ph type="subTitle" idx="2"/>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163" name="Google Shape;163;p16"/>
          <p:cNvSpPr txBox="1">
            <a:spLocks noGrp="1"/>
          </p:cNvSpPr>
          <p:nvPr>
            <p:ph type="body" idx="3"/>
          </p:nvPr>
        </p:nvSpPr>
        <p:spPr>
          <a:xfrm>
            <a:off x="2438400" y="2286000"/>
            <a:ext cx="7315200" cy="3657600"/>
          </a:xfrm>
          <a:prstGeom prst="rect">
            <a:avLst/>
          </a:prstGeom>
        </p:spPr>
        <p:txBody>
          <a:bodyPr spcFirstLastPara="1" wrap="square" lIns="0" tIns="0" rIns="0" bIns="0" anchor="t" anchorCtr="0">
            <a:noAutofit/>
          </a:bodyPr>
          <a:lstStyle>
            <a:lvl1pPr marL="609585" lvl="0" indent="-423323" rtl="0">
              <a:lnSpc>
                <a:spcPct val="135000"/>
              </a:lnSpc>
              <a:spcBef>
                <a:spcPts val="1067"/>
              </a:spcBef>
              <a:spcAft>
                <a:spcPts val="0"/>
              </a:spcAft>
              <a:buClr>
                <a:srgbClr val="FFFFFF"/>
              </a:buClr>
              <a:buSzPts val="1400"/>
              <a:buChar char="▸"/>
              <a:defRPr>
                <a:solidFill>
                  <a:srgbClr val="FFFFFF"/>
                </a:solidFill>
              </a:defRPr>
            </a:lvl1pPr>
            <a:lvl2pPr marL="1219170" lvl="1" indent="-423323" rtl="0">
              <a:lnSpc>
                <a:spcPct val="135000"/>
              </a:lnSpc>
              <a:spcBef>
                <a:spcPts val="1067"/>
              </a:spcBef>
              <a:spcAft>
                <a:spcPts val="0"/>
              </a:spcAft>
              <a:buClr>
                <a:srgbClr val="FFFFFF"/>
              </a:buClr>
              <a:buSzPts val="1400"/>
              <a:buChar char="･"/>
              <a:defRPr>
                <a:solidFill>
                  <a:srgbClr val="FFFFFF"/>
                </a:solidFill>
              </a:defRPr>
            </a:lvl2pPr>
            <a:lvl3pPr marL="1828754" lvl="2" indent="-423323" rtl="0">
              <a:lnSpc>
                <a:spcPct val="135000"/>
              </a:lnSpc>
              <a:spcBef>
                <a:spcPts val="1067"/>
              </a:spcBef>
              <a:spcAft>
                <a:spcPts val="0"/>
              </a:spcAft>
              <a:buClr>
                <a:srgbClr val="FFFFFF"/>
              </a:buClr>
              <a:buSzPts val="1400"/>
              <a:buChar char="･"/>
              <a:defRPr>
                <a:solidFill>
                  <a:srgbClr val="FFFFFF"/>
                </a:solidFill>
              </a:defRPr>
            </a:lvl3pPr>
            <a:lvl4pPr marL="2438339" lvl="3" indent="-423323" rtl="0">
              <a:lnSpc>
                <a:spcPct val="135000"/>
              </a:lnSpc>
              <a:spcBef>
                <a:spcPts val="1067"/>
              </a:spcBef>
              <a:spcAft>
                <a:spcPts val="0"/>
              </a:spcAft>
              <a:buClr>
                <a:srgbClr val="FFFFFF"/>
              </a:buClr>
              <a:buSzPts val="1400"/>
              <a:buChar char="･"/>
              <a:defRPr>
                <a:solidFill>
                  <a:srgbClr val="FFFFFF"/>
                </a:solidFill>
              </a:defRPr>
            </a:lvl4pPr>
            <a:lvl5pPr marL="3047924" lvl="4" indent="-423323" rtl="0">
              <a:lnSpc>
                <a:spcPct val="135000"/>
              </a:lnSpc>
              <a:spcBef>
                <a:spcPts val="1067"/>
              </a:spcBef>
              <a:spcAft>
                <a:spcPts val="0"/>
              </a:spcAft>
              <a:buClr>
                <a:srgbClr val="FFFFFF"/>
              </a:buClr>
              <a:buSzPts val="1400"/>
              <a:buChar char="･"/>
              <a:defRPr>
                <a:solidFill>
                  <a:srgbClr val="FFFFFF"/>
                </a:solidFill>
              </a:defRPr>
            </a:lvl5pPr>
            <a:lvl6pPr marL="3657509" lvl="5" indent="-423323" rtl="0">
              <a:lnSpc>
                <a:spcPct val="135000"/>
              </a:lnSpc>
              <a:spcBef>
                <a:spcPts val="1067"/>
              </a:spcBef>
              <a:spcAft>
                <a:spcPts val="0"/>
              </a:spcAft>
              <a:buClr>
                <a:srgbClr val="FFFFFF"/>
              </a:buClr>
              <a:buSzPts val="1400"/>
              <a:buChar char="･"/>
              <a:defRPr>
                <a:solidFill>
                  <a:srgbClr val="FFFFFF"/>
                </a:solidFill>
              </a:defRPr>
            </a:lvl6pPr>
            <a:lvl7pPr marL="4267093" lvl="6" indent="-423323" rtl="0">
              <a:lnSpc>
                <a:spcPct val="135000"/>
              </a:lnSpc>
              <a:spcBef>
                <a:spcPts val="1067"/>
              </a:spcBef>
              <a:spcAft>
                <a:spcPts val="0"/>
              </a:spcAft>
              <a:buClr>
                <a:srgbClr val="FFFFFF"/>
              </a:buClr>
              <a:buSzPts val="1400"/>
              <a:buChar char="･"/>
              <a:defRPr>
                <a:solidFill>
                  <a:srgbClr val="FFFFFF"/>
                </a:solidFill>
              </a:defRPr>
            </a:lvl7pPr>
            <a:lvl8pPr marL="4876678" lvl="7" indent="-423323" rtl="0">
              <a:lnSpc>
                <a:spcPct val="135000"/>
              </a:lnSpc>
              <a:spcBef>
                <a:spcPts val="1067"/>
              </a:spcBef>
              <a:spcAft>
                <a:spcPts val="0"/>
              </a:spcAft>
              <a:buClr>
                <a:srgbClr val="FFFFFF"/>
              </a:buClr>
              <a:buSzPts val="1400"/>
              <a:buChar char="･"/>
              <a:defRPr>
                <a:solidFill>
                  <a:srgbClr val="FFFFFF"/>
                </a:solidFill>
              </a:defRPr>
            </a:lvl8pPr>
            <a:lvl9pPr marL="5486263" lvl="8" indent="-423323" rtl="0">
              <a:lnSpc>
                <a:spcPct val="135000"/>
              </a:lnSpc>
              <a:spcBef>
                <a:spcPts val="1067"/>
              </a:spcBef>
              <a:spcAft>
                <a:spcPts val="1067"/>
              </a:spcAft>
              <a:buClr>
                <a:srgbClr val="FFFFFF"/>
              </a:buClr>
              <a:buSzPts val="1400"/>
              <a:buChar char="･"/>
              <a:defRPr>
                <a:solidFill>
                  <a:srgbClr val="FFFFFF"/>
                </a:solidFill>
              </a:defRPr>
            </a:lvl9pPr>
          </a:lstStyle>
          <a:p>
            <a:endParaRPr/>
          </a:p>
        </p:txBody>
      </p:sp>
      <p:pic>
        <p:nvPicPr>
          <p:cNvPr id="164" name="Google Shape;164;p16"/>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165" name="Google Shape;165;p16"/>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166" name="Google Shape;166;p16"/>
          <p:cNvSpPr txBox="1">
            <a:spLocks noGrp="1"/>
          </p:cNvSpPr>
          <p:nvPr>
            <p:ph type="subTitle" idx="4"/>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1557629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Interior title and body">
  <p:cSld name="Interior title and body">
    <p:bg>
      <p:bgPr>
        <a:solidFill>
          <a:srgbClr val="353535"/>
        </a:solidFill>
        <a:effectLst/>
      </p:bgPr>
    </p:bg>
    <p:spTree>
      <p:nvGrpSpPr>
        <p:cNvPr id="1" name="Shape 167"/>
        <p:cNvGrpSpPr/>
        <p:nvPr/>
      </p:nvGrpSpPr>
      <p:grpSpPr>
        <a:xfrm>
          <a:off x="0" y="0"/>
          <a:ext cx="0" cy="0"/>
          <a:chOff x="0" y="0"/>
          <a:chExt cx="0" cy="0"/>
        </a:xfrm>
      </p:grpSpPr>
      <p:cxnSp>
        <p:nvCxnSpPr>
          <p:cNvPr id="168" name="Google Shape;168;p17"/>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169" name="Google Shape;169;p17"/>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170" name="Google Shape;170;p17"/>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171" name="Google Shape;171;p17"/>
          <p:cNvSpPr txBox="1">
            <a:spLocks noGrp="1"/>
          </p:cNvSpPr>
          <p:nvPr>
            <p:ph type="subTitle" idx="2"/>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172" name="Google Shape;172;p17"/>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sp>
        <p:nvSpPr>
          <p:cNvPr id="173" name="Google Shape;173;p17"/>
          <p:cNvSpPr txBox="1">
            <a:spLocks noGrp="1"/>
          </p:cNvSpPr>
          <p:nvPr>
            <p:ph type="body" idx="3"/>
          </p:nvPr>
        </p:nvSpPr>
        <p:spPr>
          <a:xfrm>
            <a:off x="2438400" y="2286000"/>
            <a:ext cx="7315200" cy="3657600"/>
          </a:xfrm>
          <a:prstGeom prst="rect">
            <a:avLst/>
          </a:prstGeom>
        </p:spPr>
        <p:txBody>
          <a:bodyPr spcFirstLastPara="1" wrap="square" lIns="0" tIns="0" rIns="0" bIns="0" anchor="t" anchorCtr="0">
            <a:noAutofit/>
          </a:bodyPr>
          <a:lstStyle>
            <a:lvl1pPr marL="609585" lvl="0" indent="-423323" rtl="0">
              <a:lnSpc>
                <a:spcPct val="135000"/>
              </a:lnSpc>
              <a:spcBef>
                <a:spcPts val="1067"/>
              </a:spcBef>
              <a:spcAft>
                <a:spcPts val="0"/>
              </a:spcAft>
              <a:buClr>
                <a:srgbClr val="FFFFFF"/>
              </a:buClr>
              <a:buSzPts val="1400"/>
              <a:buChar char="▸"/>
              <a:defRPr>
                <a:solidFill>
                  <a:srgbClr val="FFFFFF"/>
                </a:solidFill>
              </a:defRPr>
            </a:lvl1pPr>
            <a:lvl2pPr marL="1219170" lvl="1" indent="-423323" rtl="0">
              <a:lnSpc>
                <a:spcPct val="135000"/>
              </a:lnSpc>
              <a:spcBef>
                <a:spcPts val="1067"/>
              </a:spcBef>
              <a:spcAft>
                <a:spcPts val="0"/>
              </a:spcAft>
              <a:buClr>
                <a:srgbClr val="FFFFFF"/>
              </a:buClr>
              <a:buSzPts val="1400"/>
              <a:buChar char="･"/>
              <a:defRPr>
                <a:solidFill>
                  <a:srgbClr val="FFFFFF"/>
                </a:solidFill>
              </a:defRPr>
            </a:lvl2pPr>
            <a:lvl3pPr marL="1828754" lvl="2" indent="-423323" rtl="0">
              <a:lnSpc>
                <a:spcPct val="135000"/>
              </a:lnSpc>
              <a:spcBef>
                <a:spcPts val="1067"/>
              </a:spcBef>
              <a:spcAft>
                <a:spcPts val="0"/>
              </a:spcAft>
              <a:buClr>
                <a:srgbClr val="FFFFFF"/>
              </a:buClr>
              <a:buSzPts val="1400"/>
              <a:buChar char="･"/>
              <a:defRPr>
                <a:solidFill>
                  <a:srgbClr val="FFFFFF"/>
                </a:solidFill>
              </a:defRPr>
            </a:lvl3pPr>
            <a:lvl4pPr marL="2438339" lvl="3" indent="-423323" rtl="0">
              <a:lnSpc>
                <a:spcPct val="135000"/>
              </a:lnSpc>
              <a:spcBef>
                <a:spcPts val="1067"/>
              </a:spcBef>
              <a:spcAft>
                <a:spcPts val="0"/>
              </a:spcAft>
              <a:buClr>
                <a:srgbClr val="FFFFFF"/>
              </a:buClr>
              <a:buSzPts val="1400"/>
              <a:buChar char="･"/>
              <a:defRPr>
                <a:solidFill>
                  <a:srgbClr val="FFFFFF"/>
                </a:solidFill>
              </a:defRPr>
            </a:lvl4pPr>
            <a:lvl5pPr marL="3047924" lvl="4" indent="-423323" rtl="0">
              <a:lnSpc>
                <a:spcPct val="135000"/>
              </a:lnSpc>
              <a:spcBef>
                <a:spcPts val="1067"/>
              </a:spcBef>
              <a:spcAft>
                <a:spcPts val="0"/>
              </a:spcAft>
              <a:buClr>
                <a:srgbClr val="FFFFFF"/>
              </a:buClr>
              <a:buSzPts val="1400"/>
              <a:buChar char="･"/>
              <a:defRPr>
                <a:solidFill>
                  <a:srgbClr val="FFFFFF"/>
                </a:solidFill>
              </a:defRPr>
            </a:lvl5pPr>
            <a:lvl6pPr marL="3657509" lvl="5" indent="-423323" rtl="0">
              <a:lnSpc>
                <a:spcPct val="135000"/>
              </a:lnSpc>
              <a:spcBef>
                <a:spcPts val="1067"/>
              </a:spcBef>
              <a:spcAft>
                <a:spcPts val="0"/>
              </a:spcAft>
              <a:buClr>
                <a:srgbClr val="FFFFFF"/>
              </a:buClr>
              <a:buSzPts val="1400"/>
              <a:buChar char="･"/>
              <a:defRPr>
                <a:solidFill>
                  <a:srgbClr val="FFFFFF"/>
                </a:solidFill>
              </a:defRPr>
            </a:lvl6pPr>
            <a:lvl7pPr marL="4267093" lvl="6" indent="-423323" rtl="0">
              <a:lnSpc>
                <a:spcPct val="135000"/>
              </a:lnSpc>
              <a:spcBef>
                <a:spcPts val="1067"/>
              </a:spcBef>
              <a:spcAft>
                <a:spcPts val="0"/>
              </a:spcAft>
              <a:buClr>
                <a:srgbClr val="FFFFFF"/>
              </a:buClr>
              <a:buSzPts val="1400"/>
              <a:buChar char="･"/>
              <a:defRPr>
                <a:solidFill>
                  <a:srgbClr val="FFFFFF"/>
                </a:solidFill>
              </a:defRPr>
            </a:lvl7pPr>
            <a:lvl8pPr marL="4876678" lvl="7" indent="-423323" rtl="0">
              <a:lnSpc>
                <a:spcPct val="135000"/>
              </a:lnSpc>
              <a:spcBef>
                <a:spcPts val="1067"/>
              </a:spcBef>
              <a:spcAft>
                <a:spcPts val="0"/>
              </a:spcAft>
              <a:buClr>
                <a:srgbClr val="FFFFFF"/>
              </a:buClr>
              <a:buSzPts val="1400"/>
              <a:buChar char="･"/>
              <a:defRPr>
                <a:solidFill>
                  <a:srgbClr val="FFFFFF"/>
                </a:solidFill>
              </a:defRPr>
            </a:lvl8pPr>
            <a:lvl9pPr marL="5486263" lvl="8" indent="-423323" rtl="0">
              <a:lnSpc>
                <a:spcPct val="135000"/>
              </a:lnSpc>
              <a:spcBef>
                <a:spcPts val="1067"/>
              </a:spcBef>
              <a:spcAft>
                <a:spcPts val="1067"/>
              </a:spcAft>
              <a:buClr>
                <a:srgbClr val="FFFFFF"/>
              </a:buClr>
              <a:buSzPts val="1400"/>
              <a:buChar char="･"/>
              <a:defRPr>
                <a:solidFill>
                  <a:srgbClr val="FFFFFF"/>
                </a:solidFill>
              </a:defRPr>
            </a:lvl9pPr>
          </a:lstStyle>
          <a:p>
            <a:endParaRPr/>
          </a:p>
        </p:txBody>
      </p:sp>
      <p:pic>
        <p:nvPicPr>
          <p:cNvPr id="174" name="Google Shape;174;p17"/>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175" name="Google Shape;175;p17"/>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239753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Interior body">
  <p:cSld name="Interior body">
    <p:bg>
      <p:bgPr>
        <a:solidFill>
          <a:srgbClr val="353535"/>
        </a:solidFill>
        <a:effectLst/>
      </p:bgPr>
    </p:bg>
    <p:spTree>
      <p:nvGrpSpPr>
        <p:cNvPr id="1" name="Shape 176"/>
        <p:cNvGrpSpPr/>
        <p:nvPr/>
      </p:nvGrpSpPr>
      <p:grpSpPr>
        <a:xfrm>
          <a:off x="0" y="0"/>
          <a:ext cx="0" cy="0"/>
          <a:chOff x="0" y="0"/>
          <a:chExt cx="0" cy="0"/>
        </a:xfrm>
      </p:grpSpPr>
      <p:sp>
        <p:nvSpPr>
          <p:cNvPr id="177" name="Google Shape;177;p18"/>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9pPr>
          </a:lstStyle>
          <a:p>
            <a:endParaRPr/>
          </a:p>
        </p:txBody>
      </p:sp>
      <p:cxnSp>
        <p:nvCxnSpPr>
          <p:cNvPr id="178" name="Google Shape;178;p18"/>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179" name="Google Shape;179;p18"/>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180" name="Google Shape;180;p18"/>
          <p:cNvSpPr txBox="1">
            <a:spLocks noGrp="1"/>
          </p:cNvSpPr>
          <p:nvPr>
            <p:ph type="subTitle" idx="2"/>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181" name="Google Shape;181;p18"/>
          <p:cNvSpPr txBox="1">
            <a:spLocks noGrp="1"/>
          </p:cNvSpPr>
          <p:nvPr>
            <p:ph type="body" idx="3"/>
          </p:nvPr>
        </p:nvSpPr>
        <p:spPr>
          <a:xfrm>
            <a:off x="2438400" y="1600200"/>
            <a:ext cx="7315200" cy="3657600"/>
          </a:xfrm>
          <a:prstGeom prst="rect">
            <a:avLst/>
          </a:prstGeom>
        </p:spPr>
        <p:txBody>
          <a:bodyPr spcFirstLastPara="1" wrap="square" lIns="0" tIns="0" rIns="0" bIns="0" anchor="t" anchorCtr="0">
            <a:noAutofit/>
          </a:bodyPr>
          <a:lstStyle>
            <a:lvl1pPr marL="609585" lvl="0" indent="-423323" rtl="0">
              <a:lnSpc>
                <a:spcPct val="135000"/>
              </a:lnSpc>
              <a:spcBef>
                <a:spcPts val="1067"/>
              </a:spcBef>
              <a:spcAft>
                <a:spcPts val="0"/>
              </a:spcAft>
              <a:buClr>
                <a:srgbClr val="FFFFFF"/>
              </a:buClr>
              <a:buSzPts val="1400"/>
              <a:buChar char="▸"/>
              <a:defRPr>
                <a:solidFill>
                  <a:srgbClr val="FFFFFF"/>
                </a:solidFill>
              </a:defRPr>
            </a:lvl1pPr>
            <a:lvl2pPr marL="1219170" lvl="1" indent="-423323" rtl="0">
              <a:lnSpc>
                <a:spcPct val="135000"/>
              </a:lnSpc>
              <a:spcBef>
                <a:spcPts val="1067"/>
              </a:spcBef>
              <a:spcAft>
                <a:spcPts val="0"/>
              </a:spcAft>
              <a:buClr>
                <a:srgbClr val="FFFFFF"/>
              </a:buClr>
              <a:buSzPts val="1400"/>
              <a:buChar char="･"/>
              <a:defRPr>
                <a:solidFill>
                  <a:srgbClr val="FFFFFF"/>
                </a:solidFill>
              </a:defRPr>
            </a:lvl2pPr>
            <a:lvl3pPr marL="1828754" lvl="2" indent="-423323" rtl="0">
              <a:lnSpc>
                <a:spcPct val="135000"/>
              </a:lnSpc>
              <a:spcBef>
                <a:spcPts val="1067"/>
              </a:spcBef>
              <a:spcAft>
                <a:spcPts val="0"/>
              </a:spcAft>
              <a:buClr>
                <a:srgbClr val="FFFFFF"/>
              </a:buClr>
              <a:buSzPts val="1400"/>
              <a:buChar char="･"/>
              <a:defRPr>
                <a:solidFill>
                  <a:srgbClr val="FFFFFF"/>
                </a:solidFill>
              </a:defRPr>
            </a:lvl3pPr>
            <a:lvl4pPr marL="2438339" lvl="3" indent="-423323" rtl="0">
              <a:lnSpc>
                <a:spcPct val="135000"/>
              </a:lnSpc>
              <a:spcBef>
                <a:spcPts val="1067"/>
              </a:spcBef>
              <a:spcAft>
                <a:spcPts val="0"/>
              </a:spcAft>
              <a:buClr>
                <a:srgbClr val="FFFFFF"/>
              </a:buClr>
              <a:buSzPts val="1400"/>
              <a:buChar char="･"/>
              <a:defRPr>
                <a:solidFill>
                  <a:srgbClr val="FFFFFF"/>
                </a:solidFill>
              </a:defRPr>
            </a:lvl4pPr>
            <a:lvl5pPr marL="3047924" lvl="4" indent="-423323" rtl="0">
              <a:lnSpc>
                <a:spcPct val="135000"/>
              </a:lnSpc>
              <a:spcBef>
                <a:spcPts val="1067"/>
              </a:spcBef>
              <a:spcAft>
                <a:spcPts val="0"/>
              </a:spcAft>
              <a:buClr>
                <a:srgbClr val="FFFFFF"/>
              </a:buClr>
              <a:buSzPts val="1400"/>
              <a:buChar char="･"/>
              <a:defRPr>
                <a:solidFill>
                  <a:srgbClr val="FFFFFF"/>
                </a:solidFill>
              </a:defRPr>
            </a:lvl5pPr>
            <a:lvl6pPr marL="3657509" lvl="5" indent="-423323" rtl="0">
              <a:lnSpc>
                <a:spcPct val="135000"/>
              </a:lnSpc>
              <a:spcBef>
                <a:spcPts val="1067"/>
              </a:spcBef>
              <a:spcAft>
                <a:spcPts val="0"/>
              </a:spcAft>
              <a:buClr>
                <a:srgbClr val="FFFFFF"/>
              </a:buClr>
              <a:buSzPts val="1400"/>
              <a:buChar char="･"/>
              <a:defRPr>
                <a:solidFill>
                  <a:srgbClr val="FFFFFF"/>
                </a:solidFill>
              </a:defRPr>
            </a:lvl6pPr>
            <a:lvl7pPr marL="4267093" lvl="6" indent="-423323" rtl="0">
              <a:lnSpc>
                <a:spcPct val="135000"/>
              </a:lnSpc>
              <a:spcBef>
                <a:spcPts val="1067"/>
              </a:spcBef>
              <a:spcAft>
                <a:spcPts val="0"/>
              </a:spcAft>
              <a:buClr>
                <a:srgbClr val="FFFFFF"/>
              </a:buClr>
              <a:buSzPts val="1400"/>
              <a:buChar char="･"/>
              <a:defRPr>
                <a:solidFill>
                  <a:srgbClr val="FFFFFF"/>
                </a:solidFill>
              </a:defRPr>
            </a:lvl7pPr>
            <a:lvl8pPr marL="4876678" lvl="7" indent="-423323" rtl="0">
              <a:lnSpc>
                <a:spcPct val="135000"/>
              </a:lnSpc>
              <a:spcBef>
                <a:spcPts val="1067"/>
              </a:spcBef>
              <a:spcAft>
                <a:spcPts val="0"/>
              </a:spcAft>
              <a:buClr>
                <a:srgbClr val="FFFFFF"/>
              </a:buClr>
              <a:buSzPts val="1400"/>
              <a:buChar char="･"/>
              <a:defRPr>
                <a:solidFill>
                  <a:srgbClr val="FFFFFF"/>
                </a:solidFill>
              </a:defRPr>
            </a:lvl8pPr>
            <a:lvl9pPr marL="5486263" lvl="8" indent="-423323" rtl="0">
              <a:lnSpc>
                <a:spcPct val="135000"/>
              </a:lnSpc>
              <a:spcBef>
                <a:spcPts val="1067"/>
              </a:spcBef>
              <a:spcAft>
                <a:spcPts val="1067"/>
              </a:spcAft>
              <a:buClr>
                <a:srgbClr val="FFFFFF"/>
              </a:buClr>
              <a:buSzPts val="1400"/>
              <a:buChar char="･"/>
              <a:defRPr>
                <a:solidFill>
                  <a:srgbClr val="FFFFFF"/>
                </a:solidFill>
              </a:defRPr>
            </a:lvl9pPr>
          </a:lstStyle>
          <a:p>
            <a:endParaRPr/>
          </a:p>
        </p:txBody>
      </p:sp>
      <p:pic>
        <p:nvPicPr>
          <p:cNvPr id="182" name="Google Shape;182;p18"/>
          <p:cNvPicPr preferRelativeResize="0"/>
          <p:nvPr/>
        </p:nvPicPr>
        <p:blipFill>
          <a:blip r:embed="rId2">
            <a:alphaModFix/>
          </a:blip>
          <a:stretch>
            <a:fillRect/>
          </a:stretch>
        </p:blipFill>
        <p:spPr>
          <a:xfrm>
            <a:off x="10711280" y="6313171"/>
            <a:ext cx="975851" cy="229612"/>
          </a:xfrm>
          <a:prstGeom prst="rect">
            <a:avLst/>
          </a:prstGeom>
          <a:noFill/>
          <a:ln>
            <a:noFill/>
          </a:ln>
        </p:spPr>
      </p:pic>
      <p:sp>
        <p:nvSpPr>
          <p:cNvPr id="183" name="Google Shape;183;p18"/>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895727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nterior title and two column body">
  <p:cSld name="Interior title and two column body">
    <p:bg>
      <p:bgPr>
        <a:solidFill>
          <a:srgbClr val="353535"/>
        </a:solidFill>
        <a:effectLst/>
      </p:bgPr>
    </p:bg>
    <p:spTree>
      <p:nvGrpSpPr>
        <p:cNvPr id="1" name="Shape 184"/>
        <p:cNvGrpSpPr/>
        <p:nvPr/>
      </p:nvGrpSpPr>
      <p:grpSpPr>
        <a:xfrm>
          <a:off x="0" y="0"/>
          <a:ext cx="0" cy="0"/>
          <a:chOff x="0" y="0"/>
          <a:chExt cx="0" cy="0"/>
        </a:xfrm>
      </p:grpSpPr>
      <p:cxnSp>
        <p:nvCxnSpPr>
          <p:cNvPr id="185" name="Google Shape;185;p19"/>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186" name="Google Shape;186;p19"/>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187" name="Google Shape;187;p19"/>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188" name="Google Shape;188;p19"/>
          <p:cNvSpPr txBox="1">
            <a:spLocks noGrp="1"/>
          </p:cNvSpPr>
          <p:nvPr>
            <p:ph type="body" idx="2"/>
          </p:nvPr>
        </p:nvSpPr>
        <p:spPr>
          <a:xfrm>
            <a:off x="885125" y="2291177"/>
            <a:ext cx="4937600" cy="3727200"/>
          </a:xfrm>
          <a:prstGeom prst="rect">
            <a:avLst/>
          </a:prstGeom>
        </p:spPr>
        <p:txBody>
          <a:bodyPr spcFirstLastPara="1" wrap="square" lIns="0" tIns="0" rIns="0" bIns="0" anchor="t" anchorCtr="0">
            <a:noAutofit/>
          </a:bodyPr>
          <a:lstStyle>
            <a:lvl1pPr marL="609585" lvl="0" indent="-423323" rtl="0">
              <a:lnSpc>
                <a:spcPct val="135000"/>
              </a:lnSpc>
              <a:spcBef>
                <a:spcPts val="1067"/>
              </a:spcBef>
              <a:spcAft>
                <a:spcPts val="0"/>
              </a:spcAft>
              <a:buClr>
                <a:srgbClr val="FFFFFF"/>
              </a:buClr>
              <a:buSzPts val="1400"/>
              <a:buChar char="▸"/>
              <a:defRPr>
                <a:solidFill>
                  <a:srgbClr val="FFFFFF"/>
                </a:solidFill>
              </a:defRPr>
            </a:lvl1pPr>
            <a:lvl2pPr marL="1219170" lvl="1" indent="-423323" rtl="0">
              <a:lnSpc>
                <a:spcPct val="135000"/>
              </a:lnSpc>
              <a:spcBef>
                <a:spcPts val="1067"/>
              </a:spcBef>
              <a:spcAft>
                <a:spcPts val="0"/>
              </a:spcAft>
              <a:buClr>
                <a:srgbClr val="FFFFFF"/>
              </a:buClr>
              <a:buSzPts val="1400"/>
              <a:buChar char="･"/>
              <a:defRPr>
                <a:solidFill>
                  <a:srgbClr val="FFFFFF"/>
                </a:solidFill>
              </a:defRPr>
            </a:lvl2pPr>
            <a:lvl3pPr marL="1828754" lvl="2" indent="-423323" rtl="0">
              <a:lnSpc>
                <a:spcPct val="135000"/>
              </a:lnSpc>
              <a:spcBef>
                <a:spcPts val="1067"/>
              </a:spcBef>
              <a:spcAft>
                <a:spcPts val="0"/>
              </a:spcAft>
              <a:buClr>
                <a:srgbClr val="FFFFFF"/>
              </a:buClr>
              <a:buSzPts val="1400"/>
              <a:buChar char="･"/>
              <a:defRPr>
                <a:solidFill>
                  <a:srgbClr val="FFFFFF"/>
                </a:solidFill>
              </a:defRPr>
            </a:lvl3pPr>
            <a:lvl4pPr marL="2438339" lvl="3" indent="-423323" rtl="0">
              <a:lnSpc>
                <a:spcPct val="135000"/>
              </a:lnSpc>
              <a:spcBef>
                <a:spcPts val="1067"/>
              </a:spcBef>
              <a:spcAft>
                <a:spcPts val="0"/>
              </a:spcAft>
              <a:buClr>
                <a:srgbClr val="FFFFFF"/>
              </a:buClr>
              <a:buSzPts val="1400"/>
              <a:buChar char="･"/>
              <a:defRPr>
                <a:solidFill>
                  <a:srgbClr val="FFFFFF"/>
                </a:solidFill>
              </a:defRPr>
            </a:lvl4pPr>
            <a:lvl5pPr marL="3047924" lvl="4" indent="-423323" rtl="0">
              <a:lnSpc>
                <a:spcPct val="135000"/>
              </a:lnSpc>
              <a:spcBef>
                <a:spcPts val="1067"/>
              </a:spcBef>
              <a:spcAft>
                <a:spcPts val="0"/>
              </a:spcAft>
              <a:buClr>
                <a:srgbClr val="FFFFFF"/>
              </a:buClr>
              <a:buSzPts val="1400"/>
              <a:buChar char="･"/>
              <a:defRPr>
                <a:solidFill>
                  <a:srgbClr val="FFFFFF"/>
                </a:solidFill>
              </a:defRPr>
            </a:lvl5pPr>
            <a:lvl6pPr marL="3657509" lvl="5" indent="-423323" rtl="0">
              <a:lnSpc>
                <a:spcPct val="135000"/>
              </a:lnSpc>
              <a:spcBef>
                <a:spcPts val="1067"/>
              </a:spcBef>
              <a:spcAft>
                <a:spcPts val="0"/>
              </a:spcAft>
              <a:buClr>
                <a:srgbClr val="FFFFFF"/>
              </a:buClr>
              <a:buSzPts val="1400"/>
              <a:buChar char="･"/>
              <a:defRPr>
                <a:solidFill>
                  <a:srgbClr val="FFFFFF"/>
                </a:solidFill>
              </a:defRPr>
            </a:lvl6pPr>
            <a:lvl7pPr marL="4267093" lvl="6" indent="-423323" rtl="0">
              <a:lnSpc>
                <a:spcPct val="135000"/>
              </a:lnSpc>
              <a:spcBef>
                <a:spcPts val="1067"/>
              </a:spcBef>
              <a:spcAft>
                <a:spcPts val="0"/>
              </a:spcAft>
              <a:buClr>
                <a:srgbClr val="FFFFFF"/>
              </a:buClr>
              <a:buSzPts val="1400"/>
              <a:buChar char="･"/>
              <a:defRPr>
                <a:solidFill>
                  <a:srgbClr val="FFFFFF"/>
                </a:solidFill>
              </a:defRPr>
            </a:lvl7pPr>
            <a:lvl8pPr marL="4876678" lvl="7" indent="-423323" rtl="0">
              <a:lnSpc>
                <a:spcPct val="135000"/>
              </a:lnSpc>
              <a:spcBef>
                <a:spcPts val="1067"/>
              </a:spcBef>
              <a:spcAft>
                <a:spcPts val="0"/>
              </a:spcAft>
              <a:buClr>
                <a:srgbClr val="FFFFFF"/>
              </a:buClr>
              <a:buSzPts val="1400"/>
              <a:buChar char="･"/>
              <a:defRPr>
                <a:solidFill>
                  <a:srgbClr val="FFFFFF"/>
                </a:solidFill>
              </a:defRPr>
            </a:lvl8pPr>
            <a:lvl9pPr marL="5486263" lvl="8" indent="-423323" rtl="0">
              <a:lnSpc>
                <a:spcPct val="135000"/>
              </a:lnSpc>
              <a:spcBef>
                <a:spcPts val="1067"/>
              </a:spcBef>
              <a:spcAft>
                <a:spcPts val="1067"/>
              </a:spcAft>
              <a:buClr>
                <a:srgbClr val="FFFFFF"/>
              </a:buClr>
              <a:buSzPts val="1400"/>
              <a:buChar char="･"/>
              <a:defRPr>
                <a:solidFill>
                  <a:srgbClr val="FFFFFF"/>
                </a:solidFill>
              </a:defRPr>
            </a:lvl9pPr>
          </a:lstStyle>
          <a:p>
            <a:endParaRPr/>
          </a:p>
        </p:txBody>
      </p:sp>
      <p:sp>
        <p:nvSpPr>
          <p:cNvPr id="189" name="Google Shape;189;p19"/>
          <p:cNvSpPr txBox="1">
            <a:spLocks noGrp="1"/>
          </p:cNvSpPr>
          <p:nvPr>
            <p:ph type="body" idx="3"/>
          </p:nvPr>
        </p:nvSpPr>
        <p:spPr>
          <a:xfrm>
            <a:off x="6369425" y="2291175"/>
            <a:ext cx="4937600" cy="3727200"/>
          </a:xfrm>
          <a:prstGeom prst="rect">
            <a:avLst/>
          </a:prstGeom>
        </p:spPr>
        <p:txBody>
          <a:bodyPr spcFirstLastPara="1" wrap="square" lIns="0" tIns="0" rIns="0" bIns="0" anchor="t" anchorCtr="0">
            <a:noAutofit/>
          </a:bodyPr>
          <a:lstStyle>
            <a:lvl1pPr marL="609585" lvl="0" indent="-423323" rtl="0">
              <a:lnSpc>
                <a:spcPct val="135000"/>
              </a:lnSpc>
              <a:spcBef>
                <a:spcPts val="1067"/>
              </a:spcBef>
              <a:spcAft>
                <a:spcPts val="0"/>
              </a:spcAft>
              <a:buClr>
                <a:srgbClr val="FFFFFF"/>
              </a:buClr>
              <a:buSzPts val="1400"/>
              <a:buChar char="▸"/>
              <a:defRPr>
                <a:solidFill>
                  <a:srgbClr val="FFFFFF"/>
                </a:solidFill>
              </a:defRPr>
            </a:lvl1pPr>
            <a:lvl2pPr marL="1219170" lvl="1" indent="-423323" rtl="0">
              <a:lnSpc>
                <a:spcPct val="135000"/>
              </a:lnSpc>
              <a:spcBef>
                <a:spcPts val="1067"/>
              </a:spcBef>
              <a:spcAft>
                <a:spcPts val="0"/>
              </a:spcAft>
              <a:buClr>
                <a:srgbClr val="FFFFFF"/>
              </a:buClr>
              <a:buSzPts val="1400"/>
              <a:buChar char="･"/>
              <a:defRPr>
                <a:solidFill>
                  <a:srgbClr val="FFFFFF"/>
                </a:solidFill>
              </a:defRPr>
            </a:lvl2pPr>
            <a:lvl3pPr marL="1828754" lvl="2" indent="-423323" rtl="0">
              <a:lnSpc>
                <a:spcPct val="135000"/>
              </a:lnSpc>
              <a:spcBef>
                <a:spcPts val="1067"/>
              </a:spcBef>
              <a:spcAft>
                <a:spcPts val="0"/>
              </a:spcAft>
              <a:buClr>
                <a:srgbClr val="FFFFFF"/>
              </a:buClr>
              <a:buSzPts val="1400"/>
              <a:buChar char="･"/>
              <a:defRPr>
                <a:solidFill>
                  <a:srgbClr val="FFFFFF"/>
                </a:solidFill>
              </a:defRPr>
            </a:lvl3pPr>
            <a:lvl4pPr marL="2438339" lvl="3" indent="-423323" rtl="0">
              <a:lnSpc>
                <a:spcPct val="135000"/>
              </a:lnSpc>
              <a:spcBef>
                <a:spcPts val="1067"/>
              </a:spcBef>
              <a:spcAft>
                <a:spcPts val="0"/>
              </a:spcAft>
              <a:buClr>
                <a:srgbClr val="FFFFFF"/>
              </a:buClr>
              <a:buSzPts val="1400"/>
              <a:buChar char="･"/>
              <a:defRPr>
                <a:solidFill>
                  <a:srgbClr val="FFFFFF"/>
                </a:solidFill>
              </a:defRPr>
            </a:lvl4pPr>
            <a:lvl5pPr marL="3047924" lvl="4" indent="-423323" rtl="0">
              <a:lnSpc>
                <a:spcPct val="135000"/>
              </a:lnSpc>
              <a:spcBef>
                <a:spcPts val="1067"/>
              </a:spcBef>
              <a:spcAft>
                <a:spcPts val="0"/>
              </a:spcAft>
              <a:buClr>
                <a:srgbClr val="FFFFFF"/>
              </a:buClr>
              <a:buSzPts val="1400"/>
              <a:buChar char="･"/>
              <a:defRPr>
                <a:solidFill>
                  <a:srgbClr val="FFFFFF"/>
                </a:solidFill>
              </a:defRPr>
            </a:lvl5pPr>
            <a:lvl6pPr marL="3657509" lvl="5" indent="-423323" rtl="0">
              <a:lnSpc>
                <a:spcPct val="135000"/>
              </a:lnSpc>
              <a:spcBef>
                <a:spcPts val="1067"/>
              </a:spcBef>
              <a:spcAft>
                <a:spcPts val="0"/>
              </a:spcAft>
              <a:buClr>
                <a:srgbClr val="FFFFFF"/>
              </a:buClr>
              <a:buSzPts val="1400"/>
              <a:buChar char="･"/>
              <a:defRPr>
                <a:solidFill>
                  <a:srgbClr val="FFFFFF"/>
                </a:solidFill>
              </a:defRPr>
            </a:lvl6pPr>
            <a:lvl7pPr marL="4267093" lvl="6" indent="-423323" rtl="0">
              <a:lnSpc>
                <a:spcPct val="135000"/>
              </a:lnSpc>
              <a:spcBef>
                <a:spcPts val="1067"/>
              </a:spcBef>
              <a:spcAft>
                <a:spcPts val="0"/>
              </a:spcAft>
              <a:buClr>
                <a:srgbClr val="FFFFFF"/>
              </a:buClr>
              <a:buSzPts val="1400"/>
              <a:buChar char="･"/>
              <a:defRPr>
                <a:solidFill>
                  <a:srgbClr val="FFFFFF"/>
                </a:solidFill>
              </a:defRPr>
            </a:lvl7pPr>
            <a:lvl8pPr marL="4876678" lvl="7" indent="-423323" rtl="0">
              <a:lnSpc>
                <a:spcPct val="135000"/>
              </a:lnSpc>
              <a:spcBef>
                <a:spcPts val="1067"/>
              </a:spcBef>
              <a:spcAft>
                <a:spcPts val="0"/>
              </a:spcAft>
              <a:buClr>
                <a:srgbClr val="FFFFFF"/>
              </a:buClr>
              <a:buSzPts val="1400"/>
              <a:buChar char="･"/>
              <a:defRPr>
                <a:solidFill>
                  <a:srgbClr val="FFFFFF"/>
                </a:solidFill>
              </a:defRPr>
            </a:lvl8pPr>
            <a:lvl9pPr marL="5486263" lvl="8" indent="-423323" rtl="0">
              <a:lnSpc>
                <a:spcPct val="135000"/>
              </a:lnSpc>
              <a:spcBef>
                <a:spcPts val="1067"/>
              </a:spcBef>
              <a:spcAft>
                <a:spcPts val="1067"/>
              </a:spcAft>
              <a:buClr>
                <a:srgbClr val="FFFFFF"/>
              </a:buClr>
              <a:buSzPts val="1400"/>
              <a:buChar char="･"/>
              <a:defRPr>
                <a:solidFill>
                  <a:srgbClr val="FFFFFF"/>
                </a:solidFill>
              </a:defRPr>
            </a:lvl9pPr>
          </a:lstStyle>
          <a:p>
            <a:endParaRPr/>
          </a:p>
        </p:txBody>
      </p:sp>
      <p:sp>
        <p:nvSpPr>
          <p:cNvPr id="190" name="Google Shape;190;p19"/>
          <p:cNvSpPr txBox="1">
            <a:spLocks noGrp="1"/>
          </p:cNvSpPr>
          <p:nvPr>
            <p:ph type="subTitle" idx="4"/>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191" name="Google Shape;191;p19"/>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192" name="Google Shape;192;p19"/>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193" name="Google Shape;193;p19"/>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194" name="Google Shape;194;p19"/>
          <p:cNvSpPr txBox="1">
            <a:spLocks noGrp="1"/>
          </p:cNvSpPr>
          <p:nvPr>
            <p:ph type="subTitle" idx="5"/>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17098984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Interior image and column body">
  <p:cSld name="Interior image and column body">
    <p:bg>
      <p:bgPr>
        <a:solidFill>
          <a:srgbClr val="353535"/>
        </a:solidFill>
        <a:effectLst/>
      </p:bgPr>
    </p:bg>
    <p:spTree>
      <p:nvGrpSpPr>
        <p:cNvPr id="1" name="Shape 195"/>
        <p:cNvGrpSpPr/>
        <p:nvPr/>
      </p:nvGrpSpPr>
      <p:grpSpPr>
        <a:xfrm>
          <a:off x="0" y="0"/>
          <a:ext cx="0" cy="0"/>
          <a:chOff x="0" y="0"/>
          <a:chExt cx="0" cy="0"/>
        </a:xfrm>
      </p:grpSpPr>
      <p:cxnSp>
        <p:nvCxnSpPr>
          <p:cNvPr id="196" name="Google Shape;196;p20"/>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197" name="Google Shape;197;p20"/>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198" name="Google Shape;198;p20"/>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199" name="Google Shape;199;p20"/>
          <p:cNvSpPr txBox="1">
            <a:spLocks noGrp="1"/>
          </p:cNvSpPr>
          <p:nvPr>
            <p:ph type="body" idx="2"/>
          </p:nvPr>
        </p:nvSpPr>
        <p:spPr>
          <a:xfrm>
            <a:off x="6369425" y="2291175"/>
            <a:ext cx="4937600" cy="3727200"/>
          </a:xfrm>
          <a:prstGeom prst="rect">
            <a:avLst/>
          </a:prstGeom>
        </p:spPr>
        <p:txBody>
          <a:bodyPr spcFirstLastPara="1" wrap="square" lIns="0" tIns="0" rIns="0" bIns="0" anchor="t" anchorCtr="0">
            <a:noAutofit/>
          </a:bodyPr>
          <a:lstStyle>
            <a:lvl1pPr marL="609585" lvl="0" indent="-423323" rtl="0">
              <a:lnSpc>
                <a:spcPct val="135000"/>
              </a:lnSpc>
              <a:spcBef>
                <a:spcPts val="1067"/>
              </a:spcBef>
              <a:spcAft>
                <a:spcPts val="0"/>
              </a:spcAft>
              <a:buClr>
                <a:srgbClr val="FFFFFF"/>
              </a:buClr>
              <a:buSzPts val="1400"/>
              <a:buChar char="▸"/>
              <a:defRPr>
                <a:solidFill>
                  <a:srgbClr val="FFFFFF"/>
                </a:solidFill>
              </a:defRPr>
            </a:lvl1pPr>
            <a:lvl2pPr marL="1219170" lvl="1" indent="-423323" rtl="0">
              <a:lnSpc>
                <a:spcPct val="135000"/>
              </a:lnSpc>
              <a:spcBef>
                <a:spcPts val="1067"/>
              </a:spcBef>
              <a:spcAft>
                <a:spcPts val="0"/>
              </a:spcAft>
              <a:buClr>
                <a:srgbClr val="FFFFFF"/>
              </a:buClr>
              <a:buSzPts val="1400"/>
              <a:buChar char="･"/>
              <a:defRPr>
                <a:solidFill>
                  <a:srgbClr val="FFFFFF"/>
                </a:solidFill>
              </a:defRPr>
            </a:lvl2pPr>
            <a:lvl3pPr marL="1828754" lvl="2" indent="-423323" rtl="0">
              <a:lnSpc>
                <a:spcPct val="135000"/>
              </a:lnSpc>
              <a:spcBef>
                <a:spcPts val="1067"/>
              </a:spcBef>
              <a:spcAft>
                <a:spcPts val="0"/>
              </a:spcAft>
              <a:buClr>
                <a:srgbClr val="FFFFFF"/>
              </a:buClr>
              <a:buSzPts val="1400"/>
              <a:buChar char="･"/>
              <a:defRPr>
                <a:solidFill>
                  <a:srgbClr val="FFFFFF"/>
                </a:solidFill>
              </a:defRPr>
            </a:lvl3pPr>
            <a:lvl4pPr marL="2438339" lvl="3" indent="-423323" rtl="0">
              <a:lnSpc>
                <a:spcPct val="135000"/>
              </a:lnSpc>
              <a:spcBef>
                <a:spcPts val="1067"/>
              </a:spcBef>
              <a:spcAft>
                <a:spcPts val="0"/>
              </a:spcAft>
              <a:buClr>
                <a:srgbClr val="FFFFFF"/>
              </a:buClr>
              <a:buSzPts val="1400"/>
              <a:buChar char="･"/>
              <a:defRPr>
                <a:solidFill>
                  <a:srgbClr val="FFFFFF"/>
                </a:solidFill>
              </a:defRPr>
            </a:lvl4pPr>
            <a:lvl5pPr marL="3047924" lvl="4" indent="-423323" rtl="0">
              <a:lnSpc>
                <a:spcPct val="135000"/>
              </a:lnSpc>
              <a:spcBef>
                <a:spcPts val="1067"/>
              </a:spcBef>
              <a:spcAft>
                <a:spcPts val="0"/>
              </a:spcAft>
              <a:buClr>
                <a:srgbClr val="FFFFFF"/>
              </a:buClr>
              <a:buSzPts val="1400"/>
              <a:buChar char="･"/>
              <a:defRPr>
                <a:solidFill>
                  <a:srgbClr val="FFFFFF"/>
                </a:solidFill>
              </a:defRPr>
            </a:lvl5pPr>
            <a:lvl6pPr marL="3657509" lvl="5" indent="-423323" rtl="0">
              <a:lnSpc>
                <a:spcPct val="135000"/>
              </a:lnSpc>
              <a:spcBef>
                <a:spcPts val="1067"/>
              </a:spcBef>
              <a:spcAft>
                <a:spcPts val="0"/>
              </a:spcAft>
              <a:buClr>
                <a:srgbClr val="FFFFFF"/>
              </a:buClr>
              <a:buSzPts val="1400"/>
              <a:buChar char="･"/>
              <a:defRPr>
                <a:solidFill>
                  <a:srgbClr val="FFFFFF"/>
                </a:solidFill>
              </a:defRPr>
            </a:lvl6pPr>
            <a:lvl7pPr marL="4267093" lvl="6" indent="-423323" rtl="0">
              <a:lnSpc>
                <a:spcPct val="135000"/>
              </a:lnSpc>
              <a:spcBef>
                <a:spcPts val="1067"/>
              </a:spcBef>
              <a:spcAft>
                <a:spcPts val="0"/>
              </a:spcAft>
              <a:buClr>
                <a:srgbClr val="FFFFFF"/>
              </a:buClr>
              <a:buSzPts val="1400"/>
              <a:buChar char="･"/>
              <a:defRPr>
                <a:solidFill>
                  <a:srgbClr val="FFFFFF"/>
                </a:solidFill>
              </a:defRPr>
            </a:lvl7pPr>
            <a:lvl8pPr marL="4876678" lvl="7" indent="-423323" rtl="0">
              <a:lnSpc>
                <a:spcPct val="135000"/>
              </a:lnSpc>
              <a:spcBef>
                <a:spcPts val="1067"/>
              </a:spcBef>
              <a:spcAft>
                <a:spcPts val="0"/>
              </a:spcAft>
              <a:buClr>
                <a:srgbClr val="FFFFFF"/>
              </a:buClr>
              <a:buSzPts val="1400"/>
              <a:buChar char="･"/>
              <a:defRPr>
                <a:solidFill>
                  <a:srgbClr val="FFFFFF"/>
                </a:solidFill>
              </a:defRPr>
            </a:lvl8pPr>
            <a:lvl9pPr marL="5486263" lvl="8" indent="-423323" rtl="0">
              <a:lnSpc>
                <a:spcPct val="135000"/>
              </a:lnSpc>
              <a:spcBef>
                <a:spcPts val="1067"/>
              </a:spcBef>
              <a:spcAft>
                <a:spcPts val="1067"/>
              </a:spcAft>
              <a:buClr>
                <a:srgbClr val="FFFFFF"/>
              </a:buClr>
              <a:buSzPts val="1400"/>
              <a:buChar char="･"/>
              <a:defRPr>
                <a:solidFill>
                  <a:srgbClr val="FFFFFF"/>
                </a:solidFill>
              </a:defRPr>
            </a:lvl9pPr>
          </a:lstStyle>
          <a:p>
            <a:endParaRPr/>
          </a:p>
        </p:txBody>
      </p:sp>
      <p:sp>
        <p:nvSpPr>
          <p:cNvPr id="200" name="Google Shape;200;p20"/>
          <p:cNvSpPr txBox="1">
            <a:spLocks noGrp="1"/>
          </p:cNvSpPr>
          <p:nvPr>
            <p:ph type="subTitle" idx="3"/>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201" name="Google Shape;201;p20"/>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202" name="Google Shape;202;p20"/>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203" name="Google Shape;203;p20"/>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204" name="Google Shape;204;p20"/>
          <p:cNvSpPr txBox="1">
            <a:spLocks noGrp="1"/>
          </p:cNvSpPr>
          <p:nvPr>
            <p:ph type="subTitle" idx="4"/>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41899011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Interior timeline vertical">
  <p:cSld name="Interior timeline vertical">
    <p:bg>
      <p:bgPr>
        <a:solidFill>
          <a:srgbClr val="353535"/>
        </a:solidFill>
        <a:effectLst/>
      </p:bgPr>
    </p:bg>
    <p:spTree>
      <p:nvGrpSpPr>
        <p:cNvPr id="1" name="Shape 205"/>
        <p:cNvGrpSpPr/>
        <p:nvPr/>
      </p:nvGrpSpPr>
      <p:grpSpPr>
        <a:xfrm>
          <a:off x="0" y="0"/>
          <a:ext cx="0" cy="0"/>
          <a:chOff x="0" y="0"/>
          <a:chExt cx="0" cy="0"/>
        </a:xfrm>
      </p:grpSpPr>
      <p:sp>
        <p:nvSpPr>
          <p:cNvPr id="206" name="Google Shape;206;p21"/>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9pPr>
          </a:lstStyle>
          <a:p>
            <a:endParaRPr/>
          </a:p>
        </p:txBody>
      </p:sp>
      <p:cxnSp>
        <p:nvCxnSpPr>
          <p:cNvPr id="207" name="Google Shape;207;p21"/>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208" name="Google Shape;208;p21"/>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209" name="Google Shape;209;p21"/>
          <p:cNvSpPr txBox="1">
            <a:spLocks noGrp="1"/>
          </p:cNvSpPr>
          <p:nvPr>
            <p:ph type="subTitle" idx="2"/>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cxnSp>
        <p:nvCxnSpPr>
          <p:cNvPr id="210" name="Google Shape;210;p21"/>
          <p:cNvCxnSpPr/>
          <p:nvPr/>
        </p:nvCxnSpPr>
        <p:spPr>
          <a:xfrm>
            <a:off x="4146415" y="-7349"/>
            <a:ext cx="0" cy="6872800"/>
          </a:xfrm>
          <a:prstGeom prst="straightConnector1">
            <a:avLst/>
          </a:prstGeom>
          <a:noFill/>
          <a:ln w="28575" cap="flat" cmpd="sng">
            <a:solidFill>
              <a:srgbClr val="FFFFFF"/>
            </a:solidFill>
            <a:prstDash val="solid"/>
            <a:round/>
            <a:headEnd type="none" w="med" len="med"/>
            <a:tailEnd type="none" w="med" len="med"/>
          </a:ln>
        </p:spPr>
      </p:cxnSp>
      <p:sp>
        <p:nvSpPr>
          <p:cNvPr id="211" name="Google Shape;211;p21"/>
          <p:cNvSpPr txBox="1">
            <a:spLocks noGrp="1"/>
          </p:cNvSpPr>
          <p:nvPr>
            <p:ph type="subTitle" idx="3"/>
          </p:nvPr>
        </p:nvSpPr>
        <p:spPr>
          <a:xfrm>
            <a:off x="4467775" y="1832876"/>
            <a:ext cx="5115600" cy="6456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0"/>
              </a:spcBef>
              <a:spcAft>
                <a:spcPts val="0"/>
              </a:spcAft>
              <a:buNone/>
              <a:defRPr sz="1467"/>
            </a:lvl2pPr>
            <a:lvl3pPr lvl="2" rtl="0">
              <a:spcBef>
                <a:spcPts val="0"/>
              </a:spcBef>
              <a:spcAft>
                <a:spcPts val="0"/>
              </a:spcAft>
              <a:buNone/>
              <a:defRPr sz="1467"/>
            </a:lvl3pPr>
            <a:lvl4pPr lvl="3" rtl="0">
              <a:spcBef>
                <a:spcPts val="0"/>
              </a:spcBef>
              <a:spcAft>
                <a:spcPts val="0"/>
              </a:spcAft>
              <a:buNone/>
              <a:defRPr sz="1467"/>
            </a:lvl4pPr>
            <a:lvl5pPr lvl="4" rtl="0">
              <a:spcBef>
                <a:spcPts val="0"/>
              </a:spcBef>
              <a:spcAft>
                <a:spcPts val="0"/>
              </a:spcAft>
              <a:buNone/>
              <a:defRPr sz="1467"/>
            </a:lvl5pPr>
            <a:lvl6pPr lvl="5" rtl="0">
              <a:spcBef>
                <a:spcPts val="0"/>
              </a:spcBef>
              <a:spcAft>
                <a:spcPts val="0"/>
              </a:spcAft>
              <a:buNone/>
              <a:defRPr sz="1467"/>
            </a:lvl6pPr>
            <a:lvl7pPr lvl="6" rtl="0">
              <a:spcBef>
                <a:spcPts val="0"/>
              </a:spcBef>
              <a:spcAft>
                <a:spcPts val="0"/>
              </a:spcAft>
              <a:buNone/>
              <a:defRPr sz="1467"/>
            </a:lvl7pPr>
            <a:lvl8pPr lvl="7" rtl="0">
              <a:spcBef>
                <a:spcPts val="0"/>
              </a:spcBef>
              <a:spcAft>
                <a:spcPts val="0"/>
              </a:spcAft>
              <a:buNone/>
              <a:defRPr sz="1467"/>
            </a:lvl8pPr>
            <a:lvl9pPr lvl="8" rtl="0">
              <a:spcBef>
                <a:spcPts val="0"/>
              </a:spcBef>
              <a:spcAft>
                <a:spcPts val="0"/>
              </a:spcAft>
              <a:buNone/>
              <a:defRPr sz="1467"/>
            </a:lvl9pPr>
          </a:lstStyle>
          <a:p>
            <a:endParaRPr/>
          </a:p>
        </p:txBody>
      </p:sp>
      <p:sp>
        <p:nvSpPr>
          <p:cNvPr id="212" name="Google Shape;212;p21"/>
          <p:cNvSpPr txBox="1">
            <a:spLocks noGrp="1"/>
          </p:cNvSpPr>
          <p:nvPr>
            <p:ph type="subTitle" idx="4"/>
          </p:nvPr>
        </p:nvSpPr>
        <p:spPr>
          <a:xfrm>
            <a:off x="4467775" y="1441300"/>
            <a:ext cx="4538800" cy="2988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a:solidFill>
                  <a:srgbClr val="FFFFFF"/>
                </a:solidFill>
                <a:latin typeface="Red Hat Display Medium"/>
                <a:ea typeface="Red Hat Display Medium"/>
                <a:cs typeface="Red Hat Display Medium"/>
                <a:sym typeface="Red Hat Display Medium"/>
              </a:defRPr>
            </a:lvl9pPr>
          </a:lstStyle>
          <a:p>
            <a:endParaRPr/>
          </a:p>
        </p:txBody>
      </p:sp>
      <p:sp>
        <p:nvSpPr>
          <p:cNvPr id="213" name="Google Shape;213;p21"/>
          <p:cNvSpPr txBox="1">
            <a:spLocks noGrp="1"/>
          </p:cNvSpPr>
          <p:nvPr>
            <p:ph type="subTitle" idx="5"/>
          </p:nvPr>
        </p:nvSpPr>
        <p:spPr>
          <a:xfrm>
            <a:off x="3362500" y="1832876"/>
            <a:ext cx="690000" cy="2348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0"/>
              </a:spcBef>
              <a:spcAft>
                <a:spcPts val="0"/>
              </a:spcAft>
              <a:buNone/>
              <a:defRPr sz="1467">
                <a:solidFill>
                  <a:srgbClr val="FFFFFF"/>
                </a:solidFill>
              </a:defRPr>
            </a:lvl2pPr>
            <a:lvl3pPr lvl="2" algn="ctr" rtl="0">
              <a:spcBef>
                <a:spcPts val="0"/>
              </a:spcBef>
              <a:spcAft>
                <a:spcPts val="0"/>
              </a:spcAft>
              <a:buNone/>
              <a:defRPr sz="1467">
                <a:solidFill>
                  <a:srgbClr val="FFFFFF"/>
                </a:solidFill>
              </a:defRPr>
            </a:lvl3pPr>
            <a:lvl4pPr lvl="3" algn="ctr" rtl="0">
              <a:spcBef>
                <a:spcPts val="0"/>
              </a:spcBef>
              <a:spcAft>
                <a:spcPts val="0"/>
              </a:spcAft>
              <a:buNone/>
              <a:defRPr sz="1467">
                <a:solidFill>
                  <a:srgbClr val="FFFFFF"/>
                </a:solidFill>
              </a:defRPr>
            </a:lvl4pPr>
            <a:lvl5pPr lvl="4" algn="ctr" rtl="0">
              <a:spcBef>
                <a:spcPts val="0"/>
              </a:spcBef>
              <a:spcAft>
                <a:spcPts val="0"/>
              </a:spcAft>
              <a:buNone/>
              <a:defRPr sz="1467">
                <a:solidFill>
                  <a:srgbClr val="FFFFFF"/>
                </a:solidFill>
              </a:defRPr>
            </a:lvl5pPr>
            <a:lvl6pPr lvl="5" algn="ctr" rtl="0">
              <a:spcBef>
                <a:spcPts val="0"/>
              </a:spcBef>
              <a:spcAft>
                <a:spcPts val="0"/>
              </a:spcAft>
              <a:buNone/>
              <a:defRPr sz="1467">
                <a:solidFill>
                  <a:srgbClr val="FFFFFF"/>
                </a:solidFill>
              </a:defRPr>
            </a:lvl6pPr>
            <a:lvl7pPr lvl="6" algn="ctr" rtl="0">
              <a:spcBef>
                <a:spcPts val="0"/>
              </a:spcBef>
              <a:spcAft>
                <a:spcPts val="0"/>
              </a:spcAft>
              <a:buNone/>
              <a:defRPr sz="1467">
                <a:solidFill>
                  <a:srgbClr val="FFFFFF"/>
                </a:solidFill>
              </a:defRPr>
            </a:lvl7pPr>
            <a:lvl8pPr lvl="7" algn="ctr" rtl="0">
              <a:spcBef>
                <a:spcPts val="0"/>
              </a:spcBef>
              <a:spcAft>
                <a:spcPts val="0"/>
              </a:spcAft>
              <a:buNone/>
              <a:defRPr sz="1467">
                <a:solidFill>
                  <a:srgbClr val="FFFFFF"/>
                </a:solidFill>
              </a:defRPr>
            </a:lvl8pPr>
            <a:lvl9pPr lvl="8" algn="ctr" rtl="0">
              <a:spcBef>
                <a:spcPts val="0"/>
              </a:spcBef>
              <a:spcAft>
                <a:spcPts val="0"/>
              </a:spcAft>
              <a:buNone/>
              <a:defRPr sz="1467">
                <a:solidFill>
                  <a:srgbClr val="FFFFFF"/>
                </a:solidFill>
              </a:defRPr>
            </a:lvl9pPr>
          </a:lstStyle>
          <a:p>
            <a:endParaRPr/>
          </a:p>
        </p:txBody>
      </p:sp>
      <p:pic>
        <p:nvPicPr>
          <p:cNvPr id="214" name="Google Shape;214;p21"/>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215" name="Google Shape;215;p21"/>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469565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Interior timeline horizontal">
  <p:cSld name="Interior timeline horizontal">
    <p:bg>
      <p:bgPr>
        <a:solidFill>
          <a:srgbClr val="353535"/>
        </a:solidFill>
        <a:effectLst/>
      </p:bgPr>
    </p:bg>
    <p:spTree>
      <p:nvGrpSpPr>
        <p:cNvPr id="1" name="Shape 216"/>
        <p:cNvGrpSpPr/>
        <p:nvPr/>
      </p:nvGrpSpPr>
      <p:grpSpPr>
        <a:xfrm>
          <a:off x="0" y="0"/>
          <a:ext cx="0" cy="0"/>
          <a:chOff x="0" y="0"/>
          <a:chExt cx="0" cy="0"/>
        </a:xfrm>
      </p:grpSpPr>
      <p:cxnSp>
        <p:nvCxnSpPr>
          <p:cNvPr id="217" name="Google Shape;217;p22"/>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218" name="Google Shape;218;p22"/>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219" name="Google Shape;219;p22"/>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220" name="Google Shape;220;p22"/>
          <p:cNvSpPr txBox="1">
            <a:spLocks noGrp="1"/>
          </p:cNvSpPr>
          <p:nvPr>
            <p:ph type="subTitle" idx="2"/>
          </p:nvPr>
        </p:nvSpPr>
        <p:spPr>
          <a:xfrm>
            <a:off x="2042425" y="2497493"/>
            <a:ext cx="2106800" cy="3792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1pPr>
            <a:lvl2pPr lvl="1"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2pPr>
            <a:lvl3pPr lvl="2"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3pPr>
            <a:lvl4pPr lvl="3"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4pPr>
            <a:lvl5pPr lvl="4"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5pPr>
            <a:lvl6pPr lvl="5"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6pPr>
            <a:lvl7pPr lvl="6"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7pPr>
            <a:lvl8pPr lvl="7"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8pPr>
            <a:lvl9pPr lvl="8"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9pPr>
          </a:lstStyle>
          <a:p>
            <a:endParaRPr/>
          </a:p>
        </p:txBody>
      </p:sp>
      <p:sp>
        <p:nvSpPr>
          <p:cNvPr id="221" name="Google Shape;221;p22"/>
          <p:cNvSpPr txBox="1">
            <a:spLocks noGrp="1"/>
          </p:cNvSpPr>
          <p:nvPr>
            <p:ph type="subTitle" idx="3"/>
          </p:nvPr>
        </p:nvSpPr>
        <p:spPr>
          <a:xfrm>
            <a:off x="2042425" y="2903475"/>
            <a:ext cx="2106800" cy="6752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200">
                <a:solidFill>
                  <a:srgbClr val="FFFFFF"/>
                </a:solidFill>
              </a:defRPr>
            </a:lvl1pPr>
            <a:lvl2pPr lvl="1" rtl="0">
              <a:lnSpc>
                <a:spcPct val="115000"/>
              </a:lnSpc>
              <a:spcBef>
                <a:spcPts val="0"/>
              </a:spcBef>
              <a:spcAft>
                <a:spcPts val="0"/>
              </a:spcAft>
              <a:buNone/>
              <a:defRPr sz="1200">
                <a:solidFill>
                  <a:srgbClr val="FFFFFF"/>
                </a:solidFill>
              </a:defRPr>
            </a:lvl2pPr>
            <a:lvl3pPr lvl="2" rtl="0">
              <a:lnSpc>
                <a:spcPct val="115000"/>
              </a:lnSpc>
              <a:spcBef>
                <a:spcPts val="0"/>
              </a:spcBef>
              <a:spcAft>
                <a:spcPts val="0"/>
              </a:spcAft>
              <a:buNone/>
              <a:defRPr sz="1200">
                <a:solidFill>
                  <a:srgbClr val="FFFFFF"/>
                </a:solidFill>
              </a:defRPr>
            </a:lvl3pPr>
            <a:lvl4pPr lvl="3" rtl="0">
              <a:lnSpc>
                <a:spcPct val="115000"/>
              </a:lnSpc>
              <a:spcBef>
                <a:spcPts val="0"/>
              </a:spcBef>
              <a:spcAft>
                <a:spcPts val="0"/>
              </a:spcAft>
              <a:buNone/>
              <a:defRPr sz="1200">
                <a:solidFill>
                  <a:srgbClr val="FFFFFF"/>
                </a:solidFill>
              </a:defRPr>
            </a:lvl4pPr>
            <a:lvl5pPr lvl="4" rtl="0">
              <a:lnSpc>
                <a:spcPct val="115000"/>
              </a:lnSpc>
              <a:spcBef>
                <a:spcPts val="0"/>
              </a:spcBef>
              <a:spcAft>
                <a:spcPts val="0"/>
              </a:spcAft>
              <a:buNone/>
              <a:defRPr sz="1200">
                <a:solidFill>
                  <a:srgbClr val="FFFFFF"/>
                </a:solidFill>
              </a:defRPr>
            </a:lvl5pPr>
            <a:lvl6pPr lvl="5" rtl="0">
              <a:lnSpc>
                <a:spcPct val="115000"/>
              </a:lnSpc>
              <a:spcBef>
                <a:spcPts val="0"/>
              </a:spcBef>
              <a:spcAft>
                <a:spcPts val="0"/>
              </a:spcAft>
              <a:buNone/>
              <a:defRPr sz="1200">
                <a:solidFill>
                  <a:srgbClr val="FFFFFF"/>
                </a:solidFill>
              </a:defRPr>
            </a:lvl6pPr>
            <a:lvl7pPr lvl="6" rtl="0">
              <a:lnSpc>
                <a:spcPct val="115000"/>
              </a:lnSpc>
              <a:spcBef>
                <a:spcPts val="0"/>
              </a:spcBef>
              <a:spcAft>
                <a:spcPts val="0"/>
              </a:spcAft>
              <a:buNone/>
              <a:defRPr sz="1200">
                <a:solidFill>
                  <a:srgbClr val="FFFFFF"/>
                </a:solidFill>
              </a:defRPr>
            </a:lvl7pPr>
            <a:lvl8pPr lvl="7" rtl="0">
              <a:lnSpc>
                <a:spcPct val="115000"/>
              </a:lnSpc>
              <a:spcBef>
                <a:spcPts val="0"/>
              </a:spcBef>
              <a:spcAft>
                <a:spcPts val="0"/>
              </a:spcAft>
              <a:buNone/>
              <a:defRPr sz="1200">
                <a:solidFill>
                  <a:srgbClr val="FFFFFF"/>
                </a:solidFill>
              </a:defRPr>
            </a:lvl8pPr>
            <a:lvl9pPr lvl="8" rtl="0">
              <a:lnSpc>
                <a:spcPct val="115000"/>
              </a:lnSpc>
              <a:spcBef>
                <a:spcPts val="0"/>
              </a:spcBef>
              <a:spcAft>
                <a:spcPts val="0"/>
              </a:spcAft>
              <a:buNone/>
              <a:defRPr sz="1200">
                <a:solidFill>
                  <a:srgbClr val="FFFFFF"/>
                </a:solidFill>
              </a:defRPr>
            </a:lvl9pPr>
          </a:lstStyle>
          <a:p>
            <a:endParaRPr/>
          </a:p>
        </p:txBody>
      </p:sp>
      <p:sp>
        <p:nvSpPr>
          <p:cNvPr id="222" name="Google Shape;222;p22"/>
          <p:cNvSpPr txBox="1">
            <a:spLocks noGrp="1"/>
          </p:cNvSpPr>
          <p:nvPr>
            <p:ph type="subTitle" idx="4"/>
          </p:nvPr>
        </p:nvSpPr>
        <p:spPr>
          <a:xfrm>
            <a:off x="1596475" y="4403575"/>
            <a:ext cx="976000" cy="234800"/>
          </a:xfrm>
          <a:prstGeom prst="rect">
            <a:avLst/>
          </a:prstGeom>
        </p:spPr>
        <p:txBody>
          <a:bodyPr spcFirstLastPara="1" wrap="square" lIns="0" tIns="0" rIns="0" bIns="0" anchor="ctr" anchorCtr="0">
            <a:noAutofit/>
          </a:bodyPr>
          <a:lstStyle>
            <a:lvl1pPr lvl="0" algn="ctr" rtl="0">
              <a:lnSpc>
                <a:spcPct val="115000"/>
              </a:lnSpc>
              <a:spcBef>
                <a:spcPts val="0"/>
              </a:spcBef>
              <a:spcAft>
                <a:spcPts val="0"/>
              </a:spcAft>
              <a:buNone/>
              <a:defRPr sz="1467" b="1">
                <a:solidFill>
                  <a:srgbClr val="FFFFFF"/>
                </a:solidFill>
              </a:defRPr>
            </a:lvl1pPr>
            <a:lvl2pPr lvl="1" algn="ctr" rtl="0">
              <a:lnSpc>
                <a:spcPct val="115000"/>
              </a:lnSpc>
              <a:spcBef>
                <a:spcPts val="0"/>
              </a:spcBef>
              <a:spcAft>
                <a:spcPts val="0"/>
              </a:spcAft>
              <a:buNone/>
              <a:defRPr sz="1467" b="1">
                <a:solidFill>
                  <a:srgbClr val="FFFFFF"/>
                </a:solidFill>
              </a:defRPr>
            </a:lvl2pPr>
            <a:lvl3pPr lvl="2" algn="ctr" rtl="0">
              <a:lnSpc>
                <a:spcPct val="115000"/>
              </a:lnSpc>
              <a:spcBef>
                <a:spcPts val="0"/>
              </a:spcBef>
              <a:spcAft>
                <a:spcPts val="0"/>
              </a:spcAft>
              <a:buNone/>
              <a:defRPr sz="1467" b="1">
                <a:solidFill>
                  <a:srgbClr val="FFFFFF"/>
                </a:solidFill>
              </a:defRPr>
            </a:lvl3pPr>
            <a:lvl4pPr lvl="3" algn="ctr" rtl="0">
              <a:lnSpc>
                <a:spcPct val="115000"/>
              </a:lnSpc>
              <a:spcBef>
                <a:spcPts val="0"/>
              </a:spcBef>
              <a:spcAft>
                <a:spcPts val="0"/>
              </a:spcAft>
              <a:buNone/>
              <a:defRPr sz="1467" b="1">
                <a:solidFill>
                  <a:srgbClr val="FFFFFF"/>
                </a:solidFill>
              </a:defRPr>
            </a:lvl4pPr>
            <a:lvl5pPr lvl="4" algn="ctr" rtl="0">
              <a:lnSpc>
                <a:spcPct val="115000"/>
              </a:lnSpc>
              <a:spcBef>
                <a:spcPts val="0"/>
              </a:spcBef>
              <a:spcAft>
                <a:spcPts val="0"/>
              </a:spcAft>
              <a:buNone/>
              <a:defRPr sz="1467" b="1">
                <a:solidFill>
                  <a:srgbClr val="FFFFFF"/>
                </a:solidFill>
              </a:defRPr>
            </a:lvl5pPr>
            <a:lvl6pPr lvl="5" algn="ctr" rtl="0">
              <a:lnSpc>
                <a:spcPct val="115000"/>
              </a:lnSpc>
              <a:spcBef>
                <a:spcPts val="0"/>
              </a:spcBef>
              <a:spcAft>
                <a:spcPts val="0"/>
              </a:spcAft>
              <a:buNone/>
              <a:defRPr sz="1467" b="1">
                <a:solidFill>
                  <a:srgbClr val="FFFFFF"/>
                </a:solidFill>
              </a:defRPr>
            </a:lvl6pPr>
            <a:lvl7pPr lvl="6" algn="ctr" rtl="0">
              <a:lnSpc>
                <a:spcPct val="115000"/>
              </a:lnSpc>
              <a:spcBef>
                <a:spcPts val="0"/>
              </a:spcBef>
              <a:spcAft>
                <a:spcPts val="0"/>
              </a:spcAft>
              <a:buNone/>
              <a:defRPr sz="1467" b="1">
                <a:solidFill>
                  <a:srgbClr val="FFFFFF"/>
                </a:solidFill>
              </a:defRPr>
            </a:lvl7pPr>
            <a:lvl8pPr lvl="7" algn="ctr" rtl="0">
              <a:lnSpc>
                <a:spcPct val="115000"/>
              </a:lnSpc>
              <a:spcBef>
                <a:spcPts val="0"/>
              </a:spcBef>
              <a:spcAft>
                <a:spcPts val="0"/>
              </a:spcAft>
              <a:buNone/>
              <a:defRPr sz="1467" b="1">
                <a:solidFill>
                  <a:srgbClr val="FFFFFF"/>
                </a:solidFill>
              </a:defRPr>
            </a:lvl8pPr>
            <a:lvl9pPr lvl="8" algn="ctr" rtl="0">
              <a:lnSpc>
                <a:spcPct val="115000"/>
              </a:lnSpc>
              <a:spcBef>
                <a:spcPts val="0"/>
              </a:spcBef>
              <a:spcAft>
                <a:spcPts val="0"/>
              </a:spcAft>
              <a:buNone/>
              <a:defRPr sz="1467" b="1">
                <a:solidFill>
                  <a:srgbClr val="FFFFFF"/>
                </a:solidFill>
              </a:defRPr>
            </a:lvl9pPr>
          </a:lstStyle>
          <a:p>
            <a:endParaRPr/>
          </a:p>
        </p:txBody>
      </p:sp>
      <p:sp>
        <p:nvSpPr>
          <p:cNvPr id="223" name="Google Shape;223;p22"/>
          <p:cNvSpPr txBox="1">
            <a:spLocks noGrp="1"/>
          </p:cNvSpPr>
          <p:nvPr>
            <p:ph type="subTitle" idx="5"/>
          </p:nvPr>
        </p:nvSpPr>
        <p:spPr>
          <a:xfrm>
            <a:off x="3278975" y="3892511"/>
            <a:ext cx="976000" cy="234800"/>
          </a:xfrm>
          <a:prstGeom prst="rect">
            <a:avLst/>
          </a:prstGeom>
        </p:spPr>
        <p:txBody>
          <a:bodyPr spcFirstLastPara="1" wrap="square" lIns="0" tIns="0" rIns="0" bIns="0" anchor="ctr" anchorCtr="0">
            <a:noAutofit/>
          </a:bodyPr>
          <a:lstStyle>
            <a:lvl1pPr lvl="0" algn="ctr" rtl="0">
              <a:lnSpc>
                <a:spcPct val="115000"/>
              </a:lnSpc>
              <a:spcBef>
                <a:spcPts val="0"/>
              </a:spcBef>
              <a:spcAft>
                <a:spcPts val="0"/>
              </a:spcAft>
              <a:buNone/>
              <a:defRPr sz="1467" b="1">
                <a:solidFill>
                  <a:srgbClr val="FFFFFF"/>
                </a:solidFill>
              </a:defRPr>
            </a:lvl1pPr>
            <a:lvl2pPr lvl="1" algn="ctr" rtl="0">
              <a:lnSpc>
                <a:spcPct val="115000"/>
              </a:lnSpc>
              <a:spcBef>
                <a:spcPts val="0"/>
              </a:spcBef>
              <a:spcAft>
                <a:spcPts val="0"/>
              </a:spcAft>
              <a:buNone/>
              <a:defRPr sz="1467" b="1">
                <a:solidFill>
                  <a:srgbClr val="FFFFFF"/>
                </a:solidFill>
              </a:defRPr>
            </a:lvl2pPr>
            <a:lvl3pPr lvl="2" algn="ctr" rtl="0">
              <a:lnSpc>
                <a:spcPct val="115000"/>
              </a:lnSpc>
              <a:spcBef>
                <a:spcPts val="0"/>
              </a:spcBef>
              <a:spcAft>
                <a:spcPts val="0"/>
              </a:spcAft>
              <a:buNone/>
              <a:defRPr sz="1467" b="1">
                <a:solidFill>
                  <a:srgbClr val="FFFFFF"/>
                </a:solidFill>
              </a:defRPr>
            </a:lvl3pPr>
            <a:lvl4pPr lvl="3" algn="ctr" rtl="0">
              <a:lnSpc>
                <a:spcPct val="115000"/>
              </a:lnSpc>
              <a:spcBef>
                <a:spcPts val="0"/>
              </a:spcBef>
              <a:spcAft>
                <a:spcPts val="0"/>
              </a:spcAft>
              <a:buNone/>
              <a:defRPr sz="1467" b="1">
                <a:solidFill>
                  <a:srgbClr val="FFFFFF"/>
                </a:solidFill>
              </a:defRPr>
            </a:lvl4pPr>
            <a:lvl5pPr lvl="4" algn="ctr" rtl="0">
              <a:lnSpc>
                <a:spcPct val="115000"/>
              </a:lnSpc>
              <a:spcBef>
                <a:spcPts val="0"/>
              </a:spcBef>
              <a:spcAft>
                <a:spcPts val="0"/>
              </a:spcAft>
              <a:buNone/>
              <a:defRPr sz="1467" b="1">
                <a:solidFill>
                  <a:srgbClr val="FFFFFF"/>
                </a:solidFill>
              </a:defRPr>
            </a:lvl5pPr>
            <a:lvl6pPr lvl="5" algn="ctr" rtl="0">
              <a:lnSpc>
                <a:spcPct val="115000"/>
              </a:lnSpc>
              <a:spcBef>
                <a:spcPts val="0"/>
              </a:spcBef>
              <a:spcAft>
                <a:spcPts val="0"/>
              </a:spcAft>
              <a:buNone/>
              <a:defRPr sz="1467" b="1">
                <a:solidFill>
                  <a:srgbClr val="FFFFFF"/>
                </a:solidFill>
              </a:defRPr>
            </a:lvl6pPr>
            <a:lvl7pPr lvl="6" algn="ctr" rtl="0">
              <a:lnSpc>
                <a:spcPct val="115000"/>
              </a:lnSpc>
              <a:spcBef>
                <a:spcPts val="0"/>
              </a:spcBef>
              <a:spcAft>
                <a:spcPts val="0"/>
              </a:spcAft>
              <a:buNone/>
              <a:defRPr sz="1467" b="1">
                <a:solidFill>
                  <a:srgbClr val="FFFFFF"/>
                </a:solidFill>
              </a:defRPr>
            </a:lvl7pPr>
            <a:lvl8pPr lvl="7" algn="ctr" rtl="0">
              <a:lnSpc>
                <a:spcPct val="115000"/>
              </a:lnSpc>
              <a:spcBef>
                <a:spcPts val="0"/>
              </a:spcBef>
              <a:spcAft>
                <a:spcPts val="0"/>
              </a:spcAft>
              <a:buNone/>
              <a:defRPr sz="1467" b="1">
                <a:solidFill>
                  <a:srgbClr val="FFFFFF"/>
                </a:solidFill>
              </a:defRPr>
            </a:lvl8pPr>
            <a:lvl9pPr lvl="8" algn="ctr" rtl="0">
              <a:lnSpc>
                <a:spcPct val="115000"/>
              </a:lnSpc>
              <a:spcBef>
                <a:spcPts val="0"/>
              </a:spcBef>
              <a:spcAft>
                <a:spcPts val="0"/>
              </a:spcAft>
              <a:buNone/>
              <a:defRPr sz="1467" b="1">
                <a:solidFill>
                  <a:srgbClr val="FFFFFF"/>
                </a:solidFill>
              </a:defRPr>
            </a:lvl9pPr>
          </a:lstStyle>
          <a:p>
            <a:endParaRPr/>
          </a:p>
        </p:txBody>
      </p:sp>
      <p:sp>
        <p:nvSpPr>
          <p:cNvPr id="224" name="Google Shape;224;p22"/>
          <p:cNvSpPr txBox="1">
            <a:spLocks noGrp="1"/>
          </p:cNvSpPr>
          <p:nvPr>
            <p:ph type="subTitle" idx="6"/>
          </p:nvPr>
        </p:nvSpPr>
        <p:spPr>
          <a:xfrm>
            <a:off x="1713425" y="4752721"/>
            <a:ext cx="2106800" cy="379200"/>
          </a:xfrm>
          <a:prstGeom prst="rect">
            <a:avLst/>
          </a:prstGeom>
        </p:spPr>
        <p:txBody>
          <a:bodyPr spcFirstLastPara="1" wrap="square" lIns="0" tIns="0" rIns="0" bIns="0" anchor="b" anchorCtr="0">
            <a:noAutofit/>
          </a:bodyPr>
          <a:lstStyle>
            <a:lvl1pPr lvl="0" algn="r"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1pPr>
            <a:lvl2pPr lvl="1" algn="r"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2pPr>
            <a:lvl3pPr lvl="2" algn="r"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3pPr>
            <a:lvl4pPr lvl="3" algn="r"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4pPr>
            <a:lvl5pPr lvl="4" algn="r"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5pPr>
            <a:lvl6pPr lvl="5" algn="r"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6pPr>
            <a:lvl7pPr lvl="6" algn="r"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7pPr>
            <a:lvl8pPr lvl="7" algn="r"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8pPr>
            <a:lvl9pPr lvl="8" algn="r" rtl="0">
              <a:lnSpc>
                <a:spcPct val="115000"/>
              </a:lnSpc>
              <a:spcBef>
                <a:spcPts val="0"/>
              </a:spcBef>
              <a:spcAft>
                <a:spcPts val="0"/>
              </a:spcAft>
              <a:buNone/>
              <a:defRPr sz="1200">
                <a:solidFill>
                  <a:srgbClr val="FFFFFF"/>
                </a:solidFill>
                <a:latin typeface="Red Hat Display Medium"/>
                <a:ea typeface="Red Hat Display Medium"/>
                <a:cs typeface="Red Hat Display Medium"/>
                <a:sym typeface="Red Hat Display Medium"/>
              </a:defRPr>
            </a:lvl9pPr>
          </a:lstStyle>
          <a:p>
            <a:endParaRPr/>
          </a:p>
        </p:txBody>
      </p:sp>
      <p:sp>
        <p:nvSpPr>
          <p:cNvPr id="225" name="Google Shape;225;p22"/>
          <p:cNvSpPr txBox="1">
            <a:spLocks noGrp="1"/>
          </p:cNvSpPr>
          <p:nvPr>
            <p:ph type="subTitle" idx="7"/>
          </p:nvPr>
        </p:nvSpPr>
        <p:spPr>
          <a:xfrm>
            <a:off x="1713425" y="5158704"/>
            <a:ext cx="2106800" cy="675200"/>
          </a:xfrm>
          <a:prstGeom prst="rect">
            <a:avLst/>
          </a:prstGeom>
        </p:spPr>
        <p:txBody>
          <a:bodyPr spcFirstLastPara="1" wrap="square" lIns="0" tIns="0" rIns="0" bIns="0" anchor="t" anchorCtr="0">
            <a:noAutofit/>
          </a:bodyPr>
          <a:lstStyle>
            <a:lvl1pPr lvl="0" algn="r" rtl="0">
              <a:lnSpc>
                <a:spcPct val="115000"/>
              </a:lnSpc>
              <a:spcBef>
                <a:spcPts val="0"/>
              </a:spcBef>
              <a:spcAft>
                <a:spcPts val="0"/>
              </a:spcAft>
              <a:buNone/>
              <a:defRPr sz="1200">
                <a:solidFill>
                  <a:srgbClr val="FFFFFF"/>
                </a:solidFill>
              </a:defRPr>
            </a:lvl1pPr>
            <a:lvl2pPr lvl="1" algn="r" rtl="0">
              <a:lnSpc>
                <a:spcPct val="115000"/>
              </a:lnSpc>
              <a:spcBef>
                <a:spcPts val="0"/>
              </a:spcBef>
              <a:spcAft>
                <a:spcPts val="0"/>
              </a:spcAft>
              <a:buNone/>
              <a:defRPr sz="1200">
                <a:solidFill>
                  <a:srgbClr val="FFFFFF"/>
                </a:solidFill>
              </a:defRPr>
            </a:lvl2pPr>
            <a:lvl3pPr lvl="2" algn="r" rtl="0">
              <a:lnSpc>
                <a:spcPct val="115000"/>
              </a:lnSpc>
              <a:spcBef>
                <a:spcPts val="0"/>
              </a:spcBef>
              <a:spcAft>
                <a:spcPts val="0"/>
              </a:spcAft>
              <a:buNone/>
              <a:defRPr sz="1200">
                <a:solidFill>
                  <a:srgbClr val="FFFFFF"/>
                </a:solidFill>
              </a:defRPr>
            </a:lvl3pPr>
            <a:lvl4pPr lvl="3" algn="r" rtl="0">
              <a:lnSpc>
                <a:spcPct val="115000"/>
              </a:lnSpc>
              <a:spcBef>
                <a:spcPts val="0"/>
              </a:spcBef>
              <a:spcAft>
                <a:spcPts val="0"/>
              </a:spcAft>
              <a:buNone/>
              <a:defRPr sz="1200">
                <a:solidFill>
                  <a:srgbClr val="FFFFFF"/>
                </a:solidFill>
              </a:defRPr>
            </a:lvl4pPr>
            <a:lvl5pPr lvl="4" algn="r" rtl="0">
              <a:lnSpc>
                <a:spcPct val="115000"/>
              </a:lnSpc>
              <a:spcBef>
                <a:spcPts val="0"/>
              </a:spcBef>
              <a:spcAft>
                <a:spcPts val="0"/>
              </a:spcAft>
              <a:buNone/>
              <a:defRPr sz="1200">
                <a:solidFill>
                  <a:srgbClr val="FFFFFF"/>
                </a:solidFill>
              </a:defRPr>
            </a:lvl5pPr>
            <a:lvl6pPr lvl="5" algn="r" rtl="0">
              <a:lnSpc>
                <a:spcPct val="115000"/>
              </a:lnSpc>
              <a:spcBef>
                <a:spcPts val="0"/>
              </a:spcBef>
              <a:spcAft>
                <a:spcPts val="0"/>
              </a:spcAft>
              <a:buNone/>
              <a:defRPr sz="1200">
                <a:solidFill>
                  <a:srgbClr val="FFFFFF"/>
                </a:solidFill>
              </a:defRPr>
            </a:lvl6pPr>
            <a:lvl7pPr lvl="6" algn="r" rtl="0">
              <a:lnSpc>
                <a:spcPct val="115000"/>
              </a:lnSpc>
              <a:spcBef>
                <a:spcPts val="0"/>
              </a:spcBef>
              <a:spcAft>
                <a:spcPts val="0"/>
              </a:spcAft>
              <a:buNone/>
              <a:defRPr sz="1200">
                <a:solidFill>
                  <a:srgbClr val="FFFFFF"/>
                </a:solidFill>
              </a:defRPr>
            </a:lvl7pPr>
            <a:lvl8pPr lvl="7" algn="r" rtl="0">
              <a:lnSpc>
                <a:spcPct val="115000"/>
              </a:lnSpc>
              <a:spcBef>
                <a:spcPts val="0"/>
              </a:spcBef>
              <a:spcAft>
                <a:spcPts val="0"/>
              </a:spcAft>
              <a:buNone/>
              <a:defRPr sz="1200">
                <a:solidFill>
                  <a:srgbClr val="FFFFFF"/>
                </a:solidFill>
              </a:defRPr>
            </a:lvl8pPr>
            <a:lvl9pPr lvl="8" algn="r" rtl="0">
              <a:lnSpc>
                <a:spcPct val="115000"/>
              </a:lnSpc>
              <a:spcBef>
                <a:spcPts val="0"/>
              </a:spcBef>
              <a:spcAft>
                <a:spcPts val="0"/>
              </a:spcAft>
              <a:buNone/>
              <a:defRPr sz="1200">
                <a:solidFill>
                  <a:srgbClr val="FFFFFF"/>
                </a:solidFill>
              </a:defRPr>
            </a:lvl9pPr>
          </a:lstStyle>
          <a:p>
            <a:endParaRPr/>
          </a:p>
        </p:txBody>
      </p:sp>
      <p:sp>
        <p:nvSpPr>
          <p:cNvPr id="226" name="Google Shape;226;p22"/>
          <p:cNvSpPr txBox="1">
            <a:spLocks noGrp="1"/>
          </p:cNvSpPr>
          <p:nvPr>
            <p:ph type="subTitle" idx="8"/>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227" name="Google Shape;227;p22"/>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228" name="Google Shape;228;p22"/>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229" name="Google Shape;229;p22"/>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230" name="Google Shape;230;p22"/>
          <p:cNvSpPr txBox="1">
            <a:spLocks noGrp="1"/>
          </p:cNvSpPr>
          <p:nvPr>
            <p:ph type="subTitle" idx="9"/>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37312986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Interior data three callouts">
  <p:cSld name="Interior data three callouts">
    <p:bg>
      <p:bgPr>
        <a:solidFill>
          <a:srgbClr val="353535"/>
        </a:solidFill>
        <a:effectLst/>
      </p:bgPr>
    </p:bg>
    <p:spTree>
      <p:nvGrpSpPr>
        <p:cNvPr id="1" name="Shape 231"/>
        <p:cNvGrpSpPr/>
        <p:nvPr/>
      </p:nvGrpSpPr>
      <p:grpSpPr>
        <a:xfrm>
          <a:off x="0" y="0"/>
          <a:ext cx="0" cy="0"/>
          <a:chOff x="0" y="0"/>
          <a:chExt cx="0" cy="0"/>
        </a:xfrm>
      </p:grpSpPr>
      <p:sp>
        <p:nvSpPr>
          <p:cNvPr id="232" name="Google Shape;232;p23"/>
          <p:cNvSpPr txBox="1">
            <a:spLocks noGrp="1"/>
          </p:cNvSpPr>
          <p:nvPr>
            <p:ph type="subTitle" idx="1"/>
          </p:nvPr>
        </p:nvSpPr>
        <p:spPr>
          <a:xfrm>
            <a:off x="1008900" y="2436425"/>
            <a:ext cx="3014800" cy="1240800"/>
          </a:xfrm>
          <a:prstGeom prst="rect">
            <a:avLst/>
          </a:prstGeom>
        </p:spPr>
        <p:txBody>
          <a:bodyPr spcFirstLastPara="1" wrap="square" lIns="0" tIns="0" rIns="0" bIns="0" anchor="t" anchorCtr="0">
            <a:noAutofit/>
          </a:bodyPr>
          <a:lstStyle>
            <a:lvl1pPr lvl="0" algn="ctr" rtl="0">
              <a:spcBef>
                <a:spcPts val="0"/>
              </a:spcBef>
              <a:spcAft>
                <a:spcPts val="0"/>
              </a:spcAft>
              <a:buNone/>
              <a:defRPr sz="8000">
                <a:solidFill>
                  <a:srgbClr val="EE0000"/>
                </a:solidFill>
              </a:defRPr>
            </a:lvl1pPr>
            <a:lvl2pPr lvl="1" algn="ctr" rtl="0">
              <a:spcBef>
                <a:spcPts val="533"/>
              </a:spcBef>
              <a:spcAft>
                <a:spcPts val="0"/>
              </a:spcAft>
              <a:buNone/>
              <a:defRPr sz="8000">
                <a:solidFill>
                  <a:srgbClr val="EE0000"/>
                </a:solidFill>
              </a:defRPr>
            </a:lvl2pPr>
            <a:lvl3pPr lvl="2" algn="ctr" rtl="0">
              <a:spcBef>
                <a:spcPts val="533"/>
              </a:spcBef>
              <a:spcAft>
                <a:spcPts val="0"/>
              </a:spcAft>
              <a:buNone/>
              <a:defRPr sz="8000">
                <a:solidFill>
                  <a:srgbClr val="EE0000"/>
                </a:solidFill>
              </a:defRPr>
            </a:lvl3pPr>
            <a:lvl4pPr lvl="3" algn="ctr" rtl="0">
              <a:spcBef>
                <a:spcPts val="533"/>
              </a:spcBef>
              <a:spcAft>
                <a:spcPts val="0"/>
              </a:spcAft>
              <a:buNone/>
              <a:defRPr sz="8000">
                <a:solidFill>
                  <a:srgbClr val="EE0000"/>
                </a:solidFill>
              </a:defRPr>
            </a:lvl4pPr>
            <a:lvl5pPr lvl="4" algn="ctr" rtl="0">
              <a:spcBef>
                <a:spcPts val="533"/>
              </a:spcBef>
              <a:spcAft>
                <a:spcPts val="0"/>
              </a:spcAft>
              <a:buNone/>
              <a:defRPr sz="8000">
                <a:solidFill>
                  <a:srgbClr val="EE0000"/>
                </a:solidFill>
              </a:defRPr>
            </a:lvl5pPr>
            <a:lvl6pPr lvl="5" algn="ctr" rtl="0">
              <a:spcBef>
                <a:spcPts val="533"/>
              </a:spcBef>
              <a:spcAft>
                <a:spcPts val="0"/>
              </a:spcAft>
              <a:buNone/>
              <a:defRPr sz="8000">
                <a:solidFill>
                  <a:srgbClr val="EE0000"/>
                </a:solidFill>
              </a:defRPr>
            </a:lvl6pPr>
            <a:lvl7pPr lvl="6" algn="ctr" rtl="0">
              <a:spcBef>
                <a:spcPts val="533"/>
              </a:spcBef>
              <a:spcAft>
                <a:spcPts val="0"/>
              </a:spcAft>
              <a:buNone/>
              <a:defRPr sz="8000">
                <a:solidFill>
                  <a:srgbClr val="EE0000"/>
                </a:solidFill>
              </a:defRPr>
            </a:lvl7pPr>
            <a:lvl8pPr lvl="7" algn="ctr" rtl="0">
              <a:spcBef>
                <a:spcPts val="533"/>
              </a:spcBef>
              <a:spcAft>
                <a:spcPts val="0"/>
              </a:spcAft>
              <a:buNone/>
              <a:defRPr sz="8000">
                <a:solidFill>
                  <a:srgbClr val="EE0000"/>
                </a:solidFill>
              </a:defRPr>
            </a:lvl8pPr>
            <a:lvl9pPr lvl="8" algn="ctr" rtl="0">
              <a:spcBef>
                <a:spcPts val="533"/>
              </a:spcBef>
              <a:spcAft>
                <a:spcPts val="533"/>
              </a:spcAft>
              <a:buNone/>
              <a:defRPr sz="8000">
                <a:solidFill>
                  <a:srgbClr val="EE0000"/>
                </a:solidFill>
              </a:defRPr>
            </a:lvl9pPr>
          </a:lstStyle>
          <a:p>
            <a:endParaRPr/>
          </a:p>
        </p:txBody>
      </p:sp>
      <p:sp>
        <p:nvSpPr>
          <p:cNvPr id="233" name="Google Shape;233;p23"/>
          <p:cNvSpPr txBox="1">
            <a:spLocks noGrp="1"/>
          </p:cNvSpPr>
          <p:nvPr>
            <p:ph type="subTitle" idx="2"/>
          </p:nvPr>
        </p:nvSpPr>
        <p:spPr>
          <a:xfrm>
            <a:off x="4588651" y="2436425"/>
            <a:ext cx="3014800" cy="1240800"/>
          </a:xfrm>
          <a:prstGeom prst="rect">
            <a:avLst/>
          </a:prstGeom>
        </p:spPr>
        <p:txBody>
          <a:bodyPr spcFirstLastPara="1" wrap="square" lIns="0" tIns="0" rIns="0" bIns="0" anchor="t" anchorCtr="0">
            <a:noAutofit/>
          </a:bodyPr>
          <a:lstStyle>
            <a:lvl1pPr lvl="0" algn="ctr" rtl="0">
              <a:spcBef>
                <a:spcPts val="0"/>
              </a:spcBef>
              <a:spcAft>
                <a:spcPts val="0"/>
              </a:spcAft>
              <a:buNone/>
              <a:defRPr sz="8000">
                <a:solidFill>
                  <a:srgbClr val="EE0000"/>
                </a:solidFill>
              </a:defRPr>
            </a:lvl1pPr>
            <a:lvl2pPr lvl="1" algn="ctr" rtl="0">
              <a:spcBef>
                <a:spcPts val="533"/>
              </a:spcBef>
              <a:spcAft>
                <a:spcPts val="0"/>
              </a:spcAft>
              <a:buNone/>
              <a:defRPr sz="8000">
                <a:solidFill>
                  <a:srgbClr val="FFFFFF"/>
                </a:solidFill>
              </a:defRPr>
            </a:lvl2pPr>
            <a:lvl3pPr lvl="2" algn="ctr" rtl="0">
              <a:spcBef>
                <a:spcPts val="533"/>
              </a:spcBef>
              <a:spcAft>
                <a:spcPts val="0"/>
              </a:spcAft>
              <a:buNone/>
              <a:defRPr sz="8000">
                <a:solidFill>
                  <a:srgbClr val="FFFFFF"/>
                </a:solidFill>
              </a:defRPr>
            </a:lvl3pPr>
            <a:lvl4pPr lvl="3" algn="ctr" rtl="0">
              <a:spcBef>
                <a:spcPts val="533"/>
              </a:spcBef>
              <a:spcAft>
                <a:spcPts val="0"/>
              </a:spcAft>
              <a:buNone/>
              <a:defRPr sz="8000">
                <a:solidFill>
                  <a:srgbClr val="FFFFFF"/>
                </a:solidFill>
              </a:defRPr>
            </a:lvl4pPr>
            <a:lvl5pPr lvl="4" algn="ctr" rtl="0">
              <a:spcBef>
                <a:spcPts val="533"/>
              </a:spcBef>
              <a:spcAft>
                <a:spcPts val="0"/>
              </a:spcAft>
              <a:buNone/>
              <a:defRPr sz="8000">
                <a:solidFill>
                  <a:srgbClr val="FFFFFF"/>
                </a:solidFill>
              </a:defRPr>
            </a:lvl5pPr>
            <a:lvl6pPr lvl="5" algn="ctr" rtl="0">
              <a:spcBef>
                <a:spcPts val="533"/>
              </a:spcBef>
              <a:spcAft>
                <a:spcPts val="0"/>
              </a:spcAft>
              <a:buNone/>
              <a:defRPr sz="8000">
                <a:solidFill>
                  <a:srgbClr val="FFFFFF"/>
                </a:solidFill>
              </a:defRPr>
            </a:lvl6pPr>
            <a:lvl7pPr lvl="6" algn="ctr" rtl="0">
              <a:spcBef>
                <a:spcPts val="533"/>
              </a:spcBef>
              <a:spcAft>
                <a:spcPts val="0"/>
              </a:spcAft>
              <a:buNone/>
              <a:defRPr sz="8000">
                <a:solidFill>
                  <a:srgbClr val="FFFFFF"/>
                </a:solidFill>
              </a:defRPr>
            </a:lvl7pPr>
            <a:lvl8pPr lvl="7" algn="ctr" rtl="0">
              <a:spcBef>
                <a:spcPts val="533"/>
              </a:spcBef>
              <a:spcAft>
                <a:spcPts val="0"/>
              </a:spcAft>
              <a:buNone/>
              <a:defRPr sz="8000">
                <a:solidFill>
                  <a:srgbClr val="FFFFFF"/>
                </a:solidFill>
              </a:defRPr>
            </a:lvl8pPr>
            <a:lvl9pPr lvl="8" algn="ctr" rtl="0">
              <a:spcBef>
                <a:spcPts val="533"/>
              </a:spcBef>
              <a:spcAft>
                <a:spcPts val="533"/>
              </a:spcAft>
              <a:buNone/>
              <a:defRPr sz="8000">
                <a:solidFill>
                  <a:srgbClr val="FFFFFF"/>
                </a:solidFill>
              </a:defRPr>
            </a:lvl9pPr>
          </a:lstStyle>
          <a:p>
            <a:endParaRPr/>
          </a:p>
        </p:txBody>
      </p:sp>
      <p:sp>
        <p:nvSpPr>
          <p:cNvPr id="234" name="Google Shape;234;p23"/>
          <p:cNvSpPr txBox="1">
            <a:spLocks noGrp="1"/>
          </p:cNvSpPr>
          <p:nvPr>
            <p:ph type="subTitle" idx="3"/>
          </p:nvPr>
        </p:nvSpPr>
        <p:spPr>
          <a:xfrm>
            <a:off x="8168351" y="2436425"/>
            <a:ext cx="3014800" cy="1240800"/>
          </a:xfrm>
          <a:prstGeom prst="rect">
            <a:avLst/>
          </a:prstGeom>
        </p:spPr>
        <p:txBody>
          <a:bodyPr spcFirstLastPara="1" wrap="square" lIns="0" tIns="0" rIns="0" bIns="0" anchor="t" anchorCtr="0">
            <a:noAutofit/>
          </a:bodyPr>
          <a:lstStyle>
            <a:lvl1pPr lvl="0" algn="ctr" rtl="0">
              <a:spcBef>
                <a:spcPts val="0"/>
              </a:spcBef>
              <a:spcAft>
                <a:spcPts val="0"/>
              </a:spcAft>
              <a:buNone/>
              <a:defRPr sz="8000">
                <a:solidFill>
                  <a:srgbClr val="EE0000"/>
                </a:solidFill>
              </a:defRPr>
            </a:lvl1pPr>
            <a:lvl2pPr lvl="1" algn="ctr" rtl="0">
              <a:spcBef>
                <a:spcPts val="533"/>
              </a:spcBef>
              <a:spcAft>
                <a:spcPts val="0"/>
              </a:spcAft>
              <a:buNone/>
              <a:defRPr sz="8000">
                <a:solidFill>
                  <a:srgbClr val="EE0000"/>
                </a:solidFill>
              </a:defRPr>
            </a:lvl2pPr>
            <a:lvl3pPr lvl="2" algn="ctr" rtl="0">
              <a:spcBef>
                <a:spcPts val="533"/>
              </a:spcBef>
              <a:spcAft>
                <a:spcPts val="0"/>
              </a:spcAft>
              <a:buNone/>
              <a:defRPr sz="8000">
                <a:solidFill>
                  <a:srgbClr val="EE0000"/>
                </a:solidFill>
              </a:defRPr>
            </a:lvl3pPr>
            <a:lvl4pPr lvl="3" algn="ctr" rtl="0">
              <a:spcBef>
                <a:spcPts val="533"/>
              </a:spcBef>
              <a:spcAft>
                <a:spcPts val="0"/>
              </a:spcAft>
              <a:buNone/>
              <a:defRPr sz="8000">
                <a:solidFill>
                  <a:srgbClr val="EE0000"/>
                </a:solidFill>
              </a:defRPr>
            </a:lvl4pPr>
            <a:lvl5pPr lvl="4" algn="ctr" rtl="0">
              <a:spcBef>
                <a:spcPts val="533"/>
              </a:spcBef>
              <a:spcAft>
                <a:spcPts val="0"/>
              </a:spcAft>
              <a:buNone/>
              <a:defRPr sz="8000">
                <a:solidFill>
                  <a:srgbClr val="EE0000"/>
                </a:solidFill>
              </a:defRPr>
            </a:lvl5pPr>
            <a:lvl6pPr lvl="5" algn="ctr" rtl="0">
              <a:spcBef>
                <a:spcPts val="533"/>
              </a:spcBef>
              <a:spcAft>
                <a:spcPts val="0"/>
              </a:spcAft>
              <a:buNone/>
              <a:defRPr sz="8000">
                <a:solidFill>
                  <a:srgbClr val="EE0000"/>
                </a:solidFill>
              </a:defRPr>
            </a:lvl6pPr>
            <a:lvl7pPr lvl="6" algn="ctr" rtl="0">
              <a:spcBef>
                <a:spcPts val="533"/>
              </a:spcBef>
              <a:spcAft>
                <a:spcPts val="0"/>
              </a:spcAft>
              <a:buNone/>
              <a:defRPr sz="8000">
                <a:solidFill>
                  <a:srgbClr val="EE0000"/>
                </a:solidFill>
              </a:defRPr>
            </a:lvl7pPr>
            <a:lvl8pPr lvl="7" algn="ctr" rtl="0">
              <a:spcBef>
                <a:spcPts val="533"/>
              </a:spcBef>
              <a:spcAft>
                <a:spcPts val="0"/>
              </a:spcAft>
              <a:buNone/>
              <a:defRPr sz="8000">
                <a:solidFill>
                  <a:srgbClr val="EE0000"/>
                </a:solidFill>
              </a:defRPr>
            </a:lvl8pPr>
            <a:lvl9pPr lvl="8" algn="ctr" rtl="0">
              <a:spcBef>
                <a:spcPts val="533"/>
              </a:spcBef>
              <a:spcAft>
                <a:spcPts val="533"/>
              </a:spcAft>
              <a:buNone/>
              <a:defRPr sz="8000">
                <a:solidFill>
                  <a:srgbClr val="EE0000"/>
                </a:solidFill>
              </a:defRPr>
            </a:lvl9pPr>
          </a:lstStyle>
          <a:p>
            <a:endParaRPr/>
          </a:p>
        </p:txBody>
      </p:sp>
      <p:cxnSp>
        <p:nvCxnSpPr>
          <p:cNvPr id="235" name="Google Shape;235;p23"/>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236" name="Google Shape;236;p23"/>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237" name="Google Shape;237;p23"/>
          <p:cNvSpPr txBox="1">
            <a:spLocks noGrp="1"/>
          </p:cNvSpPr>
          <p:nvPr>
            <p:ph type="subTitle" idx="4"/>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EE0000"/>
                </a:solidFill>
              </a:defRPr>
            </a:lvl1pPr>
            <a:lvl2pPr lvl="1" rtl="0">
              <a:lnSpc>
                <a:spcPct val="115000"/>
              </a:lnSpc>
              <a:spcBef>
                <a:spcPts val="0"/>
              </a:spcBef>
              <a:spcAft>
                <a:spcPts val="0"/>
              </a:spcAft>
              <a:buNone/>
              <a:defRPr sz="800">
                <a:solidFill>
                  <a:srgbClr val="EE0000"/>
                </a:solidFill>
              </a:defRPr>
            </a:lvl2pPr>
            <a:lvl3pPr lvl="2" rtl="0">
              <a:lnSpc>
                <a:spcPct val="115000"/>
              </a:lnSpc>
              <a:spcBef>
                <a:spcPts val="0"/>
              </a:spcBef>
              <a:spcAft>
                <a:spcPts val="0"/>
              </a:spcAft>
              <a:buNone/>
              <a:defRPr sz="800">
                <a:solidFill>
                  <a:srgbClr val="EE0000"/>
                </a:solidFill>
              </a:defRPr>
            </a:lvl3pPr>
            <a:lvl4pPr lvl="3" rtl="0">
              <a:lnSpc>
                <a:spcPct val="115000"/>
              </a:lnSpc>
              <a:spcBef>
                <a:spcPts val="0"/>
              </a:spcBef>
              <a:spcAft>
                <a:spcPts val="0"/>
              </a:spcAft>
              <a:buNone/>
              <a:defRPr sz="800">
                <a:solidFill>
                  <a:srgbClr val="EE0000"/>
                </a:solidFill>
              </a:defRPr>
            </a:lvl4pPr>
            <a:lvl5pPr lvl="4" rtl="0">
              <a:lnSpc>
                <a:spcPct val="115000"/>
              </a:lnSpc>
              <a:spcBef>
                <a:spcPts val="0"/>
              </a:spcBef>
              <a:spcAft>
                <a:spcPts val="0"/>
              </a:spcAft>
              <a:buNone/>
              <a:defRPr sz="800">
                <a:solidFill>
                  <a:srgbClr val="EE0000"/>
                </a:solidFill>
              </a:defRPr>
            </a:lvl5pPr>
            <a:lvl6pPr lvl="5" rtl="0">
              <a:lnSpc>
                <a:spcPct val="115000"/>
              </a:lnSpc>
              <a:spcBef>
                <a:spcPts val="0"/>
              </a:spcBef>
              <a:spcAft>
                <a:spcPts val="0"/>
              </a:spcAft>
              <a:buNone/>
              <a:defRPr sz="800">
                <a:solidFill>
                  <a:srgbClr val="EE0000"/>
                </a:solidFill>
              </a:defRPr>
            </a:lvl6pPr>
            <a:lvl7pPr lvl="6" rtl="0">
              <a:lnSpc>
                <a:spcPct val="115000"/>
              </a:lnSpc>
              <a:spcBef>
                <a:spcPts val="0"/>
              </a:spcBef>
              <a:spcAft>
                <a:spcPts val="0"/>
              </a:spcAft>
              <a:buNone/>
              <a:defRPr sz="800">
                <a:solidFill>
                  <a:srgbClr val="EE0000"/>
                </a:solidFill>
              </a:defRPr>
            </a:lvl7pPr>
            <a:lvl8pPr lvl="7" rtl="0">
              <a:lnSpc>
                <a:spcPct val="115000"/>
              </a:lnSpc>
              <a:spcBef>
                <a:spcPts val="0"/>
              </a:spcBef>
              <a:spcAft>
                <a:spcPts val="0"/>
              </a:spcAft>
              <a:buNone/>
              <a:defRPr sz="800">
                <a:solidFill>
                  <a:srgbClr val="EE0000"/>
                </a:solidFill>
              </a:defRPr>
            </a:lvl8pPr>
            <a:lvl9pPr lvl="8" rtl="0">
              <a:lnSpc>
                <a:spcPct val="115000"/>
              </a:lnSpc>
              <a:spcBef>
                <a:spcPts val="0"/>
              </a:spcBef>
              <a:spcAft>
                <a:spcPts val="0"/>
              </a:spcAft>
              <a:buNone/>
              <a:defRPr sz="800">
                <a:solidFill>
                  <a:srgbClr val="EE0000"/>
                </a:solidFill>
              </a:defRPr>
            </a:lvl9pPr>
          </a:lstStyle>
          <a:p>
            <a:endParaRPr/>
          </a:p>
        </p:txBody>
      </p:sp>
      <p:cxnSp>
        <p:nvCxnSpPr>
          <p:cNvPr id="238" name="Google Shape;238;p23"/>
          <p:cNvCxnSpPr/>
          <p:nvPr/>
        </p:nvCxnSpPr>
        <p:spPr>
          <a:xfrm>
            <a:off x="4306145" y="2661025"/>
            <a:ext cx="0" cy="2556800"/>
          </a:xfrm>
          <a:prstGeom prst="straightConnector1">
            <a:avLst/>
          </a:prstGeom>
          <a:noFill/>
          <a:ln w="9525" cap="flat" cmpd="sng">
            <a:solidFill>
              <a:srgbClr val="FFFFFF"/>
            </a:solidFill>
            <a:prstDash val="dot"/>
            <a:round/>
            <a:headEnd type="none" w="med" len="med"/>
            <a:tailEnd type="none" w="med" len="med"/>
          </a:ln>
        </p:spPr>
      </p:cxnSp>
      <p:cxnSp>
        <p:nvCxnSpPr>
          <p:cNvPr id="239" name="Google Shape;239;p23"/>
          <p:cNvCxnSpPr/>
          <p:nvPr/>
        </p:nvCxnSpPr>
        <p:spPr>
          <a:xfrm>
            <a:off x="7885845" y="2661025"/>
            <a:ext cx="0" cy="2556800"/>
          </a:xfrm>
          <a:prstGeom prst="straightConnector1">
            <a:avLst/>
          </a:prstGeom>
          <a:noFill/>
          <a:ln w="9525" cap="flat" cmpd="sng">
            <a:solidFill>
              <a:srgbClr val="FFFFFF"/>
            </a:solidFill>
            <a:prstDash val="dot"/>
            <a:round/>
            <a:headEnd type="none" w="med" len="med"/>
            <a:tailEnd type="none" w="med" len="med"/>
          </a:ln>
        </p:spPr>
      </p:cxnSp>
      <p:sp>
        <p:nvSpPr>
          <p:cNvPr id="240" name="Google Shape;240;p23"/>
          <p:cNvSpPr txBox="1">
            <a:spLocks noGrp="1"/>
          </p:cNvSpPr>
          <p:nvPr>
            <p:ph type="subTitle" idx="5"/>
          </p:nvPr>
        </p:nvSpPr>
        <p:spPr>
          <a:xfrm>
            <a:off x="4468300" y="3677200"/>
            <a:ext cx="3255200" cy="3220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241" name="Google Shape;241;p23"/>
          <p:cNvSpPr txBox="1">
            <a:spLocks noGrp="1"/>
          </p:cNvSpPr>
          <p:nvPr>
            <p:ph type="subTitle" idx="6"/>
          </p:nvPr>
        </p:nvSpPr>
        <p:spPr>
          <a:xfrm>
            <a:off x="4468400" y="4166425"/>
            <a:ext cx="3255200" cy="91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533"/>
              </a:spcBef>
              <a:spcAft>
                <a:spcPts val="0"/>
              </a:spcAft>
              <a:buNone/>
              <a:defRPr sz="1467">
                <a:solidFill>
                  <a:srgbClr val="FFFFFF"/>
                </a:solidFill>
              </a:defRPr>
            </a:lvl2pPr>
            <a:lvl3pPr lvl="2" algn="ctr" rtl="0">
              <a:spcBef>
                <a:spcPts val="533"/>
              </a:spcBef>
              <a:spcAft>
                <a:spcPts val="0"/>
              </a:spcAft>
              <a:buNone/>
              <a:defRPr sz="1467">
                <a:solidFill>
                  <a:srgbClr val="FFFFFF"/>
                </a:solidFill>
              </a:defRPr>
            </a:lvl3pPr>
            <a:lvl4pPr lvl="3" algn="ctr" rtl="0">
              <a:spcBef>
                <a:spcPts val="533"/>
              </a:spcBef>
              <a:spcAft>
                <a:spcPts val="0"/>
              </a:spcAft>
              <a:buNone/>
              <a:defRPr sz="1467">
                <a:solidFill>
                  <a:srgbClr val="FFFFFF"/>
                </a:solidFill>
              </a:defRPr>
            </a:lvl4pPr>
            <a:lvl5pPr lvl="4" algn="ctr" rtl="0">
              <a:spcBef>
                <a:spcPts val="533"/>
              </a:spcBef>
              <a:spcAft>
                <a:spcPts val="0"/>
              </a:spcAft>
              <a:buNone/>
              <a:defRPr sz="1467">
                <a:solidFill>
                  <a:srgbClr val="FFFFFF"/>
                </a:solidFill>
              </a:defRPr>
            </a:lvl5pPr>
            <a:lvl6pPr lvl="5" algn="ctr" rtl="0">
              <a:spcBef>
                <a:spcPts val="533"/>
              </a:spcBef>
              <a:spcAft>
                <a:spcPts val="0"/>
              </a:spcAft>
              <a:buNone/>
              <a:defRPr sz="1467">
                <a:solidFill>
                  <a:srgbClr val="FFFFFF"/>
                </a:solidFill>
              </a:defRPr>
            </a:lvl6pPr>
            <a:lvl7pPr lvl="6" algn="ctr" rtl="0">
              <a:spcBef>
                <a:spcPts val="533"/>
              </a:spcBef>
              <a:spcAft>
                <a:spcPts val="0"/>
              </a:spcAft>
              <a:buNone/>
              <a:defRPr sz="1467">
                <a:solidFill>
                  <a:srgbClr val="FFFFFF"/>
                </a:solidFill>
              </a:defRPr>
            </a:lvl7pPr>
            <a:lvl8pPr lvl="7" algn="ctr" rtl="0">
              <a:spcBef>
                <a:spcPts val="533"/>
              </a:spcBef>
              <a:spcAft>
                <a:spcPts val="0"/>
              </a:spcAft>
              <a:buNone/>
              <a:defRPr sz="1467">
                <a:solidFill>
                  <a:srgbClr val="FFFFFF"/>
                </a:solidFill>
              </a:defRPr>
            </a:lvl8pPr>
            <a:lvl9pPr lvl="8" algn="ctr" rtl="0">
              <a:spcBef>
                <a:spcPts val="533"/>
              </a:spcBef>
              <a:spcAft>
                <a:spcPts val="533"/>
              </a:spcAft>
              <a:buNone/>
              <a:defRPr sz="1467">
                <a:solidFill>
                  <a:srgbClr val="FFFFFF"/>
                </a:solidFill>
              </a:defRPr>
            </a:lvl9pPr>
          </a:lstStyle>
          <a:p>
            <a:endParaRPr/>
          </a:p>
        </p:txBody>
      </p:sp>
      <p:sp>
        <p:nvSpPr>
          <p:cNvPr id="242" name="Google Shape;242;p23"/>
          <p:cNvSpPr txBox="1">
            <a:spLocks noGrp="1"/>
          </p:cNvSpPr>
          <p:nvPr>
            <p:ph type="subTitle" idx="7"/>
          </p:nvPr>
        </p:nvSpPr>
        <p:spPr>
          <a:xfrm>
            <a:off x="8048000" y="3677200"/>
            <a:ext cx="3255200" cy="3220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243" name="Google Shape;243;p23"/>
          <p:cNvSpPr txBox="1">
            <a:spLocks noGrp="1"/>
          </p:cNvSpPr>
          <p:nvPr>
            <p:ph type="subTitle" idx="8"/>
          </p:nvPr>
        </p:nvSpPr>
        <p:spPr>
          <a:xfrm>
            <a:off x="8048100" y="4166425"/>
            <a:ext cx="3255200" cy="91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533"/>
              </a:spcBef>
              <a:spcAft>
                <a:spcPts val="0"/>
              </a:spcAft>
              <a:buNone/>
              <a:defRPr sz="1467">
                <a:solidFill>
                  <a:srgbClr val="FFFFFF"/>
                </a:solidFill>
              </a:defRPr>
            </a:lvl2pPr>
            <a:lvl3pPr lvl="2" algn="ctr" rtl="0">
              <a:spcBef>
                <a:spcPts val="533"/>
              </a:spcBef>
              <a:spcAft>
                <a:spcPts val="0"/>
              </a:spcAft>
              <a:buNone/>
              <a:defRPr sz="1467">
                <a:solidFill>
                  <a:srgbClr val="FFFFFF"/>
                </a:solidFill>
              </a:defRPr>
            </a:lvl3pPr>
            <a:lvl4pPr lvl="3" algn="ctr" rtl="0">
              <a:spcBef>
                <a:spcPts val="533"/>
              </a:spcBef>
              <a:spcAft>
                <a:spcPts val="0"/>
              </a:spcAft>
              <a:buNone/>
              <a:defRPr sz="1467">
                <a:solidFill>
                  <a:srgbClr val="FFFFFF"/>
                </a:solidFill>
              </a:defRPr>
            </a:lvl4pPr>
            <a:lvl5pPr lvl="4" algn="ctr" rtl="0">
              <a:spcBef>
                <a:spcPts val="533"/>
              </a:spcBef>
              <a:spcAft>
                <a:spcPts val="0"/>
              </a:spcAft>
              <a:buNone/>
              <a:defRPr sz="1467">
                <a:solidFill>
                  <a:srgbClr val="FFFFFF"/>
                </a:solidFill>
              </a:defRPr>
            </a:lvl5pPr>
            <a:lvl6pPr lvl="5" algn="ctr" rtl="0">
              <a:spcBef>
                <a:spcPts val="533"/>
              </a:spcBef>
              <a:spcAft>
                <a:spcPts val="0"/>
              </a:spcAft>
              <a:buNone/>
              <a:defRPr sz="1467">
                <a:solidFill>
                  <a:srgbClr val="FFFFFF"/>
                </a:solidFill>
              </a:defRPr>
            </a:lvl6pPr>
            <a:lvl7pPr lvl="6" algn="ctr" rtl="0">
              <a:spcBef>
                <a:spcPts val="533"/>
              </a:spcBef>
              <a:spcAft>
                <a:spcPts val="0"/>
              </a:spcAft>
              <a:buNone/>
              <a:defRPr sz="1467">
                <a:solidFill>
                  <a:srgbClr val="FFFFFF"/>
                </a:solidFill>
              </a:defRPr>
            </a:lvl7pPr>
            <a:lvl8pPr lvl="7" algn="ctr" rtl="0">
              <a:spcBef>
                <a:spcPts val="533"/>
              </a:spcBef>
              <a:spcAft>
                <a:spcPts val="0"/>
              </a:spcAft>
              <a:buNone/>
              <a:defRPr sz="1467">
                <a:solidFill>
                  <a:srgbClr val="FFFFFF"/>
                </a:solidFill>
              </a:defRPr>
            </a:lvl8pPr>
            <a:lvl9pPr lvl="8" algn="ctr" rtl="0">
              <a:spcBef>
                <a:spcPts val="533"/>
              </a:spcBef>
              <a:spcAft>
                <a:spcPts val="533"/>
              </a:spcAft>
              <a:buNone/>
              <a:defRPr sz="1467">
                <a:solidFill>
                  <a:srgbClr val="FFFFFF"/>
                </a:solidFill>
              </a:defRPr>
            </a:lvl9pPr>
          </a:lstStyle>
          <a:p>
            <a:endParaRPr/>
          </a:p>
        </p:txBody>
      </p:sp>
      <p:sp>
        <p:nvSpPr>
          <p:cNvPr id="244" name="Google Shape;244;p23"/>
          <p:cNvSpPr txBox="1">
            <a:spLocks noGrp="1"/>
          </p:cNvSpPr>
          <p:nvPr>
            <p:ph type="subTitle" idx="9"/>
          </p:nvPr>
        </p:nvSpPr>
        <p:spPr>
          <a:xfrm>
            <a:off x="888600" y="3677200"/>
            <a:ext cx="3255200" cy="3220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245" name="Google Shape;245;p23"/>
          <p:cNvSpPr txBox="1">
            <a:spLocks noGrp="1"/>
          </p:cNvSpPr>
          <p:nvPr>
            <p:ph type="subTitle" idx="13"/>
          </p:nvPr>
        </p:nvSpPr>
        <p:spPr>
          <a:xfrm>
            <a:off x="888700" y="4166425"/>
            <a:ext cx="3255200" cy="91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533"/>
              </a:spcBef>
              <a:spcAft>
                <a:spcPts val="0"/>
              </a:spcAft>
              <a:buNone/>
              <a:defRPr sz="1467">
                <a:solidFill>
                  <a:srgbClr val="FFFFFF"/>
                </a:solidFill>
              </a:defRPr>
            </a:lvl2pPr>
            <a:lvl3pPr lvl="2" algn="ctr" rtl="0">
              <a:spcBef>
                <a:spcPts val="533"/>
              </a:spcBef>
              <a:spcAft>
                <a:spcPts val="0"/>
              </a:spcAft>
              <a:buNone/>
              <a:defRPr sz="1467">
                <a:solidFill>
                  <a:srgbClr val="FFFFFF"/>
                </a:solidFill>
              </a:defRPr>
            </a:lvl3pPr>
            <a:lvl4pPr lvl="3" algn="ctr" rtl="0">
              <a:spcBef>
                <a:spcPts val="533"/>
              </a:spcBef>
              <a:spcAft>
                <a:spcPts val="0"/>
              </a:spcAft>
              <a:buNone/>
              <a:defRPr sz="1467">
                <a:solidFill>
                  <a:srgbClr val="FFFFFF"/>
                </a:solidFill>
              </a:defRPr>
            </a:lvl4pPr>
            <a:lvl5pPr lvl="4" algn="ctr" rtl="0">
              <a:spcBef>
                <a:spcPts val="533"/>
              </a:spcBef>
              <a:spcAft>
                <a:spcPts val="0"/>
              </a:spcAft>
              <a:buNone/>
              <a:defRPr sz="1467">
                <a:solidFill>
                  <a:srgbClr val="FFFFFF"/>
                </a:solidFill>
              </a:defRPr>
            </a:lvl5pPr>
            <a:lvl6pPr lvl="5" algn="ctr" rtl="0">
              <a:spcBef>
                <a:spcPts val="533"/>
              </a:spcBef>
              <a:spcAft>
                <a:spcPts val="0"/>
              </a:spcAft>
              <a:buNone/>
              <a:defRPr sz="1467">
                <a:solidFill>
                  <a:srgbClr val="FFFFFF"/>
                </a:solidFill>
              </a:defRPr>
            </a:lvl6pPr>
            <a:lvl7pPr lvl="6" algn="ctr" rtl="0">
              <a:spcBef>
                <a:spcPts val="533"/>
              </a:spcBef>
              <a:spcAft>
                <a:spcPts val="0"/>
              </a:spcAft>
              <a:buNone/>
              <a:defRPr sz="1467">
                <a:solidFill>
                  <a:srgbClr val="FFFFFF"/>
                </a:solidFill>
              </a:defRPr>
            </a:lvl7pPr>
            <a:lvl8pPr lvl="7" algn="ctr" rtl="0">
              <a:spcBef>
                <a:spcPts val="533"/>
              </a:spcBef>
              <a:spcAft>
                <a:spcPts val="0"/>
              </a:spcAft>
              <a:buNone/>
              <a:defRPr sz="1467">
                <a:solidFill>
                  <a:srgbClr val="FFFFFF"/>
                </a:solidFill>
              </a:defRPr>
            </a:lvl8pPr>
            <a:lvl9pPr lvl="8" algn="ctr" rtl="0">
              <a:spcBef>
                <a:spcPts val="533"/>
              </a:spcBef>
              <a:spcAft>
                <a:spcPts val="533"/>
              </a:spcAft>
              <a:buNone/>
              <a:defRPr sz="1467">
                <a:solidFill>
                  <a:srgbClr val="FFFFFF"/>
                </a:solidFill>
              </a:defRPr>
            </a:lvl9pPr>
          </a:lstStyle>
          <a:p>
            <a:endParaRPr/>
          </a:p>
        </p:txBody>
      </p:sp>
      <p:sp>
        <p:nvSpPr>
          <p:cNvPr id="246" name="Google Shape;246;p23"/>
          <p:cNvSpPr txBox="1">
            <a:spLocks noGrp="1"/>
          </p:cNvSpPr>
          <p:nvPr>
            <p:ph type="subTitle" idx="14"/>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247" name="Google Shape;247;p23"/>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248" name="Google Shape;248;p23"/>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249" name="Google Shape;249;p23"/>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250" name="Google Shape;250;p23"/>
          <p:cNvSpPr txBox="1">
            <a:spLocks noGrp="1"/>
          </p:cNvSpPr>
          <p:nvPr>
            <p:ph type="subTitle" idx="15"/>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3201566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1602887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nterior data two callouts">
  <p:cSld name="Interior data two callouts">
    <p:bg>
      <p:bgPr>
        <a:solidFill>
          <a:srgbClr val="353535"/>
        </a:solidFill>
        <a:effectLst/>
      </p:bgPr>
    </p:bg>
    <p:spTree>
      <p:nvGrpSpPr>
        <p:cNvPr id="1" name="Shape 251"/>
        <p:cNvGrpSpPr/>
        <p:nvPr/>
      </p:nvGrpSpPr>
      <p:grpSpPr>
        <a:xfrm>
          <a:off x="0" y="0"/>
          <a:ext cx="0" cy="0"/>
          <a:chOff x="0" y="0"/>
          <a:chExt cx="0" cy="0"/>
        </a:xfrm>
      </p:grpSpPr>
      <p:sp>
        <p:nvSpPr>
          <p:cNvPr id="252" name="Google Shape;252;p24"/>
          <p:cNvSpPr txBox="1">
            <a:spLocks noGrp="1"/>
          </p:cNvSpPr>
          <p:nvPr>
            <p:ph type="subTitle" idx="1"/>
          </p:nvPr>
        </p:nvSpPr>
        <p:spPr>
          <a:xfrm>
            <a:off x="4555549" y="2436425"/>
            <a:ext cx="3014800" cy="1240800"/>
          </a:xfrm>
          <a:prstGeom prst="rect">
            <a:avLst/>
          </a:prstGeom>
        </p:spPr>
        <p:txBody>
          <a:bodyPr spcFirstLastPara="1" wrap="square" lIns="0" tIns="0" rIns="0" bIns="0" anchor="t" anchorCtr="0">
            <a:noAutofit/>
          </a:bodyPr>
          <a:lstStyle>
            <a:lvl1pPr lvl="0" rtl="0">
              <a:spcBef>
                <a:spcPts val="0"/>
              </a:spcBef>
              <a:spcAft>
                <a:spcPts val="0"/>
              </a:spcAft>
              <a:buNone/>
              <a:defRPr sz="8000">
                <a:solidFill>
                  <a:schemeClr val="accent1"/>
                </a:solidFill>
              </a:defRPr>
            </a:lvl1pPr>
            <a:lvl2pPr lvl="1" rtl="0">
              <a:spcBef>
                <a:spcPts val="533"/>
              </a:spcBef>
              <a:spcAft>
                <a:spcPts val="0"/>
              </a:spcAft>
              <a:buNone/>
              <a:defRPr sz="8000">
                <a:solidFill>
                  <a:schemeClr val="accent1"/>
                </a:solidFill>
              </a:defRPr>
            </a:lvl2pPr>
            <a:lvl3pPr lvl="2" rtl="0">
              <a:spcBef>
                <a:spcPts val="533"/>
              </a:spcBef>
              <a:spcAft>
                <a:spcPts val="0"/>
              </a:spcAft>
              <a:buNone/>
              <a:defRPr sz="8000">
                <a:solidFill>
                  <a:schemeClr val="accent1"/>
                </a:solidFill>
              </a:defRPr>
            </a:lvl3pPr>
            <a:lvl4pPr lvl="3" rtl="0">
              <a:spcBef>
                <a:spcPts val="533"/>
              </a:spcBef>
              <a:spcAft>
                <a:spcPts val="0"/>
              </a:spcAft>
              <a:buNone/>
              <a:defRPr sz="8000">
                <a:solidFill>
                  <a:schemeClr val="accent1"/>
                </a:solidFill>
              </a:defRPr>
            </a:lvl4pPr>
            <a:lvl5pPr lvl="4" rtl="0">
              <a:spcBef>
                <a:spcPts val="533"/>
              </a:spcBef>
              <a:spcAft>
                <a:spcPts val="0"/>
              </a:spcAft>
              <a:buNone/>
              <a:defRPr sz="8000">
                <a:solidFill>
                  <a:schemeClr val="accent1"/>
                </a:solidFill>
              </a:defRPr>
            </a:lvl5pPr>
            <a:lvl6pPr lvl="5" rtl="0">
              <a:spcBef>
                <a:spcPts val="533"/>
              </a:spcBef>
              <a:spcAft>
                <a:spcPts val="0"/>
              </a:spcAft>
              <a:buNone/>
              <a:defRPr sz="8000">
                <a:solidFill>
                  <a:schemeClr val="accent1"/>
                </a:solidFill>
              </a:defRPr>
            </a:lvl6pPr>
            <a:lvl7pPr lvl="6" rtl="0">
              <a:spcBef>
                <a:spcPts val="533"/>
              </a:spcBef>
              <a:spcAft>
                <a:spcPts val="0"/>
              </a:spcAft>
              <a:buNone/>
              <a:defRPr sz="8000">
                <a:solidFill>
                  <a:schemeClr val="accent1"/>
                </a:solidFill>
              </a:defRPr>
            </a:lvl7pPr>
            <a:lvl8pPr lvl="7" rtl="0">
              <a:spcBef>
                <a:spcPts val="533"/>
              </a:spcBef>
              <a:spcAft>
                <a:spcPts val="0"/>
              </a:spcAft>
              <a:buNone/>
              <a:defRPr sz="8000">
                <a:solidFill>
                  <a:schemeClr val="accent1"/>
                </a:solidFill>
              </a:defRPr>
            </a:lvl8pPr>
            <a:lvl9pPr lvl="8" rtl="0">
              <a:spcBef>
                <a:spcPts val="533"/>
              </a:spcBef>
              <a:spcAft>
                <a:spcPts val="533"/>
              </a:spcAft>
              <a:buNone/>
              <a:defRPr sz="8000">
                <a:solidFill>
                  <a:schemeClr val="accent1"/>
                </a:solidFill>
              </a:defRPr>
            </a:lvl9pPr>
          </a:lstStyle>
          <a:p>
            <a:endParaRPr/>
          </a:p>
        </p:txBody>
      </p:sp>
      <p:sp>
        <p:nvSpPr>
          <p:cNvPr id="253" name="Google Shape;253;p24"/>
          <p:cNvSpPr txBox="1">
            <a:spLocks noGrp="1"/>
          </p:cNvSpPr>
          <p:nvPr>
            <p:ph type="subTitle" idx="2"/>
          </p:nvPr>
        </p:nvSpPr>
        <p:spPr>
          <a:xfrm>
            <a:off x="7972925" y="2436425"/>
            <a:ext cx="3014800" cy="1240800"/>
          </a:xfrm>
          <a:prstGeom prst="rect">
            <a:avLst/>
          </a:prstGeom>
        </p:spPr>
        <p:txBody>
          <a:bodyPr spcFirstLastPara="1" wrap="square" lIns="0" tIns="0" rIns="0" bIns="0" anchor="t" anchorCtr="0">
            <a:noAutofit/>
          </a:bodyPr>
          <a:lstStyle>
            <a:lvl1pPr lvl="0" rtl="0">
              <a:spcBef>
                <a:spcPts val="0"/>
              </a:spcBef>
              <a:spcAft>
                <a:spcPts val="0"/>
              </a:spcAft>
              <a:buNone/>
              <a:defRPr sz="8000">
                <a:solidFill>
                  <a:schemeClr val="accent1"/>
                </a:solidFill>
              </a:defRPr>
            </a:lvl1pPr>
            <a:lvl2pPr lvl="1" rtl="0">
              <a:spcBef>
                <a:spcPts val="533"/>
              </a:spcBef>
              <a:spcAft>
                <a:spcPts val="0"/>
              </a:spcAft>
              <a:buNone/>
              <a:defRPr sz="8000">
                <a:solidFill>
                  <a:schemeClr val="accent1"/>
                </a:solidFill>
              </a:defRPr>
            </a:lvl2pPr>
            <a:lvl3pPr lvl="2" rtl="0">
              <a:spcBef>
                <a:spcPts val="533"/>
              </a:spcBef>
              <a:spcAft>
                <a:spcPts val="0"/>
              </a:spcAft>
              <a:buNone/>
              <a:defRPr sz="8000">
                <a:solidFill>
                  <a:schemeClr val="accent1"/>
                </a:solidFill>
              </a:defRPr>
            </a:lvl3pPr>
            <a:lvl4pPr lvl="3" rtl="0">
              <a:spcBef>
                <a:spcPts val="533"/>
              </a:spcBef>
              <a:spcAft>
                <a:spcPts val="0"/>
              </a:spcAft>
              <a:buNone/>
              <a:defRPr sz="8000">
                <a:solidFill>
                  <a:schemeClr val="accent1"/>
                </a:solidFill>
              </a:defRPr>
            </a:lvl4pPr>
            <a:lvl5pPr lvl="4" rtl="0">
              <a:spcBef>
                <a:spcPts val="533"/>
              </a:spcBef>
              <a:spcAft>
                <a:spcPts val="0"/>
              </a:spcAft>
              <a:buNone/>
              <a:defRPr sz="8000">
                <a:solidFill>
                  <a:schemeClr val="accent1"/>
                </a:solidFill>
              </a:defRPr>
            </a:lvl5pPr>
            <a:lvl6pPr lvl="5" rtl="0">
              <a:spcBef>
                <a:spcPts val="533"/>
              </a:spcBef>
              <a:spcAft>
                <a:spcPts val="0"/>
              </a:spcAft>
              <a:buNone/>
              <a:defRPr sz="8000">
                <a:solidFill>
                  <a:schemeClr val="accent1"/>
                </a:solidFill>
              </a:defRPr>
            </a:lvl6pPr>
            <a:lvl7pPr lvl="6" rtl="0">
              <a:spcBef>
                <a:spcPts val="533"/>
              </a:spcBef>
              <a:spcAft>
                <a:spcPts val="0"/>
              </a:spcAft>
              <a:buNone/>
              <a:defRPr sz="8000">
                <a:solidFill>
                  <a:schemeClr val="accent1"/>
                </a:solidFill>
              </a:defRPr>
            </a:lvl7pPr>
            <a:lvl8pPr lvl="7" rtl="0">
              <a:spcBef>
                <a:spcPts val="533"/>
              </a:spcBef>
              <a:spcAft>
                <a:spcPts val="0"/>
              </a:spcAft>
              <a:buNone/>
              <a:defRPr sz="8000">
                <a:solidFill>
                  <a:schemeClr val="accent1"/>
                </a:solidFill>
              </a:defRPr>
            </a:lvl8pPr>
            <a:lvl9pPr lvl="8" rtl="0">
              <a:spcBef>
                <a:spcPts val="533"/>
              </a:spcBef>
              <a:spcAft>
                <a:spcPts val="533"/>
              </a:spcAft>
              <a:buNone/>
              <a:defRPr sz="8000">
                <a:solidFill>
                  <a:schemeClr val="accent1"/>
                </a:solidFill>
              </a:defRPr>
            </a:lvl9pPr>
          </a:lstStyle>
          <a:p>
            <a:endParaRPr/>
          </a:p>
        </p:txBody>
      </p:sp>
      <p:cxnSp>
        <p:nvCxnSpPr>
          <p:cNvPr id="254" name="Google Shape;254;p24"/>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255" name="Google Shape;255;p24"/>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256" name="Google Shape;256;p24"/>
          <p:cNvSpPr txBox="1">
            <a:spLocks noGrp="1"/>
          </p:cNvSpPr>
          <p:nvPr>
            <p:ph type="subTitle" idx="3"/>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257" name="Google Shape;257;p24"/>
          <p:cNvSpPr txBox="1">
            <a:spLocks noGrp="1"/>
          </p:cNvSpPr>
          <p:nvPr>
            <p:ph type="subTitle" idx="4"/>
          </p:nvPr>
        </p:nvSpPr>
        <p:spPr>
          <a:xfrm>
            <a:off x="887800" y="2596700"/>
            <a:ext cx="3182800" cy="2668800"/>
          </a:xfrm>
          <a:prstGeom prst="rect">
            <a:avLst/>
          </a:prstGeom>
        </p:spPr>
        <p:txBody>
          <a:bodyPr spcFirstLastPara="1" wrap="square" lIns="0" tIns="0" rIns="0" bIns="0" anchor="t" anchorCtr="0">
            <a:noAutofit/>
          </a:bodyPr>
          <a:lstStyle>
            <a:lvl1pPr lvl="0"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9pPr>
          </a:lstStyle>
          <a:p>
            <a:endParaRPr/>
          </a:p>
        </p:txBody>
      </p:sp>
      <p:cxnSp>
        <p:nvCxnSpPr>
          <p:cNvPr id="258" name="Google Shape;258;p24"/>
          <p:cNvCxnSpPr/>
          <p:nvPr/>
        </p:nvCxnSpPr>
        <p:spPr>
          <a:xfrm>
            <a:off x="7885851" y="3677351"/>
            <a:ext cx="0" cy="1404800"/>
          </a:xfrm>
          <a:prstGeom prst="straightConnector1">
            <a:avLst/>
          </a:prstGeom>
          <a:noFill/>
          <a:ln w="9525" cap="flat" cmpd="sng">
            <a:solidFill>
              <a:srgbClr val="FFFFFF"/>
            </a:solidFill>
            <a:prstDash val="dot"/>
            <a:round/>
            <a:headEnd type="none" w="med" len="med"/>
            <a:tailEnd type="none" w="med" len="med"/>
          </a:ln>
        </p:spPr>
      </p:cxnSp>
      <p:sp>
        <p:nvSpPr>
          <p:cNvPr id="259" name="Google Shape;259;p24"/>
          <p:cNvSpPr txBox="1">
            <a:spLocks noGrp="1"/>
          </p:cNvSpPr>
          <p:nvPr>
            <p:ph type="subTitle" idx="5"/>
          </p:nvPr>
        </p:nvSpPr>
        <p:spPr>
          <a:xfrm>
            <a:off x="4620751" y="3677388"/>
            <a:ext cx="2949600" cy="3220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260" name="Google Shape;260;p24"/>
          <p:cNvSpPr txBox="1">
            <a:spLocks noGrp="1"/>
          </p:cNvSpPr>
          <p:nvPr>
            <p:ph type="subTitle" idx="6"/>
          </p:nvPr>
        </p:nvSpPr>
        <p:spPr>
          <a:xfrm>
            <a:off x="4620751" y="4166612"/>
            <a:ext cx="2949600" cy="9152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261" name="Google Shape;261;p24"/>
          <p:cNvSpPr txBox="1">
            <a:spLocks noGrp="1"/>
          </p:cNvSpPr>
          <p:nvPr>
            <p:ph type="subTitle" idx="7"/>
          </p:nvPr>
        </p:nvSpPr>
        <p:spPr>
          <a:xfrm>
            <a:off x="8051175" y="3677388"/>
            <a:ext cx="2949600" cy="3220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262" name="Google Shape;262;p24"/>
          <p:cNvSpPr txBox="1">
            <a:spLocks noGrp="1"/>
          </p:cNvSpPr>
          <p:nvPr>
            <p:ph type="subTitle" idx="8"/>
          </p:nvPr>
        </p:nvSpPr>
        <p:spPr>
          <a:xfrm>
            <a:off x="8051175" y="4166612"/>
            <a:ext cx="2949600" cy="9152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263" name="Google Shape;263;p24"/>
          <p:cNvSpPr txBox="1">
            <a:spLocks noGrp="1"/>
          </p:cNvSpPr>
          <p:nvPr>
            <p:ph type="subTitle" idx="9"/>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264" name="Google Shape;264;p24"/>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265" name="Google Shape;265;p24"/>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266" name="Google Shape;266;p24"/>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267" name="Google Shape;267;p24"/>
          <p:cNvSpPr txBox="1">
            <a:spLocks noGrp="1"/>
          </p:cNvSpPr>
          <p:nvPr>
            <p:ph type="subTitle" idx="13"/>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10104659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Interior data two pies">
  <p:cSld name="Interior data two pies">
    <p:bg>
      <p:bgPr>
        <a:solidFill>
          <a:srgbClr val="353535"/>
        </a:solidFill>
        <a:effectLst/>
      </p:bgPr>
    </p:bg>
    <p:spTree>
      <p:nvGrpSpPr>
        <p:cNvPr id="1" name="Shape 268"/>
        <p:cNvGrpSpPr/>
        <p:nvPr/>
      </p:nvGrpSpPr>
      <p:grpSpPr>
        <a:xfrm>
          <a:off x="0" y="0"/>
          <a:ext cx="0" cy="0"/>
          <a:chOff x="0" y="0"/>
          <a:chExt cx="0" cy="0"/>
        </a:xfrm>
      </p:grpSpPr>
      <p:cxnSp>
        <p:nvCxnSpPr>
          <p:cNvPr id="269" name="Google Shape;269;p25"/>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270" name="Google Shape;270;p25"/>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271" name="Google Shape;271;p25"/>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cxnSp>
        <p:nvCxnSpPr>
          <p:cNvPr id="272" name="Google Shape;272;p25"/>
          <p:cNvCxnSpPr/>
          <p:nvPr/>
        </p:nvCxnSpPr>
        <p:spPr>
          <a:xfrm>
            <a:off x="7885851" y="4439351"/>
            <a:ext cx="0" cy="1404800"/>
          </a:xfrm>
          <a:prstGeom prst="straightConnector1">
            <a:avLst/>
          </a:prstGeom>
          <a:noFill/>
          <a:ln w="9525" cap="flat" cmpd="sng">
            <a:solidFill>
              <a:srgbClr val="FFFFFF"/>
            </a:solidFill>
            <a:prstDash val="dot"/>
            <a:round/>
            <a:headEnd type="none" w="med" len="med"/>
            <a:tailEnd type="none" w="med" len="med"/>
          </a:ln>
        </p:spPr>
      </p:cxnSp>
      <p:sp>
        <p:nvSpPr>
          <p:cNvPr id="273" name="Google Shape;273;p25"/>
          <p:cNvSpPr txBox="1">
            <a:spLocks noGrp="1"/>
          </p:cNvSpPr>
          <p:nvPr>
            <p:ph type="subTitle" idx="2"/>
          </p:nvPr>
        </p:nvSpPr>
        <p:spPr>
          <a:xfrm>
            <a:off x="887800" y="2596700"/>
            <a:ext cx="3182800" cy="2668800"/>
          </a:xfrm>
          <a:prstGeom prst="rect">
            <a:avLst/>
          </a:prstGeom>
        </p:spPr>
        <p:txBody>
          <a:bodyPr spcFirstLastPara="1" wrap="square" lIns="0" tIns="0" rIns="0" bIns="0" anchor="t" anchorCtr="0">
            <a:noAutofit/>
          </a:bodyPr>
          <a:lstStyle>
            <a:lvl1pPr lvl="0"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9pPr>
          </a:lstStyle>
          <a:p>
            <a:endParaRPr/>
          </a:p>
        </p:txBody>
      </p:sp>
      <p:sp>
        <p:nvSpPr>
          <p:cNvPr id="274" name="Google Shape;274;p25"/>
          <p:cNvSpPr txBox="1">
            <a:spLocks noGrp="1"/>
          </p:cNvSpPr>
          <p:nvPr>
            <p:ph type="subTitle" idx="3"/>
          </p:nvPr>
        </p:nvSpPr>
        <p:spPr>
          <a:xfrm>
            <a:off x="4620751" y="4439351"/>
            <a:ext cx="2949600" cy="3220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275" name="Google Shape;275;p25"/>
          <p:cNvSpPr txBox="1">
            <a:spLocks noGrp="1"/>
          </p:cNvSpPr>
          <p:nvPr>
            <p:ph type="subTitle" idx="4"/>
          </p:nvPr>
        </p:nvSpPr>
        <p:spPr>
          <a:xfrm>
            <a:off x="4620751" y="4928575"/>
            <a:ext cx="2949600" cy="9152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276" name="Google Shape;276;p25"/>
          <p:cNvSpPr txBox="1">
            <a:spLocks noGrp="1"/>
          </p:cNvSpPr>
          <p:nvPr>
            <p:ph type="subTitle" idx="5"/>
          </p:nvPr>
        </p:nvSpPr>
        <p:spPr>
          <a:xfrm>
            <a:off x="8051175" y="4439351"/>
            <a:ext cx="2949600" cy="3220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277" name="Google Shape;277;p25"/>
          <p:cNvSpPr txBox="1">
            <a:spLocks noGrp="1"/>
          </p:cNvSpPr>
          <p:nvPr>
            <p:ph type="subTitle" idx="6"/>
          </p:nvPr>
        </p:nvSpPr>
        <p:spPr>
          <a:xfrm>
            <a:off x="8051175" y="4928575"/>
            <a:ext cx="2949600" cy="9152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278" name="Google Shape;278;p25"/>
          <p:cNvSpPr txBox="1">
            <a:spLocks noGrp="1"/>
          </p:cNvSpPr>
          <p:nvPr>
            <p:ph type="subTitle" idx="7"/>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279" name="Google Shape;279;p25"/>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280" name="Google Shape;280;p25"/>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281" name="Google Shape;281;p25"/>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282" name="Google Shape;282;p25"/>
          <p:cNvSpPr txBox="1">
            <a:spLocks noGrp="1"/>
          </p:cNvSpPr>
          <p:nvPr>
            <p:ph type="subTitle" idx="8"/>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31266651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Interior data large pie">
  <p:cSld name="Interior data large pie">
    <p:bg>
      <p:bgPr>
        <a:solidFill>
          <a:srgbClr val="353535"/>
        </a:solidFill>
        <a:effectLst/>
      </p:bgPr>
    </p:bg>
    <p:spTree>
      <p:nvGrpSpPr>
        <p:cNvPr id="1" name="Shape 283"/>
        <p:cNvGrpSpPr/>
        <p:nvPr/>
      </p:nvGrpSpPr>
      <p:grpSpPr>
        <a:xfrm>
          <a:off x="0" y="0"/>
          <a:ext cx="0" cy="0"/>
          <a:chOff x="0" y="0"/>
          <a:chExt cx="0" cy="0"/>
        </a:xfrm>
      </p:grpSpPr>
      <p:cxnSp>
        <p:nvCxnSpPr>
          <p:cNvPr id="284" name="Google Shape;284;p26"/>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285" name="Google Shape;285;p26"/>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286" name="Google Shape;286;p26"/>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287" name="Google Shape;287;p26"/>
          <p:cNvSpPr txBox="1">
            <a:spLocks noGrp="1"/>
          </p:cNvSpPr>
          <p:nvPr>
            <p:ph type="subTitle" idx="2"/>
          </p:nvPr>
        </p:nvSpPr>
        <p:spPr>
          <a:xfrm>
            <a:off x="887800" y="2596700"/>
            <a:ext cx="3182800" cy="2668800"/>
          </a:xfrm>
          <a:prstGeom prst="rect">
            <a:avLst/>
          </a:prstGeom>
        </p:spPr>
        <p:txBody>
          <a:bodyPr spcFirstLastPara="1" wrap="square" lIns="0" tIns="0" rIns="0" bIns="0" anchor="t" anchorCtr="0">
            <a:noAutofit/>
          </a:bodyPr>
          <a:lstStyle>
            <a:lvl1pPr lvl="0"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rgbClr val="FFFFFF"/>
                </a:solidFill>
                <a:latin typeface="Red Hat Display"/>
                <a:ea typeface="Red Hat Display"/>
                <a:cs typeface="Red Hat Display"/>
                <a:sym typeface="Red Hat Display"/>
              </a:defRPr>
            </a:lvl9pPr>
          </a:lstStyle>
          <a:p>
            <a:endParaRPr/>
          </a:p>
        </p:txBody>
      </p:sp>
      <p:sp>
        <p:nvSpPr>
          <p:cNvPr id="288" name="Google Shape;288;p26"/>
          <p:cNvSpPr txBox="1">
            <a:spLocks noGrp="1"/>
          </p:cNvSpPr>
          <p:nvPr>
            <p:ph type="subTitle" idx="3"/>
          </p:nvPr>
        </p:nvSpPr>
        <p:spPr>
          <a:xfrm>
            <a:off x="9078237" y="3048425"/>
            <a:ext cx="914400" cy="52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1067">
                <a:solidFill>
                  <a:srgbClr val="FFFFFF"/>
                </a:solidFill>
              </a:defRPr>
            </a:lvl1pPr>
            <a:lvl2pPr lvl="1" rtl="0">
              <a:lnSpc>
                <a:spcPct val="100000"/>
              </a:lnSpc>
              <a:spcBef>
                <a:spcPts val="0"/>
              </a:spcBef>
              <a:spcAft>
                <a:spcPts val="0"/>
              </a:spcAft>
              <a:buNone/>
              <a:defRPr sz="1067" b="1">
                <a:solidFill>
                  <a:srgbClr val="FFFFFF"/>
                </a:solidFill>
              </a:defRPr>
            </a:lvl2pPr>
            <a:lvl3pPr lvl="2" rtl="0">
              <a:lnSpc>
                <a:spcPct val="100000"/>
              </a:lnSpc>
              <a:spcBef>
                <a:spcPts val="0"/>
              </a:spcBef>
              <a:spcAft>
                <a:spcPts val="0"/>
              </a:spcAft>
              <a:buNone/>
              <a:defRPr sz="1067" b="1">
                <a:solidFill>
                  <a:srgbClr val="FFFFFF"/>
                </a:solidFill>
              </a:defRPr>
            </a:lvl3pPr>
            <a:lvl4pPr lvl="3" rtl="0">
              <a:lnSpc>
                <a:spcPct val="100000"/>
              </a:lnSpc>
              <a:spcBef>
                <a:spcPts val="0"/>
              </a:spcBef>
              <a:spcAft>
                <a:spcPts val="0"/>
              </a:spcAft>
              <a:buNone/>
              <a:defRPr sz="1067" b="1">
                <a:solidFill>
                  <a:srgbClr val="FFFFFF"/>
                </a:solidFill>
              </a:defRPr>
            </a:lvl4pPr>
            <a:lvl5pPr lvl="4" rtl="0">
              <a:lnSpc>
                <a:spcPct val="100000"/>
              </a:lnSpc>
              <a:spcBef>
                <a:spcPts val="0"/>
              </a:spcBef>
              <a:spcAft>
                <a:spcPts val="0"/>
              </a:spcAft>
              <a:buNone/>
              <a:defRPr sz="1067" b="1">
                <a:solidFill>
                  <a:srgbClr val="FFFFFF"/>
                </a:solidFill>
              </a:defRPr>
            </a:lvl5pPr>
            <a:lvl6pPr lvl="5" rtl="0">
              <a:lnSpc>
                <a:spcPct val="100000"/>
              </a:lnSpc>
              <a:spcBef>
                <a:spcPts val="0"/>
              </a:spcBef>
              <a:spcAft>
                <a:spcPts val="0"/>
              </a:spcAft>
              <a:buNone/>
              <a:defRPr sz="1067" b="1">
                <a:solidFill>
                  <a:srgbClr val="FFFFFF"/>
                </a:solidFill>
              </a:defRPr>
            </a:lvl6pPr>
            <a:lvl7pPr lvl="6" rtl="0">
              <a:lnSpc>
                <a:spcPct val="100000"/>
              </a:lnSpc>
              <a:spcBef>
                <a:spcPts val="0"/>
              </a:spcBef>
              <a:spcAft>
                <a:spcPts val="0"/>
              </a:spcAft>
              <a:buNone/>
              <a:defRPr sz="1067" b="1">
                <a:solidFill>
                  <a:srgbClr val="FFFFFF"/>
                </a:solidFill>
              </a:defRPr>
            </a:lvl7pPr>
            <a:lvl8pPr lvl="7" rtl="0">
              <a:lnSpc>
                <a:spcPct val="100000"/>
              </a:lnSpc>
              <a:spcBef>
                <a:spcPts val="0"/>
              </a:spcBef>
              <a:spcAft>
                <a:spcPts val="0"/>
              </a:spcAft>
              <a:buNone/>
              <a:defRPr sz="1067" b="1">
                <a:solidFill>
                  <a:srgbClr val="FFFFFF"/>
                </a:solidFill>
              </a:defRPr>
            </a:lvl8pPr>
            <a:lvl9pPr lvl="8" rtl="0">
              <a:lnSpc>
                <a:spcPct val="100000"/>
              </a:lnSpc>
              <a:spcBef>
                <a:spcPts val="0"/>
              </a:spcBef>
              <a:spcAft>
                <a:spcPts val="0"/>
              </a:spcAft>
              <a:buNone/>
              <a:defRPr sz="1067" b="1">
                <a:solidFill>
                  <a:srgbClr val="FFFFFF"/>
                </a:solidFill>
              </a:defRPr>
            </a:lvl9pPr>
          </a:lstStyle>
          <a:p>
            <a:endParaRPr/>
          </a:p>
        </p:txBody>
      </p:sp>
      <p:sp>
        <p:nvSpPr>
          <p:cNvPr id="289" name="Google Shape;289;p26"/>
          <p:cNvSpPr txBox="1">
            <a:spLocks noGrp="1"/>
          </p:cNvSpPr>
          <p:nvPr>
            <p:ph type="subTitle" idx="4"/>
          </p:nvPr>
        </p:nvSpPr>
        <p:spPr>
          <a:xfrm>
            <a:off x="10284512" y="3048425"/>
            <a:ext cx="914400" cy="52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1067">
                <a:solidFill>
                  <a:srgbClr val="FFFFFF"/>
                </a:solidFill>
              </a:defRPr>
            </a:lvl1pPr>
            <a:lvl2pPr lvl="1" rtl="0">
              <a:lnSpc>
                <a:spcPct val="100000"/>
              </a:lnSpc>
              <a:spcBef>
                <a:spcPts val="0"/>
              </a:spcBef>
              <a:spcAft>
                <a:spcPts val="0"/>
              </a:spcAft>
              <a:buNone/>
              <a:defRPr sz="1067" b="1">
                <a:solidFill>
                  <a:srgbClr val="FFFFFF"/>
                </a:solidFill>
              </a:defRPr>
            </a:lvl2pPr>
            <a:lvl3pPr lvl="2" rtl="0">
              <a:lnSpc>
                <a:spcPct val="100000"/>
              </a:lnSpc>
              <a:spcBef>
                <a:spcPts val="0"/>
              </a:spcBef>
              <a:spcAft>
                <a:spcPts val="0"/>
              </a:spcAft>
              <a:buNone/>
              <a:defRPr sz="1067" b="1">
                <a:solidFill>
                  <a:srgbClr val="FFFFFF"/>
                </a:solidFill>
              </a:defRPr>
            </a:lvl3pPr>
            <a:lvl4pPr lvl="3" rtl="0">
              <a:lnSpc>
                <a:spcPct val="100000"/>
              </a:lnSpc>
              <a:spcBef>
                <a:spcPts val="0"/>
              </a:spcBef>
              <a:spcAft>
                <a:spcPts val="0"/>
              </a:spcAft>
              <a:buNone/>
              <a:defRPr sz="1067" b="1">
                <a:solidFill>
                  <a:srgbClr val="FFFFFF"/>
                </a:solidFill>
              </a:defRPr>
            </a:lvl4pPr>
            <a:lvl5pPr lvl="4" rtl="0">
              <a:lnSpc>
                <a:spcPct val="100000"/>
              </a:lnSpc>
              <a:spcBef>
                <a:spcPts val="0"/>
              </a:spcBef>
              <a:spcAft>
                <a:spcPts val="0"/>
              </a:spcAft>
              <a:buNone/>
              <a:defRPr sz="1067" b="1">
                <a:solidFill>
                  <a:srgbClr val="FFFFFF"/>
                </a:solidFill>
              </a:defRPr>
            </a:lvl5pPr>
            <a:lvl6pPr lvl="5" rtl="0">
              <a:lnSpc>
                <a:spcPct val="100000"/>
              </a:lnSpc>
              <a:spcBef>
                <a:spcPts val="0"/>
              </a:spcBef>
              <a:spcAft>
                <a:spcPts val="0"/>
              </a:spcAft>
              <a:buNone/>
              <a:defRPr sz="1067" b="1">
                <a:solidFill>
                  <a:srgbClr val="FFFFFF"/>
                </a:solidFill>
              </a:defRPr>
            </a:lvl6pPr>
            <a:lvl7pPr lvl="6" rtl="0">
              <a:lnSpc>
                <a:spcPct val="100000"/>
              </a:lnSpc>
              <a:spcBef>
                <a:spcPts val="0"/>
              </a:spcBef>
              <a:spcAft>
                <a:spcPts val="0"/>
              </a:spcAft>
              <a:buNone/>
              <a:defRPr sz="1067" b="1">
                <a:solidFill>
                  <a:srgbClr val="FFFFFF"/>
                </a:solidFill>
              </a:defRPr>
            </a:lvl7pPr>
            <a:lvl8pPr lvl="7" rtl="0">
              <a:lnSpc>
                <a:spcPct val="100000"/>
              </a:lnSpc>
              <a:spcBef>
                <a:spcPts val="0"/>
              </a:spcBef>
              <a:spcAft>
                <a:spcPts val="0"/>
              </a:spcAft>
              <a:buNone/>
              <a:defRPr sz="1067" b="1">
                <a:solidFill>
                  <a:srgbClr val="FFFFFF"/>
                </a:solidFill>
              </a:defRPr>
            </a:lvl8pPr>
            <a:lvl9pPr lvl="8" rtl="0">
              <a:lnSpc>
                <a:spcPct val="100000"/>
              </a:lnSpc>
              <a:spcBef>
                <a:spcPts val="0"/>
              </a:spcBef>
              <a:spcAft>
                <a:spcPts val="0"/>
              </a:spcAft>
              <a:buNone/>
              <a:defRPr sz="1067" b="1">
                <a:solidFill>
                  <a:srgbClr val="FFFFFF"/>
                </a:solidFill>
              </a:defRPr>
            </a:lvl9pPr>
          </a:lstStyle>
          <a:p>
            <a:endParaRPr/>
          </a:p>
        </p:txBody>
      </p:sp>
      <p:sp>
        <p:nvSpPr>
          <p:cNvPr id="290" name="Google Shape;290;p26"/>
          <p:cNvSpPr txBox="1">
            <a:spLocks noGrp="1"/>
          </p:cNvSpPr>
          <p:nvPr>
            <p:ph type="subTitle" idx="5"/>
          </p:nvPr>
        </p:nvSpPr>
        <p:spPr>
          <a:xfrm>
            <a:off x="9078237" y="3841627"/>
            <a:ext cx="914400" cy="52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1067">
                <a:solidFill>
                  <a:srgbClr val="FFFFFF"/>
                </a:solidFill>
              </a:defRPr>
            </a:lvl1pPr>
            <a:lvl2pPr lvl="1" rtl="0">
              <a:lnSpc>
                <a:spcPct val="100000"/>
              </a:lnSpc>
              <a:spcBef>
                <a:spcPts val="0"/>
              </a:spcBef>
              <a:spcAft>
                <a:spcPts val="0"/>
              </a:spcAft>
              <a:buNone/>
              <a:defRPr sz="1067" b="1">
                <a:solidFill>
                  <a:srgbClr val="FFFFFF"/>
                </a:solidFill>
              </a:defRPr>
            </a:lvl2pPr>
            <a:lvl3pPr lvl="2" rtl="0">
              <a:lnSpc>
                <a:spcPct val="100000"/>
              </a:lnSpc>
              <a:spcBef>
                <a:spcPts val="0"/>
              </a:spcBef>
              <a:spcAft>
                <a:spcPts val="0"/>
              </a:spcAft>
              <a:buNone/>
              <a:defRPr sz="1067" b="1">
                <a:solidFill>
                  <a:srgbClr val="FFFFFF"/>
                </a:solidFill>
              </a:defRPr>
            </a:lvl3pPr>
            <a:lvl4pPr lvl="3" rtl="0">
              <a:lnSpc>
                <a:spcPct val="100000"/>
              </a:lnSpc>
              <a:spcBef>
                <a:spcPts val="0"/>
              </a:spcBef>
              <a:spcAft>
                <a:spcPts val="0"/>
              </a:spcAft>
              <a:buNone/>
              <a:defRPr sz="1067" b="1">
                <a:solidFill>
                  <a:srgbClr val="FFFFFF"/>
                </a:solidFill>
              </a:defRPr>
            </a:lvl4pPr>
            <a:lvl5pPr lvl="4" rtl="0">
              <a:lnSpc>
                <a:spcPct val="100000"/>
              </a:lnSpc>
              <a:spcBef>
                <a:spcPts val="0"/>
              </a:spcBef>
              <a:spcAft>
                <a:spcPts val="0"/>
              </a:spcAft>
              <a:buNone/>
              <a:defRPr sz="1067" b="1">
                <a:solidFill>
                  <a:srgbClr val="FFFFFF"/>
                </a:solidFill>
              </a:defRPr>
            </a:lvl5pPr>
            <a:lvl6pPr lvl="5" rtl="0">
              <a:lnSpc>
                <a:spcPct val="100000"/>
              </a:lnSpc>
              <a:spcBef>
                <a:spcPts val="0"/>
              </a:spcBef>
              <a:spcAft>
                <a:spcPts val="0"/>
              </a:spcAft>
              <a:buNone/>
              <a:defRPr sz="1067" b="1">
                <a:solidFill>
                  <a:srgbClr val="FFFFFF"/>
                </a:solidFill>
              </a:defRPr>
            </a:lvl6pPr>
            <a:lvl7pPr lvl="6" rtl="0">
              <a:lnSpc>
                <a:spcPct val="100000"/>
              </a:lnSpc>
              <a:spcBef>
                <a:spcPts val="0"/>
              </a:spcBef>
              <a:spcAft>
                <a:spcPts val="0"/>
              </a:spcAft>
              <a:buNone/>
              <a:defRPr sz="1067" b="1">
                <a:solidFill>
                  <a:srgbClr val="FFFFFF"/>
                </a:solidFill>
              </a:defRPr>
            </a:lvl7pPr>
            <a:lvl8pPr lvl="7" rtl="0">
              <a:lnSpc>
                <a:spcPct val="100000"/>
              </a:lnSpc>
              <a:spcBef>
                <a:spcPts val="0"/>
              </a:spcBef>
              <a:spcAft>
                <a:spcPts val="0"/>
              </a:spcAft>
              <a:buNone/>
              <a:defRPr sz="1067" b="1">
                <a:solidFill>
                  <a:srgbClr val="FFFFFF"/>
                </a:solidFill>
              </a:defRPr>
            </a:lvl8pPr>
            <a:lvl9pPr lvl="8" rtl="0">
              <a:lnSpc>
                <a:spcPct val="100000"/>
              </a:lnSpc>
              <a:spcBef>
                <a:spcPts val="0"/>
              </a:spcBef>
              <a:spcAft>
                <a:spcPts val="0"/>
              </a:spcAft>
              <a:buNone/>
              <a:defRPr sz="1067" b="1">
                <a:solidFill>
                  <a:srgbClr val="FFFFFF"/>
                </a:solidFill>
              </a:defRPr>
            </a:lvl9pPr>
          </a:lstStyle>
          <a:p>
            <a:endParaRPr/>
          </a:p>
        </p:txBody>
      </p:sp>
      <p:sp>
        <p:nvSpPr>
          <p:cNvPr id="291" name="Google Shape;291;p26"/>
          <p:cNvSpPr txBox="1">
            <a:spLocks noGrp="1"/>
          </p:cNvSpPr>
          <p:nvPr>
            <p:ph type="subTitle" idx="6"/>
          </p:nvPr>
        </p:nvSpPr>
        <p:spPr>
          <a:xfrm>
            <a:off x="10284512" y="3841627"/>
            <a:ext cx="914400" cy="52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1067">
                <a:solidFill>
                  <a:srgbClr val="FFFFFF"/>
                </a:solidFill>
              </a:defRPr>
            </a:lvl1pPr>
            <a:lvl2pPr lvl="1" rtl="0">
              <a:lnSpc>
                <a:spcPct val="100000"/>
              </a:lnSpc>
              <a:spcBef>
                <a:spcPts val="0"/>
              </a:spcBef>
              <a:spcAft>
                <a:spcPts val="0"/>
              </a:spcAft>
              <a:buNone/>
              <a:defRPr sz="1067" b="1">
                <a:solidFill>
                  <a:srgbClr val="FFFFFF"/>
                </a:solidFill>
              </a:defRPr>
            </a:lvl2pPr>
            <a:lvl3pPr lvl="2" rtl="0">
              <a:lnSpc>
                <a:spcPct val="100000"/>
              </a:lnSpc>
              <a:spcBef>
                <a:spcPts val="0"/>
              </a:spcBef>
              <a:spcAft>
                <a:spcPts val="0"/>
              </a:spcAft>
              <a:buNone/>
              <a:defRPr sz="1067" b="1">
                <a:solidFill>
                  <a:srgbClr val="FFFFFF"/>
                </a:solidFill>
              </a:defRPr>
            </a:lvl3pPr>
            <a:lvl4pPr lvl="3" rtl="0">
              <a:lnSpc>
                <a:spcPct val="100000"/>
              </a:lnSpc>
              <a:spcBef>
                <a:spcPts val="0"/>
              </a:spcBef>
              <a:spcAft>
                <a:spcPts val="0"/>
              </a:spcAft>
              <a:buNone/>
              <a:defRPr sz="1067" b="1">
                <a:solidFill>
                  <a:srgbClr val="FFFFFF"/>
                </a:solidFill>
              </a:defRPr>
            </a:lvl4pPr>
            <a:lvl5pPr lvl="4" rtl="0">
              <a:lnSpc>
                <a:spcPct val="100000"/>
              </a:lnSpc>
              <a:spcBef>
                <a:spcPts val="0"/>
              </a:spcBef>
              <a:spcAft>
                <a:spcPts val="0"/>
              </a:spcAft>
              <a:buNone/>
              <a:defRPr sz="1067" b="1">
                <a:solidFill>
                  <a:srgbClr val="FFFFFF"/>
                </a:solidFill>
              </a:defRPr>
            </a:lvl5pPr>
            <a:lvl6pPr lvl="5" rtl="0">
              <a:lnSpc>
                <a:spcPct val="100000"/>
              </a:lnSpc>
              <a:spcBef>
                <a:spcPts val="0"/>
              </a:spcBef>
              <a:spcAft>
                <a:spcPts val="0"/>
              </a:spcAft>
              <a:buNone/>
              <a:defRPr sz="1067" b="1">
                <a:solidFill>
                  <a:srgbClr val="FFFFFF"/>
                </a:solidFill>
              </a:defRPr>
            </a:lvl6pPr>
            <a:lvl7pPr lvl="6" rtl="0">
              <a:lnSpc>
                <a:spcPct val="100000"/>
              </a:lnSpc>
              <a:spcBef>
                <a:spcPts val="0"/>
              </a:spcBef>
              <a:spcAft>
                <a:spcPts val="0"/>
              </a:spcAft>
              <a:buNone/>
              <a:defRPr sz="1067" b="1">
                <a:solidFill>
                  <a:srgbClr val="FFFFFF"/>
                </a:solidFill>
              </a:defRPr>
            </a:lvl7pPr>
            <a:lvl8pPr lvl="7" rtl="0">
              <a:lnSpc>
                <a:spcPct val="100000"/>
              </a:lnSpc>
              <a:spcBef>
                <a:spcPts val="0"/>
              </a:spcBef>
              <a:spcAft>
                <a:spcPts val="0"/>
              </a:spcAft>
              <a:buNone/>
              <a:defRPr sz="1067" b="1">
                <a:solidFill>
                  <a:srgbClr val="FFFFFF"/>
                </a:solidFill>
              </a:defRPr>
            </a:lvl8pPr>
            <a:lvl9pPr lvl="8" rtl="0">
              <a:lnSpc>
                <a:spcPct val="100000"/>
              </a:lnSpc>
              <a:spcBef>
                <a:spcPts val="0"/>
              </a:spcBef>
              <a:spcAft>
                <a:spcPts val="0"/>
              </a:spcAft>
              <a:buNone/>
              <a:defRPr sz="1067" b="1">
                <a:solidFill>
                  <a:srgbClr val="FFFFFF"/>
                </a:solidFill>
              </a:defRPr>
            </a:lvl9pPr>
          </a:lstStyle>
          <a:p>
            <a:endParaRPr/>
          </a:p>
        </p:txBody>
      </p:sp>
      <p:sp>
        <p:nvSpPr>
          <p:cNvPr id="292" name="Google Shape;292;p26"/>
          <p:cNvSpPr txBox="1">
            <a:spLocks noGrp="1"/>
          </p:cNvSpPr>
          <p:nvPr>
            <p:ph type="subTitle" idx="7"/>
          </p:nvPr>
        </p:nvSpPr>
        <p:spPr>
          <a:xfrm>
            <a:off x="9078237" y="4603527"/>
            <a:ext cx="914400" cy="52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1067">
                <a:solidFill>
                  <a:srgbClr val="FFFFFF"/>
                </a:solidFill>
              </a:defRPr>
            </a:lvl1pPr>
            <a:lvl2pPr lvl="1" rtl="0">
              <a:lnSpc>
                <a:spcPct val="100000"/>
              </a:lnSpc>
              <a:spcBef>
                <a:spcPts val="0"/>
              </a:spcBef>
              <a:spcAft>
                <a:spcPts val="0"/>
              </a:spcAft>
              <a:buNone/>
              <a:defRPr sz="1067" b="1">
                <a:solidFill>
                  <a:srgbClr val="FFFFFF"/>
                </a:solidFill>
              </a:defRPr>
            </a:lvl2pPr>
            <a:lvl3pPr lvl="2" rtl="0">
              <a:lnSpc>
                <a:spcPct val="100000"/>
              </a:lnSpc>
              <a:spcBef>
                <a:spcPts val="0"/>
              </a:spcBef>
              <a:spcAft>
                <a:spcPts val="0"/>
              </a:spcAft>
              <a:buNone/>
              <a:defRPr sz="1067" b="1">
                <a:solidFill>
                  <a:srgbClr val="FFFFFF"/>
                </a:solidFill>
              </a:defRPr>
            </a:lvl3pPr>
            <a:lvl4pPr lvl="3" rtl="0">
              <a:lnSpc>
                <a:spcPct val="100000"/>
              </a:lnSpc>
              <a:spcBef>
                <a:spcPts val="0"/>
              </a:spcBef>
              <a:spcAft>
                <a:spcPts val="0"/>
              </a:spcAft>
              <a:buNone/>
              <a:defRPr sz="1067" b="1">
                <a:solidFill>
                  <a:srgbClr val="FFFFFF"/>
                </a:solidFill>
              </a:defRPr>
            </a:lvl4pPr>
            <a:lvl5pPr lvl="4" rtl="0">
              <a:lnSpc>
                <a:spcPct val="100000"/>
              </a:lnSpc>
              <a:spcBef>
                <a:spcPts val="0"/>
              </a:spcBef>
              <a:spcAft>
                <a:spcPts val="0"/>
              </a:spcAft>
              <a:buNone/>
              <a:defRPr sz="1067" b="1">
                <a:solidFill>
                  <a:srgbClr val="FFFFFF"/>
                </a:solidFill>
              </a:defRPr>
            </a:lvl5pPr>
            <a:lvl6pPr lvl="5" rtl="0">
              <a:lnSpc>
                <a:spcPct val="100000"/>
              </a:lnSpc>
              <a:spcBef>
                <a:spcPts val="0"/>
              </a:spcBef>
              <a:spcAft>
                <a:spcPts val="0"/>
              </a:spcAft>
              <a:buNone/>
              <a:defRPr sz="1067" b="1">
                <a:solidFill>
                  <a:srgbClr val="FFFFFF"/>
                </a:solidFill>
              </a:defRPr>
            </a:lvl6pPr>
            <a:lvl7pPr lvl="6" rtl="0">
              <a:lnSpc>
                <a:spcPct val="100000"/>
              </a:lnSpc>
              <a:spcBef>
                <a:spcPts val="0"/>
              </a:spcBef>
              <a:spcAft>
                <a:spcPts val="0"/>
              </a:spcAft>
              <a:buNone/>
              <a:defRPr sz="1067" b="1">
                <a:solidFill>
                  <a:srgbClr val="FFFFFF"/>
                </a:solidFill>
              </a:defRPr>
            </a:lvl7pPr>
            <a:lvl8pPr lvl="7" rtl="0">
              <a:lnSpc>
                <a:spcPct val="100000"/>
              </a:lnSpc>
              <a:spcBef>
                <a:spcPts val="0"/>
              </a:spcBef>
              <a:spcAft>
                <a:spcPts val="0"/>
              </a:spcAft>
              <a:buNone/>
              <a:defRPr sz="1067" b="1">
                <a:solidFill>
                  <a:srgbClr val="FFFFFF"/>
                </a:solidFill>
              </a:defRPr>
            </a:lvl8pPr>
            <a:lvl9pPr lvl="8" rtl="0">
              <a:lnSpc>
                <a:spcPct val="100000"/>
              </a:lnSpc>
              <a:spcBef>
                <a:spcPts val="0"/>
              </a:spcBef>
              <a:spcAft>
                <a:spcPts val="0"/>
              </a:spcAft>
              <a:buNone/>
              <a:defRPr sz="1067" b="1">
                <a:solidFill>
                  <a:srgbClr val="FFFFFF"/>
                </a:solidFill>
              </a:defRPr>
            </a:lvl9pPr>
          </a:lstStyle>
          <a:p>
            <a:endParaRPr/>
          </a:p>
        </p:txBody>
      </p:sp>
      <p:sp>
        <p:nvSpPr>
          <p:cNvPr id="293" name="Google Shape;293;p26"/>
          <p:cNvSpPr txBox="1">
            <a:spLocks noGrp="1"/>
          </p:cNvSpPr>
          <p:nvPr>
            <p:ph type="subTitle" idx="8"/>
          </p:nvPr>
        </p:nvSpPr>
        <p:spPr>
          <a:xfrm>
            <a:off x="10284512" y="4603527"/>
            <a:ext cx="914400" cy="5288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None/>
              <a:defRPr sz="1067">
                <a:solidFill>
                  <a:srgbClr val="FFFFFF"/>
                </a:solidFill>
              </a:defRPr>
            </a:lvl1pPr>
            <a:lvl2pPr lvl="1" rtl="0">
              <a:lnSpc>
                <a:spcPct val="100000"/>
              </a:lnSpc>
              <a:spcBef>
                <a:spcPts val="0"/>
              </a:spcBef>
              <a:spcAft>
                <a:spcPts val="0"/>
              </a:spcAft>
              <a:buNone/>
              <a:defRPr sz="1067" b="1">
                <a:solidFill>
                  <a:srgbClr val="FFFFFF"/>
                </a:solidFill>
              </a:defRPr>
            </a:lvl2pPr>
            <a:lvl3pPr lvl="2" rtl="0">
              <a:lnSpc>
                <a:spcPct val="100000"/>
              </a:lnSpc>
              <a:spcBef>
                <a:spcPts val="0"/>
              </a:spcBef>
              <a:spcAft>
                <a:spcPts val="0"/>
              </a:spcAft>
              <a:buNone/>
              <a:defRPr sz="1067" b="1">
                <a:solidFill>
                  <a:srgbClr val="FFFFFF"/>
                </a:solidFill>
              </a:defRPr>
            </a:lvl3pPr>
            <a:lvl4pPr lvl="3" rtl="0">
              <a:lnSpc>
                <a:spcPct val="100000"/>
              </a:lnSpc>
              <a:spcBef>
                <a:spcPts val="0"/>
              </a:spcBef>
              <a:spcAft>
                <a:spcPts val="0"/>
              </a:spcAft>
              <a:buNone/>
              <a:defRPr sz="1067" b="1">
                <a:solidFill>
                  <a:srgbClr val="FFFFFF"/>
                </a:solidFill>
              </a:defRPr>
            </a:lvl4pPr>
            <a:lvl5pPr lvl="4" rtl="0">
              <a:lnSpc>
                <a:spcPct val="100000"/>
              </a:lnSpc>
              <a:spcBef>
                <a:spcPts val="0"/>
              </a:spcBef>
              <a:spcAft>
                <a:spcPts val="0"/>
              </a:spcAft>
              <a:buNone/>
              <a:defRPr sz="1067" b="1">
                <a:solidFill>
                  <a:srgbClr val="FFFFFF"/>
                </a:solidFill>
              </a:defRPr>
            </a:lvl5pPr>
            <a:lvl6pPr lvl="5" rtl="0">
              <a:lnSpc>
                <a:spcPct val="100000"/>
              </a:lnSpc>
              <a:spcBef>
                <a:spcPts val="0"/>
              </a:spcBef>
              <a:spcAft>
                <a:spcPts val="0"/>
              </a:spcAft>
              <a:buNone/>
              <a:defRPr sz="1067" b="1">
                <a:solidFill>
                  <a:srgbClr val="FFFFFF"/>
                </a:solidFill>
              </a:defRPr>
            </a:lvl6pPr>
            <a:lvl7pPr lvl="6" rtl="0">
              <a:lnSpc>
                <a:spcPct val="100000"/>
              </a:lnSpc>
              <a:spcBef>
                <a:spcPts val="0"/>
              </a:spcBef>
              <a:spcAft>
                <a:spcPts val="0"/>
              </a:spcAft>
              <a:buNone/>
              <a:defRPr sz="1067" b="1">
                <a:solidFill>
                  <a:srgbClr val="FFFFFF"/>
                </a:solidFill>
              </a:defRPr>
            </a:lvl7pPr>
            <a:lvl8pPr lvl="7" rtl="0">
              <a:lnSpc>
                <a:spcPct val="100000"/>
              </a:lnSpc>
              <a:spcBef>
                <a:spcPts val="0"/>
              </a:spcBef>
              <a:spcAft>
                <a:spcPts val="0"/>
              </a:spcAft>
              <a:buNone/>
              <a:defRPr sz="1067" b="1">
                <a:solidFill>
                  <a:srgbClr val="FFFFFF"/>
                </a:solidFill>
              </a:defRPr>
            </a:lvl8pPr>
            <a:lvl9pPr lvl="8" rtl="0">
              <a:lnSpc>
                <a:spcPct val="100000"/>
              </a:lnSpc>
              <a:spcBef>
                <a:spcPts val="0"/>
              </a:spcBef>
              <a:spcAft>
                <a:spcPts val="0"/>
              </a:spcAft>
              <a:buNone/>
              <a:defRPr sz="1067" b="1">
                <a:solidFill>
                  <a:srgbClr val="FFFFFF"/>
                </a:solidFill>
              </a:defRPr>
            </a:lvl9pPr>
          </a:lstStyle>
          <a:p>
            <a:endParaRPr/>
          </a:p>
        </p:txBody>
      </p:sp>
      <p:sp>
        <p:nvSpPr>
          <p:cNvPr id="294" name="Google Shape;294;p26"/>
          <p:cNvSpPr txBox="1">
            <a:spLocks noGrp="1"/>
          </p:cNvSpPr>
          <p:nvPr>
            <p:ph type="subTitle" idx="9"/>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295" name="Google Shape;295;p26"/>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296" name="Google Shape;296;p26"/>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297" name="Google Shape;297;p26"/>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298" name="Google Shape;298;p26"/>
          <p:cNvSpPr txBox="1">
            <a:spLocks noGrp="1"/>
          </p:cNvSpPr>
          <p:nvPr>
            <p:ph type="subTitle" idx="13"/>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8157656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Interior data percentage bars">
  <p:cSld name="Interior data percentage bars">
    <p:bg>
      <p:bgPr>
        <a:solidFill>
          <a:srgbClr val="353535"/>
        </a:solidFill>
        <a:effectLst/>
      </p:bgPr>
    </p:bg>
    <p:spTree>
      <p:nvGrpSpPr>
        <p:cNvPr id="1" name="Shape 299"/>
        <p:cNvGrpSpPr/>
        <p:nvPr/>
      </p:nvGrpSpPr>
      <p:grpSpPr>
        <a:xfrm>
          <a:off x="0" y="0"/>
          <a:ext cx="0" cy="0"/>
          <a:chOff x="0" y="0"/>
          <a:chExt cx="0" cy="0"/>
        </a:xfrm>
      </p:grpSpPr>
      <p:cxnSp>
        <p:nvCxnSpPr>
          <p:cNvPr id="300" name="Google Shape;300;p27"/>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301" name="Google Shape;301;p27"/>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302" name="Google Shape;302;p27"/>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303" name="Google Shape;303;p27"/>
          <p:cNvSpPr txBox="1">
            <a:spLocks noGrp="1"/>
          </p:cNvSpPr>
          <p:nvPr>
            <p:ph type="subTitle" idx="2"/>
          </p:nvPr>
        </p:nvSpPr>
        <p:spPr>
          <a:xfrm>
            <a:off x="8048051" y="2898600"/>
            <a:ext cx="3410400" cy="718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None/>
              <a:defRPr sz="1200">
                <a:solidFill>
                  <a:srgbClr val="FFFFFF"/>
                </a:solidFill>
              </a:defRPr>
            </a:lvl1pPr>
            <a:lvl2pPr lvl="1" rtl="0">
              <a:lnSpc>
                <a:spcPct val="140000"/>
              </a:lnSpc>
              <a:spcBef>
                <a:spcPts val="0"/>
              </a:spcBef>
              <a:spcAft>
                <a:spcPts val="0"/>
              </a:spcAft>
              <a:buNone/>
              <a:defRPr sz="1200">
                <a:solidFill>
                  <a:srgbClr val="FFFFFF"/>
                </a:solidFill>
              </a:defRPr>
            </a:lvl2pPr>
            <a:lvl3pPr lvl="2" rtl="0">
              <a:lnSpc>
                <a:spcPct val="140000"/>
              </a:lnSpc>
              <a:spcBef>
                <a:spcPts val="0"/>
              </a:spcBef>
              <a:spcAft>
                <a:spcPts val="0"/>
              </a:spcAft>
              <a:buNone/>
              <a:defRPr sz="1200">
                <a:solidFill>
                  <a:srgbClr val="FFFFFF"/>
                </a:solidFill>
              </a:defRPr>
            </a:lvl3pPr>
            <a:lvl4pPr lvl="3" rtl="0">
              <a:lnSpc>
                <a:spcPct val="140000"/>
              </a:lnSpc>
              <a:spcBef>
                <a:spcPts val="0"/>
              </a:spcBef>
              <a:spcAft>
                <a:spcPts val="0"/>
              </a:spcAft>
              <a:buNone/>
              <a:defRPr sz="1200">
                <a:solidFill>
                  <a:srgbClr val="FFFFFF"/>
                </a:solidFill>
              </a:defRPr>
            </a:lvl4pPr>
            <a:lvl5pPr lvl="4" rtl="0">
              <a:lnSpc>
                <a:spcPct val="140000"/>
              </a:lnSpc>
              <a:spcBef>
                <a:spcPts val="0"/>
              </a:spcBef>
              <a:spcAft>
                <a:spcPts val="0"/>
              </a:spcAft>
              <a:buNone/>
              <a:defRPr sz="1200">
                <a:solidFill>
                  <a:srgbClr val="FFFFFF"/>
                </a:solidFill>
              </a:defRPr>
            </a:lvl5pPr>
            <a:lvl6pPr lvl="5" rtl="0">
              <a:lnSpc>
                <a:spcPct val="140000"/>
              </a:lnSpc>
              <a:spcBef>
                <a:spcPts val="0"/>
              </a:spcBef>
              <a:spcAft>
                <a:spcPts val="0"/>
              </a:spcAft>
              <a:buNone/>
              <a:defRPr sz="1200">
                <a:solidFill>
                  <a:srgbClr val="FFFFFF"/>
                </a:solidFill>
              </a:defRPr>
            </a:lvl6pPr>
            <a:lvl7pPr lvl="6" rtl="0">
              <a:lnSpc>
                <a:spcPct val="140000"/>
              </a:lnSpc>
              <a:spcBef>
                <a:spcPts val="0"/>
              </a:spcBef>
              <a:spcAft>
                <a:spcPts val="0"/>
              </a:spcAft>
              <a:buNone/>
              <a:defRPr sz="1200">
                <a:solidFill>
                  <a:srgbClr val="FFFFFF"/>
                </a:solidFill>
              </a:defRPr>
            </a:lvl7pPr>
            <a:lvl8pPr lvl="7" rtl="0">
              <a:lnSpc>
                <a:spcPct val="140000"/>
              </a:lnSpc>
              <a:spcBef>
                <a:spcPts val="0"/>
              </a:spcBef>
              <a:spcAft>
                <a:spcPts val="0"/>
              </a:spcAft>
              <a:buNone/>
              <a:defRPr sz="1200">
                <a:solidFill>
                  <a:srgbClr val="FFFFFF"/>
                </a:solidFill>
              </a:defRPr>
            </a:lvl8pPr>
            <a:lvl9pPr lvl="8" rtl="0">
              <a:lnSpc>
                <a:spcPct val="140000"/>
              </a:lnSpc>
              <a:spcBef>
                <a:spcPts val="0"/>
              </a:spcBef>
              <a:spcAft>
                <a:spcPts val="0"/>
              </a:spcAft>
              <a:buNone/>
              <a:defRPr sz="1200">
                <a:solidFill>
                  <a:srgbClr val="FFFFFF"/>
                </a:solidFill>
              </a:defRPr>
            </a:lvl9pPr>
          </a:lstStyle>
          <a:p>
            <a:endParaRPr/>
          </a:p>
        </p:txBody>
      </p:sp>
      <p:sp>
        <p:nvSpPr>
          <p:cNvPr id="304" name="Google Shape;304;p27"/>
          <p:cNvSpPr txBox="1">
            <a:spLocks noGrp="1"/>
          </p:cNvSpPr>
          <p:nvPr>
            <p:ph type="subTitle" idx="3"/>
          </p:nvPr>
        </p:nvSpPr>
        <p:spPr>
          <a:xfrm>
            <a:off x="8048051" y="2540600"/>
            <a:ext cx="3410400" cy="3332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28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28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28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28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28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28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28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28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2800">
                <a:solidFill>
                  <a:schemeClr val="accent1"/>
                </a:solidFill>
                <a:latin typeface="Red Hat Display Medium"/>
                <a:ea typeface="Red Hat Display Medium"/>
                <a:cs typeface="Red Hat Display Medium"/>
                <a:sym typeface="Red Hat Display Medium"/>
              </a:defRPr>
            </a:lvl9pPr>
          </a:lstStyle>
          <a:p>
            <a:endParaRPr/>
          </a:p>
        </p:txBody>
      </p:sp>
      <p:sp>
        <p:nvSpPr>
          <p:cNvPr id="305" name="Google Shape;305;p27"/>
          <p:cNvSpPr txBox="1">
            <a:spLocks noGrp="1"/>
          </p:cNvSpPr>
          <p:nvPr>
            <p:ph type="subTitle" idx="4"/>
          </p:nvPr>
        </p:nvSpPr>
        <p:spPr>
          <a:xfrm>
            <a:off x="8048051" y="4676800"/>
            <a:ext cx="3410400" cy="718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None/>
              <a:defRPr sz="1200">
                <a:solidFill>
                  <a:srgbClr val="FFFFFF"/>
                </a:solidFill>
              </a:defRPr>
            </a:lvl1pPr>
            <a:lvl2pPr lvl="1" rtl="0">
              <a:lnSpc>
                <a:spcPct val="140000"/>
              </a:lnSpc>
              <a:spcBef>
                <a:spcPts val="0"/>
              </a:spcBef>
              <a:spcAft>
                <a:spcPts val="0"/>
              </a:spcAft>
              <a:buNone/>
              <a:defRPr sz="1200">
                <a:solidFill>
                  <a:srgbClr val="FFFFFF"/>
                </a:solidFill>
              </a:defRPr>
            </a:lvl2pPr>
            <a:lvl3pPr lvl="2" rtl="0">
              <a:lnSpc>
                <a:spcPct val="140000"/>
              </a:lnSpc>
              <a:spcBef>
                <a:spcPts val="0"/>
              </a:spcBef>
              <a:spcAft>
                <a:spcPts val="0"/>
              </a:spcAft>
              <a:buNone/>
              <a:defRPr sz="1200">
                <a:solidFill>
                  <a:srgbClr val="FFFFFF"/>
                </a:solidFill>
              </a:defRPr>
            </a:lvl3pPr>
            <a:lvl4pPr lvl="3" rtl="0">
              <a:lnSpc>
                <a:spcPct val="140000"/>
              </a:lnSpc>
              <a:spcBef>
                <a:spcPts val="0"/>
              </a:spcBef>
              <a:spcAft>
                <a:spcPts val="0"/>
              </a:spcAft>
              <a:buNone/>
              <a:defRPr sz="1200">
                <a:solidFill>
                  <a:srgbClr val="FFFFFF"/>
                </a:solidFill>
              </a:defRPr>
            </a:lvl4pPr>
            <a:lvl5pPr lvl="4" rtl="0">
              <a:lnSpc>
                <a:spcPct val="140000"/>
              </a:lnSpc>
              <a:spcBef>
                <a:spcPts val="0"/>
              </a:spcBef>
              <a:spcAft>
                <a:spcPts val="0"/>
              </a:spcAft>
              <a:buNone/>
              <a:defRPr sz="1200">
                <a:solidFill>
                  <a:srgbClr val="FFFFFF"/>
                </a:solidFill>
              </a:defRPr>
            </a:lvl5pPr>
            <a:lvl6pPr lvl="5" rtl="0">
              <a:lnSpc>
                <a:spcPct val="140000"/>
              </a:lnSpc>
              <a:spcBef>
                <a:spcPts val="0"/>
              </a:spcBef>
              <a:spcAft>
                <a:spcPts val="0"/>
              </a:spcAft>
              <a:buNone/>
              <a:defRPr sz="1200">
                <a:solidFill>
                  <a:srgbClr val="FFFFFF"/>
                </a:solidFill>
              </a:defRPr>
            </a:lvl6pPr>
            <a:lvl7pPr lvl="6" rtl="0">
              <a:lnSpc>
                <a:spcPct val="140000"/>
              </a:lnSpc>
              <a:spcBef>
                <a:spcPts val="0"/>
              </a:spcBef>
              <a:spcAft>
                <a:spcPts val="0"/>
              </a:spcAft>
              <a:buNone/>
              <a:defRPr sz="1200">
                <a:solidFill>
                  <a:srgbClr val="FFFFFF"/>
                </a:solidFill>
              </a:defRPr>
            </a:lvl7pPr>
            <a:lvl8pPr lvl="7" rtl="0">
              <a:lnSpc>
                <a:spcPct val="140000"/>
              </a:lnSpc>
              <a:spcBef>
                <a:spcPts val="0"/>
              </a:spcBef>
              <a:spcAft>
                <a:spcPts val="0"/>
              </a:spcAft>
              <a:buNone/>
              <a:defRPr sz="1200">
                <a:solidFill>
                  <a:srgbClr val="FFFFFF"/>
                </a:solidFill>
              </a:defRPr>
            </a:lvl8pPr>
            <a:lvl9pPr lvl="8" rtl="0">
              <a:lnSpc>
                <a:spcPct val="140000"/>
              </a:lnSpc>
              <a:spcBef>
                <a:spcPts val="0"/>
              </a:spcBef>
              <a:spcAft>
                <a:spcPts val="0"/>
              </a:spcAft>
              <a:buNone/>
              <a:defRPr sz="1200">
                <a:solidFill>
                  <a:srgbClr val="FFFFFF"/>
                </a:solidFill>
              </a:defRPr>
            </a:lvl9pPr>
          </a:lstStyle>
          <a:p>
            <a:endParaRPr/>
          </a:p>
        </p:txBody>
      </p:sp>
      <p:sp>
        <p:nvSpPr>
          <p:cNvPr id="306" name="Google Shape;306;p27"/>
          <p:cNvSpPr txBox="1">
            <a:spLocks noGrp="1"/>
          </p:cNvSpPr>
          <p:nvPr>
            <p:ph type="subTitle" idx="5"/>
          </p:nvPr>
        </p:nvSpPr>
        <p:spPr>
          <a:xfrm>
            <a:off x="8048051" y="4318800"/>
            <a:ext cx="3410400" cy="3332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9pPr>
          </a:lstStyle>
          <a:p>
            <a:endParaRPr/>
          </a:p>
        </p:txBody>
      </p:sp>
      <p:sp>
        <p:nvSpPr>
          <p:cNvPr id="307" name="Google Shape;307;p27"/>
          <p:cNvSpPr/>
          <p:nvPr/>
        </p:nvSpPr>
        <p:spPr>
          <a:xfrm>
            <a:off x="889525" y="25406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08" name="Google Shape;308;p27"/>
          <p:cNvSpPr/>
          <p:nvPr/>
        </p:nvSpPr>
        <p:spPr>
          <a:xfrm>
            <a:off x="889525" y="26491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09" name="Google Shape;309;p27"/>
          <p:cNvSpPr/>
          <p:nvPr/>
        </p:nvSpPr>
        <p:spPr>
          <a:xfrm>
            <a:off x="889525" y="27577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10" name="Google Shape;310;p27"/>
          <p:cNvSpPr/>
          <p:nvPr/>
        </p:nvSpPr>
        <p:spPr>
          <a:xfrm>
            <a:off x="889525" y="28663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11" name="Google Shape;311;p27"/>
          <p:cNvSpPr/>
          <p:nvPr/>
        </p:nvSpPr>
        <p:spPr>
          <a:xfrm>
            <a:off x="889525" y="29749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12" name="Google Shape;312;p27"/>
          <p:cNvSpPr/>
          <p:nvPr/>
        </p:nvSpPr>
        <p:spPr>
          <a:xfrm>
            <a:off x="889525" y="30834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13" name="Google Shape;313;p27"/>
          <p:cNvSpPr/>
          <p:nvPr/>
        </p:nvSpPr>
        <p:spPr>
          <a:xfrm>
            <a:off x="889525" y="31920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14" name="Google Shape;314;p27"/>
          <p:cNvSpPr/>
          <p:nvPr/>
        </p:nvSpPr>
        <p:spPr>
          <a:xfrm>
            <a:off x="889525" y="33006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15" name="Google Shape;315;p27"/>
          <p:cNvSpPr/>
          <p:nvPr/>
        </p:nvSpPr>
        <p:spPr>
          <a:xfrm>
            <a:off x="889525" y="34092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16" name="Google Shape;316;p27"/>
          <p:cNvSpPr/>
          <p:nvPr/>
        </p:nvSpPr>
        <p:spPr>
          <a:xfrm>
            <a:off x="889525" y="35177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17" name="Google Shape;317;p27"/>
          <p:cNvSpPr/>
          <p:nvPr/>
        </p:nvSpPr>
        <p:spPr>
          <a:xfrm>
            <a:off x="1586000" y="25406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18" name="Google Shape;318;p27"/>
          <p:cNvSpPr/>
          <p:nvPr/>
        </p:nvSpPr>
        <p:spPr>
          <a:xfrm>
            <a:off x="1586000" y="26491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19" name="Google Shape;319;p27"/>
          <p:cNvSpPr/>
          <p:nvPr/>
        </p:nvSpPr>
        <p:spPr>
          <a:xfrm>
            <a:off x="1586000" y="27577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20" name="Google Shape;320;p27"/>
          <p:cNvSpPr/>
          <p:nvPr/>
        </p:nvSpPr>
        <p:spPr>
          <a:xfrm>
            <a:off x="1586000" y="28663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21" name="Google Shape;321;p27"/>
          <p:cNvSpPr/>
          <p:nvPr/>
        </p:nvSpPr>
        <p:spPr>
          <a:xfrm>
            <a:off x="1586000" y="29749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22" name="Google Shape;322;p27"/>
          <p:cNvSpPr/>
          <p:nvPr/>
        </p:nvSpPr>
        <p:spPr>
          <a:xfrm>
            <a:off x="1586000" y="30834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23" name="Google Shape;323;p27"/>
          <p:cNvSpPr/>
          <p:nvPr/>
        </p:nvSpPr>
        <p:spPr>
          <a:xfrm>
            <a:off x="1586000" y="31920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24" name="Google Shape;324;p27"/>
          <p:cNvSpPr/>
          <p:nvPr/>
        </p:nvSpPr>
        <p:spPr>
          <a:xfrm>
            <a:off x="1586000" y="33006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25" name="Google Shape;325;p27"/>
          <p:cNvSpPr/>
          <p:nvPr/>
        </p:nvSpPr>
        <p:spPr>
          <a:xfrm>
            <a:off x="1586000" y="34092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26" name="Google Shape;326;p27"/>
          <p:cNvSpPr/>
          <p:nvPr/>
        </p:nvSpPr>
        <p:spPr>
          <a:xfrm>
            <a:off x="1586000" y="35177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327" name="Google Shape;327;p27"/>
          <p:cNvSpPr/>
          <p:nvPr/>
        </p:nvSpPr>
        <p:spPr>
          <a:xfrm>
            <a:off x="2282475" y="25406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28" name="Google Shape;328;p27"/>
          <p:cNvSpPr/>
          <p:nvPr/>
        </p:nvSpPr>
        <p:spPr>
          <a:xfrm>
            <a:off x="2282475" y="26491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29" name="Google Shape;329;p27"/>
          <p:cNvSpPr/>
          <p:nvPr/>
        </p:nvSpPr>
        <p:spPr>
          <a:xfrm>
            <a:off x="2282475" y="27577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30" name="Google Shape;330;p27"/>
          <p:cNvSpPr/>
          <p:nvPr/>
        </p:nvSpPr>
        <p:spPr>
          <a:xfrm>
            <a:off x="2282475" y="28663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31" name="Google Shape;331;p27"/>
          <p:cNvSpPr/>
          <p:nvPr/>
        </p:nvSpPr>
        <p:spPr>
          <a:xfrm>
            <a:off x="2282475" y="29749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32" name="Google Shape;332;p27"/>
          <p:cNvSpPr/>
          <p:nvPr/>
        </p:nvSpPr>
        <p:spPr>
          <a:xfrm>
            <a:off x="2282475" y="30834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33" name="Google Shape;333;p27"/>
          <p:cNvSpPr/>
          <p:nvPr/>
        </p:nvSpPr>
        <p:spPr>
          <a:xfrm>
            <a:off x="2282475" y="31920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34" name="Google Shape;334;p27"/>
          <p:cNvSpPr/>
          <p:nvPr/>
        </p:nvSpPr>
        <p:spPr>
          <a:xfrm>
            <a:off x="2282475" y="33006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35" name="Google Shape;335;p27"/>
          <p:cNvSpPr/>
          <p:nvPr/>
        </p:nvSpPr>
        <p:spPr>
          <a:xfrm>
            <a:off x="2282475" y="34092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36" name="Google Shape;336;p27"/>
          <p:cNvSpPr/>
          <p:nvPr/>
        </p:nvSpPr>
        <p:spPr>
          <a:xfrm>
            <a:off x="2282475" y="35177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337" name="Google Shape;337;p27"/>
          <p:cNvSpPr/>
          <p:nvPr/>
        </p:nvSpPr>
        <p:spPr>
          <a:xfrm>
            <a:off x="2978951" y="25406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38" name="Google Shape;338;p27"/>
          <p:cNvSpPr/>
          <p:nvPr/>
        </p:nvSpPr>
        <p:spPr>
          <a:xfrm>
            <a:off x="2978951" y="26491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39" name="Google Shape;339;p27"/>
          <p:cNvSpPr/>
          <p:nvPr/>
        </p:nvSpPr>
        <p:spPr>
          <a:xfrm>
            <a:off x="2978951" y="27577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40" name="Google Shape;340;p27"/>
          <p:cNvSpPr/>
          <p:nvPr/>
        </p:nvSpPr>
        <p:spPr>
          <a:xfrm>
            <a:off x="2978951" y="28663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41" name="Google Shape;341;p27"/>
          <p:cNvSpPr/>
          <p:nvPr/>
        </p:nvSpPr>
        <p:spPr>
          <a:xfrm>
            <a:off x="2978951" y="29749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42" name="Google Shape;342;p27"/>
          <p:cNvSpPr/>
          <p:nvPr/>
        </p:nvSpPr>
        <p:spPr>
          <a:xfrm>
            <a:off x="2978951" y="30834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43" name="Google Shape;343;p27"/>
          <p:cNvSpPr/>
          <p:nvPr/>
        </p:nvSpPr>
        <p:spPr>
          <a:xfrm>
            <a:off x="2978951" y="31920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44" name="Google Shape;344;p27"/>
          <p:cNvSpPr/>
          <p:nvPr/>
        </p:nvSpPr>
        <p:spPr>
          <a:xfrm>
            <a:off x="2978951" y="33006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45" name="Google Shape;345;p27"/>
          <p:cNvSpPr/>
          <p:nvPr/>
        </p:nvSpPr>
        <p:spPr>
          <a:xfrm>
            <a:off x="2978951" y="34092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46" name="Google Shape;346;p27"/>
          <p:cNvSpPr/>
          <p:nvPr/>
        </p:nvSpPr>
        <p:spPr>
          <a:xfrm>
            <a:off x="2978951" y="35177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347" name="Google Shape;347;p27"/>
          <p:cNvSpPr/>
          <p:nvPr/>
        </p:nvSpPr>
        <p:spPr>
          <a:xfrm>
            <a:off x="3675425" y="25406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48" name="Google Shape;348;p27"/>
          <p:cNvSpPr/>
          <p:nvPr/>
        </p:nvSpPr>
        <p:spPr>
          <a:xfrm>
            <a:off x="3675425" y="26491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49" name="Google Shape;349;p27"/>
          <p:cNvSpPr/>
          <p:nvPr/>
        </p:nvSpPr>
        <p:spPr>
          <a:xfrm>
            <a:off x="3675425" y="27577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50" name="Google Shape;350;p27"/>
          <p:cNvSpPr/>
          <p:nvPr/>
        </p:nvSpPr>
        <p:spPr>
          <a:xfrm>
            <a:off x="3675425" y="28663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51" name="Google Shape;351;p27"/>
          <p:cNvSpPr/>
          <p:nvPr/>
        </p:nvSpPr>
        <p:spPr>
          <a:xfrm>
            <a:off x="3675425" y="29749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52" name="Google Shape;352;p27"/>
          <p:cNvSpPr/>
          <p:nvPr/>
        </p:nvSpPr>
        <p:spPr>
          <a:xfrm>
            <a:off x="3675425" y="30834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53" name="Google Shape;353;p27"/>
          <p:cNvSpPr/>
          <p:nvPr/>
        </p:nvSpPr>
        <p:spPr>
          <a:xfrm>
            <a:off x="3675425" y="31920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54" name="Google Shape;354;p27"/>
          <p:cNvSpPr/>
          <p:nvPr/>
        </p:nvSpPr>
        <p:spPr>
          <a:xfrm>
            <a:off x="3675425" y="33006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55" name="Google Shape;355;p27"/>
          <p:cNvSpPr/>
          <p:nvPr/>
        </p:nvSpPr>
        <p:spPr>
          <a:xfrm>
            <a:off x="3675425" y="34092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56" name="Google Shape;356;p27"/>
          <p:cNvSpPr/>
          <p:nvPr/>
        </p:nvSpPr>
        <p:spPr>
          <a:xfrm>
            <a:off x="3675425" y="35177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357" name="Google Shape;357;p27"/>
          <p:cNvSpPr/>
          <p:nvPr/>
        </p:nvSpPr>
        <p:spPr>
          <a:xfrm>
            <a:off x="4371900" y="25406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58" name="Google Shape;358;p27"/>
          <p:cNvSpPr/>
          <p:nvPr/>
        </p:nvSpPr>
        <p:spPr>
          <a:xfrm>
            <a:off x="4371900" y="26491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59" name="Google Shape;359;p27"/>
          <p:cNvSpPr/>
          <p:nvPr/>
        </p:nvSpPr>
        <p:spPr>
          <a:xfrm>
            <a:off x="4371900" y="27577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60" name="Google Shape;360;p27"/>
          <p:cNvSpPr/>
          <p:nvPr/>
        </p:nvSpPr>
        <p:spPr>
          <a:xfrm>
            <a:off x="4371900" y="28663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61" name="Google Shape;361;p27"/>
          <p:cNvSpPr/>
          <p:nvPr/>
        </p:nvSpPr>
        <p:spPr>
          <a:xfrm>
            <a:off x="4371900" y="29749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62" name="Google Shape;362;p27"/>
          <p:cNvSpPr/>
          <p:nvPr/>
        </p:nvSpPr>
        <p:spPr>
          <a:xfrm>
            <a:off x="4371900" y="30834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63" name="Google Shape;363;p27"/>
          <p:cNvSpPr/>
          <p:nvPr/>
        </p:nvSpPr>
        <p:spPr>
          <a:xfrm>
            <a:off x="4371900" y="31920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64" name="Google Shape;364;p27"/>
          <p:cNvSpPr/>
          <p:nvPr/>
        </p:nvSpPr>
        <p:spPr>
          <a:xfrm>
            <a:off x="4371900" y="33006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65" name="Google Shape;365;p27"/>
          <p:cNvSpPr/>
          <p:nvPr/>
        </p:nvSpPr>
        <p:spPr>
          <a:xfrm>
            <a:off x="4371900" y="34092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66" name="Google Shape;366;p27"/>
          <p:cNvSpPr/>
          <p:nvPr/>
        </p:nvSpPr>
        <p:spPr>
          <a:xfrm>
            <a:off x="4371900" y="35177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367" name="Google Shape;367;p27"/>
          <p:cNvSpPr/>
          <p:nvPr/>
        </p:nvSpPr>
        <p:spPr>
          <a:xfrm>
            <a:off x="5068375" y="25406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68" name="Google Shape;368;p27"/>
          <p:cNvSpPr/>
          <p:nvPr/>
        </p:nvSpPr>
        <p:spPr>
          <a:xfrm>
            <a:off x="5068375" y="26491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69" name="Google Shape;369;p27"/>
          <p:cNvSpPr/>
          <p:nvPr/>
        </p:nvSpPr>
        <p:spPr>
          <a:xfrm>
            <a:off x="5068375" y="27577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70" name="Google Shape;370;p27"/>
          <p:cNvSpPr/>
          <p:nvPr/>
        </p:nvSpPr>
        <p:spPr>
          <a:xfrm>
            <a:off x="5068375" y="28663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71" name="Google Shape;371;p27"/>
          <p:cNvSpPr/>
          <p:nvPr/>
        </p:nvSpPr>
        <p:spPr>
          <a:xfrm>
            <a:off x="5068375" y="29749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72" name="Google Shape;372;p27"/>
          <p:cNvSpPr/>
          <p:nvPr/>
        </p:nvSpPr>
        <p:spPr>
          <a:xfrm>
            <a:off x="5068375" y="30834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73" name="Google Shape;373;p27"/>
          <p:cNvSpPr/>
          <p:nvPr/>
        </p:nvSpPr>
        <p:spPr>
          <a:xfrm>
            <a:off x="5068375" y="31920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74" name="Google Shape;374;p27"/>
          <p:cNvSpPr/>
          <p:nvPr/>
        </p:nvSpPr>
        <p:spPr>
          <a:xfrm>
            <a:off x="5068375" y="33006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75" name="Google Shape;375;p27"/>
          <p:cNvSpPr/>
          <p:nvPr/>
        </p:nvSpPr>
        <p:spPr>
          <a:xfrm>
            <a:off x="5068375" y="34092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76" name="Google Shape;376;p27"/>
          <p:cNvSpPr/>
          <p:nvPr/>
        </p:nvSpPr>
        <p:spPr>
          <a:xfrm>
            <a:off x="5068375" y="35177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377" name="Google Shape;377;p27"/>
          <p:cNvSpPr/>
          <p:nvPr/>
        </p:nvSpPr>
        <p:spPr>
          <a:xfrm>
            <a:off x="5764851" y="25406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78" name="Google Shape;378;p27"/>
          <p:cNvSpPr/>
          <p:nvPr/>
        </p:nvSpPr>
        <p:spPr>
          <a:xfrm>
            <a:off x="5764851" y="26491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79" name="Google Shape;379;p27"/>
          <p:cNvSpPr/>
          <p:nvPr/>
        </p:nvSpPr>
        <p:spPr>
          <a:xfrm>
            <a:off x="5764851" y="27577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80" name="Google Shape;380;p27"/>
          <p:cNvSpPr/>
          <p:nvPr/>
        </p:nvSpPr>
        <p:spPr>
          <a:xfrm>
            <a:off x="5764851" y="28663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81" name="Google Shape;381;p27"/>
          <p:cNvSpPr/>
          <p:nvPr/>
        </p:nvSpPr>
        <p:spPr>
          <a:xfrm>
            <a:off x="5764851" y="29749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82" name="Google Shape;382;p27"/>
          <p:cNvSpPr/>
          <p:nvPr/>
        </p:nvSpPr>
        <p:spPr>
          <a:xfrm>
            <a:off x="5764851" y="30834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83" name="Google Shape;383;p27"/>
          <p:cNvSpPr/>
          <p:nvPr/>
        </p:nvSpPr>
        <p:spPr>
          <a:xfrm>
            <a:off x="5764851" y="31920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84" name="Google Shape;384;p27"/>
          <p:cNvSpPr/>
          <p:nvPr/>
        </p:nvSpPr>
        <p:spPr>
          <a:xfrm>
            <a:off x="5764851" y="33006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85" name="Google Shape;385;p27"/>
          <p:cNvSpPr/>
          <p:nvPr/>
        </p:nvSpPr>
        <p:spPr>
          <a:xfrm>
            <a:off x="5764851" y="34092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86" name="Google Shape;386;p27"/>
          <p:cNvSpPr/>
          <p:nvPr/>
        </p:nvSpPr>
        <p:spPr>
          <a:xfrm>
            <a:off x="5764851" y="35177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387" name="Google Shape;387;p27"/>
          <p:cNvSpPr/>
          <p:nvPr/>
        </p:nvSpPr>
        <p:spPr>
          <a:xfrm>
            <a:off x="6461325" y="25406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88" name="Google Shape;388;p27"/>
          <p:cNvSpPr/>
          <p:nvPr/>
        </p:nvSpPr>
        <p:spPr>
          <a:xfrm>
            <a:off x="6461325" y="26491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89" name="Google Shape;389;p27"/>
          <p:cNvSpPr/>
          <p:nvPr/>
        </p:nvSpPr>
        <p:spPr>
          <a:xfrm>
            <a:off x="6461325" y="27577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90" name="Google Shape;390;p27"/>
          <p:cNvSpPr/>
          <p:nvPr/>
        </p:nvSpPr>
        <p:spPr>
          <a:xfrm>
            <a:off x="6461325" y="28663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91" name="Google Shape;391;p27"/>
          <p:cNvSpPr/>
          <p:nvPr/>
        </p:nvSpPr>
        <p:spPr>
          <a:xfrm>
            <a:off x="6461325" y="29749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92" name="Google Shape;392;p27"/>
          <p:cNvSpPr/>
          <p:nvPr/>
        </p:nvSpPr>
        <p:spPr>
          <a:xfrm>
            <a:off x="6461325" y="30834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93" name="Google Shape;393;p27"/>
          <p:cNvSpPr/>
          <p:nvPr/>
        </p:nvSpPr>
        <p:spPr>
          <a:xfrm>
            <a:off x="6461325" y="31920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94" name="Google Shape;394;p27"/>
          <p:cNvSpPr/>
          <p:nvPr/>
        </p:nvSpPr>
        <p:spPr>
          <a:xfrm>
            <a:off x="6461325" y="33006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95" name="Google Shape;395;p27"/>
          <p:cNvSpPr/>
          <p:nvPr/>
        </p:nvSpPr>
        <p:spPr>
          <a:xfrm>
            <a:off x="6461325" y="34092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96" name="Google Shape;396;p27"/>
          <p:cNvSpPr/>
          <p:nvPr/>
        </p:nvSpPr>
        <p:spPr>
          <a:xfrm>
            <a:off x="6461325" y="35177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397" name="Google Shape;397;p27"/>
          <p:cNvSpPr/>
          <p:nvPr/>
        </p:nvSpPr>
        <p:spPr>
          <a:xfrm>
            <a:off x="7157800" y="25406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98" name="Google Shape;398;p27"/>
          <p:cNvSpPr/>
          <p:nvPr/>
        </p:nvSpPr>
        <p:spPr>
          <a:xfrm>
            <a:off x="7157800" y="26491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399" name="Google Shape;399;p27"/>
          <p:cNvSpPr/>
          <p:nvPr/>
        </p:nvSpPr>
        <p:spPr>
          <a:xfrm>
            <a:off x="7157800" y="27577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00" name="Google Shape;400;p27"/>
          <p:cNvSpPr/>
          <p:nvPr/>
        </p:nvSpPr>
        <p:spPr>
          <a:xfrm>
            <a:off x="7157800" y="28663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01" name="Google Shape;401;p27"/>
          <p:cNvSpPr/>
          <p:nvPr/>
        </p:nvSpPr>
        <p:spPr>
          <a:xfrm>
            <a:off x="7157800" y="29749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02" name="Google Shape;402;p27"/>
          <p:cNvSpPr/>
          <p:nvPr/>
        </p:nvSpPr>
        <p:spPr>
          <a:xfrm>
            <a:off x="7157800" y="30834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03" name="Google Shape;403;p27"/>
          <p:cNvSpPr/>
          <p:nvPr/>
        </p:nvSpPr>
        <p:spPr>
          <a:xfrm>
            <a:off x="7157800" y="3192051"/>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04" name="Google Shape;404;p27"/>
          <p:cNvSpPr/>
          <p:nvPr/>
        </p:nvSpPr>
        <p:spPr>
          <a:xfrm>
            <a:off x="7157800" y="330062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05" name="Google Shape;405;p27"/>
          <p:cNvSpPr/>
          <p:nvPr/>
        </p:nvSpPr>
        <p:spPr>
          <a:xfrm>
            <a:off x="7157800" y="340920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06" name="Google Shape;406;p27"/>
          <p:cNvSpPr/>
          <p:nvPr/>
        </p:nvSpPr>
        <p:spPr>
          <a:xfrm>
            <a:off x="7157800" y="351777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407" name="Google Shape;407;p27"/>
          <p:cNvSpPr/>
          <p:nvPr/>
        </p:nvSpPr>
        <p:spPr>
          <a:xfrm>
            <a:off x="889525" y="43187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08" name="Google Shape;408;p27"/>
          <p:cNvSpPr/>
          <p:nvPr/>
        </p:nvSpPr>
        <p:spPr>
          <a:xfrm>
            <a:off x="889525" y="44273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09" name="Google Shape;409;p27"/>
          <p:cNvSpPr/>
          <p:nvPr/>
        </p:nvSpPr>
        <p:spPr>
          <a:xfrm>
            <a:off x="889525" y="45359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10" name="Google Shape;410;p27"/>
          <p:cNvSpPr/>
          <p:nvPr/>
        </p:nvSpPr>
        <p:spPr>
          <a:xfrm>
            <a:off x="889525" y="46445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11" name="Google Shape;411;p27"/>
          <p:cNvSpPr/>
          <p:nvPr/>
        </p:nvSpPr>
        <p:spPr>
          <a:xfrm>
            <a:off x="889525" y="47530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12" name="Google Shape;412;p27"/>
          <p:cNvSpPr/>
          <p:nvPr/>
        </p:nvSpPr>
        <p:spPr>
          <a:xfrm>
            <a:off x="889525" y="48616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13" name="Google Shape;413;p27"/>
          <p:cNvSpPr/>
          <p:nvPr/>
        </p:nvSpPr>
        <p:spPr>
          <a:xfrm>
            <a:off x="889525" y="49702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14" name="Google Shape;414;p27"/>
          <p:cNvSpPr/>
          <p:nvPr/>
        </p:nvSpPr>
        <p:spPr>
          <a:xfrm>
            <a:off x="889525" y="50788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15" name="Google Shape;415;p27"/>
          <p:cNvSpPr/>
          <p:nvPr/>
        </p:nvSpPr>
        <p:spPr>
          <a:xfrm>
            <a:off x="889525" y="51873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16" name="Google Shape;416;p27"/>
          <p:cNvSpPr/>
          <p:nvPr/>
        </p:nvSpPr>
        <p:spPr>
          <a:xfrm>
            <a:off x="889525" y="52959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417" name="Google Shape;417;p27"/>
          <p:cNvSpPr/>
          <p:nvPr/>
        </p:nvSpPr>
        <p:spPr>
          <a:xfrm>
            <a:off x="1586000" y="43187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18" name="Google Shape;418;p27"/>
          <p:cNvSpPr/>
          <p:nvPr/>
        </p:nvSpPr>
        <p:spPr>
          <a:xfrm>
            <a:off x="1586000" y="44273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19" name="Google Shape;419;p27"/>
          <p:cNvSpPr/>
          <p:nvPr/>
        </p:nvSpPr>
        <p:spPr>
          <a:xfrm>
            <a:off x="1586000" y="45359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20" name="Google Shape;420;p27"/>
          <p:cNvSpPr/>
          <p:nvPr/>
        </p:nvSpPr>
        <p:spPr>
          <a:xfrm>
            <a:off x="1586000" y="46445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21" name="Google Shape;421;p27"/>
          <p:cNvSpPr/>
          <p:nvPr/>
        </p:nvSpPr>
        <p:spPr>
          <a:xfrm>
            <a:off x="1586000" y="47530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22" name="Google Shape;422;p27"/>
          <p:cNvSpPr/>
          <p:nvPr/>
        </p:nvSpPr>
        <p:spPr>
          <a:xfrm>
            <a:off x="1586000" y="48616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23" name="Google Shape;423;p27"/>
          <p:cNvSpPr/>
          <p:nvPr/>
        </p:nvSpPr>
        <p:spPr>
          <a:xfrm>
            <a:off x="1586000" y="49702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24" name="Google Shape;424;p27"/>
          <p:cNvSpPr/>
          <p:nvPr/>
        </p:nvSpPr>
        <p:spPr>
          <a:xfrm>
            <a:off x="1586000" y="50788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25" name="Google Shape;425;p27"/>
          <p:cNvSpPr/>
          <p:nvPr/>
        </p:nvSpPr>
        <p:spPr>
          <a:xfrm>
            <a:off x="1586000" y="51873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26" name="Google Shape;426;p27"/>
          <p:cNvSpPr/>
          <p:nvPr/>
        </p:nvSpPr>
        <p:spPr>
          <a:xfrm>
            <a:off x="1586000" y="52959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427" name="Google Shape;427;p27"/>
          <p:cNvSpPr/>
          <p:nvPr/>
        </p:nvSpPr>
        <p:spPr>
          <a:xfrm>
            <a:off x="2282475" y="43187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28" name="Google Shape;428;p27"/>
          <p:cNvSpPr/>
          <p:nvPr/>
        </p:nvSpPr>
        <p:spPr>
          <a:xfrm>
            <a:off x="2282475" y="44273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29" name="Google Shape;429;p27"/>
          <p:cNvSpPr/>
          <p:nvPr/>
        </p:nvSpPr>
        <p:spPr>
          <a:xfrm>
            <a:off x="2282475" y="45359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30" name="Google Shape;430;p27"/>
          <p:cNvSpPr/>
          <p:nvPr/>
        </p:nvSpPr>
        <p:spPr>
          <a:xfrm>
            <a:off x="2282475" y="46445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31" name="Google Shape;431;p27"/>
          <p:cNvSpPr/>
          <p:nvPr/>
        </p:nvSpPr>
        <p:spPr>
          <a:xfrm>
            <a:off x="2282475" y="47530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32" name="Google Shape;432;p27"/>
          <p:cNvSpPr/>
          <p:nvPr/>
        </p:nvSpPr>
        <p:spPr>
          <a:xfrm>
            <a:off x="2282475" y="48616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33" name="Google Shape;433;p27"/>
          <p:cNvSpPr/>
          <p:nvPr/>
        </p:nvSpPr>
        <p:spPr>
          <a:xfrm>
            <a:off x="2282475" y="49702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34" name="Google Shape;434;p27"/>
          <p:cNvSpPr/>
          <p:nvPr/>
        </p:nvSpPr>
        <p:spPr>
          <a:xfrm>
            <a:off x="2282475" y="50788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35" name="Google Shape;435;p27"/>
          <p:cNvSpPr/>
          <p:nvPr/>
        </p:nvSpPr>
        <p:spPr>
          <a:xfrm>
            <a:off x="2282475" y="51873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36" name="Google Shape;436;p27"/>
          <p:cNvSpPr/>
          <p:nvPr/>
        </p:nvSpPr>
        <p:spPr>
          <a:xfrm>
            <a:off x="2282475" y="52959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437" name="Google Shape;437;p27"/>
          <p:cNvSpPr/>
          <p:nvPr/>
        </p:nvSpPr>
        <p:spPr>
          <a:xfrm>
            <a:off x="2978951" y="43187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38" name="Google Shape;438;p27"/>
          <p:cNvSpPr/>
          <p:nvPr/>
        </p:nvSpPr>
        <p:spPr>
          <a:xfrm>
            <a:off x="2978951" y="44273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39" name="Google Shape;439;p27"/>
          <p:cNvSpPr/>
          <p:nvPr/>
        </p:nvSpPr>
        <p:spPr>
          <a:xfrm>
            <a:off x="2978951" y="45359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40" name="Google Shape;440;p27"/>
          <p:cNvSpPr/>
          <p:nvPr/>
        </p:nvSpPr>
        <p:spPr>
          <a:xfrm>
            <a:off x="2978951" y="46445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41" name="Google Shape;441;p27"/>
          <p:cNvSpPr/>
          <p:nvPr/>
        </p:nvSpPr>
        <p:spPr>
          <a:xfrm>
            <a:off x="2978951" y="47530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42" name="Google Shape;442;p27"/>
          <p:cNvSpPr/>
          <p:nvPr/>
        </p:nvSpPr>
        <p:spPr>
          <a:xfrm>
            <a:off x="2978951" y="48616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43" name="Google Shape;443;p27"/>
          <p:cNvSpPr/>
          <p:nvPr/>
        </p:nvSpPr>
        <p:spPr>
          <a:xfrm>
            <a:off x="2978951" y="49702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44" name="Google Shape;444;p27"/>
          <p:cNvSpPr/>
          <p:nvPr/>
        </p:nvSpPr>
        <p:spPr>
          <a:xfrm>
            <a:off x="2978951" y="50788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45" name="Google Shape;445;p27"/>
          <p:cNvSpPr/>
          <p:nvPr/>
        </p:nvSpPr>
        <p:spPr>
          <a:xfrm>
            <a:off x="2978951" y="51873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46" name="Google Shape;446;p27"/>
          <p:cNvSpPr/>
          <p:nvPr/>
        </p:nvSpPr>
        <p:spPr>
          <a:xfrm>
            <a:off x="2978951" y="52959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447" name="Google Shape;447;p27"/>
          <p:cNvSpPr/>
          <p:nvPr/>
        </p:nvSpPr>
        <p:spPr>
          <a:xfrm>
            <a:off x="3675425" y="43187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48" name="Google Shape;448;p27"/>
          <p:cNvSpPr/>
          <p:nvPr/>
        </p:nvSpPr>
        <p:spPr>
          <a:xfrm>
            <a:off x="3675425" y="44273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49" name="Google Shape;449;p27"/>
          <p:cNvSpPr/>
          <p:nvPr/>
        </p:nvSpPr>
        <p:spPr>
          <a:xfrm>
            <a:off x="3675425" y="45359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50" name="Google Shape;450;p27"/>
          <p:cNvSpPr/>
          <p:nvPr/>
        </p:nvSpPr>
        <p:spPr>
          <a:xfrm>
            <a:off x="3675425" y="46445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51" name="Google Shape;451;p27"/>
          <p:cNvSpPr/>
          <p:nvPr/>
        </p:nvSpPr>
        <p:spPr>
          <a:xfrm>
            <a:off x="3675425" y="47530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52" name="Google Shape;452;p27"/>
          <p:cNvSpPr/>
          <p:nvPr/>
        </p:nvSpPr>
        <p:spPr>
          <a:xfrm>
            <a:off x="3675425" y="48616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53" name="Google Shape;453;p27"/>
          <p:cNvSpPr/>
          <p:nvPr/>
        </p:nvSpPr>
        <p:spPr>
          <a:xfrm>
            <a:off x="3675425" y="49702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54" name="Google Shape;454;p27"/>
          <p:cNvSpPr/>
          <p:nvPr/>
        </p:nvSpPr>
        <p:spPr>
          <a:xfrm>
            <a:off x="3675425" y="50788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55" name="Google Shape;455;p27"/>
          <p:cNvSpPr/>
          <p:nvPr/>
        </p:nvSpPr>
        <p:spPr>
          <a:xfrm>
            <a:off x="3675425" y="51873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56" name="Google Shape;456;p27"/>
          <p:cNvSpPr/>
          <p:nvPr/>
        </p:nvSpPr>
        <p:spPr>
          <a:xfrm>
            <a:off x="3675425" y="52959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457" name="Google Shape;457;p27"/>
          <p:cNvSpPr/>
          <p:nvPr/>
        </p:nvSpPr>
        <p:spPr>
          <a:xfrm>
            <a:off x="4371900" y="43187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58" name="Google Shape;458;p27"/>
          <p:cNvSpPr/>
          <p:nvPr/>
        </p:nvSpPr>
        <p:spPr>
          <a:xfrm>
            <a:off x="4371900" y="44273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59" name="Google Shape;459;p27"/>
          <p:cNvSpPr/>
          <p:nvPr/>
        </p:nvSpPr>
        <p:spPr>
          <a:xfrm>
            <a:off x="4371900" y="45359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60" name="Google Shape;460;p27"/>
          <p:cNvSpPr/>
          <p:nvPr/>
        </p:nvSpPr>
        <p:spPr>
          <a:xfrm>
            <a:off x="4371900" y="46445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61" name="Google Shape;461;p27"/>
          <p:cNvSpPr/>
          <p:nvPr/>
        </p:nvSpPr>
        <p:spPr>
          <a:xfrm>
            <a:off x="4371900" y="47530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62" name="Google Shape;462;p27"/>
          <p:cNvSpPr/>
          <p:nvPr/>
        </p:nvSpPr>
        <p:spPr>
          <a:xfrm>
            <a:off x="4371900" y="48616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63" name="Google Shape;463;p27"/>
          <p:cNvSpPr/>
          <p:nvPr/>
        </p:nvSpPr>
        <p:spPr>
          <a:xfrm>
            <a:off x="4371900" y="49702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64" name="Google Shape;464;p27"/>
          <p:cNvSpPr/>
          <p:nvPr/>
        </p:nvSpPr>
        <p:spPr>
          <a:xfrm>
            <a:off x="4371900" y="50788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65" name="Google Shape;465;p27"/>
          <p:cNvSpPr/>
          <p:nvPr/>
        </p:nvSpPr>
        <p:spPr>
          <a:xfrm>
            <a:off x="4371900" y="51873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66" name="Google Shape;466;p27"/>
          <p:cNvSpPr/>
          <p:nvPr/>
        </p:nvSpPr>
        <p:spPr>
          <a:xfrm>
            <a:off x="4371900" y="52959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467" name="Google Shape;467;p27"/>
          <p:cNvSpPr/>
          <p:nvPr/>
        </p:nvSpPr>
        <p:spPr>
          <a:xfrm>
            <a:off x="5068375" y="43187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68" name="Google Shape;468;p27"/>
          <p:cNvSpPr/>
          <p:nvPr/>
        </p:nvSpPr>
        <p:spPr>
          <a:xfrm>
            <a:off x="5068375" y="44273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69" name="Google Shape;469;p27"/>
          <p:cNvSpPr/>
          <p:nvPr/>
        </p:nvSpPr>
        <p:spPr>
          <a:xfrm>
            <a:off x="5068375" y="45359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70" name="Google Shape;470;p27"/>
          <p:cNvSpPr/>
          <p:nvPr/>
        </p:nvSpPr>
        <p:spPr>
          <a:xfrm>
            <a:off x="5068375" y="46445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71" name="Google Shape;471;p27"/>
          <p:cNvSpPr/>
          <p:nvPr/>
        </p:nvSpPr>
        <p:spPr>
          <a:xfrm>
            <a:off x="5068375" y="47530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72" name="Google Shape;472;p27"/>
          <p:cNvSpPr/>
          <p:nvPr/>
        </p:nvSpPr>
        <p:spPr>
          <a:xfrm>
            <a:off x="5068375" y="48616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73" name="Google Shape;473;p27"/>
          <p:cNvSpPr/>
          <p:nvPr/>
        </p:nvSpPr>
        <p:spPr>
          <a:xfrm>
            <a:off x="5068375" y="49702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74" name="Google Shape;474;p27"/>
          <p:cNvSpPr/>
          <p:nvPr/>
        </p:nvSpPr>
        <p:spPr>
          <a:xfrm>
            <a:off x="5068375" y="50788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75" name="Google Shape;475;p27"/>
          <p:cNvSpPr/>
          <p:nvPr/>
        </p:nvSpPr>
        <p:spPr>
          <a:xfrm>
            <a:off x="5068375" y="51873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76" name="Google Shape;476;p27"/>
          <p:cNvSpPr/>
          <p:nvPr/>
        </p:nvSpPr>
        <p:spPr>
          <a:xfrm>
            <a:off x="5068375" y="52959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477" name="Google Shape;477;p27"/>
          <p:cNvSpPr/>
          <p:nvPr/>
        </p:nvSpPr>
        <p:spPr>
          <a:xfrm>
            <a:off x="5764851" y="43187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78" name="Google Shape;478;p27"/>
          <p:cNvSpPr/>
          <p:nvPr/>
        </p:nvSpPr>
        <p:spPr>
          <a:xfrm>
            <a:off x="5764851" y="44273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79" name="Google Shape;479;p27"/>
          <p:cNvSpPr/>
          <p:nvPr/>
        </p:nvSpPr>
        <p:spPr>
          <a:xfrm>
            <a:off x="5764851" y="45359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80" name="Google Shape;480;p27"/>
          <p:cNvSpPr/>
          <p:nvPr/>
        </p:nvSpPr>
        <p:spPr>
          <a:xfrm>
            <a:off x="5764851" y="46445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81" name="Google Shape;481;p27"/>
          <p:cNvSpPr/>
          <p:nvPr/>
        </p:nvSpPr>
        <p:spPr>
          <a:xfrm>
            <a:off x="5764851" y="47530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82" name="Google Shape;482;p27"/>
          <p:cNvSpPr/>
          <p:nvPr/>
        </p:nvSpPr>
        <p:spPr>
          <a:xfrm>
            <a:off x="5764851" y="48616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83" name="Google Shape;483;p27"/>
          <p:cNvSpPr/>
          <p:nvPr/>
        </p:nvSpPr>
        <p:spPr>
          <a:xfrm>
            <a:off x="5764851" y="49702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84" name="Google Shape;484;p27"/>
          <p:cNvSpPr/>
          <p:nvPr/>
        </p:nvSpPr>
        <p:spPr>
          <a:xfrm>
            <a:off x="5764851" y="50788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85" name="Google Shape;485;p27"/>
          <p:cNvSpPr/>
          <p:nvPr/>
        </p:nvSpPr>
        <p:spPr>
          <a:xfrm>
            <a:off x="5764851" y="51873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86" name="Google Shape;486;p27"/>
          <p:cNvSpPr/>
          <p:nvPr/>
        </p:nvSpPr>
        <p:spPr>
          <a:xfrm>
            <a:off x="5764851" y="52959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487" name="Google Shape;487;p27"/>
          <p:cNvSpPr/>
          <p:nvPr/>
        </p:nvSpPr>
        <p:spPr>
          <a:xfrm>
            <a:off x="6461325" y="43187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88" name="Google Shape;488;p27"/>
          <p:cNvSpPr/>
          <p:nvPr/>
        </p:nvSpPr>
        <p:spPr>
          <a:xfrm>
            <a:off x="6461325" y="44273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89" name="Google Shape;489;p27"/>
          <p:cNvSpPr/>
          <p:nvPr/>
        </p:nvSpPr>
        <p:spPr>
          <a:xfrm>
            <a:off x="6461325" y="45359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90" name="Google Shape;490;p27"/>
          <p:cNvSpPr/>
          <p:nvPr/>
        </p:nvSpPr>
        <p:spPr>
          <a:xfrm>
            <a:off x="6461325" y="46445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91" name="Google Shape;491;p27"/>
          <p:cNvSpPr/>
          <p:nvPr/>
        </p:nvSpPr>
        <p:spPr>
          <a:xfrm>
            <a:off x="6461325" y="47530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92" name="Google Shape;492;p27"/>
          <p:cNvSpPr/>
          <p:nvPr/>
        </p:nvSpPr>
        <p:spPr>
          <a:xfrm>
            <a:off x="6461325" y="48616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93" name="Google Shape;493;p27"/>
          <p:cNvSpPr/>
          <p:nvPr/>
        </p:nvSpPr>
        <p:spPr>
          <a:xfrm>
            <a:off x="6461325" y="49702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94" name="Google Shape;494;p27"/>
          <p:cNvSpPr/>
          <p:nvPr/>
        </p:nvSpPr>
        <p:spPr>
          <a:xfrm>
            <a:off x="6461325" y="50788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95" name="Google Shape;495;p27"/>
          <p:cNvSpPr/>
          <p:nvPr/>
        </p:nvSpPr>
        <p:spPr>
          <a:xfrm>
            <a:off x="6461325" y="51873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96" name="Google Shape;496;p27"/>
          <p:cNvSpPr/>
          <p:nvPr/>
        </p:nvSpPr>
        <p:spPr>
          <a:xfrm>
            <a:off x="6461325" y="52959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497" name="Google Shape;497;p27"/>
          <p:cNvSpPr/>
          <p:nvPr/>
        </p:nvSpPr>
        <p:spPr>
          <a:xfrm>
            <a:off x="7157800" y="43187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98" name="Google Shape;498;p27"/>
          <p:cNvSpPr/>
          <p:nvPr/>
        </p:nvSpPr>
        <p:spPr>
          <a:xfrm>
            <a:off x="7157800" y="44273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499" name="Google Shape;499;p27"/>
          <p:cNvSpPr/>
          <p:nvPr/>
        </p:nvSpPr>
        <p:spPr>
          <a:xfrm>
            <a:off x="7157800" y="45359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500" name="Google Shape;500;p27"/>
          <p:cNvSpPr/>
          <p:nvPr/>
        </p:nvSpPr>
        <p:spPr>
          <a:xfrm>
            <a:off x="7157800" y="46445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501" name="Google Shape;501;p27"/>
          <p:cNvSpPr/>
          <p:nvPr/>
        </p:nvSpPr>
        <p:spPr>
          <a:xfrm>
            <a:off x="7157800" y="47530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502" name="Google Shape;502;p27"/>
          <p:cNvSpPr/>
          <p:nvPr/>
        </p:nvSpPr>
        <p:spPr>
          <a:xfrm>
            <a:off x="7157800" y="48616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503" name="Google Shape;503;p27"/>
          <p:cNvSpPr/>
          <p:nvPr/>
        </p:nvSpPr>
        <p:spPr>
          <a:xfrm>
            <a:off x="7157800" y="4970240"/>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504" name="Google Shape;504;p27"/>
          <p:cNvSpPr/>
          <p:nvPr/>
        </p:nvSpPr>
        <p:spPr>
          <a:xfrm>
            <a:off x="7157800" y="5078815"/>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505" name="Google Shape;505;p27"/>
          <p:cNvSpPr/>
          <p:nvPr/>
        </p:nvSpPr>
        <p:spPr>
          <a:xfrm>
            <a:off x="7157800" y="5187389"/>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2400"/>
          </a:p>
        </p:txBody>
      </p:sp>
      <p:sp>
        <p:nvSpPr>
          <p:cNvPr id="506" name="Google Shape;506;p27"/>
          <p:cNvSpPr/>
          <p:nvPr/>
        </p:nvSpPr>
        <p:spPr>
          <a:xfrm>
            <a:off x="7157800" y="5295964"/>
            <a:ext cx="574400" cy="38000"/>
          </a:xfrm>
          <a:prstGeom prst="rect">
            <a:avLst/>
          </a:prstGeom>
          <a:solidFill>
            <a:srgbClr val="191919"/>
          </a:solidFill>
          <a:ln>
            <a:noFill/>
          </a:ln>
        </p:spPr>
        <p:txBody>
          <a:bodyPr spcFirstLastPara="1" wrap="square" lIns="91433" tIns="91433" rIns="91433" bIns="91433" anchor="ctr" anchorCtr="0">
            <a:noAutofit/>
          </a:bodyPr>
          <a:lstStyle/>
          <a:p>
            <a:pPr marL="0" lvl="0" indent="0" algn="l" rtl="0">
              <a:spcBef>
                <a:spcPts val="0"/>
              </a:spcBef>
              <a:spcAft>
                <a:spcPts val="0"/>
              </a:spcAft>
              <a:buNone/>
            </a:pPr>
            <a:endParaRPr sz="1467"/>
          </a:p>
        </p:txBody>
      </p:sp>
      <p:sp>
        <p:nvSpPr>
          <p:cNvPr id="507" name="Google Shape;507;p27"/>
          <p:cNvSpPr txBox="1">
            <a:spLocks noGrp="1"/>
          </p:cNvSpPr>
          <p:nvPr>
            <p:ph type="subTitle" idx="6"/>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508" name="Google Shape;508;p27"/>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509" name="Google Shape;509;p27"/>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510" name="Google Shape;510;p27"/>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511" name="Google Shape;511;p27"/>
          <p:cNvSpPr txBox="1">
            <a:spLocks noGrp="1"/>
          </p:cNvSpPr>
          <p:nvPr>
            <p:ph type="subTitle" idx="7"/>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22029503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Interior quote three column">
  <p:cSld name="Interior quote three column">
    <p:bg>
      <p:bgPr>
        <a:solidFill>
          <a:srgbClr val="353535"/>
        </a:solidFill>
        <a:effectLst/>
      </p:bgPr>
    </p:bg>
    <p:spTree>
      <p:nvGrpSpPr>
        <p:cNvPr id="1" name="Shape 512"/>
        <p:cNvGrpSpPr/>
        <p:nvPr/>
      </p:nvGrpSpPr>
      <p:grpSpPr>
        <a:xfrm>
          <a:off x="0" y="0"/>
          <a:ext cx="0" cy="0"/>
          <a:chOff x="0" y="0"/>
          <a:chExt cx="0" cy="0"/>
        </a:xfrm>
      </p:grpSpPr>
      <p:pic>
        <p:nvPicPr>
          <p:cNvPr id="513" name="Google Shape;513;p28"/>
          <p:cNvPicPr preferRelativeResize="0"/>
          <p:nvPr/>
        </p:nvPicPr>
        <p:blipFill rotWithShape="1">
          <a:blip r:embed="rId2">
            <a:alphaModFix/>
          </a:blip>
          <a:srcRect/>
          <a:stretch/>
        </p:blipFill>
        <p:spPr>
          <a:xfrm>
            <a:off x="8210701" y="2217201"/>
            <a:ext cx="553225" cy="553209"/>
          </a:xfrm>
          <a:prstGeom prst="rect">
            <a:avLst/>
          </a:prstGeom>
          <a:noFill/>
          <a:ln>
            <a:noFill/>
          </a:ln>
        </p:spPr>
      </p:pic>
      <p:pic>
        <p:nvPicPr>
          <p:cNvPr id="514" name="Google Shape;514;p28"/>
          <p:cNvPicPr preferRelativeResize="0"/>
          <p:nvPr/>
        </p:nvPicPr>
        <p:blipFill rotWithShape="1">
          <a:blip r:embed="rId2">
            <a:alphaModFix/>
          </a:blip>
          <a:srcRect/>
          <a:stretch/>
        </p:blipFill>
        <p:spPr>
          <a:xfrm>
            <a:off x="4627752" y="2217201"/>
            <a:ext cx="553225" cy="553209"/>
          </a:xfrm>
          <a:prstGeom prst="rect">
            <a:avLst/>
          </a:prstGeom>
          <a:noFill/>
          <a:ln>
            <a:noFill/>
          </a:ln>
        </p:spPr>
      </p:pic>
      <p:pic>
        <p:nvPicPr>
          <p:cNvPr id="515" name="Google Shape;515;p28"/>
          <p:cNvPicPr preferRelativeResize="0"/>
          <p:nvPr/>
        </p:nvPicPr>
        <p:blipFill rotWithShape="1">
          <a:blip r:embed="rId2">
            <a:alphaModFix/>
          </a:blip>
          <a:srcRect/>
          <a:stretch/>
        </p:blipFill>
        <p:spPr>
          <a:xfrm>
            <a:off x="1044801" y="2217201"/>
            <a:ext cx="553225" cy="553209"/>
          </a:xfrm>
          <a:prstGeom prst="rect">
            <a:avLst/>
          </a:prstGeom>
          <a:noFill/>
          <a:ln>
            <a:noFill/>
          </a:ln>
        </p:spPr>
      </p:pic>
      <p:cxnSp>
        <p:nvCxnSpPr>
          <p:cNvPr id="516" name="Google Shape;516;p28"/>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517" name="Google Shape;517;p28"/>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518" name="Google Shape;518;p28"/>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cxnSp>
        <p:nvCxnSpPr>
          <p:cNvPr id="519" name="Google Shape;519;p28"/>
          <p:cNvCxnSpPr/>
          <p:nvPr/>
        </p:nvCxnSpPr>
        <p:spPr>
          <a:xfrm>
            <a:off x="4307600" y="2776951"/>
            <a:ext cx="0" cy="2302400"/>
          </a:xfrm>
          <a:prstGeom prst="straightConnector1">
            <a:avLst/>
          </a:prstGeom>
          <a:noFill/>
          <a:ln w="9525" cap="flat" cmpd="sng">
            <a:solidFill>
              <a:srgbClr val="FFFFFF"/>
            </a:solidFill>
            <a:prstDash val="dot"/>
            <a:round/>
            <a:headEnd type="none" w="med" len="med"/>
            <a:tailEnd type="none" w="med" len="med"/>
          </a:ln>
        </p:spPr>
      </p:cxnSp>
      <p:cxnSp>
        <p:nvCxnSpPr>
          <p:cNvPr id="520" name="Google Shape;520;p28"/>
          <p:cNvCxnSpPr/>
          <p:nvPr/>
        </p:nvCxnSpPr>
        <p:spPr>
          <a:xfrm>
            <a:off x="7890551" y="2776951"/>
            <a:ext cx="0" cy="2302400"/>
          </a:xfrm>
          <a:prstGeom prst="straightConnector1">
            <a:avLst/>
          </a:prstGeom>
          <a:noFill/>
          <a:ln w="9525" cap="flat" cmpd="sng">
            <a:solidFill>
              <a:srgbClr val="FFFFFF"/>
            </a:solidFill>
            <a:prstDash val="dot"/>
            <a:round/>
            <a:headEnd type="none" w="med" len="med"/>
            <a:tailEnd type="none" w="med" len="med"/>
          </a:ln>
        </p:spPr>
      </p:cxnSp>
      <p:sp>
        <p:nvSpPr>
          <p:cNvPr id="521" name="Google Shape;521;p28"/>
          <p:cNvSpPr txBox="1">
            <a:spLocks noGrp="1"/>
          </p:cNvSpPr>
          <p:nvPr>
            <p:ph type="subTitle" idx="2"/>
          </p:nvPr>
        </p:nvSpPr>
        <p:spPr>
          <a:xfrm>
            <a:off x="1140925" y="4681051"/>
            <a:ext cx="2750400" cy="4260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200">
                <a:solidFill>
                  <a:srgbClr val="FFFFFF"/>
                </a:solidFill>
              </a:defRPr>
            </a:lvl1pPr>
            <a:lvl2pPr lvl="1" rtl="0">
              <a:lnSpc>
                <a:spcPct val="115000"/>
              </a:lnSpc>
              <a:spcBef>
                <a:spcPts val="0"/>
              </a:spcBef>
              <a:spcAft>
                <a:spcPts val="0"/>
              </a:spcAft>
              <a:buNone/>
              <a:defRPr sz="1200">
                <a:solidFill>
                  <a:srgbClr val="FFFFFF"/>
                </a:solidFill>
              </a:defRPr>
            </a:lvl2pPr>
            <a:lvl3pPr lvl="2" rtl="0">
              <a:lnSpc>
                <a:spcPct val="115000"/>
              </a:lnSpc>
              <a:spcBef>
                <a:spcPts val="0"/>
              </a:spcBef>
              <a:spcAft>
                <a:spcPts val="0"/>
              </a:spcAft>
              <a:buNone/>
              <a:defRPr sz="1200">
                <a:solidFill>
                  <a:srgbClr val="FFFFFF"/>
                </a:solidFill>
              </a:defRPr>
            </a:lvl3pPr>
            <a:lvl4pPr lvl="3" rtl="0">
              <a:lnSpc>
                <a:spcPct val="115000"/>
              </a:lnSpc>
              <a:spcBef>
                <a:spcPts val="0"/>
              </a:spcBef>
              <a:spcAft>
                <a:spcPts val="0"/>
              </a:spcAft>
              <a:buNone/>
              <a:defRPr sz="1200">
                <a:solidFill>
                  <a:srgbClr val="FFFFFF"/>
                </a:solidFill>
              </a:defRPr>
            </a:lvl4pPr>
            <a:lvl5pPr lvl="4" rtl="0">
              <a:lnSpc>
                <a:spcPct val="115000"/>
              </a:lnSpc>
              <a:spcBef>
                <a:spcPts val="0"/>
              </a:spcBef>
              <a:spcAft>
                <a:spcPts val="0"/>
              </a:spcAft>
              <a:buNone/>
              <a:defRPr sz="1200">
                <a:solidFill>
                  <a:srgbClr val="FFFFFF"/>
                </a:solidFill>
              </a:defRPr>
            </a:lvl5pPr>
            <a:lvl6pPr lvl="5" rtl="0">
              <a:lnSpc>
                <a:spcPct val="115000"/>
              </a:lnSpc>
              <a:spcBef>
                <a:spcPts val="0"/>
              </a:spcBef>
              <a:spcAft>
                <a:spcPts val="0"/>
              </a:spcAft>
              <a:buNone/>
              <a:defRPr sz="1200">
                <a:solidFill>
                  <a:srgbClr val="FFFFFF"/>
                </a:solidFill>
              </a:defRPr>
            </a:lvl6pPr>
            <a:lvl7pPr lvl="6" rtl="0">
              <a:lnSpc>
                <a:spcPct val="115000"/>
              </a:lnSpc>
              <a:spcBef>
                <a:spcPts val="0"/>
              </a:spcBef>
              <a:spcAft>
                <a:spcPts val="0"/>
              </a:spcAft>
              <a:buNone/>
              <a:defRPr sz="1200">
                <a:solidFill>
                  <a:srgbClr val="FFFFFF"/>
                </a:solidFill>
              </a:defRPr>
            </a:lvl7pPr>
            <a:lvl8pPr lvl="7" rtl="0">
              <a:lnSpc>
                <a:spcPct val="115000"/>
              </a:lnSpc>
              <a:spcBef>
                <a:spcPts val="0"/>
              </a:spcBef>
              <a:spcAft>
                <a:spcPts val="0"/>
              </a:spcAft>
              <a:buNone/>
              <a:defRPr sz="1200">
                <a:solidFill>
                  <a:srgbClr val="FFFFFF"/>
                </a:solidFill>
              </a:defRPr>
            </a:lvl8pPr>
            <a:lvl9pPr lvl="8" rtl="0">
              <a:lnSpc>
                <a:spcPct val="115000"/>
              </a:lnSpc>
              <a:spcBef>
                <a:spcPts val="0"/>
              </a:spcBef>
              <a:spcAft>
                <a:spcPts val="0"/>
              </a:spcAft>
              <a:buNone/>
              <a:defRPr sz="1200">
                <a:solidFill>
                  <a:srgbClr val="FFFFFF"/>
                </a:solidFill>
              </a:defRPr>
            </a:lvl9pPr>
          </a:lstStyle>
          <a:p>
            <a:endParaRPr/>
          </a:p>
        </p:txBody>
      </p:sp>
      <p:sp>
        <p:nvSpPr>
          <p:cNvPr id="522" name="Google Shape;522;p28"/>
          <p:cNvSpPr txBox="1">
            <a:spLocks noGrp="1"/>
          </p:cNvSpPr>
          <p:nvPr>
            <p:ph type="subTitle" idx="3"/>
          </p:nvPr>
        </p:nvSpPr>
        <p:spPr>
          <a:xfrm>
            <a:off x="1140925" y="2813709"/>
            <a:ext cx="2750400" cy="1548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None/>
              <a:defRPr sz="1467">
                <a:solidFill>
                  <a:srgbClr val="FFFFFF"/>
                </a:solidFill>
              </a:defRPr>
            </a:lvl1pPr>
            <a:lvl2pPr lvl="1" rtl="0">
              <a:lnSpc>
                <a:spcPct val="140000"/>
              </a:lnSpc>
              <a:spcBef>
                <a:spcPts val="0"/>
              </a:spcBef>
              <a:spcAft>
                <a:spcPts val="0"/>
              </a:spcAft>
              <a:buNone/>
              <a:defRPr sz="1467">
                <a:solidFill>
                  <a:srgbClr val="FFFFFF"/>
                </a:solidFill>
              </a:defRPr>
            </a:lvl2pPr>
            <a:lvl3pPr lvl="2" rtl="0">
              <a:lnSpc>
                <a:spcPct val="140000"/>
              </a:lnSpc>
              <a:spcBef>
                <a:spcPts val="0"/>
              </a:spcBef>
              <a:spcAft>
                <a:spcPts val="0"/>
              </a:spcAft>
              <a:buNone/>
              <a:defRPr sz="1467">
                <a:solidFill>
                  <a:srgbClr val="FFFFFF"/>
                </a:solidFill>
              </a:defRPr>
            </a:lvl3pPr>
            <a:lvl4pPr lvl="3" rtl="0">
              <a:lnSpc>
                <a:spcPct val="140000"/>
              </a:lnSpc>
              <a:spcBef>
                <a:spcPts val="0"/>
              </a:spcBef>
              <a:spcAft>
                <a:spcPts val="0"/>
              </a:spcAft>
              <a:buNone/>
              <a:defRPr sz="1467">
                <a:solidFill>
                  <a:srgbClr val="FFFFFF"/>
                </a:solidFill>
              </a:defRPr>
            </a:lvl4pPr>
            <a:lvl5pPr lvl="4" rtl="0">
              <a:lnSpc>
                <a:spcPct val="140000"/>
              </a:lnSpc>
              <a:spcBef>
                <a:spcPts val="0"/>
              </a:spcBef>
              <a:spcAft>
                <a:spcPts val="0"/>
              </a:spcAft>
              <a:buNone/>
              <a:defRPr sz="1467">
                <a:solidFill>
                  <a:srgbClr val="FFFFFF"/>
                </a:solidFill>
              </a:defRPr>
            </a:lvl5pPr>
            <a:lvl6pPr lvl="5" rtl="0">
              <a:lnSpc>
                <a:spcPct val="140000"/>
              </a:lnSpc>
              <a:spcBef>
                <a:spcPts val="0"/>
              </a:spcBef>
              <a:spcAft>
                <a:spcPts val="0"/>
              </a:spcAft>
              <a:buNone/>
              <a:defRPr sz="1467">
                <a:solidFill>
                  <a:srgbClr val="FFFFFF"/>
                </a:solidFill>
              </a:defRPr>
            </a:lvl6pPr>
            <a:lvl7pPr lvl="6" rtl="0">
              <a:lnSpc>
                <a:spcPct val="140000"/>
              </a:lnSpc>
              <a:spcBef>
                <a:spcPts val="0"/>
              </a:spcBef>
              <a:spcAft>
                <a:spcPts val="0"/>
              </a:spcAft>
              <a:buNone/>
              <a:defRPr sz="1467">
                <a:solidFill>
                  <a:srgbClr val="FFFFFF"/>
                </a:solidFill>
              </a:defRPr>
            </a:lvl7pPr>
            <a:lvl8pPr lvl="7" rtl="0">
              <a:lnSpc>
                <a:spcPct val="140000"/>
              </a:lnSpc>
              <a:spcBef>
                <a:spcPts val="0"/>
              </a:spcBef>
              <a:spcAft>
                <a:spcPts val="0"/>
              </a:spcAft>
              <a:buNone/>
              <a:defRPr sz="1467">
                <a:solidFill>
                  <a:srgbClr val="FFFFFF"/>
                </a:solidFill>
              </a:defRPr>
            </a:lvl8pPr>
            <a:lvl9pPr lvl="8" rtl="0">
              <a:lnSpc>
                <a:spcPct val="140000"/>
              </a:lnSpc>
              <a:spcBef>
                <a:spcPts val="0"/>
              </a:spcBef>
              <a:spcAft>
                <a:spcPts val="0"/>
              </a:spcAft>
              <a:buNone/>
              <a:defRPr sz="1467">
                <a:solidFill>
                  <a:srgbClr val="FFFFFF"/>
                </a:solidFill>
              </a:defRPr>
            </a:lvl9pPr>
          </a:lstStyle>
          <a:p>
            <a:endParaRPr/>
          </a:p>
        </p:txBody>
      </p:sp>
      <p:sp>
        <p:nvSpPr>
          <p:cNvPr id="523" name="Google Shape;523;p28"/>
          <p:cNvSpPr txBox="1">
            <a:spLocks noGrp="1"/>
          </p:cNvSpPr>
          <p:nvPr>
            <p:ph type="subTitle" idx="4"/>
          </p:nvPr>
        </p:nvSpPr>
        <p:spPr>
          <a:xfrm>
            <a:off x="4723875" y="2813709"/>
            <a:ext cx="2750400" cy="1548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None/>
              <a:defRPr sz="1467">
                <a:solidFill>
                  <a:srgbClr val="FFFFFF"/>
                </a:solidFill>
              </a:defRPr>
            </a:lvl1pPr>
            <a:lvl2pPr lvl="1" rtl="0">
              <a:lnSpc>
                <a:spcPct val="140000"/>
              </a:lnSpc>
              <a:spcBef>
                <a:spcPts val="0"/>
              </a:spcBef>
              <a:spcAft>
                <a:spcPts val="0"/>
              </a:spcAft>
              <a:buNone/>
              <a:defRPr sz="1467">
                <a:solidFill>
                  <a:srgbClr val="FFFFFF"/>
                </a:solidFill>
              </a:defRPr>
            </a:lvl2pPr>
            <a:lvl3pPr lvl="2" rtl="0">
              <a:lnSpc>
                <a:spcPct val="140000"/>
              </a:lnSpc>
              <a:spcBef>
                <a:spcPts val="0"/>
              </a:spcBef>
              <a:spcAft>
                <a:spcPts val="0"/>
              </a:spcAft>
              <a:buNone/>
              <a:defRPr sz="1467">
                <a:solidFill>
                  <a:srgbClr val="FFFFFF"/>
                </a:solidFill>
              </a:defRPr>
            </a:lvl3pPr>
            <a:lvl4pPr lvl="3" rtl="0">
              <a:lnSpc>
                <a:spcPct val="140000"/>
              </a:lnSpc>
              <a:spcBef>
                <a:spcPts val="0"/>
              </a:spcBef>
              <a:spcAft>
                <a:spcPts val="0"/>
              </a:spcAft>
              <a:buNone/>
              <a:defRPr sz="1467">
                <a:solidFill>
                  <a:srgbClr val="FFFFFF"/>
                </a:solidFill>
              </a:defRPr>
            </a:lvl4pPr>
            <a:lvl5pPr lvl="4" rtl="0">
              <a:lnSpc>
                <a:spcPct val="140000"/>
              </a:lnSpc>
              <a:spcBef>
                <a:spcPts val="0"/>
              </a:spcBef>
              <a:spcAft>
                <a:spcPts val="0"/>
              </a:spcAft>
              <a:buNone/>
              <a:defRPr sz="1467">
                <a:solidFill>
                  <a:srgbClr val="FFFFFF"/>
                </a:solidFill>
              </a:defRPr>
            </a:lvl5pPr>
            <a:lvl6pPr lvl="5" rtl="0">
              <a:lnSpc>
                <a:spcPct val="140000"/>
              </a:lnSpc>
              <a:spcBef>
                <a:spcPts val="0"/>
              </a:spcBef>
              <a:spcAft>
                <a:spcPts val="0"/>
              </a:spcAft>
              <a:buNone/>
              <a:defRPr sz="1467">
                <a:solidFill>
                  <a:srgbClr val="FFFFFF"/>
                </a:solidFill>
              </a:defRPr>
            </a:lvl6pPr>
            <a:lvl7pPr lvl="6" rtl="0">
              <a:lnSpc>
                <a:spcPct val="140000"/>
              </a:lnSpc>
              <a:spcBef>
                <a:spcPts val="0"/>
              </a:spcBef>
              <a:spcAft>
                <a:spcPts val="0"/>
              </a:spcAft>
              <a:buNone/>
              <a:defRPr sz="1467">
                <a:solidFill>
                  <a:srgbClr val="FFFFFF"/>
                </a:solidFill>
              </a:defRPr>
            </a:lvl7pPr>
            <a:lvl8pPr lvl="7" rtl="0">
              <a:lnSpc>
                <a:spcPct val="140000"/>
              </a:lnSpc>
              <a:spcBef>
                <a:spcPts val="0"/>
              </a:spcBef>
              <a:spcAft>
                <a:spcPts val="0"/>
              </a:spcAft>
              <a:buNone/>
              <a:defRPr sz="1467">
                <a:solidFill>
                  <a:srgbClr val="FFFFFF"/>
                </a:solidFill>
              </a:defRPr>
            </a:lvl8pPr>
            <a:lvl9pPr lvl="8" rtl="0">
              <a:lnSpc>
                <a:spcPct val="140000"/>
              </a:lnSpc>
              <a:spcBef>
                <a:spcPts val="0"/>
              </a:spcBef>
              <a:spcAft>
                <a:spcPts val="0"/>
              </a:spcAft>
              <a:buNone/>
              <a:defRPr sz="1467">
                <a:solidFill>
                  <a:srgbClr val="FFFFFF"/>
                </a:solidFill>
              </a:defRPr>
            </a:lvl9pPr>
          </a:lstStyle>
          <a:p>
            <a:endParaRPr/>
          </a:p>
        </p:txBody>
      </p:sp>
      <p:sp>
        <p:nvSpPr>
          <p:cNvPr id="524" name="Google Shape;524;p28"/>
          <p:cNvSpPr txBox="1">
            <a:spLocks noGrp="1"/>
          </p:cNvSpPr>
          <p:nvPr>
            <p:ph type="subTitle" idx="5"/>
          </p:nvPr>
        </p:nvSpPr>
        <p:spPr>
          <a:xfrm>
            <a:off x="8306825" y="2813709"/>
            <a:ext cx="2750400" cy="15484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None/>
              <a:defRPr sz="1467">
                <a:solidFill>
                  <a:srgbClr val="FFFFFF"/>
                </a:solidFill>
              </a:defRPr>
            </a:lvl1pPr>
            <a:lvl2pPr lvl="1" rtl="0">
              <a:lnSpc>
                <a:spcPct val="140000"/>
              </a:lnSpc>
              <a:spcBef>
                <a:spcPts val="0"/>
              </a:spcBef>
              <a:spcAft>
                <a:spcPts val="0"/>
              </a:spcAft>
              <a:buNone/>
              <a:defRPr sz="1467">
                <a:solidFill>
                  <a:srgbClr val="FFFFFF"/>
                </a:solidFill>
              </a:defRPr>
            </a:lvl2pPr>
            <a:lvl3pPr lvl="2" rtl="0">
              <a:lnSpc>
                <a:spcPct val="140000"/>
              </a:lnSpc>
              <a:spcBef>
                <a:spcPts val="0"/>
              </a:spcBef>
              <a:spcAft>
                <a:spcPts val="0"/>
              </a:spcAft>
              <a:buNone/>
              <a:defRPr sz="1467">
                <a:solidFill>
                  <a:srgbClr val="FFFFFF"/>
                </a:solidFill>
              </a:defRPr>
            </a:lvl3pPr>
            <a:lvl4pPr lvl="3" rtl="0">
              <a:lnSpc>
                <a:spcPct val="140000"/>
              </a:lnSpc>
              <a:spcBef>
                <a:spcPts val="0"/>
              </a:spcBef>
              <a:spcAft>
                <a:spcPts val="0"/>
              </a:spcAft>
              <a:buNone/>
              <a:defRPr sz="1467">
                <a:solidFill>
                  <a:srgbClr val="FFFFFF"/>
                </a:solidFill>
              </a:defRPr>
            </a:lvl4pPr>
            <a:lvl5pPr lvl="4" rtl="0">
              <a:lnSpc>
                <a:spcPct val="140000"/>
              </a:lnSpc>
              <a:spcBef>
                <a:spcPts val="0"/>
              </a:spcBef>
              <a:spcAft>
                <a:spcPts val="0"/>
              </a:spcAft>
              <a:buNone/>
              <a:defRPr sz="1467">
                <a:solidFill>
                  <a:srgbClr val="FFFFFF"/>
                </a:solidFill>
              </a:defRPr>
            </a:lvl5pPr>
            <a:lvl6pPr lvl="5" rtl="0">
              <a:lnSpc>
                <a:spcPct val="140000"/>
              </a:lnSpc>
              <a:spcBef>
                <a:spcPts val="0"/>
              </a:spcBef>
              <a:spcAft>
                <a:spcPts val="0"/>
              </a:spcAft>
              <a:buNone/>
              <a:defRPr sz="1467">
                <a:solidFill>
                  <a:srgbClr val="FFFFFF"/>
                </a:solidFill>
              </a:defRPr>
            </a:lvl6pPr>
            <a:lvl7pPr lvl="6" rtl="0">
              <a:lnSpc>
                <a:spcPct val="140000"/>
              </a:lnSpc>
              <a:spcBef>
                <a:spcPts val="0"/>
              </a:spcBef>
              <a:spcAft>
                <a:spcPts val="0"/>
              </a:spcAft>
              <a:buNone/>
              <a:defRPr sz="1467">
                <a:solidFill>
                  <a:srgbClr val="FFFFFF"/>
                </a:solidFill>
              </a:defRPr>
            </a:lvl7pPr>
            <a:lvl8pPr lvl="7" rtl="0">
              <a:lnSpc>
                <a:spcPct val="140000"/>
              </a:lnSpc>
              <a:spcBef>
                <a:spcPts val="0"/>
              </a:spcBef>
              <a:spcAft>
                <a:spcPts val="0"/>
              </a:spcAft>
              <a:buNone/>
              <a:defRPr sz="1467">
                <a:solidFill>
                  <a:srgbClr val="FFFFFF"/>
                </a:solidFill>
              </a:defRPr>
            </a:lvl8pPr>
            <a:lvl9pPr lvl="8" rtl="0">
              <a:lnSpc>
                <a:spcPct val="140000"/>
              </a:lnSpc>
              <a:spcBef>
                <a:spcPts val="0"/>
              </a:spcBef>
              <a:spcAft>
                <a:spcPts val="0"/>
              </a:spcAft>
              <a:buNone/>
              <a:defRPr sz="1467">
                <a:solidFill>
                  <a:srgbClr val="FFFFFF"/>
                </a:solidFill>
              </a:defRPr>
            </a:lvl9pPr>
          </a:lstStyle>
          <a:p>
            <a:endParaRPr/>
          </a:p>
        </p:txBody>
      </p:sp>
      <p:sp>
        <p:nvSpPr>
          <p:cNvPr id="525" name="Google Shape;525;p28"/>
          <p:cNvSpPr txBox="1">
            <a:spLocks noGrp="1"/>
          </p:cNvSpPr>
          <p:nvPr>
            <p:ph type="subTitle" idx="6"/>
          </p:nvPr>
        </p:nvSpPr>
        <p:spPr>
          <a:xfrm>
            <a:off x="4720800" y="4681051"/>
            <a:ext cx="2750400" cy="4260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200">
                <a:solidFill>
                  <a:srgbClr val="FFFFFF"/>
                </a:solidFill>
              </a:defRPr>
            </a:lvl1pPr>
            <a:lvl2pPr lvl="1" rtl="0">
              <a:lnSpc>
                <a:spcPct val="115000"/>
              </a:lnSpc>
              <a:spcBef>
                <a:spcPts val="0"/>
              </a:spcBef>
              <a:spcAft>
                <a:spcPts val="0"/>
              </a:spcAft>
              <a:buNone/>
              <a:defRPr sz="1200">
                <a:solidFill>
                  <a:srgbClr val="FFFFFF"/>
                </a:solidFill>
              </a:defRPr>
            </a:lvl2pPr>
            <a:lvl3pPr lvl="2" rtl="0">
              <a:lnSpc>
                <a:spcPct val="115000"/>
              </a:lnSpc>
              <a:spcBef>
                <a:spcPts val="0"/>
              </a:spcBef>
              <a:spcAft>
                <a:spcPts val="0"/>
              </a:spcAft>
              <a:buNone/>
              <a:defRPr sz="1200">
                <a:solidFill>
                  <a:srgbClr val="FFFFFF"/>
                </a:solidFill>
              </a:defRPr>
            </a:lvl3pPr>
            <a:lvl4pPr lvl="3" rtl="0">
              <a:lnSpc>
                <a:spcPct val="115000"/>
              </a:lnSpc>
              <a:spcBef>
                <a:spcPts val="0"/>
              </a:spcBef>
              <a:spcAft>
                <a:spcPts val="0"/>
              </a:spcAft>
              <a:buNone/>
              <a:defRPr sz="1200">
                <a:solidFill>
                  <a:srgbClr val="FFFFFF"/>
                </a:solidFill>
              </a:defRPr>
            </a:lvl4pPr>
            <a:lvl5pPr lvl="4" rtl="0">
              <a:lnSpc>
                <a:spcPct val="115000"/>
              </a:lnSpc>
              <a:spcBef>
                <a:spcPts val="0"/>
              </a:spcBef>
              <a:spcAft>
                <a:spcPts val="0"/>
              </a:spcAft>
              <a:buNone/>
              <a:defRPr sz="1200">
                <a:solidFill>
                  <a:srgbClr val="FFFFFF"/>
                </a:solidFill>
              </a:defRPr>
            </a:lvl5pPr>
            <a:lvl6pPr lvl="5" rtl="0">
              <a:lnSpc>
                <a:spcPct val="115000"/>
              </a:lnSpc>
              <a:spcBef>
                <a:spcPts val="0"/>
              </a:spcBef>
              <a:spcAft>
                <a:spcPts val="0"/>
              </a:spcAft>
              <a:buNone/>
              <a:defRPr sz="1200">
                <a:solidFill>
                  <a:srgbClr val="FFFFFF"/>
                </a:solidFill>
              </a:defRPr>
            </a:lvl6pPr>
            <a:lvl7pPr lvl="6" rtl="0">
              <a:lnSpc>
                <a:spcPct val="115000"/>
              </a:lnSpc>
              <a:spcBef>
                <a:spcPts val="0"/>
              </a:spcBef>
              <a:spcAft>
                <a:spcPts val="0"/>
              </a:spcAft>
              <a:buNone/>
              <a:defRPr sz="1200">
                <a:solidFill>
                  <a:srgbClr val="FFFFFF"/>
                </a:solidFill>
              </a:defRPr>
            </a:lvl7pPr>
            <a:lvl8pPr lvl="7" rtl="0">
              <a:lnSpc>
                <a:spcPct val="115000"/>
              </a:lnSpc>
              <a:spcBef>
                <a:spcPts val="0"/>
              </a:spcBef>
              <a:spcAft>
                <a:spcPts val="0"/>
              </a:spcAft>
              <a:buNone/>
              <a:defRPr sz="1200">
                <a:solidFill>
                  <a:srgbClr val="FFFFFF"/>
                </a:solidFill>
              </a:defRPr>
            </a:lvl8pPr>
            <a:lvl9pPr lvl="8" rtl="0">
              <a:lnSpc>
                <a:spcPct val="115000"/>
              </a:lnSpc>
              <a:spcBef>
                <a:spcPts val="0"/>
              </a:spcBef>
              <a:spcAft>
                <a:spcPts val="0"/>
              </a:spcAft>
              <a:buNone/>
              <a:defRPr sz="1200">
                <a:solidFill>
                  <a:srgbClr val="FFFFFF"/>
                </a:solidFill>
              </a:defRPr>
            </a:lvl9pPr>
          </a:lstStyle>
          <a:p>
            <a:endParaRPr/>
          </a:p>
        </p:txBody>
      </p:sp>
      <p:sp>
        <p:nvSpPr>
          <p:cNvPr id="526" name="Google Shape;526;p28"/>
          <p:cNvSpPr txBox="1">
            <a:spLocks noGrp="1"/>
          </p:cNvSpPr>
          <p:nvPr>
            <p:ph type="subTitle" idx="7"/>
          </p:nvPr>
        </p:nvSpPr>
        <p:spPr>
          <a:xfrm>
            <a:off x="8306825" y="4681051"/>
            <a:ext cx="2750400" cy="4260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200">
                <a:solidFill>
                  <a:srgbClr val="FFFFFF"/>
                </a:solidFill>
              </a:defRPr>
            </a:lvl1pPr>
            <a:lvl2pPr lvl="1" rtl="0">
              <a:lnSpc>
                <a:spcPct val="115000"/>
              </a:lnSpc>
              <a:spcBef>
                <a:spcPts val="0"/>
              </a:spcBef>
              <a:spcAft>
                <a:spcPts val="0"/>
              </a:spcAft>
              <a:buNone/>
              <a:defRPr sz="1200">
                <a:solidFill>
                  <a:srgbClr val="FFFFFF"/>
                </a:solidFill>
              </a:defRPr>
            </a:lvl2pPr>
            <a:lvl3pPr lvl="2" rtl="0">
              <a:lnSpc>
                <a:spcPct val="115000"/>
              </a:lnSpc>
              <a:spcBef>
                <a:spcPts val="0"/>
              </a:spcBef>
              <a:spcAft>
                <a:spcPts val="0"/>
              </a:spcAft>
              <a:buNone/>
              <a:defRPr sz="1200">
                <a:solidFill>
                  <a:srgbClr val="FFFFFF"/>
                </a:solidFill>
              </a:defRPr>
            </a:lvl3pPr>
            <a:lvl4pPr lvl="3" rtl="0">
              <a:lnSpc>
                <a:spcPct val="115000"/>
              </a:lnSpc>
              <a:spcBef>
                <a:spcPts val="0"/>
              </a:spcBef>
              <a:spcAft>
                <a:spcPts val="0"/>
              </a:spcAft>
              <a:buNone/>
              <a:defRPr sz="1200">
                <a:solidFill>
                  <a:srgbClr val="FFFFFF"/>
                </a:solidFill>
              </a:defRPr>
            </a:lvl4pPr>
            <a:lvl5pPr lvl="4" rtl="0">
              <a:lnSpc>
                <a:spcPct val="115000"/>
              </a:lnSpc>
              <a:spcBef>
                <a:spcPts val="0"/>
              </a:spcBef>
              <a:spcAft>
                <a:spcPts val="0"/>
              </a:spcAft>
              <a:buNone/>
              <a:defRPr sz="1200">
                <a:solidFill>
                  <a:srgbClr val="FFFFFF"/>
                </a:solidFill>
              </a:defRPr>
            </a:lvl5pPr>
            <a:lvl6pPr lvl="5" rtl="0">
              <a:lnSpc>
                <a:spcPct val="115000"/>
              </a:lnSpc>
              <a:spcBef>
                <a:spcPts val="0"/>
              </a:spcBef>
              <a:spcAft>
                <a:spcPts val="0"/>
              </a:spcAft>
              <a:buNone/>
              <a:defRPr sz="1200">
                <a:solidFill>
                  <a:srgbClr val="FFFFFF"/>
                </a:solidFill>
              </a:defRPr>
            </a:lvl6pPr>
            <a:lvl7pPr lvl="6" rtl="0">
              <a:lnSpc>
                <a:spcPct val="115000"/>
              </a:lnSpc>
              <a:spcBef>
                <a:spcPts val="0"/>
              </a:spcBef>
              <a:spcAft>
                <a:spcPts val="0"/>
              </a:spcAft>
              <a:buNone/>
              <a:defRPr sz="1200">
                <a:solidFill>
                  <a:srgbClr val="FFFFFF"/>
                </a:solidFill>
              </a:defRPr>
            </a:lvl7pPr>
            <a:lvl8pPr lvl="7" rtl="0">
              <a:lnSpc>
                <a:spcPct val="115000"/>
              </a:lnSpc>
              <a:spcBef>
                <a:spcPts val="0"/>
              </a:spcBef>
              <a:spcAft>
                <a:spcPts val="0"/>
              </a:spcAft>
              <a:buNone/>
              <a:defRPr sz="1200">
                <a:solidFill>
                  <a:srgbClr val="FFFFFF"/>
                </a:solidFill>
              </a:defRPr>
            </a:lvl8pPr>
            <a:lvl9pPr lvl="8" rtl="0">
              <a:lnSpc>
                <a:spcPct val="115000"/>
              </a:lnSpc>
              <a:spcBef>
                <a:spcPts val="0"/>
              </a:spcBef>
              <a:spcAft>
                <a:spcPts val="0"/>
              </a:spcAft>
              <a:buNone/>
              <a:defRPr sz="1200">
                <a:solidFill>
                  <a:srgbClr val="FFFFFF"/>
                </a:solidFill>
              </a:defRPr>
            </a:lvl9pPr>
          </a:lstStyle>
          <a:p>
            <a:endParaRPr/>
          </a:p>
        </p:txBody>
      </p:sp>
      <p:sp>
        <p:nvSpPr>
          <p:cNvPr id="527" name="Google Shape;527;p28"/>
          <p:cNvSpPr txBox="1">
            <a:spLocks noGrp="1"/>
          </p:cNvSpPr>
          <p:nvPr>
            <p:ph type="subTitle" idx="8"/>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528" name="Google Shape;528;p28"/>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529" name="Google Shape;529;p28"/>
          <p:cNvPicPr preferRelativeResize="0"/>
          <p:nvPr/>
        </p:nvPicPr>
        <p:blipFill>
          <a:blip r:embed="rId3">
            <a:alphaModFix/>
          </a:blip>
          <a:stretch>
            <a:fillRect/>
          </a:stretch>
        </p:blipFill>
        <p:spPr>
          <a:xfrm>
            <a:off x="10711280" y="6312505"/>
            <a:ext cx="975851" cy="229612"/>
          </a:xfrm>
          <a:prstGeom prst="rect">
            <a:avLst/>
          </a:prstGeom>
          <a:noFill/>
          <a:ln>
            <a:noFill/>
          </a:ln>
        </p:spPr>
      </p:pic>
      <p:sp>
        <p:nvSpPr>
          <p:cNvPr id="530" name="Google Shape;530;p28"/>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531" name="Google Shape;531;p28"/>
          <p:cNvSpPr txBox="1">
            <a:spLocks noGrp="1"/>
          </p:cNvSpPr>
          <p:nvPr>
            <p:ph type="subTitle" idx="9"/>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407135243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Interior quote two column">
  <p:cSld name="Interior quote two column">
    <p:bg>
      <p:bgPr>
        <a:solidFill>
          <a:srgbClr val="353535"/>
        </a:solidFill>
        <a:effectLst/>
      </p:bgPr>
    </p:bg>
    <p:spTree>
      <p:nvGrpSpPr>
        <p:cNvPr id="1" name="Shape 532"/>
        <p:cNvGrpSpPr/>
        <p:nvPr/>
      </p:nvGrpSpPr>
      <p:grpSpPr>
        <a:xfrm>
          <a:off x="0" y="0"/>
          <a:ext cx="0" cy="0"/>
          <a:chOff x="0" y="0"/>
          <a:chExt cx="0" cy="0"/>
        </a:xfrm>
      </p:grpSpPr>
      <p:pic>
        <p:nvPicPr>
          <p:cNvPr id="533" name="Google Shape;533;p29"/>
          <p:cNvPicPr preferRelativeResize="0"/>
          <p:nvPr/>
        </p:nvPicPr>
        <p:blipFill rotWithShape="1">
          <a:blip r:embed="rId2">
            <a:alphaModFix/>
          </a:blip>
          <a:srcRect/>
          <a:stretch/>
        </p:blipFill>
        <p:spPr>
          <a:xfrm>
            <a:off x="6413275" y="2044901"/>
            <a:ext cx="731700" cy="731679"/>
          </a:xfrm>
          <a:prstGeom prst="rect">
            <a:avLst/>
          </a:prstGeom>
          <a:noFill/>
          <a:ln>
            <a:noFill/>
          </a:ln>
        </p:spPr>
      </p:pic>
      <p:pic>
        <p:nvPicPr>
          <p:cNvPr id="534" name="Google Shape;534;p29"/>
          <p:cNvPicPr preferRelativeResize="0"/>
          <p:nvPr/>
        </p:nvPicPr>
        <p:blipFill rotWithShape="1">
          <a:blip r:embed="rId2">
            <a:alphaModFix/>
          </a:blip>
          <a:srcRect/>
          <a:stretch/>
        </p:blipFill>
        <p:spPr>
          <a:xfrm>
            <a:off x="1227075" y="2044901"/>
            <a:ext cx="731700" cy="731679"/>
          </a:xfrm>
          <a:prstGeom prst="rect">
            <a:avLst/>
          </a:prstGeom>
          <a:noFill/>
          <a:ln>
            <a:noFill/>
          </a:ln>
        </p:spPr>
      </p:pic>
      <p:cxnSp>
        <p:nvCxnSpPr>
          <p:cNvPr id="535" name="Google Shape;535;p29"/>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536" name="Google Shape;536;p29"/>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537" name="Google Shape;537;p29"/>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cxnSp>
        <p:nvCxnSpPr>
          <p:cNvPr id="538" name="Google Shape;538;p29"/>
          <p:cNvCxnSpPr/>
          <p:nvPr/>
        </p:nvCxnSpPr>
        <p:spPr>
          <a:xfrm>
            <a:off x="6098909" y="2796200"/>
            <a:ext cx="0" cy="2923600"/>
          </a:xfrm>
          <a:prstGeom prst="straightConnector1">
            <a:avLst/>
          </a:prstGeom>
          <a:noFill/>
          <a:ln w="9525" cap="flat" cmpd="sng">
            <a:solidFill>
              <a:srgbClr val="FFFFFF"/>
            </a:solidFill>
            <a:prstDash val="dot"/>
            <a:round/>
            <a:headEnd type="none" w="med" len="med"/>
            <a:tailEnd type="none" w="med" len="med"/>
          </a:ln>
        </p:spPr>
      </p:cxnSp>
      <p:sp>
        <p:nvSpPr>
          <p:cNvPr id="539" name="Google Shape;539;p29"/>
          <p:cNvSpPr txBox="1">
            <a:spLocks noGrp="1"/>
          </p:cNvSpPr>
          <p:nvPr>
            <p:ph type="subTitle" idx="2"/>
          </p:nvPr>
        </p:nvSpPr>
        <p:spPr>
          <a:xfrm>
            <a:off x="1343125" y="5036725"/>
            <a:ext cx="4398000" cy="4260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200">
                <a:solidFill>
                  <a:srgbClr val="FFFFFF"/>
                </a:solidFill>
              </a:defRPr>
            </a:lvl1pPr>
            <a:lvl2pPr lvl="1" rtl="0">
              <a:lnSpc>
                <a:spcPct val="115000"/>
              </a:lnSpc>
              <a:spcBef>
                <a:spcPts val="0"/>
              </a:spcBef>
              <a:spcAft>
                <a:spcPts val="0"/>
              </a:spcAft>
              <a:buNone/>
              <a:defRPr sz="1200">
                <a:solidFill>
                  <a:srgbClr val="FFFFFF"/>
                </a:solidFill>
              </a:defRPr>
            </a:lvl2pPr>
            <a:lvl3pPr lvl="2" rtl="0">
              <a:lnSpc>
                <a:spcPct val="115000"/>
              </a:lnSpc>
              <a:spcBef>
                <a:spcPts val="0"/>
              </a:spcBef>
              <a:spcAft>
                <a:spcPts val="0"/>
              </a:spcAft>
              <a:buNone/>
              <a:defRPr sz="1200">
                <a:solidFill>
                  <a:srgbClr val="FFFFFF"/>
                </a:solidFill>
              </a:defRPr>
            </a:lvl3pPr>
            <a:lvl4pPr lvl="3" rtl="0">
              <a:lnSpc>
                <a:spcPct val="115000"/>
              </a:lnSpc>
              <a:spcBef>
                <a:spcPts val="0"/>
              </a:spcBef>
              <a:spcAft>
                <a:spcPts val="0"/>
              </a:spcAft>
              <a:buNone/>
              <a:defRPr sz="1200">
                <a:solidFill>
                  <a:srgbClr val="FFFFFF"/>
                </a:solidFill>
              </a:defRPr>
            </a:lvl4pPr>
            <a:lvl5pPr lvl="4" rtl="0">
              <a:lnSpc>
                <a:spcPct val="115000"/>
              </a:lnSpc>
              <a:spcBef>
                <a:spcPts val="0"/>
              </a:spcBef>
              <a:spcAft>
                <a:spcPts val="0"/>
              </a:spcAft>
              <a:buNone/>
              <a:defRPr sz="1200">
                <a:solidFill>
                  <a:srgbClr val="FFFFFF"/>
                </a:solidFill>
              </a:defRPr>
            </a:lvl5pPr>
            <a:lvl6pPr lvl="5" rtl="0">
              <a:lnSpc>
                <a:spcPct val="115000"/>
              </a:lnSpc>
              <a:spcBef>
                <a:spcPts val="0"/>
              </a:spcBef>
              <a:spcAft>
                <a:spcPts val="0"/>
              </a:spcAft>
              <a:buNone/>
              <a:defRPr sz="1200">
                <a:solidFill>
                  <a:srgbClr val="FFFFFF"/>
                </a:solidFill>
              </a:defRPr>
            </a:lvl6pPr>
            <a:lvl7pPr lvl="6" rtl="0">
              <a:lnSpc>
                <a:spcPct val="115000"/>
              </a:lnSpc>
              <a:spcBef>
                <a:spcPts val="0"/>
              </a:spcBef>
              <a:spcAft>
                <a:spcPts val="0"/>
              </a:spcAft>
              <a:buNone/>
              <a:defRPr sz="1200">
                <a:solidFill>
                  <a:srgbClr val="FFFFFF"/>
                </a:solidFill>
              </a:defRPr>
            </a:lvl7pPr>
            <a:lvl8pPr lvl="7" rtl="0">
              <a:lnSpc>
                <a:spcPct val="115000"/>
              </a:lnSpc>
              <a:spcBef>
                <a:spcPts val="0"/>
              </a:spcBef>
              <a:spcAft>
                <a:spcPts val="0"/>
              </a:spcAft>
              <a:buNone/>
              <a:defRPr sz="1200">
                <a:solidFill>
                  <a:srgbClr val="FFFFFF"/>
                </a:solidFill>
              </a:defRPr>
            </a:lvl8pPr>
            <a:lvl9pPr lvl="8" rtl="0">
              <a:lnSpc>
                <a:spcPct val="115000"/>
              </a:lnSpc>
              <a:spcBef>
                <a:spcPts val="0"/>
              </a:spcBef>
              <a:spcAft>
                <a:spcPts val="0"/>
              </a:spcAft>
              <a:buNone/>
              <a:defRPr sz="1200">
                <a:solidFill>
                  <a:srgbClr val="FFFFFF"/>
                </a:solidFill>
              </a:defRPr>
            </a:lvl9pPr>
          </a:lstStyle>
          <a:p>
            <a:endParaRPr/>
          </a:p>
        </p:txBody>
      </p:sp>
      <p:sp>
        <p:nvSpPr>
          <p:cNvPr id="540" name="Google Shape;540;p29"/>
          <p:cNvSpPr txBox="1">
            <a:spLocks noGrp="1"/>
          </p:cNvSpPr>
          <p:nvPr>
            <p:ph type="subTitle" idx="3"/>
          </p:nvPr>
        </p:nvSpPr>
        <p:spPr>
          <a:xfrm>
            <a:off x="1343125" y="2848100"/>
            <a:ext cx="4398000" cy="1861600"/>
          </a:xfrm>
          <a:prstGeom prst="rect">
            <a:avLst/>
          </a:prstGeom>
        </p:spPr>
        <p:txBody>
          <a:bodyPr spcFirstLastPara="1" wrap="square" lIns="0" tIns="0" rIns="0" bIns="0" anchor="t" anchorCtr="0">
            <a:noAutofit/>
          </a:bodyPr>
          <a:lstStyle>
            <a:lvl1pPr lvl="0" rtl="0">
              <a:lnSpc>
                <a:spcPct val="150000"/>
              </a:lnSpc>
              <a:spcBef>
                <a:spcPts val="0"/>
              </a:spcBef>
              <a:spcAft>
                <a:spcPts val="0"/>
              </a:spcAft>
              <a:buNone/>
              <a:defRPr>
                <a:solidFill>
                  <a:srgbClr val="FFFFFF"/>
                </a:solidFill>
              </a:defRPr>
            </a:lvl1pPr>
            <a:lvl2pPr lvl="1" rtl="0">
              <a:lnSpc>
                <a:spcPct val="150000"/>
              </a:lnSpc>
              <a:spcBef>
                <a:spcPts val="0"/>
              </a:spcBef>
              <a:spcAft>
                <a:spcPts val="0"/>
              </a:spcAft>
              <a:buNone/>
              <a:defRPr>
                <a:solidFill>
                  <a:srgbClr val="FFFFFF"/>
                </a:solidFill>
              </a:defRPr>
            </a:lvl2pPr>
            <a:lvl3pPr lvl="2" rtl="0">
              <a:lnSpc>
                <a:spcPct val="150000"/>
              </a:lnSpc>
              <a:spcBef>
                <a:spcPts val="0"/>
              </a:spcBef>
              <a:spcAft>
                <a:spcPts val="0"/>
              </a:spcAft>
              <a:buNone/>
              <a:defRPr>
                <a:solidFill>
                  <a:srgbClr val="FFFFFF"/>
                </a:solidFill>
              </a:defRPr>
            </a:lvl3pPr>
            <a:lvl4pPr lvl="3" rtl="0">
              <a:lnSpc>
                <a:spcPct val="150000"/>
              </a:lnSpc>
              <a:spcBef>
                <a:spcPts val="0"/>
              </a:spcBef>
              <a:spcAft>
                <a:spcPts val="0"/>
              </a:spcAft>
              <a:buNone/>
              <a:defRPr>
                <a:solidFill>
                  <a:srgbClr val="FFFFFF"/>
                </a:solidFill>
              </a:defRPr>
            </a:lvl4pPr>
            <a:lvl5pPr lvl="4" rtl="0">
              <a:lnSpc>
                <a:spcPct val="150000"/>
              </a:lnSpc>
              <a:spcBef>
                <a:spcPts val="0"/>
              </a:spcBef>
              <a:spcAft>
                <a:spcPts val="0"/>
              </a:spcAft>
              <a:buNone/>
              <a:defRPr>
                <a:solidFill>
                  <a:srgbClr val="FFFFFF"/>
                </a:solidFill>
              </a:defRPr>
            </a:lvl5pPr>
            <a:lvl6pPr lvl="5" rtl="0">
              <a:lnSpc>
                <a:spcPct val="150000"/>
              </a:lnSpc>
              <a:spcBef>
                <a:spcPts val="0"/>
              </a:spcBef>
              <a:spcAft>
                <a:spcPts val="0"/>
              </a:spcAft>
              <a:buNone/>
              <a:defRPr>
                <a:solidFill>
                  <a:srgbClr val="FFFFFF"/>
                </a:solidFill>
              </a:defRPr>
            </a:lvl6pPr>
            <a:lvl7pPr lvl="6" rtl="0">
              <a:lnSpc>
                <a:spcPct val="150000"/>
              </a:lnSpc>
              <a:spcBef>
                <a:spcPts val="0"/>
              </a:spcBef>
              <a:spcAft>
                <a:spcPts val="0"/>
              </a:spcAft>
              <a:buNone/>
              <a:defRPr>
                <a:solidFill>
                  <a:srgbClr val="FFFFFF"/>
                </a:solidFill>
              </a:defRPr>
            </a:lvl7pPr>
            <a:lvl8pPr lvl="7" rtl="0">
              <a:lnSpc>
                <a:spcPct val="150000"/>
              </a:lnSpc>
              <a:spcBef>
                <a:spcPts val="0"/>
              </a:spcBef>
              <a:spcAft>
                <a:spcPts val="0"/>
              </a:spcAft>
              <a:buNone/>
              <a:defRPr>
                <a:solidFill>
                  <a:srgbClr val="FFFFFF"/>
                </a:solidFill>
              </a:defRPr>
            </a:lvl8pPr>
            <a:lvl9pPr lvl="8" rtl="0">
              <a:lnSpc>
                <a:spcPct val="150000"/>
              </a:lnSpc>
              <a:spcBef>
                <a:spcPts val="0"/>
              </a:spcBef>
              <a:spcAft>
                <a:spcPts val="0"/>
              </a:spcAft>
              <a:buNone/>
              <a:defRPr>
                <a:solidFill>
                  <a:srgbClr val="FFFFFF"/>
                </a:solidFill>
              </a:defRPr>
            </a:lvl9pPr>
          </a:lstStyle>
          <a:p>
            <a:endParaRPr/>
          </a:p>
        </p:txBody>
      </p:sp>
      <p:sp>
        <p:nvSpPr>
          <p:cNvPr id="541" name="Google Shape;541;p29"/>
          <p:cNvSpPr txBox="1">
            <a:spLocks noGrp="1"/>
          </p:cNvSpPr>
          <p:nvPr>
            <p:ph type="subTitle" idx="4"/>
          </p:nvPr>
        </p:nvSpPr>
        <p:spPr>
          <a:xfrm>
            <a:off x="6529325" y="5036725"/>
            <a:ext cx="4398000" cy="4260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200">
                <a:solidFill>
                  <a:srgbClr val="FFFFFF"/>
                </a:solidFill>
              </a:defRPr>
            </a:lvl1pPr>
            <a:lvl2pPr lvl="1" rtl="0">
              <a:lnSpc>
                <a:spcPct val="115000"/>
              </a:lnSpc>
              <a:spcBef>
                <a:spcPts val="0"/>
              </a:spcBef>
              <a:spcAft>
                <a:spcPts val="0"/>
              </a:spcAft>
              <a:buNone/>
              <a:defRPr sz="1200">
                <a:solidFill>
                  <a:srgbClr val="FFFFFF"/>
                </a:solidFill>
              </a:defRPr>
            </a:lvl2pPr>
            <a:lvl3pPr lvl="2" rtl="0">
              <a:lnSpc>
                <a:spcPct val="115000"/>
              </a:lnSpc>
              <a:spcBef>
                <a:spcPts val="0"/>
              </a:spcBef>
              <a:spcAft>
                <a:spcPts val="0"/>
              </a:spcAft>
              <a:buNone/>
              <a:defRPr sz="1200">
                <a:solidFill>
                  <a:srgbClr val="FFFFFF"/>
                </a:solidFill>
              </a:defRPr>
            </a:lvl3pPr>
            <a:lvl4pPr lvl="3" rtl="0">
              <a:lnSpc>
                <a:spcPct val="115000"/>
              </a:lnSpc>
              <a:spcBef>
                <a:spcPts val="0"/>
              </a:spcBef>
              <a:spcAft>
                <a:spcPts val="0"/>
              </a:spcAft>
              <a:buNone/>
              <a:defRPr sz="1200">
                <a:solidFill>
                  <a:srgbClr val="FFFFFF"/>
                </a:solidFill>
              </a:defRPr>
            </a:lvl4pPr>
            <a:lvl5pPr lvl="4" rtl="0">
              <a:lnSpc>
                <a:spcPct val="115000"/>
              </a:lnSpc>
              <a:spcBef>
                <a:spcPts val="0"/>
              </a:spcBef>
              <a:spcAft>
                <a:spcPts val="0"/>
              </a:spcAft>
              <a:buNone/>
              <a:defRPr sz="1200">
                <a:solidFill>
                  <a:srgbClr val="FFFFFF"/>
                </a:solidFill>
              </a:defRPr>
            </a:lvl5pPr>
            <a:lvl6pPr lvl="5" rtl="0">
              <a:lnSpc>
                <a:spcPct val="115000"/>
              </a:lnSpc>
              <a:spcBef>
                <a:spcPts val="0"/>
              </a:spcBef>
              <a:spcAft>
                <a:spcPts val="0"/>
              </a:spcAft>
              <a:buNone/>
              <a:defRPr sz="1200">
                <a:solidFill>
                  <a:srgbClr val="FFFFFF"/>
                </a:solidFill>
              </a:defRPr>
            </a:lvl6pPr>
            <a:lvl7pPr lvl="6" rtl="0">
              <a:lnSpc>
                <a:spcPct val="115000"/>
              </a:lnSpc>
              <a:spcBef>
                <a:spcPts val="0"/>
              </a:spcBef>
              <a:spcAft>
                <a:spcPts val="0"/>
              </a:spcAft>
              <a:buNone/>
              <a:defRPr sz="1200">
                <a:solidFill>
                  <a:srgbClr val="FFFFFF"/>
                </a:solidFill>
              </a:defRPr>
            </a:lvl7pPr>
            <a:lvl8pPr lvl="7" rtl="0">
              <a:lnSpc>
                <a:spcPct val="115000"/>
              </a:lnSpc>
              <a:spcBef>
                <a:spcPts val="0"/>
              </a:spcBef>
              <a:spcAft>
                <a:spcPts val="0"/>
              </a:spcAft>
              <a:buNone/>
              <a:defRPr sz="1200">
                <a:solidFill>
                  <a:srgbClr val="FFFFFF"/>
                </a:solidFill>
              </a:defRPr>
            </a:lvl8pPr>
            <a:lvl9pPr lvl="8" rtl="0">
              <a:lnSpc>
                <a:spcPct val="115000"/>
              </a:lnSpc>
              <a:spcBef>
                <a:spcPts val="0"/>
              </a:spcBef>
              <a:spcAft>
                <a:spcPts val="0"/>
              </a:spcAft>
              <a:buNone/>
              <a:defRPr sz="1200">
                <a:solidFill>
                  <a:srgbClr val="FFFFFF"/>
                </a:solidFill>
              </a:defRPr>
            </a:lvl9pPr>
          </a:lstStyle>
          <a:p>
            <a:endParaRPr/>
          </a:p>
        </p:txBody>
      </p:sp>
      <p:sp>
        <p:nvSpPr>
          <p:cNvPr id="542" name="Google Shape;542;p29"/>
          <p:cNvSpPr txBox="1">
            <a:spLocks noGrp="1"/>
          </p:cNvSpPr>
          <p:nvPr>
            <p:ph type="subTitle" idx="5"/>
          </p:nvPr>
        </p:nvSpPr>
        <p:spPr>
          <a:xfrm>
            <a:off x="6529325" y="2848100"/>
            <a:ext cx="4398000" cy="1861600"/>
          </a:xfrm>
          <a:prstGeom prst="rect">
            <a:avLst/>
          </a:prstGeom>
        </p:spPr>
        <p:txBody>
          <a:bodyPr spcFirstLastPara="1" wrap="square" lIns="0" tIns="0" rIns="0" bIns="0" anchor="t" anchorCtr="0">
            <a:noAutofit/>
          </a:bodyPr>
          <a:lstStyle>
            <a:lvl1pPr lvl="0" rtl="0">
              <a:lnSpc>
                <a:spcPct val="150000"/>
              </a:lnSpc>
              <a:spcBef>
                <a:spcPts val="0"/>
              </a:spcBef>
              <a:spcAft>
                <a:spcPts val="0"/>
              </a:spcAft>
              <a:buNone/>
              <a:defRPr>
                <a:solidFill>
                  <a:srgbClr val="FFFFFF"/>
                </a:solidFill>
              </a:defRPr>
            </a:lvl1pPr>
            <a:lvl2pPr lvl="1" rtl="0">
              <a:lnSpc>
                <a:spcPct val="150000"/>
              </a:lnSpc>
              <a:spcBef>
                <a:spcPts val="0"/>
              </a:spcBef>
              <a:spcAft>
                <a:spcPts val="0"/>
              </a:spcAft>
              <a:buNone/>
              <a:defRPr>
                <a:solidFill>
                  <a:srgbClr val="FFFFFF"/>
                </a:solidFill>
              </a:defRPr>
            </a:lvl2pPr>
            <a:lvl3pPr lvl="2" rtl="0">
              <a:lnSpc>
                <a:spcPct val="150000"/>
              </a:lnSpc>
              <a:spcBef>
                <a:spcPts val="0"/>
              </a:spcBef>
              <a:spcAft>
                <a:spcPts val="0"/>
              </a:spcAft>
              <a:buNone/>
              <a:defRPr>
                <a:solidFill>
                  <a:srgbClr val="FFFFFF"/>
                </a:solidFill>
              </a:defRPr>
            </a:lvl3pPr>
            <a:lvl4pPr lvl="3" rtl="0">
              <a:lnSpc>
                <a:spcPct val="150000"/>
              </a:lnSpc>
              <a:spcBef>
                <a:spcPts val="0"/>
              </a:spcBef>
              <a:spcAft>
                <a:spcPts val="0"/>
              </a:spcAft>
              <a:buNone/>
              <a:defRPr>
                <a:solidFill>
                  <a:srgbClr val="FFFFFF"/>
                </a:solidFill>
              </a:defRPr>
            </a:lvl4pPr>
            <a:lvl5pPr lvl="4" rtl="0">
              <a:lnSpc>
                <a:spcPct val="150000"/>
              </a:lnSpc>
              <a:spcBef>
                <a:spcPts val="0"/>
              </a:spcBef>
              <a:spcAft>
                <a:spcPts val="0"/>
              </a:spcAft>
              <a:buNone/>
              <a:defRPr>
                <a:solidFill>
                  <a:srgbClr val="FFFFFF"/>
                </a:solidFill>
              </a:defRPr>
            </a:lvl5pPr>
            <a:lvl6pPr lvl="5" rtl="0">
              <a:lnSpc>
                <a:spcPct val="150000"/>
              </a:lnSpc>
              <a:spcBef>
                <a:spcPts val="0"/>
              </a:spcBef>
              <a:spcAft>
                <a:spcPts val="0"/>
              </a:spcAft>
              <a:buNone/>
              <a:defRPr>
                <a:solidFill>
                  <a:srgbClr val="FFFFFF"/>
                </a:solidFill>
              </a:defRPr>
            </a:lvl6pPr>
            <a:lvl7pPr lvl="6" rtl="0">
              <a:lnSpc>
                <a:spcPct val="150000"/>
              </a:lnSpc>
              <a:spcBef>
                <a:spcPts val="0"/>
              </a:spcBef>
              <a:spcAft>
                <a:spcPts val="0"/>
              </a:spcAft>
              <a:buNone/>
              <a:defRPr>
                <a:solidFill>
                  <a:srgbClr val="FFFFFF"/>
                </a:solidFill>
              </a:defRPr>
            </a:lvl7pPr>
            <a:lvl8pPr lvl="7" rtl="0">
              <a:lnSpc>
                <a:spcPct val="150000"/>
              </a:lnSpc>
              <a:spcBef>
                <a:spcPts val="0"/>
              </a:spcBef>
              <a:spcAft>
                <a:spcPts val="0"/>
              </a:spcAft>
              <a:buNone/>
              <a:defRPr>
                <a:solidFill>
                  <a:srgbClr val="FFFFFF"/>
                </a:solidFill>
              </a:defRPr>
            </a:lvl8pPr>
            <a:lvl9pPr lvl="8" rtl="0">
              <a:lnSpc>
                <a:spcPct val="150000"/>
              </a:lnSpc>
              <a:spcBef>
                <a:spcPts val="0"/>
              </a:spcBef>
              <a:spcAft>
                <a:spcPts val="0"/>
              </a:spcAft>
              <a:buNone/>
              <a:defRPr>
                <a:solidFill>
                  <a:srgbClr val="FFFFFF"/>
                </a:solidFill>
              </a:defRPr>
            </a:lvl9pPr>
          </a:lstStyle>
          <a:p>
            <a:endParaRPr/>
          </a:p>
        </p:txBody>
      </p:sp>
      <p:sp>
        <p:nvSpPr>
          <p:cNvPr id="543" name="Google Shape;543;p29"/>
          <p:cNvSpPr txBox="1">
            <a:spLocks noGrp="1"/>
          </p:cNvSpPr>
          <p:nvPr>
            <p:ph type="subTitle" idx="6"/>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544" name="Google Shape;544;p29"/>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545" name="Google Shape;545;p29"/>
          <p:cNvPicPr preferRelativeResize="0"/>
          <p:nvPr/>
        </p:nvPicPr>
        <p:blipFill>
          <a:blip r:embed="rId3">
            <a:alphaModFix/>
          </a:blip>
          <a:stretch>
            <a:fillRect/>
          </a:stretch>
        </p:blipFill>
        <p:spPr>
          <a:xfrm>
            <a:off x="10711280" y="6312505"/>
            <a:ext cx="975851" cy="229612"/>
          </a:xfrm>
          <a:prstGeom prst="rect">
            <a:avLst/>
          </a:prstGeom>
          <a:noFill/>
          <a:ln>
            <a:noFill/>
          </a:ln>
        </p:spPr>
      </p:pic>
      <p:sp>
        <p:nvSpPr>
          <p:cNvPr id="546" name="Google Shape;546;p29"/>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cxnSp>
        <p:nvCxnSpPr>
          <p:cNvPr id="547" name="Google Shape;547;p29"/>
          <p:cNvCxnSpPr/>
          <p:nvPr/>
        </p:nvCxnSpPr>
        <p:spPr>
          <a:xfrm>
            <a:off x="1366500" y="4884332"/>
            <a:ext cx="156000" cy="0"/>
          </a:xfrm>
          <a:prstGeom prst="straightConnector1">
            <a:avLst/>
          </a:prstGeom>
          <a:noFill/>
          <a:ln w="28575" cap="flat" cmpd="sng">
            <a:solidFill>
              <a:srgbClr val="EE0000"/>
            </a:solidFill>
            <a:prstDash val="solid"/>
            <a:round/>
            <a:headEnd type="none" w="med" len="med"/>
            <a:tailEnd type="none" w="med" len="med"/>
          </a:ln>
        </p:spPr>
      </p:cxnSp>
      <p:cxnSp>
        <p:nvCxnSpPr>
          <p:cNvPr id="548" name="Google Shape;548;p29"/>
          <p:cNvCxnSpPr/>
          <p:nvPr/>
        </p:nvCxnSpPr>
        <p:spPr>
          <a:xfrm>
            <a:off x="6552700" y="4884332"/>
            <a:ext cx="156000" cy="0"/>
          </a:xfrm>
          <a:prstGeom prst="straightConnector1">
            <a:avLst/>
          </a:prstGeom>
          <a:noFill/>
          <a:ln w="28575" cap="flat" cmpd="sng">
            <a:solidFill>
              <a:srgbClr val="EE0000"/>
            </a:solidFill>
            <a:prstDash val="solid"/>
            <a:round/>
            <a:headEnd type="none" w="med" len="med"/>
            <a:tailEnd type="none" w="med" len="med"/>
          </a:ln>
        </p:spPr>
      </p:cxnSp>
      <p:sp>
        <p:nvSpPr>
          <p:cNvPr id="549" name="Google Shape;549;p29"/>
          <p:cNvSpPr txBox="1">
            <a:spLocks noGrp="1"/>
          </p:cNvSpPr>
          <p:nvPr>
            <p:ph type="subTitle" idx="7"/>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3777329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Interior quote large">
  <p:cSld name="Interior quote large">
    <p:bg>
      <p:bgPr>
        <a:solidFill>
          <a:srgbClr val="353535"/>
        </a:solidFill>
        <a:effectLst/>
      </p:bgPr>
    </p:bg>
    <p:spTree>
      <p:nvGrpSpPr>
        <p:cNvPr id="1" name="Shape 550"/>
        <p:cNvGrpSpPr/>
        <p:nvPr/>
      </p:nvGrpSpPr>
      <p:grpSpPr>
        <a:xfrm>
          <a:off x="0" y="0"/>
          <a:ext cx="0" cy="0"/>
          <a:chOff x="0" y="0"/>
          <a:chExt cx="0" cy="0"/>
        </a:xfrm>
      </p:grpSpPr>
      <p:pic>
        <p:nvPicPr>
          <p:cNvPr id="551" name="Google Shape;551;p30"/>
          <p:cNvPicPr preferRelativeResize="0"/>
          <p:nvPr/>
        </p:nvPicPr>
        <p:blipFill rotWithShape="1">
          <a:blip r:embed="rId2">
            <a:alphaModFix/>
          </a:blip>
          <a:srcRect/>
          <a:stretch/>
        </p:blipFill>
        <p:spPr>
          <a:xfrm>
            <a:off x="3419451" y="1298451"/>
            <a:ext cx="731700" cy="731679"/>
          </a:xfrm>
          <a:prstGeom prst="rect">
            <a:avLst/>
          </a:prstGeom>
          <a:noFill/>
          <a:ln>
            <a:noFill/>
          </a:ln>
        </p:spPr>
      </p:pic>
      <p:sp>
        <p:nvSpPr>
          <p:cNvPr id="552" name="Google Shape;552;p30"/>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9pPr>
          </a:lstStyle>
          <a:p>
            <a:endParaRPr/>
          </a:p>
        </p:txBody>
      </p:sp>
      <p:cxnSp>
        <p:nvCxnSpPr>
          <p:cNvPr id="553" name="Google Shape;553;p30"/>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554" name="Google Shape;554;p30"/>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555" name="Google Shape;555;p30"/>
          <p:cNvSpPr txBox="1">
            <a:spLocks noGrp="1"/>
          </p:cNvSpPr>
          <p:nvPr>
            <p:ph type="subTitle" idx="2"/>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556" name="Google Shape;556;p30"/>
          <p:cNvSpPr txBox="1">
            <a:spLocks noGrp="1"/>
          </p:cNvSpPr>
          <p:nvPr>
            <p:ph type="title"/>
          </p:nvPr>
        </p:nvSpPr>
        <p:spPr>
          <a:xfrm>
            <a:off x="4465551" y="1455375"/>
            <a:ext cx="6724800" cy="32004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1pPr>
            <a:lvl2pPr lvl="1" rtl="0">
              <a:lnSpc>
                <a:spcPct val="115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rtl="0">
              <a:lnSpc>
                <a:spcPct val="115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rtl="0">
              <a:lnSpc>
                <a:spcPct val="115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rtl="0">
              <a:lnSpc>
                <a:spcPct val="115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rtl="0">
              <a:lnSpc>
                <a:spcPct val="115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rtl="0">
              <a:lnSpc>
                <a:spcPct val="115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rtl="0">
              <a:lnSpc>
                <a:spcPct val="115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rtl="0">
              <a:lnSpc>
                <a:spcPct val="115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sp>
        <p:nvSpPr>
          <p:cNvPr id="557" name="Google Shape;557;p30"/>
          <p:cNvSpPr txBox="1">
            <a:spLocks noGrp="1"/>
          </p:cNvSpPr>
          <p:nvPr>
            <p:ph type="subTitle" idx="3"/>
          </p:nvPr>
        </p:nvSpPr>
        <p:spPr>
          <a:xfrm>
            <a:off x="4465600" y="5036725"/>
            <a:ext cx="4097600" cy="426000"/>
          </a:xfrm>
          <a:prstGeom prst="rect">
            <a:avLst/>
          </a:prstGeom>
        </p:spPr>
        <p:txBody>
          <a:bodyPr spcFirstLastPara="1" wrap="square" lIns="0" tIns="0" rIns="0" bIns="0" anchor="t" anchorCtr="0">
            <a:noAutofit/>
          </a:bodyPr>
          <a:lstStyle>
            <a:lvl1pPr lvl="0" rtl="0">
              <a:lnSpc>
                <a:spcPct val="114000"/>
              </a:lnSpc>
              <a:spcBef>
                <a:spcPts val="0"/>
              </a:spcBef>
              <a:spcAft>
                <a:spcPts val="0"/>
              </a:spcAft>
              <a:buNone/>
              <a:defRPr sz="1467">
                <a:solidFill>
                  <a:srgbClr val="FFFFFF"/>
                </a:solidFill>
              </a:defRPr>
            </a:lvl1pPr>
            <a:lvl2pPr lvl="1" rtl="0">
              <a:lnSpc>
                <a:spcPct val="114000"/>
              </a:lnSpc>
              <a:spcBef>
                <a:spcPts val="0"/>
              </a:spcBef>
              <a:spcAft>
                <a:spcPts val="0"/>
              </a:spcAft>
              <a:buNone/>
              <a:defRPr sz="1467">
                <a:solidFill>
                  <a:srgbClr val="FFFFFF"/>
                </a:solidFill>
              </a:defRPr>
            </a:lvl2pPr>
            <a:lvl3pPr lvl="2" rtl="0">
              <a:lnSpc>
                <a:spcPct val="114000"/>
              </a:lnSpc>
              <a:spcBef>
                <a:spcPts val="0"/>
              </a:spcBef>
              <a:spcAft>
                <a:spcPts val="0"/>
              </a:spcAft>
              <a:buNone/>
              <a:defRPr sz="1467">
                <a:solidFill>
                  <a:srgbClr val="FFFFFF"/>
                </a:solidFill>
              </a:defRPr>
            </a:lvl3pPr>
            <a:lvl4pPr lvl="3" rtl="0">
              <a:lnSpc>
                <a:spcPct val="114000"/>
              </a:lnSpc>
              <a:spcBef>
                <a:spcPts val="0"/>
              </a:spcBef>
              <a:spcAft>
                <a:spcPts val="0"/>
              </a:spcAft>
              <a:buNone/>
              <a:defRPr sz="1467">
                <a:solidFill>
                  <a:srgbClr val="FFFFFF"/>
                </a:solidFill>
              </a:defRPr>
            </a:lvl4pPr>
            <a:lvl5pPr lvl="4" rtl="0">
              <a:lnSpc>
                <a:spcPct val="114000"/>
              </a:lnSpc>
              <a:spcBef>
                <a:spcPts val="0"/>
              </a:spcBef>
              <a:spcAft>
                <a:spcPts val="0"/>
              </a:spcAft>
              <a:buNone/>
              <a:defRPr sz="1467">
                <a:solidFill>
                  <a:srgbClr val="FFFFFF"/>
                </a:solidFill>
              </a:defRPr>
            </a:lvl5pPr>
            <a:lvl6pPr lvl="5" rtl="0">
              <a:lnSpc>
                <a:spcPct val="114000"/>
              </a:lnSpc>
              <a:spcBef>
                <a:spcPts val="0"/>
              </a:spcBef>
              <a:spcAft>
                <a:spcPts val="0"/>
              </a:spcAft>
              <a:buNone/>
              <a:defRPr sz="1467">
                <a:solidFill>
                  <a:srgbClr val="FFFFFF"/>
                </a:solidFill>
              </a:defRPr>
            </a:lvl6pPr>
            <a:lvl7pPr lvl="6" rtl="0">
              <a:lnSpc>
                <a:spcPct val="114000"/>
              </a:lnSpc>
              <a:spcBef>
                <a:spcPts val="0"/>
              </a:spcBef>
              <a:spcAft>
                <a:spcPts val="0"/>
              </a:spcAft>
              <a:buNone/>
              <a:defRPr sz="1467">
                <a:solidFill>
                  <a:srgbClr val="FFFFFF"/>
                </a:solidFill>
              </a:defRPr>
            </a:lvl7pPr>
            <a:lvl8pPr lvl="7" rtl="0">
              <a:lnSpc>
                <a:spcPct val="114000"/>
              </a:lnSpc>
              <a:spcBef>
                <a:spcPts val="0"/>
              </a:spcBef>
              <a:spcAft>
                <a:spcPts val="0"/>
              </a:spcAft>
              <a:buNone/>
              <a:defRPr sz="1467">
                <a:solidFill>
                  <a:srgbClr val="FFFFFF"/>
                </a:solidFill>
              </a:defRPr>
            </a:lvl8pPr>
            <a:lvl9pPr lvl="8" rtl="0">
              <a:lnSpc>
                <a:spcPct val="114000"/>
              </a:lnSpc>
              <a:spcBef>
                <a:spcPts val="0"/>
              </a:spcBef>
              <a:spcAft>
                <a:spcPts val="0"/>
              </a:spcAft>
              <a:buNone/>
              <a:defRPr sz="1467">
                <a:solidFill>
                  <a:srgbClr val="FFFFFF"/>
                </a:solidFill>
              </a:defRPr>
            </a:lvl9pPr>
          </a:lstStyle>
          <a:p>
            <a:endParaRPr/>
          </a:p>
        </p:txBody>
      </p:sp>
      <p:pic>
        <p:nvPicPr>
          <p:cNvPr id="558" name="Google Shape;558;p30"/>
          <p:cNvPicPr preferRelativeResize="0"/>
          <p:nvPr/>
        </p:nvPicPr>
        <p:blipFill>
          <a:blip r:embed="rId3">
            <a:alphaModFix/>
          </a:blip>
          <a:stretch>
            <a:fillRect/>
          </a:stretch>
        </p:blipFill>
        <p:spPr>
          <a:xfrm>
            <a:off x="10711280" y="6312505"/>
            <a:ext cx="975851" cy="229612"/>
          </a:xfrm>
          <a:prstGeom prst="rect">
            <a:avLst/>
          </a:prstGeom>
          <a:noFill/>
          <a:ln>
            <a:noFill/>
          </a:ln>
        </p:spPr>
      </p:pic>
      <p:sp>
        <p:nvSpPr>
          <p:cNvPr id="559" name="Google Shape;559;p30"/>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cxnSp>
        <p:nvCxnSpPr>
          <p:cNvPr id="560" name="Google Shape;560;p30"/>
          <p:cNvCxnSpPr/>
          <p:nvPr/>
        </p:nvCxnSpPr>
        <p:spPr>
          <a:xfrm>
            <a:off x="4488929" y="4884332"/>
            <a:ext cx="156000" cy="0"/>
          </a:xfrm>
          <a:prstGeom prst="straightConnector1">
            <a:avLst/>
          </a:prstGeom>
          <a:noFill/>
          <a:ln w="28575" cap="flat" cmpd="sng">
            <a:solidFill>
              <a:srgbClr val="EE0000"/>
            </a:solidFill>
            <a:prstDash val="solid"/>
            <a:round/>
            <a:headEnd type="none" w="med" len="med"/>
            <a:tailEnd type="none" w="med" len="med"/>
          </a:ln>
        </p:spPr>
      </p:cxnSp>
    </p:spTree>
    <p:extLst>
      <p:ext uri="{BB962C8B-B14F-4D97-AF65-F5344CB8AC3E}">
        <p14:creationId xmlns:p14="http://schemas.microsoft.com/office/powerpoint/2010/main" val="18164840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Interior two by two">
  <p:cSld name="Interior two by two">
    <p:bg>
      <p:bgPr>
        <a:solidFill>
          <a:srgbClr val="353535"/>
        </a:solidFill>
        <a:effectLst/>
      </p:bgPr>
    </p:bg>
    <p:spTree>
      <p:nvGrpSpPr>
        <p:cNvPr id="1" name="Shape 561"/>
        <p:cNvGrpSpPr/>
        <p:nvPr/>
      </p:nvGrpSpPr>
      <p:grpSpPr>
        <a:xfrm>
          <a:off x="0" y="0"/>
          <a:ext cx="0" cy="0"/>
          <a:chOff x="0" y="0"/>
          <a:chExt cx="0" cy="0"/>
        </a:xfrm>
      </p:grpSpPr>
      <p:cxnSp>
        <p:nvCxnSpPr>
          <p:cNvPr id="562" name="Google Shape;562;p31"/>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563" name="Google Shape;563;p31"/>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564" name="Google Shape;564;p31"/>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565" name="Google Shape;565;p31"/>
          <p:cNvSpPr txBox="1">
            <a:spLocks noGrp="1"/>
          </p:cNvSpPr>
          <p:nvPr>
            <p:ph type="subTitle" idx="2"/>
          </p:nvPr>
        </p:nvSpPr>
        <p:spPr>
          <a:xfrm>
            <a:off x="6855088" y="2788100"/>
            <a:ext cx="3512000" cy="10608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566" name="Google Shape;566;p31"/>
          <p:cNvSpPr txBox="1">
            <a:spLocks noGrp="1"/>
          </p:cNvSpPr>
          <p:nvPr>
            <p:ph type="subTitle" idx="3"/>
          </p:nvPr>
        </p:nvSpPr>
        <p:spPr>
          <a:xfrm>
            <a:off x="6855081" y="2352951"/>
            <a:ext cx="3512000" cy="3792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567" name="Google Shape;567;p31"/>
          <p:cNvSpPr txBox="1">
            <a:spLocks noGrp="1"/>
          </p:cNvSpPr>
          <p:nvPr>
            <p:ph type="subTitle" idx="4"/>
          </p:nvPr>
        </p:nvSpPr>
        <p:spPr>
          <a:xfrm>
            <a:off x="6855088" y="4434375"/>
            <a:ext cx="3512000" cy="10608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568" name="Google Shape;568;p31"/>
          <p:cNvSpPr txBox="1">
            <a:spLocks noGrp="1"/>
          </p:cNvSpPr>
          <p:nvPr>
            <p:ph type="subTitle" idx="5"/>
          </p:nvPr>
        </p:nvSpPr>
        <p:spPr>
          <a:xfrm>
            <a:off x="6855081" y="3999225"/>
            <a:ext cx="3512000" cy="3792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569" name="Google Shape;569;p31"/>
          <p:cNvSpPr txBox="1">
            <a:spLocks noGrp="1"/>
          </p:cNvSpPr>
          <p:nvPr>
            <p:ph type="subTitle" idx="6"/>
          </p:nvPr>
        </p:nvSpPr>
        <p:spPr>
          <a:xfrm>
            <a:off x="2084625" y="2788100"/>
            <a:ext cx="3512000" cy="10608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570" name="Google Shape;570;p31"/>
          <p:cNvSpPr txBox="1">
            <a:spLocks noGrp="1"/>
          </p:cNvSpPr>
          <p:nvPr>
            <p:ph type="subTitle" idx="7"/>
          </p:nvPr>
        </p:nvSpPr>
        <p:spPr>
          <a:xfrm>
            <a:off x="2084600" y="2352951"/>
            <a:ext cx="3512000" cy="3792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571" name="Google Shape;571;p31"/>
          <p:cNvSpPr txBox="1">
            <a:spLocks noGrp="1"/>
          </p:cNvSpPr>
          <p:nvPr>
            <p:ph type="subTitle" idx="8"/>
          </p:nvPr>
        </p:nvSpPr>
        <p:spPr>
          <a:xfrm>
            <a:off x="2084625" y="4434375"/>
            <a:ext cx="3512000" cy="10608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572" name="Google Shape;572;p31"/>
          <p:cNvSpPr txBox="1">
            <a:spLocks noGrp="1"/>
          </p:cNvSpPr>
          <p:nvPr>
            <p:ph type="subTitle" idx="9"/>
          </p:nvPr>
        </p:nvSpPr>
        <p:spPr>
          <a:xfrm>
            <a:off x="2084600" y="3999225"/>
            <a:ext cx="3512000" cy="3792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573" name="Google Shape;573;p31"/>
          <p:cNvSpPr txBox="1">
            <a:spLocks noGrp="1"/>
          </p:cNvSpPr>
          <p:nvPr>
            <p:ph type="subTitle" idx="13"/>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574" name="Google Shape;574;p31"/>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575" name="Google Shape;575;p31"/>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576" name="Google Shape;576;p31"/>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577" name="Google Shape;577;p31"/>
          <p:cNvSpPr txBox="1">
            <a:spLocks noGrp="1"/>
          </p:cNvSpPr>
          <p:nvPr>
            <p:ph type="subTitle" idx="14"/>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10678368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Interior four column">
  <p:cSld name="Interior four column">
    <p:bg>
      <p:bgPr>
        <a:solidFill>
          <a:srgbClr val="353535"/>
        </a:solidFill>
        <a:effectLst/>
      </p:bgPr>
    </p:bg>
    <p:spTree>
      <p:nvGrpSpPr>
        <p:cNvPr id="1" name="Shape 578"/>
        <p:cNvGrpSpPr/>
        <p:nvPr/>
      </p:nvGrpSpPr>
      <p:grpSpPr>
        <a:xfrm>
          <a:off x="0" y="0"/>
          <a:ext cx="0" cy="0"/>
          <a:chOff x="0" y="0"/>
          <a:chExt cx="0" cy="0"/>
        </a:xfrm>
      </p:grpSpPr>
      <p:cxnSp>
        <p:nvCxnSpPr>
          <p:cNvPr id="579" name="Google Shape;579;p32"/>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580" name="Google Shape;580;p32"/>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581" name="Google Shape;581;p32"/>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cxnSp>
        <p:nvCxnSpPr>
          <p:cNvPr id="582" name="Google Shape;582;p32"/>
          <p:cNvCxnSpPr/>
          <p:nvPr/>
        </p:nvCxnSpPr>
        <p:spPr>
          <a:xfrm>
            <a:off x="3416584" y="3678000"/>
            <a:ext cx="0" cy="1527600"/>
          </a:xfrm>
          <a:prstGeom prst="straightConnector1">
            <a:avLst/>
          </a:prstGeom>
          <a:noFill/>
          <a:ln w="9525" cap="flat" cmpd="sng">
            <a:solidFill>
              <a:srgbClr val="FFFFFF"/>
            </a:solidFill>
            <a:prstDash val="dot"/>
            <a:round/>
            <a:headEnd type="none" w="med" len="med"/>
            <a:tailEnd type="none" w="med" len="med"/>
          </a:ln>
        </p:spPr>
      </p:cxnSp>
      <p:cxnSp>
        <p:nvCxnSpPr>
          <p:cNvPr id="583" name="Google Shape;583;p32"/>
          <p:cNvCxnSpPr/>
          <p:nvPr/>
        </p:nvCxnSpPr>
        <p:spPr>
          <a:xfrm>
            <a:off x="6096100" y="3678000"/>
            <a:ext cx="0" cy="1527600"/>
          </a:xfrm>
          <a:prstGeom prst="straightConnector1">
            <a:avLst/>
          </a:prstGeom>
          <a:noFill/>
          <a:ln w="9525" cap="flat" cmpd="sng">
            <a:solidFill>
              <a:srgbClr val="FFFFFF"/>
            </a:solidFill>
            <a:prstDash val="dot"/>
            <a:round/>
            <a:headEnd type="none" w="med" len="med"/>
            <a:tailEnd type="none" w="med" len="med"/>
          </a:ln>
        </p:spPr>
      </p:cxnSp>
      <p:cxnSp>
        <p:nvCxnSpPr>
          <p:cNvPr id="584" name="Google Shape;584;p32"/>
          <p:cNvCxnSpPr/>
          <p:nvPr/>
        </p:nvCxnSpPr>
        <p:spPr>
          <a:xfrm>
            <a:off x="8775617" y="3678000"/>
            <a:ext cx="0" cy="1527600"/>
          </a:xfrm>
          <a:prstGeom prst="straightConnector1">
            <a:avLst/>
          </a:prstGeom>
          <a:noFill/>
          <a:ln w="9525" cap="flat" cmpd="sng">
            <a:solidFill>
              <a:srgbClr val="FFFFFF"/>
            </a:solidFill>
            <a:prstDash val="dot"/>
            <a:round/>
            <a:headEnd type="none" w="med" len="med"/>
            <a:tailEnd type="none" w="med" len="med"/>
          </a:ln>
        </p:spPr>
      </p:cxnSp>
      <p:sp>
        <p:nvSpPr>
          <p:cNvPr id="585" name="Google Shape;585;p32"/>
          <p:cNvSpPr txBox="1">
            <a:spLocks noGrp="1"/>
          </p:cNvSpPr>
          <p:nvPr>
            <p:ph type="subTitle" idx="2"/>
          </p:nvPr>
        </p:nvSpPr>
        <p:spPr>
          <a:xfrm>
            <a:off x="885075" y="4059500"/>
            <a:ext cx="2383600" cy="10608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533"/>
              </a:spcBef>
              <a:spcAft>
                <a:spcPts val="0"/>
              </a:spcAft>
              <a:buNone/>
              <a:defRPr sz="1467">
                <a:solidFill>
                  <a:srgbClr val="FFFFFF"/>
                </a:solidFill>
              </a:defRPr>
            </a:lvl2pPr>
            <a:lvl3pPr lvl="2" algn="ctr" rtl="0">
              <a:spcBef>
                <a:spcPts val="533"/>
              </a:spcBef>
              <a:spcAft>
                <a:spcPts val="0"/>
              </a:spcAft>
              <a:buNone/>
              <a:defRPr sz="1467">
                <a:solidFill>
                  <a:srgbClr val="FFFFFF"/>
                </a:solidFill>
              </a:defRPr>
            </a:lvl3pPr>
            <a:lvl4pPr lvl="3" algn="ctr" rtl="0">
              <a:spcBef>
                <a:spcPts val="533"/>
              </a:spcBef>
              <a:spcAft>
                <a:spcPts val="0"/>
              </a:spcAft>
              <a:buNone/>
              <a:defRPr sz="1467">
                <a:solidFill>
                  <a:srgbClr val="FFFFFF"/>
                </a:solidFill>
              </a:defRPr>
            </a:lvl4pPr>
            <a:lvl5pPr lvl="4" algn="ctr" rtl="0">
              <a:spcBef>
                <a:spcPts val="533"/>
              </a:spcBef>
              <a:spcAft>
                <a:spcPts val="0"/>
              </a:spcAft>
              <a:buNone/>
              <a:defRPr sz="1467">
                <a:solidFill>
                  <a:srgbClr val="FFFFFF"/>
                </a:solidFill>
              </a:defRPr>
            </a:lvl5pPr>
            <a:lvl6pPr lvl="5" algn="ctr" rtl="0">
              <a:spcBef>
                <a:spcPts val="533"/>
              </a:spcBef>
              <a:spcAft>
                <a:spcPts val="0"/>
              </a:spcAft>
              <a:buNone/>
              <a:defRPr sz="1467">
                <a:solidFill>
                  <a:srgbClr val="FFFFFF"/>
                </a:solidFill>
              </a:defRPr>
            </a:lvl6pPr>
            <a:lvl7pPr lvl="6" algn="ctr" rtl="0">
              <a:spcBef>
                <a:spcPts val="533"/>
              </a:spcBef>
              <a:spcAft>
                <a:spcPts val="0"/>
              </a:spcAft>
              <a:buNone/>
              <a:defRPr sz="1467">
                <a:solidFill>
                  <a:srgbClr val="FFFFFF"/>
                </a:solidFill>
              </a:defRPr>
            </a:lvl7pPr>
            <a:lvl8pPr lvl="7" algn="ctr" rtl="0">
              <a:spcBef>
                <a:spcPts val="533"/>
              </a:spcBef>
              <a:spcAft>
                <a:spcPts val="0"/>
              </a:spcAft>
              <a:buNone/>
              <a:defRPr sz="1467">
                <a:solidFill>
                  <a:srgbClr val="FFFFFF"/>
                </a:solidFill>
              </a:defRPr>
            </a:lvl8pPr>
            <a:lvl9pPr lvl="8" algn="ctr" rtl="0">
              <a:spcBef>
                <a:spcPts val="533"/>
              </a:spcBef>
              <a:spcAft>
                <a:spcPts val="533"/>
              </a:spcAft>
              <a:buNone/>
              <a:defRPr sz="1467">
                <a:solidFill>
                  <a:srgbClr val="FFFFFF"/>
                </a:solidFill>
              </a:defRPr>
            </a:lvl9pPr>
          </a:lstStyle>
          <a:p>
            <a:endParaRPr/>
          </a:p>
        </p:txBody>
      </p:sp>
      <p:sp>
        <p:nvSpPr>
          <p:cNvPr id="586" name="Google Shape;586;p32"/>
          <p:cNvSpPr txBox="1">
            <a:spLocks noGrp="1"/>
          </p:cNvSpPr>
          <p:nvPr>
            <p:ph type="subTitle" idx="3"/>
          </p:nvPr>
        </p:nvSpPr>
        <p:spPr>
          <a:xfrm>
            <a:off x="885051" y="3624351"/>
            <a:ext cx="2383600" cy="3792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587" name="Google Shape;587;p32"/>
          <p:cNvSpPr txBox="1">
            <a:spLocks noGrp="1"/>
          </p:cNvSpPr>
          <p:nvPr>
            <p:ph type="subTitle" idx="4"/>
          </p:nvPr>
        </p:nvSpPr>
        <p:spPr>
          <a:xfrm>
            <a:off x="8923625" y="4059500"/>
            <a:ext cx="2383600" cy="10608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533"/>
              </a:spcBef>
              <a:spcAft>
                <a:spcPts val="0"/>
              </a:spcAft>
              <a:buNone/>
              <a:defRPr sz="1467">
                <a:solidFill>
                  <a:srgbClr val="FFFFFF"/>
                </a:solidFill>
              </a:defRPr>
            </a:lvl2pPr>
            <a:lvl3pPr lvl="2" algn="ctr" rtl="0">
              <a:spcBef>
                <a:spcPts val="533"/>
              </a:spcBef>
              <a:spcAft>
                <a:spcPts val="0"/>
              </a:spcAft>
              <a:buNone/>
              <a:defRPr sz="1467">
                <a:solidFill>
                  <a:srgbClr val="FFFFFF"/>
                </a:solidFill>
              </a:defRPr>
            </a:lvl3pPr>
            <a:lvl4pPr lvl="3" algn="ctr" rtl="0">
              <a:spcBef>
                <a:spcPts val="533"/>
              </a:spcBef>
              <a:spcAft>
                <a:spcPts val="0"/>
              </a:spcAft>
              <a:buNone/>
              <a:defRPr sz="1467">
                <a:solidFill>
                  <a:srgbClr val="FFFFFF"/>
                </a:solidFill>
              </a:defRPr>
            </a:lvl4pPr>
            <a:lvl5pPr lvl="4" algn="ctr" rtl="0">
              <a:spcBef>
                <a:spcPts val="533"/>
              </a:spcBef>
              <a:spcAft>
                <a:spcPts val="0"/>
              </a:spcAft>
              <a:buNone/>
              <a:defRPr sz="1467">
                <a:solidFill>
                  <a:srgbClr val="FFFFFF"/>
                </a:solidFill>
              </a:defRPr>
            </a:lvl5pPr>
            <a:lvl6pPr lvl="5" algn="ctr" rtl="0">
              <a:spcBef>
                <a:spcPts val="533"/>
              </a:spcBef>
              <a:spcAft>
                <a:spcPts val="0"/>
              </a:spcAft>
              <a:buNone/>
              <a:defRPr sz="1467">
                <a:solidFill>
                  <a:srgbClr val="FFFFFF"/>
                </a:solidFill>
              </a:defRPr>
            </a:lvl6pPr>
            <a:lvl7pPr lvl="6" algn="ctr" rtl="0">
              <a:spcBef>
                <a:spcPts val="533"/>
              </a:spcBef>
              <a:spcAft>
                <a:spcPts val="0"/>
              </a:spcAft>
              <a:buNone/>
              <a:defRPr sz="1467">
                <a:solidFill>
                  <a:srgbClr val="FFFFFF"/>
                </a:solidFill>
              </a:defRPr>
            </a:lvl7pPr>
            <a:lvl8pPr lvl="7" algn="ctr" rtl="0">
              <a:spcBef>
                <a:spcPts val="533"/>
              </a:spcBef>
              <a:spcAft>
                <a:spcPts val="0"/>
              </a:spcAft>
              <a:buNone/>
              <a:defRPr sz="1467">
                <a:solidFill>
                  <a:srgbClr val="FFFFFF"/>
                </a:solidFill>
              </a:defRPr>
            </a:lvl8pPr>
            <a:lvl9pPr lvl="8" algn="ctr" rtl="0">
              <a:spcBef>
                <a:spcPts val="533"/>
              </a:spcBef>
              <a:spcAft>
                <a:spcPts val="533"/>
              </a:spcAft>
              <a:buNone/>
              <a:defRPr sz="1467">
                <a:solidFill>
                  <a:srgbClr val="FFFFFF"/>
                </a:solidFill>
              </a:defRPr>
            </a:lvl9pPr>
          </a:lstStyle>
          <a:p>
            <a:endParaRPr/>
          </a:p>
        </p:txBody>
      </p:sp>
      <p:sp>
        <p:nvSpPr>
          <p:cNvPr id="588" name="Google Shape;588;p32"/>
          <p:cNvSpPr txBox="1">
            <a:spLocks noGrp="1"/>
          </p:cNvSpPr>
          <p:nvPr>
            <p:ph type="subTitle" idx="5"/>
          </p:nvPr>
        </p:nvSpPr>
        <p:spPr>
          <a:xfrm>
            <a:off x="8923600" y="3624351"/>
            <a:ext cx="2383600" cy="3792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589" name="Google Shape;589;p32"/>
          <p:cNvSpPr txBox="1">
            <a:spLocks noGrp="1"/>
          </p:cNvSpPr>
          <p:nvPr>
            <p:ph type="subTitle" idx="6"/>
          </p:nvPr>
        </p:nvSpPr>
        <p:spPr>
          <a:xfrm>
            <a:off x="6244108" y="4059500"/>
            <a:ext cx="2383600" cy="10608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533"/>
              </a:spcBef>
              <a:spcAft>
                <a:spcPts val="0"/>
              </a:spcAft>
              <a:buNone/>
              <a:defRPr sz="1467">
                <a:solidFill>
                  <a:srgbClr val="FFFFFF"/>
                </a:solidFill>
              </a:defRPr>
            </a:lvl2pPr>
            <a:lvl3pPr lvl="2" algn="ctr" rtl="0">
              <a:spcBef>
                <a:spcPts val="533"/>
              </a:spcBef>
              <a:spcAft>
                <a:spcPts val="0"/>
              </a:spcAft>
              <a:buNone/>
              <a:defRPr sz="1467">
                <a:solidFill>
                  <a:srgbClr val="FFFFFF"/>
                </a:solidFill>
              </a:defRPr>
            </a:lvl3pPr>
            <a:lvl4pPr lvl="3" algn="ctr" rtl="0">
              <a:spcBef>
                <a:spcPts val="533"/>
              </a:spcBef>
              <a:spcAft>
                <a:spcPts val="0"/>
              </a:spcAft>
              <a:buNone/>
              <a:defRPr sz="1467">
                <a:solidFill>
                  <a:srgbClr val="FFFFFF"/>
                </a:solidFill>
              </a:defRPr>
            </a:lvl4pPr>
            <a:lvl5pPr lvl="4" algn="ctr" rtl="0">
              <a:spcBef>
                <a:spcPts val="533"/>
              </a:spcBef>
              <a:spcAft>
                <a:spcPts val="0"/>
              </a:spcAft>
              <a:buNone/>
              <a:defRPr sz="1467">
                <a:solidFill>
                  <a:srgbClr val="FFFFFF"/>
                </a:solidFill>
              </a:defRPr>
            </a:lvl5pPr>
            <a:lvl6pPr lvl="5" algn="ctr" rtl="0">
              <a:spcBef>
                <a:spcPts val="533"/>
              </a:spcBef>
              <a:spcAft>
                <a:spcPts val="0"/>
              </a:spcAft>
              <a:buNone/>
              <a:defRPr sz="1467">
                <a:solidFill>
                  <a:srgbClr val="FFFFFF"/>
                </a:solidFill>
              </a:defRPr>
            </a:lvl6pPr>
            <a:lvl7pPr lvl="6" algn="ctr" rtl="0">
              <a:spcBef>
                <a:spcPts val="533"/>
              </a:spcBef>
              <a:spcAft>
                <a:spcPts val="0"/>
              </a:spcAft>
              <a:buNone/>
              <a:defRPr sz="1467">
                <a:solidFill>
                  <a:srgbClr val="FFFFFF"/>
                </a:solidFill>
              </a:defRPr>
            </a:lvl7pPr>
            <a:lvl8pPr lvl="7" algn="ctr" rtl="0">
              <a:spcBef>
                <a:spcPts val="533"/>
              </a:spcBef>
              <a:spcAft>
                <a:spcPts val="0"/>
              </a:spcAft>
              <a:buNone/>
              <a:defRPr sz="1467">
                <a:solidFill>
                  <a:srgbClr val="FFFFFF"/>
                </a:solidFill>
              </a:defRPr>
            </a:lvl8pPr>
            <a:lvl9pPr lvl="8" algn="ctr" rtl="0">
              <a:spcBef>
                <a:spcPts val="533"/>
              </a:spcBef>
              <a:spcAft>
                <a:spcPts val="533"/>
              </a:spcAft>
              <a:buNone/>
              <a:defRPr sz="1467">
                <a:solidFill>
                  <a:srgbClr val="FFFFFF"/>
                </a:solidFill>
              </a:defRPr>
            </a:lvl9pPr>
          </a:lstStyle>
          <a:p>
            <a:endParaRPr/>
          </a:p>
        </p:txBody>
      </p:sp>
      <p:sp>
        <p:nvSpPr>
          <p:cNvPr id="590" name="Google Shape;590;p32"/>
          <p:cNvSpPr txBox="1">
            <a:spLocks noGrp="1"/>
          </p:cNvSpPr>
          <p:nvPr>
            <p:ph type="subTitle" idx="7"/>
          </p:nvPr>
        </p:nvSpPr>
        <p:spPr>
          <a:xfrm>
            <a:off x="6244084" y="3624351"/>
            <a:ext cx="2383600" cy="3792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591" name="Google Shape;591;p32"/>
          <p:cNvSpPr txBox="1">
            <a:spLocks noGrp="1"/>
          </p:cNvSpPr>
          <p:nvPr>
            <p:ph type="subTitle" idx="8"/>
          </p:nvPr>
        </p:nvSpPr>
        <p:spPr>
          <a:xfrm>
            <a:off x="3564592" y="4059500"/>
            <a:ext cx="2383600" cy="10608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533"/>
              </a:spcBef>
              <a:spcAft>
                <a:spcPts val="0"/>
              </a:spcAft>
              <a:buNone/>
              <a:defRPr sz="1467">
                <a:solidFill>
                  <a:srgbClr val="FFFFFF"/>
                </a:solidFill>
              </a:defRPr>
            </a:lvl2pPr>
            <a:lvl3pPr lvl="2" algn="ctr" rtl="0">
              <a:spcBef>
                <a:spcPts val="533"/>
              </a:spcBef>
              <a:spcAft>
                <a:spcPts val="0"/>
              </a:spcAft>
              <a:buNone/>
              <a:defRPr sz="1467">
                <a:solidFill>
                  <a:srgbClr val="FFFFFF"/>
                </a:solidFill>
              </a:defRPr>
            </a:lvl3pPr>
            <a:lvl4pPr lvl="3" algn="ctr" rtl="0">
              <a:spcBef>
                <a:spcPts val="533"/>
              </a:spcBef>
              <a:spcAft>
                <a:spcPts val="0"/>
              </a:spcAft>
              <a:buNone/>
              <a:defRPr sz="1467">
                <a:solidFill>
                  <a:srgbClr val="FFFFFF"/>
                </a:solidFill>
              </a:defRPr>
            </a:lvl4pPr>
            <a:lvl5pPr lvl="4" algn="ctr" rtl="0">
              <a:spcBef>
                <a:spcPts val="533"/>
              </a:spcBef>
              <a:spcAft>
                <a:spcPts val="0"/>
              </a:spcAft>
              <a:buNone/>
              <a:defRPr sz="1467">
                <a:solidFill>
                  <a:srgbClr val="FFFFFF"/>
                </a:solidFill>
              </a:defRPr>
            </a:lvl5pPr>
            <a:lvl6pPr lvl="5" algn="ctr" rtl="0">
              <a:spcBef>
                <a:spcPts val="533"/>
              </a:spcBef>
              <a:spcAft>
                <a:spcPts val="0"/>
              </a:spcAft>
              <a:buNone/>
              <a:defRPr sz="1467">
                <a:solidFill>
                  <a:srgbClr val="FFFFFF"/>
                </a:solidFill>
              </a:defRPr>
            </a:lvl6pPr>
            <a:lvl7pPr lvl="6" algn="ctr" rtl="0">
              <a:spcBef>
                <a:spcPts val="533"/>
              </a:spcBef>
              <a:spcAft>
                <a:spcPts val="0"/>
              </a:spcAft>
              <a:buNone/>
              <a:defRPr sz="1467">
                <a:solidFill>
                  <a:srgbClr val="FFFFFF"/>
                </a:solidFill>
              </a:defRPr>
            </a:lvl7pPr>
            <a:lvl8pPr lvl="7" algn="ctr" rtl="0">
              <a:spcBef>
                <a:spcPts val="533"/>
              </a:spcBef>
              <a:spcAft>
                <a:spcPts val="0"/>
              </a:spcAft>
              <a:buNone/>
              <a:defRPr sz="1467">
                <a:solidFill>
                  <a:srgbClr val="FFFFFF"/>
                </a:solidFill>
              </a:defRPr>
            </a:lvl8pPr>
            <a:lvl9pPr lvl="8" algn="ctr" rtl="0">
              <a:spcBef>
                <a:spcPts val="533"/>
              </a:spcBef>
              <a:spcAft>
                <a:spcPts val="533"/>
              </a:spcAft>
              <a:buNone/>
              <a:defRPr sz="1467">
                <a:solidFill>
                  <a:srgbClr val="FFFFFF"/>
                </a:solidFill>
              </a:defRPr>
            </a:lvl9pPr>
          </a:lstStyle>
          <a:p>
            <a:endParaRPr/>
          </a:p>
        </p:txBody>
      </p:sp>
      <p:sp>
        <p:nvSpPr>
          <p:cNvPr id="592" name="Google Shape;592;p32"/>
          <p:cNvSpPr txBox="1">
            <a:spLocks noGrp="1"/>
          </p:cNvSpPr>
          <p:nvPr>
            <p:ph type="subTitle" idx="9"/>
          </p:nvPr>
        </p:nvSpPr>
        <p:spPr>
          <a:xfrm>
            <a:off x="3564567" y="3624351"/>
            <a:ext cx="2383600" cy="3792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593" name="Google Shape;593;p32"/>
          <p:cNvSpPr txBox="1">
            <a:spLocks noGrp="1"/>
          </p:cNvSpPr>
          <p:nvPr>
            <p:ph type="subTitle" idx="13"/>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594" name="Google Shape;594;p32"/>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595" name="Google Shape;595;p32"/>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596" name="Google Shape;596;p32"/>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597" name="Google Shape;597;p32"/>
          <p:cNvSpPr txBox="1">
            <a:spLocks noGrp="1"/>
          </p:cNvSpPr>
          <p:nvPr>
            <p:ph type="subTitle" idx="14"/>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21687266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Interior title left">
  <p:cSld name="Interior title left">
    <p:bg>
      <p:bgPr>
        <a:solidFill>
          <a:srgbClr val="353535"/>
        </a:solidFill>
        <a:effectLst/>
      </p:bgPr>
    </p:bg>
    <p:spTree>
      <p:nvGrpSpPr>
        <p:cNvPr id="1" name="Shape 598"/>
        <p:cNvGrpSpPr/>
        <p:nvPr/>
      </p:nvGrpSpPr>
      <p:grpSpPr>
        <a:xfrm>
          <a:off x="0" y="0"/>
          <a:ext cx="0" cy="0"/>
          <a:chOff x="0" y="0"/>
          <a:chExt cx="0" cy="0"/>
        </a:xfrm>
      </p:grpSpPr>
      <p:sp>
        <p:nvSpPr>
          <p:cNvPr id="599" name="Google Shape;599;p33"/>
          <p:cNvSpPr txBox="1">
            <a:spLocks noGrp="1"/>
          </p:cNvSpPr>
          <p:nvPr>
            <p:ph type="subTitle" idx="1"/>
          </p:nvPr>
        </p:nvSpPr>
        <p:spPr>
          <a:xfrm>
            <a:off x="885051" y="3358700"/>
            <a:ext cx="3292000" cy="1980800"/>
          </a:xfrm>
          <a:prstGeom prst="rect">
            <a:avLst/>
          </a:prstGeom>
        </p:spPr>
        <p:txBody>
          <a:bodyPr spcFirstLastPara="1" wrap="square" lIns="0" tIns="0" rIns="0" bIns="0" anchor="t" anchorCtr="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33"/>
              </a:spcBef>
              <a:spcAft>
                <a:spcPts val="0"/>
              </a:spcAft>
              <a:buNone/>
              <a:defRPr>
                <a:solidFill>
                  <a:srgbClr val="FFFFFF"/>
                </a:solidFill>
              </a:defRPr>
            </a:lvl2pPr>
            <a:lvl3pPr lvl="2" rtl="0">
              <a:lnSpc>
                <a:spcPct val="150000"/>
              </a:lnSpc>
              <a:spcBef>
                <a:spcPts val="533"/>
              </a:spcBef>
              <a:spcAft>
                <a:spcPts val="0"/>
              </a:spcAft>
              <a:buNone/>
              <a:defRPr>
                <a:solidFill>
                  <a:srgbClr val="FFFFFF"/>
                </a:solidFill>
              </a:defRPr>
            </a:lvl3pPr>
            <a:lvl4pPr lvl="3" rtl="0">
              <a:lnSpc>
                <a:spcPct val="150000"/>
              </a:lnSpc>
              <a:spcBef>
                <a:spcPts val="533"/>
              </a:spcBef>
              <a:spcAft>
                <a:spcPts val="0"/>
              </a:spcAft>
              <a:buNone/>
              <a:defRPr>
                <a:solidFill>
                  <a:srgbClr val="FFFFFF"/>
                </a:solidFill>
              </a:defRPr>
            </a:lvl4pPr>
            <a:lvl5pPr lvl="4" rtl="0">
              <a:lnSpc>
                <a:spcPct val="150000"/>
              </a:lnSpc>
              <a:spcBef>
                <a:spcPts val="533"/>
              </a:spcBef>
              <a:spcAft>
                <a:spcPts val="0"/>
              </a:spcAft>
              <a:buNone/>
              <a:defRPr>
                <a:solidFill>
                  <a:srgbClr val="FFFFFF"/>
                </a:solidFill>
              </a:defRPr>
            </a:lvl5pPr>
            <a:lvl6pPr lvl="5" rtl="0">
              <a:lnSpc>
                <a:spcPct val="150000"/>
              </a:lnSpc>
              <a:spcBef>
                <a:spcPts val="533"/>
              </a:spcBef>
              <a:spcAft>
                <a:spcPts val="0"/>
              </a:spcAft>
              <a:buNone/>
              <a:defRPr>
                <a:solidFill>
                  <a:srgbClr val="FFFFFF"/>
                </a:solidFill>
              </a:defRPr>
            </a:lvl6pPr>
            <a:lvl7pPr lvl="6" rtl="0">
              <a:lnSpc>
                <a:spcPct val="150000"/>
              </a:lnSpc>
              <a:spcBef>
                <a:spcPts val="533"/>
              </a:spcBef>
              <a:spcAft>
                <a:spcPts val="0"/>
              </a:spcAft>
              <a:buNone/>
              <a:defRPr>
                <a:solidFill>
                  <a:srgbClr val="FFFFFF"/>
                </a:solidFill>
              </a:defRPr>
            </a:lvl7pPr>
            <a:lvl8pPr lvl="7" rtl="0">
              <a:lnSpc>
                <a:spcPct val="150000"/>
              </a:lnSpc>
              <a:spcBef>
                <a:spcPts val="533"/>
              </a:spcBef>
              <a:spcAft>
                <a:spcPts val="0"/>
              </a:spcAft>
              <a:buNone/>
              <a:defRPr>
                <a:solidFill>
                  <a:srgbClr val="FFFFFF"/>
                </a:solidFill>
              </a:defRPr>
            </a:lvl8pPr>
            <a:lvl9pPr lvl="8" rtl="0">
              <a:lnSpc>
                <a:spcPct val="150000"/>
              </a:lnSpc>
              <a:spcBef>
                <a:spcPts val="533"/>
              </a:spcBef>
              <a:spcAft>
                <a:spcPts val="533"/>
              </a:spcAft>
              <a:buNone/>
              <a:defRPr>
                <a:solidFill>
                  <a:srgbClr val="FFFFFF"/>
                </a:solidFill>
              </a:defRPr>
            </a:lvl9pPr>
          </a:lstStyle>
          <a:p>
            <a:endParaRPr/>
          </a:p>
        </p:txBody>
      </p:sp>
      <p:sp>
        <p:nvSpPr>
          <p:cNvPr id="600" name="Google Shape;600;p33"/>
          <p:cNvSpPr txBox="1">
            <a:spLocks noGrp="1"/>
          </p:cNvSpPr>
          <p:nvPr>
            <p:ph type="title"/>
          </p:nvPr>
        </p:nvSpPr>
        <p:spPr>
          <a:xfrm>
            <a:off x="885051" y="1240700"/>
            <a:ext cx="4114800" cy="1980800"/>
          </a:xfrm>
          <a:prstGeom prst="rect">
            <a:avLst/>
          </a:prstGeom>
        </p:spPr>
        <p:txBody>
          <a:bodyPr spcFirstLastPara="1" wrap="square" lIns="0" tIns="0" rIns="0" bIns="0" anchor="t" anchorCtr="0">
            <a:noAutofit/>
          </a:bodyPr>
          <a:lstStyle>
            <a:lvl1pPr lvl="0" rtl="0">
              <a:lnSpc>
                <a:spcPct val="14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rtl="0">
              <a:lnSpc>
                <a:spcPct val="140000"/>
              </a:lnSpc>
              <a:spcBef>
                <a:spcPts val="0"/>
              </a:spcBef>
              <a:spcAft>
                <a:spcPts val="0"/>
              </a:spcAft>
              <a:buNone/>
              <a:defRPr sz="2400">
                <a:solidFill>
                  <a:srgbClr val="FFFFFF"/>
                </a:solidFill>
              </a:defRPr>
            </a:lvl2pPr>
            <a:lvl3pPr lvl="2" rtl="0">
              <a:lnSpc>
                <a:spcPct val="140000"/>
              </a:lnSpc>
              <a:spcBef>
                <a:spcPts val="0"/>
              </a:spcBef>
              <a:spcAft>
                <a:spcPts val="0"/>
              </a:spcAft>
              <a:buNone/>
              <a:defRPr sz="2400">
                <a:solidFill>
                  <a:srgbClr val="FFFFFF"/>
                </a:solidFill>
              </a:defRPr>
            </a:lvl3pPr>
            <a:lvl4pPr lvl="3" rtl="0">
              <a:lnSpc>
                <a:spcPct val="140000"/>
              </a:lnSpc>
              <a:spcBef>
                <a:spcPts val="0"/>
              </a:spcBef>
              <a:spcAft>
                <a:spcPts val="0"/>
              </a:spcAft>
              <a:buNone/>
              <a:defRPr sz="2400">
                <a:solidFill>
                  <a:srgbClr val="FFFFFF"/>
                </a:solidFill>
              </a:defRPr>
            </a:lvl4pPr>
            <a:lvl5pPr lvl="4" rtl="0">
              <a:lnSpc>
                <a:spcPct val="140000"/>
              </a:lnSpc>
              <a:spcBef>
                <a:spcPts val="0"/>
              </a:spcBef>
              <a:spcAft>
                <a:spcPts val="0"/>
              </a:spcAft>
              <a:buNone/>
              <a:defRPr sz="2400">
                <a:solidFill>
                  <a:srgbClr val="FFFFFF"/>
                </a:solidFill>
              </a:defRPr>
            </a:lvl5pPr>
            <a:lvl6pPr lvl="5" rtl="0">
              <a:lnSpc>
                <a:spcPct val="140000"/>
              </a:lnSpc>
              <a:spcBef>
                <a:spcPts val="0"/>
              </a:spcBef>
              <a:spcAft>
                <a:spcPts val="0"/>
              </a:spcAft>
              <a:buNone/>
              <a:defRPr sz="2400">
                <a:solidFill>
                  <a:srgbClr val="FFFFFF"/>
                </a:solidFill>
              </a:defRPr>
            </a:lvl6pPr>
            <a:lvl7pPr lvl="6" rtl="0">
              <a:lnSpc>
                <a:spcPct val="140000"/>
              </a:lnSpc>
              <a:spcBef>
                <a:spcPts val="0"/>
              </a:spcBef>
              <a:spcAft>
                <a:spcPts val="0"/>
              </a:spcAft>
              <a:buNone/>
              <a:defRPr sz="2400">
                <a:solidFill>
                  <a:srgbClr val="FFFFFF"/>
                </a:solidFill>
              </a:defRPr>
            </a:lvl7pPr>
            <a:lvl8pPr lvl="7" rtl="0">
              <a:lnSpc>
                <a:spcPct val="140000"/>
              </a:lnSpc>
              <a:spcBef>
                <a:spcPts val="0"/>
              </a:spcBef>
              <a:spcAft>
                <a:spcPts val="0"/>
              </a:spcAft>
              <a:buNone/>
              <a:defRPr sz="2400">
                <a:solidFill>
                  <a:srgbClr val="FFFFFF"/>
                </a:solidFill>
              </a:defRPr>
            </a:lvl8pPr>
            <a:lvl9pPr lvl="8" rtl="0">
              <a:lnSpc>
                <a:spcPct val="140000"/>
              </a:lnSpc>
              <a:spcBef>
                <a:spcPts val="0"/>
              </a:spcBef>
              <a:spcAft>
                <a:spcPts val="0"/>
              </a:spcAft>
              <a:buNone/>
              <a:defRPr sz="2400">
                <a:solidFill>
                  <a:srgbClr val="FFFFFF"/>
                </a:solidFill>
              </a:defRPr>
            </a:lvl9pPr>
          </a:lstStyle>
          <a:p>
            <a:endParaRPr/>
          </a:p>
        </p:txBody>
      </p:sp>
      <p:sp>
        <p:nvSpPr>
          <p:cNvPr id="601" name="Google Shape;601;p33"/>
          <p:cNvSpPr txBox="1">
            <a:spLocks noGrp="1"/>
          </p:cNvSpPr>
          <p:nvPr>
            <p:ph type="subTitle" idx="2"/>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cxnSp>
        <p:nvCxnSpPr>
          <p:cNvPr id="602" name="Google Shape;602;p33"/>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603" name="Google Shape;603;p33"/>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604" name="Google Shape;604;p33"/>
          <p:cNvSpPr txBox="1">
            <a:spLocks noGrp="1"/>
          </p:cNvSpPr>
          <p:nvPr>
            <p:ph type="subTitle" idx="3"/>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605" name="Google Shape;605;p33"/>
          <p:cNvSpPr txBox="1">
            <a:spLocks noGrp="1"/>
          </p:cNvSpPr>
          <p:nvPr>
            <p:ph type="subTitle" idx="4"/>
          </p:nvPr>
        </p:nvSpPr>
        <p:spPr>
          <a:xfrm>
            <a:off x="6857351" y="1644051"/>
            <a:ext cx="4660800" cy="8864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606" name="Google Shape;606;p33"/>
          <p:cNvSpPr txBox="1">
            <a:spLocks noGrp="1"/>
          </p:cNvSpPr>
          <p:nvPr>
            <p:ph type="subTitle" idx="5"/>
          </p:nvPr>
        </p:nvSpPr>
        <p:spPr>
          <a:xfrm>
            <a:off x="6857351" y="1240700"/>
            <a:ext cx="4660800" cy="3476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607" name="Google Shape;607;p33"/>
          <p:cNvSpPr txBox="1">
            <a:spLocks noGrp="1"/>
          </p:cNvSpPr>
          <p:nvPr>
            <p:ph type="subTitle" idx="6"/>
          </p:nvPr>
        </p:nvSpPr>
        <p:spPr>
          <a:xfrm>
            <a:off x="6857351" y="3164125"/>
            <a:ext cx="4660800" cy="8864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608" name="Google Shape;608;p33"/>
          <p:cNvSpPr txBox="1">
            <a:spLocks noGrp="1"/>
          </p:cNvSpPr>
          <p:nvPr>
            <p:ph type="subTitle" idx="7"/>
          </p:nvPr>
        </p:nvSpPr>
        <p:spPr>
          <a:xfrm>
            <a:off x="6857351" y="2760775"/>
            <a:ext cx="4660800" cy="3476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609" name="Google Shape;609;p33"/>
          <p:cNvSpPr txBox="1">
            <a:spLocks noGrp="1"/>
          </p:cNvSpPr>
          <p:nvPr>
            <p:ph type="subTitle" idx="8"/>
          </p:nvPr>
        </p:nvSpPr>
        <p:spPr>
          <a:xfrm>
            <a:off x="6857351" y="4684200"/>
            <a:ext cx="4660800" cy="886400"/>
          </a:xfrm>
          <a:prstGeom prst="rect">
            <a:avLst/>
          </a:prstGeom>
        </p:spPr>
        <p:txBody>
          <a:bodyPr spcFirstLastPara="1" wrap="square" lIns="0" tIns="0" rIns="0" bIns="0" anchor="t" anchorCtr="0">
            <a:noAutofit/>
          </a:bodyPr>
          <a:lstStyle>
            <a:lvl1pPr lvl="0" rtl="0">
              <a:spcBef>
                <a:spcPts val="0"/>
              </a:spcBef>
              <a:spcAft>
                <a:spcPts val="0"/>
              </a:spcAft>
              <a:buNone/>
              <a:defRPr sz="1467">
                <a:solidFill>
                  <a:srgbClr val="FFFFFF"/>
                </a:solidFill>
              </a:defRPr>
            </a:lvl1pPr>
            <a:lvl2pPr lvl="1" rtl="0">
              <a:spcBef>
                <a:spcPts val="533"/>
              </a:spcBef>
              <a:spcAft>
                <a:spcPts val="0"/>
              </a:spcAft>
              <a:buNone/>
              <a:defRPr sz="1467">
                <a:solidFill>
                  <a:srgbClr val="FFFFFF"/>
                </a:solidFill>
              </a:defRPr>
            </a:lvl2pPr>
            <a:lvl3pPr lvl="2" rtl="0">
              <a:spcBef>
                <a:spcPts val="533"/>
              </a:spcBef>
              <a:spcAft>
                <a:spcPts val="0"/>
              </a:spcAft>
              <a:buNone/>
              <a:defRPr sz="1467">
                <a:solidFill>
                  <a:srgbClr val="FFFFFF"/>
                </a:solidFill>
              </a:defRPr>
            </a:lvl3pPr>
            <a:lvl4pPr lvl="3" rtl="0">
              <a:spcBef>
                <a:spcPts val="533"/>
              </a:spcBef>
              <a:spcAft>
                <a:spcPts val="0"/>
              </a:spcAft>
              <a:buNone/>
              <a:defRPr sz="1467">
                <a:solidFill>
                  <a:srgbClr val="FFFFFF"/>
                </a:solidFill>
              </a:defRPr>
            </a:lvl4pPr>
            <a:lvl5pPr lvl="4" rtl="0">
              <a:spcBef>
                <a:spcPts val="533"/>
              </a:spcBef>
              <a:spcAft>
                <a:spcPts val="0"/>
              </a:spcAft>
              <a:buNone/>
              <a:defRPr sz="1467">
                <a:solidFill>
                  <a:srgbClr val="FFFFFF"/>
                </a:solidFill>
              </a:defRPr>
            </a:lvl5pPr>
            <a:lvl6pPr lvl="5" rtl="0">
              <a:spcBef>
                <a:spcPts val="533"/>
              </a:spcBef>
              <a:spcAft>
                <a:spcPts val="0"/>
              </a:spcAft>
              <a:buNone/>
              <a:defRPr sz="1467">
                <a:solidFill>
                  <a:srgbClr val="FFFFFF"/>
                </a:solidFill>
              </a:defRPr>
            </a:lvl6pPr>
            <a:lvl7pPr lvl="6" rtl="0">
              <a:spcBef>
                <a:spcPts val="533"/>
              </a:spcBef>
              <a:spcAft>
                <a:spcPts val="0"/>
              </a:spcAft>
              <a:buNone/>
              <a:defRPr sz="1467">
                <a:solidFill>
                  <a:srgbClr val="FFFFFF"/>
                </a:solidFill>
              </a:defRPr>
            </a:lvl7pPr>
            <a:lvl8pPr lvl="7" rtl="0">
              <a:spcBef>
                <a:spcPts val="533"/>
              </a:spcBef>
              <a:spcAft>
                <a:spcPts val="0"/>
              </a:spcAft>
              <a:buNone/>
              <a:defRPr sz="1467">
                <a:solidFill>
                  <a:srgbClr val="FFFFFF"/>
                </a:solidFill>
              </a:defRPr>
            </a:lvl8pPr>
            <a:lvl9pPr lvl="8" rtl="0">
              <a:spcBef>
                <a:spcPts val="533"/>
              </a:spcBef>
              <a:spcAft>
                <a:spcPts val="533"/>
              </a:spcAft>
              <a:buNone/>
              <a:defRPr sz="1467">
                <a:solidFill>
                  <a:srgbClr val="FFFFFF"/>
                </a:solidFill>
              </a:defRPr>
            </a:lvl9pPr>
          </a:lstStyle>
          <a:p>
            <a:endParaRPr/>
          </a:p>
        </p:txBody>
      </p:sp>
      <p:sp>
        <p:nvSpPr>
          <p:cNvPr id="610" name="Google Shape;610;p33"/>
          <p:cNvSpPr txBox="1">
            <a:spLocks noGrp="1"/>
          </p:cNvSpPr>
          <p:nvPr>
            <p:ph type="subTitle" idx="9"/>
          </p:nvPr>
        </p:nvSpPr>
        <p:spPr>
          <a:xfrm>
            <a:off x="6857351" y="4280851"/>
            <a:ext cx="4660800" cy="347600"/>
          </a:xfrm>
          <a:prstGeom prst="rect">
            <a:avLst/>
          </a:prstGeom>
        </p:spPr>
        <p:txBody>
          <a:bodyPr spcFirstLastPara="1" wrap="square" lIns="0" tIns="0" rIns="0" bIns="0" anchor="b" anchorCtr="0">
            <a:noAutofit/>
          </a:bodyPr>
          <a:lstStyle>
            <a:lvl1pPr lvl="0"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pic>
        <p:nvPicPr>
          <p:cNvPr id="611" name="Google Shape;611;p33"/>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612" name="Google Shape;612;p33"/>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720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8386903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Interior three column">
  <p:cSld name="Interior three column">
    <p:bg>
      <p:bgPr>
        <a:solidFill>
          <a:srgbClr val="353535"/>
        </a:solidFill>
        <a:effectLst/>
      </p:bgPr>
    </p:bg>
    <p:spTree>
      <p:nvGrpSpPr>
        <p:cNvPr id="1" name="Shape 613"/>
        <p:cNvGrpSpPr/>
        <p:nvPr/>
      </p:nvGrpSpPr>
      <p:grpSpPr>
        <a:xfrm>
          <a:off x="0" y="0"/>
          <a:ext cx="0" cy="0"/>
          <a:chOff x="0" y="0"/>
          <a:chExt cx="0" cy="0"/>
        </a:xfrm>
      </p:grpSpPr>
      <p:cxnSp>
        <p:nvCxnSpPr>
          <p:cNvPr id="614" name="Google Shape;614;p34"/>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615" name="Google Shape;615;p34"/>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616" name="Google Shape;616;p34"/>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cxnSp>
        <p:nvCxnSpPr>
          <p:cNvPr id="617" name="Google Shape;617;p34"/>
          <p:cNvCxnSpPr/>
          <p:nvPr/>
        </p:nvCxnSpPr>
        <p:spPr>
          <a:xfrm>
            <a:off x="4306151" y="4229725"/>
            <a:ext cx="0" cy="1557600"/>
          </a:xfrm>
          <a:prstGeom prst="straightConnector1">
            <a:avLst/>
          </a:prstGeom>
          <a:noFill/>
          <a:ln w="9525" cap="flat" cmpd="sng">
            <a:solidFill>
              <a:srgbClr val="FFFFFF"/>
            </a:solidFill>
            <a:prstDash val="dot"/>
            <a:round/>
            <a:headEnd type="none" w="med" len="med"/>
            <a:tailEnd type="none" w="med" len="med"/>
          </a:ln>
        </p:spPr>
      </p:cxnSp>
      <p:cxnSp>
        <p:nvCxnSpPr>
          <p:cNvPr id="618" name="Google Shape;618;p34"/>
          <p:cNvCxnSpPr/>
          <p:nvPr/>
        </p:nvCxnSpPr>
        <p:spPr>
          <a:xfrm>
            <a:off x="7885851" y="4229725"/>
            <a:ext cx="0" cy="1557600"/>
          </a:xfrm>
          <a:prstGeom prst="straightConnector1">
            <a:avLst/>
          </a:prstGeom>
          <a:noFill/>
          <a:ln w="9525" cap="flat" cmpd="sng">
            <a:solidFill>
              <a:srgbClr val="FFFFFF"/>
            </a:solidFill>
            <a:prstDash val="dot"/>
            <a:round/>
            <a:headEnd type="none" w="med" len="med"/>
            <a:tailEnd type="none" w="med" len="med"/>
          </a:ln>
        </p:spPr>
      </p:cxnSp>
      <p:sp>
        <p:nvSpPr>
          <p:cNvPr id="619" name="Google Shape;619;p34"/>
          <p:cNvSpPr txBox="1">
            <a:spLocks noGrp="1"/>
          </p:cNvSpPr>
          <p:nvPr>
            <p:ph type="subTitle" idx="2"/>
          </p:nvPr>
        </p:nvSpPr>
        <p:spPr>
          <a:xfrm>
            <a:off x="4468300" y="4229725"/>
            <a:ext cx="3255200" cy="3220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620" name="Google Shape;620;p34"/>
          <p:cNvSpPr txBox="1">
            <a:spLocks noGrp="1"/>
          </p:cNvSpPr>
          <p:nvPr>
            <p:ph type="subTitle" idx="3"/>
          </p:nvPr>
        </p:nvSpPr>
        <p:spPr>
          <a:xfrm>
            <a:off x="4468400" y="4718951"/>
            <a:ext cx="3255200" cy="91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533"/>
              </a:spcBef>
              <a:spcAft>
                <a:spcPts val="0"/>
              </a:spcAft>
              <a:buNone/>
              <a:defRPr sz="1467">
                <a:solidFill>
                  <a:srgbClr val="FFFFFF"/>
                </a:solidFill>
              </a:defRPr>
            </a:lvl2pPr>
            <a:lvl3pPr lvl="2" algn="ctr" rtl="0">
              <a:spcBef>
                <a:spcPts val="533"/>
              </a:spcBef>
              <a:spcAft>
                <a:spcPts val="0"/>
              </a:spcAft>
              <a:buNone/>
              <a:defRPr sz="1467">
                <a:solidFill>
                  <a:srgbClr val="FFFFFF"/>
                </a:solidFill>
              </a:defRPr>
            </a:lvl3pPr>
            <a:lvl4pPr lvl="3" algn="ctr" rtl="0">
              <a:spcBef>
                <a:spcPts val="533"/>
              </a:spcBef>
              <a:spcAft>
                <a:spcPts val="0"/>
              </a:spcAft>
              <a:buNone/>
              <a:defRPr sz="1467">
                <a:solidFill>
                  <a:srgbClr val="FFFFFF"/>
                </a:solidFill>
              </a:defRPr>
            </a:lvl4pPr>
            <a:lvl5pPr lvl="4" algn="ctr" rtl="0">
              <a:spcBef>
                <a:spcPts val="533"/>
              </a:spcBef>
              <a:spcAft>
                <a:spcPts val="0"/>
              </a:spcAft>
              <a:buNone/>
              <a:defRPr sz="1467">
                <a:solidFill>
                  <a:srgbClr val="FFFFFF"/>
                </a:solidFill>
              </a:defRPr>
            </a:lvl5pPr>
            <a:lvl6pPr lvl="5" algn="ctr" rtl="0">
              <a:spcBef>
                <a:spcPts val="533"/>
              </a:spcBef>
              <a:spcAft>
                <a:spcPts val="0"/>
              </a:spcAft>
              <a:buNone/>
              <a:defRPr sz="1467">
                <a:solidFill>
                  <a:srgbClr val="FFFFFF"/>
                </a:solidFill>
              </a:defRPr>
            </a:lvl6pPr>
            <a:lvl7pPr lvl="6" algn="ctr" rtl="0">
              <a:spcBef>
                <a:spcPts val="533"/>
              </a:spcBef>
              <a:spcAft>
                <a:spcPts val="0"/>
              </a:spcAft>
              <a:buNone/>
              <a:defRPr sz="1467">
                <a:solidFill>
                  <a:srgbClr val="FFFFFF"/>
                </a:solidFill>
              </a:defRPr>
            </a:lvl7pPr>
            <a:lvl8pPr lvl="7" algn="ctr" rtl="0">
              <a:spcBef>
                <a:spcPts val="533"/>
              </a:spcBef>
              <a:spcAft>
                <a:spcPts val="0"/>
              </a:spcAft>
              <a:buNone/>
              <a:defRPr sz="1467">
                <a:solidFill>
                  <a:srgbClr val="FFFFFF"/>
                </a:solidFill>
              </a:defRPr>
            </a:lvl8pPr>
            <a:lvl9pPr lvl="8" algn="ctr" rtl="0">
              <a:spcBef>
                <a:spcPts val="533"/>
              </a:spcBef>
              <a:spcAft>
                <a:spcPts val="533"/>
              </a:spcAft>
              <a:buNone/>
              <a:defRPr sz="1467">
                <a:solidFill>
                  <a:srgbClr val="FFFFFF"/>
                </a:solidFill>
              </a:defRPr>
            </a:lvl9pPr>
          </a:lstStyle>
          <a:p>
            <a:endParaRPr/>
          </a:p>
        </p:txBody>
      </p:sp>
      <p:sp>
        <p:nvSpPr>
          <p:cNvPr id="621" name="Google Shape;621;p34"/>
          <p:cNvSpPr txBox="1">
            <a:spLocks noGrp="1"/>
          </p:cNvSpPr>
          <p:nvPr>
            <p:ph type="subTitle" idx="4"/>
          </p:nvPr>
        </p:nvSpPr>
        <p:spPr>
          <a:xfrm>
            <a:off x="8048000" y="4229725"/>
            <a:ext cx="3255200" cy="3220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622" name="Google Shape;622;p34"/>
          <p:cNvSpPr txBox="1">
            <a:spLocks noGrp="1"/>
          </p:cNvSpPr>
          <p:nvPr>
            <p:ph type="subTitle" idx="5"/>
          </p:nvPr>
        </p:nvSpPr>
        <p:spPr>
          <a:xfrm>
            <a:off x="8048100" y="4718951"/>
            <a:ext cx="3255200" cy="91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533"/>
              </a:spcBef>
              <a:spcAft>
                <a:spcPts val="0"/>
              </a:spcAft>
              <a:buNone/>
              <a:defRPr sz="1467">
                <a:solidFill>
                  <a:srgbClr val="FFFFFF"/>
                </a:solidFill>
              </a:defRPr>
            </a:lvl2pPr>
            <a:lvl3pPr lvl="2" algn="ctr" rtl="0">
              <a:spcBef>
                <a:spcPts val="533"/>
              </a:spcBef>
              <a:spcAft>
                <a:spcPts val="0"/>
              </a:spcAft>
              <a:buNone/>
              <a:defRPr sz="1467">
                <a:solidFill>
                  <a:srgbClr val="FFFFFF"/>
                </a:solidFill>
              </a:defRPr>
            </a:lvl3pPr>
            <a:lvl4pPr lvl="3" algn="ctr" rtl="0">
              <a:spcBef>
                <a:spcPts val="533"/>
              </a:spcBef>
              <a:spcAft>
                <a:spcPts val="0"/>
              </a:spcAft>
              <a:buNone/>
              <a:defRPr sz="1467">
                <a:solidFill>
                  <a:srgbClr val="FFFFFF"/>
                </a:solidFill>
              </a:defRPr>
            </a:lvl4pPr>
            <a:lvl5pPr lvl="4" algn="ctr" rtl="0">
              <a:spcBef>
                <a:spcPts val="533"/>
              </a:spcBef>
              <a:spcAft>
                <a:spcPts val="0"/>
              </a:spcAft>
              <a:buNone/>
              <a:defRPr sz="1467">
                <a:solidFill>
                  <a:srgbClr val="FFFFFF"/>
                </a:solidFill>
              </a:defRPr>
            </a:lvl5pPr>
            <a:lvl6pPr lvl="5" algn="ctr" rtl="0">
              <a:spcBef>
                <a:spcPts val="533"/>
              </a:spcBef>
              <a:spcAft>
                <a:spcPts val="0"/>
              </a:spcAft>
              <a:buNone/>
              <a:defRPr sz="1467">
                <a:solidFill>
                  <a:srgbClr val="FFFFFF"/>
                </a:solidFill>
              </a:defRPr>
            </a:lvl6pPr>
            <a:lvl7pPr lvl="6" algn="ctr" rtl="0">
              <a:spcBef>
                <a:spcPts val="533"/>
              </a:spcBef>
              <a:spcAft>
                <a:spcPts val="0"/>
              </a:spcAft>
              <a:buNone/>
              <a:defRPr sz="1467">
                <a:solidFill>
                  <a:srgbClr val="FFFFFF"/>
                </a:solidFill>
              </a:defRPr>
            </a:lvl7pPr>
            <a:lvl8pPr lvl="7" algn="ctr" rtl="0">
              <a:spcBef>
                <a:spcPts val="533"/>
              </a:spcBef>
              <a:spcAft>
                <a:spcPts val="0"/>
              </a:spcAft>
              <a:buNone/>
              <a:defRPr sz="1467">
                <a:solidFill>
                  <a:srgbClr val="FFFFFF"/>
                </a:solidFill>
              </a:defRPr>
            </a:lvl8pPr>
            <a:lvl9pPr lvl="8" algn="ctr" rtl="0">
              <a:spcBef>
                <a:spcPts val="533"/>
              </a:spcBef>
              <a:spcAft>
                <a:spcPts val="533"/>
              </a:spcAft>
              <a:buNone/>
              <a:defRPr sz="1467">
                <a:solidFill>
                  <a:srgbClr val="FFFFFF"/>
                </a:solidFill>
              </a:defRPr>
            </a:lvl9pPr>
          </a:lstStyle>
          <a:p>
            <a:endParaRPr/>
          </a:p>
        </p:txBody>
      </p:sp>
      <p:sp>
        <p:nvSpPr>
          <p:cNvPr id="623" name="Google Shape;623;p34"/>
          <p:cNvSpPr txBox="1">
            <a:spLocks noGrp="1"/>
          </p:cNvSpPr>
          <p:nvPr>
            <p:ph type="subTitle" idx="6"/>
          </p:nvPr>
        </p:nvSpPr>
        <p:spPr>
          <a:xfrm>
            <a:off x="888600" y="4229725"/>
            <a:ext cx="3255200" cy="322000"/>
          </a:xfrm>
          <a:prstGeom prst="rect">
            <a:avLst/>
          </a:prstGeom>
        </p:spPr>
        <p:txBody>
          <a:bodyPr spcFirstLastPara="1" wrap="square" lIns="0" tIns="0" rIns="0" bIns="0" anchor="b" anchorCtr="0">
            <a:noAutofit/>
          </a:bodyPr>
          <a:lstStyle>
            <a:lvl1pPr lvl="0"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1pPr>
            <a:lvl2pPr lvl="1"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2pPr>
            <a:lvl3pPr lvl="2"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3pPr>
            <a:lvl4pPr lvl="3"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4pPr>
            <a:lvl5pPr lvl="4"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5pPr>
            <a:lvl6pPr lvl="5"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6pPr>
            <a:lvl7pPr lvl="6"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7pPr>
            <a:lvl8pPr lvl="7"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8pPr>
            <a:lvl9pPr lvl="8" algn="ctr" rtl="0">
              <a:lnSpc>
                <a:spcPct val="114000"/>
              </a:lnSpc>
              <a:spcBef>
                <a:spcPts val="0"/>
              </a:spcBef>
              <a:spcAft>
                <a:spcPts val="0"/>
              </a:spcAft>
              <a:buNone/>
              <a:defRPr sz="1467">
                <a:solidFill>
                  <a:srgbClr val="FFFFFF"/>
                </a:solidFill>
                <a:latin typeface="Red Hat Display Medium"/>
                <a:ea typeface="Red Hat Display Medium"/>
                <a:cs typeface="Red Hat Display Medium"/>
                <a:sym typeface="Red Hat Display Medium"/>
              </a:defRPr>
            </a:lvl9pPr>
          </a:lstStyle>
          <a:p>
            <a:endParaRPr/>
          </a:p>
        </p:txBody>
      </p:sp>
      <p:sp>
        <p:nvSpPr>
          <p:cNvPr id="624" name="Google Shape;624;p34"/>
          <p:cNvSpPr txBox="1">
            <a:spLocks noGrp="1"/>
          </p:cNvSpPr>
          <p:nvPr>
            <p:ph type="subTitle" idx="7"/>
          </p:nvPr>
        </p:nvSpPr>
        <p:spPr>
          <a:xfrm>
            <a:off x="888700" y="4718951"/>
            <a:ext cx="3255200" cy="915200"/>
          </a:xfrm>
          <a:prstGeom prst="rect">
            <a:avLst/>
          </a:prstGeom>
        </p:spPr>
        <p:txBody>
          <a:bodyPr spcFirstLastPara="1" wrap="square" lIns="0" tIns="0" rIns="0" bIns="0" anchor="t" anchorCtr="0">
            <a:noAutofit/>
          </a:bodyPr>
          <a:lstStyle>
            <a:lvl1pPr lvl="0" algn="ctr" rtl="0">
              <a:spcBef>
                <a:spcPts val="0"/>
              </a:spcBef>
              <a:spcAft>
                <a:spcPts val="0"/>
              </a:spcAft>
              <a:buNone/>
              <a:defRPr sz="1467">
                <a:solidFill>
                  <a:srgbClr val="FFFFFF"/>
                </a:solidFill>
              </a:defRPr>
            </a:lvl1pPr>
            <a:lvl2pPr lvl="1" algn="ctr" rtl="0">
              <a:spcBef>
                <a:spcPts val="533"/>
              </a:spcBef>
              <a:spcAft>
                <a:spcPts val="0"/>
              </a:spcAft>
              <a:buNone/>
              <a:defRPr sz="1467">
                <a:solidFill>
                  <a:srgbClr val="FFFFFF"/>
                </a:solidFill>
              </a:defRPr>
            </a:lvl2pPr>
            <a:lvl3pPr lvl="2" algn="ctr" rtl="0">
              <a:spcBef>
                <a:spcPts val="533"/>
              </a:spcBef>
              <a:spcAft>
                <a:spcPts val="0"/>
              </a:spcAft>
              <a:buNone/>
              <a:defRPr sz="1467">
                <a:solidFill>
                  <a:srgbClr val="FFFFFF"/>
                </a:solidFill>
              </a:defRPr>
            </a:lvl3pPr>
            <a:lvl4pPr lvl="3" algn="ctr" rtl="0">
              <a:spcBef>
                <a:spcPts val="533"/>
              </a:spcBef>
              <a:spcAft>
                <a:spcPts val="0"/>
              </a:spcAft>
              <a:buNone/>
              <a:defRPr sz="1467">
                <a:solidFill>
                  <a:srgbClr val="FFFFFF"/>
                </a:solidFill>
              </a:defRPr>
            </a:lvl4pPr>
            <a:lvl5pPr lvl="4" algn="ctr" rtl="0">
              <a:spcBef>
                <a:spcPts val="533"/>
              </a:spcBef>
              <a:spcAft>
                <a:spcPts val="0"/>
              </a:spcAft>
              <a:buNone/>
              <a:defRPr sz="1467">
                <a:solidFill>
                  <a:srgbClr val="FFFFFF"/>
                </a:solidFill>
              </a:defRPr>
            </a:lvl5pPr>
            <a:lvl6pPr lvl="5" algn="ctr" rtl="0">
              <a:spcBef>
                <a:spcPts val="533"/>
              </a:spcBef>
              <a:spcAft>
                <a:spcPts val="0"/>
              </a:spcAft>
              <a:buNone/>
              <a:defRPr sz="1467">
                <a:solidFill>
                  <a:srgbClr val="FFFFFF"/>
                </a:solidFill>
              </a:defRPr>
            </a:lvl6pPr>
            <a:lvl7pPr lvl="6" algn="ctr" rtl="0">
              <a:spcBef>
                <a:spcPts val="533"/>
              </a:spcBef>
              <a:spcAft>
                <a:spcPts val="0"/>
              </a:spcAft>
              <a:buNone/>
              <a:defRPr sz="1467">
                <a:solidFill>
                  <a:srgbClr val="FFFFFF"/>
                </a:solidFill>
              </a:defRPr>
            </a:lvl7pPr>
            <a:lvl8pPr lvl="7" algn="ctr" rtl="0">
              <a:spcBef>
                <a:spcPts val="533"/>
              </a:spcBef>
              <a:spcAft>
                <a:spcPts val="0"/>
              </a:spcAft>
              <a:buNone/>
              <a:defRPr sz="1467">
                <a:solidFill>
                  <a:srgbClr val="FFFFFF"/>
                </a:solidFill>
              </a:defRPr>
            </a:lvl8pPr>
            <a:lvl9pPr lvl="8" algn="ctr" rtl="0">
              <a:spcBef>
                <a:spcPts val="533"/>
              </a:spcBef>
              <a:spcAft>
                <a:spcPts val="533"/>
              </a:spcAft>
              <a:buNone/>
              <a:defRPr sz="1467">
                <a:solidFill>
                  <a:srgbClr val="FFFFFF"/>
                </a:solidFill>
              </a:defRPr>
            </a:lvl9pPr>
          </a:lstStyle>
          <a:p>
            <a:endParaRPr/>
          </a:p>
        </p:txBody>
      </p:sp>
      <p:sp>
        <p:nvSpPr>
          <p:cNvPr id="625" name="Google Shape;625;p34"/>
          <p:cNvSpPr txBox="1">
            <a:spLocks noGrp="1"/>
          </p:cNvSpPr>
          <p:nvPr>
            <p:ph type="subTitle" idx="8"/>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626" name="Google Shape;626;p34"/>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627" name="Google Shape;627;p34"/>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628" name="Google Shape;628;p34"/>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629" name="Google Shape;629;p34"/>
          <p:cNvSpPr txBox="1">
            <a:spLocks noGrp="1"/>
          </p:cNvSpPr>
          <p:nvPr>
            <p:ph type="subTitle" idx="9"/>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12686938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Interior image left">
  <p:cSld name="Interior image left">
    <p:bg>
      <p:bgPr>
        <a:solidFill>
          <a:srgbClr val="353535"/>
        </a:solidFill>
        <a:effectLst/>
      </p:bgPr>
    </p:bg>
    <p:spTree>
      <p:nvGrpSpPr>
        <p:cNvPr id="1" name="Shape 630"/>
        <p:cNvGrpSpPr/>
        <p:nvPr/>
      </p:nvGrpSpPr>
      <p:grpSpPr>
        <a:xfrm>
          <a:off x="0" y="0"/>
          <a:ext cx="0" cy="0"/>
          <a:chOff x="0" y="0"/>
          <a:chExt cx="0" cy="0"/>
        </a:xfrm>
      </p:grpSpPr>
      <p:cxnSp>
        <p:nvCxnSpPr>
          <p:cNvPr id="631" name="Google Shape;631;p35"/>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632" name="Google Shape;632;p35"/>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633" name="Google Shape;633;p35"/>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634" name="Google Shape;634;p35"/>
          <p:cNvSpPr txBox="1">
            <a:spLocks noGrp="1"/>
          </p:cNvSpPr>
          <p:nvPr>
            <p:ph type="subTitle" idx="2"/>
          </p:nvPr>
        </p:nvSpPr>
        <p:spPr>
          <a:xfrm>
            <a:off x="5662075" y="2539251"/>
            <a:ext cx="5486400" cy="3168800"/>
          </a:xfrm>
          <a:prstGeom prst="rect">
            <a:avLst/>
          </a:prstGeom>
        </p:spPr>
        <p:txBody>
          <a:bodyPr spcFirstLastPara="1" wrap="square" lIns="0" tIns="0" rIns="0" bIns="0" anchor="t" anchorCtr="0">
            <a:noAutofit/>
          </a:bodyPr>
          <a:lstStyle>
            <a:lvl1pPr lvl="0" rtl="0">
              <a:lnSpc>
                <a:spcPct val="113000"/>
              </a:lnSpc>
              <a:spcBef>
                <a:spcPts val="0"/>
              </a:spcBef>
              <a:spcAft>
                <a:spcPts val="0"/>
              </a:spcAft>
              <a:buNone/>
              <a:defRPr>
                <a:solidFill>
                  <a:srgbClr val="FFFFFF"/>
                </a:solidFill>
              </a:defRPr>
            </a:lvl1pPr>
            <a:lvl2pPr lvl="1" rtl="0">
              <a:lnSpc>
                <a:spcPct val="113000"/>
              </a:lnSpc>
              <a:spcBef>
                <a:spcPts val="2000"/>
              </a:spcBef>
              <a:spcAft>
                <a:spcPts val="0"/>
              </a:spcAft>
              <a:buNone/>
              <a:defRPr>
                <a:solidFill>
                  <a:srgbClr val="FFFFFF"/>
                </a:solidFill>
              </a:defRPr>
            </a:lvl2pPr>
            <a:lvl3pPr lvl="2" rtl="0">
              <a:lnSpc>
                <a:spcPct val="113000"/>
              </a:lnSpc>
              <a:spcBef>
                <a:spcPts val="2000"/>
              </a:spcBef>
              <a:spcAft>
                <a:spcPts val="0"/>
              </a:spcAft>
              <a:buNone/>
              <a:defRPr>
                <a:solidFill>
                  <a:srgbClr val="FFFFFF"/>
                </a:solidFill>
              </a:defRPr>
            </a:lvl3pPr>
            <a:lvl4pPr lvl="3" rtl="0">
              <a:lnSpc>
                <a:spcPct val="113000"/>
              </a:lnSpc>
              <a:spcBef>
                <a:spcPts val="2000"/>
              </a:spcBef>
              <a:spcAft>
                <a:spcPts val="0"/>
              </a:spcAft>
              <a:buNone/>
              <a:defRPr>
                <a:solidFill>
                  <a:srgbClr val="FFFFFF"/>
                </a:solidFill>
              </a:defRPr>
            </a:lvl4pPr>
            <a:lvl5pPr lvl="4" rtl="0">
              <a:lnSpc>
                <a:spcPct val="113000"/>
              </a:lnSpc>
              <a:spcBef>
                <a:spcPts val="2000"/>
              </a:spcBef>
              <a:spcAft>
                <a:spcPts val="0"/>
              </a:spcAft>
              <a:buNone/>
              <a:defRPr>
                <a:solidFill>
                  <a:srgbClr val="FFFFFF"/>
                </a:solidFill>
              </a:defRPr>
            </a:lvl5pPr>
            <a:lvl6pPr lvl="5" rtl="0">
              <a:lnSpc>
                <a:spcPct val="113000"/>
              </a:lnSpc>
              <a:spcBef>
                <a:spcPts val="2000"/>
              </a:spcBef>
              <a:spcAft>
                <a:spcPts val="0"/>
              </a:spcAft>
              <a:buNone/>
              <a:defRPr>
                <a:solidFill>
                  <a:srgbClr val="FFFFFF"/>
                </a:solidFill>
              </a:defRPr>
            </a:lvl6pPr>
            <a:lvl7pPr lvl="6" rtl="0">
              <a:lnSpc>
                <a:spcPct val="113000"/>
              </a:lnSpc>
              <a:spcBef>
                <a:spcPts val="2000"/>
              </a:spcBef>
              <a:spcAft>
                <a:spcPts val="0"/>
              </a:spcAft>
              <a:buNone/>
              <a:defRPr>
                <a:solidFill>
                  <a:srgbClr val="FFFFFF"/>
                </a:solidFill>
              </a:defRPr>
            </a:lvl7pPr>
            <a:lvl8pPr lvl="7" rtl="0">
              <a:lnSpc>
                <a:spcPct val="113000"/>
              </a:lnSpc>
              <a:spcBef>
                <a:spcPts val="2000"/>
              </a:spcBef>
              <a:spcAft>
                <a:spcPts val="0"/>
              </a:spcAft>
              <a:buNone/>
              <a:defRPr>
                <a:solidFill>
                  <a:srgbClr val="FFFFFF"/>
                </a:solidFill>
              </a:defRPr>
            </a:lvl8pPr>
            <a:lvl9pPr lvl="8" rtl="0">
              <a:lnSpc>
                <a:spcPct val="113000"/>
              </a:lnSpc>
              <a:spcBef>
                <a:spcPts val="2000"/>
              </a:spcBef>
              <a:spcAft>
                <a:spcPts val="2000"/>
              </a:spcAft>
              <a:buNone/>
              <a:defRPr>
                <a:solidFill>
                  <a:srgbClr val="FFFFFF"/>
                </a:solidFill>
              </a:defRPr>
            </a:lvl9pPr>
          </a:lstStyle>
          <a:p>
            <a:endParaRPr/>
          </a:p>
        </p:txBody>
      </p:sp>
      <p:sp>
        <p:nvSpPr>
          <p:cNvPr id="635" name="Google Shape;635;p35"/>
          <p:cNvSpPr txBox="1">
            <a:spLocks noGrp="1"/>
          </p:cNvSpPr>
          <p:nvPr>
            <p:ph type="subTitle" idx="3"/>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636" name="Google Shape;636;p35"/>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637" name="Google Shape;637;p35"/>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638" name="Google Shape;638;p35"/>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639" name="Google Shape;639;p35"/>
          <p:cNvSpPr txBox="1">
            <a:spLocks noGrp="1"/>
          </p:cNvSpPr>
          <p:nvPr>
            <p:ph type="subTitle" idx="4"/>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33084168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Interior large text alt1">
  <p:cSld name="Interior large text alt1">
    <p:bg>
      <p:bgPr>
        <a:solidFill>
          <a:srgbClr val="353535"/>
        </a:solidFill>
        <a:effectLst/>
      </p:bgPr>
    </p:bg>
    <p:spTree>
      <p:nvGrpSpPr>
        <p:cNvPr id="1" name="Shape 640"/>
        <p:cNvGrpSpPr/>
        <p:nvPr/>
      </p:nvGrpSpPr>
      <p:grpSpPr>
        <a:xfrm>
          <a:off x="0" y="0"/>
          <a:ext cx="0" cy="0"/>
          <a:chOff x="0" y="0"/>
          <a:chExt cx="0" cy="0"/>
        </a:xfrm>
      </p:grpSpPr>
      <p:cxnSp>
        <p:nvCxnSpPr>
          <p:cNvPr id="641" name="Google Shape;641;p36"/>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642" name="Google Shape;642;p36"/>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643" name="Google Shape;643;p36"/>
          <p:cNvSpPr txBox="1">
            <a:spLocks noGrp="1"/>
          </p:cNvSpPr>
          <p:nvPr>
            <p:ph type="subTitle" idx="1"/>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644" name="Google Shape;644;p36"/>
          <p:cNvSpPr txBox="1">
            <a:spLocks noGrp="1"/>
          </p:cNvSpPr>
          <p:nvPr>
            <p:ph type="subTitle" idx="2"/>
          </p:nvPr>
        </p:nvSpPr>
        <p:spPr>
          <a:xfrm>
            <a:off x="2087851" y="2416425"/>
            <a:ext cx="8044800" cy="1304000"/>
          </a:xfrm>
          <a:prstGeom prst="rect">
            <a:avLst/>
          </a:prstGeom>
        </p:spPr>
        <p:txBody>
          <a:bodyPr spcFirstLastPara="1" wrap="square" lIns="0" tIns="0" rIns="0" bIns="0" anchor="t" anchorCtr="0">
            <a:noAutofit/>
          </a:bodyPr>
          <a:lstStyle>
            <a:lvl1pPr lvl="0" rtl="0">
              <a:lnSpc>
                <a:spcPct val="135000"/>
              </a:lnSpc>
              <a:spcBef>
                <a:spcPts val="0"/>
              </a:spcBef>
              <a:spcAft>
                <a:spcPts val="0"/>
              </a:spcAft>
              <a:buNone/>
              <a:defRPr>
                <a:solidFill>
                  <a:srgbClr val="FFFFFF"/>
                </a:solidFill>
              </a:defRPr>
            </a:lvl1pPr>
            <a:lvl2pPr lvl="1" rtl="0">
              <a:spcBef>
                <a:spcPts val="533"/>
              </a:spcBef>
              <a:spcAft>
                <a:spcPts val="0"/>
              </a:spcAft>
              <a:buNone/>
              <a:defRPr>
                <a:solidFill>
                  <a:srgbClr val="FFFFFF"/>
                </a:solidFill>
              </a:defRPr>
            </a:lvl2pPr>
            <a:lvl3pPr lvl="2" rtl="0">
              <a:spcBef>
                <a:spcPts val="533"/>
              </a:spcBef>
              <a:spcAft>
                <a:spcPts val="0"/>
              </a:spcAft>
              <a:buNone/>
              <a:defRPr>
                <a:solidFill>
                  <a:srgbClr val="FFFFFF"/>
                </a:solidFill>
              </a:defRPr>
            </a:lvl3pPr>
            <a:lvl4pPr lvl="3" rtl="0">
              <a:spcBef>
                <a:spcPts val="533"/>
              </a:spcBef>
              <a:spcAft>
                <a:spcPts val="0"/>
              </a:spcAft>
              <a:buNone/>
              <a:defRPr>
                <a:solidFill>
                  <a:srgbClr val="FFFFFF"/>
                </a:solidFill>
              </a:defRPr>
            </a:lvl4pPr>
            <a:lvl5pPr lvl="4" rtl="0">
              <a:spcBef>
                <a:spcPts val="533"/>
              </a:spcBef>
              <a:spcAft>
                <a:spcPts val="0"/>
              </a:spcAft>
              <a:buNone/>
              <a:defRPr>
                <a:solidFill>
                  <a:srgbClr val="FFFFFF"/>
                </a:solidFill>
              </a:defRPr>
            </a:lvl5pPr>
            <a:lvl6pPr lvl="5" rtl="0">
              <a:spcBef>
                <a:spcPts val="533"/>
              </a:spcBef>
              <a:spcAft>
                <a:spcPts val="0"/>
              </a:spcAft>
              <a:buNone/>
              <a:defRPr>
                <a:solidFill>
                  <a:srgbClr val="FFFFFF"/>
                </a:solidFill>
              </a:defRPr>
            </a:lvl6pPr>
            <a:lvl7pPr lvl="6" rtl="0">
              <a:spcBef>
                <a:spcPts val="533"/>
              </a:spcBef>
              <a:spcAft>
                <a:spcPts val="0"/>
              </a:spcAft>
              <a:buNone/>
              <a:defRPr>
                <a:solidFill>
                  <a:srgbClr val="FFFFFF"/>
                </a:solidFill>
              </a:defRPr>
            </a:lvl7pPr>
            <a:lvl8pPr lvl="7" rtl="0">
              <a:spcBef>
                <a:spcPts val="533"/>
              </a:spcBef>
              <a:spcAft>
                <a:spcPts val="0"/>
              </a:spcAft>
              <a:buNone/>
              <a:defRPr>
                <a:solidFill>
                  <a:srgbClr val="FFFFFF"/>
                </a:solidFill>
              </a:defRPr>
            </a:lvl8pPr>
            <a:lvl9pPr lvl="8" rtl="0">
              <a:spcBef>
                <a:spcPts val="533"/>
              </a:spcBef>
              <a:spcAft>
                <a:spcPts val="533"/>
              </a:spcAft>
              <a:buNone/>
              <a:defRPr>
                <a:solidFill>
                  <a:srgbClr val="FFFFFF"/>
                </a:solidFill>
              </a:defRPr>
            </a:lvl9pPr>
          </a:lstStyle>
          <a:p>
            <a:endParaRPr/>
          </a:p>
        </p:txBody>
      </p:sp>
      <p:sp>
        <p:nvSpPr>
          <p:cNvPr id="645" name="Google Shape;645;p36"/>
          <p:cNvSpPr txBox="1">
            <a:spLocks noGrp="1"/>
          </p:cNvSpPr>
          <p:nvPr>
            <p:ph type="subTitle" idx="3"/>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9pPr>
          </a:lstStyle>
          <a:p>
            <a:endParaRPr/>
          </a:p>
        </p:txBody>
      </p:sp>
      <p:sp>
        <p:nvSpPr>
          <p:cNvPr id="646" name="Google Shape;646;p36"/>
          <p:cNvSpPr txBox="1">
            <a:spLocks noGrp="1"/>
          </p:cNvSpPr>
          <p:nvPr>
            <p:ph type="title"/>
          </p:nvPr>
        </p:nvSpPr>
        <p:spPr>
          <a:xfrm>
            <a:off x="885051" y="1100351"/>
            <a:ext cx="10422000" cy="553200"/>
          </a:xfrm>
          <a:prstGeom prst="rect">
            <a:avLst/>
          </a:prstGeom>
        </p:spPr>
        <p:txBody>
          <a:bodyPr spcFirstLastPara="1" wrap="square" lIns="0" tIns="0" rIns="0" bIns="0" anchor="t" anchorCtr="0">
            <a:noAutofit/>
          </a:bodyPr>
          <a:lstStyle>
            <a:lvl1pPr lvl="0" algn="ctr" rtl="0">
              <a:lnSpc>
                <a:spcPct val="130000"/>
              </a:lnSpc>
              <a:spcBef>
                <a:spcPts val="0"/>
              </a:spcBef>
              <a:spcAft>
                <a:spcPts val="0"/>
              </a:spcAft>
              <a:buNone/>
              <a:defRPr sz="2800">
                <a:solidFill>
                  <a:srgbClr val="FFFFFF"/>
                </a:solidFill>
                <a:latin typeface="Red Hat Display Medium"/>
                <a:ea typeface="Red Hat Display Medium"/>
                <a:cs typeface="Red Hat Display Medium"/>
                <a:sym typeface="Red Hat Display Medium"/>
              </a:defRPr>
            </a:lvl1pPr>
            <a:lvl2pPr lvl="1"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2pPr>
            <a:lvl3pPr lvl="2"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3pPr>
            <a:lvl4pPr lvl="3"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4pPr>
            <a:lvl5pPr lvl="4"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5pPr>
            <a:lvl6pPr lvl="5"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6pPr>
            <a:lvl7pPr lvl="6"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7pPr>
            <a:lvl8pPr lvl="7"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8pPr>
            <a:lvl9pPr lvl="8" algn="ctr" rtl="0">
              <a:lnSpc>
                <a:spcPct val="130000"/>
              </a:lnSpc>
              <a:spcBef>
                <a:spcPts val="0"/>
              </a:spcBef>
              <a:spcAft>
                <a:spcPts val="0"/>
              </a:spcAft>
              <a:buNone/>
              <a:defRPr sz="2667">
                <a:solidFill>
                  <a:srgbClr val="FFFFFF"/>
                </a:solidFill>
                <a:latin typeface="Red Hat Display Medium"/>
                <a:ea typeface="Red Hat Display Medium"/>
                <a:cs typeface="Red Hat Display Medium"/>
                <a:sym typeface="Red Hat Display Medium"/>
              </a:defRPr>
            </a:lvl9pPr>
          </a:lstStyle>
          <a:p>
            <a:endParaRPr/>
          </a:p>
        </p:txBody>
      </p:sp>
      <p:pic>
        <p:nvPicPr>
          <p:cNvPr id="647" name="Google Shape;647;p36"/>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648" name="Google Shape;648;p36"/>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
        <p:nvSpPr>
          <p:cNvPr id="649" name="Google Shape;649;p36"/>
          <p:cNvSpPr txBox="1">
            <a:spLocks noGrp="1"/>
          </p:cNvSpPr>
          <p:nvPr>
            <p:ph type="subTitle" idx="4"/>
          </p:nvPr>
        </p:nvSpPr>
        <p:spPr>
          <a:xfrm>
            <a:off x="885125" y="1653551"/>
            <a:ext cx="10422000" cy="292000"/>
          </a:xfrm>
          <a:prstGeom prst="rect">
            <a:avLst/>
          </a:prstGeom>
        </p:spPr>
        <p:txBody>
          <a:bodyPr spcFirstLastPara="1" wrap="square" lIns="0" tIns="0" rIns="0" bIns="0" anchor="t" anchorCtr="0">
            <a:noAutofit/>
          </a:bodyPr>
          <a:lstStyle>
            <a:lvl1pPr lvl="0" algn="ctr" rtl="0">
              <a:spcBef>
                <a:spcPts val="0"/>
              </a:spcBef>
              <a:spcAft>
                <a:spcPts val="0"/>
              </a:spcAft>
              <a:buNone/>
              <a:defRPr sz="1867">
                <a:solidFill>
                  <a:schemeClr val="accent1"/>
                </a:solidFill>
              </a:defRPr>
            </a:lvl1pPr>
            <a:lvl2pPr lvl="1" algn="ctr" rtl="0">
              <a:spcBef>
                <a:spcPts val="533"/>
              </a:spcBef>
              <a:spcAft>
                <a:spcPts val="0"/>
              </a:spcAft>
              <a:buNone/>
              <a:defRPr sz="1867">
                <a:solidFill>
                  <a:srgbClr val="FFFFFF"/>
                </a:solidFill>
              </a:defRPr>
            </a:lvl2pPr>
            <a:lvl3pPr lvl="2" algn="ctr" rtl="0">
              <a:spcBef>
                <a:spcPts val="533"/>
              </a:spcBef>
              <a:spcAft>
                <a:spcPts val="0"/>
              </a:spcAft>
              <a:buNone/>
              <a:defRPr sz="1867">
                <a:solidFill>
                  <a:srgbClr val="FFFFFF"/>
                </a:solidFill>
              </a:defRPr>
            </a:lvl3pPr>
            <a:lvl4pPr lvl="3" algn="ctr" rtl="0">
              <a:spcBef>
                <a:spcPts val="533"/>
              </a:spcBef>
              <a:spcAft>
                <a:spcPts val="0"/>
              </a:spcAft>
              <a:buNone/>
              <a:defRPr sz="1867">
                <a:solidFill>
                  <a:srgbClr val="FFFFFF"/>
                </a:solidFill>
              </a:defRPr>
            </a:lvl4pPr>
            <a:lvl5pPr lvl="4" algn="ctr" rtl="0">
              <a:spcBef>
                <a:spcPts val="533"/>
              </a:spcBef>
              <a:spcAft>
                <a:spcPts val="0"/>
              </a:spcAft>
              <a:buNone/>
              <a:defRPr sz="1867">
                <a:solidFill>
                  <a:srgbClr val="FFFFFF"/>
                </a:solidFill>
              </a:defRPr>
            </a:lvl5pPr>
            <a:lvl6pPr lvl="5" algn="ctr" rtl="0">
              <a:spcBef>
                <a:spcPts val="533"/>
              </a:spcBef>
              <a:spcAft>
                <a:spcPts val="0"/>
              </a:spcAft>
              <a:buNone/>
              <a:defRPr sz="1867">
                <a:solidFill>
                  <a:srgbClr val="FFFFFF"/>
                </a:solidFill>
              </a:defRPr>
            </a:lvl6pPr>
            <a:lvl7pPr lvl="6" algn="ctr" rtl="0">
              <a:spcBef>
                <a:spcPts val="533"/>
              </a:spcBef>
              <a:spcAft>
                <a:spcPts val="0"/>
              </a:spcAft>
              <a:buNone/>
              <a:defRPr sz="1867">
                <a:solidFill>
                  <a:srgbClr val="FFFFFF"/>
                </a:solidFill>
              </a:defRPr>
            </a:lvl7pPr>
            <a:lvl8pPr lvl="7" algn="ctr" rtl="0">
              <a:spcBef>
                <a:spcPts val="533"/>
              </a:spcBef>
              <a:spcAft>
                <a:spcPts val="0"/>
              </a:spcAft>
              <a:buNone/>
              <a:defRPr sz="1867">
                <a:solidFill>
                  <a:srgbClr val="FFFFFF"/>
                </a:solidFill>
              </a:defRPr>
            </a:lvl8pPr>
            <a:lvl9pPr lvl="8" algn="ctr" rtl="0">
              <a:spcBef>
                <a:spcPts val="533"/>
              </a:spcBef>
              <a:spcAft>
                <a:spcPts val="533"/>
              </a:spcAft>
              <a:buNone/>
              <a:defRPr sz="1867">
                <a:solidFill>
                  <a:srgbClr val="FFFFFF"/>
                </a:solidFill>
              </a:defRPr>
            </a:lvl9pPr>
          </a:lstStyle>
          <a:p>
            <a:endParaRPr/>
          </a:p>
        </p:txBody>
      </p:sp>
    </p:spTree>
    <p:extLst>
      <p:ext uri="{BB962C8B-B14F-4D97-AF65-F5344CB8AC3E}">
        <p14:creationId xmlns:p14="http://schemas.microsoft.com/office/powerpoint/2010/main" val="270007516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Interior large text">
  <p:cSld name="Interior large text">
    <p:bg>
      <p:bgPr>
        <a:solidFill>
          <a:srgbClr val="353535"/>
        </a:solidFill>
        <a:effectLst/>
      </p:bgPr>
    </p:bg>
    <p:spTree>
      <p:nvGrpSpPr>
        <p:cNvPr id="1" name="Shape 650"/>
        <p:cNvGrpSpPr/>
        <p:nvPr/>
      </p:nvGrpSpPr>
      <p:grpSpPr>
        <a:xfrm>
          <a:off x="0" y="0"/>
          <a:ext cx="0" cy="0"/>
          <a:chOff x="0" y="0"/>
          <a:chExt cx="0" cy="0"/>
        </a:xfrm>
      </p:grpSpPr>
      <p:sp>
        <p:nvSpPr>
          <p:cNvPr id="651" name="Google Shape;651;p37"/>
          <p:cNvSpPr txBox="1">
            <a:spLocks noGrp="1"/>
          </p:cNvSpPr>
          <p:nvPr>
            <p:ph type="title"/>
          </p:nvPr>
        </p:nvSpPr>
        <p:spPr>
          <a:xfrm>
            <a:off x="3280375" y="1653075"/>
            <a:ext cx="7430800" cy="3932000"/>
          </a:xfrm>
          <a:prstGeom prst="rect">
            <a:avLst/>
          </a:prstGeom>
        </p:spPr>
        <p:txBody>
          <a:bodyPr spcFirstLastPara="1" wrap="square" lIns="0" tIns="0" rIns="0" bIns="0" anchor="ctr" anchorCtr="0">
            <a:noAutofit/>
          </a:bodyPr>
          <a:lstStyle>
            <a:lvl1pPr lvl="0" rtl="0">
              <a:lnSpc>
                <a:spcPct val="115000"/>
              </a:lnSpc>
              <a:spcBef>
                <a:spcPts val="0"/>
              </a:spcBef>
              <a:spcAft>
                <a:spcPts val="0"/>
              </a:spcAft>
              <a:buNone/>
              <a:defRPr sz="2800">
                <a:solidFill>
                  <a:srgbClr val="FFFFFF"/>
                </a:solidFill>
              </a:defRPr>
            </a:lvl1pPr>
            <a:lvl2pPr lvl="1" rtl="0">
              <a:lnSpc>
                <a:spcPct val="115000"/>
              </a:lnSpc>
              <a:spcBef>
                <a:spcPts val="0"/>
              </a:spcBef>
              <a:spcAft>
                <a:spcPts val="0"/>
              </a:spcAft>
              <a:buNone/>
              <a:defRPr sz="2667">
                <a:solidFill>
                  <a:srgbClr val="FFFFFF"/>
                </a:solidFill>
                <a:latin typeface="Red Hat Text"/>
                <a:ea typeface="Red Hat Text"/>
                <a:cs typeface="Red Hat Text"/>
                <a:sym typeface="Red Hat Text"/>
              </a:defRPr>
            </a:lvl2pPr>
            <a:lvl3pPr lvl="2" rtl="0">
              <a:lnSpc>
                <a:spcPct val="115000"/>
              </a:lnSpc>
              <a:spcBef>
                <a:spcPts val="0"/>
              </a:spcBef>
              <a:spcAft>
                <a:spcPts val="0"/>
              </a:spcAft>
              <a:buNone/>
              <a:defRPr sz="2667">
                <a:solidFill>
                  <a:srgbClr val="FFFFFF"/>
                </a:solidFill>
                <a:latin typeface="Red Hat Text"/>
                <a:ea typeface="Red Hat Text"/>
                <a:cs typeface="Red Hat Text"/>
                <a:sym typeface="Red Hat Text"/>
              </a:defRPr>
            </a:lvl3pPr>
            <a:lvl4pPr lvl="3" rtl="0">
              <a:lnSpc>
                <a:spcPct val="115000"/>
              </a:lnSpc>
              <a:spcBef>
                <a:spcPts val="0"/>
              </a:spcBef>
              <a:spcAft>
                <a:spcPts val="0"/>
              </a:spcAft>
              <a:buNone/>
              <a:defRPr sz="2667">
                <a:solidFill>
                  <a:srgbClr val="FFFFFF"/>
                </a:solidFill>
                <a:latin typeface="Red Hat Text"/>
                <a:ea typeface="Red Hat Text"/>
                <a:cs typeface="Red Hat Text"/>
                <a:sym typeface="Red Hat Text"/>
              </a:defRPr>
            </a:lvl4pPr>
            <a:lvl5pPr lvl="4" rtl="0">
              <a:lnSpc>
                <a:spcPct val="115000"/>
              </a:lnSpc>
              <a:spcBef>
                <a:spcPts val="0"/>
              </a:spcBef>
              <a:spcAft>
                <a:spcPts val="0"/>
              </a:spcAft>
              <a:buNone/>
              <a:defRPr sz="2667">
                <a:solidFill>
                  <a:srgbClr val="FFFFFF"/>
                </a:solidFill>
                <a:latin typeface="Red Hat Text"/>
                <a:ea typeface="Red Hat Text"/>
                <a:cs typeface="Red Hat Text"/>
                <a:sym typeface="Red Hat Text"/>
              </a:defRPr>
            </a:lvl5pPr>
            <a:lvl6pPr lvl="5" rtl="0">
              <a:lnSpc>
                <a:spcPct val="115000"/>
              </a:lnSpc>
              <a:spcBef>
                <a:spcPts val="0"/>
              </a:spcBef>
              <a:spcAft>
                <a:spcPts val="0"/>
              </a:spcAft>
              <a:buNone/>
              <a:defRPr sz="2667">
                <a:solidFill>
                  <a:srgbClr val="FFFFFF"/>
                </a:solidFill>
                <a:latin typeface="Red Hat Text"/>
                <a:ea typeface="Red Hat Text"/>
                <a:cs typeface="Red Hat Text"/>
                <a:sym typeface="Red Hat Text"/>
              </a:defRPr>
            </a:lvl6pPr>
            <a:lvl7pPr lvl="6" rtl="0">
              <a:lnSpc>
                <a:spcPct val="115000"/>
              </a:lnSpc>
              <a:spcBef>
                <a:spcPts val="0"/>
              </a:spcBef>
              <a:spcAft>
                <a:spcPts val="0"/>
              </a:spcAft>
              <a:buNone/>
              <a:defRPr sz="2667">
                <a:solidFill>
                  <a:srgbClr val="FFFFFF"/>
                </a:solidFill>
                <a:latin typeface="Red Hat Text"/>
                <a:ea typeface="Red Hat Text"/>
                <a:cs typeface="Red Hat Text"/>
                <a:sym typeface="Red Hat Text"/>
              </a:defRPr>
            </a:lvl7pPr>
            <a:lvl8pPr lvl="7" rtl="0">
              <a:lnSpc>
                <a:spcPct val="115000"/>
              </a:lnSpc>
              <a:spcBef>
                <a:spcPts val="0"/>
              </a:spcBef>
              <a:spcAft>
                <a:spcPts val="0"/>
              </a:spcAft>
              <a:buNone/>
              <a:defRPr sz="2667">
                <a:solidFill>
                  <a:srgbClr val="FFFFFF"/>
                </a:solidFill>
                <a:latin typeface="Red Hat Text"/>
                <a:ea typeface="Red Hat Text"/>
                <a:cs typeface="Red Hat Text"/>
                <a:sym typeface="Red Hat Text"/>
              </a:defRPr>
            </a:lvl8pPr>
            <a:lvl9pPr lvl="8" rtl="0">
              <a:lnSpc>
                <a:spcPct val="115000"/>
              </a:lnSpc>
              <a:spcBef>
                <a:spcPts val="0"/>
              </a:spcBef>
              <a:spcAft>
                <a:spcPts val="0"/>
              </a:spcAft>
              <a:buNone/>
              <a:defRPr sz="2667">
                <a:solidFill>
                  <a:srgbClr val="FFFFFF"/>
                </a:solidFill>
                <a:latin typeface="Red Hat Text"/>
                <a:ea typeface="Red Hat Text"/>
                <a:cs typeface="Red Hat Text"/>
                <a:sym typeface="Red Hat Text"/>
              </a:defRPr>
            </a:lvl9pPr>
          </a:lstStyle>
          <a:p>
            <a:endParaRPr/>
          </a:p>
        </p:txBody>
      </p:sp>
      <p:sp>
        <p:nvSpPr>
          <p:cNvPr id="652" name="Google Shape;652;p37"/>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9pPr>
          </a:lstStyle>
          <a:p>
            <a:endParaRPr/>
          </a:p>
        </p:txBody>
      </p:sp>
      <p:cxnSp>
        <p:nvCxnSpPr>
          <p:cNvPr id="653" name="Google Shape;653;p37"/>
          <p:cNvCxnSpPr/>
          <p:nvPr/>
        </p:nvCxnSpPr>
        <p:spPr>
          <a:xfrm rot="10800000">
            <a:off x="447775" y="200"/>
            <a:ext cx="0" cy="886400"/>
          </a:xfrm>
          <a:prstGeom prst="straightConnector1">
            <a:avLst/>
          </a:prstGeom>
          <a:noFill/>
          <a:ln w="9525" cap="flat" cmpd="sng">
            <a:solidFill>
              <a:schemeClr val="accent1"/>
            </a:solidFill>
            <a:prstDash val="solid"/>
            <a:round/>
            <a:headEnd type="none" w="med" len="med"/>
            <a:tailEnd type="none" w="med" len="med"/>
          </a:ln>
        </p:spPr>
      </p:cxnSp>
      <p:cxnSp>
        <p:nvCxnSpPr>
          <p:cNvPr id="654" name="Google Shape;654;p37"/>
          <p:cNvCxnSpPr/>
          <p:nvPr/>
        </p:nvCxnSpPr>
        <p:spPr>
          <a:xfrm rot="10800000">
            <a:off x="447767" y="6401600"/>
            <a:ext cx="0" cy="456400"/>
          </a:xfrm>
          <a:prstGeom prst="straightConnector1">
            <a:avLst/>
          </a:prstGeom>
          <a:noFill/>
          <a:ln w="9525" cap="flat" cmpd="sng">
            <a:solidFill>
              <a:schemeClr val="accent1"/>
            </a:solidFill>
            <a:prstDash val="solid"/>
            <a:round/>
            <a:headEnd type="none" w="med" len="med"/>
            <a:tailEnd type="none" w="med" len="med"/>
          </a:ln>
        </p:spPr>
      </p:cxnSp>
      <p:sp>
        <p:nvSpPr>
          <p:cNvPr id="655" name="Google Shape;655;p37"/>
          <p:cNvSpPr txBox="1">
            <a:spLocks noGrp="1"/>
          </p:cNvSpPr>
          <p:nvPr>
            <p:ph type="subTitle" idx="2"/>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pic>
        <p:nvPicPr>
          <p:cNvPr id="656" name="Google Shape;656;p37"/>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657" name="Google Shape;657;p37"/>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1063177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Interior agenda dark">
  <p:cSld name="Interior agenda dark">
    <p:bg>
      <p:bgPr>
        <a:solidFill>
          <a:srgbClr val="353535"/>
        </a:solidFill>
        <a:effectLst/>
      </p:bgPr>
    </p:bg>
    <p:spTree>
      <p:nvGrpSpPr>
        <p:cNvPr id="1" name="Shape 658"/>
        <p:cNvGrpSpPr/>
        <p:nvPr/>
      </p:nvGrpSpPr>
      <p:grpSpPr>
        <a:xfrm>
          <a:off x="0" y="0"/>
          <a:ext cx="0" cy="0"/>
          <a:chOff x="0" y="0"/>
          <a:chExt cx="0" cy="0"/>
        </a:xfrm>
      </p:grpSpPr>
      <p:sp>
        <p:nvSpPr>
          <p:cNvPr id="659" name="Google Shape;659;p38"/>
          <p:cNvSpPr txBox="1">
            <a:spLocks noGrp="1"/>
          </p:cNvSpPr>
          <p:nvPr>
            <p:ph type="body" idx="1"/>
          </p:nvPr>
        </p:nvSpPr>
        <p:spPr>
          <a:xfrm>
            <a:off x="8669900" y="1849475"/>
            <a:ext cx="2132000" cy="3000000"/>
          </a:xfrm>
          <a:prstGeom prst="rect">
            <a:avLst/>
          </a:prstGeom>
        </p:spPr>
        <p:txBody>
          <a:bodyPr spcFirstLastPara="1" wrap="square" lIns="0" tIns="0" rIns="0" bIns="0" anchor="t" anchorCtr="0">
            <a:noAutofit/>
          </a:bodyPr>
          <a:lstStyle>
            <a:lvl1pPr marL="609585" lvl="0" indent="-423323" rtl="0">
              <a:lnSpc>
                <a:spcPct val="115000"/>
              </a:lnSpc>
              <a:spcBef>
                <a:spcPts val="0"/>
              </a:spcBef>
              <a:spcAft>
                <a:spcPts val="0"/>
              </a:spcAft>
              <a:buClr>
                <a:srgbClr val="FFFFFF"/>
              </a:buClr>
              <a:buSzPts val="1400"/>
              <a:buChar char="▸"/>
              <a:defRPr>
                <a:solidFill>
                  <a:srgbClr val="FFFFFF"/>
                </a:solidFill>
              </a:defRPr>
            </a:lvl1pPr>
            <a:lvl2pPr marL="1219170" lvl="1" indent="-423323" rtl="0">
              <a:lnSpc>
                <a:spcPct val="115000"/>
              </a:lnSpc>
              <a:spcBef>
                <a:spcPts val="2000"/>
              </a:spcBef>
              <a:spcAft>
                <a:spcPts val="0"/>
              </a:spcAft>
              <a:buClr>
                <a:srgbClr val="FFFFFF"/>
              </a:buClr>
              <a:buSzPts val="1400"/>
              <a:buChar char="･"/>
              <a:defRPr>
                <a:solidFill>
                  <a:srgbClr val="FFFFFF"/>
                </a:solidFill>
              </a:defRPr>
            </a:lvl2pPr>
            <a:lvl3pPr marL="1828754" lvl="2" indent="-423323" rtl="0">
              <a:lnSpc>
                <a:spcPct val="115000"/>
              </a:lnSpc>
              <a:spcBef>
                <a:spcPts val="2000"/>
              </a:spcBef>
              <a:spcAft>
                <a:spcPts val="0"/>
              </a:spcAft>
              <a:buClr>
                <a:srgbClr val="FFFFFF"/>
              </a:buClr>
              <a:buSzPts val="1400"/>
              <a:buChar char="･"/>
              <a:defRPr>
                <a:solidFill>
                  <a:srgbClr val="FFFFFF"/>
                </a:solidFill>
              </a:defRPr>
            </a:lvl3pPr>
            <a:lvl4pPr marL="2438339" lvl="3" indent="-423323" rtl="0">
              <a:lnSpc>
                <a:spcPct val="115000"/>
              </a:lnSpc>
              <a:spcBef>
                <a:spcPts val="2000"/>
              </a:spcBef>
              <a:spcAft>
                <a:spcPts val="0"/>
              </a:spcAft>
              <a:buClr>
                <a:srgbClr val="FFFFFF"/>
              </a:buClr>
              <a:buSzPts val="1400"/>
              <a:buChar char="･"/>
              <a:defRPr>
                <a:solidFill>
                  <a:srgbClr val="FFFFFF"/>
                </a:solidFill>
              </a:defRPr>
            </a:lvl4pPr>
            <a:lvl5pPr marL="3047924" lvl="4" indent="-423323" rtl="0">
              <a:lnSpc>
                <a:spcPct val="115000"/>
              </a:lnSpc>
              <a:spcBef>
                <a:spcPts val="2000"/>
              </a:spcBef>
              <a:spcAft>
                <a:spcPts val="0"/>
              </a:spcAft>
              <a:buClr>
                <a:srgbClr val="FFFFFF"/>
              </a:buClr>
              <a:buSzPts val="1400"/>
              <a:buChar char="･"/>
              <a:defRPr>
                <a:solidFill>
                  <a:srgbClr val="FFFFFF"/>
                </a:solidFill>
              </a:defRPr>
            </a:lvl5pPr>
            <a:lvl6pPr marL="3657509" lvl="5" indent="-423323" rtl="0">
              <a:lnSpc>
                <a:spcPct val="115000"/>
              </a:lnSpc>
              <a:spcBef>
                <a:spcPts val="2000"/>
              </a:spcBef>
              <a:spcAft>
                <a:spcPts val="0"/>
              </a:spcAft>
              <a:buClr>
                <a:srgbClr val="FFFFFF"/>
              </a:buClr>
              <a:buSzPts val="1400"/>
              <a:buChar char="･"/>
              <a:defRPr>
                <a:solidFill>
                  <a:srgbClr val="FFFFFF"/>
                </a:solidFill>
              </a:defRPr>
            </a:lvl6pPr>
            <a:lvl7pPr marL="4267093" lvl="6" indent="-423323" rtl="0">
              <a:lnSpc>
                <a:spcPct val="115000"/>
              </a:lnSpc>
              <a:spcBef>
                <a:spcPts val="2000"/>
              </a:spcBef>
              <a:spcAft>
                <a:spcPts val="0"/>
              </a:spcAft>
              <a:buClr>
                <a:srgbClr val="FFFFFF"/>
              </a:buClr>
              <a:buSzPts val="1400"/>
              <a:buChar char="･"/>
              <a:defRPr>
                <a:solidFill>
                  <a:srgbClr val="FFFFFF"/>
                </a:solidFill>
              </a:defRPr>
            </a:lvl7pPr>
            <a:lvl8pPr marL="4876678" lvl="7" indent="-423323" rtl="0">
              <a:lnSpc>
                <a:spcPct val="115000"/>
              </a:lnSpc>
              <a:spcBef>
                <a:spcPts val="2000"/>
              </a:spcBef>
              <a:spcAft>
                <a:spcPts val="0"/>
              </a:spcAft>
              <a:buClr>
                <a:srgbClr val="FFFFFF"/>
              </a:buClr>
              <a:buSzPts val="1400"/>
              <a:buChar char="･"/>
              <a:defRPr>
                <a:solidFill>
                  <a:srgbClr val="FFFFFF"/>
                </a:solidFill>
              </a:defRPr>
            </a:lvl8pPr>
            <a:lvl9pPr marL="5486263" lvl="8" indent="-423323" rtl="0">
              <a:lnSpc>
                <a:spcPct val="115000"/>
              </a:lnSpc>
              <a:spcBef>
                <a:spcPts val="2000"/>
              </a:spcBef>
              <a:spcAft>
                <a:spcPts val="2000"/>
              </a:spcAft>
              <a:buClr>
                <a:srgbClr val="FFFFFF"/>
              </a:buClr>
              <a:buSzPts val="1400"/>
              <a:buChar char="･"/>
              <a:defRPr>
                <a:solidFill>
                  <a:srgbClr val="FFFFFF"/>
                </a:solidFill>
              </a:defRPr>
            </a:lvl9pPr>
          </a:lstStyle>
          <a:p>
            <a:endParaRPr/>
          </a:p>
        </p:txBody>
      </p:sp>
      <p:sp>
        <p:nvSpPr>
          <p:cNvPr id="660" name="Google Shape;660;p38"/>
          <p:cNvSpPr txBox="1">
            <a:spLocks noGrp="1"/>
          </p:cNvSpPr>
          <p:nvPr>
            <p:ph type="body" idx="2"/>
          </p:nvPr>
        </p:nvSpPr>
        <p:spPr>
          <a:xfrm>
            <a:off x="5708700" y="1849475"/>
            <a:ext cx="2132000" cy="3000000"/>
          </a:xfrm>
          <a:prstGeom prst="rect">
            <a:avLst/>
          </a:prstGeom>
        </p:spPr>
        <p:txBody>
          <a:bodyPr spcFirstLastPara="1" wrap="square" lIns="0" tIns="0" rIns="0" bIns="0" anchor="t" anchorCtr="0">
            <a:noAutofit/>
          </a:bodyPr>
          <a:lstStyle>
            <a:lvl1pPr marL="609585" lvl="0" indent="-423323" rtl="0">
              <a:lnSpc>
                <a:spcPct val="115000"/>
              </a:lnSpc>
              <a:spcBef>
                <a:spcPts val="0"/>
              </a:spcBef>
              <a:spcAft>
                <a:spcPts val="0"/>
              </a:spcAft>
              <a:buClr>
                <a:srgbClr val="FFFFFF"/>
              </a:buClr>
              <a:buSzPts val="1400"/>
              <a:buChar char="▸"/>
              <a:defRPr>
                <a:solidFill>
                  <a:srgbClr val="FFFFFF"/>
                </a:solidFill>
              </a:defRPr>
            </a:lvl1pPr>
            <a:lvl2pPr marL="1219170" lvl="1" indent="-423323" rtl="0">
              <a:lnSpc>
                <a:spcPct val="115000"/>
              </a:lnSpc>
              <a:spcBef>
                <a:spcPts val="2000"/>
              </a:spcBef>
              <a:spcAft>
                <a:spcPts val="0"/>
              </a:spcAft>
              <a:buClr>
                <a:srgbClr val="FFFFFF"/>
              </a:buClr>
              <a:buSzPts val="1400"/>
              <a:buChar char="･"/>
              <a:defRPr>
                <a:solidFill>
                  <a:srgbClr val="FFFFFF"/>
                </a:solidFill>
              </a:defRPr>
            </a:lvl2pPr>
            <a:lvl3pPr marL="1828754" lvl="2" indent="-423323" rtl="0">
              <a:lnSpc>
                <a:spcPct val="115000"/>
              </a:lnSpc>
              <a:spcBef>
                <a:spcPts val="2000"/>
              </a:spcBef>
              <a:spcAft>
                <a:spcPts val="0"/>
              </a:spcAft>
              <a:buClr>
                <a:srgbClr val="FFFFFF"/>
              </a:buClr>
              <a:buSzPts val="1400"/>
              <a:buChar char="･"/>
              <a:defRPr>
                <a:solidFill>
                  <a:srgbClr val="FFFFFF"/>
                </a:solidFill>
              </a:defRPr>
            </a:lvl3pPr>
            <a:lvl4pPr marL="2438339" lvl="3" indent="-423323" rtl="0">
              <a:lnSpc>
                <a:spcPct val="115000"/>
              </a:lnSpc>
              <a:spcBef>
                <a:spcPts val="2000"/>
              </a:spcBef>
              <a:spcAft>
                <a:spcPts val="0"/>
              </a:spcAft>
              <a:buClr>
                <a:srgbClr val="FFFFFF"/>
              </a:buClr>
              <a:buSzPts val="1400"/>
              <a:buChar char="･"/>
              <a:defRPr>
                <a:solidFill>
                  <a:srgbClr val="FFFFFF"/>
                </a:solidFill>
              </a:defRPr>
            </a:lvl4pPr>
            <a:lvl5pPr marL="3047924" lvl="4" indent="-423323" rtl="0">
              <a:lnSpc>
                <a:spcPct val="115000"/>
              </a:lnSpc>
              <a:spcBef>
                <a:spcPts val="2000"/>
              </a:spcBef>
              <a:spcAft>
                <a:spcPts val="0"/>
              </a:spcAft>
              <a:buClr>
                <a:srgbClr val="FFFFFF"/>
              </a:buClr>
              <a:buSzPts val="1400"/>
              <a:buChar char="･"/>
              <a:defRPr>
                <a:solidFill>
                  <a:srgbClr val="FFFFFF"/>
                </a:solidFill>
              </a:defRPr>
            </a:lvl5pPr>
            <a:lvl6pPr marL="3657509" lvl="5" indent="-423323" rtl="0">
              <a:lnSpc>
                <a:spcPct val="115000"/>
              </a:lnSpc>
              <a:spcBef>
                <a:spcPts val="2000"/>
              </a:spcBef>
              <a:spcAft>
                <a:spcPts val="0"/>
              </a:spcAft>
              <a:buClr>
                <a:srgbClr val="FFFFFF"/>
              </a:buClr>
              <a:buSzPts val="1400"/>
              <a:buChar char="･"/>
              <a:defRPr>
                <a:solidFill>
                  <a:srgbClr val="FFFFFF"/>
                </a:solidFill>
              </a:defRPr>
            </a:lvl6pPr>
            <a:lvl7pPr marL="4267093" lvl="6" indent="-423323" rtl="0">
              <a:lnSpc>
                <a:spcPct val="115000"/>
              </a:lnSpc>
              <a:spcBef>
                <a:spcPts val="2000"/>
              </a:spcBef>
              <a:spcAft>
                <a:spcPts val="0"/>
              </a:spcAft>
              <a:buClr>
                <a:srgbClr val="FFFFFF"/>
              </a:buClr>
              <a:buSzPts val="1400"/>
              <a:buChar char="･"/>
              <a:defRPr>
                <a:solidFill>
                  <a:srgbClr val="FFFFFF"/>
                </a:solidFill>
              </a:defRPr>
            </a:lvl7pPr>
            <a:lvl8pPr marL="4876678" lvl="7" indent="-423323" rtl="0">
              <a:lnSpc>
                <a:spcPct val="115000"/>
              </a:lnSpc>
              <a:spcBef>
                <a:spcPts val="2000"/>
              </a:spcBef>
              <a:spcAft>
                <a:spcPts val="0"/>
              </a:spcAft>
              <a:buClr>
                <a:srgbClr val="FFFFFF"/>
              </a:buClr>
              <a:buSzPts val="1400"/>
              <a:buChar char="･"/>
              <a:defRPr>
                <a:solidFill>
                  <a:srgbClr val="FFFFFF"/>
                </a:solidFill>
              </a:defRPr>
            </a:lvl8pPr>
            <a:lvl9pPr marL="5486263" lvl="8" indent="-423323" rtl="0">
              <a:lnSpc>
                <a:spcPct val="115000"/>
              </a:lnSpc>
              <a:spcBef>
                <a:spcPts val="2000"/>
              </a:spcBef>
              <a:spcAft>
                <a:spcPts val="2000"/>
              </a:spcAft>
              <a:buClr>
                <a:srgbClr val="FFFFFF"/>
              </a:buClr>
              <a:buSzPts val="1400"/>
              <a:buChar char="･"/>
              <a:defRPr>
                <a:solidFill>
                  <a:srgbClr val="FFFFFF"/>
                </a:solidFill>
              </a:defRPr>
            </a:lvl9pPr>
          </a:lstStyle>
          <a:p>
            <a:endParaRPr/>
          </a:p>
        </p:txBody>
      </p:sp>
      <p:sp>
        <p:nvSpPr>
          <p:cNvPr id="661" name="Google Shape;661;p38"/>
          <p:cNvSpPr txBox="1">
            <a:spLocks noGrp="1"/>
          </p:cNvSpPr>
          <p:nvPr>
            <p:ph type="title"/>
          </p:nvPr>
        </p:nvSpPr>
        <p:spPr>
          <a:xfrm>
            <a:off x="900275" y="1736433"/>
            <a:ext cx="3886000" cy="2698400"/>
          </a:xfrm>
          <a:prstGeom prst="rect">
            <a:avLst/>
          </a:prstGeom>
        </p:spPr>
        <p:txBody>
          <a:bodyPr spcFirstLastPara="1" wrap="square" lIns="0" tIns="0" rIns="0" bIns="0" anchor="t" anchorCtr="0">
            <a:noAutofit/>
          </a:bodyPr>
          <a:lstStyle>
            <a:lvl1pPr lvl="0" rtl="0">
              <a:spcBef>
                <a:spcPts val="0"/>
              </a:spcBef>
              <a:spcAft>
                <a:spcPts val="0"/>
              </a:spcAft>
              <a:buClr>
                <a:srgbClr val="FFFFFF"/>
              </a:buClr>
              <a:buSzPts val="3600"/>
              <a:buNone/>
              <a:defRPr sz="4800">
                <a:solidFill>
                  <a:srgbClr val="FFFFFF"/>
                </a:solidFill>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cxnSp>
        <p:nvCxnSpPr>
          <p:cNvPr id="662" name="Google Shape;662;p38"/>
          <p:cNvCxnSpPr/>
          <p:nvPr/>
        </p:nvCxnSpPr>
        <p:spPr>
          <a:xfrm rot="10800000">
            <a:off x="447775" y="200"/>
            <a:ext cx="0" cy="886400"/>
          </a:xfrm>
          <a:prstGeom prst="straightConnector1">
            <a:avLst/>
          </a:prstGeom>
          <a:noFill/>
          <a:ln w="9525" cap="flat" cmpd="sng">
            <a:solidFill>
              <a:srgbClr val="EE0000"/>
            </a:solidFill>
            <a:prstDash val="solid"/>
            <a:round/>
            <a:headEnd type="none" w="med" len="med"/>
            <a:tailEnd type="none" w="med" len="med"/>
          </a:ln>
        </p:spPr>
      </p:cxnSp>
      <p:sp>
        <p:nvSpPr>
          <p:cNvPr id="663" name="Google Shape;663;p38"/>
          <p:cNvSpPr txBox="1">
            <a:spLocks noGrp="1"/>
          </p:cNvSpPr>
          <p:nvPr>
            <p:ph type="subTitle" idx="3"/>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chemeClr val="lt1"/>
              </a:buClr>
              <a:buSzPts val="800"/>
              <a:buFont typeface="Red Hat Display Medium"/>
              <a:buNone/>
              <a:defRPr sz="1067">
                <a:solidFill>
                  <a:schemeClr val="l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800"/>
              <a:buFont typeface="Red Hat Text Medium"/>
              <a:buNone/>
              <a:defRPr sz="1067">
                <a:solidFill>
                  <a:schemeClr val="lt1"/>
                </a:solidFill>
                <a:latin typeface="Red Hat Text Medium"/>
                <a:ea typeface="Red Hat Text Medium"/>
                <a:cs typeface="Red Hat Text Medium"/>
                <a:sym typeface="Red Hat Text Medium"/>
              </a:defRPr>
            </a:lvl9pPr>
          </a:lstStyle>
          <a:p>
            <a:endParaRPr/>
          </a:p>
        </p:txBody>
      </p:sp>
      <p:cxnSp>
        <p:nvCxnSpPr>
          <p:cNvPr id="664" name="Google Shape;664;p38"/>
          <p:cNvCxnSpPr/>
          <p:nvPr/>
        </p:nvCxnSpPr>
        <p:spPr>
          <a:xfrm rot="10800000">
            <a:off x="447767" y="6401600"/>
            <a:ext cx="0" cy="456400"/>
          </a:xfrm>
          <a:prstGeom prst="straightConnector1">
            <a:avLst/>
          </a:prstGeom>
          <a:noFill/>
          <a:ln w="9525" cap="flat" cmpd="sng">
            <a:solidFill>
              <a:srgbClr val="EE0000"/>
            </a:solidFill>
            <a:prstDash val="solid"/>
            <a:round/>
            <a:headEnd type="none" w="med" len="med"/>
            <a:tailEnd type="none" w="med" len="med"/>
          </a:ln>
        </p:spPr>
      </p:cxnSp>
      <p:pic>
        <p:nvPicPr>
          <p:cNvPr id="665" name="Google Shape;665;p38"/>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666" name="Google Shape;666;p38"/>
          <p:cNvSpPr txBox="1">
            <a:spLocks noGrp="1"/>
          </p:cNvSpPr>
          <p:nvPr>
            <p:ph type="subTitle" idx="4"/>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a:endParaRPr/>
          </a:p>
        </p:txBody>
      </p:sp>
      <p:sp>
        <p:nvSpPr>
          <p:cNvPr id="667" name="Google Shape;667;p38"/>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569281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Interior overview">
  <p:cSld name="Interior overview">
    <p:bg>
      <p:bgPr>
        <a:solidFill>
          <a:srgbClr val="353535"/>
        </a:solidFill>
        <a:effectLst/>
      </p:bgPr>
    </p:bg>
    <p:spTree>
      <p:nvGrpSpPr>
        <p:cNvPr id="1" name="Shape 668"/>
        <p:cNvGrpSpPr/>
        <p:nvPr/>
      </p:nvGrpSpPr>
      <p:grpSpPr>
        <a:xfrm>
          <a:off x="0" y="0"/>
          <a:ext cx="0" cy="0"/>
          <a:chOff x="0" y="0"/>
          <a:chExt cx="0" cy="0"/>
        </a:xfrm>
      </p:grpSpPr>
      <p:cxnSp>
        <p:nvCxnSpPr>
          <p:cNvPr id="669" name="Google Shape;669;p39"/>
          <p:cNvCxnSpPr/>
          <p:nvPr/>
        </p:nvCxnSpPr>
        <p:spPr>
          <a:xfrm rot="10800000">
            <a:off x="447775" y="200"/>
            <a:ext cx="0" cy="886400"/>
          </a:xfrm>
          <a:prstGeom prst="straightConnector1">
            <a:avLst/>
          </a:prstGeom>
          <a:noFill/>
          <a:ln w="9525" cap="flat" cmpd="sng">
            <a:solidFill>
              <a:srgbClr val="EE0000"/>
            </a:solidFill>
            <a:prstDash val="solid"/>
            <a:round/>
            <a:headEnd type="none" w="med" len="med"/>
            <a:tailEnd type="none" w="med" len="med"/>
          </a:ln>
        </p:spPr>
      </p:cxnSp>
      <p:sp>
        <p:nvSpPr>
          <p:cNvPr id="670" name="Google Shape;670;p39"/>
          <p:cNvSpPr txBox="1">
            <a:spLocks noGrp="1"/>
          </p:cNvSpPr>
          <p:nvPr>
            <p:ph type="subTitle" idx="1"/>
          </p:nvPr>
        </p:nvSpPr>
        <p:spPr>
          <a:xfrm>
            <a:off x="447775" y="55440"/>
            <a:ext cx="5148800" cy="816400"/>
          </a:xfrm>
          <a:prstGeom prst="rect">
            <a:avLst/>
          </a:prstGeom>
        </p:spPr>
        <p:txBody>
          <a:bodyPr spcFirstLastPara="1" wrap="square" lIns="329175" tIns="68575" rIns="68575" bIns="68575" anchor="ctr" anchorCtr="0">
            <a:noAutofit/>
          </a:bodyPr>
          <a:lstStyle>
            <a:lvl1pPr lvl="0" rtl="0">
              <a:lnSpc>
                <a:spcPct val="100000"/>
              </a:lnSpc>
              <a:spcBef>
                <a:spcPts val="0"/>
              </a:spcBef>
              <a:spcAft>
                <a:spcPts val="0"/>
              </a:spcAft>
              <a:buClr>
                <a:srgbClr val="FFFFFF"/>
              </a:buClr>
              <a:buSzPts val="800"/>
              <a:buFont typeface="Red Hat Display Medium"/>
              <a:buNone/>
              <a:defRPr sz="1067">
                <a:solidFill>
                  <a:srgbClr val="FFFFFF"/>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FFFFFF"/>
              </a:buClr>
              <a:buSzPts val="800"/>
              <a:buFont typeface="Red Hat Text Medium"/>
              <a:buNone/>
              <a:defRPr sz="1067">
                <a:solidFill>
                  <a:srgbClr val="FFFFFF"/>
                </a:solidFill>
                <a:latin typeface="Red Hat Text Medium"/>
                <a:ea typeface="Red Hat Text Medium"/>
                <a:cs typeface="Red Hat Text Medium"/>
                <a:sym typeface="Red Hat Text Medium"/>
              </a:defRPr>
            </a:lvl9pPr>
          </a:lstStyle>
          <a:p>
            <a:endParaRPr/>
          </a:p>
        </p:txBody>
      </p:sp>
      <p:cxnSp>
        <p:nvCxnSpPr>
          <p:cNvPr id="671" name="Google Shape;671;p39"/>
          <p:cNvCxnSpPr/>
          <p:nvPr/>
        </p:nvCxnSpPr>
        <p:spPr>
          <a:xfrm rot="10800000">
            <a:off x="447767" y="6401600"/>
            <a:ext cx="0" cy="456400"/>
          </a:xfrm>
          <a:prstGeom prst="straightConnector1">
            <a:avLst/>
          </a:prstGeom>
          <a:noFill/>
          <a:ln w="9525" cap="flat" cmpd="sng">
            <a:solidFill>
              <a:srgbClr val="EE0000"/>
            </a:solidFill>
            <a:prstDash val="solid"/>
            <a:round/>
            <a:headEnd type="none" w="med" len="med"/>
            <a:tailEnd type="none" w="med" len="med"/>
          </a:ln>
        </p:spPr>
      </p:cxnSp>
      <p:sp>
        <p:nvSpPr>
          <p:cNvPr id="672" name="Google Shape;672;p39"/>
          <p:cNvSpPr txBox="1">
            <a:spLocks noGrp="1"/>
          </p:cNvSpPr>
          <p:nvPr>
            <p:ph type="subTitle" idx="2"/>
          </p:nvPr>
        </p:nvSpPr>
        <p:spPr>
          <a:xfrm>
            <a:off x="885051" y="6169551"/>
            <a:ext cx="8002400" cy="560000"/>
          </a:xfrm>
          <a:prstGeom prst="rect">
            <a:avLst/>
          </a:prstGeom>
        </p:spPr>
        <p:txBody>
          <a:bodyPr spcFirstLastPara="1" wrap="square" lIns="0" tIns="0" rIns="0" bIns="0" anchor="b" anchorCtr="0">
            <a:noAutofit/>
          </a:bodyPr>
          <a:lstStyle>
            <a:lvl1pPr lvl="0" rtl="0">
              <a:lnSpc>
                <a:spcPct val="115000"/>
              </a:lnSpc>
              <a:spcBef>
                <a:spcPts val="0"/>
              </a:spcBef>
              <a:spcAft>
                <a:spcPts val="0"/>
              </a:spcAft>
              <a:buNone/>
              <a:defRPr sz="800">
                <a:solidFill>
                  <a:srgbClr val="FFFFFF"/>
                </a:solidFill>
              </a:defRPr>
            </a:lvl1pPr>
            <a:lvl2pPr lvl="1" rtl="0">
              <a:lnSpc>
                <a:spcPct val="115000"/>
              </a:lnSpc>
              <a:spcBef>
                <a:spcPts val="0"/>
              </a:spcBef>
              <a:spcAft>
                <a:spcPts val="0"/>
              </a:spcAft>
              <a:buNone/>
              <a:defRPr sz="800">
                <a:solidFill>
                  <a:srgbClr val="FFFFFF"/>
                </a:solidFill>
              </a:defRPr>
            </a:lvl2pPr>
            <a:lvl3pPr lvl="2" rtl="0">
              <a:lnSpc>
                <a:spcPct val="115000"/>
              </a:lnSpc>
              <a:spcBef>
                <a:spcPts val="0"/>
              </a:spcBef>
              <a:spcAft>
                <a:spcPts val="0"/>
              </a:spcAft>
              <a:buNone/>
              <a:defRPr sz="800">
                <a:solidFill>
                  <a:srgbClr val="FFFFFF"/>
                </a:solidFill>
              </a:defRPr>
            </a:lvl3pPr>
            <a:lvl4pPr lvl="3" rtl="0">
              <a:lnSpc>
                <a:spcPct val="115000"/>
              </a:lnSpc>
              <a:spcBef>
                <a:spcPts val="0"/>
              </a:spcBef>
              <a:spcAft>
                <a:spcPts val="0"/>
              </a:spcAft>
              <a:buNone/>
              <a:defRPr sz="800">
                <a:solidFill>
                  <a:srgbClr val="FFFFFF"/>
                </a:solidFill>
              </a:defRPr>
            </a:lvl4pPr>
            <a:lvl5pPr lvl="4" rtl="0">
              <a:lnSpc>
                <a:spcPct val="115000"/>
              </a:lnSpc>
              <a:spcBef>
                <a:spcPts val="0"/>
              </a:spcBef>
              <a:spcAft>
                <a:spcPts val="0"/>
              </a:spcAft>
              <a:buNone/>
              <a:defRPr sz="800">
                <a:solidFill>
                  <a:srgbClr val="FFFFFF"/>
                </a:solidFill>
              </a:defRPr>
            </a:lvl5pPr>
            <a:lvl6pPr lvl="5" rtl="0">
              <a:lnSpc>
                <a:spcPct val="115000"/>
              </a:lnSpc>
              <a:spcBef>
                <a:spcPts val="0"/>
              </a:spcBef>
              <a:spcAft>
                <a:spcPts val="0"/>
              </a:spcAft>
              <a:buNone/>
              <a:defRPr sz="800">
                <a:solidFill>
                  <a:srgbClr val="FFFFFF"/>
                </a:solidFill>
              </a:defRPr>
            </a:lvl6pPr>
            <a:lvl7pPr lvl="6" rtl="0">
              <a:lnSpc>
                <a:spcPct val="115000"/>
              </a:lnSpc>
              <a:spcBef>
                <a:spcPts val="0"/>
              </a:spcBef>
              <a:spcAft>
                <a:spcPts val="0"/>
              </a:spcAft>
              <a:buNone/>
              <a:defRPr sz="800">
                <a:solidFill>
                  <a:srgbClr val="FFFFFF"/>
                </a:solidFill>
              </a:defRPr>
            </a:lvl7pPr>
            <a:lvl8pPr lvl="7" rtl="0">
              <a:lnSpc>
                <a:spcPct val="115000"/>
              </a:lnSpc>
              <a:spcBef>
                <a:spcPts val="0"/>
              </a:spcBef>
              <a:spcAft>
                <a:spcPts val="0"/>
              </a:spcAft>
              <a:buNone/>
              <a:defRPr sz="800">
                <a:solidFill>
                  <a:srgbClr val="FFFFFF"/>
                </a:solidFill>
              </a:defRPr>
            </a:lvl8pPr>
            <a:lvl9pPr lvl="8" rtl="0">
              <a:lnSpc>
                <a:spcPct val="115000"/>
              </a:lnSpc>
              <a:spcBef>
                <a:spcPts val="0"/>
              </a:spcBef>
              <a:spcAft>
                <a:spcPts val="0"/>
              </a:spcAft>
              <a:buNone/>
              <a:defRPr sz="800">
                <a:solidFill>
                  <a:srgbClr val="FFFFFF"/>
                </a:solidFill>
              </a:defRPr>
            </a:lvl9pPr>
          </a:lstStyle>
          <a:p>
            <a:endParaRPr/>
          </a:p>
        </p:txBody>
      </p:sp>
      <p:sp>
        <p:nvSpPr>
          <p:cNvPr id="673" name="Google Shape;673;p39"/>
          <p:cNvSpPr txBox="1">
            <a:spLocks noGrp="1"/>
          </p:cNvSpPr>
          <p:nvPr>
            <p:ph type="body" idx="3"/>
          </p:nvPr>
        </p:nvSpPr>
        <p:spPr>
          <a:xfrm>
            <a:off x="900275" y="3109300"/>
            <a:ext cx="5044000" cy="3000000"/>
          </a:xfrm>
          <a:prstGeom prst="rect">
            <a:avLst/>
          </a:prstGeom>
        </p:spPr>
        <p:txBody>
          <a:bodyPr spcFirstLastPara="1" wrap="square" lIns="685800" tIns="68575" rIns="68575" bIns="68575" anchor="t" anchorCtr="0">
            <a:noAutofit/>
          </a:bodyPr>
          <a:lstStyle>
            <a:lvl1pPr marL="609585" lvl="0" indent="-423323" rtl="0">
              <a:lnSpc>
                <a:spcPct val="115000"/>
              </a:lnSpc>
              <a:spcBef>
                <a:spcPts val="0"/>
              </a:spcBef>
              <a:spcAft>
                <a:spcPts val="0"/>
              </a:spcAft>
              <a:buClr>
                <a:srgbClr val="FFFFFF"/>
              </a:buClr>
              <a:buSzPts val="1400"/>
              <a:buChar char="▸"/>
              <a:defRPr>
                <a:solidFill>
                  <a:srgbClr val="FFFFFF"/>
                </a:solidFill>
              </a:defRPr>
            </a:lvl1pPr>
            <a:lvl2pPr marL="1219170" lvl="1" indent="-423323" rtl="0">
              <a:lnSpc>
                <a:spcPct val="115000"/>
              </a:lnSpc>
              <a:spcBef>
                <a:spcPts val="2000"/>
              </a:spcBef>
              <a:spcAft>
                <a:spcPts val="0"/>
              </a:spcAft>
              <a:buClr>
                <a:srgbClr val="FFFFFF"/>
              </a:buClr>
              <a:buSzPts val="1400"/>
              <a:buChar char="･"/>
              <a:defRPr>
                <a:solidFill>
                  <a:srgbClr val="FFFFFF"/>
                </a:solidFill>
              </a:defRPr>
            </a:lvl2pPr>
            <a:lvl3pPr marL="1828754" lvl="2" indent="-423323" rtl="0">
              <a:lnSpc>
                <a:spcPct val="115000"/>
              </a:lnSpc>
              <a:spcBef>
                <a:spcPts val="2000"/>
              </a:spcBef>
              <a:spcAft>
                <a:spcPts val="0"/>
              </a:spcAft>
              <a:buClr>
                <a:srgbClr val="FFFFFF"/>
              </a:buClr>
              <a:buSzPts val="1400"/>
              <a:buChar char="･"/>
              <a:defRPr>
                <a:solidFill>
                  <a:srgbClr val="FFFFFF"/>
                </a:solidFill>
              </a:defRPr>
            </a:lvl3pPr>
            <a:lvl4pPr marL="2438339" lvl="3" indent="-423323" rtl="0">
              <a:lnSpc>
                <a:spcPct val="115000"/>
              </a:lnSpc>
              <a:spcBef>
                <a:spcPts val="2000"/>
              </a:spcBef>
              <a:spcAft>
                <a:spcPts val="0"/>
              </a:spcAft>
              <a:buClr>
                <a:srgbClr val="FFFFFF"/>
              </a:buClr>
              <a:buSzPts val="1400"/>
              <a:buChar char="･"/>
              <a:defRPr>
                <a:solidFill>
                  <a:srgbClr val="FFFFFF"/>
                </a:solidFill>
              </a:defRPr>
            </a:lvl4pPr>
            <a:lvl5pPr marL="3047924" lvl="4" indent="-423323" rtl="0">
              <a:lnSpc>
                <a:spcPct val="115000"/>
              </a:lnSpc>
              <a:spcBef>
                <a:spcPts val="2000"/>
              </a:spcBef>
              <a:spcAft>
                <a:spcPts val="0"/>
              </a:spcAft>
              <a:buClr>
                <a:srgbClr val="FFFFFF"/>
              </a:buClr>
              <a:buSzPts val="1400"/>
              <a:buChar char="･"/>
              <a:defRPr>
                <a:solidFill>
                  <a:srgbClr val="FFFFFF"/>
                </a:solidFill>
              </a:defRPr>
            </a:lvl5pPr>
            <a:lvl6pPr marL="3657509" lvl="5" indent="-423323" rtl="0">
              <a:lnSpc>
                <a:spcPct val="115000"/>
              </a:lnSpc>
              <a:spcBef>
                <a:spcPts val="2000"/>
              </a:spcBef>
              <a:spcAft>
                <a:spcPts val="0"/>
              </a:spcAft>
              <a:buClr>
                <a:srgbClr val="FFFFFF"/>
              </a:buClr>
              <a:buSzPts val="1400"/>
              <a:buChar char="･"/>
              <a:defRPr>
                <a:solidFill>
                  <a:srgbClr val="FFFFFF"/>
                </a:solidFill>
              </a:defRPr>
            </a:lvl6pPr>
            <a:lvl7pPr marL="4267093" lvl="6" indent="-423323" rtl="0">
              <a:lnSpc>
                <a:spcPct val="115000"/>
              </a:lnSpc>
              <a:spcBef>
                <a:spcPts val="2000"/>
              </a:spcBef>
              <a:spcAft>
                <a:spcPts val="0"/>
              </a:spcAft>
              <a:buClr>
                <a:srgbClr val="FFFFFF"/>
              </a:buClr>
              <a:buSzPts val="1400"/>
              <a:buChar char="･"/>
              <a:defRPr>
                <a:solidFill>
                  <a:srgbClr val="FFFFFF"/>
                </a:solidFill>
              </a:defRPr>
            </a:lvl7pPr>
            <a:lvl8pPr marL="4876678" lvl="7" indent="-423323" rtl="0">
              <a:lnSpc>
                <a:spcPct val="115000"/>
              </a:lnSpc>
              <a:spcBef>
                <a:spcPts val="2000"/>
              </a:spcBef>
              <a:spcAft>
                <a:spcPts val="0"/>
              </a:spcAft>
              <a:buClr>
                <a:srgbClr val="FFFFFF"/>
              </a:buClr>
              <a:buSzPts val="1400"/>
              <a:buChar char="･"/>
              <a:defRPr>
                <a:solidFill>
                  <a:srgbClr val="FFFFFF"/>
                </a:solidFill>
              </a:defRPr>
            </a:lvl8pPr>
            <a:lvl9pPr marL="5486263" lvl="8" indent="-423323" rtl="0">
              <a:lnSpc>
                <a:spcPct val="115000"/>
              </a:lnSpc>
              <a:spcBef>
                <a:spcPts val="2000"/>
              </a:spcBef>
              <a:spcAft>
                <a:spcPts val="2000"/>
              </a:spcAft>
              <a:buClr>
                <a:srgbClr val="FFFFFF"/>
              </a:buClr>
              <a:buSzPts val="1400"/>
              <a:buChar char="･"/>
              <a:defRPr>
                <a:solidFill>
                  <a:srgbClr val="FFFFFF"/>
                </a:solidFill>
              </a:defRPr>
            </a:lvl9pPr>
          </a:lstStyle>
          <a:p>
            <a:endParaRPr/>
          </a:p>
        </p:txBody>
      </p:sp>
      <p:sp>
        <p:nvSpPr>
          <p:cNvPr id="674" name="Google Shape;674;p39"/>
          <p:cNvSpPr txBox="1">
            <a:spLocks noGrp="1"/>
          </p:cNvSpPr>
          <p:nvPr>
            <p:ph type="title"/>
          </p:nvPr>
        </p:nvSpPr>
        <p:spPr>
          <a:xfrm>
            <a:off x="900275" y="1190988"/>
            <a:ext cx="3886000" cy="1461200"/>
          </a:xfrm>
          <a:prstGeom prst="rect">
            <a:avLst/>
          </a:prstGeom>
        </p:spPr>
        <p:txBody>
          <a:bodyPr spcFirstLastPara="1" wrap="square" lIns="0" tIns="0" rIns="0" bIns="0" anchor="b" anchorCtr="0">
            <a:noAutofit/>
          </a:bodyPr>
          <a:lstStyle>
            <a:lvl1pPr lvl="0" rtl="0">
              <a:spcBef>
                <a:spcPts val="0"/>
              </a:spcBef>
              <a:spcAft>
                <a:spcPts val="0"/>
              </a:spcAft>
              <a:buClr>
                <a:srgbClr val="FFFFFF"/>
              </a:buClr>
              <a:buSzPts val="3600"/>
              <a:buNone/>
              <a:defRPr sz="4800">
                <a:solidFill>
                  <a:srgbClr val="FFFFFF"/>
                </a:solidFill>
              </a:defRPr>
            </a:lvl1pPr>
            <a:lvl2pPr lvl="1" rtl="0">
              <a:spcBef>
                <a:spcPts val="0"/>
              </a:spcBef>
              <a:spcAft>
                <a:spcPts val="0"/>
              </a:spcAft>
              <a:buClr>
                <a:srgbClr val="FFFFFF"/>
              </a:buClr>
              <a:buSzPts val="3600"/>
              <a:buNone/>
              <a:defRPr sz="4800">
                <a:solidFill>
                  <a:srgbClr val="FFFFFF"/>
                </a:solidFill>
              </a:defRPr>
            </a:lvl2pPr>
            <a:lvl3pPr lvl="2" rtl="0">
              <a:spcBef>
                <a:spcPts val="0"/>
              </a:spcBef>
              <a:spcAft>
                <a:spcPts val="0"/>
              </a:spcAft>
              <a:buClr>
                <a:srgbClr val="FFFFFF"/>
              </a:buClr>
              <a:buSzPts val="3600"/>
              <a:buNone/>
              <a:defRPr sz="4800">
                <a:solidFill>
                  <a:srgbClr val="FFFFFF"/>
                </a:solidFill>
              </a:defRPr>
            </a:lvl3pPr>
            <a:lvl4pPr lvl="3" rtl="0">
              <a:spcBef>
                <a:spcPts val="0"/>
              </a:spcBef>
              <a:spcAft>
                <a:spcPts val="0"/>
              </a:spcAft>
              <a:buClr>
                <a:srgbClr val="FFFFFF"/>
              </a:buClr>
              <a:buSzPts val="3600"/>
              <a:buNone/>
              <a:defRPr sz="4800">
                <a:solidFill>
                  <a:srgbClr val="FFFFFF"/>
                </a:solidFill>
              </a:defRPr>
            </a:lvl4pPr>
            <a:lvl5pPr lvl="4" rtl="0">
              <a:spcBef>
                <a:spcPts val="0"/>
              </a:spcBef>
              <a:spcAft>
                <a:spcPts val="0"/>
              </a:spcAft>
              <a:buClr>
                <a:srgbClr val="FFFFFF"/>
              </a:buClr>
              <a:buSzPts val="3600"/>
              <a:buNone/>
              <a:defRPr sz="4800">
                <a:solidFill>
                  <a:srgbClr val="FFFFFF"/>
                </a:solidFill>
              </a:defRPr>
            </a:lvl5pPr>
            <a:lvl6pPr lvl="5" rtl="0">
              <a:spcBef>
                <a:spcPts val="0"/>
              </a:spcBef>
              <a:spcAft>
                <a:spcPts val="0"/>
              </a:spcAft>
              <a:buClr>
                <a:srgbClr val="FFFFFF"/>
              </a:buClr>
              <a:buSzPts val="3600"/>
              <a:buNone/>
              <a:defRPr sz="4800">
                <a:solidFill>
                  <a:srgbClr val="FFFFFF"/>
                </a:solidFill>
              </a:defRPr>
            </a:lvl6pPr>
            <a:lvl7pPr lvl="6" rtl="0">
              <a:spcBef>
                <a:spcPts val="0"/>
              </a:spcBef>
              <a:spcAft>
                <a:spcPts val="0"/>
              </a:spcAft>
              <a:buClr>
                <a:srgbClr val="FFFFFF"/>
              </a:buClr>
              <a:buSzPts val="3600"/>
              <a:buNone/>
              <a:defRPr sz="4800">
                <a:solidFill>
                  <a:srgbClr val="FFFFFF"/>
                </a:solidFill>
              </a:defRPr>
            </a:lvl7pPr>
            <a:lvl8pPr lvl="7" rtl="0">
              <a:spcBef>
                <a:spcPts val="0"/>
              </a:spcBef>
              <a:spcAft>
                <a:spcPts val="0"/>
              </a:spcAft>
              <a:buClr>
                <a:srgbClr val="FFFFFF"/>
              </a:buClr>
              <a:buSzPts val="3600"/>
              <a:buNone/>
              <a:defRPr sz="4800">
                <a:solidFill>
                  <a:srgbClr val="FFFFFF"/>
                </a:solidFill>
              </a:defRPr>
            </a:lvl8pPr>
            <a:lvl9pPr lvl="8" rtl="0">
              <a:spcBef>
                <a:spcPts val="0"/>
              </a:spcBef>
              <a:spcAft>
                <a:spcPts val="0"/>
              </a:spcAft>
              <a:buClr>
                <a:srgbClr val="FFFFFF"/>
              </a:buClr>
              <a:buSzPts val="3600"/>
              <a:buNone/>
              <a:defRPr sz="4800">
                <a:solidFill>
                  <a:srgbClr val="FFFFFF"/>
                </a:solidFill>
              </a:defRPr>
            </a:lvl9pPr>
          </a:lstStyle>
          <a:p>
            <a:endParaRPr/>
          </a:p>
        </p:txBody>
      </p:sp>
      <p:pic>
        <p:nvPicPr>
          <p:cNvPr id="675" name="Google Shape;675;p39"/>
          <p:cNvPicPr preferRelativeResize="0"/>
          <p:nvPr/>
        </p:nvPicPr>
        <p:blipFill>
          <a:blip r:embed="rId2">
            <a:alphaModFix/>
          </a:blip>
          <a:stretch>
            <a:fillRect/>
          </a:stretch>
        </p:blipFill>
        <p:spPr>
          <a:xfrm>
            <a:off x="10711280" y="6312505"/>
            <a:ext cx="975851" cy="229612"/>
          </a:xfrm>
          <a:prstGeom prst="rect">
            <a:avLst/>
          </a:prstGeom>
          <a:noFill/>
          <a:ln>
            <a:noFill/>
          </a:ln>
        </p:spPr>
      </p:pic>
      <p:sp>
        <p:nvSpPr>
          <p:cNvPr id="676" name="Google Shape;676;p39"/>
          <p:cNvSpPr txBox="1">
            <a:spLocks noGrp="1"/>
          </p:cNvSpPr>
          <p:nvPr>
            <p:ph type="sldNum" idx="12"/>
          </p:nvPr>
        </p:nvSpPr>
        <p:spPr>
          <a:xfrm>
            <a:off x="81975" y="6169556"/>
            <a:ext cx="731600" cy="143600"/>
          </a:xfrm>
          <a:prstGeom prst="rect">
            <a:avLst/>
          </a:prstGeom>
          <a:noFill/>
          <a:ln>
            <a:noFill/>
          </a:ln>
        </p:spPr>
        <p:txBody>
          <a:bodyPr spcFirstLastPara="1" wrap="square" lIns="0" tIns="0" rIns="0" bIns="0" anchor="b" anchorCtr="0">
            <a:noAutofit/>
          </a:bodyPr>
          <a:lstStyle>
            <a:lvl1pPr lvl="0" algn="ctr" rtl="0">
              <a:buNone/>
              <a:defRPr sz="800">
                <a:solidFill>
                  <a:srgbClr val="FFFFFF"/>
                </a:solidFill>
                <a:latin typeface="Red Hat Display Medium"/>
                <a:ea typeface="Red Hat Display Medium"/>
                <a:cs typeface="Red Hat Display Medium"/>
                <a:sym typeface="Red Hat Display Medium"/>
              </a:defRPr>
            </a:lvl1pPr>
            <a:lvl2pPr lvl="1" algn="ctr" rtl="0">
              <a:buNone/>
              <a:defRPr sz="800">
                <a:solidFill>
                  <a:srgbClr val="FFFFFF"/>
                </a:solidFill>
                <a:latin typeface="Red Hat Display Medium"/>
                <a:ea typeface="Red Hat Display Medium"/>
                <a:cs typeface="Red Hat Display Medium"/>
                <a:sym typeface="Red Hat Display Medium"/>
              </a:defRPr>
            </a:lvl2pPr>
            <a:lvl3pPr lvl="2" algn="ctr" rtl="0">
              <a:buNone/>
              <a:defRPr sz="800">
                <a:solidFill>
                  <a:srgbClr val="FFFFFF"/>
                </a:solidFill>
                <a:latin typeface="Red Hat Display Medium"/>
                <a:ea typeface="Red Hat Display Medium"/>
                <a:cs typeface="Red Hat Display Medium"/>
                <a:sym typeface="Red Hat Display Medium"/>
              </a:defRPr>
            </a:lvl3pPr>
            <a:lvl4pPr lvl="3" algn="ctr" rtl="0">
              <a:buNone/>
              <a:defRPr sz="800">
                <a:solidFill>
                  <a:srgbClr val="FFFFFF"/>
                </a:solidFill>
                <a:latin typeface="Red Hat Display Medium"/>
                <a:ea typeface="Red Hat Display Medium"/>
                <a:cs typeface="Red Hat Display Medium"/>
                <a:sym typeface="Red Hat Display Medium"/>
              </a:defRPr>
            </a:lvl4pPr>
            <a:lvl5pPr lvl="4" algn="ctr" rtl="0">
              <a:buNone/>
              <a:defRPr sz="800">
                <a:solidFill>
                  <a:srgbClr val="FFFFFF"/>
                </a:solidFill>
                <a:latin typeface="Red Hat Display Medium"/>
                <a:ea typeface="Red Hat Display Medium"/>
                <a:cs typeface="Red Hat Display Medium"/>
                <a:sym typeface="Red Hat Display Medium"/>
              </a:defRPr>
            </a:lvl5pPr>
            <a:lvl6pPr lvl="5" algn="ctr" rtl="0">
              <a:buNone/>
              <a:defRPr sz="800">
                <a:solidFill>
                  <a:srgbClr val="FFFFFF"/>
                </a:solidFill>
                <a:latin typeface="Red Hat Display Medium"/>
                <a:ea typeface="Red Hat Display Medium"/>
                <a:cs typeface="Red Hat Display Medium"/>
                <a:sym typeface="Red Hat Display Medium"/>
              </a:defRPr>
            </a:lvl6pPr>
            <a:lvl7pPr lvl="6" algn="ctr" rtl="0">
              <a:buNone/>
              <a:defRPr sz="800">
                <a:solidFill>
                  <a:srgbClr val="FFFFFF"/>
                </a:solidFill>
                <a:latin typeface="Red Hat Display Medium"/>
                <a:ea typeface="Red Hat Display Medium"/>
                <a:cs typeface="Red Hat Display Medium"/>
                <a:sym typeface="Red Hat Display Medium"/>
              </a:defRPr>
            </a:lvl7pPr>
            <a:lvl8pPr lvl="7" algn="ctr" rtl="0">
              <a:buNone/>
              <a:defRPr sz="800">
                <a:solidFill>
                  <a:srgbClr val="FFFFFF"/>
                </a:solidFill>
                <a:latin typeface="Red Hat Display Medium"/>
                <a:ea typeface="Red Hat Display Medium"/>
                <a:cs typeface="Red Hat Display Medium"/>
                <a:sym typeface="Red Hat Display Medium"/>
              </a:defRPr>
            </a:lvl8pPr>
            <a:lvl9pPr lvl="8" algn="ctr" rtl="0">
              <a:buNone/>
              <a:defRPr sz="800">
                <a:solidFill>
                  <a:srgbClr val="FFFFFF"/>
                </a:solidFill>
                <a:latin typeface="Red Hat Display Medium"/>
                <a:ea typeface="Red Hat Display Medium"/>
                <a:cs typeface="Red Hat Display Medium"/>
                <a:sym typeface="Red Hat Display Medium"/>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701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marL="228600" indent="-228600">
              <a:spcAft>
                <a:spcPts val="600"/>
              </a:spcAft>
              <a:buFont typeface="Wingdings" panose="05000000000000000000" pitchFamily="2" charset="2"/>
              <a:buChar char="§"/>
              <a:defRPr sz="2400" baseline="0">
                <a:solidFill>
                  <a:schemeClr val="tx1"/>
                </a:solidFill>
                <a:latin typeface="Helvetica LT Std" pitchFamily="34" charset="0"/>
                <a:ea typeface="Verdana" pitchFamily="34" charset="0"/>
                <a:cs typeface="Verdana" pitchFamily="34" charset="0"/>
              </a:defRPr>
            </a:lvl1pPr>
            <a:lvl2pPr marL="725070" indent="-342900">
              <a:spcAft>
                <a:spcPts val="600"/>
              </a:spcAft>
              <a:buFontTx/>
              <a:buChar char="-"/>
              <a:def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spcAft>
                <a:spcPts val="600"/>
              </a:spcAft>
              <a:buFont typeface="Wingdings" panose="05000000000000000000" pitchFamily="2" charset="2"/>
              <a:buChar char="§"/>
              <a:defRPr sz="1800">
                <a:solidFill>
                  <a:schemeClr val="tx1"/>
                </a:solidFill>
                <a:latin typeface="Helvetica LT Std" pitchFamily="34" charset="0"/>
                <a:ea typeface="Verdana" pitchFamily="34" charset="0"/>
                <a:cs typeface="Verdana" pitchFamily="34" charset="0"/>
              </a:defRPr>
            </a:lvl3pPr>
          </a:lstStyle>
          <a:p>
            <a:pPr lvl="0"/>
            <a:r>
              <a:rPr lang="en-US" dirty="0"/>
              <a:t>Edit Master text styles</a:t>
            </a:r>
          </a:p>
          <a:p>
            <a:pPr marL="686216" marR="0" lvl="1"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pPr>
            <a:r>
              <a:rPr lang="en-US" dirty="0"/>
              <a:t>Second level</a:t>
            </a:r>
          </a:p>
          <a:p>
            <a:pPr lvl="2"/>
            <a:r>
              <a:rPr lang="en-US" dirty="0"/>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9" Type="http://schemas.openxmlformats.org/officeDocument/2006/relationships/theme" Target="../theme/theme3.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8" Type="http://schemas.openxmlformats.org/officeDocument/2006/relationships/slideLayout" Target="../slideLayouts/slideLayout35.xml"/><Relationship Id="rId3"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80098521"/>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4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2600"/>
              <a:buFont typeface="Red Hat Display"/>
              <a:buNone/>
              <a:defRPr sz="2600">
                <a:solidFill>
                  <a:schemeClr val="dk1"/>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0" tIns="0" rIns="0" bIns="0" anchor="t" anchorCtr="0">
            <a:noAutofit/>
          </a:bodyPr>
          <a:lstStyle>
            <a:lvl1pPr marL="457200" lvl="0" indent="-317500" rtl="0">
              <a:lnSpc>
                <a:spcPct val="140000"/>
              </a:lnSpc>
              <a:spcBef>
                <a:spcPts val="0"/>
              </a:spcBef>
              <a:spcAft>
                <a:spcPts val="0"/>
              </a:spcAft>
              <a:buClr>
                <a:schemeClr val="accent1"/>
              </a:buClr>
              <a:buSzPts val="1400"/>
              <a:buFont typeface="Red Hat Display"/>
              <a:buChar char="▸"/>
              <a:defRPr sz="1400">
                <a:latin typeface="Red Hat Display"/>
                <a:ea typeface="Red Hat Display"/>
                <a:cs typeface="Red Hat Display"/>
                <a:sym typeface="Red Hat Display"/>
              </a:defRPr>
            </a:lvl1pPr>
            <a:lvl2pPr marL="914400" lvl="1" indent="-3175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2pPr>
            <a:lvl3pPr marL="1371600" lvl="2" indent="-3175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3pPr>
            <a:lvl4pPr marL="1828800" lvl="3" indent="-3175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4pPr>
            <a:lvl5pPr marL="2286000" lvl="4" indent="-3175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5pPr>
            <a:lvl6pPr marL="2743200" lvl="5" indent="-3175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6pPr>
            <a:lvl7pPr marL="3200400" lvl="6" indent="-3175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7pPr>
            <a:lvl8pPr marL="3657600" lvl="7" indent="-317500" rtl="0">
              <a:lnSpc>
                <a:spcPct val="140000"/>
              </a:lnSpc>
              <a:spcBef>
                <a:spcPts val="400"/>
              </a:spcBef>
              <a:spcAft>
                <a:spcPts val="0"/>
              </a:spcAft>
              <a:buSzPts val="1400"/>
              <a:buFont typeface="Red Hat Display"/>
              <a:buChar char="･"/>
              <a:defRPr sz="1400">
                <a:latin typeface="Red Hat Display"/>
                <a:ea typeface="Red Hat Display"/>
                <a:cs typeface="Red Hat Display"/>
                <a:sym typeface="Red Hat Display"/>
              </a:defRPr>
            </a:lvl8pPr>
            <a:lvl9pPr marL="4114800" lvl="8" indent="-317500" rtl="0">
              <a:lnSpc>
                <a:spcPct val="140000"/>
              </a:lnSpc>
              <a:spcBef>
                <a:spcPts val="400"/>
              </a:spcBef>
              <a:spcAft>
                <a:spcPts val="400"/>
              </a:spcAft>
              <a:buSzPts val="1400"/>
              <a:buFont typeface="Red Hat Display"/>
              <a:buChar char="･"/>
              <a:defRPr sz="1400">
                <a:latin typeface="Red Hat Display"/>
                <a:ea typeface="Red Hat Display"/>
                <a:cs typeface="Red Hat Display"/>
                <a:sym typeface="Red Hat Display"/>
              </a:defRPr>
            </a:lvl9pPr>
          </a:lstStyle>
          <a:p>
            <a:endParaRPr/>
          </a:p>
        </p:txBody>
      </p:sp>
    </p:spTree>
    <p:extLst>
      <p:ext uri="{BB962C8B-B14F-4D97-AF65-F5344CB8AC3E}">
        <p14:creationId xmlns:p14="http://schemas.microsoft.com/office/powerpoint/2010/main" val="747862224"/>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718" r:id="rId29"/>
    <p:sldLayoutId id="2147483719" r:id="rId30"/>
    <p:sldLayoutId id="2147483720" r:id="rId31"/>
    <p:sldLayoutId id="2147483721" r:id="rId32"/>
    <p:sldLayoutId id="2147483722" r:id="rId33"/>
    <p:sldLayoutId id="2147483723" r:id="rId34"/>
    <p:sldLayoutId id="2147483724" r:id="rId35"/>
    <p:sldLayoutId id="2147483725" r:id="rId36"/>
    <p:sldLayoutId id="2147483726" r:id="rId37"/>
    <p:sldLayoutId id="2147483727" r:id="rId3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dhat.com/en/blog/red-hat-cwe-journey" TargetMode="External"/><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hyperlink" Target="https://www.redhat.com/en/blog/weakness-risk-patter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Morris_worm" TargetMode="Externa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electronicdesign.com/industrial-automation/article/21805867/whats-the-difference-between-cwe-and-cqe" TargetMode="External"/><Relationship Id="rId2" Type="http://schemas.openxmlformats.org/officeDocument/2006/relationships/hyperlink" Target="https://www.mitre.org/publications/project-stories/mitre-translates-software-quality-issues-into-a-common-language" TargetMode="Externa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www.sciencedirect.com/topics/computer-science/software-security" TargetMode="External"/><Relationship Id="rId2" Type="http://schemas.openxmlformats.org/officeDocument/2006/relationships/hyperlink" Target="https://www.sciencedirect.com/topics/computer-science/manage-stakeholder" TargetMode="Externa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hyperlink" Target="https://vulncat.fortify.com/en"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mailto:capec@mitre.org" TargetMode="External"/><Relationship Id="rId2" Type="http://schemas.openxmlformats.org/officeDocument/2006/relationships/hyperlink" Target="mailto:cwe@mitre.org" TargetMode="Externa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cwe.mitre.org/data/definitions/699.html" TargetMode="External"/><Relationship Id="rId7" Type="http://schemas.openxmlformats.org/officeDocument/2006/relationships/hyperlink" Target="https://cwe.mitre.org/data/definitions/1000.html" TargetMode="External"/><Relationship Id="rId2" Type="http://schemas.openxmlformats.org/officeDocument/2006/relationships/hyperlink" Target="https://cwe.mitre.org/data/definitions/1194.html" TargetMode="External"/><Relationship Id="rId1" Type="http://schemas.openxmlformats.org/officeDocument/2006/relationships/slideLayout" Target="../slideLayouts/slideLayout9.xml"/><Relationship Id="rId6" Type="http://schemas.openxmlformats.org/officeDocument/2006/relationships/hyperlink" Target="https://cwe.mitre.org/data/definitions/1199.html" TargetMode="External"/><Relationship Id="rId5" Type="http://schemas.openxmlformats.org/officeDocument/2006/relationships/hyperlink" Target="https://cwe.mitre.org/data/definitions/1003.html" TargetMode="External"/><Relationship Id="rId4" Type="http://schemas.openxmlformats.org/officeDocument/2006/relationships/hyperlink" Target="https://cwe.mitre.org/data/definitions/1400.htm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dirty="0"/>
              <a:t>CWE User Experience Working Group Meeting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October 25, 2023</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4"/>
          <p:cNvSpPr txBox="1">
            <a:spLocks noGrp="1"/>
          </p:cNvSpPr>
          <p:nvPr>
            <p:ph type="body" idx="3"/>
          </p:nvPr>
        </p:nvSpPr>
        <p:spPr>
          <a:xfrm>
            <a:off x="1176400" y="1600200"/>
            <a:ext cx="10102400" cy="2058400"/>
          </a:xfrm>
          <a:prstGeom prst="rect">
            <a:avLst/>
          </a:prstGeom>
        </p:spPr>
        <p:txBody>
          <a:bodyPr spcFirstLastPara="1" wrap="square" lIns="0" tIns="0" rIns="0" bIns="0" anchor="t" anchorCtr="0">
            <a:noAutofit/>
          </a:bodyPr>
          <a:lstStyle/>
          <a:p>
            <a:pPr marL="0" indent="0">
              <a:buNone/>
            </a:pPr>
            <a:r>
              <a:rPr lang="en" sz="2000"/>
              <a:t>Always something can be done better:</a:t>
            </a:r>
            <a:endParaRPr sz="2000"/>
          </a:p>
          <a:p>
            <a:pPr indent="-431789">
              <a:buSzPts val="1500"/>
            </a:pPr>
            <a:r>
              <a:rPr lang="en" sz="2000"/>
              <a:t>CWE assignment to CVE improvements</a:t>
            </a:r>
            <a:endParaRPr sz="2000"/>
          </a:p>
          <a:p>
            <a:pPr lvl="1" indent="-431789">
              <a:spcBef>
                <a:spcPts val="0"/>
              </a:spcBef>
              <a:buSzPts val="1500"/>
            </a:pPr>
            <a:r>
              <a:rPr lang="en" sz="2000"/>
              <a:t>RCM working group</a:t>
            </a:r>
            <a:endParaRPr sz="2000"/>
          </a:p>
          <a:p>
            <a:pPr indent="-431789">
              <a:spcBef>
                <a:spcPts val="0"/>
              </a:spcBef>
              <a:buSzPts val="1500"/>
            </a:pPr>
            <a:r>
              <a:rPr lang="en" sz="2000"/>
              <a:t>Repeated weaknesses in software</a:t>
            </a:r>
            <a:endParaRPr sz="2000"/>
          </a:p>
          <a:p>
            <a:pPr marL="0" indent="0">
              <a:spcAft>
                <a:spcPts val="1067"/>
              </a:spcAft>
              <a:buNone/>
            </a:pPr>
            <a:endParaRPr sz="2000"/>
          </a:p>
        </p:txBody>
      </p:sp>
      <p:sp>
        <p:nvSpPr>
          <p:cNvPr id="707" name="Google Shape;707;p44"/>
          <p:cNvSpPr txBox="1">
            <a:spLocks noGrp="1"/>
          </p:cNvSpPr>
          <p:nvPr>
            <p:ph type="subTitle" idx="1"/>
          </p:nvPr>
        </p:nvSpPr>
        <p:spPr>
          <a:xfrm>
            <a:off x="447775" y="55440"/>
            <a:ext cx="5148800" cy="816400"/>
          </a:xfrm>
          <a:prstGeom prst="rect">
            <a:avLst/>
          </a:prstGeom>
        </p:spPr>
        <p:txBody>
          <a:bodyPr spcFirstLastPara="1" wrap="square" lIns="438900" tIns="91433" rIns="91433" bIns="91433" anchor="ctr" anchorCtr="0">
            <a:noAutofit/>
          </a:bodyPr>
          <a:lstStyle/>
          <a:p>
            <a:pPr marL="0" indent="0"/>
            <a:r>
              <a:rPr lang="en"/>
              <a:t>CWE usage challenges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5"/>
          <p:cNvSpPr txBox="1">
            <a:spLocks noGrp="1"/>
          </p:cNvSpPr>
          <p:nvPr>
            <p:ph type="subTitle" idx="1"/>
          </p:nvPr>
        </p:nvSpPr>
        <p:spPr>
          <a:xfrm rot="5400000">
            <a:off x="-2138349" y="2138400"/>
            <a:ext cx="5148800" cy="872000"/>
          </a:xfrm>
          <a:prstGeom prst="rect">
            <a:avLst/>
          </a:prstGeom>
        </p:spPr>
        <p:txBody>
          <a:bodyPr spcFirstLastPara="1" wrap="square" lIns="502900" tIns="91433" rIns="91433" bIns="91433" anchor="ctr" anchorCtr="0">
            <a:noAutofit/>
          </a:bodyPr>
          <a:lstStyle/>
          <a:p>
            <a:pPr marL="0" indent="0"/>
            <a:endParaRPr/>
          </a:p>
        </p:txBody>
      </p:sp>
      <p:sp>
        <p:nvSpPr>
          <p:cNvPr id="713" name="Google Shape;713;p45"/>
          <p:cNvSpPr txBox="1">
            <a:spLocks noGrp="1"/>
          </p:cNvSpPr>
          <p:nvPr>
            <p:ph type="title"/>
          </p:nvPr>
        </p:nvSpPr>
        <p:spPr>
          <a:xfrm>
            <a:off x="5634159" y="1768793"/>
            <a:ext cx="5736400" cy="1929200"/>
          </a:xfrm>
          <a:prstGeom prst="rect">
            <a:avLst/>
          </a:prstGeom>
        </p:spPr>
        <p:txBody>
          <a:bodyPr spcFirstLastPara="1" wrap="square" lIns="0" tIns="0" rIns="0" bIns="0" anchor="b" anchorCtr="0">
            <a:noAutofit/>
          </a:bodyPr>
          <a:lstStyle/>
          <a:p>
            <a:r>
              <a:rPr lang="en" sz="3200"/>
              <a:t>Resources:</a:t>
            </a:r>
            <a:endParaRPr sz="3200"/>
          </a:p>
          <a:p>
            <a:r>
              <a:rPr lang="en" sz="3200" u="sng">
                <a:solidFill>
                  <a:schemeClr val="hlink"/>
                </a:solidFill>
                <a:hlinkClick r:id="rId3"/>
              </a:rPr>
              <a:t>https://www.redhat.com/en/blog/red-hat-cwe-journey</a:t>
            </a:r>
            <a:endParaRPr sz="3200"/>
          </a:p>
          <a:p>
            <a:endParaRPr sz="3200"/>
          </a:p>
          <a:p>
            <a:r>
              <a:rPr lang="en" sz="3200" u="sng">
                <a:solidFill>
                  <a:schemeClr val="hlink"/>
                </a:solidFill>
                <a:hlinkClick r:id="rId4"/>
              </a:rPr>
              <a:t>https://www.redhat.com/en/blog/weakness-risk-patterns</a:t>
            </a:r>
            <a:endParaRPr sz="3200"/>
          </a:p>
          <a:p>
            <a:endParaRPr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12</a:t>
            </a:fld>
            <a:r>
              <a:rPr lang="en-US"/>
              <a:t> </a:t>
            </a:r>
            <a:r>
              <a:rPr lang="en-US">
                <a:solidFill>
                  <a:srgbClr val="C1CD23"/>
                </a:solidFill>
              </a:rPr>
              <a:t>|</a:t>
            </a:r>
            <a:endParaRPr lang="en-US" dirty="0">
              <a:solidFill>
                <a:srgbClr val="C1CD23"/>
              </a:solidFill>
            </a:endParaRPr>
          </a:p>
        </p:txBody>
      </p:sp>
      <p:sp>
        <p:nvSpPr>
          <p:cNvPr id="5" name="Content Placeholder 2">
            <a:extLst>
              <a:ext uri="{FF2B5EF4-FFF2-40B4-BE49-F238E27FC236}">
                <a16:creationId xmlns:a16="http://schemas.microsoft.com/office/drawing/2014/main" id="{EA32FB23-576E-3D0F-1447-5DC5A28A6034}"/>
              </a:ext>
            </a:extLst>
          </p:cNvPr>
          <p:cNvSpPr>
            <a:spLocks noGrp="1"/>
          </p:cNvSpPr>
          <p:nvPr>
            <p:ph idx="1"/>
          </p:nvPr>
        </p:nvSpPr>
        <p:spPr>
          <a:xfrm>
            <a:off x="812800" y="1447800"/>
            <a:ext cx="10972800" cy="4589463"/>
          </a:xfrm>
        </p:spPr>
        <p:txBody>
          <a:bodyPr>
            <a:normAutofit/>
          </a:bodyPr>
          <a:lstStyle/>
          <a:p>
            <a:pPr marL="0" indent="0" algn="ctr">
              <a:buNone/>
            </a:pPr>
            <a:endParaRPr lang="en-US" sz="36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dirty="0">
                <a:latin typeface="Tahoma" panose="020B0604030504040204" pitchFamily="34" charset="0"/>
                <a:ea typeface="Tahoma" panose="020B0604030504040204" pitchFamily="34" charset="0"/>
                <a:cs typeface="Tahoma" panose="020B0604030504040204" pitchFamily="34" charset="0"/>
              </a:rPr>
              <a:t>Topic 2</a:t>
            </a:r>
          </a:p>
          <a:p>
            <a:pPr marL="0" indent="0" algn="ctr">
              <a:buNone/>
            </a:pPr>
            <a:br>
              <a:rPr lang="en-US" sz="3200" dirty="0">
                <a:latin typeface="Tahoma" panose="020B0604030504040204" pitchFamily="34" charset="0"/>
              </a:rPr>
            </a:br>
            <a:r>
              <a:rPr lang="en-US" sz="3200" dirty="0">
                <a:latin typeface="Tahoma" panose="020B0604030504040204" pitchFamily="34" charset="0"/>
              </a:rPr>
              <a:t>Technical Weaknesses</a:t>
            </a:r>
            <a:endParaRPr lang="en-US" sz="3200" b="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UEWG Member - John Keane</a:t>
            </a:r>
          </a:p>
        </p:txBody>
      </p:sp>
      <p:sp>
        <p:nvSpPr>
          <p:cNvPr id="6" name="TextBox 5">
            <a:extLst>
              <a:ext uri="{FF2B5EF4-FFF2-40B4-BE49-F238E27FC236}">
                <a16:creationId xmlns:a16="http://schemas.microsoft.com/office/drawing/2014/main" id="{BF34D655-BD2F-3AA0-ED69-90A37943E36B}"/>
              </a:ext>
            </a:extLst>
          </p:cNvPr>
          <p:cNvSpPr txBox="1"/>
          <p:nvPr/>
        </p:nvSpPr>
        <p:spPr>
          <a:xfrm>
            <a:off x="3048000" y="3246643"/>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99409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A5D0B-E103-4AA0-5A14-D27812433F1F}"/>
              </a:ext>
            </a:extLst>
          </p:cNvPr>
          <p:cNvSpPr>
            <a:spLocks noGrp="1"/>
          </p:cNvSpPr>
          <p:nvPr>
            <p:ph type="ctrTitle"/>
          </p:nvPr>
        </p:nvSpPr>
        <p:spPr/>
        <p:txBody>
          <a:bodyPr>
            <a:normAutofit fontScale="90000"/>
          </a:bodyPr>
          <a:lstStyle/>
          <a:p>
            <a:r>
              <a:rPr lang="en-US" b="0" i="0" dirty="0">
                <a:solidFill>
                  <a:schemeClr val="tx1"/>
                </a:solidFill>
                <a:effectLst/>
                <a:latin typeface="Arial" panose="020B0604020202020204" pitchFamily="34" charset="0"/>
              </a:rPr>
              <a:t>Why Software Security Is </a:t>
            </a:r>
            <a:br>
              <a:rPr lang="en-US" b="0" i="0" dirty="0">
                <a:solidFill>
                  <a:schemeClr val="tx1"/>
                </a:solidFill>
                <a:effectLst/>
                <a:latin typeface="Arial" panose="020B0604020202020204" pitchFamily="34" charset="0"/>
              </a:rPr>
            </a:br>
            <a:r>
              <a:rPr lang="en-US" b="1" i="0" dirty="0">
                <a:solidFill>
                  <a:schemeClr val="tx1"/>
                </a:solidFill>
                <a:effectLst/>
                <a:latin typeface="Arial" panose="020B0604020202020204" pitchFamily="34" charset="0"/>
              </a:rPr>
              <a:t>Not</a:t>
            </a:r>
            <a:r>
              <a:rPr lang="en-US" b="0" i="0" dirty="0">
                <a:solidFill>
                  <a:schemeClr val="tx1"/>
                </a:solidFill>
                <a:effectLst/>
                <a:latin typeface="Arial" panose="020B0604020202020204" pitchFamily="34" charset="0"/>
              </a:rPr>
              <a:t> Different from Software Quality</a:t>
            </a:r>
            <a:endParaRPr lang="en-US" dirty="0">
              <a:solidFill>
                <a:schemeClr val="tx1"/>
              </a:solidFill>
            </a:endParaRPr>
          </a:p>
        </p:txBody>
      </p:sp>
      <p:sp>
        <p:nvSpPr>
          <p:cNvPr id="5" name="Subtitle 4">
            <a:extLst>
              <a:ext uri="{FF2B5EF4-FFF2-40B4-BE49-F238E27FC236}">
                <a16:creationId xmlns:a16="http://schemas.microsoft.com/office/drawing/2014/main" id="{A1DFA29A-9B81-5C9E-7712-A79AE4E020DE}"/>
              </a:ext>
            </a:extLst>
          </p:cNvPr>
          <p:cNvSpPr>
            <a:spLocks noGrp="1"/>
          </p:cNvSpPr>
          <p:nvPr>
            <p:ph type="subTitle" idx="1"/>
          </p:nvPr>
        </p:nvSpPr>
        <p:spPr/>
        <p:txBody>
          <a:bodyPr/>
          <a:lstStyle/>
          <a:p>
            <a:r>
              <a:rPr lang="en-US" dirty="0"/>
              <a:t>John J Keane Jr</a:t>
            </a:r>
          </a:p>
          <a:p>
            <a:r>
              <a:rPr lang="en-US" dirty="0" err="1"/>
              <a:t>jkeanejr@</a:t>
            </a:r>
            <a:r>
              <a:rPr lang="en-US" err="1"/>
              <a:t>aol</a:t>
            </a:r>
            <a:r>
              <a:rPr lang="en-US"/>
              <a:t>.com</a:t>
            </a:r>
          </a:p>
        </p:txBody>
      </p:sp>
    </p:spTree>
    <p:extLst>
      <p:ext uri="{BB962C8B-B14F-4D97-AF65-F5344CB8AC3E}">
        <p14:creationId xmlns:p14="http://schemas.microsoft.com/office/powerpoint/2010/main" val="2146342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a:extLst>
              <a:ext uri="{FF2B5EF4-FFF2-40B4-BE49-F238E27FC236}">
                <a16:creationId xmlns:a16="http://schemas.microsoft.com/office/drawing/2014/main" id="{3A8BF777-4D1E-38BF-DD14-C99A22B0D641}"/>
              </a:ext>
            </a:extLst>
          </p:cNvPr>
          <p:cNvGrpSpPr>
            <a:grpSpLocks/>
          </p:cNvGrpSpPr>
          <p:nvPr/>
        </p:nvGrpSpPr>
        <p:grpSpPr bwMode="auto">
          <a:xfrm>
            <a:off x="1524000" y="0"/>
            <a:ext cx="9144000" cy="6858000"/>
            <a:chOff x="0" y="0"/>
            <a:chExt cx="5760" cy="4320"/>
          </a:xfrm>
        </p:grpSpPr>
        <p:pic>
          <p:nvPicPr>
            <p:cNvPr id="11268" name="Picture 3" descr="angel of death">
              <a:extLst>
                <a:ext uri="{FF2B5EF4-FFF2-40B4-BE49-F238E27FC236}">
                  <a16:creationId xmlns:a16="http://schemas.microsoft.com/office/drawing/2014/main" id="{861353C8-E836-9B5E-04E6-87C5504DF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4">
              <a:extLst>
                <a:ext uri="{FF2B5EF4-FFF2-40B4-BE49-F238E27FC236}">
                  <a16:creationId xmlns:a16="http://schemas.microsoft.com/office/drawing/2014/main" id="{0C308B5F-8115-6321-0A94-846E12C40A73}"/>
                </a:ext>
              </a:extLst>
            </p:cNvPr>
            <p:cNvSpPr txBox="1">
              <a:spLocks noChangeArrowheads="1"/>
            </p:cNvSpPr>
            <p:nvPr/>
          </p:nvSpPr>
          <p:spPr bwMode="auto">
            <a:xfrm>
              <a:off x="477" y="1104"/>
              <a:ext cx="4806" cy="121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6000" b="0" i="1" u="none" strike="noStrike" kern="1200" cap="none" spc="0" normalizeH="0" baseline="0" noProof="0" dirty="0">
                  <a:ln>
                    <a:noFill/>
                  </a:ln>
                  <a:solidFill>
                    <a:prstClr val="white"/>
                  </a:solidFill>
                  <a:effectLst/>
                  <a:uLnTx/>
                  <a:uFillTx/>
                  <a:latin typeface="Lucida Calligraphy" panose="03010101010101010101" pitchFamily="66" charset="0"/>
                  <a:ea typeface="+mn-ea"/>
                  <a:cs typeface="+mn-cs"/>
                </a:rPr>
                <a:t>A Presentation by</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6000" b="0" i="1" u="none" strike="noStrike" kern="1200" cap="none" spc="0" normalizeH="0" baseline="0" noProof="0" dirty="0">
                  <a:ln>
                    <a:noFill/>
                  </a:ln>
                  <a:solidFill>
                    <a:prstClr val="white"/>
                  </a:solidFill>
                  <a:effectLst/>
                  <a:uLnTx/>
                  <a:uFillTx/>
                  <a:latin typeface="Lucida Calligraphy" panose="03010101010101010101" pitchFamily="66" charset="0"/>
                  <a:ea typeface="+mn-ea"/>
                  <a:cs typeface="+mn-cs"/>
                </a:rPr>
                <a:t>The</a:t>
              </a:r>
            </a:p>
          </p:txBody>
        </p:sp>
      </p:grpSp>
      <p:sp>
        <p:nvSpPr>
          <p:cNvPr id="11267" name="Slide Number Placeholder 2">
            <a:extLst>
              <a:ext uri="{FF2B5EF4-FFF2-40B4-BE49-F238E27FC236}">
                <a16:creationId xmlns:a16="http://schemas.microsoft.com/office/drawing/2014/main" id="{52D435D9-1BFE-C63E-52A6-78313ACA19D1}"/>
              </a:ext>
            </a:extLst>
          </p:cNvPr>
          <p:cNvSpPr>
            <a:spLocks noGrp="1"/>
          </p:cNvSpPr>
          <p:nvPr>
            <p:ph type="sldNum" sz="quarter" idx="10"/>
          </p:nvPr>
        </p:nvSpPr>
        <p:spPr bwMode="auto">
          <a:noFill/>
          <a:ln>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Font typeface="Arial" panose="020B0604020202020204" pitchFamily="34" charset="0"/>
              <a:buChar char="•"/>
              <a:defRPr sz="2200">
                <a:solidFill>
                  <a:schemeClr val="tx1"/>
                </a:solidFill>
                <a:latin typeface="Calibri" panose="020F0502020204030204" pitchFamily="34" charset="0"/>
              </a:defRPr>
            </a:lvl1pPr>
            <a:lvl2pPr marL="742950" indent="-285750">
              <a:spcBef>
                <a:spcPct val="20000"/>
              </a:spcBef>
              <a:buClr>
                <a:schemeClr val="accent2"/>
              </a:buClr>
              <a:buFont typeface="Arial" panose="020B0604020202020204" pitchFamily="34" charset="0"/>
              <a:buChar char="•"/>
              <a:defRPr sz="2000">
                <a:solidFill>
                  <a:schemeClr val="tx1"/>
                </a:solidFill>
                <a:latin typeface="Calibri" panose="020F0502020204030204" pitchFamily="34" charset="0"/>
              </a:defRPr>
            </a:lvl2pPr>
            <a:lvl3pPr marL="1143000" indent="-228600">
              <a:spcBef>
                <a:spcPct val="20000"/>
              </a:spcBef>
              <a:buClr>
                <a:srgbClr val="D2CB6C"/>
              </a:buClr>
              <a:buFont typeface="Arial" panose="020B0604020202020204" pitchFamily="34" charset="0"/>
              <a:buChar char="•"/>
              <a:defRPr>
                <a:solidFill>
                  <a:schemeClr val="tx1"/>
                </a:solidFill>
                <a:latin typeface="Calibri" panose="020F0502020204030204" pitchFamily="34" charset="0"/>
              </a:defRPr>
            </a:lvl3pPr>
            <a:lvl4pPr marL="1600200" indent="-228600">
              <a:spcBef>
                <a:spcPct val="20000"/>
              </a:spcBef>
              <a:buClr>
                <a:srgbClr val="95A39D"/>
              </a:buClr>
              <a:buFont typeface="Arial" panose="020B0604020202020204" pitchFamily="34" charset="0"/>
              <a:buChar char="•"/>
              <a:defRPr sz="1600">
                <a:solidFill>
                  <a:schemeClr val="tx1"/>
                </a:solidFill>
                <a:latin typeface="Calibri" panose="020F0502020204030204" pitchFamily="34" charset="0"/>
              </a:defRPr>
            </a:lvl4pPr>
            <a:lvl5pPr marL="2057400" indent="-228600">
              <a:spcBef>
                <a:spcPct val="20000"/>
              </a:spcBef>
              <a:buClr>
                <a:srgbClr val="C89F5D"/>
              </a:buClr>
              <a:buFont typeface="Arial" panose="020B0604020202020204" pitchFamily="34" charset="0"/>
              <a:buChar char="•"/>
              <a:defRPr sz="1400">
                <a:solidFill>
                  <a:schemeClr val="tx1"/>
                </a:solidFill>
                <a:latin typeface="Calibri" panose="020F0502020204030204" pitchFamily="34" charset="0"/>
              </a:defRPr>
            </a:lvl5pPr>
            <a:lvl6pPr marL="25146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6pPr>
            <a:lvl7pPr marL="29718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7pPr>
            <a:lvl8pPr marL="34290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8pPr>
            <a:lvl9pPr marL="3886200" indent="-228600" eaLnBrk="0" fontAlgn="base" hangingPunct="0">
              <a:spcBef>
                <a:spcPct val="20000"/>
              </a:spcBef>
              <a:spcAft>
                <a:spcPct val="0"/>
              </a:spcAft>
              <a:buClr>
                <a:srgbClr val="C89F5D"/>
              </a:buClr>
              <a:buFont typeface="Arial" panose="020B0604020202020204" pitchFamily="34" charset="0"/>
              <a:buChar char="•"/>
              <a:defRPr sz="1400">
                <a:solidFill>
                  <a:schemeClr val="tx1"/>
                </a:solidFill>
                <a:latin typeface="Calibri" panose="020F0502020204030204" pitchFamily="34" charset="0"/>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fld id="{4E4DB7F5-5ABA-4D62-A7B8-13A56ACF0C79}" type="slidenum">
              <a:rPr kumimoji="0" lang="en-US" altLang="en-US" sz="1800" b="0" i="0" u="none" strike="noStrike" kern="1200" cap="none" spc="0" normalizeH="0" baseline="0" noProof="0">
                <a:ln>
                  <a:noFill/>
                </a:ln>
                <a:solidFill>
                  <a:srgbClr val="FFFFFF"/>
                </a:solidFill>
                <a:effectLst>
                  <a:outerShdw blurRad="50800" dist="38100" dir="2700000" algn="tl" rotWithShape="0">
                    <a:prstClr val="black">
                      <a:alpha val="43000"/>
                    </a:prstClr>
                  </a:outerShdw>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ct val="0"/>
                </a:spcBef>
                <a:spcAft>
                  <a:spcPts val="0"/>
                </a:spcAft>
                <a:buClrTx/>
                <a:buSzTx/>
                <a:buFontTx/>
                <a:buNone/>
                <a:tabLst/>
                <a:defRPr/>
              </a:pPr>
              <a:t>14</a:t>
            </a:fld>
            <a:endParaRPr kumimoji="0" lang="en-US" altLang="en-US" sz="1800" b="0" i="0" u="none" strike="noStrike" kern="1200" cap="none" spc="0" normalizeH="0" baseline="0" noProof="0">
              <a:ln>
                <a:noFill/>
              </a:ln>
              <a:solidFill>
                <a:srgbClr val="FFFFFF"/>
              </a:solidFill>
              <a:effectLst>
                <a:outerShdw blurRad="50800" dist="38100" dir="2700000" algn="tl" rotWithShape="0">
                  <a:prstClr val="black">
                    <a:alpha val="43000"/>
                  </a:prstClr>
                </a:outerShdw>
              </a:effectLst>
              <a:uLnTx/>
              <a:uFillTx/>
              <a:latin typeface="Arial" panose="020B0604020202020204" pitchFamily="34"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4F71-51C7-91AB-9F42-38935DFAFE5E}"/>
              </a:ext>
            </a:extLst>
          </p:cNvPr>
          <p:cNvSpPr>
            <a:spLocks noGrp="1"/>
          </p:cNvSpPr>
          <p:nvPr>
            <p:ph type="title"/>
          </p:nvPr>
        </p:nvSpPr>
        <p:spPr/>
        <p:txBody>
          <a:bodyPr>
            <a:normAutofit fontScale="90000"/>
          </a:bodyPr>
          <a:lstStyle/>
          <a:p>
            <a:r>
              <a:rPr lang="en-US" dirty="0"/>
              <a:t>OWASP</a:t>
            </a:r>
            <a:br>
              <a:rPr lang="en-US" dirty="0"/>
            </a:br>
            <a:r>
              <a:rPr lang="en-US" dirty="0"/>
              <a:t>Application Security Verification Standard 4.0.3</a:t>
            </a:r>
          </a:p>
        </p:txBody>
      </p:sp>
      <p:sp>
        <p:nvSpPr>
          <p:cNvPr id="6" name="Content Placeholder 5">
            <a:extLst>
              <a:ext uri="{FF2B5EF4-FFF2-40B4-BE49-F238E27FC236}">
                <a16:creationId xmlns:a16="http://schemas.microsoft.com/office/drawing/2014/main" id="{66F89683-E07A-CBE3-DA7D-1C85867A1516}"/>
              </a:ext>
            </a:extLst>
          </p:cNvPr>
          <p:cNvSpPr>
            <a:spLocks noGrp="1"/>
          </p:cNvSpPr>
          <p:nvPr>
            <p:ph idx="1"/>
          </p:nvPr>
        </p:nvSpPr>
        <p:spPr/>
        <p:txBody>
          <a:bodyPr/>
          <a:lstStyle/>
          <a:p>
            <a:pPr marL="0" marR="0" indent="0">
              <a:lnSpc>
                <a:spcPts val="1200"/>
              </a:lnSpc>
              <a:spcBef>
                <a:spcPts val="300"/>
              </a:spcBef>
              <a:spcAft>
                <a:spcPts val="600"/>
              </a:spcAft>
              <a:buNone/>
            </a:pPr>
            <a:r>
              <a:rPr lang="en-AU" sz="1800" b="1" dirty="0">
                <a:effectLst/>
                <a:latin typeface="Calibri" panose="020F0502020204030204" pitchFamily="34" charset="0"/>
                <a:ea typeface="Times New Roman" panose="02020603050405020304" pitchFamily="18" charset="0"/>
                <a:cs typeface="Times New Roman" panose="02020603050405020304" pitchFamily="18" charset="0"/>
              </a:rPr>
              <a:t>Financial regulators do not tolerate external financial audits with no access to the books, sample</a:t>
            </a:r>
          </a:p>
          <a:p>
            <a:pPr marL="0" marR="0" indent="0">
              <a:lnSpc>
                <a:spcPts val="1200"/>
              </a:lnSpc>
              <a:spcBef>
                <a:spcPts val="300"/>
              </a:spcBef>
              <a:spcAft>
                <a:spcPts val="600"/>
              </a:spcAft>
              <a:buNone/>
            </a:pPr>
            <a:r>
              <a:rPr lang="en-AU" sz="1800" b="1" dirty="0">
                <a:effectLst/>
                <a:latin typeface="Calibri" panose="020F0502020204030204" pitchFamily="34" charset="0"/>
                <a:ea typeface="Times New Roman" panose="02020603050405020304" pitchFamily="18" charset="0"/>
                <a:cs typeface="Times New Roman" panose="02020603050405020304" pitchFamily="18" charset="0"/>
              </a:rPr>
              <a:t>transactions, or the people performing the controls. Industry and governments must demand the same </a:t>
            </a:r>
          </a:p>
          <a:p>
            <a:pPr marL="0" marR="0" indent="0">
              <a:lnSpc>
                <a:spcPts val="1200"/>
              </a:lnSpc>
              <a:spcBef>
                <a:spcPts val="300"/>
              </a:spcBef>
              <a:spcAft>
                <a:spcPts val="600"/>
              </a:spcAft>
              <a:buNone/>
            </a:pPr>
            <a:r>
              <a:rPr lang="en-AU" sz="1800" b="1" dirty="0">
                <a:effectLst/>
                <a:latin typeface="Calibri" panose="020F0502020204030204" pitchFamily="34" charset="0"/>
                <a:ea typeface="Times New Roman" panose="02020603050405020304" pitchFamily="18" charset="0"/>
                <a:cs typeface="Times New Roman" panose="02020603050405020304" pitchFamily="18" charset="0"/>
              </a:rPr>
              <a:t>standard of transparency in the software engineering field.</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ts val="1200"/>
              </a:lnSpc>
              <a:spcBef>
                <a:spcPts val="300"/>
              </a:spcBef>
              <a:spcAft>
                <a:spcPts val="600"/>
              </a:spcAft>
            </a:pPr>
            <a:endParaRPr lang="en-AU"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ts val="1200"/>
              </a:lnSpc>
              <a:spcBef>
                <a:spcPts val="300"/>
              </a:spcBef>
              <a:spcAft>
                <a:spcPts val="600"/>
              </a:spcAft>
              <a:buNone/>
            </a:pPr>
            <a:r>
              <a:rPr lang="en-AU" sz="1800" b="1" dirty="0">
                <a:effectLst/>
                <a:latin typeface="Calibri" panose="020F0502020204030204" pitchFamily="34" charset="0"/>
                <a:ea typeface="Times New Roman" panose="02020603050405020304" pitchFamily="18" charset="0"/>
                <a:cs typeface="Times New Roman" panose="02020603050405020304" pitchFamily="18" charset="0"/>
              </a:rPr>
              <a:t>We strongly encourage the use of security tools within the development process itself. DAST and SAST tools </a:t>
            </a:r>
          </a:p>
          <a:p>
            <a:pPr marL="0" marR="0" indent="0">
              <a:lnSpc>
                <a:spcPts val="1200"/>
              </a:lnSpc>
              <a:spcBef>
                <a:spcPts val="300"/>
              </a:spcBef>
              <a:spcAft>
                <a:spcPts val="600"/>
              </a:spcAft>
              <a:buNone/>
            </a:pPr>
            <a:r>
              <a:rPr lang="en-AU" sz="1800" b="1" dirty="0">
                <a:effectLst/>
                <a:latin typeface="Calibri" panose="020F0502020204030204" pitchFamily="34" charset="0"/>
                <a:ea typeface="Times New Roman" panose="02020603050405020304" pitchFamily="18" charset="0"/>
                <a:cs typeface="Times New Roman" panose="02020603050405020304" pitchFamily="18" charset="0"/>
              </a:rPr>
              <a:t>can be used continuously by the build pipeline to find easy to find security issues THAT SHOULD NEVER BE </a:t>
            </a:r>
          </a:p>
          <a:p>
            <a:pPr marL="0" marR="0" indent="0">
              <a:lnSpc>
                <a:spcPts val="1200"/>
              </a:lnSpc>
              <a:spcBef>
                <a:spcPts val="300"/>
              </a:spcBef>
              <a:spcAft>
                <a:spcPts val="600"/>
              </a:spcAft>
              <a:buNone/>
            </a:pPr>
            <a:r>
              <a:rPr lang="en-AU" sz="1800" b="1" dirty="0">
                <a:effectLst/>
                <a:latin typeface="Calibri" panose="020F0502020204030204" pitchFamily="34" charset="0"/>
                <a:ea typeface="Times New Roman" panose="02020603050405020304" pitchFamily="18" charset="0"/>
                <a:cs typeface="Times New Roman" panose="02020603050405020304" pitchFamily="18" charset="0"/>
              </a:rPr>
              <a:t>PRESENT.</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ts val="1200"/>
              </a:lnSpc>
              <a:spcBef>
                <a:spcPts val="300"/>
              </a:spcBef>
              <a:spcAft>
                <a:spcPts val="600"/>
              </a:spcAft>
              <a:buNone/>
            </a:pPr>
            <a:endParaRPr lang="en-AU"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569934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4F71-51C7-91AB-9F42-38935DFAFE5E}"/>
              </a:ext>
            </a:extLst>
          </p:cNvPr>
          <p:cNvSpPr>
            <a:spLocks noGrp="1"/>
          </p:cNvSpPr>
          <p:nvPr>
            <p:ph type="title"/>
          </p:nvPr>
        </p:nvSpPr>
        <p:spPr/>
        <p:txBody>
          <a:bodyPr>
            <a:normAutofit fontScale="90000"/>
          </a:bodyPr>
          <a:lstStyle/>
          <a:p>
            <a:r>
              <a:rPr lang="en-US" dirty="0"/>
              <a:t>OWASP</a:t>
            </a:r>
            <a:br>
              <a:rPr lang="en-US" dirty="0"/>
            </a:br>
            <a:r>
              <a:rPr lang="en-US" dirty="0"/>
              <a:t>Mobile Application Security Verification Standard 2.0.0</a:t>
            </a:r>
          </a:p>
        </p:txBody>
      </p:sp>
      <p:sp>
        <p:nvSpPr>
          <p:cNvPr id="6" name="Content Placeholder 5">
            <a:extLst>
              <a:ext uri="{FF2B5EF4-FFF2-40B4-BE49-F238E27FC236}">
                <a16:creationId xmlns:a16="http://schemas.microsoft.com/office/drawing/2014/main" id="{66F89683-E07A-CBE3-DA7D-1C85867A1516}"/>
              </a:ext>
            </a:extLst>
          </p:cNvPr>
          <p:cNvSpPr>
            <a:spLocks noGrp="1"/>
          </p:cNvSpPr>
          <p:nvPr>
            <p:ph idx="1"/>
          </p:nvPr>
        </p:nvSpPr>
        <p:spPr>
          <a:xfrm>
            <a:off x="645459" y="2187387"/>
            <a:ext cx="11017624" cy="4195483"/>
          </a:xfrm>
        </p:spPr>
        <p:txBody>
          <a:bodyPr>
            <a:normAutofit fontScale="47500" lnSpcReduction="20000"/>
          </a:bodyPr>
          <a:lstStyle/>
          <a:p>
            <a:pPr marL="36900" indent="0" algn="l">
              <a:buNone/>
            </a:pPr>
            <a:r>
              <a:rPr lang="en-US" sz="51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rPr>
              <a:t>MASVS-CODE: Code Quality</a:t>
            </a:r>
          </a:p>
          <a:p>
            <a:pPr algn="l"/>
            <a:endPar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6900" indent="0" algn="l">
              <a:buNone/>
            </a:pPr>
            <a:r>
              <a:rPr lang="en-US" sz="34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rPr>
              <a:t>Mobile apps have many data entry points, including the UI, IPC, network, and file system, which might receive data that has been inadvertently modified by untrusted actors. </a:t>
            </a:r>
          </a:p>
          <a:p>
            <a:pPr marL="36900" indent="0" algn="l">
              <a:buNone/>
            </a:pPr>
            <a:r>
              <a:rPr lang="en-US" sz="34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rPr>
              <a:t>By treating this data as untrusted input and properly verifying and sanitizing it before use, developers can prevent classical injection attacks, such as SQL injection, XSS, or insecure deserialization.  However, other common coding vulnerabilities, such as memory corruption flaws, are hard to detect in penetration testing but easy to prevent with secure architecture and coding practices.</a:t>
            </a:r>
          </a:p>
          <a:p>
            <a:pPr marL="36900" indent="0" algn="l">
              <a:buNone/>
            </a:pPr>
            <a:r>
              <a:rPr lang="en-US" sz="34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rPr>
              <a:t>Developers should follow best practices such as the OWASP Software Assurance Maturity Model (SAMM) and NIST.SP.800-218 Secure Software Development Framework (SSDF) to avoid introducing these flaws in the first place.</a:t>
            </a:r>
          </a:p>
          <a:p>
            <a:pPr algn="l"/>
            <a:endParaRPr lang="en-US" sz="34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6900" indent="0" algn="l">
              <a:buNone/>
            </a:pPr>
            <a:r>
              <a:rPr lang="en-US" sz="34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rPr>
              <a:t>This category covers coding vulnerabilities that arise from external sources such as app data entry points, the OS, and third-party software components. Developers should verify and sanitize all incoming data </a:t>
            </a:r>
            <a:r>
              <a:rPr lang="en-US" sz="3400" b="1" i="0" u="none" strike="noStrike" baseline="0" dirty="0" err="1">
                <a:solidFill>
                  <a:schemeClr val="tx1"/>
                </a:solidFill>
                <a:latin typeface="Calibri" panose="020F0502020204030204" pitchFamily="34" charset="0"/>
                <a:ea typeface="Calibri" panose="020F0502020204030204" pitchFamily="34" charset="0"/>
                <a:cs typeface="Calibri" panose="020F0502020204030204" pitchFamily="34" charset="0"/>
              </a:rPr>
              <a:t>toprevent</a:t>
            </a:r>
            <a:r>
              <a:rPr lang="en-US" sz="3400" b="1" i="0" u="none" strike="noStrike" baseline="0" dirty="0">
                <a:solidFill>
                  <a:schemeClr val="tx1"/>
                </a:solidFill>
                <a:latin typeface="Calibri" panose="020F0502020204030204" pitchFamily="34" charset="0"/>
                <a:ea typeface="Calibri" panose="020F0502020204030204" pitchFamily="34" charset="0"/>
                <a:cs typeface="Calibri" panose="020F0502020204030204" pitchFamily="34" charset="0"/>
              </a:rPr>
              <a:t> injection attacks and bypass of security checks. They should also enforce app </a:t>
            </a:r>
            <a:r>
              <a:rPr lang="en-US" sz="3400" b="1" i="0" u="none" strike="noStrike" baseline="0" dirty="0">
                <a:latin typeface="Calibri" panose="020F0502020204030204" pitchFamily="34" charset="0"/>
                <a:ea typeface="Calibri" panose="020F0502020204030204" pitchFamily="34" charset="0"/>
                <a:cs typeface="Calibri" panose="020F0502020204030204" pitchFamily="34" charset="0"/>
              </a:rPr>
              <a:t>updates and ensure that the app runs up-to-date platforms to protect users from known vulnerabilities.</a:t>
            </a:r>
            <a:endParaRPr lang="en-US" sz="3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498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F980B-219A-5731-DCB0-0332311D52F5}"/>
              </a:ext>
            </a:extLst>
          </p:cNvPr>
          <p:cNvSpPr>
            <a:spLocks noGrp="1"/>
          </p:cNvSpPr>
          <p:nvPr>
            <p:ph type="title"/>
          </p:nvPr>
        </p:nvSpPr>
        <p:spPr/>
        <p:txBody>
          <a:bodyPr>
            <a:normAutofit fontScale="90000"/>
          </a:bodyPr>
          <a:lstStyle/>
          <a:p>
            <a:pPr algn="ctr"/>
            <a:r>
              <a:rPr lang="en-US" dirty="0"/>
              <a:t>But First A Trip To The Dark Ages of Computing</a:t>
            </a:r>
          </a:p>
        </p:txBody>
      </p:sp>
      <p:sp>
        <p:nvSpPr>
          <p:cNvPr id="3" name="Content Placeholder 2">
            <a:extLst>
              <a:ext uri="{FF2B5EF4-FFF2-40B4-BE49-F238E27FC236}">
                <a16:creationId xmlns:a16="http://schemas.microsoft.com/office/drawing/2014/main" id="{FE9C4DDA-3BCC-8554-F1A1-6CA6EB6D1BE9}"/>
              </a:ext>
            </a:extLst>
          </p:cNvPr>
          <p:cNvSpPr>
            <a:spLocks noGrp="1"/>
          </p:cNvSpPr>
          <p:nvPr>
            <p:ph idx="1"/>
          </p:nvPr>
        </p:nvSpPr>
        <p:spPr/>
        <p:txBody>
          <a:bodyPr>
            <a:normAutofit fontScale="85000" lnSpcReduction="10000"/>
          </a:bodyPr>
          <a:lstStyle/>
          <a:p>
            <a:r>
              <a:rPr lang="en-US" b="0" i="0" dirty="0">
                <a:solidFill>
                  <a:schemeClr val="tx1"/>
                </a:solidFill>
                <a:effectLst/>
                <a:latin typeface="Arial" panose="020B0604020202020204" pitchFamily="34" charset="0"/>
              </a:rPr>
              <a:t>Buffer Overflows were understood and partially publicly documented as early as 1972</a:t>
            </a:r>
          </a:p>
          <a:p>
            <a:pPr lvl="1"/>
            <a:r>
              <a:rPr lang="en-US" b="0" i="0" dirty="0">
                <a:solidFill>
                  <a:schemeClr val="tx1"/>
                </a:solidFill>
                <a:effectLst/>
                <a:latin typeface="Arial" panose="020B0604020202020204" pitchFamily="34" charset="0"/>
              </a:rPr>
              <a:t>Computer Security Technology Planning Study laid out the technique:</a:t>
            </a:r>
          </a:p>
          <a:p>
            <a:pPr lvl="2"/>
            <a:r>
              <a:rPr lang="en-US" b="0" i="0" dirty="0">
                <a:solidFill>
                  <a:schemeClr val="tx1"/>
                </a:solidFill>
                <a:effectLst/>
                <a:latin typeface="Arial" panose="020B0604020202020204" pitchFamily="34" charset="0"/>
              </a:rPr>
              <a:t>The code performing this function does not check the source and destination addresses properly, permitting portions of the monitor (Kernel) to be overlaid by the user. </a:t>
            </a:r>
            <a:r>
              <a:rPr lang="en-US" b="1" i="0" dirty="0">
                <a:solidFill>
                  <a:schemeClr val="tx1"/>
                </a:solidFill>
                <a:effectLst/>
                <a:latin typeface="Arial" panose="020B0604020202020204" pitchFamily="34" charset="0"/>
              </a:rPr>
              <a:t>This can be used to inject code into the monitor (kernel) that will permit the user to seize control of the machine</a:t>
            </a:r>
            <a:r>
              <a:rPr lang="en-US" i="0" dirty="0">
                <a:solidFill>
                  <a:schemeClr val="tx1"/>
                </a:solidFill>
                <a:effectLst/>
                <a:latin typeface="Arial" panose="020B0604020202020204" pitchFamily="34" charset="0"/>
              </a:rPr>
              <a:t>.</a:t>
            </a:r>
          </a:p>
          <a:p>
            <a:pPr lvl="1"/>
            <a:r>
              <a:rPr lang="en-US" dirty="0">
                <a:solidFill>
                  <a:schemeClr val="tx1"/>
                </a:solidFill>
                <a:latin typeface="Arial" panose="020B0604020202020204" pitchFamily="34" charset="0"/>
              </a:rPr>
              <a:t>Actively discussed during Graduate Studies</a:t>
            </a:r>
          </a:p>
          <a:p>
            <a:pPr lvl="1"/>
            <a:r>
              <a:rPr lang="en-US" dirty="0">
                <a:solidFill>
                  <a:schemeClr val="tx1"/>
                </a:solidFill>
                <a:latin typeface="Arial" panose="020B0604020202020204" pitchFamily="34" charset="0"/>
              </a:rPr>
              <a:t>Focus on Performance Only</a:t>
            </a:r>
          </a:p>
          <a:p>
            <a:pPr lvl="1"/>
            <a:r>
              <a:rPr lang="en-US" dirty="0">
                <a:solidFill>
                  <a:schemeClr val="tx1"/>
                </a:solidFill>
                <a:latin typeface="Arial" panose="020B0604020202020204" pitchFamily="34" charset="0"/>
              </a:rPr>
              <a:t>Not recognized as potential SECURITY issue at that time</a:t>
            </a:r>
          </a:p>
          <a:p>
            <a:r>
              <a:rPr lang="en-US" b="0" i="0" dirty="0">
                <a:solidFill>
                  <a:schemeClr val="tx1"/>
                </a:solidFill>
                <a:effectLst/>
                <a:latin typeface="Arial" panose="020B0604020202020204" pitchFamily="34" charset="0"/>
              </a:rPr>
              <a:t>The earliest documented hostile exploitation of a buffer overflow was in 1988.</a:t>
            </a:r>
          </a:p>
          <a:p>
            <a:pPr lvl="1"/>
            <a:r>
              <a:rPr lang="en-US" b="0" i="0" dirty="0">
                <a:solidFill>
                  <a:schemeClr val="tx1"/>
                </a:solidFill>
                <a:effectLst/>
                <a:latin typeface="Arial" panose="020B0604020202020204" pitchFamily="34" charset="0"/>
              </a:rPr>
              <a:t>It was one of several exploits used by the </a:t>
            </a:r>
            <a:r>
              <a:rPr lang="en-US" b="0" i="0" u="none" strike="noStrike" dirty="0">
                <a:solidFill>
                  <a:schemeClr val="tx1"/>
                </a:solidFill>
                <a:effectLst/>
                <a:latin typeface="Arial" panose="020B0604020202020204" pitchFamily="34" charset="0"/>
                <a:hlinkClick r:id="rId2" tooltip="Morris worm">
                  <a:extLst>
                    <a:ext uri="{A12FA001-AC4F-418D-AE19-62706E023703}">
                      <ahyp:hlinkClr xmlns:ahyp="http://schemas.microsoft.com/office/drawing/2018/hyperlinkcolor" val="tx"/>
                    </a:ext>
                  </a:extLst>
                </a:hlinkClick>
              </a:rPr>
              <a:t>Morris worm</a:t>
            </a:r>
            <a:r>
              <a:rPr lang="en-US" b="0" i="0" dirty="0">
                <a:solidFill>
                  <a:schemeClr val="tx1"/>
                </a:solidFill>
                <a:effectLst/>
                <a:latin typeface="Arial" panose="020B0604020202020204" pitchFamily="34" charset="0"/>
              </a:rPr>
              <a:t> to propagate itself over the Internet. </a:t>
            </a:r>
          </a:p>
        </p:txBody>
      </p:sp>
    </p:spTree>
    <p:extLst>
      <p:ext uri="{BB962C8B-B14F-4D97-AF65-F5344CB8AC3E}">
        <p14:creationId xmlns:p14="http://schemas.microsoft.com/office/powerpoint/2010/main" val="2474105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CA8191-5118-D617-AF58-73E14A591EF9}"/>
              </a:ext>
            </a:extLst>
          </p:cNvPr>
          <p:cNvSpPr>
            <a:spLocks noGrp="1"/>
          </p:cNvSpPr>
          <p:nvPr>
            <p:ph type="title"/>
          </p:nvPr>
        </p:nvSpPr>
        <p:spPr/>
        <p:txBody>
          <a:bodyPr/>
          <a:lstStyle/>
          <a:p>
            <a:r>
              <a:rPr lang="en-US" dirty="0"/>
              <a:t>2016 </a:t>
            </a:r>
          </a:p>
        </p:txBody>
      </p:sp>
      <p:sp>
        <p:nvSpPr>
          <p:cNvPr id="6" name="Content Placeholder 5">
            <a:extLst>
              <a:ext uri="{FF2B5EF4-FFF2-40B4-BE49-F238E27FC236}">
                <a16:creationId xmlns:a16="http://schemas.microsoft.com/office/drawing/2014/main" id="{3C80DC66-9248-F1FC-9E49-2A6FC59E91F6}"/>
              </a:ext>
            </a:extLst>
          </p:cNvPr>
          <p:cNvSpPr>
            <a:spLocks noGrp="1"/>
          </p:cNvSpPr>
          <p:nvPr>
            <p:ph idx="1"/>
          </p:nvPr>
        </p:nvSpPr>
        <p:spPr>
          <a:xfrm>
            <a:off x="838200" y="1924237"/>
            <a:ext cx="10515600" cy="4351338"/>
          </a:xfrm>
        </p:spPr>
        <p:txBody>
          <a:bodyPr/>
          <a:lstStyle/>
          <a:p>
            <a:r>
              <a:rPr lang="en-US" dirty="0">
                <a:solidFill>
                  <a:schemeClr val="tx1"/>
                </a:solidFill>
                <a:hlinkClick r:id="rId2">
                  <a:extLst>
                    <a:ext uri="{A12FA001-AC4F-418D-AE19-62706E023703}">
                      <ahyp:hlinkClr xmlns:ahyp="http://schemas.microsoft.com/office/drawing/2018/hyperlinkcolor" val="tx"/>
                    </a:ext>
                  </a:extLst>
                </a:hlinkClick>
              </a:rPr>
              <a:t>MITRE Translates Software Quality Issues into a Common Language | The MITRE Corporation</a:t>
            </a:r>
            <a:endParaRPr lang="en-US" dirty="0">
              <a:solidFill>
                <a:schemeClr val="tx1"/>
              </a:solidFill>
            </a:endParaRPr>
          </a:p>
          <a:p>
            <a:r>
              <a:rPr lang="en-US" dirty="0">
                <a:solidFill>
                  <a:schemeClr val="tx1"/>
                </a:solidFill>
                <a:hlinkClick r:id="rId3">
                  <a:extLst>
                    <a:ext uri="{A12FA001-AC4F-418D-AE19-62706E023703}">
                      <ahyp:hlinkClr xmlns:ahyp="http://schemas.microsoft.com/office/drawing/2018/hyperlinkcolor" val="tx"/>
                    </a:ext>
                  </a:extLst>
                </a:hlinkClick>
              </a:rPr>
              <a:t>https://www.electronicdesign.com/industrial-automation/article/21805867/whats-the-difference-between-cwe-and-cqe</a:t>
            </a:r>
            <a:r>
              <a:rPr lang="en-US" dirty="0">
                <a:solidFill>
                  <a:schemeClr val="tx1"/>
                </a:solidFill>
              </a:rPr>
              <a:t>.</a:t>
            </a:r>
          </a:p>
          <a:p>
            <a:pPr lvl="1"/>
            <a:r>
              <a:rPr lang="en-US" b="0" i="0" dirty="0">
                <a:solidFill>
                  <a:schemeClr val="tx1"/>
                </a:solidFill>
                <a:effectLst/>
                <a:latin typeface="Georgia" panose="02040502050405020303" pitchFamily="18" charset="0"/>
              </a:rPr>
              <a:t>MITRE's John </a:t>
            </a:r>
            <a:r>
              <a:rPr lang="en-US" b="0" i="0" dirty="0" err="1">
                <a:solidFill>
                  <a:schemeClr val="tx1"/>
                </a:solidFill>
                <a:effectLst/>
                <a:latin typeface="Georgia" panose="02040502050405020303" pitchFamily="18" charset="0"/>
              </a:rPr>
              <a:t>Marien</a:t>
            </a:r>
            <a:r>
              <a:rPr lang="en-US" b="0" i="0" dirty="0">
                <a:solidFill>
                  <a:schemeClr val="tx1"/>
                </a:solidFill>
                <a:effectLst/>
                <a:latin typeface="Georgia" panose="02040502050405020303" pitchFamily="18" charset="0"/>
              </a:rPr>
              <a:t> notes, “The Common Weakness Enumeration (CWE) lists quality issues that can be exploited. One or more weaknesses can create a vulnerability. Yet beyond these security-relevant weaknesses, there's a large set of quality issues not covered by CWE.”</a:t>
            </a:r>
            <a:endParaRPr lang="en-US" dirty="0">
              <a:solidFill>
                <a:schemeClr val="tx1"/>
              </a:solidFill>
            </a:endParaRPr>
          </a:p>
        </p:txBody>
      </p:sp>
    </p:spTree>
    <p:extLst>
      <p:ext uri="{BB962C8B-B14F-4D97-AF65-F5344CB8AC3E}">
        <p14:creationId xmlns:p14="http://schemas.microsoft.com/office/powerpoint/2010/main" val="2652990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2264-2FD5-DD5F-DED7-39A7AE1766D6}"/>
              </a:ext>
            </a:extLst>
          </p:cNvPr>
          <p:cNvSpPr>
            <a:spLocks noGrp="1"/>
          </p:cNvSpPr>
          <p:nvPr>
            <p:ph type="title"/>
          </p:nvPr>
        </p:nvSpPr>
        <p:spPr/>
        <p:txBody>
          <a:bodyPr/>
          <a:lstStyle/>
          <a:p>
            <a:r>
              <a:rPr lang="en-US" dirty="0"/>
              <a:t>Private Conversation With John </a:t>
            </a:r>
            <a:r>
              <a:rPr lang="en-US" dirty="0" err="1"/>
              <a:t>Marien</a:t>
            </a:r>
            <a:endParaRPr lang="en-US" dirty="0"/>
          </a:p>
        </p:txBody>
      </p:sp>
      <p:sp>
        <p:nvSpPr>
          <p:cNvPr id="3" name="Content Placeholder 2">
            <a:extLst>
              <a:ext uri="{FF2B5EF4-FFF2-40B4-BE49-F238E27FC236}">
                <a16:creationId xmlns:a16="http://schemas.microsoft.com/office/drawing/2014/main" id="{BA0BEFCD-AD56-D02F-F718-4511FF9E57A4}"/>
              </a:ext>
            </a:extLst>
          </p:cNvPr>
          <p:cNvSpPr>
            <a:spLocks noGrp="1"/>
          </p:cNvSpPr>
          <p:nvPr>
            <p:ph idx="1"/>
          </p:nvPr>
        </p:nvSpPr>
        <p:spPr/>
        <p:txBody>
          <a:bodyPr/>
          <a:lstStyle/>
          <a:p>
            <a:r>
              <a:rPr lang="en-US" dirty="0"/>
              <a:t>In 2016, 60% of Security Weaknesses were directly attributable to Quality Weaknesses</a:t>
            </a:r>
          </a:p>
          <a:p>
            <a:r>
              <a:rPr lang="en-US" dirty="0"/>
              <a:t>In 2022, it appears that is now 85%</a:t>
            </a:r>
          </a:p>
        </p:txBody>
      </p:sp>
    </p:spTree>
    <p:extLst>
      <p:ext uri="{BB962C8B-B14F-4D97-AF65-F5344CB8AC3E}">
        <p14:creationId xmlns:p14="http://schemas.microsoft.com/office/powerpoint/2010/main" val="336182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a:xfrm>
            <a:off x="812800" y="2198255"/>
            <a:ext cx="10972800" cy="3839291"/>
          </a:xfrm>
        </p:spPr>
        <p:txBody>
          <a:bodyPr>
            <a:normAutofit lnSpcReduction="10000"/>
          </a:bodyPr>
          <a:lstStyle/>
          <a:p>
            <a:r>
              <a:rPr lang="en-US" sz="2800" dirty="0"/>
              <a:t>Purpose</a:t>
            </a:r>
          </a:p>
          <a:p>
            <a:r>
              <a:rPr lang="en-US" sz="2800" dirty="0"/>
              <a:t>Housekeeping</a:t>
            </a:r>
          </a:p>
          <a:p>
            <a:r>
              <a:rPr lang="en-US" sz="2800" dirty="0"/>
              <a:t>Primary topics</a:t>
            </a:r>
          </a:p>
          <a:p>
            <a:pPr lvl="1"/>
            <a:r>
              <a:rPr lang="en-US" sz="2800" dirty="0"/>
              <a:t>Red Hat CWE Blog (Co-chair presentation)</a:t>
            </a:r>
          </a:p>
          <a:p>
            <a:pPr lvl="1"/>
            <a:r>
              <a:rPr lang="en-US" sz="2800" dirty="0"/>
              <a:t>Technical Weaknesses (Member presentation)</a:t>
            </a:r>
          </a:p>
          <a:p>
            <a:pPr lvl="1"/>
            <a:r>
              <a:rPr lang="en-US" sz="2800" dirty="0"/>
              <a:t>Open Discussion</a:t>
            </a:r>
          </a:p>
          <a:p>
            <a:r>
              <a:rPr lang="en-US" sz="2800" dirty="0"/>
              <a:t>Reminders and Adjourn</a:t>
            </a:r>
          </a:p>
          <a:p>
            <a:endParaRPr lang="en-US" sz="2800" dirty="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endParaRPr lang="en-US" dirty="0">
              <a:solidFill>
                <a:srgbClr val="C1CD23"/>
              </a:solidFill>
            </a:endParaRPr>
          </a:p>
        </p:txBody>
      </p:sp>
      <p:sp>
        <p:nvSpPr>
          <p:cNvPr id="6" name="Rounded Rectangle 4">
            <a:extLst>
              <a:ext uri="{FF2B5EF4-FFF2-40B4-BE49-F238E27FC236}">
                <a16:creationId xmlns:a16="http://schemas.microsoft.com/office/drawing/2014/main" id="{D7D897D6-5291-DFEC-FC8A-5FC32290F01C}"/>
              </a:ext>
            </a:extLst>
          </p:cNvPr>
          <p:cNvSpPr/>
          <p:nvPr/>
        </p:nvSpPr>
        <p:spPr>
          <a:xfrm>
            <a:off x="3627120" y="1493521"/>
            <a:ext cx="4937760" cy="41655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This meeting is being recorded :-)</a:t>
            </a:r>
          </a:p>
        </p:txBody>
      </p:sp>
    </p:spTree>
    <p:extLst>
      <p:ext uri="{BB962C8B-B14F-4D97-AF65-F5344CB8AC3E}">
        <p14:creationId xmlns:p14="http://schemas.microsoft.com/office/powerpoint/2010/main" val="405170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FA99-7F56-2D97-AB4B-EB253106E4AE}"/>
              </a:ext>
            </a:extLst>
          </p:cNvPr>
          <p:cNvSpPr>
            <a:spLocks noGrp="1"/>
          </p:cNvSpPr>
          <p:nvPr>
            <p:ph type="title"/>
          </p:nvPr>
        </p:nvSpPr>
        <p:spPr/>
        <p:txBody>
          <a:bodyPr/>
          <a:lstStyle/>
          <a:p>
            <a:r>
              <a:rPr lang="en-US" dirty="0"/>
              <a:t>What Else Happened In 2016?</a:t>
            </a:r>
          </a:p>
        </p:txBody>
      </p:sp>
      <p:sp>
        <p:nvSpPr>
          <p:cNvPr id="3" name="Content Placeholder 2">
            <a:extLst>
              <a:ext uri="{FF2B5EF4-FFF2-40B4-BE49-F238E27FC236}">
                <a16:creationId xmlns:a16="http://schemas.microsoft.com/office/drawing/2014/main" id="{F50A71A9-140A-49DA-D3E8-37ED735CB089}"/>
              </a:ext>
            </a:extLst>
          </p:cNvPr>
          <p:cNvSpPr>
            <a:spLocks noGrp="1"/>
          </p:cNvSpPr>
          <p:nvPr>
            <p:ph idx="1"/>
          </p:nvPr>
        </p:nvSpPr>
        <p:spPr/>
        <p:txBody>
          <a:bodyPr/>
          <a:lstStyle/>
          <a:p>
            <a:r>
              <a:rPr lang="en-US" dirty="0">
                <a:solidFill>
                  <a:schemeClr val="tx1"/>
                </a:solidFill>
                <a:latin typeface="NexusSans"/>
              </a:rPr>
              <a:t>Publication of “Software Quality Assurance”</a:t>
            </a:r>
          </a:p>
          <a:p>
            <a:pPr lvl="1"/>
            <a:r>
              <a:rPr lang="en-US" b="0" i="0" dirty="0">
                <a:solidFill>
                  <a:schemeClr val="tx1"/>
                </a:solidFill>
                <a:effectLst/>
                <a:latin typeface="NexusSans"/>
              </a:rPr>
              <a:t>Reliability is an important prerequisite to software security. It is hard to conceive of a secure system that is unreliable, but easy to think of a reliable system that may be unsecure….</a:t>
            </a:r>
          </a:p>
          <a:p>
            <a:pPr lvl="1"/>
            <a:r>
              <a:rPr lang="en-US" b="0" i="0" dirty="0">
                <a:solidFill>
                  <a:schemeClr val="tx1"/>
                </a:solidFill>
                <a:effectLst/>
                <a:latin typeface="NexusSans"/>
              </a:rPr>
              <a:t>Security must be a quality concern for software engineers building any software system that </a:t>
            </a:r>
            <a:r>
              <a:rPr lang="en-US" b="0" i="0" dirty="0">
                <a:solidFill>
                  <a:schemeClr val="tx1"/>
                </a:solidFill>
                <a:effectLst/>
                <a:latin typeface="NexusSans"/>
                <a:hlinkClick r:id="rId2" tooltip="Learn more about manages stakeholder from ScienceDirect's AI-generated Topic Pages">
                  <a:extLst>
                    <a:ext uri="{A12FA001-AC4F-418D-AE19-62706E023703}">
                      <ahyp:hlinkClr xmlns:ahyp="http://schemas.microsoft.com/office/drawing/2018/hyperlinkcolor" val="tx"/>
                    </a:ext>
                  </a:extLst>
                </a:hlinkClick>
              </a:rPr>
              <a:t>manages stakeholder</a:t>
            </a:r>
            <a:r>
              <a:rPr lang="en-US" b="0" i="0" dirty="0">
                <a:solidFill>
                  <a:schemeClr val="tx1"/>
                </a:solidFill>
                <a:effectLst/>
                <a:latin typeface="NexusSans"/>
              </a:rPr>
              <a:t> resources, including intellectual property and identity information.</a:t>
            </a:r>
            <a:endParaRPr lang="en-US" dirty="0">
              <a:solidFill>
                <a:schemeClr val="tx1"/>
              </a:solidFill>
              <a:latin typeface="NexusSans"/>
            </a:endParaRPr>
          </a:p>
          <a:p>
            <a:r>
              <a:rPr lang="en-US" dirty="0">
                <a:solidFill>
                  <a:schemeClr val="tx1"/>
                </a:solidFill>
                <a:hlinkClick r:id="rId3">
                  <a:extLst>
                    <a:ext uri="{A12FA001-AC4F-418D-AE19-62706E023703}">
                      <ahyp:hlinkClr xmlns:ahyp="http://schemas.microsoft.com/office/drawing/2018/hyperlinkcolor" val="tx"/>
                    </a:ext>
                  </a:extLst>
                </a:hlinkClick>
              </a:rPr>
              <a:t>Software Security - an overview | ScienceDirect Topics</a:t>
            </a:r>
            <a:r>
              <a:rPr lang="en-US" b="0" i="0" dirty="0">
                <a:solidFill>
                  <a:schemeClr val="tx1"/>
                </a:solidFill>
                <a:effectLst/>
                <a:latin typeface="NexusSans"/>
              </a:rPr>
              <a:t> </a:t>
            </a:r>
            <a:endParaRPr lang="en-US" dirty="0">
              <a:solidFill>
                <a:schemeClr val="tx1"/>
              </a:solidFill>
            </a:endParaRPr>
          </a:p>
        </p:txBody>
      </p:sp>
    </p:spTree>
    <p:extLst>
      <p:ext uri="{BB962C8B-B14F-4D97-AF65-F5344CB8AC3E}">
        <p14:creationId xmlns:p14="http://schemas.microsoft.com/office/powerpoint/2010/main" val="68699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642F-2513-BFFE-7B2C-162FE6A674B3}"/>
              </a:ext>
            </a:extLst>
          </p:cNvPr>
          <p:cNvSpPr>
            <a:spLocks noGrp="1"/>
          </p:cNvSpPr>
          <p:nvPr>
            <p:ph type="title"/>
          </p:nvPr>
        </p:nvSpPr>
        <p:spPr/>
        <p:txBody>
          <a:bodyPr/>
          <a:lstStyle/>
          <a:p>
            <a:r>
              <a:rPr lang="en-US" dirty="0"/>
              <a:t>Using FORTIFY Taxonomy-2019</a:t>
            </a:r>
          </a:p>
        </p:txBody>
      </p:sp>
      <p:sp>
        <p:nvSpPr>
          <p:cNvPr id="3" name="Content Placeholder 2">
            <a:extLst>
              <a:ext uri="{FF2B5EF4-FFF2-40B4-BE49-F238E27FC236}">
                <a16:creationId xmlns:a16="http://schemas.microsoft.com/office/drawing/2014/main" id="{476F2C5B-65CD-EF3E-51C4-1BB66D7F777A}"/>
              </a:ext>
            </a:extLst>
          </p:cNvPr>
          <p:cNvSpPr>
            <a:spLocks noGrp="1"/>
          </p:cNvSpPr>
          <p:nvPr>
            <p:ph sz="half" idx="1"/>
          </p:nvPr>
        </p:nvSpPr>
        <p:spPr>
          <a:xfrm>
            <a:off x="913795" y="1977838"/>
            <a:ext cx="4856841" cy="3622671"/>
          </a:xfrm>
        </p:spPr>
        <p:txBody>
          <a:bodyPr>
            <a:noAutofit/>
          </a:bodyPr>
          <a:lstStyle/>
          <a:p>
            <a:r>
              <a:rPr lang="en-US" sz="1400" b="1" dirty="0">
                <a:solidFill>
                  <a:schemeClr val="tx1"/>
                </a:solidFill>
                <a:hlinkClick r:id="rId2">
                  <a:extLst>
                    <a:ext uri="{A12FA001-AC4F-418D-AE19-62706E023703}">
                      <ahyp:hlinkClr xmlns:ahyp="http://schemas.microsoft.com/office/drawing/2018/hyperlinkcolor" val="tx"/>
                    </a:ext>
                  </a:extLst>
                </a:hlinkClick>
              </a:rPr>
              <a:t>https://vulncat.fortify.com/en</a:t>
            </a:r>
            <a:endParaRPr lang="en-US" sz="1400" b="1" dirty="0">
              <a:solidFill>
                <a:schemeClr val="tx1"/>
              </a:solidFill>
            </a:endParaRPr>
          </a:p>
          <a:p>
            <a:r>
              <a:rPr lang="en-US" sz="1400" b="1" dirty="0">
                <a:solidFill>
                  <a:schemeClr val="tx1"/>
                </a:solidFill>
              </a:rPr>
              <a:t>Searched On</a:t>
            </a:r>
          </a:p>
          <a:p>
            <a:pPr lvl="1"/>
            <a:r>
              <a:rPr lang="en-US" sz="1400" b="1" dirty="0">
                <a:solidFill>
                  <a:schemeClr val="tx1"/>
                </a:solidFill>
              </a:rPr>
              <a:t>Availability – 74 Weaknesses</a:t>
            </a:r>
          </a:p>
          <a:p>
            <a:pPr lvl="1"/>
            <a:r>
              <a:rPr lang="en-US" sz="1400" b="1" dirty="0">
                <a:solidFill>
                  <a:schemeClr val="tx1"/>
                </a:solidFill>
              </a:rPr>
              <a:t>Reliability – 77 Weaknesses</a:t>
            </a:r>
          </a:p>
          <a:p>
            <a:pPr lvl="1"/>
            <a:r>
              <a:rPr lang="en-US" sz="1400" b="1" dirty="0">
                <a:solidFill>
                  <a:schemeClr val="tx1"/>
                </a:solidFill>
              </a:rPr>
              <a:t>Safety – 62 Weaknesses</a:t>
            </a:r>
          </a:p>
          <a:p>
            <a:pPr lvl="1"/>
            <a:r>
              <a:rPr lang="en-US" sz="1400" b="1" dirty="0">
                <a:solidFill>
                  <a:schemeClr val="tx1"/>
                </a:solidFill>
              </a:rPr>
              <a:t>Maintainability – 31 Weaknesses</a:t>
            </a:r>
          </a:p>
          <a:p>
            <a:pPr lvl="1"/>
            <a:r>
              <a:rPr lang="en-US" sz="1400" b="1" dirty="0">
                <a:solidFill>
                  <a:schemeClr val="tx1"/>
                </a:solidFill>
              </a:rPr>
              <a:t>Performance – 175 Weaknesses</a:t>
            </a:r>
          </a:p>
          <a:p>
            <a:pPr lvl="1"/>
            <a:r>
              <a:rPr lang="en-US" sz="1400" b="1" dirty="0">
                <a:solidFill>
                  <a:schemeClr val="tx1"/>
                </a:solidFill>
              </a:rPr>
              <a:t>Bad Practices – 138 Weaknesses</a:t>
            </a:r>
          </a:p>
          <a:p>
            <a:pPr lvl="1"/>
            <a:r>
              <a:rPr lang="en-US" sz="1400" b="1" dirty="0">
                <a:solidFill>
                  <a:schemeClr val="tx1"/>
                </a:solidFill>
              </a:rPr>
              <a:t>Supportability – 46 Weaknesses</a:t>
            </a:r>
          </a:p>
          <a:p>
            <a:pPr lvl="1"/>
            <a:r>
              <a:rPr lang="en-US" sz="1400" b="1" dirty="0">
                <a:solidFill>
                  <a:schemeClr val="tx1"/>
                </a:solidFill>
              </a:rPr>
              <a:t>Dependability – 91 Weaknesses</a:t>
            </a:r>
          </a:p>
          <a:p>
            <a:r>
              <a:rPr lang="en-US" sz="1400" b="1" dirty="0">
                <a:solidFill>
                  <a:schemeClr val="tx1"/>
                </a:solidFill>
              </a:rPr>
              <a:t>Created Separate Worksheet for Each Technical Weakness</a:t>
            </a:r>
          </a:p>
        </p:txBody>
      </p:sp>
      <p:sp>
        <p:nvSpPr>
          <p:cNvPr id="4" name="Content Placeholder 3">
            <a:extLst>
              <a:ext uri="{FF2B5EF4-FFF2-40B4-BE49-F238E27FC236}">
                <a16:creationId xmlns:a16="http://schemas.microsoft.com/office/drawing/2014/main" id="{428480B3-31D1-659C-457B-053AD806ED0E}"/>
              </a:ext>
            </a:extLst>
          </p:cNvPr>
          <p:cNvSpPr>
            <a:spLocks noGrp="1"/>
          </p:cNvSpPr>
          <p:nvPr>
            <p:ph sz="half" idx="2"/>
          </p:nvPr>
        </p:nvSpPr>
        <p:spPr>
          <a:xfrm>
            <a:off x="6163235" y="1871472"/>
            <a:ext cx="5328501" cy="4351338"/>
          </a:xfrm>
        </p:spPr>
        <p:txBody>
          <a:bodyPr>
            <a:normAutofit/>
          </a:bodyPr>
          <a:lstStyle/>
          <a:p>
            <a:r>
              <a:rPr lang="en-US" sz="1400" b="1" dirty="0">
                <a:solidFill>
                  <a:schemeClr val="tx1"/>
                </a:solidFill>
              </a:rPr>
              <a:t>442 Unique Weaknesses</a:t>
            </a:r>
          </a:p>
          <a:p>
            <a:pPr lvl="1"/>
            <a:r>
              <a:rPr lang="en-US" sz="1400" b="1" dirty="0">
                <a:solidFill>
                  <a:schemeClr val="tx1"/>
                </a:solidFill>
              </a:rPr>
              <a:t>Mapped to Related Security Weakness</a:t>
            </a:r>
          </a:p>
          <a:p>
            <a:r>
              <a:rPr lang="en-US" sz="1400" b="1" dirty="0">
                <a:solidFill>
                  <a:schemeClr val="tx1"/>
                </a:solidFill>
              </a:rPr>
              <a:t>694 Total Weaknesses</a:t>
            </a:r>
          </a:p>
          <a:p>
            <a:r>
              <a:rPr lang="en-US" sz="1400" b="1" dirty="0">
                <a:solidFill>
                  <a:schemeClr val="tx1"/>
                </a:solidFill>
              </a:rPr>
              <a:t>276 Security Weaknesses Mapped to 1 Technical Weakness</a:t>
            </a:r>
          </a:p>
          <a:p>
            <a:pPr lvl="1"/>
            <a:r>
              <a:rPr lang="en-US" sz="1400" b="1" dirty="0">
                <a:solidFill>
                  <a:schemeClr val="tx1"/>
                </a:solidFill>
              </a:rPr>
              <a:t>XSLT Injection Mapped To Performance</a:t>
            </a:r>
          </a:p>
          <a:p>
            <a:r>
              <a:rPr lang="en-US" sz="1400" b="1" dirty="0">
                <a:solidFill>
                  <a:schemeClr val="tx1"/>
                </a:solidFill>
              </a:rPr>
              <a:t>166 Security Weaknesses Mapped From 2 to 5 Weaknesses</a:t>
            </a:r>
          </a:p>
          <a:p>
            <a:pPr lvl="1"/>
            <a:r>
              <a:rPr lang="en-US" sz="1400" b="1" dirty="0">
                <a:solidFill>
                  <a:schemeClr val="tx1"/>
                </a:solidFill>
              </a:rPr>
              <a:t>Unsafe Reflection Maps to Safety, Reliability, Performance, Bad Practice and Dependability </a:t>
            </a:r>
          </a:p>
        </p:txBody>
      </p:sp>
    </p:spTree>
    <p:extLst>
      <p:ext uri="{BB962C8B-B14F-4D97-AF65-F5344CB8AC3E}">
        <p14:creationId xmlns:p14="http://schemas.microsoft.com/office/powerpoint/2010/main" val="4064262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DA73BE-9E01-1DAA-993B-E14806F83BF8}"/>
              </a:ext>
            </a:extLst>
          </p:cNvPr>
          <p:cNvSpPr>
            <a:spLocks noGrp="1"/>
          </p:cNvSpPr>
          <p:nvPr>
            <p:ph type="title"/>
          </p:nvPr>
        </p:nvSpPr>
        <p:spPr/>
        <p:txBody>
          <a:bodyPr/>
          <a:lstStyle/>
          <a:p>
            <a:r>
              <a:rPr lang="en-US" dirty="0"/>
              <a:t>SAFETY</a:t>
            </a:r>
          </a:p>
        </p:txBody>
      </p:sp>
      <p:graphicFrame>
        <p:nvGraphicFramePr>
          <p:cNvPr id="14" name="Table 13">
            <a:extLst>
              <a:ext uri="{FF2B5EF4-FFF2-40B4-BE49-F238E27FC236}">
                <a16:creationId xmlns:a16="http://schemas.microsoft.com/office/drawing/2014/main" id="{A1341279-301D-9AA2-A9AE-033D180BA241}"/>
              </a:ext>
            </a:extLst>
          </p:cNvPr>
          <p:cNvGraphicFramePr>
            <a:graphicFrameLocks noGrp="1"/>
          </p:cNvGraphicFramePr>
          <p:nvPr/>
        </p:nvGraphicFramePr>
        <p:xfrm>
          <a:off x="838200" y="1988614"/>
          <a:ext cx="10147300" cy="4200525"/>
        </p:xfrm>
        <a:graphic>
          <a:graphicData uri="http://schemas.openxmlformats.org/drawingml/2006/table">
            <a:tbl>
              <a:tblPr>
                <a:tableStyleId>{5C22544A-7EE6-4342-B048-85BDC9FD1C3A}</a:tableStyleId>
              </a:tblPr>
              <a:tblGrid>
                <a:gridCol w="3492500">
                  <a:extLst>
                    <a:ext uri="{9D8B030D-6E8A-4147-A177-3AD203B41FA5}">
                      <a16:colId xmlns:a16="http://schemas.microsoft.com/office/drawing/2014/main" val="1698088414"/>
                    </a:ext>
                  </a:extLst>
                </a:gridCol>
                <a:gridCol w="609600">
                  <a:extLst>
                    <a:ext uri="{9D8B030D-6E8A-4147-A177-3AD203B41FA5}">
                      <a16:colId xmlns:a16="http://schemas.microsoft.com/office/drawing/2014/main" val="209518032"/>
                    </a:ext>
                  </a:extLst>
                </a:gridCol>
                <a:gridCol w="2844800">
                  <a:extLst>
                    <a:ext uri="{9D8B030D-6E8A-4147-A177-3AD203B41FA5}">
                      <a16:colId xmlns:a16="http://schemas.microsoft.com/office/drawing/2014/main" val="2527127739"/>
                    </a:ext>
                  </a:extLst>
                </a:gridCol>
                <a:gridCol w="609600">
                  <a:extLst>
                    <a:ext uri="{9D8B030D-6E8A-4147-A177-3AD203B41FA5}">
                      <a16:colId xmlns:a16="http://schemas.microsoft.com/office/drawing/2014/main" val="723887564"/>
                    </a:ext>
                  </a:extLst>
                </a:gridCol>
                <a:gridCol w="2590800">
                  <a:extLst>
                    <a:ext uri="{9D8B030D-6E8A-4147-A177-3AD203B41FA5}">
                      <a16:colId xmlns:a16="http://schemas.microsoft.com/office/drawing/2014/main" val="522686300"/>
                    </a:ext>
                  </a:extLst>
                </a:gridCol>
              </a:tblGrid>
              <a:tr h="200025">
                <a:tc>
                  <a:txBody>
                    <a:bodyPr/>
                    <a:lstStyle/>
                    <a:p>
                      <a:pPr algn="l" fontAlgn="b"/>
                      <a:r>
                        <a:rPr lang="en-US" sz="1200" u="none" strike="noStrike">
                          <a:effectLst/>
                        </a:rPr>
                        <a:t>Buffer Overflow</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Integer Overflow</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Race Condition: App Download</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4263838370"/>
                  </a:ext>
                </a:extLst>
              </a:tr>
              <a:tr h="200025">
                <a:tc>
                  <a:txBody>
                    <a:bodyPr/>
                    <a:lstStyle/>
                    <a:p>
                      <a:pPr algn="l" fontAlgn="b"/>
                      <a:r>
                        <a:rPr lang="en-US" sz="1200" u="none" strike="noStrike">
                          <a:effectLst/>
                        </a:rPr>
                        <a:t>Buffer Overflow: Format String</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JSON Path Manipulation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Race Condition: File System Access</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45639319"/>
                  </a:ext>
                </a:extLst>
              </a:tr>
              <a:tr h="200025">
                <a:tc>
                  <a:txBody>
                    <a:bodyPr/>
                    <a:lstStyle/>
                    <a:p>
                      <a:pPr algn="l" fontAlgn="b"/>
                      <a:r>
                        <a:rPr lang="en-US" sz="1200" u="none" strike="noStrike">
                          <a:effectLst/>
                        </a:rPr>
                        <a:t>Buffer Overflow: Format String (%f/%F)</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LDAP Injection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Race Condition: Signal Handling</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950212971"/>
                  </a:ext>
                </a:extLst>
              </a:tr>
              <a:tr h="200025">
                <a:tc>
                  <a:txBody>
                    <a:bodyPr/>
                    <a:lstStyle/>
                    <a:p>
                      <a:pPr algn="l" fontAlgn="b"/>
                      <a:r>
                        <a:rPr lang="en-US" sz="1200" u="none" strike="noStrike">
                          <a:effectLst/>
                        </a:rPr>
                        <a:t>Buffer Overflow: Off-by-One</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LDAP Manipulation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Resource Injection</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247507083"/>
                  </a:ext>
                </a:extLst>
              </a:tr>
              <a:tr h="200025">
                <a:tc>
                  <a:txBody>
                    <a:bodyPr/>
                    <a:lstStyle/>
                    <a:p>
                      <a:pPr algn="l" fontAlgn="b"/>
                      <a:r>
                        <a:rPr lang="en-US" sz="1200" u="none" strike="noStrike">
                          <a:effectLst/>
                        </a:rPr>
                        <a:t>Buffer Overflow: Signed Comparison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 Forging</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Setting Manipulation</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597614771"/>
                  </a:ext>
                </a:extLst>
              </a:tr>
              <a:tr h="200025">
                <a:tc>
                  <a:txBody>
                    <a:bodyPr/>
                    <a:lstStyle/>
                    <a:p>
                      <a:pPr algn="l" fontAlgn="b"/>
                      <a:r>
                        <a:rPr lang="en-US" sz="1200" u="none" strike="noStrike">
                          <a:effectLst/>
                        </a:rPr>
                        <a:t>Code Correctness: Arithmetic Operation on Boolean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Log Forging (debug)</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SQL Injection</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31336914"/>
                  </a:ext>
                </a:extLst>
              </a:tr>
              <a:tr h="200025">
                <a:tc>
                  <a:txBody>
                    <a:bodyPr/>
                    <a:lstStyle/>
                    <a:p>
                      <a:pPr algn="l" fontAlgn="b"/>
                      <a:r>
                        <a:rPr lang="en-US" sz="1200" u="none" strike="noStrike">
                          <a:effectLst/>
                        </a:rPr>
                        <a:t>Code Correctness: Erroneous Synchronization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Memory Leak</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SQL Injection: Poor Validation</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32873836"/>
                  </a:ext>
                </a:extLst>
              </a:tr>
              <a:tr h="200025">
                <a:tc>
                  <a:txBody>
                    <a:bodyPr/>
                    <a:lstStyle/>
                    <a:p>
                      <a:pPr algn="l" fontAlgn="b"/>
                      <a:r>
                        <a:rPr lang="en-US" sz="1200" u="none" strike="noStrike">
                          <a:effectLst/>
                        </a:rPr>
                        <a:t>Code Correctness: Memory Free on Stack Variable</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Memory Leak: Reallocation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String Termination Error</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859136170"/>
                  </a:ext>
                </a:extLst>
              </a:tr>
              <a:tr h="200025">
                <a:tc>
                  <a:txBody>
                    <a:bodyPr/>
                    <a:lstStyle/>
                    <a:p>
                      <a:pPr algn="l" fontAlgn="b"/>
                      <a:r>
                        <a:rPr lang="en-US" sz="1200" u="none" strike="noStrike">
                          <a:effectLst/>
                        </a:rPr>
                        <a:t>Code Correctness: Premature Thread Termination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200" u="none" strike="noStrike">
                          <a:effectLst/>
                        </a:rPr>
                        <a:t>NoSQL Injection: DynamoDB</a:t>
                      </a:r>
                      <a:endParaRPr lang="en-US" sz="1200" b="1" i="1" u="none" strike="noStrike">
                        <a:solidFill>
                          <a:srgbClr val="CC00CC"/>
                        </a:solidFill>
                        <a:effectLst/>
                        <a:latin typeface="Times New Roman" panose="02020603050405020304" pitchFamily="18"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Type Mismatch: Integer to Character</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388989701"/>
                  </a:ext>
                </a:extLst>
              </a:tr>
              <a:tr h="200025">
                <a:tc>
                  <a:txBody>
                    <a:bodyPr/>
                    <a:lstStyle/>
                    <a:p>
                      <a:pPr algn="l" fontAlgn="b"/>
                      <a:r>
                        <a:rPr lang="en-US" sz="1200" u="none" strike="noStrike">
                          <a:effectLst/>
                        </a:rPr>
                        <a:t>Command Injection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NoSQL Injection: MongoDB</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Type Mismatch: Negative to Unsigned</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170513415"/>
                  </a:ext>
                </a:extLst>
              </a:tr>
              <a:tr h="200025">
                <a:tc>
                  <a:txBody>
                    <a:bodyPr/>
                    <a:lstStyle/>
                    <a:p>
                      <a:pPr algn="l" fontAlgn="b"/>
                      <a:r>
                        <a:rPr lang="en-US" sz="1200" u="none" strike="noStrike">
                          <a:effectLst/>
                        </a:rPr>
                        <a:t>Dangerous Function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Null Dereference</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Type Mismatch: Signed to Unsigned</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886682805"/>
                  </a:ext>
                </a:extLst>
              </a:tr>
              <a:tr h="200025">
                <a:tc>
                  <a:txBody>
                    <a:bodyPr/>
                    <a:lstStyle/>
                    <a:p>
                      <a:pPr algn="l" fontAlgn="b"/>
                      <a:r>
                        <a:rPr lang="en-US" sz="1200" u="none" strike="noStrike">
                          <a:effectLst/>
                        </a:rPr>
                        <a:t>Dangerous Function: strcpy()</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Often Misused: Exception Handling</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Unchecked Return Value</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486129262"/>
                  </a:ext>
                </a:extLst>
              </a:tr>
              <a:tr h="200025">
                <a:tc>
                  <a:txBody>
                    <a:bodyPr/>
                    <a:lstStyle/>
                    <a:p>
                      <a:pPr algn="l" fontAlgn="b"/>
                      <a:r>
                        <a:rPr lang="en-US" sz="1200" u="none" strike="noStrike">
                          <a:effectLst/>
                        </a:rPr>
                        <a:t>Dead Code</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Often Misused: Strings</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Undefined Behavior</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4271871562"/>
                  </a:ext>
                </a:extLst>
              </a:tr>
              <a:tr h="200025">
                <a:tc>
                  <a:txBody>
                    <a:bodyPr/>
                    <a:lstStyle/>
                    <a:p>
                      <a:pPr algn="l" fontAlgn="b"/>
                      <a:r>
                        <a:rPr lang="en-US" sz="1200" u="none" strike="noStrike">
                          <a:effectLst/>
                        </a:rPr>
                        <a:t>Dead Code: Expression is Always false</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Out-of-Bounds Read</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Uninitialized Variable</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76555014"/>
                  </a:ext>
                </a:extLst>
              </a:tr>
              <a:tr h="200025">
                <a:tc>
                  <a:txBody>
                    <a:bodyPr/>
                    <a:lstStyle/>
                    <a:p>
                      <a:pPr algn="l" fontAlgn="b"/>
                      <a:r>
                        <a:rPr lang="en-US" sz="1200" u="none" strike="noStrike">
                          <a:effectLst/>
                        </a:rPr>
                        <a:t>Dead Code: Expression is Always true</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Out-of-Bounds Read: Off-by-One</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Unreleased Resource</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899087095"/>
                  </a:ext>
                </a:extLst>
              </a:tr>
              <a:tr h="200025">
                <a:tc>
                  <a:txBody>
                    <a:bodyPr/>
                    <a:lstStyle/>
                    <a:p>
                      <a:pPr algn="l" fontAlgn="b"/>
                      <a:r>
                        <a:rPr lang="en-US" sz="1200" u="none" strike="noStrike">
                          <a:effectLst/>
                        </a:rPr>
                        <a:t>Denial of Service</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Out-of-Bounds Read: Signed Comparison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Unreleased Resource: Synchronization</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195710397"/>
                  </a:ext>
                </a:extLst>
              </a:tr>
              <a:tr h="200025">
                <a:tc>
                  <a:txBody>
                    <a:bodyPr/>
                    <a:lstStyle/>
                    <a:p>
                      <a:pPr algn="l" fontAlgn="b"/>
                      <a:r>
                        <a:rPr lang="en-US" sz="1200" u="none" strike="noStrike">
                          <a:effectLst/>
                        </a:rPr>
                        <a:t>Double Free</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Path Manipulation</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Unsafe Reflection</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40524664"/>
                  </a:ext>
                </a:extLst>
              </a:tr>
              <a:tr h="200025">
                <a:tc>
                  <a:txBody>
                    <a:bodyPr/>
                    <a:lstStyle/>
                    <a:p>
                      <a:pPr algn="l" fontAlgn="b"/>
                      <a:r>
                        <a:rPr lang="en-US" sz="1200" u="none" strike="noStrike">
                          <a:effectLst/>
                        </a:rPr>
                        <a:t>Format String</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ctr"/>
                      <a:r>
                        <a:rPr lang="en-US" sz="1200" u="none" strike="noStrike">
                          <a:effectLst/>
                        </a:rPr>
                        <a:t>Path Manipulation: Base Path Overwriting</a:t>
                      </a:r>
                      <a:endParaRPr lang="en-US" sz="1200" b="1" i="0" u="none" strike="noStrike">
                        <a:solidFill>
                          <a:srgbClr val="CC00CC"/>
                        </a:solidFill>
                        <a:effectLst/>
                        <a:latin typeface="Times New Roman" panose="02020603050405020304" pitchFamily="18" charset="0"/>
                      </a:endParaRPr>
                    </a:p>
                  </a:txBody>
                  <a:tcPr marL="9525" marR="9525" marT="9525" marB="0" anchor="ctr"/>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Use After Free</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359650640"/>
                  </a:ext>
                </a:extLst>
              </a:tr>
              <a:tr h="200025">
                <a:tc>
                  <a:txBody>
                    <a:bodyPr/>
                    <a:lstStyle/>
                    <a:p>
                      <a:pPr algn="l" fontAlgn="b"/>
                      <a:r>
                        <a:rPr lang="en-US" sz="1200" u="none" strike="noStrike">
                          <a:effectLst/>
                        </a:rPr>
                        <a:t>Format String: Argument Number Mismatch</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Poor Style: Variable Never Used</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XML External Entity Injection</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1442641288"/>
                  </a:ext>
                </a:extLst>
              </a:tr>
              <a:tr h="200025">
                <a:tc>
                  <a:txBody>
                    <a:bodyPr/>
                    <a:lstStyle/>
                    <a:p>
                      <a:pPr algn="l" fontAlgn="b"/>
                      <a:r>
                        <a:rPr lang="en-US" sz="1200" u="none" strike="noStrike">
                          <a:effectLst/>
                        </a:rPr>
                        <a:t>Format String: Argument Type Mismatch</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Process Control</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XML Injection</a:t>
                      </a:r>
                      <a:endParaRPr lang="en-US" sz="1200" b="1" i="0" u="none" strike="noStrike">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009613590"/>
                  </a:ext>
                </a:extLst>
              </a:tr>
              <a:tr h="200025">
                <a:tc>
                  <a:txBody>
                    <a:bodyPr/>
                    <a:lstStyle/>
                    <a:p>
                      <a:pPr algn="l" fontAlgn="b"/>
                      <a:r>
                        <a:rPr lang="en-US" sz="1200" u="none" strike="noStrike">
                          <a:effectLst/>
                        </a:rPr>
                        <a:t>Illegal Pointer Value</a:t>
                      </a:r>
                      <a:endParaRPr lang="en-US" sz="1200" b="1" i="0" u="none" strike="noStrike">
                        <a:solidFill>
                          <a:srgbClr val="CC00CC"/>
                        </a:solidFill>
                        <a:effectLst/>
                        <a:latin typeface="Times New Roman" panose="02020603050405020304" pitchFamily="18"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XPath Injection</a:t>
                      </a:r>
                      <a:endParaRPr lang="en-US" sz="1200" b="1" i="0" u="none" strike="noStrike" dirty="0">
                        <a:solidFill>
                          <a:srgbClr val="CC00CC"/>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3650889637"/>
                  </a:ext>
                </a:extLst>
              </a:tr>
            </a:tbl>
          </a:graphicData>
        </a:graphic>
      </p:graphicFrame>
    </p:spTree>
    <p:extLst>
      <p:ext uri="{BB962C8B-B14F-4D97-AF65-F5344CB8AC3E}">
        <p14:creationId xmlns:p14="http://schemas.microsoft.com/office/powerpoint/2010/main" val="1081293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B43C55-96AA-E868-9187-89E9040FFBE9}"/>
              </a:ext>
            </a:extLst>
          </p:cNvPr>
          <p:cNvSpPr>
            <a:spLocks noGrp="1"/>
          </p:cNvSpPr>
          <p:nvPr>
            <p:ph type="title"/>
          </p:nvPr>
        </p:nvSpPr>
        <p:spPr>
          <a:xfrm>
            <a:off x="838200" y="331694"/>
            <a:ext cx="10353762" cy="1257300"/>
          </a:xfrm>
        </p:spPr>
        <p:txBody>
          <a:bodyPr/>
          <a:lstStyle/>
          <a:p>
            <a:r>
              <a:rPr lang="en-US" dirty="0"/>
              <a:t>AVAILABILITY</a:t>
            </a:r>
          </a:p>
        </p:txBody>
      </p:sp>
      <p:graphicFrame>
        <p:nvGraphicFramePr>
          <p:cNvPr id="6" name="Table 5">
            <a:extLst>
              <a:ext uri="{FF2B5EF4-FFF2-40B4-BE49-F238E27FC236}">
                <a16:creationId xmlns:a16="http://schemas.microsoft.com/office/drawing/2014/main" id="{BFEC5B57-D028-F4F5-CBA5-FA108E932DF3}"/>
              </a:ext>
            </a:extLst>
          </p:cNvPr>
          <p:cNvGraphicFramePr>
            <a:graphicFrameLocks noGrp="1"/>
          </p:cNvGraphicFramePr>
          <p:nvPr/>
        </p:nvGraphicFramePr>
        <p:xfrm>
          <a:off x="838200" y="1511300"/>
          <a:ext cx="10515598" cy="3836133"/>
        </p:xfrm>
        <a:graphic>
          <a:graphicData uri="http://schemas.openxmlformats.org/drawingml/2006/table">
            <a:tbl>
              <a:tblPr>
                <a:tableStyleId>{5C22544A-7EE6-4342-B048-85BDC9FD1C3A}</a:tableStyleId>
              </a:tblPr>
              <a:tblGrid>
                <a:gridCol w="3192104">
                  <a:extLst>
                    <a:ext uri="{9D8B030D-6E8A-4147-A177-3AD203B41FA5}">
                      <a16:colId xmlns:a16="http://schemas.microsoft.com/office/drawing/2014/main" val="435419470"/>
                    </a:ext>
                  </a:extLst>
                </a:gridCol>
                <a:gridCol w="469643">
                  <a:extLst>
                    <a:ext uri="{9D8B030D-6E8A-4147-A177-3AD203B41FA5}">
                      <a16:colId xmlns:a16="http://schemas.microsoft.com/office/drawing/2014/main" val="1990370086"/>
                    </a:ext>
                  </a:extLst>
                </a:gridCol>
                <a:gridCol w="3192104">
                  <a:extLst>
                    <a:ext uri="{9D8B030D-6E8A-4147-A177-3AD203B41FA5}">
                      <a16:colId xmlns:a16="http://schemas.microsoft.com/office/drawing/2014/main" val="562829900"/>
                    </a:ext>
                  </a:extLst>
                </a:gridCol>
                <a:gridCol w="469643">
                  <a:extLst>
                    <a:ext uri="{9D8B030D-6E8A-4147-A177-3AD203B41FA5}">
                      <a16:colId xmlns:a16="http://schemas.microsoft.com/office/drawing/2014/main" val="4050717634"/>
                    </a:ext>
                  </a:extLst>
                </a:gridCol>
                <a:gridCol w="3192104">
                  <a:extLst>
                    <a:ext uri="{9D8B030D-6E8A-4147-A177-3AD203B41FA5}">
                      <a16:colId xmlns:a16="http://schemas.microsoft.com/office/drawing/2014/main" val="2643241305"/>
                    </a:ext>
                  </a:extLst>
                </a:gridCol>
              </a:tblGrid>
              <a:tr h="154209">
                <a:tc>
                  <a:txBody>
                    <a:bodyPr/>
                    <a:lstStyle/>
                    <a:p>
                      <a:pPr algn="l" fontAlgn="ctr"/>
                      <a:r>
                        <a:rPr lang="en-US" sz="900" u="none" strike="noStrike">
                          <a:effectLst/>
                        </a:rPr>
                        <a:t>Access Control: Database</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Insecure Storage: Insufficient Keychain Protection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Privacy Violation: iOS Property List</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1150023773"/>
                  </a:ext>
                </a:extLst>
              </a:tr>
              <a:tr h="154209">
                <a:tc>
                  <a:txBody>
                    <a:bodyPr/>
                    <a:lstStyle/>
                    <a:p>
                      <a:pPr algn="l" fontAlgn="ctr"/>
                      <a:r>
                        <a:rPr lang="fr-FR" sz="900" u="none" strike="noStrike">
                          <a:effectLst/>
                        </a:rPr>
                        <a:t>ASP.NET Misconfiguration: Persistent Authentication</a:t>
                      </a:r>
                      <a:endParaRPr lang="fr-FR"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Insecure Storage: Lacking Data Protection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Privacy Violation: Keyboard Caching</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3168423532"/>
                  </a:ext>
                </a:extLst>
              </a:tr>
              <a:tr h="154209">
                <a:tc>
                  <a:txBody>
                    <a:bodyPr/>
                    <a:lstStyle/>
                    <a:p>
                      <a:pPr algn="l" fontAlgn="ctr"/>
                      <a:r>
                        <a:rPr lang="en-US" sz="900" u="none" strike="noStrike">
                          <a:effectLst/>
                        </a:rPr>
                        <a:t>Axis Misconfiguration: Service Enumeration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Insecure Storage: Lacking Keychain Protection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Privacy Violation: Screen Caching</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2432722994"/>
                  </a:ext>
                </a:extLst>
              </a:tr>
              <a:tr h="154209">
                <a:tc>
                  <a:txBody>
                    <a:bodyPr/>
                    <a:lstStyle/>
                    <a:p>
                      <a:pPr algn="l" fontAlgn="ctr"/>
                      <a:r>
                        <a:rPr lang="en-US" sz="900" u="none" strike="noStrike">
                          <a:effectLst/>
                        </a:rPr>
                        <a:t>Biometric Authentication: Insufficient Touch ID Protection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Insecure Storage: Passcode Policy Unenforced</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Process Control</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3416375848"/>
                  </a:ext>
                </a:extLst>
              </a:tr>
              <a:tr h="154209">
                <a:tc>
                  <a:txBody>
                    <a:bodyPr/>
                    <a:lstStyle/>
                    <a:p>
                      <a:pPr algn="l" fontAlgn="ctr"/>
                      <a:r>
                        <a:rPr lang="en-US" sz="900" u="none" strike="noStrike">
                          <a:effectLst/>
                        </a:rPr>
                        <a:t>Cache Management: Headers</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Insecure Storage: Unspecified Keychain Access Policy</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Process Control: Invoker Servlet</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483396871"/>
                  </a:ext>
                </a:extLst>
              </a:tr>
              <a:tr h="154209">
                <a:tc>
                  <a:txBody>
                    <a:bodyPr/>
                    <a:lstStyle/>
                    <a:p>
                      <a:pPr algn="l" fontAlgn="ctr"/>
                      <a:r>
                        <a:rPr lang="en-US" sz="900" u="none" strike="noStrike">
                          <a:effectLst/>
                        </a:rPr>
                        <a:t>Cache Management: Insecure Policy</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Insecure Transport: Secure Section Access Not SSL-Enabled</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Race Condition: Roaming Data Access</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93955917"/>
                  </a:ext>
                </a:extLst>
              </a:tr>
              <a:tr h="154209">
                <a:tc>
                  <a:txBody>
                    <a:bodyPr/>
                    <a:lstStyle/>
                    <a:p>
                      <a:pPr algn="l" fontAlgn="ctr"/>
                      <a:r>
                        <a:rPr lang="en-US" sz="900" u="none" strike="noStrike">
                          <a:effectLst/>
                        </a:rPr>
                        <a:t>Cache Management: Language</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J2EE Bad Practices: Sockets</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Server-Side Script Injection</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903208051"/>
                  </a:ext>
                </a:extLst>
              </a:tr>
              <a:tr h="154209">
                <a:tc>
                  <a:txBody>
                    <a:bodyPr/>
                    <a:lstStyle/>
                    <a:p>
                      <a:pPr algn="l" fontAlgn="ctr"/>
                      <a:r>
                        <a:rPr lang="en-US" sz="900" u="none" strike="noStrike">
                          <a:effectLst/>
                        </a:rPr>
                        <a:t>Cache Management: User-Agent</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J2EE Misconfiguration: Insufficient Session ID Length</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Server-Side Template Injection</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897859719"/>
                  </a:ext>
                </a:extLst>
              </a:tr>
              <a:tr h="154209">
                <a:tc>
                  <a:txBody>
                    <a:bodyPr/>
                    <a:lstStyle/>
                    <a:p>
                      <a:pPr algn="l" fontAlgn="ctr"/>
                      <a:r>
                        <a:rPr lang="en-US" sz="900" u="none" strike="noStrike">
                          <a:effectLst/>
                        </a:rPr>
                        <a:t>Credential Management: Hardcoded Username</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Key Management: Empty Encryption Key</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SQL Injection</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1507485475"/>
                  </a:ext>
                </a:extLst>
              </a:tr>
              <a:tr h="154209">
                <a:tc>
                  <a:txBody>
                    <a:bodyPr/>
                    <a:lstStyle/>
                    <a:p>
                      <a:pPr algn="l" fontAlgn="ctr"/>
                      <a:r>
                        <a:rPr lang="en-US" sz="900" u="none" strike="noStrike">
                          <a:effectLst/>
                        </a:rPr>
                        <a:t>Cross-Session Contamination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Key Management: Empty PBE Password</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System Field Overwrite</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742785613"/>
                  </a:ext>
                </a:extLst>
              </a:tr>
              <a:tr h="154209">
                <a:tc>
                  <a:txBody>
                    <a:bodyPr/>
                    <a:lstStyle/>
                    <a:p>
                      <a:pPr algn="l" fontAlgn="ctr"/>
                      <a:r>
                        <a:rPr lang="en-US" sz="900" u="none" strike="noStrike">
                          <a:effectLst/>
                        </a:rPr>
                        <a:t>Cross-Site Scripting: Inter-Component Communication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Key Management: Hardcoded Encryption Key</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sv-SE" sz="900" u="none" strike="noStrike">
                          <a:effectLst/>
                        </a:rPr>
                        <a:t>System Information Leak: Struts 2</a:t>
                      </a:r>
                      <a:endParaRPr lang="sv-SE"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433690670"/>
                  </a:ext>
                </a:extLst>
              </a:tr>
              <a:tr h="289326">
                <a:tc>
                  <a:txBody>
                    <a:bodyPr/>
                    <a:lstStyle/>
                    <a:p>
                      <a:pPr algn="l" fontAlgn="ctr"/>
                      <a:r>
                        <a:rPr lang="en-US" sz="900" u="none" strike="noStrike">
                          <a:effectLst/>
                        </a:rPr>
                        <a:t>Cross-Site Scripting: Inter-Component Communication (Cloud)</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Key Management: Hardcoded PBE Password</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Unchecked Return Value</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2910035865"/>
                  </a:ext>
                </a:extLst>
              </a:tr>
              <a:tr h="154209">
                <a:tc>
                  <a:txBody>
                    <a:bodyPr/>
                    <a:lstStyle/>
                    <a:p>
                      <a:pPr algn="l" fontAlgn="ctr"/>
                      <a:r>
                        <a:rPr lang="en-US" sz="900" u="none" strike="noStrike">
                          <a:effectLst/>
                        </a:rPr>
                        <a:t>Cross-Site Scripting: Persistent</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Key Management: Null Encryption Key</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Unreleased Resource</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3968354765"/>
                  </a:ext>
                </a:extLst>
              </a:tr>
              <a:tr h="154209">
                <a:tc>
                  <a:txBody>
                    <a:bodyPr/>
                    <a:lstStyle/>
                    <a:p>
                      <a:pPr algn="l" fontAlgn="ctr"/>
                      <a:r>
                        <a:rPr lang="en-US" sz="900" u="none" strike="noStrike">
                          <a:effectLst/>
                        </a:rPr>
                        <a:t>Cross-Site Scripting: Poor Validation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Key Management: Null PBE Password</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Unreleased Resource: Android SQLite Database</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618537687"/>
                  </a:ext>
                </a:extLst>
              </a:tr>
              <a:tr h="154209">
                <a:tc>
                  <a:txBody>
                    <a:bodyPr/>
                    <a:lstStyle/>
                    <a:p>
                      <a:pPr algn="l" fontAlgn="ctr"/>
                      <a:r>
                        <a:rPr lang="en-US" sz="900" u="none" strike="noStrike">
                          <a:effectLst/>
                        </a:rPr>
                        <a:t>Cross-Site Scripting: Reflected</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Object Injection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Unreleased Resource: Database</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660151317"/>
                  </a:ext>
                </a:extLst>
              </a:tr>
              <a:tr h="154209">
                <a:tc>
                  <a:txBody>
                    <a:bodyPr/>
                    <a:lstStyle/>
                    <a:p>
                      <a:pPr algn="l" fontAlgn="ctr"/>
                      <a:r>
                        <a:rPr lang="en-US" sz="900" u="none" strike="noStrike">
                          <a:effectLst/>
                        </a:rPr>
                        <a:t>Database Bad Practices: Use of Restricted Accounts</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Obsolete</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Unreleased Resource: Files </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1349161677"/>
                  </a:ext>
                </a:extLst>
              </a:tr>
              <a:tr h="154209">
                <a:tc>
                  <a:txBody>
                    <a:bodyPr/>
                    <a:lstStyle/>
                    <a:p>
                      <a:pPr algn="l" fontAlgn="ctr"/>
                      <a:r>
                        <a:rPr lang="en-US" sz="900" u="none" strike="noStrike">
                          <a:effectLst/>
                        </a:rPr>
                        <a:t>Dead Code: Unused Parameter</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Obsolete: Deprecated by ESAPI</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Unreleased Resource: Streams</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680667930"/>
                  </a:ext>
                </a:extLst>
              </a:tr>
              <a:tr h="154209">
                <a:tc>
                  <a:txBody>
                    <a:bodyPr/>
                    <a:lstStyle/>
                    <a:p>
                      <a:pPr algn="l" fontAlgn="ctr"/>
                      <a:r>
                        <a:rPr lang="en-US" sz="900" u="none" strike="noStrike">
                          <a:effectLst/>
                        </a:rPr>
                        <a:t>Dynamic Code Evaluation: Unsafe Deserialization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Password Management</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Unreleased Resource: Unmanaged Object</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858777942"/>
                  </a:ext>
                </a:extLst>
              </a:tr>
              <a:tr h="154209">
                <a:tc>
                  <a:txBody>
                    <a:bodyPr/>
                    <a:lstStyle/>
                    <a:p>
                      <a:pPr algn="l" fontAlgn="ctr"/>
                      <a:r>
                        <a:rPr lang="en-US" sz="900" u="none" strike="noStrike">
                          <a:effectLst/>
                        </a:rPr>
                        <a:t>Expression Language Injection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Password Management: Empty Password</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Unsafe JNI</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2706776790"/>
                  </a:ext>
                </a:extLst>
              </a:tr>
              <a:tr h="154209">
                <a:tc>
                  <a:txBody>
                    <a:bodyPr/>
                    <a:lstStyle/>
                    <a:p>
                      <a:pPr algn="l" fontAlgn="ctr"/>
                      <a:r>
                        <a:rPr lang="en-US" sz="900" u="none" strike="noStrike">
                          <a:effectLst/>
                        </a:rPr>
                        <a:t>HTML5: CORS Functionality Abuse</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Password Management: Hardcoded Password</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Unsafe Native Invoke</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2014910076"/>
                  </a:ext>
                </a:extLst>
              </a:tr>
              <a:tr h="154209">
                <a:tc>
                  <a:txBody>
                    <a:bodyPr/>
                    <a:lstStyle/>
                    <a:p>
                      <a:pPr algn="l" fontAlgn="ctr"/>
                      <a:r>
                        <a:rPr lang="en-US" sz="900" u="none" strike="noStrike">
                          <a:effectLst/>
                        </a:rPr>
                        <a:t>HTML5: CORS Prolonged Caching of Preflight Response</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Password Management: Password in Comment</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User or System Dependent Program Flow</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2077892880"/>
                  </a:ext>
                </a:extLst>
              </a:tr>
              <a:tr h="154209">
                <a:tc>
                  <a:txBody>
                    <a:bodyPr/>
                    <a:lstStyle/>
                    <a:p>
                      <a:pPr algn="l" fontAlgn="ctr"/>
                      <a:r>
                        <a:rPr lang="en-US" sz="900" u="none" strike="noStrike">
                          <a:effectLst/>
                        </a:rPr>
                        <a:t>HTML5: CORS Unsafe Methods Allowed</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PCI Privacy Violation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Weak Cryptographic Hash</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1128614967"/>
                  </a:ext>
                </a:extLst>
              </a:tr>
              <a:tr h="154209">
                <a:tc>
                  <a:txBody>
                    <a:bodyPr/>
                    <a:lstStyle/>
                    <a:p>
                      <a:pPr algn="l" fontAlgn="ctr"/>
                      <a:r>
                        <a:rPr lang="en-US" sz="900" u="none" strike="noStrike">
                          <a:effectLst/>
                        </a:rPr>
                        <a:t>Insecure Deployment: Unpatched Application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Privacy Violation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Weak Encryption</a:t>
                      </a:r>
                      <a:endParaRPr lang="en-US" sz="900" b="1" i="0" u="none" strike="noStrike">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3164914994"/>
                  </a:ext>
                </a:extLst>
              </a:tr>
              <a:tr h="154209">
                <a:tc>
                  <a:txBody>
                    <a:bodyPr/>
                    <a:lstStyle/>
                    <a:p>
                      <a:pPr algn="l" fontAlgn="ctr"/>
                      <a:r>
                        <a:rPr lang="en-US" sz="900" u="none" strike="noStrike">
                          <a:effectLst/>
                        </a:rPr>
                        <a:t>Insecure Storage: Externally Available Keychain</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a:effectLst/>
                        </a:rPr>
                        <a:t>Privacy Violation: Android Internal Storage</a:t>
                      </a:r>
                      <a:endParaRPr lang="en-US" sz="900" b="1" i="0" u="none" strike="noStrike">
                        <a:solidFill>
                          <a:srgbClr val="FF9900"/>
                        </a:solidFill>
                        <a:effectLst/>
                        <a:latin typeface="Times New Roman" panose="02020603050405020304" pitchFamily="18" charset="0"/>
                      </a:endParaRPr>
                    </a:p>
                  </a:txBody>
                  <a:tcPr marL="7343" marR="7343" marT="7343" marB="0" anchor="ctr"/>
                </a:tc>
                <a:tc>
                  <a:txBody>
                    <a:bodyPr/>
                    <a:lstStyle/>
                    <a:p>
                      <a:pPr algn="l" fontAlgn="b"/>
                      <a:endParaRPr lang="en-US" sz="900" b="0" i="0" u="none" strike="noStrike">
                        <a:solidFill>
                          <a:srgbClr val="000000"/>
                        </a:solidFill>
                        <a:effectLst/>
                        <a:latin typeface="Calibri" panose="020F0502020204030204" pitchFamily="34" charset="0"/>
                      </a:endParaRPr>
                    </a:p>
                  </a:txBody>
                  <a:tcPr marL="7343" marR="7343" marT="7343" marB="0" anchor="b"/>
                </a:tc>
                <a:tc>
                  <a:txBody>
                    <a:bodyPr/>
                    <a:lstStyle/>
                    <a:p>
                      <a:pPr algn="l" fontAlgn="ctr"/>
                      <a:r>
                        <a:rPr lang="en-US" sz="900" u="none" strike="noStrike" dirty="0">
                          <a:effectLst/>
                        </a:rPr>
                        <a:t>Web Server Misconfiguration: Weak Authentication</a:t>
                      </a:r>
                      <a:endParaRPr lang="en-US" sz="900" b="1" i="0" u="none" strike="noStrike" dirty="0">
                        <a:solidFill>
                          <a:srgbClr val="FF9900"/>
                        </a:solidFill>
                        <a:effectLst/>
                        <a:latin typeface="Times New Roman" panose="02020603050405020304" pitchFamily="18" charset="0"/>
                      </a:endParaRPr>
                    </a:p>
                  </a:txBody>
                  <a:tcPr marL="7343" marR="7343" marT="7343" marB="0" anchor="ctr"/>
                </a:tc>
                <a:extLst>
                  <a:ext uri="{0D108BD9-81ED-4DB2-BD59-A6C34878D82A}">
                    <a16:rowId xmlns:a16="http://schemas.microsoft.com/office/drawing/2014/main" val="2728312755"/>
                  </a:ext>
                </a:extLst>
              </a:tr>
            </a:tbl>
          </a:graphicData>
        </a:graphic>
      </p:graphicFrame>
    </p:spTree>
    <p:extLst>
      <p:ext uri="{BB962C8B-B14F-4D97-AF65-F5344CB8AC3E}">
        <p14:creationId xmlns:p14="http://schemas.microsoft.com/office/powerpoint/2010/main" val="2967926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42E03E-368A-7C0F-6995-42C2B01771FB}"/>
              </a:ext>
            </a:extLst>
          </p:cNvPr>
          <p:cNvSpPr>
            <a:spLocks noGrp="1"/>
          </p:cNvSpPr>
          <p:nvPr>
            <p:ph type="title"/>
          </p:nvPr>
        </p:nvSpPr>
        <p:spPr/>
        <p:txBody>
          <a:bodyPr>
            <a:normAutofit fontScale="90000"/>
          </a:bodyPr>
          <a:lstStyle/>
          <a:p>
            <a:r>
              <a:rPr lang="en-US" dirty="0"/>
              <a:t>One BIG Surprise From FORTIFY Taxonomy</a:t>
            </a:r>
          </a:p>
        </p:txBody>
      </p:sp>
      <p:sp>
        <p:nvSpPr>
          <p:cNvPr id="6" name="Content Placeholder 5">
            <a:extLst>
              <a:ext uri="{FF2B5EF4-FFF2-40B4-BE49-F238E27FC236}">
                <a16:creationId xmlns:a16="http://schemas.microsoft.com/office/drawing/2014/main" id="{AF0E4F88-2D22-1BFD-2DBF-54195BCD2833}"/>
              </a:ext>
            </a:extLst>
          </p:cNvPr>
          <p:cNvSpPr>
            <a:spLocks noGrp="1"/>
          </p:cNvSpPr>
          <p:nvPr>
            <p:ph idx="1"/>
          </p:nvPr>
        </p:nvSpPr>
        <p:spPr/>
        <p:txBody>
          <a:bodyPr>
            <a:normAutofit fontScale="92500" lnSpcReduction="20000"/>
          </a:bodyPr>
          <a:lstStyle/>
          <a:p>
            <a:r>
              <a:rPr lang="en-US" dirty="0"/>
              <a:t>The Spreadsheet Showed Significant Overlap Between Safety (MISRA) and Availability</a:t>
            </a:r>
          </a:p>
          <a:p>
            <a:pPr lvl="1"/>
            <a:r>
              <a:rPr lang="en-US" dirty="0"/>
              <a:t>More Availability Than Safety</a:t>
            </a:r>
          </a:p>
          <a:p>
            <a:r>
              <a:rPr lang="en-US" dirty="0"/>
              <a:t>Safety and Availability Worksheets Color-coded</a:t>
            </a:r>
          </a:p>
          <a:p>
            <a:r>
              <a:rPr lang="en-US" dirty="0"/>
              <a:t>Data Transferred to New Worksheet and Stacked with Availability on Top</a:t>
            </a:r>
          </a:p>
          <a:p>
            <a:r>
              <a:rPr lang="en-US" dirty="0"/>
              <a:t>Data Sorted Alphabetically and then with Duplicates Removed.</a:t>
            </a:r>
          </a:p>
          <a:p>
            <a:r>
              <a:rPr lang="en-US" dirty="0"/>
              <a:t>NO Safety Findings Remained</a:t>
            </a:r>
          </a:p>
          <a:p>
            <a:pPr lvl="1"/>
            <a:r>
              <a:rPr lang="en-US" dirty="0"/>
              <a:t>Safety is a subset of Availability</a:t>
            </a:r>
          </a:p>
          <a:p>
            <a:pPr lvl="1"/>
            <a:r>
              <a:rPr lang="en-US" dirty="0"/>
              <a:t>No Debate as to whether MISRA is a “Security” standard</a:t>
            </a:r>
          </a:p>
          <a:p>
            <a:r>
              <a:rPr lang="en-US" dirty="0"/>
              <a:t>Answered Concern Expressed By Senior Executive</a:t>
            </a:r>
          </a:p>
          <a:p>
            <a:endParaRPr lang="en-US" dirty="0"/>
          </a:p>
        </p:txBody>
      </p:sp>
    </p:spTree>
    <p:extLst>
      <p:ext uri="{BB962C8B-B14F-4D97-AF65-F5344CB8AC3E}">
        <p14:creationId xmlns:p14="http://schemas.microsoft.com/office/powerpoint/2010/main" val="934695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6F59-C245-694D-09C6-F2D30515F6CA}"/>
              </a:ext>
            </a:extLst>
          </p:cNvPr>
          <p:cNvSpPr>
            <a:spLocks noGrp="1"/>
          </p:cNvSpPr>
          <p:nvPr>
            <p:ph type="title"/>
          </p:nvPr>
        </p:nvSpPr>
        <p:spPr/>
        <p:txBody>
          <a:bodyPr/>
          <a:lstStyle/>
          <a:p>
            <a:r>
              <a:rPr lang="en-US" dirty="0"/>
              <a:t>BIGGER SURPRISES</a:t>
            </a:r>
          </a:p>
        </p:txBody>
      </p:sp>
      <p:sp>
        <p:nvSpPr>
          <p:cNvPr id="3" name="Content Placeholder 2">
            <a:extLst>
              <a:ext uri="{FF2B5EF4-FFF2-40B4-BE49-F238E27FC236}">
                <a16:creationId xmlns:a16="http://schemas.microsoft.com/office/drawing/2014/main" id="{87471703-FCCF-53FF-8B48-86D94AE06722}"/>
              </a:ext>
            </a:extLst>
          </p:cNvPr>
          <p:cNvSpPr>
            <a:spLocks noGrp="1"/>
          </p:cNvSpPr>
          <p:nvPr>
            <p:ph idx="1"/>
          </p:nvPr>
        </p:nvSpPr>
        <p:spPr/>
        <p:txBody>
          <a:bodyPr>
            <a:normAutofit/>
          </a:bodyPr>
          <a:lstStyle/>
          <a:p>
            <a:pPr marL="0" marR="0">
              <a:lnSpc>
                <a:spcPts val="1200"/>
              </a:lnSpc>
              <a:spcBef>
                <a:spcPts val="300"/>
              </a:spcBef>
              <a:spcAft>
                <a:spcPts val="600"/>
              </a:spcAft>
            </a:pPr>
            <a:r>
              <a:rPr lang="en-AU" sz="1800" b="1" dirty="0">
                <a:solidFill>
                  <a:schemeClr val="tx1"/>
                </a:solidFill>
                <a:effectLst/>
                <a:ea typeface="Times New Roman" panose="02020603050405020304" pitchFamily="18" charset="0"/>
                <a:cs typeface="Times New Roman" panose="02020603050405020304" pitchFamily="18" charset="0"/>
              </a:rPr>
              <a:t>Automated tools and online scans are unable to complete more than half of the ASVS without human </a:t>
            </a:r>
          </a:p>
          <a:p>
            <a:pPr marL="0" marR="0" indent="0">
              <a:lnSpc>
                <a:spcPts val="1200"/>
              </a:lnSpc>
              <a:spcBef>
                <a:spcPts val="300"/>
              </a:spcBef>
              <a:spcAft>
                <a:spcPts val="600"/>
              </a:spcAft>
              <a:buNone/>
            </a:pPr>
            <a:r>
              <a:rPr lang="en-AU" sz="1800" b="1" dirty="0">
                <a:solidFill>
                  <a:schemeClr val="tx1"/>
                </a:solidFill>
                <a:effectLst/>
                <a:ea typeface="Times New Roman" panose="02020603050405020304" pitchFamily="18" charset="0"/>
                <a:cs typeface="Times New Roman" panose="02020603050405020304" pitchFamily="18" charset="0"/>
              </a:rPr>
              <a:t>	assistance. If comprehensive test automation for each build is required, then a combination of custom</a:t>
            </a:r>
          </a:p>
          <a:p>
            <a:pPr marL="0" marR="0" indent="0">
              <a:lnSpc>
                <a:spcPts val="1200"/>
              </a:lnSpc>
              <a:spcBef>
                <a:spcPts val="300"/>
              </a:spcBef>
              <a:spcAft>
                <a:spcPts val="600"/>
              </a:spcAft>
              <a:buNone/>
            </a:pPr>
            <a:r>
              <a:rPr lang="en-AU" sz="1800" b="1" dirty="0">
                <a:solidFill>
                  <a:schemeClr val="tx1"/>
                </a:solidFill>
                <a:effectLst/>
                <a:ea typeface="Times New Roman" panose="02020603050405020304" pitchFamily="18" charset="0"/>
                <a:cs typeface="Times New Roman" panose="02020603050405020304" pitchFamily="18" charset="0"/>
              </a:rPr>
              <a:t>	unit and integration tests, along with build initiated online scans are used. Business logic flaws and 	</a:t>
            </a:r>
          </a:p>
          <a:p>
            <a:pPr marL="0" marR="0" indent="0">
              <a:lnSpc>
                <a:spcPts val="1200"/>
              </a:lnSpc>
              <a:spcBef>
                <a:spcPts val="300"/>
              </a:spcBef>
              <a:spcAft>
                <a:spcPts val="600"/>
              </a:spcAft>
              <a:buNone/>
            </a:pPr>
            <a:r>
              <a:rPr lang="en-AU" sz="1800" b="1" dirty="0">
                <a:solidFill>
                  <a:schemeClr val="tx1"/>
                </a:solidFill>
                <a:effectLst/>
                <a:ea typeface="Times New Roman" panose="02020603050405020304" pitchFamily="18" charset="0"/>
                <a:cs typeface="Times New Roman" panose="02020603050405020304" pitchFamily="18" charset="0"/>
              </a:rPr>
              <a:t>	access control testing is only possible using human assistance. These should be turned into unit and 	</a:t>
            </a:r>
          </a:p>
          <a:p>
            <a:pPr marL="0" indent="0">
              <a:lnSpc>
                <a:spcPts val="1200"/>
              </a:lnSpc>
              <a:spcBef>
                <a:spcPts val="300"/>
              </a:spcBef>
              <a:buNone/>
            </a:pPr>
            <a:r>
              <a:rPr lang="en-AU" sz="1800" b="1" dirty="0">
                <a:solidFill>
                  <a:schemeClr val="tx1"/>
                </a:solidFill>
                <a:effectLst/>
                <a:ea typeface="Times New Roman" panose="02020603050405020304" pitchFamily="18" charset="0"/>
                <a:cs typeface="Times New Roman" panose="02020603050405020304" pitchFamily="18" charset="0"/>
              </a:rPr>
              <a:t>	integration tests.  OWASP </a:t>
            </a:r>
            <a:r>
              <a:rPr lang="en-AU" sz="1800" b="1" kern="0" dirty="0">
                <a:solidFill>
                  <a:schemeClr val="tx1"/>
                </a:solidFill>
                <a:effectLst/>
                <a:ea typeface="Times New Roman" panose="02020603050405020304" pitchFamily="18" charset="0"/>
                <a:cs typeface="Times New Roman" panose="02020603050405020304" pitchFamily="18" charset="0"/>
              </a:rPr>
              <a:t>Application Security Verification Standard 4.0.3</a:t>
            </a:r>
            <a:endParaRPr lang="en-US" sz="1800" b="1" kern="0" dirty="0">
              <a:solidFill>
                <a:schemeClr val="tx1"/>
              </a:solidFill>
              <a:effectLst/>
              <a:ea typeface="Times New Roman" panose="02020603050405020304" pitchFamily="18" charset="0"/>
              <a:cs typeface="Times New Roman" panose="02020603050405020304" pitchFamily="18" charset="0"/>
            </a:endParaRPr>
          </a:p>
          <a:p>
            <a:pPr marL="0" marR="0" indent="0">
              <a:lnSpc>
                <a:spcPts val="1200"/>
              </a:lnSpc>
              <a:spcBef>
                <a:spcPts val="300"/>
              </a:spcBef>
              <a:spcAft>
                <a:spcPts val="600"/>
              </a:spcAft>
              <a:buNone/>
            </a:pPr>
            <a:endParaRPr lang="en-US" sz="1800" b="1" dirty="0">
              <a:solidFill>
                <a:schemeClr val="tx1"/>
              </a:solidFill>
              <a:effectLst/>
              <a:ea typeface="Times New Roman" panose="02020603050405020304" pitchFamily="18" charset="0"/>
              <a:cs typeface="Times New Roman" panose="02020603050405020304" pitchFamily="18" charset="0"/>
            </a:endParaRPr>
          </a:p>
          <a:p>
            <a:pPr marL="0" marR="0">
              <a:lnSpc>
                <a:spcPts val="1200"/>
              </a:lnSpc>
              <a:spcBef>
                <a:spcPts val="300"/>
              </a:spcBef>
              <a:spcAft>
                <a:spcPts val="600"/>
              </a:spcAft>
            </a:pPr>
            <a:r>
              <a:rPr lang="en-AU" sz="1800" b="1" dirty="0">
                <a:solidFill>
                  <a:schemeClr val="tx1"/>
                </a:solidFill>
                <a:effectLst/>
                <a:ea typeface="Times New Roman" panose="02020603050405020304" pitchFamily="18" charset="0"/>
                <a:cs typeface="Times New Roman" panose="02020603050405020304" pitchFamily="18" charset="0"/>
              </a:rPr>
              <a:t> DoD Cybersecurity Test and Evaluation Guidebook Starting on page 16, Section 3.7.1.1</a:t>
            </a:r>
          </a:p>
          <a:p>
            <a:pPr marL="0" marR="0">
              <a:lnSpc>
                <a:spcPts val="1200"/>
              </a:lnSpc>
              <a:spcBef>
                <a:spcPts val="300"/>
              </a:spcBef>
              <a:spcAft>
                <a:spcPts val="600"/>
              </a:spcAft>
            </a:pPr>
            <a:endParaRPr lang="en-AU" sz="1800" b="1" dirty="0">
              <a:solidFill>
                <a:schemeClr val="tx1"/>
              </a:solidFill>
              <a:effectLst/>
              <a:ea typeface="Times New Roman" panose="02020603050405020304" pitchFamily="18" charset="0"/>
              <a:cs typeface="Times New Roman" panose="02020603050405020304" pitchFamily="18" charset="0"/>
            </a:endParaRPr>
          </a:p>
          <a:p>
            <a:pPr marL="107100" lvl="1" indent="0">
              <a:lnSpc>
                <a:spcPts val="1200"/>
              </a:lnSpc>
              <a:spcBef>
                <a:spcPts val="300"/>
              </a:spcBef>
              <a:buNone/>
            </a:pPr>
            <a:r>
              <a:rPr lang="en-AU" sz="1800" b="1" dirty="0">
                <a:solidFill>
                  <a:schemeClr val="tx1"/>
                </a:solidFill>
                <a:effectLst/>
                <a:ea typeface="Times New Roman" panose="02020603050405020304" pitchFamily="18" charset="0"/>
                <a:cs typeface="Times New Roman" panose="02020603050405020304" pitchFamily="18" charset="0"/>
              </a:rPr>
              <a:t>	“RMF A&amp;A is necessary but not sufficient to ensure that a system can operate in a cyber-contested</a:t>
            </a:r>
          </a:p>
          <a:p>
            <a:pPr marL="107100" lvl="1" indent="0">
              <a:lnSpc>
                <a:spcPts val="1200"/>
              </a:lnSpc>
              <a:spcBef>
                <a:spcPts val="300"/>
              </a:spcBef>
              <a:buNone/>
            </a:pPr>
            <a:r>
              <a:rPr lang="en-AU" sz="1800" b="1" dirty="0">
                <a:solidFill>
                  <a:schemeClr val="tx1"/>
                </a:solidFill>
                <a:effectLst/>
                <a:ea typeface="Times New Roman" panose="02020603050405020304" pitchFamily="18" charset="0"/>
                <a:cs typeface="Times New Roman" panose="02020603050405020304" pitchFamily="18" charset="0"/>
              </a:rPr>
              <a:t>	environment…it does not test how well the </a:t>
            </a:r>
            <a:r>
              <a:rPr lang="en-AU" sz="1800" b="1" dirty="0" err="1">
                <a:solidFill>
                  <a:schemeClr val="tx1"/>
                </a:solidFill>
                <a:effectLst/>
                <a:ea typeface="Times New Roman" panose="02020603050405020304" pitchFamily="18" charset="0"/>
                <a:cs typeface="Times New Roman" panose="02020603050405020304" pitchFamily="18" charset="0"/>
              </a:rPr>
              <a:t>sescurity</a:t>
            </a:r>
            <a:r>
              <a:rPr lang="en-AU" sz="1800" b="1" dirty="0">
                <a:solidFill>
                  <a:schemeClr val="tx1"/>
                </a:solidFill>
                <a:effectLst/>
                <a:ea typeface="Times New Roman" panose="02020603050405020304" pitchFamily="18" charset="0"/>
                <a:cs typeface="Times New Roman" panose="02020603050405020304" pitchFamily="18" charset="0"/>
              </a:rPr>
              <a:t> capabilities in an integrated aspect work in the</a:t>
            </a:r>
          </a:p>
          <a:p>
            <a:pPr marL="107100" lvl="1" indent="0">
              <a:lnSpc>
                <a:spcPts val="1200"/>
              </a:lnSpc>
              <a:spcBef>
                <a:spcPts val="300"/>
              </a:spcBef>
              <a:buNone/>
            </a:pPr>
            <a:r>
              <a:rPr lang="en-AU" sz="1800" b="1" dirty="0">
                <a:solidFill>
                  <a:schemeClr val="tx1"/>
                </a:solidFill>
                <a:effectLst/>
                <a:ea typeface="Times New Roman" panose="02020603050405020304" pitchFamily="18" charset="0"/>
                <a:cs typeface="Times New Roman" panose="02020603050405020304" pitchFamily="18" charset="0"/>
              </a:rPr>
              <a:t>	presence during mission execution.”</a:t>
            </a:r>
            <a:endParaRPr lang="en-US" sz="1800" b="1" dirty="0">
              <a:solidFill>
                <a:schemeClr val="tx1"/>
              </a:solidFill>
              <a:effectLst/>
              <a:ea typeface="Times New Roman" panose="02020603050405020304" pitchFamily="18" charset="0"/>
              <a:cs typeface="Times New Roman" panose="02020603050405020304" pitchFamily="18" charset="0"/>
            </a:endParaRPr>
          </a:p>
          <a:p>
            <a:r>
              <a:rPr lang="en-US" sz="1800" b="1" dirty="0">
                <a:solidFill>
                  <a:schemeClr val="tx1"/>
                </a:solidFill>
              </a:rPr>
              <a:t> </a:t>
            </a:r>
          </a:p>
        </p:txBody>
      </p:sp>
    </p:spTree>
    <p:extLst>
      <p:ext uri="{BB962C8B-B14F-4D97-AF65-F5344CB8AC3E}">
        <p14:creationId xmlns:p14="http://schemas.microsoft.com/office/powerpoint/2010/main" val="3657687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4A2D29-CF66-297C-8497-2F27FFBF91B4}"/>
              </a:ext>
            </a:extLst>
          </p:cNvPr>
          <p:cNvSpPr>
            <a:spLocks noGrp="1"/>
          </p:cNvSpPr>
          <p:nvPr>
            <p:ph type="ctrTitle"/>
          </p:nvPr>
        </p:nvSpPr>
        <p:spPr>
          <a:xfrm>
            <a:off x="1370693" y="7"/>
            <a:ext cx="9440034" cy="1828801"/>
          </a:xfrm>
        </p:spPr>
        <p:txBody>
          <a:bodyPr/>
          <a:lstStyle/>
          <a:p>
            <a:r>
              <a:rPr lang="en-US" dirty="0"/>
              <a:t>The Bottom Line  </a:t>
            </a:r>
          </a:p>
        </p:txBody>
      </p:sp>
      <p:sp>
        <p:nvSpPr>
          <p:cNvPr id="5" name="Subtitle 4">
            <a:extLst>
              <a:ext uri="{FF2B5EF4-FFF2-40B4-BE49-F238E27FC236}">
                <a16:creationId xmlns:a16="http://schemas.microsoft.com/office/drawing/2014/main" id="{54993141-08C4-BCD0-2CF0-BF6187A3D28C}"/>
              </a:ext>
            </a:extLst>
          </p:cNvPr>
          <p:cNvSpPr>
            <a:spLocks noGrp="1"/>
          </p:cNvSpPr>
          <p:nvPr>
            <p:ph type="subTitle" idx="1"/>
          </p:nvPr>
        </p:nvSpPr>
        <p:spPr>
          <a:xfrm>
            <a:off x="600635" y="1936376"/>
            <a:ext cx="11024973" cy="1076109"/>
          </a:xfrm>
        </p:spPr>
        <p:txBody>
          <a:bodyPr>
            <a:noAutofit/>
          </a:bodyPr>
          <a:lstStyle/>
          <a:p>
            <a:r>
              <a:rPr lang="en-US" sz="2400" b="1" dirty="0"/>
              <a:t>Fixing Technical Weaknesses Provides Direct Benefit To The Security of The Code</a:t>
            </a:r>
          </a:p>
          <a:p>
            <a:endParaRPr lang="en-US" sz="2400" dirty="0"/>
          </a:p>
          <a:p>
            <a:r>
              <a:rPr lang="en-US" sz="2400" dirty="0"/>
              <a:t>There is Enough Publicly Available Information To Support The Premise That Software </a:t>
            </a:r>
            <a:r>
              <a:rPr lang="en-US" sz="2400" b="1" dirty="0"/>
              <a:t>Security</a:t>
            </a:r>
          </a:p>
          <a:p>
            <a:r>
              <a:rPr lang="en-US" sz="2400" dirty="0"/>
              <a:t> Is </a:t>
            </a:r>
            <a:r>
              <a:rPr lang="en-US" sz="2400"/>
              <a:t>Not Much Different </a:t>
            </a:r>
            <a:r>
              <a:rPr lang="en-US" sz="2400" dirty="0"/>
              <a:t>From Software </a:t>
            </a:r>
          </a:p>
          <a:p>
            <a:r>
              <a:rPr lang="en-US" sz="2400" b="1" dirty="0"/>
              <a:t>Quality </a:t>
            </a:r>
          </a:p>
          <a:p>
            <a:endParaRPr lang="en-US" sz="2400" b="1" dirty="0"/>
          </a:p>
          <a:p>
            <a:endParaRPr lang="en-US" sz="2400" b="1" dirty="0"/>
          </a:p>
        </p:txBody>
      </p:sp>
    </p:spTree>
    <p:extLst>
      <p:ext uri="{BB962C8B-B14F-4D97-AF65-F5344CB8AC3E}">
        <p14:creationId xmlns:p14="http://schemas.microsoft.com/office/powerpoint/2010/main" val="2765156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8F97-83DA-37F1-85E9-21F954450E04}"/>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id="{919CAD65-FEF8-712D-4BED-D237CD127F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91765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4DD1-A790-265B-5FCD-03AF90D4C8B8}"/>
              </a:ext>
            </a:extLst>
          </p:cNvPr>
          <p:cNvSpPr>
            <a:spLocks noGrp="1"/>
          </p:cNvSpPr>
          <p:nvPr>
            <p:ph type="title"/>
          </p:nvPr>
        </p:nvSpPr>
        <p:spPr/>
        <p:txBody>
          <a:bodyPr/>
          <a:lstStyle/>
          <a:p>
            <a:r>
              <a:rPr lang="en-US" dirty="0"/>
              <a:t>Specific Example </a:t>
            </a:r>
          </a:p>
        </p:txBody>
      </p:sp>
      <p:sp>
        <p:nvSpPr>
          <p:cNvPr id="3" name="Content Placeholder 2">
            <a:extLst>
              <a:ext uri="{FF2B5EF4-FFF2-40B4-BE49-F238E27FC236}">
                <a16:creationId xmlns:a16="http://schemas.microsoft.com/office/drawing/2014/main" id="{40A9FB60-D23A-006D-CF9B-FFDE5092EBEC}"/>
              </a:ext>
            </a:extLst>
          </p:cNvPr>
          <p:cNvSpPr>
            <a:spLocks noGrp="1"/>
          </p:cNvSpPr>
          <p:nvPr>
            <p:ph idx="1"/>
          </p:nvPr>
        </p:nvSpPr>
        <p:spPr/>
        <p:txBody>
          <a:bodyPr>
            <a:normAutofit fontScale="92500" lnSpcReduction="20000"/>
          </a:bodyPr>
          <a:lstStyle/>
          <a:p>
            <a:r>
              <a:rPr lang="en-US" b="1" dirty="0"/>
              <a:t>Legacy Electronic Health Record (AHLTA)</a:t>
            </a:r>
          </a:p>
          <a:p>
            <a:r>
              <a:rPr lang="en-US" b="1" dirty="0"/>
              <a:t>Poor Response Time Resulting In Bad User Experience</a:t>
            </a:r>
          </a:p>
          <a:p>
            <a:pPr lvl="1"/>
            <a:r>
              <a:rPr lang="en-US" b="1" dirty="0"/>
              <a:t>Multiple Transactions Failing to Meet Key Performance Parameters</a:t>
            </a:r>
          </a:p>
          <a:p>
            <a:r>
              <a:rPr lang="en-US" b="1" dirty="0"/>
              <a:t>Security Weaknesses (CAT 1) uncorrected from earlier pilot</a:t>
            </a:r>
          </a:p>
          <a:p>
            <a:r>
              <a:rPr lang="en-US" b="1" dirty="0"/>
              <a:t>Contract to</a:t>
            </a:r>
          </a:p>
          <a:p>
            <a:pPr lvl="1"/>
            <a:r>
              <a:rPr lang="en-US" b="1" dirty="0"/>
              <a:t>Meet or Exceed KPPs</a:t>
            </a:r>
          </a:p>
          <a:p>
            <a:pPr lvl="1"/>
            <a:r>
              <a:rPr lang="en-US" b="1" dirty="0"/>
              <a:t>Fix All Cat 1s and Introduce No New Ones</a:t>
            </a:r>
          </a:p>
          <a:p>
            <a:r>
              <a:rPr lang="en-US" b="1" dirty="0"/>
              <a:t>CAST and Fortify Baseline Scans Provided From My IV&amp;V Team</a:t>
            </a:r>
          </a:p>
          <a:p>
            <a:r>
              <a:rPr lang="en-US" b="1" dirty="0"/>
              <a:t>Extensive Early Meetings To Decompose CAST Results</a:t>
            </a:r>
          </a:p>
          <a:p>
            <a:endParaRPr lang="en-US" b="1" dirty="0"/>
          </a:p>
        </p:txBody>
      </p:sp>
    </p:spTree>
    <p:extLst>
      <p:ext uri="{BB962C8B-B14F-4D97-AF65-F5344CB8AC3E}">
        <p14:creationId xmlns:p14="http://schemas.microsoft.com/office/powerpoint/2010/main" val="4121714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AF6B-0A0D-D575-FD35-820EA04A99C6}"/>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0E3BCD20-9E5C-0EAB-A1C3-7AD4D0A301CC}"/>
              </a:ext>
            </a:extLst>
          </p:cNvPr>
          <p:cNvSpPr>
            <a:spLocks noGrp="1"/>
          </p:cNvSpPr>
          <p:nvPr>
            <p:ph idx="1"/>
          </p:nvPr>
        </p:nvSpPr>
        <p:spPr/>
        <p:txBody>
          <a:bodyPr>
            <a:noAutofit/>
          </a:bodyPr>
          <a:lstStyle/>
          <a:p>
            <a:r>
              <a:rPr lang="en-US" sz="2000" b="1" dirty="0"/>
              <a:t>Very Early Use of CAST – 2014</a:t>
            </a:r>
          </a:p>
          <a:p>
            <a:r>
              <a:rPr lang="en-US" sz="2000" b="1" dirty="0"/>
              <a:t>Calculate the Percentage of Violations Against The Total Number of Rules Assessed</a:t>
            </a:r>
          </a:p>
          <a:p>
            <a:pPr lvl="1"/>
            <a:r>
              <a:rPr lang="en-US" sz="2000" b="1" dirty="0"/>
              <a:t>1392970 Rules Assessed</a:t>
            </a:r>
          </a:p>
          <a:p>
            <a:pPr lvl="1"/>
            <a:r>
              <a:rPr lang="en-US" sz="2000" b="1" dirty="0"/>
              <a:t>80638 Violations</a:t>
            </a:r>
          </a:p>
          <a:p>
            <a:pPr lvl="1"/>
            <a:r>
              <a:rPr lang="en-US" sz="2000" b="1" dirty="0"/>
              <a:t>5.7%</a:t>
            </a:r>
          </a:p>
          <a:p>
            <a:r>
              <a:rPr lang="en-US" sz="2000" b="1" dirty="0"/>
              <a:t>Calculate The Number of Clean Rules</a:t>
            </a:r>
          </a:p>
          <a:p>
            <a:pPr lvl="1"/>
            <a:r>
              <a:rPr lang="en-US" sz="2000" b="1" dirty="0"/>
              <a:t>145 Distinct Rules </a:t>
            </a:r>
          </a:p>
          <a:p>
            <a:pPr lvl="1"/>
            <a:r>
              <a:rPr lang="en-US" sz="2000" b="1" dirty="0"/>
              <a:t>10 Rules with 1 Finding</a:t>
            </a:r>
          </a:p>
          <a:p>
            <a:r>
              <a:rPr lang="en-US" sz="2200" b="1" dirty="0"/>
              <a:t>Later Scans Had Several Rules With 0 Findings</a:t>
            </a:r>
          </a:p>
        </p:txBody>
      </p:sp>
    </p:spTree>
    <p:extLst>
      <p:ext uri="{BB962C8B-B14F-4D97-AF65-F5344CB8AC3E}">
        <p14:creationId xmlns:p14="http://schemas.microsoft.com/office/powerpoint/2010/main" val="341048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UEWG: Purpose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lstStyle/>
          <a:p>
            <a:r>
              <a:rPr lang="en-US" sz="2800" dirty="0">
                <a:latin typeface="Tahoma" panose="020B0604030504040204" pitchFamily="34" charset="0"/>
              </a:rPr>
              <a:t>Mission: </a:t>
            </a:r>
            <a:r>
              <a:rPr lang="en-US" sz="2800" b="0" dirty="0">
                <a:latin typeface="Tahoma" panose="020B0604030504040204" pitchFamily="34" charset="0"/>
                <a:ea typeface="Tahoma" panose="020B0604030504040204" pitchFamily="34" charset="0"/>
                <a:cs typeface="Tahoma" panose="020B0604030504040204" pitchFamily="34" charset="0"/>
              </a:rPr>
              <a:t>Identifying areas where CWE content, rules, guidelines, and best practices must improve to better support stakeholder community, and work collaboratively to fix them</a:t>
            </a:r>
          </a:p>
          <a:p>
            <a:r>
              <a:rPr lang="en-US" sz="2800" dirty="0">
                <a:latin typeface="Tahoma" panose="020B0604030504040204" pitchFamily="34" charset="0"/>
              </a:rPr>
              <a:t>Periodic reporting of activities to CWE Board </a:t>
            </a:r>
          </a:p>
          <a:p>
            <a:pPr lvl="1"/>
            <a:r>
              <a:rPr lang="en-US" sz="2400" dirty="0">
                <a:latin typeface="Tahoma" panose="020B0604030504040204" pitchFamily="34" charset="0"/>
              </a:rPr>
              <a:t>(next quarterly Board meeting TBD Q4-2023)</a:t>
            </a:r>
            <a:endParaRPr lang="en-US" sz="2400" b="1" dirty="0">
              <a:latin typeface="Tahoma" panose="020B0604030504040204" pitchFamily="34" charset="0"/>
            </a:endParaRPr>
          </a:p>
          <a:p>
            <a:r>
              <a:rPr lang="en-US" sz="2800" dirty="0">
                <a:latin typeface="Tahoma" panose="020B0604030504040204" pitchFamily="34" charset="0"/>
              </a:rPr>
              <a:t>Please solicit participations from your contacts</a:t>
            </a:r>
          </a:p>
          <a:p>
            <a:pPr lvl="1"/>
            <a:r>
              <a:rPr lang="en-US" dirty="0">
                <a:latin typeface="Tahoma" panose="020B0604030504040204" pitchFamily="34" charset="0"/>
              </a:rPr>
              <a:t>Contact: </a:t>
            </a:r>
            <a:r>
              <a:rPr lang="en-US" dirty="0">
                <a:latin typeface="Tahoma" panose="020B0604030504040204" pitchFamily="34" charset="0"/>
                <a:hlinkClick r:id="rId2"/>
              </a:rPr>
              <a:t>cwe@mitre.org</a:t>
            </a:r>
            <a:r>
              <a:rPr lang="en-US" dirty="0">
                <a:latin typeface="Tahoma" panose="020B0604030504040204" pitchFamily="34" charset="0"/>
              </a:rPr>
              <a:t> &amp; </a:t>
            </a:r>
            <a:r>
              <a:rPr lang="en-US" dirty="0">
                <a:latin typeface="Tahoma" panose="020B0604030504040204" pitchFamily="34" charset="0"/>
                <a:hlinkClick r:id="rId3"/>
              </a:rPr>
              <a:t>capec@mitre.org</a:t>
            </a:r>
            <a:endParaRPr lang="en-US" dirty="0">
              <a:latin typeface="Tahoma" panose="020B0604030504040204" pitchFamily="34" charset="0"/>
            </a:endParaRPr>
          </a:p>
          <a:p>
            <a:endParaRPr lang="en-US" dirty="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793631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A904-313A-D83E-B77D-84980396F7A2}"/>
              </a:ext>
            </a:extLst>
          </p:cNvPr>
          <p:cNvSpPr>
            <a:spLocks noGrp="1"/>
          </p:cNvSpPr>
          <p:nvPr>
            <p:ph type="title"/>
          </p:nvPr>
        </p:nvSpPr>
        <p:spPr/>
        <p:txBody>
          <a:bodyPr/>
          <a:lstStyle/>
          <a:p>
            <a:r>
              <a:rPr lang="en-US" dirty="0"/>
              <a:t>STEP 2 Health Factors Example</a:t>
            </a:r>
          </a:p>
        </p:txBody>
      </p:sp>
      <p:graphicFrame>
        <p:nvGraphicFramePr>
          <p:cNvPr id="4" name="Table 4">
            <a:extLst>
              <a:ext uri="{FF2B5EF4-FFF2-40B4-BE49-F238E27FC236}">
                <a16:creationId xmlns:a16="http://schemas.microsoft.com/office/drawing/2014/main" id="{E0AED47D-2EAA-B347-F0AE-9D242B26C3AE}"/>
              </a:ext>
            </a:extLst>
          </p:cNvPr>
          <p:cNvGraphicFramePr>
            <a:graphicFrameLocks noGrp="1"/>
          </p:cNvGraphicFramePr>
          <p:nvPr>
            <p:ph idx="1"/>
          </p:nvPr>
        </p:nvGraphicFramePr>
        <p:xfrm>
          <a:off x="1800127" y="1604670"/>
          <a:ext cx="8591746" cy="3648660"/>
        </p:xfrm>
        <a:graphic>
          <a:graphicData uri="http://schemas.openxmlformats.org/drawingml/2006/table">
            <a:tbl>
              <a:tblPr firstRow="1" bandRow="1">
                <a:tableStyleId>{5C22544A-7EE6-4342-B048-85BDC9FD1C3A}</a:tableStyleId>
              </a:tblPr>
              <a:tblGrid>
                <a:gridCol w="4295873">
                  <a:extLst>
                    <a:ext uri="{9D8B030D-6E8A-4147-A177-3AD203B41FA5}">
                      <a16:colId xmlns:a16="http://schemas.microsoft.com/office/drawing/2014/main" val="2040885959"/>
                    </a:ext>
                  </a:extLst>
                </a:gridCol>
                <a:gridCol w="4295873">
                  <a:extLst>
                    <a:ext uri="{9D8B030D-6E8A-4147-A177-3AD203B41FA5}">
                      <a16:colId xmlns:a16="http://schemas.microsoft.com/office/drawing/2014/main" val="1414260432"/>
                    </a:ext>
                  </a:extLst>
                </a:gridCol>
              </a:tblGrid>
              <a:tr h="364866">
                <a:tc>
                  <a:txBody>
                    <a:bodyPr/>
                    <a:lstStyle/>
                    <a:p>
                      <a:pPr algn="l" fontAlgn="b"/>
                      <a:r>
                        <a:rPr lang="en-US" sz="2000" b="1" i="0" u="none" strike="noStrike" dirty="0">
                          <a:solidFill>
                            <a:srgbClr val="000000"/>
                          </a:solidFill>
                          <a:effectLst/>
                          <a:latin typeface="Arial" panose="020B0604020202020204" pitchFamily="34" charset="0"/>
                        </a:rPr>
                        <a:t>Criterion</a:t>
                      </a:r>
                    </a:p>
                  </a:txBody>
                  <a:tcPr marL="9525" marR="9525" marT="9525" marB="0" anchor="b"/>
                </a:tc>
                <a:tc>
                  <a:txBody>
                    <a:bodyPr/>
                    <a:lstStyle/>
                    <a:p>
                      <a:pPr algn="l" fontAlgn="b"/>
                      <a:r>
                        <a:rPr lang="en-US" sz="2000" b="1" i="0" u="none" strike="noStrike">
                          <a:solidFill>
                            <a:srgbClr val="000000"/>
                          </a:solidFill>
                          <a:effectLst/>
                          <a:latin typeface="Arial" panose="020B0604020202020204" pitchFamily="34" charset="0"/>
                        </a:rPr>
                        <a:t>Total KO (Failures)</a:t>
                      </a:r>
                    </a:p>
                  </a:txBody>
                  <a:tcPr marL="9525" marR="9525" marT="9525" marB="0" anchor="b"/>
                </a:tc>
                <a:extLst>
                  <a:ext uri="{0D108BD9-81ED-4DB2-BD59-A6C34878D82A}">
                    <a16:rowId xmlns:a16="http://schemas.microsoft.com/office/drawing/2014/main" val="534157252"/>
                  </a:ext>
                </a:extLst>
              </a:tr>
              <a:tr h="364866">
                <a:tc>
                  <a:txBody>
                    <a:bodyPr/>
                    <a:lstStyle/>
                    <a:p>
                      <a:pPr algn="l" fontAlgn="b"/>
                      <a:r>
                        <a:rPr lang="en-US" sz="2000" b="0" i="0" u="none" strike="noStrike" dirty="0">
                          <a:solidFill>
                            <a:srgbClr val="000000"/>
                          </a:solidFill>
                          <a:effectLst/>
                          <a:latin typeface="Arial" panose="020B0604020202020204" pitchFamily="34" charset="0"/>
                        </a:rPr>
                        <a:t>Architectural Design</a:t>
                      </a:r>
                    </a:p>
                  </a:txBody>
                  <a:tcPr marL="9525" marR="9525" marT="9525" marB="0" anchor="b"/>
                </a:tc>
                <a:tc>
                  <a:txBody>
                    <a:bodyPr/>
                    <a:lstStyle/>
                    <a:p>
                      <a:pPr algn="r" fontAlgn="b"/>
                      <a:r>
                        <a:rPr lang="en-US" sz="2000" b="0" i="0" u="none" strike="noStrike">
                          <a:solidFill>
                            <a:srgbClr val="000000"/>
                          </a:solidFill>
                          <a:effectLst/>
                          <a:latin typeface="Arial" panose="020B0604020202020204" pitchFamily="34" charset="0"/>
                        </a:rPr>
                        <a:t>3725</a:t>
                      </a:r>
                    </a:p>
                  </a:txBody>
                  <a:tcPr marL="9525" marR="9525" marT="9525" marB="0" anchor="b"/>
                </a:tc>
                <a:extLst>
                  <a:ext uri="{0D108BD9-81ED-4DB2-BD59-A6C34878D82A}">
                    <a16:rowId xmlns:a16="http://schemas.microsoft.com/office/drawing/2014/main" val="2997736070"/>
                  </a:ext>
                </a:extLst>
              </a:tr>
              <a:tr h="364866">
                <a:tc>
                  <a:txBody>
                    <a:bodyPr/>
                    <a:lstStyle/>
                    <a:p>
                      <a:pPr algn="l" fontAlgn="b"/>
                      <a:r>
                        <a:rPr lang="en-US" sz="2000" b="0" i="0" u="none" strike="noStrike">
                          <a:solidFill>
                            <a:srgbClr val="000000"/>
                          </a:solidFill>
                          <a:effectLst/>
                          <a:latin typeface="Arial" panose="020B0604020202020204" pitchFamily="34" charset="0"/>
                        </a:rPr>
                        <a:t>Changeability</a:t>
                      </a:r>
                    </a:p>
                  </a:txBody>
                  <a:tcPr marL="9525" marR="9525" marT="9525" marB="0" anchor="b"/>
                </a:tc>
                <a:tc>
                  <a:txBody>
                    <a:bodyPr/>
                    <a:lstStyle/>
                    <a:p>
                      <a:pPr algn="r" fontAlgn="b"/>
                      <a:r>
                        <a:rPr lang="en-US" sz="2000" b="0" i="0" u="none" strike="noStrike">
                          <a:solidFill>
                            <a:srgbClr val="000000"/>
                          </a:solidFill>
                          <a:effectLst/>
                          <a:latin typeface="Arial" panose="020B0604020202020204" pitchFamily="34" charset="0"/>
                        </a:rPr>
                        <a:t>10204</a:t>
                      </a:r>
                    </a:p>
                  </a:txBody>
                  <a:tcPr marL="9525" marR="9525" marT="9525" marB="0" anchor="b"/>
                </a:tc>
                <a:extLst>
                  <a:ext uri="{0D108BD9-81ED-4DB2-BD59-A6C34878D82A}">
                    <a16:rowId xmlns:a16="http://schemas.microsoft.com/office/drawing/2014/main" val="1011195539"/>
                  </a:ext>
                </a:extLst>
              </a:tr>
              <a:tr h="364866">
                <a:tc>
                  <a:txBody>
                    <a:bodyPr/>
                    <a:lstStyle/>
                    <a:p>
                      <a:pPr algn="l" fontAlgn="b"/>
                      <a:r>
                        <a:rPr lang="en-US" sz="2000" b="0" i="0" u="none" strike="noStrike">
                          <a:solidFill>
                            <a:srgbClr val="000000"/>
                          </a:solidFill>
                          <a:effectLst/>
                          <a:latin typeface="Arial" panose="020B0604020202020204" pitchFamily="34" charset="0"/>
                        </a:rPr>
                        <a:t>Documentation</a:t>
                      </a:r>
                    </a:p>
                  </a:txBody>
                  <a:tcPr marL="9525" marR="9525" marT="9525" marB="0" anchor="b"/>
                </a:tc>
                <a:tc>
                  <a:txBody>
                    <a:bodyPr/>
                    <a:lstStyle/>
                    <a:p>
                      <a:pPr algn="r" fontAlgn="b"/>
                      <a:r>
                        <a:rPr lang="en-US" sz="2000" b="0" i="0" u="none" strike="noStrike">
                          <a:solidFill>
                            <a:srgbClr val="000000"/>
                          </a:solidFill>
                          <a:effectLst/>
                          <a:latin typeface="Arial" panose="020B0604020202020204" pitchFamily="34" charset="0"/>
                        </a:rPr>
                        <a:t>23084</a:t>
                      </a:r>
                    </a:p>
                  </a:txBody>
                  <a:tcPr marL="9525" marR="9525" marT="9525" marB="0" anchor="b"/>
                </a:tc>
                <a:extLst>
                  <a:ext uri="{0D108BD9-81ED-4DB2-BD59-A6C34878D82A}">
                    <a16:rowId xmlns:a16="http://schemas.microsoft.com/office/drawing/2014/main" val="93333752"/>
                  </a:ext>
                </a:extLst>
              </a:tr>
              <a:tr h="364866">
                <a:tc>
                  <a:txBody>
                    <a:bodyPr/>
                    <a:lstStyle/>
                    <a:p>
                      <a:pPr algn="l" fontAlgn="b"/>
                      <a:r>
                        <a:rPr lang="en-US" sz="2000" b="0" i="0" u="none" strike="noStrike">
                          <a:solidFill>
                            <a:srgbClr val="000000"/>
                          </a:solidFill>
                          <a:effectLst/>
                          <a:latin typeface="Arial" panose="020B0604020202020204" pitchFamily="34" charset="0"/>
                        </a:rPr>
                        <a:t>Performance</a:t>
                      </a:r>
                    </a:p>
                  </a:txBody>
                  <a:tcPr marL="9525" marR="9525" marT="9525" marB="0" anchor="b"/>
                </a:tc>
                <a:tc>
                  <a:txBody>
                    <a:bodyPr/>
                    <a:lstStyle/>
                    <a:p>
                      <a:pPr algn="r" fontAlgn="b"/>
                      <a:r>
                        <a:rPr lang="en-US" sz="2000" b="0" i="0" u="none" strike="noStrike">
                          <a:solidFill>
                            <a:srgbClr val="000000"/>
                          </a:solidFill>
                          <a:effectLst/>
                          <a:latin typeface="Arial" panose="020B0604020202020204" pitchFamily="34" charset="0"/>
                        </a:rPr>
                        <a:t>285</a:t>
                      </a:r>
                    </a:p>
                  </a:txBody>
                  <a:tcPr marL="9525" marR="9525" marT="9525" marB="0" anchor="b"/>
                </a:tc>
                <a:extLst>
                  <a:ext uri="{0D108BD9-81ED-4DB2-BD59-A6C34878D82A}">
                    <a16:rowId xmlns:a16="http://schemas.microsoft.com/office/drawing/2014/main" val="1320392197"/>
                  </a:ext>
                </a:extLst>
              </a:tr>
              <a:tr h="364866">
                <a:tc>
                  <a:txBody>
                    <a:bodyPr/>
                    <a:lstStyle/>
                    <a:p>
                      <a:pPr algn="l" fontAlgn="b"/>
                      <a:r>
                        <a:rPr lang="en-US" sz="2000" b="0" i="0" u="none" strike="noStrike">
                          <a:solidFill>
                            <a:srgbClr val="000000"/>
                          </a:solidFill>
                          <a:effectLst/>
                          <a:latin typeface="Arial" panose="020B0604020202020204" pitchFamily="34" charset="0"/>
                        </a:rPr>
                        <a:t>Programming Practices</a:t>
                      </a:r>
                    </a:p>
                  </a:txBody>
                  <a:tcPr marL="9525" marR="9525" marT="9525" marB="0" anchor="b"/>
                </a:tc>
                <a:tc>
                  <a:txBody>
                    <a:bodyPr/>
                    <a:lstStyle/>
                    <a:p>
                      <a:pPr algn="r" fontAlgn="b"/>
                      <a:r>
                        <a:rPr lang="en-US" sz="2000" b="0" i="0" u="none" strike="noStrike">
                          <a:solidFill>
                            <a:srgbClr val="000000"/>
                          </a:solidFill>
                          <a:effectLst/>
                          <a:latin typeface="Arial" panose="020B0604020202020204" pitchFamily="34" charset="0"/>
                        </a:rPr>
                        <a:t>5636</a:t>
                      </a:r>
                    </a:p>
                  </a:txBody>
                  <a:tcPr marL="9525" marR="9525" marT="9525" marB="0" anchor="b"/>
                </a:tc>
                <a:extLst>
                  <a:ext uri="{0D108BD9-81ED-4DB2-BD59-A6C34878D82A}">
                    <a16:rowId xmlns:a16="http://schemas.microsoft.com/office/drawing/2014/main" val="2790867455"/>
                  </a:ext>
                </a:extLst>
              </a:tr>
              <a:tr h="364866">
                <a:tc>
                  <a:txBody>
                    <a:bodyPr/>
                    <a:lstStyle/>
                    <a:p>
                      <a:pPr algn="l" fontAlgn="b"/>
                      <a:r>
                        <a:rPr lang="en-US" sz="2000" b="0" i="0" u="none" strike="noStrike">
                          <a:solidFill>
                            <a:srgbClr val="000000"/>
                          </a:solidFill>
                          <a:effectLst/>
                          <a:latin typeface="Arial" panose="020B0604020202020204" pitchFamily="34" charset="0"/>
                        </a:rPr>
                        <a:t>Robustness</a:t>
                      </a:r>
                    </a:p>
                  </a:txBody>
                  <a:tcPr marL="9525" marR="9525" marT="9525" marB="0" anchor="b"/>
                </a:tc>
                <a:tc>
                  <a:txBody>
                    <a:bodyPr/>
                    <a:lstStyle/>
                    <a:p>
                      <a:pPr algn="r" fontAlgn="b"/>
                      <a:r>
                        <a:rPr lang="en-US" sz="2000" b="0" i="0" u="none" strike="noStrike">
                          <a:solidFill>
                            <a:srgbClr val="000000"/>
                          </a:solidFill>
                          <a:effectLst/>
                          <a:latin typeface="Arial" panose="020B0604020202020204" pitchFamily="34" charset="0"/>
                        </a:rPr>
                        <a:t>6462</a:t>
                      </a:r>
                    </a:p>
                  </a:txBody>
                  <a:tcPr marL="9525" marR="9525" marT="9525" marB="0" anchor="b"/>
                </a:tc>
                <a:extLst>
                  <a:ext uri="{0D108BD9-81ED-4DB2-BD59-A6C34878D82A}">
                    <a16:rowId xmlns:a16="http://schemas.microsoft.com/office/drawing/2014/main" val="311922338"/>
                  </a:ext>
                </a:extLst>
              </a:tr>
              <a:tr h="364866">
                <a:tc>
                  <a:txBody>
                    <a:bodyPr/>
                    <a:lstStyle/>
                    <a:p>
                      <a:pPr algn="l" fontAlgn="b"/>
                      <a:r>
                        <a:rPr lang="en-US" sz="2000" b="0" i="0" u="none" strike="noStrike">
                          <a:solidFill>
                            <a:srgbClr val="000000"/>
                          </a:solidFill>
                          <a:effectLst/>
                          <a:latin typeface="Arial" panose="020B0604020202020204" pitchFamily="34" charset="0"/>
                        </a:rPr>
                        <a:t>Security</a:t>
                      </a:r>
                    </a:p>
                  </a:txBody>
                  <a:tcPr marL="9525" marR="9525" marT="9525" marB="0" anchor="b"/>
                </a:tc>
                <a:tc>
                  <a:txBody>
                    <a:bodyPr/>
                    <a:lstStyle/>
                    <a:p>
                      <a:pPr algn="r" fontAlgn="b"/>
                      <a:r>
                        <a:rPr lang="en-US" sz="2000" b="0" i="0" u="none" strike="noStrike">
                          <a:solidFill>
                            <a:srgbClr val="000000"/>
                          </a:solidFill>
                          <a:effectLst/>
                          <a:latin typeface="Arial" panose="020B0604020202020204" pitchFamily="34" charset="0"/>
                        </a:rPr>
                        <a:t>1381</a:t>
                      </a:r>
                    </a:p>
                  </a:txBody>
                  <a:tcPr marL="9525" marR="9525" marT="9525" marB="0" anchor="b"/>
                </a:tc>
                <a:extLst>
                  <a:ext uri="{0D108BD9-81ED-4DB2-BD59-A6C34878D82A}">
                    <a16:rowId xmlns:a16="http://schemas.microsoft.com/office/drawing/2014/main" val="2654141806"/>
                  </a:ext>
                </a:extLst>
              </a:tr>
              <a:tr h="364866">
                <a:tc>
                  <a:txBody>
                    <a:bodyPr/>
                    <a:lstStyle/>
                    <a:p>
                      <a:pPr algn="l" fontAlgn="b"/>
                      <a:r>
                        <a:rPr lang="en-US" sz="2000" b="0" i="0" u="none" strike="noStrike">
                          <a:solidFill>
                            <a:srgbClr val="000000"/>
                          </a:solidFill>
                          <a:effectLst/>
                          <a:latin typeface="Arial" panose="020B0604020202020204" pitchFamily="34" charset="0"/>
                        </a:rPr>
                        <a:t>Technical Quality Index</a:t>
                      </a:r>
                    </a:p>
                  </a:txBody>
                  <a:tcPr marL="9525" marR="9525" marT="9525" marB="0" anchor="b"/>
                </a:tc>
                <a:tc>
                  <a:txBody>
                    <a:bodyPr/>
                    <a:lstStyle/>
                    <a:p>
                      <a:pPr algn="r" fontAlgn="b"/>
                      <a:r>
                        <a:rPr lang="en-US" sz="2000" b="0" i="0" u="none" strike="noStrike">
                          <a:solidFill>
                            <a:srgbClr val="000000"/>
                          </a:solidFill>
                          <a:effectLst/>
                          <a:latin typeface="Arial" panose="020B0604020202020204" pitchFamily="34" charset="0"/>
                        </a:rPr>
                        <a:t>32752</a:t>
                      </a:r>
                    </a:p>
                  </a:txBody>
                  <a:tcPr marL="9525" marR="9525" marT="9525" marB="0" anchor="b"/>
                </a:tc>
                <a:extLst>
                  <a:ext uri="{0D108BD9-81ED-4DB2-BD59-A6C34878D82A}">
                    <a16:rowId xmlns:a16="http://schemas.microsoft.com/office/drawing/2014/main" val="836078442"/>
                  </a:ext>
                </a:extLst>
              </a:tr>
              <a:tr h="364866">
                <a:tc>
                  <a:txBody>
                    <a:bodyPr/>
                    <a:lstStyle/>
                    <a:p>
                      <a:pPr algn="l" fontAlgn="b"/>
                      <a:r>
                        <a:rPr lang="en-US" sz="2000" b="0" i="0" u="none" strike="noStrike">
                          <a:solidFill>
                            <a:srgbClr val="000000"/>
                          </a:solidFill>
                          <a:effectLst/>
                          <a:latin typeface="Arial" panose="020B0604020202020204" pitchFamily="34" charset="0"/>
                        </a:rPr>
                        <a:t>Transferability</a:t>
                      </a:r>
                    </a:p>
                  </a:txBody>
                  <a:tcPr marL="9525" marR="9525" marT="9525" marB="0" anchor="b"/>
                </a:tc>
                <a:tc>
                  <a:txBody>
                    <a:bodyPr/>
                    <a:lstStyle/>
                    <a:p>
                      <a:pPr algn="r" fontAlgn="b"/>
                      <a:r>
                        <a:rPr lang="en-US" sz="2000" b="0" i="0" u="none" strike="noStrike" dirty="0">
                          <a:solidFill>
                            <a:srgbClr val="000000"/>
                          </a:solidFill>
                          <a:effectLst/>
                          <a:latin typeface="Arial" panose="020B0604020202020204" pitchFamily="34" charset="0"/>
                        </a:rPr>
                        <a:t>27498</a:t>
                      </a:r>
                    </a:p>
                  </a:txBody>
                  <a:tcPr marL="9525" marR="9525" marT="9525" marB="0" anchor="b"/>
                </a:tc>
                <a:extLst>
                  <a:ext uri="{0D108BD9-81ED-4DB2-BD59-A6C34878D82A}">
                    <a16:rowId xmlns:a16="http://schemas.microsoft.com/office/drawing/2014/main" val="68649045"/>
                  </a:ext>
                </a:extLst>
              </a:tr>
            </a:tbl>
          </a:graphicData>
        </a:graphic>
      </p:graphicFrame>
    </p:spTree>
    <p:extLst>
      <p:ext uri="{BB962C8B-B14F-4D97-AF65-F5344CB8AC3E}">
        <p14:creationId xmlns:p14="http://schemas.microsoft.com/office/powerpoint/2010/main" val="2142730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26112-F061-6752-05AA-0457327134FC}"/>
              </a:ext>
            </a:extLst>
          </p:cNvPr>
          <p:cNvSpPr>
            <a:spLocks noGrp="1"/>
          </p:cNvSpPr>
          <p:nvPr>
            <p:ph type="title"/>
          </p:nvPr>
        </p:nvSpPr>
        <p:spPr/>
        <p:txBody>
          <a:bodyPr/>
          <a:lstStyle/>
          <a:p>
            <a:r>
              <a:rPr lang="en-US" dirty="0"/>
              <a:t>Step 2 Continued</a:t>
            </a:r>
          </a:p>
        </p:txBody>
      </p:sp>
      <p:sp>
        <p:nvSpPr>
          <p:cNvPr id="3" name="Content Placeholder 2">
            <a:extLst>
              <a:ext uri="{FF2B5EF4-FFF2-40B4-BE49-F238E27FC236}">
                <a16:creationId xmlns:a16="http://schemas.microsoft.com/office/drawing/2014/main" id="{D17EF5B4-E765-6867-67B3-BC7B03FF60CF}"/>
              </a:ext>
            </a:extLst>
          </p:cNvPr>
          <p:cNvSpPr>
            <a:spLocks noGrp="1"/>
          </p:cNvSpPr>
          <p:nvPr>
            <p:ph idx="1"/>
          </p:nvPr>
        </p:nvSpPr>
        <p:spPr/>
        <p:txBody>
          <a:bodyPr>
            <a:normAutofit fontScale="92500"/>
          </a:bodyPr>
          <a:lstStyle/>
          <a:p>
            <a:r>
              <a:rPr lang="en-US" b="1" dirty="0"/>
              <a:t>Color Code Health Factors in Spreadsheet</a:t>
            </a:r>
          </a:p>
          <a:p>
            <a:pPr lvl="1"/>
            <a:r>
              <a:rPr lang="en-US" b="1" dirty="0"/>
              <a:t>Security Always RED</a:t>
            </a:r>
          </a:p>
          <a:p>
            <a:r>
              <a:rPr lang="en-US" b="1" dirty="0"/>
              <a:t>Rack and Stack With Security On The Bottom Of The Stack</a:t>
            </a:r>
          </a:p>
          <a:p>
            <a:r>
              <a:rPr lang="en-US" b="1" dirty="0"/>
              <a:t>SORT Alphabetically And Observe Duplicate Entries</a:t>
            </a:r>
          </a:p>
          <a:p>
            <a:r>
              <a:rPr lang="en-US" b="1" dirty="0"/>
              <a:t>SORT Again To Remove Duplicates</a:t>
            </a:r>
          </a:p>
          <a:p>
            <a:pPr lvl="1"/>
            <a:r>
              <a:rPr lang="en-US" b="1" dirty="0"/>
              <a:t>Except for 2 Encryption Findings In One Project, Security (Red) Disappeared In Every Report</a:t>
            </a:r>
          </a:p>
          <a:p>
            <a:pPr lvl="1"/>
            <a:endParaRPr lang="en-US" b="1" dirty="0"/>
          </a:p>
          <a:p>
            <a:pPr marL="457200" lvl="1" indent="0">
              <a:buNone/>
            </a:pPr>
            <a:r>
              <a:rPr lang="en-US" b="1" dirty="0"/>
              <a:t>	</a:t>
            </a:r>
          </a:p>
          <a:p>
            <a:endParaRPr lang="en-US" b="1" dirty="0"/>
          </a:p>
        </p:txBody>
      </p:sp>
    </p:spTree>
    <p:extLst>
      <p:ext uri="{BB962C8B-B14F-4D97-AF65-F5344CB8AC3E}">
        <p14:creationId xmlns:p14="http://schemas.microsoft.com/office/powerpoint/2010/main" val="2272501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DA73BE-9E01-1DAA-993B-E14806F83BF8}"/>
              </a:ext>
            </a:extLst>
          </p:cNvPr>
          <p:cNvSpPr>
            <a:spLocks noGrp="1"/>
          </p:cNvSpPr>
          <p:nvPr>
            <p:ph type="title"/>
          </p:nvPr>
        </p:nvSpPr>
        <p:spPr/>
        <p:txBody>
          <a:bodyPr/>
          <a:lstStyle/>
          <a:p>
            <a:r>
              <a:rPr lang="en-US" dirty="0"/>
              <a:t>SECURITY</a:t>
            </a:r>
          </a:p>
        </p:txBody>
      </p:sp>
      <p:graphicFrame>
        <p:nvGraphicFramePr>
          <p:cNvPr id="3" name="Table 2">
            <a:extLst>
              <a:ext uri="{FF2B5EF4-FFF2-40B4-BE49-F238E27FC236}">
                <a16:creationId xmlns:a16="http://schemas.microsoft.com/office/drawing/2014/main" id="{F3357330-2427-8269-3571-7E6CE78D3840}"/>
              </a:ext>
            </a:extLst>
          </p:cNvPr>
          <p:cNvGraphicFramePr>
            <a:graphicFrameLocks noGrp="1"/>
          </p:cNvGraphicFramePr>
          <p:nvPr/>
        </p:nvGraphicFramePr>
        <p:xfrm>
          <a:off x="833718" y="1676400"/>
          <a:ext cx="10439122" cy="5018169"/>
        </p:xfrm>
        <a:graphic>
          <a:graphicData uri="http://schemas.openxmlformats.org/drawingml/2006/table">
            <a:tbl>
              <a:tblPr>
                <a:tableStyleId>{5C22544A-7EE6-4342-B048-85BDC9FD1C3A}</a:tableStyleId>
              </a:tblPr>
              <a:tblGrid>
                <a:gridCol w="2824930">
                  <a:extLst>
                    <a:ext uri="{9D8B030D-6E8A-4147-A177-3AD203B41FA5}">
                      <a16:colId xmlns:a16="http://schemas.microsoft.com/office/drawing/2014/main" val="1421330682"/>
                    </a:ext>
                  </a:extLst>
                </a:gridCol>
                <a:gridCol w="490118">
                  <a:extLst>
                    <a:ext uri="{9D8B030D-6E8A-4147-A177-3AD203B41FA5}">
                      <a16:colId xmlns:a16="http://schemas.microsoft.com/office/drawing/2014/main" val="233395526"/>
                    </a:ext>
                  </a:extLst>
                </a:gridCol>
                <a:gridCol w="246989">
                  <a:extLst>
                    <a:ext uri="{9D8B030D-6E8A-4147-A177-3AD203B41FA5}">
                      <a16:colId xmlns:a16="http://schemas.microsoft.com/office/drawing/2014/main" val="1549459030"/>
                    </a:ext>
                  </a:extLst>
                </a:gridCol>
                <a:gridCol w="2824930">
                  <a:extLst>
                    <a:ext uri="{9D8B030D-6E8A-4147-A177-3AD203B41FA5}">
                      <a16:colId xmlns:a16="http://schemas.microsoft.com/office/drawing/2014/main" val="1203717191"/>
                    </a:ext>
                  </a:extLst>
                </a:gridCol>
                <a:gridCol w="490118">
                  <a:extLst>
                    <a:ext uri="{9D8B030D-6E8A-4147-A177-3AD203B41FA5}">
                      <a16:colId xmlns:a16="http://schemas.microsoft.com/office/drawing/2014/main" val="3833554700"/>
                    </a:ext>
                  </a:extLst>
                </a:gridCol>
                <a:gridCol w="246989">
                  <a:extLst>
                    <a:ext uri="{9D8B030D-6E8A-4147-A177-3AD203B41FA5}">
                      <a16:colId xmlns:a16="http://schemas.microsoft.com/office/drawing/2014/main" val="4076962222"/>
                    </a:ext>
                  </a:extLst>
                </a:gridCol>
                <a:gridCol w="2824930">
                  <a:extLst>
                    <a:ext uri="{9D8B030D-6E8A-4147-A177-3AD203B41FA5}">
                      <a16:colId xmlns:a16="http://schemas.microsoft.com/office/drawing/2014/main" val="1598138652"/>
                    </a:ext>
                  </a:extLst>
                </a:gridCol>
                <a:gridCol w="490118">
                  <a:extLst>
                    <a:ext uri="{9D8B030D-6E8A-4147-A177-3AD203B41FA5}">
                      <a16:colId xmlns:a16="http://schemas.microsoft.com/office/drawing/2014/main" val="2419318609"/>
                    </a:ext>
                  </a:extLst>
                </a:gridCol>
              </a:tblGrid>
              <a:tr h="121710">
                <a:tc>
                  <a:txBody>
                    <a:bodyPr/>
                    <a:lstStyle/>
                    <a:p>
                      <a:pPr algn="l" fontAlgn="t"/>
                      <a:r>
                        <a:rPr lang="en-US" sz="900" u="none" strike="noStrike">
                          <a:effectLst/>
                        </a:rPr>
                        <a:t>Avoid using Inner Classes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258</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'System.printStackTrace()' within a try catch block</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7</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native Methods (JNI)</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1237929183"/>
                  </a:ext>
                </a:extLst>
              </a:tr>
              <a:tr h="121710">
                <a:tc>
                  <a:txBody>
                    <a:bodyPr/>
                    <a:lstStyle/>
                    <a:p>
                      <a:pPr algn="l" fontAlgn="t"/>
                      <a:r>
                        <a:rPr lang="en-US" sz="900" u="none" strike="noStrike">
                          <a:effectLst/>
                        </a:rPr>
                        <a:t>Avoid using fields (non Static final) from other Classes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182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'System.printStackTrace()' outside a try catch block</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6</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Use only Hibernate API to access to the database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3675706258"/>
                  </a:ext>
                </a:extLst>
              </a:tr>
              <a:tr h="121710">
                <a:tc>
                  <a:txBody>
                    <a:bodyPr/>
                    <a:lstStyle/>
                    <a:p>
                      <a:pPr algn="l" fontAlgn="t"/>
                      <a:r>
                        <a:rPr lang="en-US" sz="900" u="none" strike="noStrike">
                          <a:effectLst/>
                        </a:rPr>
                        <a:t>Avoid declaring and throwing an exception and not throwing it</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130</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missing default in switch statements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5</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direct Class inheritance from java.lang.Throwable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3011538947"/>
                  </a:ext>
                </a:extLst>
              </a:tr>
              <a:tr h="121710">
                <a:tc>
                  <a:txBody>
                    <a:bodyPr/>
                    <a:lstStyle/>
                    <a:p>
                      <a:pPr algn="l" fontAlgn="t"/>
                      <a:r>
                        <a:rPr lang="en-US" sz="900" u="none" strike="noStrike">
                          <a:effectLst/>
                        </a:rPr>
                        <a:t>Avoid declaring Instance Variables without defined access type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112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Hashtable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4</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finalize()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774472936"/>
                  </a:ext>
                </a:extLst>
              </a:tr>
              <a:tr h="121710">
                <a:tc>
                  <a:txBody>
                    <a:bodyPr/>
                    <a:lstStyle/>
                    <a:p>
                      <a:pPr algn="l" fontAlgn="t"/>
                      <a:r>
                        <a:rPr lang="en-US" sz="900" u="none" strike="noStrike">
                          <a:effectLst/>
                        </a:rPr>
                        <a:t>Avoid public/protected setter for the generated identifier field</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88</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Vector</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4</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Collection-typed attributes getter must be defined with the correct interface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2219464864"/>
                  </a:ext>
                </a:extLst>
              </a:tr>
              <a:tr h="121710">
                <a:tc>
                  <a:txBody>
                    <a:bodyPr/>
                    <a:lstStyle/>
                    <a:p>
                      <a:pPr algn="l" fontAlgn="t"/>
                      <a:r>
                        <a:rPr lang="en-US" sz="900" u="none" strike="noStrike">
                          <a:effectLst/>
                        </a:rPr>
                        <a:t>Avoid catching an exception of type Exception, RuntimeException, or Throwable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66</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to use this within constructor in multi-thread environment</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3</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Never exit a finally block with a return, break, continue, or throw</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2632771722"/>
                  </a:ext>
                </a:extLst>
              </a:tr>
              <a:tr h="121710">
                <a:tc>
                  <a:txBody>
                    <a:bodyPr/>
                    <a:lstStyle/>
                    <a:p>
                      <a:pPr algn="l" fontAlgn="t"/>
                      <a:r>
                        <a:rPr lang="en-US" sz="900" u="none" strike="noStrike">
                          <a:effectLst/>
                        </a:rPr>
                        <a:t>Declare as Static all methods not using instance fields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63</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empty finally blocks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3</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Track Classes referencing database objects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440874315"/>
                  </a:ext>
                </a:extLst>
              </a:tr>
              <a:tr h="121710">
                <a:tc>
                  <a:txBody>
                    <a:bodyPr/>
                    <a:lstStyle/>
                    <a:p>
                      <a:pPr algn="l" fontAlgn="t"/>
                      <a:r>
                        <a:rPr lang="en-US" sz="900" u="none" strike="noStrike">
                          <a:effectLst/>
                        </a:rPr>
                        <a:t>Avoid using references to the id in the persistent class's method equals()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62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to use Log.debug() without calling Log.isDebugEnabled()</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3</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many-to-many association</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814225158"/>
                  </a:ext>
                </a:extLst>
              </a:tr>
              <a:tr h="121710">
                <a:tc>
                  <a:txBody>
                    <a:bodyPr/>
                    <a:lstStyle/>
                    <a:p>
                      <a:pPr algn="l" fontAlgn="t"/>
                      <a:r>
                        <a:rPr lang="en-US" sz="900" u="none" strike="noStrike">
                          <a:effectLst/>
                        </a:rPr>
                        <a:t>Avoid large number of String concatenation</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57</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Persistent classes should Implement hashCode() and equals()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catch blocks with assertion</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2975628246"/>
                  </a:ext>
                </a:extLst>
              </a:tr>
              <a:tr h="121710">
                <a:tc>
                  <a:txBody>
                    <a:bodyPr/>
                    <a:lstStyle/>
                    <a:p>
                      <a:pPr algn="l" fontAlgn="t"/>
                      <a:r>
                        <a:rPr lang="en-US" sz="900" u="none" strike="noStrike">
                          <a:effectLst/>
                        </a:rPr>
                        <a:t>Avoid non serializable Entities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54</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cyclical calls and inheritances between packages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String initialization with String object (created using the 'new' keyword)</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3741745724"/>
                  </a:ext>
                </a:extLst>
              </a:tr>
              <a:tr h="121710">
                <a:tc>
                  <a:txBody>
                    <a:bodyPr/>
                    <a:lstStyle/>
                    <a:p>
                      <a:pPr algn="l" fontAlgn="t"/>
                      <a:r>
                        <a:rPr lang="en-US" sz="900" u="none" strike="noStrike">
                          <a:effectLst/>
                        </a:rPr>
                        <a:t>Avoid declaring Inner Classes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53</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directly instantiating a class used as a Spring bean</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'java.lang.Runtime.exec()'</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3665695037"/>
                  </a:ext>
                </a:extLst>
              </a:tr>
              <a:tr h="121710">
                <a:tc>
                  <a:txBody>
                    <a:bodyPr/>
                    <a:lstStyle/>
                    <a:p>
                      <a:pPr algn="l" fontAlgn="t"/>
                      <a:r>
                        <a:rPr lang="en-US" sz="900" u="none" strike="noStrike">
                          <a:effectLst/>
                        </a:rPr>
                        <a:t>Avoid instanceof in methods that override or implement Object.equals(), Comparable.compareTo()</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45</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thread creation for application running on application server</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table and column names that are too long (portability)</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3504353715"/>
                  </a:ext>
                </a:extLst>
              </a:tr>
              <a:tr h="121710">
                <a:tc>
                  <a:txBody>
                    <a:bodyPr/>
                    <a:lstStyle/>
                    <a:p>
                      <a:pPr algn="l" fontAlgn="t"/>
                      <a:r>
                        <a:rPr lang="en-US" sz="900" u="none" strike="noStrike">
                          <a:effectLst/>
                        </a:rPr>
                        <a:t>Avoid throwing an exception in a catch block without chaining it</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45</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double checked locking</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'java.lang.System.getenv()'</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2258094226"/>
                  </a:ext>
                </a:extLst>
              </a:tr>
              <a:tr h="121710">
                <a:tc>
                  <a:txBody>
                    <a:bodyPr/>
                    <a:lstStyle/>
                    <a:p>
                      <a:pPr algn="l" fontAlgn="t"/>
                      <a:r>
                        <a:rPr lang="en-US" sz="900" u="none" strike="noStrike">
                          <a:effectLst/>
                        </a:rPr>
                        <a:t>All types of a serializable class must be serializable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42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The exception Exception should never been thrown. Always Subclass Exception and throw the Subclassed Classes.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'System.gc'</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562393563"/>
                  </a:ext>
                </a:extLst>
              </a:tr>
              <a:tr h="121710">
                <a:tc>
                  <a:txBody>
                    <a:bodyPr/>
                    <a:lstStyle/>
                    <a:p>
                      <a:pPr algn="l" fontAlgn="t"/>
                      <a:r>
                        <a:rPr lang="en-US" sz="900" u="none" strike="noStrike">
                          <a:effectLst/>
                        </a:rPr>
                        <a:t>Avoid fields in servlet classes that are not final static</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16</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'java.lang.Error'</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DriverManager</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4218588171"/>
                  </a:ext>
                </a:extLst>
              </a:tr>
              <a:tr h="121710">
                <a:tc>
                  <a:txBody>
                    <a:bodyPr/>
                    <a:lstStyle/>
                    <a:p>
                      <a:pPr algn="l" fontAlgn="t"/>
                      <a:r>
                        <a:rPr lang="en-US" sz="900" u="none" strike="noStrike">
                          <a:effectLst/>
                        </a:rPr>
                        <a:t>Avoid using deprecated objects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12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'sun.*' Classes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Classes with a High Public Data Ratio</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813190163"/>
                  </a:ext>
                </a:extLst>
              </a:tr>
              <a:tr h="121710">
                <a:tc>
                  <a:txBody>
                    <a:bodyPr/>
                    <a:lstStyle/>
                    <a:p>
                      <a:pPr algn="l" fontAlgn="t"/>
                      <a:r>
                        <a:rPr lang="en-US" sz="900" u="none" strike="noStrike">
                          <a:effectLst/>
                        </a:rPr>
                        <a:t>Avoid declaring Non Final Class Variables with Public or Package access type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11</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incorrect XML parsing model</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2</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'java.System.exit()'</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2619508850"/>
                  </a:ext>
                </a:extLst>
              </a:tr>
              <a:tr h="121710">
                <a:tc>
                  <a:txBody>
                    <a:bodyPr/>
                    <a:lstStyle/>
                    <a:p>
                      <a:pPr algn="l" fontAlgn="t"/>
                      <a:r>
                        <a:rPr lang="en-US" sz="900" u="none" strike="noStrike">
                          <a:effectLst/>
                        </a:rPr>
                        <a:t>Persistent class method's equals() and hashCode() must access its fields through getter methods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10</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non thread safe singleton</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1</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instantiating Boolean</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1011324409"/>
                  </a:ext>
                </a:extLst>
              </a:tr>
              <a:tr h="121710">
                <a:tc>
                  <a:txBody>
                    <a:bodyPr/>
                    <a:lstStyle/>
                    <a:p>
                      <a:pPr algn="l" fontAlgn="t"/>
                      <a:r>
                        <a:rPr lang="en-US" sz="900" u="none" strike="noStrike">
                          <a:effectLst/>
                        </a:rPr>
                        <a:t>Avoid declaring Final Instance Variables that are not dynamically initialized</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7</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empty catch blocks</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too many packages referencing Mainframe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1450851194"/>
                  </a:ext>
                </a:extLst>
              </a:tr>
              <a:tr h="121710">
                <a:tc>
                  <a:txBody>
                    <a:bodyPr/>
                    <a:lstStyle/>
                    <a:p>
                      <a:pPr algn="l" fontAlgn="t"/>
                      <a:r>
                        <a:rPr lang="en-US" sz="900" u="none" strike="noStrike">
                          <a:effectLst/>
                        </a:rPr>
                        <a:t>Avoid static field of type collection</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7</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Pages should use error handling page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'System.err' and 'System.out' outside a try catch block</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2463132646"/>
                  </a:ext>
                </a:extLst>
              </a:tr>
              <a:tr h="121710">
                <a:tc>
                  <a:txBody>
                    <a:bodyPr/>
                    <a:lstStyle/>
                    <a:p>
                      <a:pPr algn="l" fontAlgn="t"/>
                      <a:r>
                        <a:rPr lang="en-US" sz="900" u="none" strike="noStrike">
                          <a:effectLst/>
                        </a:rPr>
                        <a:t>Avoid using 'java.io.File'</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7</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database tables associated to more than one Entity</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a:effectLst/>
                        </a:rPr>
                        <a:t>0</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b"/>
                      <a:endParaRPr lang="en-US" sz="900" b="0" i="0" u="none" strike="noStrike">
                        <a:solidFill>
                          <a:srgbClr val="000000"/>
                        </a:solidFill>
                        <a:effectLst/>
                        <a:latin typeface="Arial" panose="020B0604020202020204" pitchFamily="34" charset="0"/>
                      </a:endParaRPr>
                    </a:p>
                  </a:txBody>
                  <a:tcPr marL="3829" marR="3829" marT="3829" marB="0" anchor="b"/>
                </a:tc>
                <a:tc>
                  <a:txBody>
                    <a:bodyPr/>
                    <a:lstStyle/>
                    <a:p>
                      <a:pPr algn="l" fontAlgn="t"/>
                      <a:r>
                        <a:rPr lang="en-US" sz="900" u="none" strike="noStrike">
                          <a:effectLst/>
                        </a:rPr>
                        <a:t>Avoid using 'System.err' and 'System.out' within a try catch block</a:t>
                      </a:r>
                      <a:endParaRPr lang="en-US" sz="900" b="1" i="0" u="none" strike="noStrike">
                        <a:solidFill>
                          <a:srgbClr val="FF0000"/>
                        </a:solidFill>
                        <a:effectLst/>
                        <a:latin typeface="Calibri" panose="020F0502020204030204" pitchFamily="34" charset="0"/>
                      </a:endParaRPr>
                    </a:p>
                  </a:txBody>
                  <a:tcPr marL="3829" marR="3829" marT="3829" marB="0"/>
                </a:tc>
                <a:tc>
                  <a:txBody>
                    <a:bodyPr/>
                    <a:lstStyle/>
                    <a:p>
                      <a:pPr algn="l" fontAlgn="t"/>
                      <a:r>
                        <a:rPr lang="en-US" sz="900" u="none" strike="noStrike" dirty="0">
                          <a:effectLst/>
                        </a:rPr>
                        <a:t>0</a:t>
                      </a:r>
                      <a:endParaRPr lang="en-US" sz="900" b="1" i="0" u="none" strike="noStrike" dirty="0">
                        <a:solidFill>
                          <a:srgbClr val="FF0000"/>
                        </a:solidFill>
                        <a:effectLst/>
                        <a:latin typeface="Calibri" panose="020F0502020204030204" pitchFamily="34" charset="0"/>
                      </a:endParaRPr>
                    </a:p>
                  </a:txBody>
                  <a:tcPr marL="3829" marR="3829" marT="3829" marB="0"/>
                </a:tc>
                <a:extLst>
                  <a:ext uri="{0D108BD9-81ED-4DB2-BD59-A6C34878D82A}">
                    <a16:rowId xmlns:a16="http://schemas.microsoft.com/office/drawing/2014/main" val="1064994500"/>
                  </a:ext>
                </a:extLst>
              </a:tr>
            </a:tbl>
          </a:graphicData>
        </a:graphic>
      </p:graphicFrame>
    </p:spTree>
    <p:extLst>
      <p:ext uri="{BB962C8B-B14F-4D97-AF65-F5344CB8AC3E}">
        <p14:creationId xmlns:p14="http://schemas.microsoft.com/office/powerpoint/2010/main" val="1786915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B43C55-96AA-E868-9187-89E9040FFBE9}"/>
              </a:ext>
            </a:extLst>
          </p:cNvPr>
          <p:cNvSpPr>
            <a:spLocks noGrp="1"/>
          </p:cNvSpPr>
          <p:nvPr>
            <p:ph type="title"/>
          </p:nvPr>
        </p:nvSpPr>
        <p:spPr>
          <a:xfrm>
            <a:off x="838200" y="331694"/>
            <a:ext cx="10353762" cy="1257300"/>
          </a:xfrm>
        </p:spPr>
        <p:txBody>
          <a:bodyPr/>
          <a:lstStyle/>
          <a:p>
            <a:r>
              <a:rPr lang="en-US" dirty="0"/>
              <a:t>PERFORMANCE</a:t>
            </a:r>
          </a:p>
        </p:txBody>
      </p:sp>
      <p:graphicFrame>
        <p:nvGraphicFramePr>
          <p:cNvPr id="2" name="Table 1">
            <a:extLst>
              <a:ext uri="{FF2B5EF4-FFF2-40B4-BE49-F238E27FC236}">
                <a16:creationId xmlns:a16="http://schemas.microsoft.com/office/drawing/2014/main" id="{FC05B0CB-B520-5AED-3F25-FFD82782D8C2}"/>
              </a:ext>
            </a:extLst>
          </p:cNvPr>
          <p:cNvGraphicFramePr>
            <a:graphicFrameLocks noGrp="1"/>
          </p:cNvGraphicFramePr>
          <p:nvPr/>
        </p:nvGraphicFramePr>
        <p:xfrm>
          <a:off x="919163" y="2017713"/>
          <a:ext cx="10353673" cy="2823728"/>
        </p:xfrm>
        <a:graphic>
          <a:graphicData uri="http://schemas.openxmlformats.org/drawingml/2006/table">
            <a:tbl>
              <a:tblPr>
                <a:tableStyleId>{5C22544A-7EE6-4342-B048-85BDC9FD1C3A}</a:tableStyleId>
              </a:tblPr>
              <a:tblGrid>
                <a:gridCol w="4682965">
                  <a:extLst>
                    <a:ext uri="{9D8B030D-6E8A-4147-A177-3AD203B41FA5}">
                      <a16:colId xmlns:a16="http://schemas.microsoft.com/office/drawing/2014/main" val="4266156543"/>
                    </a:ext>
                  </a:extLst>
                </a:gridCol>
                <a:gridCol w="211659">
                  <a:extLst>
                    <a:ext uri="{9D8B030D-6E8A-4147-A177-3AD203B41FA5}">
                      <a16:colId xmlns:a16="http://schemas.microsoft.com/office/drawing/2014/main" val="1030167976"/>
                    </a:ext>
                  </a:extLst>
                </a:gridCol>
                <a:gridCol w="564425">
                  <a:extLst>
                    <a:ext uri="{9D8B030D-6E8A-4147-A177-3AD203B41FA5}">
                      <a16:colId xmlns:a16="http://schemas.microsoft.com/office/drawing/2014/main" val="2029951335"/>
                    </a:ext>
                  </a:extLst>
                </a:gridCol>
                <a:gridCol w="4682965">
                  <a:extLst>
                    <a:ext uri="{9D8B030D-6E8A-4147-A177-3AD203B41FA5}">
                      <a16:colId xmlns:a16="http://schemas.microsoft.com/office/drawing/2014/main" val="472110446"/>
                    </a:ext>
                  </a:extLst>
                </a:gridCol>
                <a:gridCol w="211659">
                  <a:extLst>
                    <a:ext uri="{9D8B030D-6E8A-4147-A177-3AD203B41FA5}">
                      <a16:colId xmlns:a16="http://schemas.microsoft.com/office/drawing/2014/main" val="3136531538"/>
                    </a:ext>
                  </a:extLst>
                </a:gridCol>
              </a:tblGrid>
              <a:tr h="176483">
                <a:tc>
                  <a:txBody>
                    <a:bodyPr/>
                    <a:lstStyle/>
                    <a:p>
                      <a:pPr algn="l" fontAlgn="t"/>
                      <a:r>
                        <a:rPr lang="en-US" sz="1000" u="none" strike="noStrike">
                          <a:effectLst/>
                        </a:rPr>
                        <a:t>Avoid instantiations inside loops</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72</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String concatenation in loops</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1</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1186230717"/>
                  </a:ext>
                </a:extLst>
              </a:tr>
              <a:tr h="176483">
                <a:tc>
                  <a:txBody>
                    <a:bodyPr/>
                    <a:lstStyle/>
                    <a:p>
                      <a:pPr algn="l" fontAlgn="t"/>
                      <a:r>
                        <a:rPr lang="en-US" sz="1000" u="none" strike="noStrike">
                          <a:effectLst/>
                        </a:rPr>
                        <a:t>Declare as Static all methods not using instance fields</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63</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Artifacts with a Complex SELECT Clause</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1</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2030250262"/>
                  </a:ext>
                </a:extLst>
              </a:tr>
              <a:tr h="176483">
                <a:tc>
                  <a:txBody>
                    <a:bodyPr/>
                    <a:lstStyle/>
                    <a:p>
                      <a:pPr algn="l" fontAlgn="t"/>
                      <a:r>
                        <a:rPr lang="en-US" sz="1000" u="none" strike="noStrike">
                          <a:effectLst/>
                        </a:rPr>
                        <a:t>Avoid large number of String concatenation</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57</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Use lazy fetching for collection</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18539187"/>
                  </a:ext>
                </a:extLst>
              </a:tr>
              <a:tr h="176483">
                <a:tc>
                  <a:txBody>
                    <a:bodyPr/>
                    <a:lstStyle/>
                    <a:p>
                      <a:pPr algn="l" fontAlgn="t"/>
                      <a:r>
                        <a:rPr lang="en-US" sz="1000" u="none" strike="noStrike">
                          <a:effectLst/>
                        </a:rPr>
                        <a:t>Avoid indirect String concatenation inside loops</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28</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using SQL queries inside a loop</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1111870055"/>
                  </a:ext>
                </a:extLst>
              </a:tr>
              <a:tr h="176483">
                <a:tc>
                  <a:txBody>
                    <a:bodyPr/>
                    <a:lstStyle/>
                    <a:p>
                      <a:pPr algn="l" fontAlgn="t"/>
                      <a:r>
                        <a:rPr lang="en-US" sz="1000" u="none" strike="noStrike">
                          <a:effectLst/>
                        </a:rPr>
                        <a:t>Avoid the use of InstanceOf inside loops</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20</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Artifacts with Group By</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1746547209"/>
                  </a:ext>
                </a:extLst>
              </a:tr>
              <a:tr h="176483">
                <a:tc>
                  <a:txBody>
                    <a:bodyPr/>
                    <a:lstStyle/>
                    <a:p>
                      <a:pPr algn="l" fontAlgn="t"/>
                      <a:r>
                        <a:rPr lang="en-US" sz="1000" u="none" strike="noStrike">
                          <a:effectLst/>
                        </a:rPr>
                        <a:t>Avoid method invocation in a loop termination expression</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13</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Artifacts with High Depth of Nested Subqueries</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304514831"/>
                  </a:ext>
                </a:extLst>
              </a:tr>
              <a:tr h="176483">
                <a:tc>
                  <a:txBody>
                    <a:bodyPr/>
                    <a:lstStyle/>
                    <a:p>
                      <a:pPr algn="l" fontAlgn="t"/>
                      <a:r>
                        <a:rPr lang="en-US" sz="1000" u="none" strike="noStrike">
                          <a:effectLst/>
                        </a:rPr>
                        <a:t>Avoid static field of type collection</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7</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select-before-update when the table is not associated to an UPDATE trigger</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41525008"/>
                  </a:ext>
                </a:extLst>
              </a:tr>
              <a:tr h="176483">
                <a:tc>
                  <a:txBody>
                    <a:bodyPr/>
                    <a:lstStyle/>
                    <a:p>
                      <a:pPr algn="l" fontAlgn="t"/>
                      <a:r>
                        <a:rPr lang="en-US" sz="1000" u="none" strike="noStrike">
                          <a:effectLst/>
                        </a:rPr>
                        <a:t>Avoid using Dynamic instantiation</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4</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Never use array to map a collection</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710482595"/>
                  </a:ext>
                </a:extLst>
              </a:tr>
              <a:tr h="176483">
                <a:tc>
                  <a:txBody>
                    <a:bodyPr/>
                    <a:lstStyle/>
                    <a:p>
                      <a:pPr algn="l" fontAlgn="t"/>
                      <a:r>
                        <a:rPr lang="en-US" sz="1000" u="none" strike="noStrike">
                          <a:effectLst/>
                        </a:rPr>
                        <a:t>Avoid using Hashtable</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4</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SELECT *" queries"</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1428634486"/>
                  </a:ext>
                </a:extLst>
              </a:tr>
              <a:tr h="176483">
                <a:tc>
                  <a:txBody>
                    <a:bodyPr/>
                    <a:lstStyle/>
                    <a:p>
                      <a:pPr algn="l" fontAlgn="t"/>
                      <a:r>
                        <a:rPr lang="en-US" sz="1000" u="none" strike="noStrike">
                          <a:effectLst/>
                        </a:rPr>
                        <a:t>Avoid using Vector</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4</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using finalize()</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1067319439"/>
                  </a:ext>
                </a:extLst>
              </a:tr>
              <a:tr h="176483">
                <a:tc>
                  <a:txBody>
                    <a:bodyPr/>
                    <a:lstStyle/>
                    <a:p>
                      <a:pPr algn="l" fontAlgn="t"/>
                      <a:r>
                        <a:rPr lang="en-US" sz="1000" u="none" strike="noStrike">
                          <a:effectLst/>
                        </a:rPr>
                        <a:t>Avoid direct or indirect remote calls inside a loop</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3</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Collection must be the same between getter and setter</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3888988671"/>
                  </a:ext>
                </a:extLst>
              </a:tr>
              <a:tr h="176483">
                <a:tc>
                  <a:txBody>
                    <a:bodyPr/>
                    <a:lstStyle/>
                    <a:p>
                      <a:pPr algn="l" fontAlgn="t"/>
                      <a:r>
                        <a:rPr lang="en-US" sz="1000" u="none" strike="noStrike">
                          <a:effectLst/>
                        </a:rPr>
                        <a:t>Avoid to use Log.debug() without calling Log.isDebugEnabled()</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3</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Artifacts with High RAW SQL Complexity</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1657063154"/>
                  </a:ext>
                </a:extLst>
              </a:tr>
              <a:tr h="176483">
                <a:tc>
                  <a:txBody>
                    <a:bodyPr/>
                    <a:lstStyle/>
                    <a:p>
                      <a:pPr algn="l" fontAlgn="t"/>
                      <a:r>
                        <a:rPr lang="en-US" sz="1000" u="none" strike="noStrike">
                          <a:effectLst/>
                        </a:rPr>
                        <a:t>Avoid using incorrect XML parsing model</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2</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String initialization with String object (created using the 'new' keyword)</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3912030594"/>
                  </a:ext>
                </a:extLst>
              </a:tr>
              <a:tr h="176483">
                <a:tc>
                  <a:txBody>
                    <a:bodyPr/>
                    <a:lstStyle/>
                    <a:p>
                      <a:pPr algn="l" fontAlgn="t"/>
                      <a:r>
                        <a:rPr lang="en-US" sz="1000" u="none" strike="noStrike">
                          <a:effectLst/>
                        </a:rPr>
                        <a:t>Avoid Artifacts with queries on more than 4 Tables</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1</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using 'System.gc'</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879041777"/>
                  </a:ext>
                </a:extLst>
              </a:tr>
              <a:tr h="176483">
                <a:tc>
                  <a:txBody>
                    <a:bodyPr/>
                    <a:lstStyle/>
                    <a:p>
                      <a:pPr algn="l" fontAlgn="t"/>
                      <a:r>
                        <a:rPr lang="en-US" sz="1000" u="none" strike="noStrike">
                          <a:effectLst/>
                        </a:rPr>
                        <a:t>Avoid Artifacts with SQL statement including subqueries</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1</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using DriverManager</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0</a:t>
                      </a:r>
                      <a:endParaRPr lang="en-US" sz="1000" b="1" i="0" u="none" strike="noStrike">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3573341588"/>
                  </a:ext>
                </a:extLst>
              </a:tr>
              <a:tr h="176483">
                <a:tc>
                  <a:txBody>
                    <a:bodyPr/>
                    <a:lstStyle/>
                    <a:p>
                      <a:pPr algn="l" fontAlgn="t"/>
                      <a:r>
                        <a:rPr lang="en-US" sz="1000" u="none" strike="noStrike">
                          <a:effectLst/>
                        </a:rPr>
                        <a:t>Prefer UNION ALL to UNION</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a:effectLst/>
                        </a:rPr>
                        <a:t>1</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b"/>
                      <a:endParaRPr lang="en-US" sz="900" b="1" i="0" u="none" strike="noStrike">
                        <a:solidFill>
                          <a:srgbClr val="00B050"/>
                        </a:solidFill>
                        <a:effectLst/>
                        <a:latin typeface="Arial" panose="020B0604020202020204" pitchFamily="34" charset="0"/>
                      </a:endParaRPr>
                    </a:p>
                  </a:txBody>
                  <a:tcPr marL="8824" marR="8824" marT="8824" marB="0" anchor="b"/>
                </a:tc>
                <a:tc>
                  <a:txBody>
                    <a:bodyPr/>
                    <a:lstStyle/>
                    <a:p>
                      <a:pPr algn="l" fontAlgn="t"/>
                      <a:r>
                        <a:rPr lang="en-US" sz="1000" u="none" strike="noStrike">
                          <a:effectLst/>
                        </a:rPr>
                        <a:t>Avoid instantiating Boolean</a:t>
                      </a:r>
                      <a:endParaRPr lang="en-US" sz="1000" b="1" i="0" u="none" strike="noStrike">
                        <a:solidFill>
                          <a:srgbClr val="00B050"/>
                        </a:solidFill>
                        <a:effectLst/>
                        <a:latin typeface="Calibri" panose="020F0502020204030204" pitchFamily="34" charset="0"/>
                      </a:endParaRPr>
                    </a:p>
                  </a:txBody>
                  <a:tcPr marL="8824" marR="8824" marT="8824" marB="0"/>
                </a:tc>
                <a:tc>
                  <a:txBody>
                    <a:bodyPr/>
                    <a:lstStyle/>
                    <a:p>
                      <a:pPr algn="l" fontAlgn="t"/>
                      <a:r>
                        <a:rPr lang="en-US" sz="1000" u="none" strike="noStrike" dirty="0">
                          <a:effectLst/>
                        </a:rPr>
                        <a:t>0</a:t>
                      </a:r>
                      <a:endParaRPr lang="en-US" sz="1000" b="1" i="0" u="none" strike="noStrike" dirty="0">
                        <a:solidFill>
                          <a:srgbClr val="00B050"/>
                        </a:solidFill>
                        <a:effectLst/>
                        <a:latin typeface="Calibri" panose="020F0502020204030204" pitchFamily="34" charset="0"/>
                      </a:endParaRPr>
                    </a:p>
                  </a:txBody>
                  <a:tcPr marL="8824" marR="8824" marT="8824" marB="0"/>
                </a:tc>
                <a:extLst>
                  <a:ext uri="{0D108BD9-81ED-4DB2-BD59-A6C34878D82A}">
                    <a16:rowId xmlns:a16="http://schemas.microsoft.com/office/drawing/2014/main" val="2185042035"/>
                  </a:ext>
                </a:extLst>
              </a:tr>
            </a:tbl>
          </a:graphicData>
        </a:graphic>
      </p:graphicFrame>
    </p:spTree>
    <p:extLst>
      <p:ext uri="{BB962C8B-B14F-4D97-AF65-F5344CB8AC3E}">
        <p14:creationId xmlns:p14="http://schemas.microsoft.com/office/powerpoint/2010/main" val="4226164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D7B6-C47D-21AE-CA0E-A104D0C12A95}"/>
              </a:ext>
            </a:extLst>
          </p:cNvPr>
          <p:cNvSpPr>
            <a:spLocks noGrp="1"/>
          </p:cNvSpPr>
          <p:nvPr>
            <p:ph type="title"/>
          </p:nvPr>
        </p:nvSpPr>
        <p:spPr/>
        <p:txBody>
          <a:bodyPr/>
          <a:lstStyle/>
          <a:p>
            <a:r>
              <a:rPr lang="en-US" dirty="0"/>
              <a:t>Accomplishments</a:t>
            </a:r>
          </a:p>
        </p:txBody>
      </p:sp>
      <p:sp>
        <p:nvSpPr>
          <p:cNvPr id="3" name="Content Placeholder 2">
            <a:extLst>
              <a:ext uri="{FF2B5EF4-FFF2-40B4-BE49-F238E27FC236}">
                <a16:creationId xmlns:a16="http://schemas.microsoft.com/office/drawing/2014/main" id="{05FAF42D-98AF-E5C2-183F-CA8577B14FF4}"/>
              </a:ext>
            </a:extLst>
          </p:cNvPr>
          <p:cNvSpPr>
            <a:spLocks noGrp="1"/>
          </p:cNvSpPr>
          <p:nvPr>
            <p:ph idx="1"/>
          </p:nvPr>
        </p:nvSpPr>
        <p:spPr/>
        <p:txBody>
          <a:bodyPr>
            <a:normAutofit lnSpcReduction="10000"/>
          </a:bodyPr>
          <a:lstStyle/>
          <a:p>
            <a:r>
              <a:rPr lang="en-US" b="1" dirty="0"/>
              <a:t>CAST Results Used To Prioritize Technical Work</a:t>
            </a:r>
          </a:p>
          <a:p>
            <a:r>
              <a:rPr lang="en-US" b="1" dirty="0"/>
              <a:t>FORTIFY Used To Identify CAT I Issues</a:t>
            </a:r>
          </a:p>
          <a:p>
            <a:r>
              <a:rPr lang="en-US" b="1" dirty="0"/>
              <a:t>At End of 1 Year POP:</a:t>
            </a:r>
          </a:p>
          <a:p>
            <a:pPr lvl="1"/>
            <a:r>
              <a:rPr lang="en-US" b="1" dirty="0"/>
              <a:t>All Prior Cat 1 Weaknesses Corrected and No New Ones Introduced</a:t>
            </a:r>
          </a:p>
          <a:p>
            <a:pPr lvl="1"/>
            <a:r>
              <a:rPr lang="en-US" b="1" dirty="0"/>
              <a:t>All KPPs met or exceeded in test lab.</a:t>
            </a:r>
          </a:p>
          <a:p>
            <a:r>
              <a:rPr lang="en-US" b="1" dirty="0"/>
              <a:t>Limitations</a:t>
            </a:r>
          </a:p>
          <a:p>
            <a:pPr lvl="1"/>
            <a:r>
              <a:rPr lang="en-US" b="1" dirty="0"/>
              <a:t>Could Not Fix The Serious Internal Architecture Flaws</a:t>
            </a:r>
          </a:p>
          <a:p>
            <a:pPr lvl="1"/>
            <a:r>
              <a:rPr lang="en-US" b="1" dirty="0"/>
              <a:t>Not Enough Time Nor Money To Fix Everything Else In One Year</a:t>
            </a:r>
          </a:p>
        </p:txBody>
      </p:sp>
    </p:spTree>
    <p:extLst>
      <p:ext uri="{BB962C8B-B14F-4D97-AF65-F5344CB8AC3E}">
        <p14:creationId xmlns:p14="http://schemas.microsoft.com/office/powerpoint/2010/main" val="3589452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endParaRPr lang="en-US" dirty="0">
              <a:solidFill>
                <a:srgbClr val="C1CD23"/>
              </a:solidFill>
            </a:endParaRPr>
          </a:p>
        </p:txBody>
      </p:sp>
      <p:sp>
        <p:nvSpPr>
          <p:cNvPr id="5" name="Content Placeholder 2">
            <a:extLst>
              <a:ext uri="{FF2B5EF4-FFF2-40B4-BE49-F238E27FC236}">
                <a16:creationId xmlns:a16="http://schemas.microsoft.com/office/drawing/2014/main" id="{EA32FB23-576E-3D0F-1447-5DC5A28A6034}"/>
              </a:ext>
            </a:extLst>
          </p:cNvPr>
          <p:cNvSpPr>
            <a:spLocks noGrp="1"/>
          </p:cNvSpPr>
          <p:nvPr>
            <p:ph idx="1"/>
          </p:nvPr>
        </p:nvSpPr>
        <p:spPr>
          <a:xfrm>
            <a:off x="812800" y="1447800"/>
            <a:ext cx="10972800" cy="4589463"/>
          </a:xfrm>
        </p:spPr>
        <p:txBody>
          <a:bodyPr>
            <a:normAutofit/>
          </a:bodyPr>
          <a:lstStyle/>
          <a:p>
            <a:pPr marL="0" indent="0" algn="ctr">
              <a:buNone/>
            </a:pPr>
            <a:endParaRPr lang="en-US" sz="36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dirty="0">
                <a:latin typeface="Tahoma" panose="020B0604030504040204" pitchFamily="34" charset="0"/>
                <a:ea typeface="Tahoma" panose="020B0604030504040204" pitchFamily="34" charset="0"/>
                <a:cs typeface="Tahoma" panose="020B0604030504040204" pitchFamily="34" charset="0"/>
              </a:rPr>
              <a:t>Topic 3</a:t>
            </a:r>
          </a:p>
          <a:p>
            <a:pPr marL="0" indent="0" algn="ctr">
              <a:buNone/>
            </a:pPr>
            <a:br>
              <a:rPr lang="en-US" sz="3200" dirty="0">
                <a:latin typeface="Tahoma" panose="020B0604030504040204" pitchFamily="34" charset="0"/>
              </a:rPr>
            </a:br>
            <a:r>
              <a:rPr lang="en-US" sz="3200" dirty="0">
                <a:latin typeface="Tahoma" panose="020B0604030504040204" pitchFamily="34" charset="0"/>
              </a:rPr>
              <a:t>Open Discussion</a:t>
            </a:r>
            <a:endParaRPr lang="en-US" sz="3200" b="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Chris Coffin</a:t>
            </a:r>
          </a:p>
        </p:txBody>
      </p:sp>
      <p:sp>
        <p:nvSpPr>
          <p:cNvPr id="6" name="TextBox 5">
            <a:extLst>
              <a:ext uri="{FF2B5EF4-FFF2-40B4-BE49-F238E27FC236}">
                <a16:creationId xmlns:a16="http://schemas.microsoft.com/office/drawing/2014/main" id="{BF34D655-BD2F-3AA0-ED69-90A37943E36B}"/>
              </a:ext>
            </a:extLst>
          </p:cNvPr>
          <p:cNvSpPr txBox="1"/>
          <p:nvPr/>
        </p:nvSpPr>
        <p:spPr>
          <a:xfrm>
            <a:off x="3048000" y="3246643"/>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4149217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Miscellaneous Topics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lstStyle/>
          <a:p>
            <a:pPr indent="-342900"/>
            <a:r>
              <a:rPr lang="en-US" dirty="0"/>
              <a:t>Other thoughts or topics?</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976646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Next Meeting – </a:t>
            </a:r>
            <a:r>
              <a:rPr lang="en-US" dirty="0">
                <a:solidFill>
                  <a:srgbClr val="FF0000"/>
                </a:solidFill>
              </a:rPr>
              <a:t>November 29 @ 12pm </a:t>
            </a:r>
            <a:r>
              <a:rPr lang="en-US" dirty="0"/>
              <a:t>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37</a:t>
            </a:fld>
            <a:r>
              <a:rPr lang="en-US"/>
              <a:t> </a:t>
            </a:r>
            <a:r>
              <a:rPr lang="en-US">
                <a:solidFill>
                  <a:srgbClr val="C1CD23"/>
                </a:solidFill>
              </a:rPr>
              <a:t>|</a:t>
            </a:r>
            <a:endParaRPr lang="en-US" dirty="0">
              <a:solidFill>
                <a:srgbClr val="C1CD23"/>
              </a:solidFill>
            </a:endParaRPr>
          </a:p>
        </p:txBody>
      </p:sp>
      <p:sp>
        <p:nvSpPr>
          <p:cNvPr id="5" name="Content Placeholder 2">
            <a:extLst>
              <a:ext uri="{FF2B5EF4-FFF2-40B4-BE49-F238E27FC236}">
                <a16:creationId xmlns:a16="http://schemas.microsoft.com/office/drawing/2014/main" id="{EC08AEE7-3E0A-55BC-6DDE-8AB9CFB68B12}"/>
              </a:ext>
            </a:extLst>
          </p:cNvPr>
          <p:cNvSpPr>
            <a:spLocks noGrp="1"/>
          </p:cNvSpPr>
          <p:nvPr>
            <p:ph idx="1"/>
          </p:nvPr>
        </p:nvSpPr>
        <p:spPr>
          <a:xfrm>
            <a:off x="812800" y="1447801"/>
            <a:ext cx="10972800" cy="4589745"/>
          </a:xfrm>
        </p:spPr>
        <p:txBody>
          <a:bodyPr>
            <a:normAutofit/>
          </a:bodyPr>
          <a:lstStyle/>
          <a:p>
            <a:pPr marL="0" lvl="0" indent="0" algn="ctr">
              <a:buNone/>
            </a:pPr>
            <a:endParaRPr lang="en-US" sz="2800" dirty="0">
              <a:latin typeface="Tahoma" panose="020B0604030504040204" pitchFamily="34" charset="0"/>
              <a:ea typeface="Tahoma" panose="020B0604030504040204" pitchFamily="34" charset="0"/>
              <a:cs typeface="Tahoma" panose="020B0604030504040204" pitchFamily="34" charset="0"/>
            </a:endParaRPr>
          </a:p>
          <a:p>
            <a:pPr marL="0" lvl="0" indent="0" algn="ctr">
              <a:buNone/>
            </a:pPr>
            <a:endParaRPr lang="en-US" sz="2800" dirty="0">
              <a:latin typeface="Tahoma" panose="020B0604030504040204" pitchFamily="34" charset="0"/>
              <a:ea typeface="Tahoma" panose="020B0604030504040204" pitchFamily="34" charset="0"/>
              <a:cs typeface="Tahoma" panose="020B0604030504040204" pitchFamily="34" charset="0"/>
            </a:endParaRPr>
          </a:p>
          <a:p>
            <a:pPr marL="0" lvl="0" indent="0" algn="ctr">
              <a:buNone/>
            </a:pPr>
            <a:r>
              <a:rPr lang="en-US" sz="2800" dirty="0">
                <a:latin typeface="Tahoma" panose="020B0604030504040204" pitchFamily="34" charset="0"/>
                <a:ea typeface="Tahoma" panose="020B0604030504040204" pitchFamily="34" charset="0"/>
                <a:cs typeface="Tahoma" panose="020B0604030504040204" pitchFamily="34" charset="0"/>
              </a:rPr>
              <a:t>PLEASE CONTACT WITH ANY QUESTIONS OR THOUGHTS</a:t>
            </a:r>
          </a:p>
          <a:p>
            <a:pPr lvl="0"/>
            <a:endParaRPr lang="en-US" sz="2400" dirty="0">
              <a:latin typeface="Tahoma" panose="020B0604030504040204" pitchFamily="34" charset="0"/>
              <a:ea typeface="Tahoma" panose="020B0604030504040204" pitchFamily="34" charset="0"/>
              <a:cs typeface="Tahoma" panose="020B0604030504040204" pitchFamily="34" charset="0"/>
            </a:endParaRPr>
          </a:p>
          <a:p>
            <a:pPr marL="0" lvl="0" indent="0">
              <a:buNone/>
            </a:pPr>
            <a:endParaRPr lang="en-US" sz="2800" dirty="0">
              <a:latin typeface="Tahoma" panose="020B0604030504040204" pitchFamily="34" charset="0"/>
              <a:ea typeface="Tahoma" panose="020B0604030504040204" pitchFamily="34" charset="0"/>
              <a:cs typeface="Tahoma" panose="020B0604030504040204" pitchFamily="34" charset="0"/>
            </a:endParaRPr>
          </a:p>
          <a:p>
            <a:pPr marL="382170" lvl="1" indent="0">
              <a:buNone/>
            </a:pPr>
            <a:endParaRPr lang="en-US" sz="2400" dirty="0">
              <a:latin typeface="Tahoma" panose="020B0604030504040204" pitchFamily="34" charset="0"/>
            </a:endParaRPr>
          </a:p>
          <a:p>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6" name="Rounded Rectangle 4">
            <a:extLst>
              <a:ext uri="{FF2B5EF4-FFF2-40B4-BE49-F238E27FC236}">
                <a16:creationId xmlns:a16="http://schemas.microsoft.com/office/drawing/2014/main" id="{AEBB69A5-1B57-CD87-B497-514981E7D9FE}"/>
              </a:ext>
            </a:extLst>
          </p:cNvPr>
          <p:cNvSpPr/>
          <p:nvPr/>
        </p:nvSpPr>
        <p:spPr>
          <a:xfrm>
            <a:off x="4001234" y="3384804"/>
            <a:ext cx="4595931" cy="715738"/>
          </a:xfrm>
          <a:prstGeom prst="roundRect">
            <a:avLst/>
          </a:prstGeom>
          <a:solidFill>
            <a:srgbClr val="3A51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ahoma" panose="020B0604030504040204" pitchFamily="34" charset="0"/>
                <a:ea typeface="Tahoma" panose="020B0604030504040204" pitchFamily="34" charset="0"/>
                <a:cs typeface="Tahoma" panose="020B0604030504040204" pitchFamily="34" charset="0"/>
              </a:rPr>
              <a:t>CWE@MITRE.ORG</a:t>
            </a:r>
          </a:p>
        </p:txBody>
      </p:sp>
    </p:spTree>
    <p:extLst>
      <p:ext uri="{BB962C8B-B14F-4D97-AF65-F5344CB8AC3E}">
        <p14:creationId xmlns:p14="http://schemas.microsoft.com/office/powerpoint/2010/main" val="3337176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endParaRPr lang="en-US" dirty="0">
              <a:solidFill>
                <a:srgbClr val="C1CD23"/>
              </a:solidFill>
            </a:endParaRPr>
          </a:p>
        </p:txBody>
      </p:sp>
      <p:sp>
        <p:nvSpPr>
          <p:cNvPr id="5" name="Content Placeholder 2">
            <a:extLst>
              <a:ext uri="{FF2B5EF4-FFF2-40B4-BE49-F238E27FC236}">
                <a16:creationId xmlns:a16="http://schemas.microsoft.com/office/drawing/2014/main" id="{4306F88D-F975-64CA-B2AF-B8EFECBA4673}"/>
              </a:ext>
            </a:extLst>
          </p:cNvPr>
          <p:cNvSpPr>
            <a:spLocks noGrp="1"/>
          </p:cNvSpPr>
          <p:nvPr>
            <p:ph idx="1"/>
          </p:nvPr>
        </p:nvSpPr>
        <p:spPr>
          <a:xfrm>
            <a:off x="812800" y="1447800"/>
            <a:ext cx="10972800" cy="4589463"/>
          </a:xfrm>
        </p:spPr>
        <p:txBody>
          <a:bodyPr>
            <a:normAutofit/>
          </a:bodyPr>
          <a:lstStyle/>
          <a:p>
            <a:pPr marL="0" indent="0" algn="ctr">
              <a:buNone/>
            </a:pPr>
            <a:endParaRPr lang="en-US" sz="36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dirty="0">
                <a:latin typeface="Tahoma" panose="020B0604030504040204" pitchFamily="34" charset="0"/>
                <a:ea typeface="Tahoma" panose="020B0604030504040204" pitchFamily="34" charset="0"/>
                <a:cs typeface="Tahoma" panose="020B0604030504040204" pitchFamily="34" charset="0"/>
              </a:rPr>
              <a:t>Backups</a:t>
            </a:r>
          </a:p>
          <a:p>
            <a:pPr marL="0" indent="0" algn="ctr">
              <a:buNone/>
            </a:pPr>
            <a:br>
              <a:rPr lang="en-US" sz="3200" dirty="0">
                <a:latin typeface="Tahoma" panose="020B0604030504040204" pitchFamily="34" charset="0"/>
              </a:rPr>
            </a:b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83693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normAutofit fontScale="90000"/>
          </a:bodyPr>
          <a:lstStyle/>
          <a:p>
            <a:r>
              <a:rPr lang="en-US" dirty="0"/>
              <a:t>CWE Element/Information Presentation – </a:t>
            </a:r>
            <a:br>
              <a:rPr lang="en-US" dirty="0"/>
            </a:br>
            <a:r>
              <a:rPr lang="en-US" dirty="0"/>
              <a:t>Mockup for New CWE Users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endParaRPr lang="en-US" dirty="0">
              <a:solidFill>
                <a:srgbClr val="C1CD23"/>
              </a:solidFill>
            </a:endParaRPr>
          </a:p>
        </p:txBody>
      </p:sp>
      <p:pic>
        <p:nvPicPr>
          <p:cNvPr id="8" name="Content Placeholder 7" descr="A screenshot of a computer&#10;&#10;Description automatically generated">
            <a:extLst>
              <a:ext uri="{FF2B5EF4-FFF2-40B4-BE49-F238E27FC236}">
                <a16:creationId xmlns:a16="http://schemas.microsoft.com/office/drawing/2014/main" id="{9877C1BF-E2B8-7834-4905-19477568AC1B}"/>
              </a:ext>
            </a:extLst>
          </p:cNvPr>
          <p:cNvPicPr>
            <a:picLocks noGrp="1" noChangeAspect="1"/>
          </p:cNvPicPr>
          <p:nvPr>
            <p:ph idx="1"/>
          </p:nvPr>
        </p:nvPicPr>
        <p:blipFill>
          <a:blip r:embed="rId2"/>
          <a:stretch>
            <a:fillRect/>
          </a:stretch>
        </p:blipFill>
        <p:spPr>
          <a:xfrm>
            <a:off x="1304088" y="1447800"/>
            <a:ext cx="9990224" cy="4589463"/>
          </a:xfrm>
        </p:spPr>
      </p:pic>
    </p:spTree>
    <p:extLst>
      <p:ext uri="{BB962C8B-B14F-4D97-AF65-F5344CB8AC3E}">
        <p14:creationId xmlns:p14="http://schemas.microsoft.com/office/powerpoint/2010/main" val="3865027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Housekeeping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lstStyle/>
          <a:p>
            <a:r>
              <a:rPr lang="en-US" dirty="0"/>
              <a:t>CWE UEWG Meeting frequency </a:t>
            </a:r>
          </a:p>
          <a:p>
            <a:pPr lvl="1"/>
            <a:r>
              <a:rPr lang="en-US" dirty="0"/>
              <a:t>Meetings have been changed and are now set to occur on the last Wednesday of the month</a:t>
            </a:r>
          </a:p>
          <a:p>
            <a:endParaRPr lang="en-US" dirty="0"/>
          </a:p>
          <a:p>
            <a:r>
              <a:rPr lang="en-US" dirty="0"/>
              <a:t>The CWE Program is continuously seeking feedback on UEWG activities and priorities during these sessions or via email: </a:t>
            </a:r>
            <a:r>
              <a:rPr lang="en-US" dirty="0">
                <a:hlinkClick r:id="rId2"/>
              </a:rPr>
              <a:t>cwe@mitre.org</a:t>
            </a:r>
            <a:endParaRPr lang="en-US" dirty="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2068231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normAutofit fontScale="90000"/>
          </a:bodyPr>
          <a:lstStyle/>
          <a:p>
            <a:r>
              <a:rPr lang="en-US" dirty="0"/>
              <a:t>CWE Element/Information Presentation – </a:t>
            </a:r>
            <a:br>
              <a:rPr lang="en-US" dirty="0"/>
            </a:br>
            <a:r>
              <a:rPr lang="en-US" dirty="0"/>
              <a:t>Mockup for New CWE Users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endParaRPr lang="en-US" dirty="0">
              <a:solidFill>
                <a:srgbClr val="C1CD23"/>
              </a:solidFill>
            </a:endParaRPr>
          </a:p>
        </p:txBody>
      </p:sp>
      <p:pic>
        <p:nvPicPr>
          <p:cNvPr id="6" name="Content Placeholder 5" descr="A screenshot of a computer&#10;&#10;Description automatically generated">
            <a:extLst>
              <a:ext uri="{FF2B5EF4-FFF2-40B4-BE49-F238E27FC236}">
                <a16:creationId xmlns:a16="http://schemas.microsoft.com/office/drawing/2014/main" id="{2315DE94-8463-4DA7-060D-80503F203D1E}"/>
              </a:ext>
            </a:extLst>
          </p:cNvPr>
          <p:cNvPicPr>
            <a:picLocks noGrp="1" noChangeAspect="1"/>
          </p:cNvPicPr>
          <p:nvPr>
            <p:ph idx="1"/>
          </p:nvPr>
        </p:nvPicPr>
        <p:blipFill>
          <a:blip r:embed="rId2"/>
          <a:stretch>
            <a:fillRect/>
          </a:stretch>
        </p:blipFill>
        <p:spPr>
          <a:xfrm>
            <a:off x="1251390" y="1447800"/>
            <a:ext cx="10095620" cy="4589463"/>
          </a:xfrm>
        </p:spPr>
      </p:pic>
    </p:spTree>
    <p:extLst>
      <p:ext uri="{BB962C8B-B14F-4D97-AF65-F5344CB8AC3E}">
        <p14:creationId xmlns:p14="http://schemas.microsoft.com/office/powerpoint/2010/main" val="3275689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a:xfrm>
            <a:off x="812800" y="50441"/>
            <a:ext cx="9328727" cy="868362"/>
          </a:xfrm>
        </p:spPr>
        <p:txBody>
          <a:bodyPr/>
          <a:lstStyle/>
          <a:p>
            <a:r>
              <a:rPr lang="en-US" dirty="0"/>
              <a:t>Grouping CWEs</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fontScale="92500" lnSpcReduction="10000"/>
          </a:bodyPr>
          <a:lstStyle/>
          <a:p>
            <a:r>
              <a:rPr lang="en-US" dirty="0"/>
              <a:t>CWE entries are currently “grouped” in different ways to provide useful subsets of the CWE corpus for different purposes: </a:t>
            </a:r>
          </a:p>
          <a:p>
            <a:pPr lvl="1"/>
            <a:r>
              <a:rPr lang="en-US" sz="1800" u="sng" dirty="0"/>
              <a:t>Views</a:t>
            </a:r>
            <a:r>
              <a:rPr lang="en-US" sz="1800" dirty="0"/>
              <a:t>: a subset of CWE entries that provides a way of examining CWE content. The two main view structures are Slices (flat lists) and Graphs (containing relationships between entries), examples include:</a:t>
            </a:r>
          </a:p>
          <a:p>
            <a:pPr lvl="2"/>
            <a:r>
              <a:rPr lang="en-US" dirty="0">
                <a:hlinkClick r:id="rId2"/>
              </a:rPr>
              <a:t>CWE-1194: Hardware Design</a:t>
            </a:r>
            <a:endParaRPr lang="en-US" dirty="0"/>
          </a:p>
          <a:p>
            <a:pPr lvl="2"/>
            <a:r>
              <a:rPr lang="en-US" dirty="0">
                <a:hlinkClick r:id="rId3"/>
              </a:rPr>
              <a:t>CWE-699: Software Development</a:t>
            </a:r>
            <a:endParaRPr lang="en-US" dirty="0"/>
          </a:p>
          <a:p>
            <a:pPr lvl="2"/>
            <a:r>
              <a:rPr lang="en-US" dirty="0">
                <a:hlinkClick r:id="rId4"/>
              </a:rPr>
              <a:t>CWE-1400: Comprehensive Categorization for Software Assurance Trends</a:t>
            </a:r>
            <a:endParaRPr lang="en-US" dirty="0"/>
          </a:p>
          <a:p>
            <a:pPr lvl="2"/>
            <a:r>
              <a:rPr lang="en-US" dirty="0">
                <a:hlinkClick r:id="rId5"/>
              </a:rPr>
              <a:t>CWE-1003: Weaknesses for Simplified Mapping of Published Vulnerabilities </a:t>
            </a:r>
            <a:r>
              <a:rPr lang="en-US" dirty="0"/>
              <a:t>(NVD)</a:t>
            </a:r>
          </a:p>
          <a:p>
            <a:pPr lvl="1"/>
            <a:r>
              <a:rPr lang="en-US" sz="1800" u="sng" dirty="0"/>
              <a:t>Categories</a:t>
            </a:r>
            <a:r>
              <a:rPr lang="en-US" sz="1800" dirty="0"/>
              <a:t>: a CWE entry that contains a set of other entries that share a common characteristic. A category is not a weakness, but rather a structural item that helps users find weaknesses that share the stated common characteristic. </a:t>
            </a:r>
          </a:p>
          <a:p>
            <a:pPr lvl="2"/>
            <a:r>
              <a:rPr lang="en-US" sz="1600" dirty="0">
                <a:hlinkClick r:id="rId6"/>
              </a:rPr>
              <a:t>CWE-1199: General Circuit and Logic Design Concerns</a:t>
            </a:r>
            <a:endParaRPr lang="en-US" dirty="0"/>
          </a:p>
          <a:p>
            <a:pPr lvl="1"/>
            <a:r>
              <a:rPr lang="en-US" sz="1800" u="sng" dirty="0"/>
              <a:t>~ Overall Hierarchy </a:t>
            </a:r>
          </a:p>
          <a:p>
            <a:pPr lvl="2"/>
            <a:r>
              <a:rPr lang="en-US" sz="1600" dirty="0">
                <a:hlinkClick r:id="rId7"/>
              </a:rPr>
              <a:t>CWE-1000: Research Concepts</a:t>
            </a:r>
            <a:r>
              <a:rPr lang="en-US" sz="1600" dirty="0"/>
              <a:t> contains all CWE entries in one hierarchical structure</a:t>
            </a:r>
          </a:p>
          <a:p>
            <a:endParaRPr lang="en-US" sz="1900" dirty="0"/>
          </a:p>
          <a:p>
            <a:endParaRPr lang="en-US" sz="1900" dirty="0"/>
          </a:p>
          <a:p>
            <a:pPr lvl="1"/>
            <a:endParaRPr lang="en-US" sz="1900" dirty="0"/>
          </a:p>
          <a:p>
            <a:endParaRPr lang="en-US" sz="1900" dirty="0"/>
          </a:p>
          <a:p>
            <a:pPr lvl="1"/>
            <a:endParaRPr lang="en-US" sz="1900" dirty="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endParaRPr lang="en-US" dirty="0">
              <a:solidFill>
                <a:srgbClr val="C1CD23"/>
              </a:solidFill>
            </a:endParaRPr>
          </a:p>
        </p:txBody>
      </p:sp>
      <p:pic>
        <p:nvPicPr>
          <p:cNvPr id="6" name="Picture 5" descr="A close-up of a list&#10;&#10;Description automatically generated">
            <a:extLst>
              <a:ext uri="{FF2B5EF4-FFF2-40B4-BE49-F238E27FC236}">
                <a16:creationId xmlns:a16="http://schemas.microsoft.com/office/drawing/2014/main" id="{30208B2F-49E3-B4AD-CD11-DF5CF10C27A4}"/>
              </a:ext>
            </a:extLst>
          </p:cNvPr>
          <p:cNvPicPr>
            <a:picLocks noChangeAspect="1"/>
          </p:cNvPicPr>
          <p:nvPr/>
        </p:nvPicPr>
        <p:blipFill rotWithShape="1">
          <a:blip r:embed="rId8"/>
          <a:srcRect b="14389"/>
          <a:stretch/>
        </p:blipFill>
        <p:spPr>
          <a:xfrm>
            <a:off x="4934225" y="34220"/>
            <a:ext cx="7189304" cy="1295147"/>
          </a:xfrm>
          <a:prstGeom prst="rect">
            <a:avLst/>
          </a:prstGeom>
        </p:spPr>
      </p:pic>
    </p:spTree>
    <p:extLst>
      <p:ext uri="{BB962C8B-B14F-4D97-AF65-F5344CB8AC3E}">
        <p14:creationId xmlns:p14="http://schemas.microsoft.com/office/powerpoint/2010/main" val="2966843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632-6300-6EB7-0212-4C04005437A7}"/>
              </a:ext>
            </a:extLst>
          </p:cNvPr>
          <p:cNvSpPr>
            <a:spLocks noGrp="1"/>
          </p:cNvSpPr>
          <p:nvPr>
            <p:ph type="title"/>
          </p:nvPr>
        </p:nvSpPr>
        <p:spPr/>
        <p:txBody>
          <a:bodyPr/>
          <a:lstStyle/>
          <a:p>
            <a:r>
              <a:rPr lang="en-US" dirty="0"/>
              <a:t>Grouping CWEs, cont.</a:t>
            </a:r>
          </a:p>
        </p:txBody>
      </p:sp>
      <p:sp>
        <p:nvSpPr>
          <p:cNvPr id="3" name="Content Placeholder 2">
            <a:extLst>
              <a:ext uri="{FF2B5EF4-FFF2-40B4-BE49-F238E27FC236}">
                <a16:creationId xmlns:a16="http://schemas.microsoft.com/office/drawing/2014/main" id="{4DE4F879-70F5-7FB7-FD2C-41BD331D6402}"/>
              </a:ext>
            </a:extLst>
          </p:cNvPr>
          <p:cNvSpPr>
            <a:spLocks noGrp="1"/>
          </p:cNvSpPr>
          <p:nvPr>
            <p:ph idx="1"/>
          </p:nvPr>
        </p:nvSpPr>
        <p:spPr>
          <a:xfrm>
            <a:off x="812800" y="1447801"/>
            <a:ext cx="11163852" cy="4589745"/>
          </a:xfrm>
        </p:spPr>
        <p:txBody>
          <a:bodyPr/>
          <a:lstStyle/>
          <a:p>
            <a:r>
              <a:rPr lang="en-US" sz="2400" dirty="0"/>
              <a:t>What groupings are most useful to new or casual CWE users? </a:t>
            </a:r>
            <a:r>
              <a:rPr lang="en-US" dirty="0"/>
              <a:t>E</a:t>
            </a:r>
            <a:r>
              <a:rPr lang="en-US" sz="2400" dirty="0"/>
              <a:t>xperienced users?</a:t>
            </a:r>
          </a:p>
          <a:p>
            <a:endParaRPr lang="en-US" sz="2400" dirty="0"/>
          </a:p>
          <a:p>
            <a:r>
              <a:rPr lang="en-US" sz="2400" dirty="0"/>
              <a:t>How can groupings be better presented/discovered/identified to the user?</a:t>
            </a:r>
            <a:endParaRPr lang="en-US" dirty="0"/>
          </a:p>
          <a:p>
            <a:endParaRPr lang="en-US" sz="2400" dirty="0"/>
          </a:p>
          <a:p>
            <a:r>
              <a:rPr lang="en-US" sz="2400" dirty="0"/>
              <a:t>Should new users be guided to groupings of CWEs for learning about CWE? (e.g., links in </a:t>
            </a:r>
            <a:r>
              <a:rPr lang="en-US" dirty="0"/>
              <a:t>user stories)</a:t>
            </a:r>
          </a:p>
          <a:p>
            <a:endParaRPr lang="en-US" sz="2400" dirty="0"/>
          </a:p>
          <a:p>
            <a:r>
              <a:rPr lang="en-US" sz="2400" dirty="0"/>
              <a:t>Are there additional groupings that we are missing? Too many?</a:t>
            </a:r>
          </a:p>
        </p:txBody>
      </p:sp>
      <p:sp>
        <p:nvSpPr>
          <p:cNvPr id="4" name="Slide Number Placeholder 3">
            <a:extLst>
              <a:ext uri="{FF2B5EF4-FFF2-40B4-BE49-F238E27FC236}">
                <a16:creationId xmlns:a16="http://schemas.microsoft.com/office/drawing/2014/main" id="{751D9FA9-B161-8FB4-8F45-2D2888CE6B2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304507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normAutofit fontScale="90000"/>
          </a:bodyPr>
          <a:lstStyle/>
          <a:p>
            <a:r>
              <a:rPr lang="en-US" dirty="0"/>
              <a:t>CSV Single Colon Separators Within Column Data</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a:bodyPr>
          <a:lstStyle/>
          <a:p>
            <a:r>
              <a:rPr lang="en-US" sz="2300" dirty="0"/>
              <a:t>A double colon is used to separate csv fields/columns data, while a single colon is used to separate multi-value data within fields/columns</a:t>
            </a:r>
          </a:p>
          <a:p>
            <a:r>
              <a:rPr lang="en-US" sz="2300" dirty="0"/>
              <a:t>The Observed Examples field contains Reference and link data that includes a </a:t>
            </a:r>
            <a:r>
              <a:rPr lang="en-US" sz="2300" dirty="0" err="1"/>
              <a:t>url</a:t>
            </a:r>
            <a:r>
              <a:rPr lang="en-US" sz="2300" dirty="0"/>
              <a:t> in some cases (colon within “http://...”)</a:t>
            </a:r>
          </a:p>
          <a:p>
            <a:r>
              <a:rPr lang="en-US" sz="2300" dirty="0"/>
              <a:t>Should a note be added to the download data that warns the user of this, or should we look into an alternative separator?</a:t>
            </a:r>
          </a:p>
          <a:p>
            <a:r>
              <a:rPr lang="en-US" sz="2300" dirty="0"/>
              <a:t>Example taken from CWE - CWE-41: Improper Resolution of Path Equivalence (4.12) (mitre.org)</a:t>
            </a:r>
          </a:p>
          <a:p>
            <a:pPr lvl="1"/>
            <a:r>
              <a:rPr lang="en-US" sz="1900" dirty="0"/>
              <a:t>::REFERENCE:CVE-2000-1114:DESCRIPTION:Source code disclosure using trailing </a:t>
            </a:r>
            <a:r>
              <a:rPr lang="en-US" sz="1900" dirty="0" err="1"/>
              <a:t>dot:LINK:https</a:t>
            </a:r>
            <a:r>
              <a:rPr lang="en-US" sz="1900" dirty="0"/>
              <a:t>://www.cve.org/CVERecord?id=CVE-2000-1114::REFERENCE:CVE-2002-1986:DESCRIPTION:Source code disclosure using trailing</a:t>
            </a:r>
          </a:p>
          <a:p>
            <a:pPr lvl="1"/>
            <a:endParaRPr lang="en-US" sz="1900" dirty="0"/>
          </a:p>
          <a:p>
            <a:endParaRPr lang="en-US" sz="1900" dirty="0"/>
          </a:p>
          <a:p>
            <a:pPr lvl="1"/>
            <a:endParaRPr lang="en-US" sz="1900" dirty="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6826492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CWE User Pain Points</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fontScale="92500" lnSpcReduction="20000"/>
          </a:bodyPr>
          <a:lstStyle/>
          <a:p>
            <a:r>
              <a:rPr lang="en-US" dirty="0"/>
              <a:t>Pain point topics that the group is aware of or would like to discuss</a:t>
            </a:r>
          </a:p>
          <a:p>
            <a:r>
              <a:rPr lang="en-US" dirty="0"/>
              <a:t>For those on the call, what were your biggest questions or concerns when beginning to use CWE?</a:t>
            </a:r>
          </a:p>
          <a:p>
            <a:r>
              <a:rPr lang="en-US" dirty="0"/>
              <a:t>Are there common questions that CWE users have that are not covered in the current FAQ? </a:t>
            </a:r>
          </a:p>
          <a:p>
            <a:endParaRPr lang="en-US" dirty="0"/>
          </a:p>
          <a:p>
            <a:r>
              <a:rPr lang="en-US" dirty="0"/>
              <a:t>Other potential opportunities:</a:t>
            </a:r>
          </a:p>
          <a:p>
            <a:pPr lvl="1"/>
            <a:r>
              <a:rPr lang="en-US" sz="2400" dirty="0"/>
              <a:t>Features we could expand or improve to make CWE consumption easier?</a:t>
            </a:r>
          </a:p>
          <a:p>
            <a:pPr lvl="1"/>
            <a:r>
              <a:rPr lang="en-US" sz="2400" dirty="0"/>
              <a:t>Maybe engage the community in one or more ways to solicit this kind of feedback (see topic #3)</a:t>
            </a:r>
            <a:endParaRPr lang="en-US" dirty="0"/>
          </a:p>
          <a:p>
            <a:endParaRPr lang="en-US" dirty="0"/>
          </a:p>
          <a:p>
            <a:r>
              <a:rPr lang="en-US" dirty="0"/>
              <a:t>Other thoughts?</a:t>
            </a:r>
          </a:p>
          <a:p>
            <a:endParaRPr lang="en-US" dirty="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55089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Community Engagement Strategy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lstStyle/>
          <a:p>
            <a:r>
              <a:rPr lang="en-US" dirty="0"/>
              <a:t>Develop a strategy for engaging the CWE user community for feedback</a:t>
            </a:r>
          </a:p>
          <a:p>
            <a:r>
              <a:rPr lang="en-US" dirty="0"/>
              <a:t>What are the best methods to query the community on topics such as the pain points covered in topic #2</a:t>
            </a:r>
          </a:p>
          <a:p>
            <a:r>
              <a:rPr lang="en-US" dirty="0"/>
              <a:t>What communication methods should be employed?</a:t>
            </a:r>
          </a:p>
          <a:p>
            <a:pPr lvl="1"/>
            <a:r>
              <a:rPr lang="en-US" dirty="0"/>
              <a:t>E.g., polls, emails, web, social media</a:t>
            </a:r>
          </a:p>
          <a:p>
            <a:r>
              <a:rPr lang="en-US" dirty="0"/>
              <a:t>Should we target specific user types?</a:t>
            </a:r>
          </a:p>
          <a:p>
            <a:endParaRPr lang="en-US" dirty="0"/>
          </a:p>
          <a:p>
            <a:endParaRPr lang="en-US" dirty="0"/>
          </a:p>
          <a:p>
            <a:r>
              <a:rPr lang="en-US" dirty="0"/>
              <a:t>Other thoughts?</a:t>
            </a:r>
          </a:p>
          <a:p>
            <a:endParaRPr lang="en-US" dirty="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45</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310781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sz="3200" dirty="0">
                <a:latin typeface="Tahoma" panose="020B0604030504040204" pitchFamily="34" charset="0"/>
              </a:rPr>
              <a:t>CWE Video Tips Series </a:t>
            </a:r>
            <a:r>
              <a:rPr lang="en-US" dirty="0"/>
              <a:t>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lnSpcReduction="10000"/>
          </a:bodyPr>
          <a:lstStyle/>
          <a:p>
            <a:r>
              <a:rPr lang="en-US" dirty="0"/>
              <a:t>Current video ideas:</a:t>
            </a:r>
          </a:p>
          <a:p>
            <a:pPr lvl="1"/>
            <a:r>
              <a:rPr lang="en-US" dirty="0"/>
              <a:t>How to search CWE for a weakness</a:t>
            </a:r>
          </a:p>
          <a:p>
            <a:pPr lvl="1"/>
            <a:r>
              <a:rPr lang="en-US" dirty="0"/>
              <a:t>How to display only the information that you need with presentation filters</a:t>
            </a:r>
          </a:p>
          <a:p>
            <a:pPr lvl="1"/>
            <a:r>
              <a:rPr lang="en-US" dirty="0"/>
              <a:t>What is a weakness (vs a vulnerability)</a:t>
            </a:r>
          </a:p>
          <a:p>
            <a:pPr lvl="1"/>
            <a:r>
              <a:rPr lang="en-US" dirty="0"/>
              <a:t>How are weaknesses organized</a:t>
            </a:r>
          </a:p>
          <a:p>
            <a:pPr lvl="1"/>
            <a:r>
              <a:rPr lang="en-US" dirty="0"/>
              <a:t>What is a category (how is it different than a pillar)</a:t>
            </a:r>
          </a:p>
          <a:p>
            <a:pPr lvl="1"/>
            <a:r>
              <a:rPr lang="en-US" dirty="0"/>
              <a:t>What are views</a:t>
            </a:r>
          </a:p>
          <a:p>
            <a:pPr lvl="1"/>
            <a:r>
              <a:rPr lang="en-US" dirty="0"/>
              <a:t>How and why to use the research view</a:t>
            </a:r>
          </a:p>
          <a:p>
            <a:pPr lvl="1"/>
            <a:r>
              <a:rPr lang="en-US" dirty="0"/>
              <a:t>Use cases for CWE (could user stories be used?)</a:t>
            </a:r>
          </a:p>
          <a:p>
            <a:pPr lvl="1"/>
            <a:r>
              <a:rPr lang="en-US" dirty="0"/>
              <a:t>How do I submit an idea for a new weakness</a:t>
            </a:r>
          </a:p>
          <a:p>
            <a:pPr lvl="1"/>
            <a:r>
              <a:rPr lang="en-US" dirty="0"/>
              <a:t>How can I improve the quality of existing weaknesses</a:t>
            </a:r>
          </a:p>
          <a:p>
            <a:endParaRPr lang="en-US" dirty="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1737478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New to CWE – Future Content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fontScale="92500" lnSpcReduction="10000"/>
          </a:bodyPr>
          <a:lstStyle/>
          <a:p>
            <a:r>
              <a:rPr lang="en-US" dirty="0"/>
              <a:t>The New to CWE content audience is different from what has been catered to previously</a:t>
            </a:r>
          </a:p>
          <a:p>
            <a:r>
              <a:rPr lang="en-US" dirty="0"/>
              <a:t>The audience is the casual or new user to CWE or even the manager who makes security funding decisions</a:t>
            </a:r>
          </a:p>
          <a:p>
            <a:r>
              <a:rPr lang="en-US" dirty="0"/>
              <a:t>The team has previously drafted material for the New to CWE audience that covers the CWE hierarchy</a:t>
            </a:r>
          </a:p>
          <a:p>
            <a:pPr lvl="1"/>
            <a:r>
              <a:rPr lang="en-US" dirty="0"/>
              <a:t>Not yet released material</a:t>
            </a:r>
          </a:p>
          <a:p>
            <a:pPr lvl="1"/>
            <a:r>
              <a:rPr lang="en-US" dirty="0"/>
              <a:t>Do members agree that this topic should be covered for New to CWE?</a:t>
            </a:r>
          </a:p>
          <a:p>
            <a:r>
              <a:rPr lang="en-US" dirty="0"/>
              <a:t>Are there other topics that UEWG members feel strongly about or believe should be covered given the intended audience?</a:t>
            </a:r>
          </a:p>
          <a:p>
            <a:r>
              <a:rPr lang="en-US" dirty="0"/>
              <a:t>Should there be a close coupling of the topics covered here with the CWE Video Tips series?</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409137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sz="3200" dirty="0"/>
              <a:t>CWE Naming and Vulnerability Mapping</a:t>
            </a:r>
            <a:r>
              <a:rPr lang="en-US" dirty="0"/>
              <a:t>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a:bodyPr>
          <a:lstStyle/>
          <a:p>
            <a:r>
              <a:rPr lang="en-US" dirty="0"/>
              <a:t>Being thinking about solutions for common and well-known issues surrounding use of CWE names and how to more easily map vulnerabilities to CWEs</a:t>
            </a:r>
          </a:p>
          <a:p>
            <a:r>
              <a:rPr lang="en-US" dirty="0"/>
              <a:t>Current CWE structure is difficult </a:t>
            </a:r>
            <a:r>
              <a:rPr lang="en-US"/>
              <a:t>to understand and use </a:t>
            </a:r>
            <a:endParaRPr lang="en-US" dirty="0"/>
          </a:p>
          <a:p>
            <a:r>
              <a:rPr lang="en-US" dirty="0"/>
              <a:t>Community needs better root cause information for vulnerabilities</a:t>
            </a:r>
          </a:p>
          <a:p>
            <a:r>
              <a:rPr lang="en-US" dirty="0"/>
              <a:t>Does CWE naming need a change or update to support easier mapping?</a:t>
            </a:r>
          </a:p>
          <a:p>
            <a:pPr lvl="1"/>
            <a:r>
              <a:rPr lang="en-US" dirty="0"/>
              <a:t>Remove CWE names for Views and/or Categories?</a:t>
            </a:r>
          </a:p>
          <a:p>
            <a:pPr lvl="1"/>
            <a:r>
              <a:rPr lang="en-US" dirty="0"/>
              <a:t>New naming that embeds a structure (e.g., CWE-1234-1)</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89885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sp>
        <p:nvSpPr>
          <p:cNvPr id="5" name="Content Placeholder 2">
            <a:extLst>
              <a:ext uri="{FF2B5EF4-FFF2-40B4-BE49-F238E27FC236}">
                <a16:creationId xmlns:a16="http://schemas.microsoft.com/office/drawing/2014/main" id="{EA32FB23-576E-3D0F-1447-5DC5A28A6034}"/>
              </a:ext>
            </a:extLst>
          </p:cNvPr>
          <p:cNvSpPr>
            <a:spLocks noGrp="1"/>
          </p:cNvSpPr>
          <p:nvPr>
            <p:ph idx="1"/>
          </p:nvPr>
        </p:nvSpPr>
        <p:spPr>
          <a:xfrm>
            <a:off x="812800" y="1447800"/>
            <a:ext cx="10972800" cy="4589463"/>
          </a:xfrm>
        </p:spPr>
        <p:txBody>
          <a:bodyPr>
            <a:normAutofit/>
          </a:bodyPr>
          <a:lstStyle/>
          <a:p>
            <a:pPr marL="0" indent="0" algn="ctr">
              <a:buNone/>
            </a:pPr>
            <a:endParaRPr lang="en-US" sz="36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dirty="0">
                <a:latin typeface="Tahoma" panose="020B0604030504040204" pitchFamily="34" charset="0"/>
                <a:ea typeface="Tahoma" panose="020B0604030504040204" pitchFamily="34" charset="0"/>
                <a:cs typeface="Tahoma" panose="020B0604030504040204" pitchFamily="34" charset="0"/>
              </a:rPr>
              <a:t>Topic 1</a:t>
            </a:r>
          </a:p>
          <a:p>
            <a:pPr marL="0" indent="0" algn="ctr">
              <a:buNone/>
            </a:pPr>
            <a:br>
              <a:rPr lang="en-US" sz="3200" dirty="0">
                <a:latin typeface="Tahoma" panose="020B0604030504040204" pitchFamily="34" charset="0"/>
              </a:rPr>
            </a:br>
            <a:r>
              <a:rPr lang="en-US" sz="3200" dirty="0"/>
              <a:t>Red Hat CWE Blog</a:t>
            </a:r>
            <a:endParaRPr lang="en-US" sz="3200" b="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Co-chair - Przemyslaw Roguski</a:t>
            </a:r>
          </a:p>
        </p:txBody>
      </p:sp>
      <p:sp>
        <p:nvSpPr>
          <p:cNvPr id="6" name="TextBox 5">
            <a:extLst>
              <a:ext uri="{FF2B5EF4-FFF2-40B4-BE49-F238E27FC236}">
                <a16:creationId xmlns:a16="http://schemas.microsoft.com/office/drawing/2014/main" id="{BF34D655-BD2F-3AA0-ED69-90A37943E36B}"/>
              </a:ext>
            </a:extLst>
          </p:cNvPr>
          <p:cNvSpPr txBox="1"/>
          <p:nvPr/>
        </p:nvSpPr>
        <p:spPr>
          <a:xfrm>
            <a:off x="3048000" y="3246643"/>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1157328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0"/>
          <p:cNvSpPr txBox="1">
            <a:spLocks noGrp="1"/>
          </p:cNvSpPr>
          <p:nvPr>
            <p:ph type="subTitle" idx="1"/>
          </p:nvPr>
        </p:nvSpPr>
        <p:spPr>
          <a:xfrm>
            <a:off x="5237267" y="3965500"/>
            <a:ext cx="5514000" cy="914400"/>
          </a:xfrm>
          <a:prstGeom prst="rect">
            <a:avLst/>
          </a:prstGeom>
        </p:spPr>
        <p:txBody>
          <a:bodyPr spcFirstLastPara="1" wrap="square" lIns="0" tIns="0" rIns="0" bIns="0" anchor="t" anchorCtr="0">
            <a:noAutofit/>
          </a:bodyPr>
          <a:lstStyle/>
          <a:p>
            <a:pPr marL="0" indent="0"/>
            <a:endParaRPr/>
          </a:p>
          <a:p>
            <a:pPr marL="0" indent="0"/>
            <a:r>
              <a:rPr lang="en"/>
              <a:t>CWE/CAPEC User Experience Working Group</a:t>
            </a:r>
            <a:endParaRPr/>
          </a:p>
          <a:p>
            <a:pPr marL="0" indent="0"/>
            <a:endParaRPr/>
          </a:p>
        </p:txBody>
      </p:sp>
      <p:sp>
        <p:nvSpPr>
          <p:cNvPr id="682" name="Google Shape;682;p40"/>
          <p:cNvSpPr txBox="1">
            <a:spLocks noGrp="1"/>
          </p:cNvSpPr>
          <p:nvPr>
            <p:ph type="title"/>
          </p:nvPr>
        </p:nvSpPr>
        <p:spPr>
          <a:xfrm>
            <a:off x="5237267" y="1702900"/>
            <a:ext cx="6172400" cy="2117600"/>
          </a:xfrm>
          <a:prstGeom prst="rect">
            <a:avLst/>
          </a:prstGeom>
        </p:spPr>
        <p:txBody>
          <a:bodyPr spcFirstLastPara="1" wrap="square" lIns="0" tIns="0" rIns="0" bIns="0" anchor="b" anchorCtr="0">
            <a:noAutofit/>
          </a:bodyPr>
          <a:lstStyle/>
          <a:p>
            <a:r>
              <a:rPr lang="en"/>
              <a:t>Red Hat’s CWE journey</a:t>
            </a:r>
            <a:endParaRPr/>
          </a:p>
        </p:txBody>
      </p:sp>
      <p:sp>
        <p:nvSpPr>
          <p:cNvPr id="683" name="Google Shape;683;p40"/>
          <p:cNvSpPr txBox="1">
            <a:spLocks noGrp="1"/>
          </p:cNvSpPr>
          <p:nvPr>
            <p:ph type="subTitle" idx="2"/>
          </p:nvPr>
        </p:nvSpPr>
        <p:spPr>
          <a:xfrm>
            <a:off x="5237267" y="5312133"/>
            <a:ext cx="3381200" cy="605600"/>
          </a:xfrm>
          <a:prstGeom prst="rect">
            <a:avLst/>
          </a:prstGeom>
        </p:spPr>
        <p:txBody>
          <a:bodyPr spcFirstLastPara="1" wrap="square" lIns="0" tIns="0" rIns="0" bIns="0" anchor="t" anchorCtr="0">
            <a:noAutofit/>
          </a:bodyPr>
          <a:lstStyle/>
          <a:p>
            <a:pPr marL="0" indent="0"/>
            <a:r>
              <a:rPr lang="en"/>
              <a:t>Przemysław Roguski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41"/>
          <p:cNvSpPr txBox="1">
            <a:spLocks noGrp="1"/>
          </p:cNvSpPr>
          <p:nvPr>
            <p:ph type="body" idx="3"/>
          </p:nvPr>
        </p:nvSpPr>
        <p:spPr>
          <a:xfrm>
            <a:off x="1176400" y="1600200"/>
            <a:ext cx="10102400" cy="3657600"/>
          </a:xfrm>
          <a:prstGeom prst="rect">
            <a:avLst/>
          </a:prstGeom>
        </p:spPr>
        <p:txBody>
          <a:bodyPr spcFirstLastPara="1" wrap="square" lIns="0" tIns="0" rIns="0" bIns="0" anchor="t" anchorCtr="0">
            <a:noAutofit/>
          </a:bodyPr>
          <a:lstStyle/>
          <a:p>
            <a:pPr marL="0" indent="0">
              <a:buNone/>
            </a:pPr>
            <a:r>
              <a:rPr lang="en" sz="2000"/>
              <a:t>What prompted Red Hat to publish the “Red Hat’s CWE journey” and “Weakness risk-patterns: A Red Hat way to identify poor software practices in the secure development lifecycle” blog posts?</a:t>
            </a:r>
            <a:br>
              <a:rPr lang="en" sz="2000"/>
            </a:br>
            <a:endParaRPr sz="2000"/>
          </a:p>
          <a:p>
            <a:pPr indent="-431789">
              <a:buSzPts val="1500"/>
            </a:pPr>
            <a:r>
              <a:rPr lang="en" sz="2000"/>
              <a:t>Limited knowledge of how the CWE program can be used in a daily security work</a:t>
            </a:r>
            <a:endParaRPr sz="2000"/>
          </a:p>
          <a:p>
            <a:pPr indent="-431789">
              <a:spcBef>
                <a:spcPts val="0"/>
              </a:spcBef>
              <a:buSzPts val="1500"/>
            </a:pPr>
            <a:r>
              <a:rPr lang="en" sz="2000"/>
              <a:t>Lack of the weakness understanding</a:t>
            </a:r>
            <a:endParaRPr sz="2000"/>
          </a:p>
          <a:p>
            <a:pPr indent="-431789">
              <a:spcBef>
                <a:spcPts val="0"/>
              </a:spcBef>
              <a:buSzPts val="1500"/>
            </a:pPr>
            <a:r>
              <a:rPr lang="en" sz="2000"/>
              <a:t>Weakness vs Vulnerability frequent misunderstanding</a:t>
            </a:r>
            <a:endParaRPr sz="2000"/>
          </a:p>
        </p:txBody>
      </p:sp>
      <p:sp>
        <p:nvSpPr>
          <p:cNvPr id="689" name="Google Shape;689;p41"/>
          <p:cNvSpPr txBox="1">
            <a:spLocks noGrp="1"/>
          </p:cNvSpPr>
          <p:nvPr>
            <p:ph type="subTitle" idx="1"/>
          </p:nvPr>
        </p:nvSpPr>
        <p:spPr>
          <a:xfrm>
            <a:off x="447775" y="55440"/>
            <a:ext cx="5148800" cy="816400"/>
          </a:xfrm>
          <a:prstGeom prst="rect">
            <a:avLst/>
          </a:prstGeom>
        </p:spPr>
        <p:txBody>
          <a:bodyPr spcFirstLastPara="1" wrap="square" lIns="438900" tIns="91433" rIns="91433" bIns="91433" anchor="ctr" anchorCtr="0">
            <a:noAutofit/>
          </a:bodyPr>
          <a:lstStyle/>
          <a:p>
            <a:pPr marL="0" indent="0"/>
            <a:r>
              <a:rPr lang="en"/>
              <a:t>Red Hat’s CWE journey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2"/>
          <p:cNvSpPr txBox="1">
            <a:spLocks noGrp="1"/>
          </p:cNvSpPr>
          <p:nvPr>
            <p:ph type="body" idx="3"/>
          </p:nvPr>
        </p:nvSpPr>
        <p:spPr>
          <a:xfrm>
            <a:off x="1176400" y="1600200"/>
            <a:ext cx="10102400" cy="3657600"/>
          </a:xfrm>
          <a:prstGeom prst="rect">
            <a:avLst/>
          </a:prstGeom>
        </p:spPr>
        <p:txBody>
          <a:bodyPr spcFirstLastPara="1" wrap="square" lIns="0" tIns="0" rIns="0" bIns="0" anchor="t" anchorCtr="0">
            <a:noAutofit/>
          </a:bodyPr>
          <a:lstStyle/>
          <a:p>
            <a:pPr marL="0" indent="0">
              <a:buNone/>
            </a:pPr>
            <a:r>
              <a:rPr lang="en" sz="2000"/>
              <a:t>Red Hat’s CWE beginning and recent changes in the Red Hat CWE approach:</a:t>
            </a:r>
            <a:br>
              <a:rPr lang="en" sz="2000"/>
            </a:br>
            <a:endParaRPr sz="2000"/>
          </a:p>
          <a:p>
            <a:pPr indent="-431789">
              <a:buSzPts val="1500"/>
            </a:pPr>
            <a:r>
              <a:rPr lang="en" sz="2000"/>
              <a:t>Red Hat attained CWE compatibility at the end of 2012</a:t>
            </a:r>
            <a:endParaRPr sz="2000"/>
          </a:p>
          <a:p>
            <a:pPr indent="-431789">
              <a:spcBef>
                <a:spcPts val="0"/>
              </a:spcBef>
              <a:buSzPts val="1500"/>
            </a:pPr>
            <a:r>
              <a:rPr lang="en" sz="2000"/>
              <a:t>Custom grouping was used until 2022</a:t>
            </a:r>
            <a:endParaRPr sz="2000"/>
          </a:p>
          <a:p>
            <a:pPr indent="-431789">
              <a:spcBef>
                <a:spcPts val="0"/>
              </a:spcBef>
              <a:buSzPts val="1500"/>
            </a:pPr>
            <a:r>
              <a:rPr lang="en" sz="2000"/>
              <a:t>From the beginning of 2022, Red Hat's default CWE coverage has been based on the CWE-699 Software Development view</a:t>
            </a:r>
            <a:endParaRPr sz="2000"/>
          </a:p>
        </p:txBody>
      </p:sp>
      <p:sp>
        <p:nvSpPr>
          <p:cNvPr id="695" name="Google Shape;695;p42"/>
          <p:cNvSpPr txBox="1">
            <a:spLocks noGrp="1"/>
          </p:cNvSpPr>
          <p:nvPr>
            <p:ph type="subTitle" idx="1"/>
          </p:nvPr>
        </p:nvSpPr>
        <p:spPr>
          <a:xfrm>
            <a:off x="447775" y="55440"/>
            <a:ext cx="5148800" cy="816400"/>
          </a:xfrm>
          <a:prstGeom prst="rect">
            <a:avLst/>
          </a:prstGeom>
        </p:spPr>
        <p:txBody>
          <a:bodyPr spcFirstLastPara="1" wrap="square" lIns="438900" tIns="91433" rIns="91433" bIns="91433" anchor="ctr" anchorCtr="0">
            <a:noAutofit/>
          </a:bodyPr>
          <a:lstStyle/>
          <a:p>
            <a:pPr marL="0" indent="0"/>
            <a:r>
              <a:rPr lang="en"/>
              <a:t>Red Hat’s CWE journey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43"/>
          <p:cNvSpPr txBox="1">
            <a:spLocks noGrp="1"/>
          </p:cNvSpPr>
          <p:nvPr>
            <p:ph type="body" idx="3"/>
          </p:nvPr>
        </p:nvSpPr>
        <p:spPr>
          <a:xfrm>
            <a:off x="1176400" y="1600200"/>
            <a:ext cx="10102400" cy="3601200"/>
          </a:xfrm>
          <a:prstGeom prst="rect">
            <a:avLst/>
          </a:prstGeom>
        </p:spPr>
        <p:txBody>
          <a:bodyPr spcFirstLastPara="1" wrap="square" lIns="0" tIns="0" rIns="0" bIns="0" anchor="t" anchorCtr="0">
            <a:noAutofit/>
          </a:bodyPr>
          <a:lstStyle/>
          <a:p>
            <a:pPr marL="0" indent="0">
              <a:buNone/>
            </a:pPr>
            <a:r>
              <a:rPr lang="en" sz="2000"/>
              <a:t>Reactive and proactive CWE usage:</a:t>
            </a:r>
            <a:br>
              <a:rPr lang="en" sz="2000"/>
            </a:br>
            <a:endParaRPr sz="2000"/>
          </a:p>
          <a:p>
            <a:pPr indent="-431789">
              <a:buSzPts val="1500"/>
            </a:pPr>
            <a:r>
              <a:rPr lang="en" sz="2000"/>
              <a:t>More efficiently described the nature of vulnerabilities affecting Red Hat products</a:t>
            </a:r>
            <a:endParaRPr sz="2000"/>
          </a:p>
          <a:p>
            <a:pPr indent="-431789">
              <a:spcBef>
                <a:spcPts val="0"/>
              </a:spcBef>
              <a:buSzPts val="1500"/>
            </a:pPr>
            <a:r>
              <a:rPr lang="en" sz="2000"/>
              <a:t>Better, more accurate weakness monitoring</a:t>
            </a:r>
            <a:endParaRPr sz="2000"/>
          </a:p>
          <a:p>
            <a:pPr indent="-431789">
              <a:spcBef>
                <a:spcPts val="0"/>
              </a:spcBef>
              <a:buSzPts val="1500"/>
            </a:pPr>
            <a:r>
              <a:rPr lang="en" sz="2000"/>
              <a:t>More useful weakness analysis and statistics</a:t>
            </a:r>
            <a:endParaRPr sz="2000"/>
          </a:p>
          <a:p>
            <a:pPr indent="-431789">
              <a:spcBef>
                <a:spcPts val="0"/>
              </a:spcBef>
              <a:buSzPts val="1500"/>
            </a:pPr>
            <a:r>
              <a:rPr lang="en" sz="2000"/>
              <a:t>CWE classifications used in Secure Development Lifecycle (SDL)</a:t>
            </a:r>
            <a:endParaRPr sz="2000"/>
          </a:p>
          <a:p>
            <a:pPr lvl="1" indent="-431789">
              <a:spcBef>
                <a:spcPts val="0"/>
              </a:spcBef>
              <a:buSzPts val="1500"/>
            </a:pPr>
            <a:r>
              <a:rPr lang="en" sz="2000"/>
              <a:t>Threat Models</a:t>
            </a:r>
            <a:endParaRPr sz="2000"/>
          </a:p>
          <a:p>
            <a:pPr lvl="1" indent="-431789">
              <a:spcBef>
                <a:spcPts val="0"/>
              </a:spcBef>
              <a:buSzPts val="1500"/>
            </a:pPr>
            <a:r>
              <a:rPr lang="en" sz="2000"/>
              <a:t>Static Application Security Testing (SAST)</a:t>
            </a:r>
            <a:endParaRPr sz="2000"/>
          </a:p>
          <a:p>
            <a:pPr lvl="1" indent="-431789">
              <a:spcBef>
                <a:spcPts val="0"/>
              </a:spcBef>
              <a:buSzPts val="1500"/>
            </a:pPr>
            <a:r>
              <a:rPr lang="en" sz="2000"/>
              <a:t>Penetration Testing</a:t>
            </a:r>
            <a:endParaRPr sz="2000"/>
          </a:p>
          <a:p>
            <a:pPr marL="0" indent="0">
              <a:spcAft>
                <a:spcPts val="1067"/>
              </a:spcAft>
              <a:buNone/>
            </a:pPr>
            <a:endParaRPr sz="2000"/>
          </a:p>
        </p:txBody>
      </p:sp>
      <p:sp>
        <p:nvSpPr>
          <p:cNvPr id="701" name="Google Shape;701;p43"/>
          <p:cNvSpPr txBox="1">
            <a:spLocks noGrp="1"/>
          </p:cNvSpPr>
          <p:nvPr>
            <p:ph type="subTitle" idx="1"/>
          </p:nvPr>
        </p:nvSpPr>
        <p:spPr>
          <a:xfrm>
            <a:off x="447775" y="55440"/>
            <a:ext cx="5148800" cy="816400"/>
          </a:xfrm>
          <a:prstGeom prst="rect">
            <a:avLst/>
          </a:prstGeom>
        </p:spPr>
        <p:txBody>
          <a:bodyPr spcFirstLastPara="1" wrap="square" lIns="438900" tIns="91433" rIns="91433" bIns="91433" anchor="ctr" anchorCtr="0">
            <a:noAutofit/>
          </a:bodyPr>
          <a:lstStyle/>
          <a:p>
            <a:pPr marL="0" indent="0"/>
            <a:r>
              <a:rPr lang="en"/>
              <a:t>Reactive and proactive CWE usage</a:t>
            </a:r>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3.xml><?xml version="1.0" encoding="utf-8"?>
<a:theme xmlns:a="http://schemas.openxmlformats.org/drawingml/2006/main" name="Red Hat - Dark">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4" ma:contentTypeDescription="Create a new document." ma:contentTypeScope="" ma:versionID="548ea768aa2c9c4142f29eaf3be1f8f4">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320ca806f97478cc6c3642c45261ac99"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50FCDD-08B1-48D8-BB50-7A17E590A5EE}">
  <ds:schemaRefs>
    <ds:schemaRef ds:uri="http://schemas.microsoft.com/office/2006/metadata/properties"/>
    <ds:schemaRef ds:uri="http://schemas.openxmlformats.org/package/2006/metadata/core-properties"/>
    <ds:schemaRef ds:uri="b5a44311-ed64-4a72-909f-c9dc6973bde2"/>
    <ds:schemaRef ds:uri="http://purl.org/dc/terms/"/>
    <ds:schemaRef ds:uri="http://www.w3.org/XML/1998/namespace"/>
    <ds:schemaRef ds:uri="http://purl.org/dc/elements/1.1/"/>
    <ds:schemaRef ds:uri="http://schemas.microsoft.com/office/2006/documentManagement/types"/>
    <ds:schemaRef ds:uri="aff8eeb6-53bf-44bf-a224-fac977cd228b"/>
    <ds:schemaRef ds:uri="http://schemas.microsoft.com/office/infopath/2007/PartnerControls"/>
    <ds:schemaRef ds:uri="f3e578be-7961-41e8-91c9-b742ecb60a74"/>
    <ds:schemaRef ds:uri="http://purl.org/dc/dcmitype/"/>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30BEBDDC-2C62-4AC8-8222-F1AF7A01FD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8eeb6-53bf-44bf-a224-fac977cd228b"/>
    <ds:schemaRef ds:uri="f3e578be-7961-41e8-91c9-b742ecb60a74"/>
    <ds:schemaRef ds:uri="b5a44311-ed64-4a72-909f-c9dc6973bd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29345</TotalTime>
  <Words>4065</Words>
  <Application>Microsoft Office PowerPoint</Application>
  <PresentationFormat>Widescreen</PresentationFormat>
  <Paragraphs>661</Paragraphs>
  <Slides>48</Slides>
  <Notes>6</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48</vt:i4>
      </vt:variant>
    </vt:vector>
  </HeadingPairs>
  <TitlesOfParts>
    <vt:vector size="66" baseType="lpstr">
      <vt:lpstr>Arial</vt:lpstr>
      <vt:lpstr>Calibri</vt:lpstr>
      <vt:lpstr>Georgia</vt:lpstr>
      <vt:lpstr>Goudy Old Style</vt:lpstr>
      <vt:lpstr>Helvetica LT Std</vt:lpstr>
      <vt:lpstr>Lucida Calligraphy</vt:lpstr>
      <vt:lpstr>NexusSans</vt:lpstr>
      <vt:lpstr>Red Hat Display</vt:lpstr>
      <vt:lpstr>Red Hat Display Medium</vt:lpstr>
      <vt:lpstr>Red Hat Text</vt:lpstr>
      <vt:lpstr>Red Hat Text Medium</vt:lpstr>
      <vt:lpstr>Tahoma</vt:lpstr>
      <vt:lpstr>Times New Roman</vt:lpstr>
      <vt:lpstr>Wingdings</vt:lpstr>
      <vt:lpstr>Wingdings 2</vt:lpstr>
      <vt:lpstr>mitre-2018</vt:lpstr>
      <vt:lpstr>SlateVTI</vt:lpstr>
      <vt:lpstr>Red Hat - Dark</vt:lpstr>
      <vt:lpstr>CWE User Experience Working Group Meeting</vt:lpstr>
      <vt:lpstr>Agenda </vt:lpstr>
      <vt:lpstr>UEWG: Purpose </vt:lpstr>
      <vt:lpstr>Housekeeping </vt:lpstr>
      <vt:lpstr> </vt:lpstr>
      <vt:lpstr>Red Hat’s CWE journey</vt:lpstr>
      <vt:lpstr>PowerPoint Presentation</vt:lpstr>
      <vt:lpstr>PowerPoint Presentation</vt:lpstr>
      <vt:lpstr>PowerPoint Presentation</vt:lpstr>
      <vt:lpstr>PowerPoint Presentation</vt:lpstr>
      <vt:lpstr>Resources: https://www.redhat.com/en/blog/red-hat-cwe-journey  https://www.redhat.com/en/blog/weakness-risk-patterns </vt:lpstr>
      <vt:lpstr> </vt:lpstr>
      <vt:lpstr>Why Software Security Is  Not Different from Software Quality</vt:lpstr>
      <vt:lpstr>PowerPoint Presentation</vt:lpstr>
      <vt:lpstr>OWASP Application Security Verification Standard 4.0.3</vt:lpstr>
      <vt:lpstr>OWASP Mobile Application Security Verification Standard 2.0.0</vt:lpstr>
      <vt:lpstr>But First A Trip To The Dark Ages of Computing</vt:lpstr>
      <vt:lpstr>2016 </vt:lpstr>
      <vt:lpstr>Private Conversation With John Marien</vt:lpstr>
      <vt:lpstr>What Else Happened In 2016?</vt:lpstr>
      <vt:lpstr>Using FORTIFY Taxonomy-2019</vt:lpstr>
      <vt:lpstr>SAFETY</vt:lpstr>
      <vt:lpstr>AVAILABILITY</vt:lpstr>
      <vt:lpstr>One BIG Surprise From FORTIFY Taxonomy</vt:lpstr>
      <vt:lpstr>BIGGER SURPRISES</vt:lpstr>
      <vt:lpstr>The Bottom Line  </vt:lpstr>
      <vt:lpstr>BACKUP</vt:lpstr>
      <vt:lpstr>Specific Example </vt:lpstr>
      <vt:lpstr>STEP 1</vt:lpstr>
      <vt:lpstr>STEP 2 Health Factors Example</vt:lpstr>
      <vt:lpstr>Step 2 Continued</vt:lpstr>
      <vt:lpstr>SECURITY</vt:lpstr>
      <vt:lpstr>PERFORMANCE</vt:lpstr>
      <vt:lpstr>Accomplishments</vt:lpstr>
      <vt:lpstr> </vt:lpstr>
      <vt:lpstr>Miscellaneous Topics </vt:lpstr>
      <vt:lpstr>Next Meeting – November 29 @ 12pm  </vt:lpstr>
      <vt:lpstr> </vt:lpstr>
      <vt:lpstr>CWE Element/Information Presentation –  Mockup for New CWE Users </vt:lpstr>
      <vt:lpstr>CWE Element/Information Presentation –  Mockup for New CWE Users </vt:lpstr>
      <vt:lpstr>Grouping CWEs</vt:lpstr>
      <vt:lpstr>Grouping CWEs, cont.</vt:lpstr>
      <vt:lpstr>CSV Single Colon Separators Within Column Data</vt:lpstr>
      <vt:lpstr>CWE User Pain Points</vt:lpstr>
      <vt:lpstr>Community Engagement Strategy </vt:lpstr>
      <vt:lpstr>CWE Video Tips Series  </vt:lpstr>
      <vt:lpstr>New to CWE – Future Content </vt:lpstr>
      <vt:lpstr>CWE Naming and Vulnerability Mapping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Chris Coffin</cp:lastModifiedBy>
  <cp:revision>47</cp:revision>
  <dcterms:created xsi:type="dcterms:W3CDTF">2019-02-26T16:06:40Z</dcterms:created>
  <dcterms:modified xsi:type="dcterms:W3CDTF">2023-10-25T12:25:10Z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