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0" r:id="rId7"/>
    <p:sldId id="261" r:id="rId8"/>
    <p:sldId id="273" r:id="rId9"/>
    <p:sldId id="274" r:id="rId10"/>
    <p:sldId id="263" r:id="rId11"/>
    <p:sldId id="271" r:id="rId12"/>
    <p:sldId id="264" r:id="rId13"/>
    <p:sldId id="272" r:id="rId14"/>
    <p:sldId id="265" r:id="rId15"/>
    <p:sldId id="308" r:id="rId16"/>
    <p:sldId id="397" r:id="rId17"/>
    <p:sldId id="398" r:id="rId18"/>
    <p:sldId id="262" r:id="rId19"/>
    <p:sldId id="269" r:id="rId20"/>
    <p:sldId id="26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DC13DB-EECF-4A4E-89FD-7598413AF28B}" v="3" dt="2023-03-07T18:20:09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7" autoAdjust="0"/>
    <p:restoredTop sz="95477" autoAdjust="0"/>
  </p:normalViewPr>
  <p:slideViewPr>
    <p:cSldViewPr snapToGrid="0">
      <p:cViewPr varScale="1">
        <p:scale>
          <a:sx n="97" d="100"/>
          <a:sy n="97" d="100"/>
        </p:scale>
        <p:origin x="21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offin" userId="d7ceed13-cc7e-4e76-a9cc-15d09b8e0391" providerId="ADAL" clId="{F8DC13DB-EECF-4A4E-89FD-7598413AF28B}"/>
    <pc:docChg chg="undo redo custSel delSld modSld delMainMaster">
      <pc:chgData name="Chris Coffin" userId="d7ceed13-cc7e-4e76-a9cc-15d09b8e0391" providerId="ADAL" clId="{F8DC13DB-EECF-4A4E-89FD-7598413AF28B}" dt="2023-03-07T18:27:26.044" v="1529" actId="20577"/>
      <pc:docMkLst>
        <pc:docMk/>
      </pc:docMkLst>
      <pc:sldChg chg="modSp mod">
        <pc:chgData name="Chris Coffin" userId="d7ceed13-cc7e-4e76-a9cc-15d09b8e0391" providerId="ADAL" clId="{F8DC13DB-EECF-4A4E-89FD-7598413AF28B}" dt="2023-03-07T15:25:02.381" v="4" actId="20577"/>
        <pc:sldMkLst>
          <pc:docMk/>
          <pc:sldMk cId="2462469342" sldId="256"/>
        </pc:sldMkLst>
        <pc:spChg chg="mod">
          <ac:chgData name="Chris Coffin" userId="d7ceed13-cc7e-4e76-a9cc-15d09b8e0391" providerId="ADAL" clId="{F8DC13DB-EECF-4A4E-89FD-7598413AF28B}" dt="2023-03-07T15:25:02.381" v="4" actId="20577"/>
          <ac:spMkLst>
            <pc:docMk/>
            <pc:sldMk cId="2462469342" sldId="256"/>
            <ac:spMk id="7" creationId="{EC64448E-58F0-47AA-B058-D0CEF188B231}"/>
          </ac:spMkLst>
        </pc:spChg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57"/>
        </pc:sldMkLst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58"/>
        </pc:sldMkLst>
      </pc:sldChg>
      <pc:sldChg chg="modSp mod">
        <pc:chgData name="Chris Coffin" userId="d7ceed13-cc7e-4e76-a9cc-15d09b8e0391" providerId="ADAL" clId="{F8DC13DB-EECF-4A4E-89FD-7598413AF28B}" dt="2023-03-07T18:27:26.044" v="1529" actId="20577"/>
        <pc:sldMkLst>
          <pc:docMk/>
          <pc:sldMk cId="405170007" sldId="259"/>
        </pc:sldMkLst>
        <pc:spChg chg="mod">
          <ac:chgData name="Chris Coffin" userId="d7ceed13-cc7e-4e76-a9cc-15d09b8e0391" providerId="ADAL" clId="{F8DC13DB-EECF-4A4E-89FD-7598413AF28B}" dt="2023-03-07T18:27:26.044" v="1529" actId="20577"/>
          <ac:spMkLst>
            <pc:docMk/>
            <pc:sldMk cId="405170007" sldId="259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F8DC13DB-EECF-4A4E-89FD-7598413AF28B}" dt="2023-03-07T18:22:08.189" v="1399" actId="21"/>
        <pc:sldMkLst>
          <pc:docMk/>
          <pc:sldMk cId="2068231846" sldId="261"/>
        </pc:sldMkLst>
        <pc:spChg chg="mod">
          <ac:chgData name="Chris Coffin" userId="d7ceed13-cc7e-4e76-a9cc-15d09b8e0391" providerId="ADAL" clId="{F8DC13DB-EECF-4A4E-89FD-7598413AF28B}" dt="2023-03-07T18:22:08.189" v="1399" actId="21"/>
          <ac:spMkLst>
            <pc:docMk/>
            <pc:sldMk cId="2068231846" sldId="261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F8DC13DB-EECF-4A4E-89FD-7598413AF28B}" dt="2023-03-07T15:30:58.673" v="152" actId="20577"/>
        <pc:sldMkLst>
          <pc:docMk/>
          <pc:sldMk cId="3337176588" sldId="262"/>
        </pc:sldMkLst>
        <pc:spChg chg="mod">
          <ac:chgData name="Chris Coffin" userId="d7ceed13-cc7e-4e76-a9cc-15d09b8e0391" providerId="ADAL" clId="{F8DC13DB-EECF-4A4E-89FD-7598413AF28B}" dt="2023-03-07T15:30:58.673" v="152" actId="20577"/>
          <ac:spMkLst>
            <pc:docMk/>
            <pc:sldMk cId="3337176588" sldId="262"/>
            <ac:spMk id="2" creationId="{0A557274-23D5-4E88-9E71-7376DD3BFD53}"/>
          </ac:spMkLst>
        </pc:spChg>
      </pc:sldChg>
      <pc:sldChg chg="modSp mod">
        <pc:chgData name="Chris Coffin" userId="d7ceed13-cc7e-4e76-a9cc-15d09b8e0391" providerId="ADAL" clId="{F8DC13DB-EECF-4A4E-89FD-7598413AF28B}" dt="2023-03-07T18:23:21.529" v="1493" actId="20577"/>
        <pc:sldMkLst>
          <pc:docMk/>
          <pc:sldMk cId="1223272672" sldId="263"/>
        </pc:sldMkLst>
        <pc:spChg chg="mod">
          <ac:chgData name="Chris Coffin" userId="d7ceed13-cc7e-4e76-a9cc-15d09b8e0391" providerId="ADAL" clId="{F8DC13DB-EECF-4A4E-89FD-7598413AF28B}" dt="2023-03-07T18:23:21.529" v="1493" actId="20577"/>
          <ac:spMkLst>
            <pc:docMk/>
            <pc:sldMk cId="1223272672" sldId="263"/>
            <ac:spMk id="5" creationId="{EA32FB23-576E-3D0F-1447-5DC5A28A6034}"/>
          </ac:spMkLst>
        </pc:spChg>
      </pc:sldChg>
      <pc:sldChg chg="modSp mod">
        <pc:chgData name="Chris Coffin" userId="d7ceed13-cc7e-4e76-a9cc-15d09b8e0391" providerId="ADAL" clId="{F8DC13DB-EECF-4A4E-89FD-7598413AF28B}" dt="2023-03-07T18:26:33.282" v="1502" actId="20577"/>
        <pc:sldMkLst>
          <pc:docMk/>
          <pc:sldMk cId="1276904278" sldId="264"/>
        </pc:sldMkLst>
        <pc:spChg chg="mod">
          <ac:chgData name="Chris Coffin" userId="d7ceed13-cc7e-4e76-a9cc-15d09b8e0391" providerId="ADAL" clId="{F8DC13DB-EECF-4A4E-89FD-7598413AF28B}" dt="2023-03-07T18:26:33.282" v="1502" actId="20577"/>
          <ac:spMkLst>
            <pc:docMk/>
            <pc:sldMk cId="1276904278" sldId="264"/>
            <ac:spMk id="5" creationId="{4668F9B8-1687-9011-9001-35B1BF8D9A55}"/>
          </ac:spMkLst>
        </pc:spChg>
      </pc:sldChg>
      <pc:sldChg chg="modSp mod">
        <pc:chgData name="Chris Coffin" userId="d7ceed13-cc7e-4e76-a9cc-15d09b8e0391" providerId="ADAL" clId="{F8DC13DB-EECF-4A4E-89FD-7598413AF28B}" dt="2023-03-07T18:23:32.377" v="1497" actId="20577"/>
        <pc:sldMkLst>
          <pc:docMk/>
          <pc:sldMk cId="4290593012" sldId="265"/>
        </pc:sldMkLst>
        <pc:spChg chg="mod">
          <ac:chgData name="Chris Coffin" userId="d7ceed13-cc7e-4e76-a9cc-15d09b8e0391" providerId="ADAL" clId="{F8DC13DB-EECF-4A4E-89FD-7598413AF28B}" dt="2023-03-07T18:23:32.377" v="1497" actId="20577"/>
          <ac:spMkLst>
            <pc:docMk/>
            <pc:sldMk cId="4290593012" sldId="265"/>
            <ac:spMk id="5" creationId="{4306F88D-F975-64CA-B2AF-B8EFECBA4673}"/>
          </ac:spMkLst>
        </pc:spChg>
      </pc:sldChg>
      <pc:sldChg chg="modSp mod">
        <pc:chgData name="Chris Coffin" userId="d7ceed13-cc7e-4e76-a9cc-15d09b8e0391" providerId="ADAL" clId="{F8DC13DB-EECF-4A4E-89FD-7598413AF28B}" dt="2023-03-07T15:59:39.863" v="1158" actId="20577"/>
        <pc:sldMkLst>
          <pc:docMk/>
          <pc:sldMk cId="2830537835" sldId="270"/>
        </pc:sldMkLst>
        <pc:spChg chg="mod">
          <ac:chgData name="Chris Coffin" userId="d7ceed13-cc7e-4e76-a9cc-15d09b8e0391" providerId="ADAL" clId="{F8DC13DB-EECF-4A4E-89FD-7598413AF28B}" dt="2023-03-07T15:58:10.764" v="988" actId="20577"/>
          <ac:spMkLst>
            <pc:docMk/>
            <pc:sldMk cId="2830537835" sldId="270"/>
            <ac:spMk id="2" creationId="{0A557274-23D5-4E88-9E71-7376DD3BFD53}"/>
          </ac:spMkLst>
        </pc:spChg>
        <pc:spChg chg="mod">
          <ac:chgData name="Chris Coffin" userId="d7ceed13-cc7e-4e76-a9cc-15d09b8e0391" providerId="ADAL" clId="{F8DC13DB-EECF-4A4E-89FD-7598413AF28B}" dt="2023-03-07T15:59:39.863" v="1158" actId="20577"/>
          <ac:spMkLst>
            <pc:docMk/>
            <pc:sldMk cId="2830537835" sldId="270"/>
            <ac:spMk id="3" creationId="{82D362E5-07C7-4CAA-BC75-79276F7A517C}"/>
          </ac:spMkLst>
        </pc:spChg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736176289" sldId="271"/>
        </pc:sldMkLst>
      </pc:sldChg>
      <pc:sldChg chg="modSp mod">
        <pc:chgData name="Chris Coffin" userId="d7ceed13-cc7e-4e76-a9cc-15d09b8e0391" providerId="ADAL" clId="{F8DC13DB-EECF-4A4E-89FD-7598413AF28B}" dt="2023-03-07T15:49:31.474" v="422" actId="20577"/>
        <pc:sldMkLst>
          <pc:docMk/>
          <pc:sldMk cId="2951346048" sldId="271"/>
        </pc:sldMkLst>
        <pc:spChg chg="mod">
          <ac:chgData name="Chris Coffin" userId="d7ceed13-cc7e-4e76-a9cc-15d09b8e0391" providerId="ADAL" clId="{F8DC13DB-EECF-4A4E-89FD-7598413AF28B}" dt="2023-03-07T15:46:59.255" v="198" actId="20577"/>
          <ac:spMkLst>
            <pc:docMk/>
            <pc:sldMk cId="2951346048" sldId="271"/>
            <ac:spMk id="2" creationId="{0A557274-23D5-4E88-9E71-7376DD3BFD53}"/>
          </ac:spMkLst>
        </pc:spChg>
        <pc:spChg chg="mod">
          <ac:chgData name="Chris Coffin" userId="d7ceed13-cc7e-4e76-a9cc-15d09b8e0391" providerId="ADAL" clId="{F8DC13DB-EECF-4A4E-89FD-7598413AF28B}" dt="2023-03-07T15:49:31.474" v="422" actId="20577"/>
          <ac:spMkLst>
            <pc:docMk/>
            <pc:sldMk cId="2951346048" sldId="271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F8DC13DB-EECF-4A4E-89FD-7598413AF28B}" dt="2023-03-07T15:56:55.148" v="954" actId="313"/>
        <pc:sldMkLst>
          <pc:docMk/>
          <pc:sldMk cId="2363835679" sldId="272"/>
        </pc:sldMkLst>
        <pc:spChg chg="mod">
          <ac:chgData name="Chris Coffin" userId="d7ceed13-cc7e-4e76-a9cc-15d09b8e0391" providerId="ADAL" clId="{F8DC13DB-EECF-4A4E-89FD-7598413AF28B}" dt="2023-03-07T15:51:40.539" v="520" actId="20577"/>
          <ac:spMkLst>
            <pc:docMk/>
            <pc:sldMk cId="2363835679" sldId="272"/>
            <ac:spMk id="2" creationId="{0A557274-23D5-4E88-9E71-7376DD3BFD53}"/>
          </ac:spMkLst>
        </pc:spChg>
        <pc:spChg chg="mod">
          <ac:chgData name="Chris Coffin" userId="d7ceed13-cc7e-4e76-a9cc-15d09b8e0391" providerId="ADAL" clId="{F8DC13DB-EECF-4A4E-89FD-7598413AF28B}" dt="2023-03-07T15:56:55.148" v="954" actId="313"/>
          <ac:spMkLst>
            <pc:docMk/>
            <pc:sldMk cId="2363835679" sldId="272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F8DC13DB-EECF-4A4E-89FD-7598413AF28B}" dt="2023-03-07T18:21:17.957" v="1396"/>
        <pc:sldMkLst>
          <pc:docMk/>
          <pc:sldMk cId="134627506" sldId="273"/>
        </pc:sldMkLst>
        <pc:spChg chg="mod">
          <ac:chgData name="Chris Coffin" userId="d7ceed13-cc7e-4e76-a9cc-15d09b8e0391" providerId="ADAL" clId="{F8DC13DB-EECF-4A4E-89FD-7598413AF28B}" dt="2023-03-07T18:21:17.957" v="1396"/>
          <ac:spMkLst>
            <pc:docMk/>
            <pc:sldMk cId="134627506" sldId="273"/>
            <ac:spMk id="5" creationId="{EA32FB23-576E-3D0F-1447-5DC5A28A6034}"/>
          </ac:spMkLst>
        </pc:spChg>
        <pc:spChg chg="mod">
          <ac:chgData name="Chris Coffin" userId="d7ceed13-cc7e-4e76-a9cc-15d09b8e0391" providerId="ADAL" clId="{F8DC13DB-EECF-4A4E-89FD-7598413AF28B}" dt="2023-03-07T18:26:40.989" v="1503" actId="1076"/>
          <ac:spMkLst>
            <pc:docMk/>
            <pc:sldMk cId="134627506" sldId="273"/>
            <ac:spMk id="6" creationId="{BF34D655-BD2F-3AA0-ED69-90A37943E36B}"/>
          </ac:spMkLst>
        </pc:spChg>
      </pc:sldChg>
      <pc:sldChg chg="modSp mod">
        <pc:chgData name="Chris Coffin" userId="d7ceed13-cc7e-4e76-a9cc-15d09b8e0391" providerId="ADAL" clId="{F8DC13DB-EECF-4A4E-89FD-7598413AF28B}" dt="2023-03-07T18:23:14.320" v="1491" actId="20577"/>
        <pc:sldMkLst>
          <pc:docMk/>
          <pc:sldMk cId="2130925917" sldId="274"/>
        </pc:sldMkLst>
        <pc:spChg chg="mod">
          <ac:chgData name="Chris Coffin" userId="d7ceed13-cc7e-4e76-a9cc-15d09b8e0391" providerId="ADAL" clId="{F8DC13DB-EECF-4A4E-89FD-7598413AF28B}" dt="2023-03-07T18:22:29.401" v="1425" actId="20577"/>
          <ac:spMkLst>
            <pc:docMk/>
            <pc:sldMk cId="2130925917" sldId="274"/>
            <ac:spMk id="2" creationId="{0A557274-23D5-4E88-9E71-7376DD3BFD53}"/>
          </ac:spMkLst>
        </pc:spChg>
        <pc:spChg chg="mod">
          <ac:chgData name="Chris Coffin" userId="d7ceed13-cc7e-4e76-a9cc-15d09b8e0391" providerId="ADAL" clId="{F8DC13DB-EECF-4A4E-89FD-7598413AF28B}" dt="2023-03-07T18:23:14.320" v="1491" actId="20577"/>
          <ac:spMkLst>
            <pc:docMk/>
            <pc:sldMk cId="2130925917" sldId="274"/>
            <ac:spMk id="3" creationId="{82D362E5-07C7-4CAA-BC75-79276F7A517C}"/>
          </ac:spMkLst>
        </pc:spChg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75"/>
        </pc:sldMkLst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76"/>
        </pc:sldMkLst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77"/>
        </pc:sldMkLst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78"/>
        </pc:sldMkLst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79"/>
        </pc:sldMkLst>
      </pc:sldChg>
      <pc:sldChg chg="del">
        <pc:chgData name="Chris Coffin" userId="d7ceed13-cc7e-4e76-a9cc-15d09b8e0391" providerId="ADAL" clId="{F8DC13DB-EECF-4A4E-89FD-7598413AF28B}" dt="2023-03-07T15:28:20.508" v="62" actId="47"/>
        <pc:sldMkLst>
          <pc:docMk/>
          <pc:sldMk cId="0" sldId="280"/>
        </pc:sldMkLst>
      </pc:sldChg>
      <pc:sldChg chg="del">
        <pc:chgData name="Chris Coffin" userId="d7ceed13-cc7e-4e76-a9cc-15d09b8e0391" providerId="ADAL" clId="{F8DC13DB-EECF-4A4E-89FD-7598413AF28B}" dt="2023-03-07T15:29:39.705" v="103" actId="47"/>
        <pc:sldMkLst>
          <pc:docMk/>
          <pc:sldMk cId="3614028741" sldId="281"/>
        </pc:sldMkLst>
      </pc:sldChg>
      <pc:sldMasterChg chg="del delSldLayout">
        <pc:chgData name="Chris Coffin" userId="d7ceed13-cc7e-4e76-a9cc-15d09b8e0391" providerId="ADAL" clId="{F8DC13DB-EECF-4A4E-89FD-7598413AF28B}" dt="2023-03-07T15:28:20.508" v="62" actId="47"/>
        <pc:sldMasterMkLst>
          <pc:docMk/>
          <pc:sldMasterMk cId="3174384328" sldId="2147483670"/>
        </pc:sldMasterMkLst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1204009263" sldId="2147483671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588440906" sldId="2147483672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3507415001" sldId="2147483673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297256560" sldId="2147483674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116412150" sldId="2147483675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875125400" sldId="2147483676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201164210" sldId="2147483677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2073168659" sldId="2147483678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3244002757" sldId="2147483679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295500870" sldId="2147483680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3204604153" sldId="2147483681"/>
          </pc:sldLayoutMkLst>
        </pc:sldLayoutChg>
        <pc:sldLayoutChg chg="del">
          <pc:chgData name="Chris Coffin" userId="d7ceed13-cc7e-4e76-a9cc-15d09b8e0391" providerId="ADAL" clId="{F8DC13DB-EECF-4A4E-89FD-7598413AF28B}" dt="2023-03-07T15:28:20.508" v="62" actId="47"/>
          <pc:sldLayoutMkLst>
            <pc:docMk/>
            <pc:sldMasterMk cId="3174384328" sldId="2147483670"/>
            <pc:sldLayoutMk cId="1323588928" sldId="2147483682"/>
          </pc:sldLayoutMkLst>
        </pc:sldLayoutChg>
      </pc:sldMasterChg>
    </pc:docChg>
  </pc:docChgLst>
  <pc:docChgLst>
    <pc:chgData name="Chris Coffin" userId="d7ceed13-cc7e-4e76-a9cc-15d09b8e0391" providerId="ADAL" clId="{D8AD1537-7960-4C94-80D1-93C824BE6B9D}"/>
    <pc:docChg chg="undo redo custSel delSld modSld sldOrd">
      <pc:chgData name="Chris Coffin" userId="d7ceed13-cc7e-4e76-a9cc-15d09b8e0391" providerId="ADAL" clId="{D8AD1537-7960-4C94-80D1-93C824BE6B9D}" dt="2023-01-11T16:17:54.237" v="1570" actId="27636"/>
      <pc:docMkLst>
        <pc:docMk/>
      </pc:docMkLst>
      <pc:sldChg chg="modSp mod">
        <pc:chgData name="Chris Coffin" userId="d7ceed13-cc7e-4e76-a9cc-15d09b8e0391" providerId="ADAL" clId="{D8AD1537-7960-4C94-80D1-93C824BE6B9D}" dt="2023-01-09T18:08:34.639" v="26" actId="20577"/>
        <pc:sldMkLst>
          <pc:docMk/>
          <pc:sldMk cId="2462469342" sldId="256"/>
        </pc:sldMkLst>
        <pc:spChg chg="mod">
          <ac:chgData name="Chris Coffin" userId="d7ceed13-cc7e-4e76-a9cc-15d09b8e0391" providerId="ADAL" clId="{D8AD1537-7960-4C94-80D1-93C824BE6B9D}" dt="2023-01-09T18:08:16.811" v="0"/>
          <ac:spMkLst>
            <pc:docMk/>
            <pc:sldMk cId="2462469342" sldId="256"/>
            <ac:spMk id="6" creationId="{4E495207-35DE-46E2-B7DB-F31265C44A28}"/>
          </ac:spMkLst>
        </pc:spChg>
        <pc:spChg chg="mod">
          <ac:chgData name="Chris Coffin" userId="d7ceed13-cc7e-4e76-a9cc-15d09b8e0391" providerId="ADAL" clId="{D8AD1537-7960-4C94-80D1-93C824BE6B9D}" dt="2023-01-09T18:08:34.639" v="26" actId="20577"/>
          <ac:spMkLst>
            <pc:docMk/>
            <pc:sldMk cId="2462469342" sldId="256"/>
            <ac:spMk id="7" creationId="{EC64448E-58F0-47AA-B058-D0CEF188B231}"/>
          </ac:spMkLst>
        </pc:spChg>
      </pc:sldChg>
      <pc:sldChg chg="modSp mod">
        <pc:chgData name="Chris Coffin" userId="d7ceed13-cc7e-4e76-a9cc-15d09b8e0391" providerId="ADAL" clId="{D8AD1537-7960-4C94-80D1-93C824BE6B9D}" dt="2023-01-11T16:17:54.104" v="1568" actId="27636"/>
        <pc:sldMkLst>
          <pc:docMk/>
          <pc:sldMk cId="0" sldId="257"/>
        </pc:sldMkLst>
        <pc:spChg chg="mod">
          <ac:chgData name="Chris Coffin" userId="d7ceed13-cc7e-4e76-a9cc-15d09b8e0391" providerId="ADAL" clId="{D8AD1537-7960-4C94-80D1-93C824BE6B9D}" dt="2023-01-11T16:17:54.104" v="1568" actId="27636"/>
          <ac:spMkLst>
            <pc:docMk/>
            <pc:sldMk cId="0" sldId="257"/>
            <ac:spMk id="82" creationId="{00000000-0000-0000-0000-000000000000}"/>
          </ac:spMkLst>
        </pc:spChg>
      </pc:sldChg>
      <pc:sldChg chg="addSp delSp modSp mod">
        <pc:chgData name="Chris Coffin" userId="d7ceed13-cc7e-4e76-a9cc-15d09b8e0391" providerId="ADAL" clId="{D8AD1537-7960-4C94-80D1-93C824BE6B9D}" dt="2023-01-09T18:20:15.875" v="104" actId="20577"/>
        <pc:sldMkLst>
          <pc:docMk/>
          <pc:sldMk cId="405170007" sldId="259"/>
        </pc:sldMkLst>
        <pc:spChg chg="add del mod">
          <ac:chgData name="Chris Coffin" userId="d7ceed13-cc7e-4e76-a9cc-15d09b8e0391" providerId="ADAL" clId="{D8AD1537-7960-4C94-80D1-93C824BE6B9D}" dt="2023-01-09T18:20:15.875" v="104" actId="20577"/>
          <ac:spMkLst>
            <pc:docMk/>
            <pc:sldMk cId="405170007" sldId="259"/>
            <ac:spMk id="3" creationId="{82D362E5-07C7-4CAA-BC75-79276F7A517C}"/>
          </ac:spMkLst>
        </pc:spChg>
        <pc:spChg chg="add mod">
          <ac:chgData name="Chris Coffin" userId="d7ceed13-cc7e-4e76-a9cc-15d09b8e0391" providerId="ADAL" clId="{D8AD1537-7960-4C94-80D1-93C824BE6B9D}" dt="2023-01-09T18:13:53.898" v="37"/>
          <ac:spMkLst>
            <pc:docMk/>
            <pc:sldMk cId="405170007" sldId="259"/>
            <ac:spMk id="6" creationId="{D7D897D6-5291-DFEC-FC8A-5FC32290F01C}"/>
          </ac:spMkLst>
        </pc:spChg>
        <pc:picChg chg="add del mod">
          <ac:chgData name="Chris Coffin" userId="d7ceed13-cc7e-4e76-a9cc-15d09b8e0391" providerId="ADAL" clId="{D8AD1537-7960-4C94-80D1-93C824BE6B9D}" dt="2023-01-09T18:11:35.377" v="30"/>
          <ac:picMkLst>
            <pc:docMk/>
            <pc:sldMk cId="405170007" sldId="259"/>
            <ac:picMk id="5" creationId="{F6ECC35D-53E2-BB98-B174-9E071BC38FA8}"/>
          </ac:picMkLst>
        </pc:picChg>
      </pc:sldChg>
      <pc:sldChg chg="modSp mod">
        <pc:chgData name="Chris Coffin" userId="d7ceed13-cc7e-4e76-a9cc-15d09b8e0391" providerId="ADAL" clId="{D8AD1537-7960-4C94-80D1-93C824BE6B9D}" dt="2023-01-09T18:19:46.816" v="95"/>
        <pc:sldMkLst>
          <pc:docMk/>
          <pc:sldMk cId="793631341" sldId="260"/>
        </pc:sldMkLst>
        <pc:spChg chg="mod">
          <ac:chgData name="Chris Coffin" userId="d7ceed13-cc7e-4e76-a9cc-15d09b8e0391" providerId="ADAL" clId="{D8AD1537-7960-4C94-80D1-93C824BE6B9D}" dt="2023-01-09T18:19:42.765" v="94" actId="20577"/>
          <ac:spMkLst>
            <pc:docMk/>
            <pc:sldMk cId="793631341" sldId="260"/>
            <ac:spMk id="2" creationId="{0A557274-23D5-4E88-9E71-7376DD3BFD53}"/>
          </ac:spMkLst>
        </pc:spChg>
        <pc:spChg chg="mod">
          <ac:chgData name="Chris Coffin" userId="d7ceed13-cc7e-4e76-a9cc-15d09b8e0391" providerId="ADAL" clId="{D8AD1537-7960-4C94-80D1-93C824BE6B9D}" dt="2023-01-09T18:19:46.816" v="95"/>
          <ac:spMkLst>
            <pc:docMk/>
            <pc:sldMk cId="793631341" sldId="260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D8AD1537-7960-4C94-80D1-93C824BE6B9D}" dt="2023-01-09T20:44:24.227" v="1566" actId="20577"/>
        <pc:sldMkLst>
          <pc:docMk/>
          <pc:sldMk cId="2068231846" sldId="261"/>
        </pc:sldMkLst>
        <pc:spChg chg="mod">
          <ac:chgData name="Chris Coffin" userId="d7ceed13-cc7e-4e76-a9cc-15d09b8e0391" providerId="ADAL" clId="{D8AD1537-7960-4C94-80D1-93C824BE6B9D}" dt="2023-01-09T18:21:29.954" v="116" actId="20577"/>
          <ac:spMkLst>
            <pc:docMk/>
            <pc:sldMk cId="2068231846" sldId="261"/>
            <ac:spMk id="2" creationId="{0A557274-23D5-4E88-9E71-7376DD3BFD53}"/>
          </ac:spMkLst>
        </pc:spChg>
        <pc:spChg chg="mod">
          <ac:chgData name="Chris Coffin" userId="d7ceed13-cc7e-4e76-a9cc-15d09b8e0391" providerId="ADAL" clId="{D8AD1537-7960-4C94-80D1-93C824BE6B9D}" dt="2023-01-09T20:44:24.227" v="1566" actId="20577"/>
          <ac:spMkLst>
            <pc:docMk/>
            <pc:sldMk cId="2068231846" sldId="261"/>
            <ac:spMk id="3" creationId="{82D362E5-07C7-4CAA-BC75-79276F7A517C}"/>
          </ac:spMkLst>
        </pc:spChg>
      </pc:sldChg>
      <pc:sldChg chg="addSp delSp modSp mod">
        <pc:chgData name="Chris Coffin" userId="d7ceed13-cc7e-4e76-a9cc-15d09b8e0391" providerId="ADAL" clId="{D8AD1537-7960-4C94-80D1-93C824BE6B9D}" dt="2023-01-09T18:44:35.964" v="144" actId="20577"/>
        <pc:sldMkLst>
          <pc:docMk/>
          <pc:sldMk cId="3337176588" sldId="262"/>
        </pc:sldMkLst>
        <pc:spChg chg="mod">
          <ac:chgData name="Chris Coffin" userId="d7ceed13-cc7e-4e76-a9cc-15d09b8e0391" providerId="ADAL" clId="{D8AD1537-7960-4C94-80D1-93C824BE6B9D}" dt="2023-01-09T18:44:35.964" v="144" actId="20577"/>
          <ac:spMkLst>
            <pc:docMk/>
            <pc:sldMk cId="3337176588" sldId="262"/>
            <ac:spMk id="2" creationId="{0A557274-23D5-4E88-9E71-7376DD3BFD53}"/>
          </ac:spMkLst>
        </pc:spChg>
        <pc:spChg chg="del">
          <ac:chgData name="Chris Coffin" userId="d7ceed13-cc7e-4e76-a9cc-15d09b8e0391" providerId="ADAL" clId="{D8AD1537-7960-4C94-80D1-93C824BE6B9D}" dt="2023-01-09T18:42:57.148" v="127" actId="478"/>
          <ac:spMkLst>
            <pc:docMk/>
            <pc:sldMk cId="3337176588" sldId="262"/>
            <ac:spMk id="3" creationId="{82D362E5-07C7-4CAA-BC75-79276F7A517C}"/>
          </ac:spMkLst>
        </pc:spChg>
        <pc:spChg chg="add mod">
          <ac:chgData name="Chris Coffin" userId="d7ceed13-cc7e-4e76-a9cc-15d09b8e0391" providerId="ADAL" clId="{D8AD1537-7960-4C94-80D1-93C824BE6B9D}" dt="2023-01-09T18:43:02.044" v="128"/>
          <ac:spMkLst>
            <pc:docMk/>
            <pc:sldMk cId="3337176588" sldId="262"/>
            <ac:spMk id="5" creationId="{EC08AEE7-3E0A-55BC-6DDE-8AB9CFB68B12}"/>
          </ac:spMkLst>
        </pc:spChg>
        <pc:spChg chg="add mod">
          <ac:chgData name="Chris Coffin" userId="d7ceed13-cc7e-4e76-a9cc-15d09b8e0391" providerId="ADAL" clId="{D8AD1537-7960-4C94-80D1-93C824BE6B9D}" dt="2023-01-09T18:43:02.044" v="128"/>
          <ac:spMkLst>
            <pc:docMk/>
            <pc:sldMk cId="3337176588" sldId="262"/>
            <ac:spMk id="6" creationId="{AEBB69A5-1B57-CD87-B497-514981E7D9FE}"/>
          </ac:spMkLst>
        </pc:spChg>
        <pc:spChg chg="add mod">
          <ac:chgData name="Chris Coffin" userId="d7ceed13-cc7e-4e76-a9cc-15d09b8e0391" providerId="ADAL" clId="{D8AD1537-7960-4C94-80D1-93C824BE6B9D}" dt="2023-01-09T18:43:02.044" v="128"/>
          <ac:spMkLst>
            <pc:docMk/>
            <pc:sldMk cId="3337176588" sldId="262"/>
            <ac:spMk id="7" creationId="{F35E86A0-8B36-4033-5437-DB9B24ACE028}"/>
          </ac:spMkLst>
        </pc:spChg>
      </pc:sldChg>
      <pc:sldChg chg="addSp delSp modSp mod">
        <pc:chgData name="Chris Coffin" userId="d7ceed13-cc7e-4e76-a9cc-15d09b8e0391" providerId="ADAL" clId="{D8AD1537-7960-4C94-80D1-93C824BE6B9D}" dt="2023-01-09T19:18:10.544" v="160"/>
        <pc:sldMkLst>
          <pc:docMk/>
          <pc:sldMk cId="1223272672" sldId="263"/>
        </pc:sldMkLst>
        <pc:spChg chg="mod">
          <ac:chgData name="Chris Coffin" userId="d7ceed13-cc7e-4e76-a9cc-15d09b8e0391" providerId="ADAL" clId="{D8AD1537-7960-4C94-80D1-93C824BE6B9D}" dt="2023-01-09T19:16:14.724" v="150" actId="20577"/>
          <ac:spMkLst>
            <pc:docMk/>
            <pc:sldMk cId="1223272672" sldId="263"/>
            <ac:spMk id="2" creationId="{0A557274-23D5-4E88-9E71-7376DD3BFD53}"/>
          </ac:spMkLst>
        </pc:spChg>
        <pc:spChg chg="del">
          <ac:chgData name="Chris Coffin" userId="d7ceed13-cc7e-4e76-a9cc-15d09b8e0391" providerId="ADAL" clId="{D8AD1537-7960-4C94-80D1-93C824BE6B9D}" dt="2023-01-09T19:16:25.529" v="151"/>
          <ac:spMkLst>
            <pc:docMk/>
            <pc:sldMk cId="1223272672" sldId="263"/>
            <ac:spMk id="3" creationId="{82D362E5-07C7-4CAA-BC75-79276F7A517C}"/>
          </ac:spMkLst>
        </pc:spChg>
        <pc:spChg chg="add mod">
          <ac:chgData name="Chris Coffin" userId="d7ceed13-cc7e-4e76-a9cc-15d09b8e0391" providerId="ADAL" clId="{D8AD1537-7960-4C94-80D1-93C824BE6B9D}" dt="2023-01-09T19:17:35.778" v="159"/>
          <ac:spMkLst>
            <pc:docMk/>
            <pc:sldMk cId="1223272672" sldId="263"/>
            <ac:spMk id="5" creationId="{EA32FB23-576E-3D0F-1447-5DC5A28A6034}"/>
          </ac:spMkLst>
        </pc:spChg>
        <pc:spChg chg="del mod">
          <ac:chgData name="Chris Coffin" userId="d7ceed13-cc7e-4e76-a9cc-15d09b8e0391" providerId="ADAL" clId="{D8AD1537-7960-4C94-80D1-93C824BE6B9D}" dt="2023-01-09T19:18:10.544" v="160"/>
          <ac:spMkLst>
            <pc:docMk/>
            <pc:sldMk cId="1223272672" sldId="263"/>
            <ac:spMk id="6" creationId="{ED10C639-6D69-C69A-6343-299AFCECD0B6}"/>
          </ac:spMkLst>
        </pc:spChg>
      </pc:sldChg>
      <pc:sldChg chg="addSp delSp modSp mod">
        <pc:chgData name="Chris Coffin" userId="d7ceed13-cc7e-4e76-a9cc-15d09b8e0391" providerId="ADAL" clId="{D8AD1537-7960-4C94-80D1-93C824BE6B9D}" dt="2023-01-09T19:19:53.301" v="177"/>
        <pc:sldMkLst>
          <pc:docMk/>
          <pc:sldMk cId="1276904278" sldId="264"/>
        </pc:sldMkLst>
        <pc:spChg chg="mod">
          <ac:chgData name="Chris Coffin" userId="d7ceed13-cc7e-4e76-a9cc-15d09b8e0391" providerId="ADAL" clId="{D8AD1537-7960-4C94-80D1-93C824BE6B9D}" dt="2023-01-09T19:18:45.958" v="172" actId="20577"/>
          <ac:spMkLst>
            <pc:docMk/>
            <pc:sldMk cId="1276904278" sldId="264"/>
            <ac:spMk id="2" creationId="{0A557274-23D5-4E88-9E71-7376DD3BFD53}"/>
          </ac:spMkLst>
        </pc:spChg>
        <pc:spChg chg="del">
          <ac:chgData name="Chris Coffin" userId="d7ceed13-cc7e-4e76-a9cc-15d09b8e0391" providerId="ADAL" clId="{D8AD1537-7960-4C94-80D1-93C824BE6B9D}" dt="2023-01-09T19:19:13.065" v="173"/>
          <ac:spMkLst>
            <pc:docMk/>
            <pc:sldMk cId="1276904278" sldId="264"/>
            <ac:spMk id="3" creationId="{82D362E5-07C7-4CAA-BC75-79276F7A517C}"/>
          </ac:spMkLst>
        </pc:spChg>
        <pc:spChg chg="add mod">
          <ac:chgData name="Chris Coffin" userId="d7ceed13-cc7e-4e76-a9cc-15d09b8e0391" providerId="ADAL" clId="{D8AD1537-7960-4C94-80D1-93C824BE6B9D}" dt="2023-01-09T19:19:53.301" v="177"/>
          <ac:spMkLst>
            <pc:docMk/>
            <pc:sldMk cId="1276904278" sldId="264"/>
            <ac:spMk id="5" creationId="{4668F9B8-1687-9011-9001-35B1BF8D9A55}"/>
          </ac:spMkLst>
        </pc:spChg>
      </pc:sldChg>
      <pc:sldChg chg="addSp delSp modSp mod">
        <pc:chgData name="Chris Coffin" userId="d7ceed13-cc7e-4e76-a9cc-15d09b8e0391" providerId="ADAL" clId="{D8AD1537-7960-4C94-80D1-93C824BE6B9D}" dt="2023-01-09T19:20:11.386" v="178"/>
        <pc:sldMkLst>
          <pc:docMk/>
          <pc:sldMk cId="4290593012" sldId="265"/>
        </pc:sldMkLst>
        <pc:spChg chg="mod">
          <ac:chgData name="Chris Coffin" userId="d7ceed13-cc7e-4e76-a9cc-15d09b8e0391" providerId="ADAL" clId="{D8AD1537-7960-4C94-80D1-93C824BE6B9D}" dt="2023-01-09T19:18:40.331" v="166" actId="20577"/>
          <ac:spMkLst>
            <pc:docMk/>
            <pc:sldMk cId="4290593012" sldId="265"/>
            <ac:spMk id="2" creationId="{0A557274-23D5-4E88-9E71-7376DD3BFD53}"/>
          </ac:spMkLst>
        </pc:spChg>
        <pc:spChg chg="del">
          <ac:chgData name="Chris Coffin" userId="d7ceed13-cc7e-4e76-a9cc-15d09b8e0391" providerId="ADAL" clId="{D8AD1537-7960-4C94-80D1-93C824BE6B9D}" dt="2023-01-09T19:19:20.747" v="174"/>
          <ac:spMkLst>
            <pc:docMk/>
            <pc:sldMk cId="4290593012" sldId="265"/>
            <ac:spMk id="3" creationId="{82D362E5-07C7-4CAA-BC75-79276F7A517C}"/>
          </ac:spMkLst>
        </pc:spChg>
        <pc:spChg chg="add mod">
          <ac:chgData name="Chris Coffin" userId="d7ceed13-cc7e-4e76-a9cc-15d09b8e0391" providerId="ADAL" clId="{D8AD1537-7960-4C94-80D1-93C824BE6B9D}" dt="2023-01-09T19:20:11.386" v="178"/>
          <ac:spMkLst>
            <pc:docMk/>
            <pc:sldMk cId="4290593012" sldId="265"/>
            <ac:spMk id="5" creationId="{4306F88D-F975-64CA-B2AF-B8EFECBA4673}"/>
          </ac:spMkLst>
        </pc:spChg>
      </pc:sldChg>
      <pc:sldChg chg="modSp mod ord">
        <pc:chgData name="Chris Coffin" userId="d7ceed13-cc7e-4e76-a9cc-15d09b8e0391" providerId="ADAL" clId="{D8AD1537-7960-4C94-80D1-93C824BE6B9D}" dt="2023-01-09T20:41:56.608" v="1446" actId="20577"/>
        <pc:sldMkLst>
          <pc:docMk/>
          <pc:sldMk cId="155089852" sldId="266"/>
        </pc:sldMkLst>
        <pc:spChg chg="mod">
          <ac:chgData name="Chris Coffin" userId="d7ceed13-cc7e-4e76-a9cc-15d09b8e0391" providerId="ADAL" clId="{D8AD1537-7960-4C94-80D1-93C824BE6B9D}" dt="2023-01-09T20:29:32.135" v="330" actId="20577"/>
          <ac:spMkLst>
            <pc:docMk/>
            <pc:sldMk cId="155089852" sldId="266"/>
            <ac:spMk id="2" creationId="{0A557274-23D5-4E88-9E71-7376DD3BFD53}"/>
          </ac:spMkLst>
        </pc:spChg>
        <pc:spChg chg="mod">
          <ac:chgData name="Chris Coffin" userId="d7ceed13-cc7e-4e76-a9cc-15d09b8e0391" providerId="ADAL" clId="{D8AD1537-7960-4C94-80D1-93C824BE6B9D}" dt="2023-01-09T20:41:56.608" v="1446" actId="20577"/>
          <ac:spMkLst>
            <pc:docMk/>
            <pc:sldMk cId="155089852" sldId="266"/>
            <ac:spMk id="3" creationId="{82D362E5-07C7-4CAA-BC75-79276F7A517C}"/>
          </ac:spMkLst>
        </pc:spChg>
      </pc:sldChg>
      <pc:sldChg chg="modSp del mod ord">
        <pc:chgData name="Chris Coffin" userId="d7ceed13-cc7e-4e76-a9cc-15d09b8e0391" providerId="ADAL" clId="{D8AD1537-7960-4C94-80D1-93C824BE6B9D}" dt="2023-01-11T16:17:22.784" v="1567" actId="47"/>
        <pc:sldMkLst>
          <pc:docMk/>
          <pc:sldMk cId="4260404290" sldId="267"/>
        </pc:sldMkLst>
        <pc:spChg chg="mod">
          <ac:chgData name="Chris Coffin" userId="d7ceed13-cc7e-4e76-a9cc-15d09b8e0391" providerId="ADAL" clId="{D8AD1537-7960-4C94-80D1-93C824BE6B9D}" dt="2023-01-09T20:27:32.213" v="201" actId="20577"/>
          <ac:spMkLst>
            <pc:docMk/>
            <pc:sldMk cId="4260404290" sldId="267"/>
            <ac:spMk id="2" creationId="{0A557274-23D5-4E88-9E71-7376DD3BFD53}"/>
          </ac:spMkLst>
        </pc:spChg>
        <pc:spChg chg="mod">
          <ac:chgData name="Chris Coffin" userId="d7ceed13-cc7e-4e76-a9cc-15d09b8e0391" providerId="ADAL" clId="{D8AD1537-7960-4C94-80D1-93C824BE6B9D}" dt="2023-01-09T20:28:09.077" v="239" actId="20577"/>
          <ac:spMkLst>
            <pc:docMk/>
            <pc:sldMk cId="4260404290" sldId="267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D8AD1537-7960-4C94-80D1-93C824BE6B9D}" dt="2023-01-09T20:43:11.011" v="1565" actId="20577"/>
        <pc:sldMkLst>
          <pc:docMk/>
          <pc:sldMk cId="331078114" sldId="268"/>
        </pc:sldMkLst>
        <pc:spChg chg="mod">
          <ac:chgData name="Chris Coffin" userId="d7ceed13-cc7e-4e76-a9cc-15d09b8e0391" providerId="ADAL" clId="{D8AD1537-7960-4C94-80D1-93C824BE6B9D}" dt="2023-01-09T20:34:56.021" v="850" actId="20577"/>
          <ac:spMkLst>
            <pc:docMk/>
            <pc:sldMk cId="331078114" sldId="268"/>
            <ac:spMk id="2" creationId="{0A557274-23D5-4E88-9E71-7376DD3BFD53}"/>
          </ac:spMkLst>
        </pc:spChg>
        <pc:spChg chg="mod">
          <ac:chgData name="Chris Coffin" userId="d7ceed13-cc7e-4e76-a9cc-15d09b8e0391" providerId="ADAL" clId="{D8AD1537-7960-4C94-80D1-93C824BE6B9D}" dt="2023-01-09T20:43:11.011" v="1565" actId="20577"/>
          <ac:spMkLst>
            <pc:docMk/>
            <pc:sldMk cId="331078114" sldId="268"/>
            <ac:spMk id="3" creationId="{82D362E5-07C7-4CAA-BC75-79276F7A517C}"/>
          </ac:spMkLst>
        </pc:spChg>
      </pc:sldChg>
      <pc:sldChg chg="modSp del mod ord">
        <pc:chgData name="Chris Coffin" userId="d7ceed13-cc7e-4e76-a9cc-15d09b8e0391" providerId="ADAL" clId="{D8AD1537-7960-4C94-80D1-93C824BE6B9D}" dt="2023-01-11T16:17:22.784" v="1567" actId="47"/>
        <pc:sldMkLst>
          <pc:docMk/>
          <pc:sldMk cId="4096211118" sldId="269"/>
        </pc:sldMkLst>
        <pc:spChg chg="mod">
          <ac:chgData name="Chris Coffin" userId="d7ceed13-cc7e-4e76-a9cc-15d09b8e0391" providerId="ADAL" clId="{D8AD1537-7960-4C94-80D1-93C824BE6B9D}" dt="2023-01-09T20:27:54.606" v="219" actId="20577"/>
          <ac:spMkLst>
            <pc:docMk/>
            <pc:sldMk cId="4096211118" sldId="269"/>
            <ac:spMk id="2" creationId="{0A557274-23D5-4E88-9E71-7376DD3BFD53}"/>
          </ac:spMkLst>
        </pc:spChg>
        <pc:spChg chg="mod">
          <ac:chgData name="Chris Coffin" userId="d7ceed13-cc7e-4e76-a9cc-15d09b8e0391" providerId="ADAL" clId="{D8AD1537-7960-4C94-80D1-93C824BE6B9D}" dt="2023-01-09T20:28:36.774" v="295" actId="20577"/>
          <ac:spMkLst>
            <pc:docMk/>
            <pc:sldMk cId="4096211118" sldId="269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D8AD1537-7960-4C94-80D1-93C824BE6B9D}" dt="2023-01-11T16:17:54.163" v="1569" actId="27636"/>
        <pc:sldMkLst>
          <pc:docMk/>
          <pc:sldMk cId="2830537835" sldId="270"/>
        </pc:sldMkLst>
        <pc:spChg chg="mod">
          <ac:chgData name="Chris Coffin" userId="d7ceed13-cc7e-4e76-a9cc-15d09b8e0391" providerId="ADAL" clId="{D8AD1537-7960-4C94-80D1-93C824BE6B9D}" dt="2023-01-11T16:17:54.163" v="1569" actId="27636"/>
          <ac:spMkLst>
            <pc:docMk/>
            <pc:sldMk cId="2830537835" sldId="270"/>
            <ac:spMk id="94" creationId="{00000000-0000-0000-0000-000000000000}"/>
          </ac:spMkLst>
        </pc:spChg>
      </pc:sldChg>
      <pc:sldChg chg="modSp mod">
        <pc:chgData name="Chris Coffin" userId="d7ceed13-cc7e-4e76-a9cc-15d09b8e0391" providerId="ADAL" clId="{D8AD1537-7960-4C94-80D1-93C824BE6B9D}" dt="2023-01-11T16:17:54.237" v="1570" actId="27636"/>
        <pc:sldMkLst>
          <pc:docMk/>
          <pc:sldMk cId="2363835679" sldId="272"/>
        </pc:sldMkLst>
        <pc:spChg chg="mod">
          <ac:chgData name="Chris Coffin" userId="d7ceed13-cc7e-4e76-a9cc-15d09b8e0391" providerId="ADAL" clId="{D8AD1537-7960-4C94-80D1-93C824BE6B9D}" dt="2023-01-11T16:17:54.237" v="1570" actId="27636"/>
          <ac:spMkLst>
            <pc:docMk/>
            <pc:sldMk cId="2363835679" sldId="272"/>
            <ac:spMk id="106" creationId="{00000000-0000-0000-0000-000000000000}"/>
          </ac:spMkLst>
        </pc:spChg>
      </pc:sldChg>
    </pc:docChg>
  </pc:docChgLst>
  <pc:docChgLst>
    <pc:chgData name="Chris Coffin" userId="d7ceed13-cc7e-4e76-a9cc-15d09b8e0391" providerId="ADAL" clId="{31B1F56D-D2BF-461E-84AB-3502A5929E62}"/>
    <pc:docChg chg="undo redo custSel addSld delSld modSld sldOrd addMainMaster delMainMaster">
      <pc:chgData name="Chris Coffin" userId="d7ceed13-cc7e-4e76-a9cc-15d09b8e0391" providerId="ADAL" clId="{31B1F56D-D2BF-461E-84AB-3502A5929E62}" dt="2023-02-07T15:57:01.211" v="1283"/>
      <pc:docMkLst>
        <pc:docMk/>
      </pc:docMkLst>
      <pc:sldChg chg="modSp mod">
        <pc:chgData name="Chris Coffin" userId="d7ceed13-cc7e-4e76-a9cc-15d09b8e0391" providerId="ADAL" clId="{31B1F56D-D2BF-461E-84AB-3502A5929E62}" dt="2023-02-07T14:51:39.149" v="166" actId="20577"/>
        <pc:sldMkLst>
          <pc:docMk/>
          <pc:sldMk cId="2462469342" sldId="256"/>
        </pc:sldMkLst>
        <pc:spChg chg="mod">
          <ac:chgData name="Chris Coffin" userId="d7ceed13-cc7e-4e76-a9cc-15d09b8e0391" providerId="ADAL" clId="{31B1F56D-D2BF-461E-84AB-3502A5929E62}" dt="2023-02-07T14:51:39.149" v="166" actId="20577"/>
          <ac:spMkLst>
            <pc:docMk/>
            <pc:sldMk cId="2462469342" sldId="256"/>
            <ac:spMk id="7" creationId="{EC64448E-58F0-47AA-B058-D0CEF188B231}"/>
          </ac:spMkLst>
        </pc:spChg>
      </pc:sldChg>
      <pc:sldChg chg="modSp add del mod">
        <pc:chgData name="Chris Coffin" userId="d7ceed13-cc7e-4e76-a9cc-15d09b8e0391" providerId="ADAL" clId="{31B1F56D-D2BF-461E-84AB-3502A5929E62}" dt="2023-02-07T15:18:19.032" v="826" actId="27636"/>
        <pc:sldMkLst>
          <pc:docMk/>
          <pc:sldMk cId="0" sldId="257"/>
        </pc:sldMkLst>
        <pc:spChg chg="mod">
          <ac:chgData name="Chris Coffin" userId="d7ceed13-cc7e-4e76-a9cc-15d09b8e0391" providerId="ADAL" clId="{31B1F56D-D2BF-461E-84AB-3502A5929E62}" dt="2023-02-07T15:18:19.032" v="826" actId="27636"/>
          <ac:spMkLst>
            <pc:docMk/>
            <pc:sldMk cId="0" sldId="257"/>
            <ac:spMk id="82" creationId="{00000000-0000-0000-0000-000000000000}"/>
          </ac:spMkLst>
        </pc:spChg>
      </pc:sldChg>
      <pc:sldChg chg="add del">
        <pc:chgData name="Chris Coffin" userId="d7ceed13-cc7e-4e76-a9cc-15d09b8e0391" providerId="ADAL" clId="{31B1F56D-D2BF-461E-84AB-3502A5929E62}" dt="2023-02-07T15:18:10.020" v="825"/>
        <pc:sldMkLst>
          <pc:docMk/>
          <pc:sldMk cId="0" sldId="258"/>
        </pc:sldMkLst>
      </pc:sldChg>
      <pc:sldChg chg="modSp mod ord">
        <pc:chgData name="Chris Coffin" userId="d7ceed13-cc7e-4e76-a9cc-15d09b8e0391" providerId="ADAL" clId="{31B1F56D-D2BF-461E-84AB-3502A5929E62}" dt="2023-02-07T15:57:01.211" v="1283"/>
        <pc:sldMkLst>
          <pc:docMk/>
          <pc:sldMk cId="2068231846" sldId="261"/>
        </pc:sldMkLst>
        <pc:spChg chg="mod">
          <ac:chgData name="Chris Coffin" userId="d7ceed13-cc7e-4e76-a9cc-15d09b8e0391" providerId="ADAL" clId="{31B1F56D-D2BF-461E-84AB-3502A5929E62}" dt="2023-02-07T15:32:26.047" v="1258" actId="20577"/>
          <ac:spMkLst>
            <pc:docMk/>
            <pc:sldMk cId="2068231846" sldId="261"/>
            <ac:spMk id="3" creationId="{82D362E5-07C7-4CAA-BC75-79276F7A517C}"/>
          </ac:spMkLst>
        </pc:spChg>
      </pc:sldChg>
      <pc:sldChg chg="modSp mod">
        <pc:chgData name="Chris Coffin" userId="d7ceed13-cc7e-4e76-a9cc-15d09b8e0391" providerId="ADAL" clId="{31B1F56D-D2BF-461E-84AB-3502A5929E62}" dt="2023-02-07T14:55:34.680" v="354" actId="20577"/>
        <pc:sldMkLst>
          <pc:docMk/>
          <pc:sldMk cId="3337176588" sldId="262"/>
        </pc:sldMkLst>
        <pc:spChg chg="mod">
          <ac:chgData name="Chris Coffin" userId="d7ceed13-cc7e-4e76-a9cc-15d09b8e0391" providerId="ADAL" clId="{31B1F56D-D2BF-461E-84AB-3502A5929E62}" dt="2023-02-07T14:55:34.680" v="354" actId="20577"/>
          <ac:spMkLst>
            <pc:docMk/>
            <pc:sldMk cId="3337176588" sldId="262"/>
            <ac:spMk id="2" creationId="{0A557274-23D5-4E88-9E71-7376DD3BFD53}"/>
          </ac:spMkLst>
        </pc:spChg>
      </pc:sldChg>
      <pc:sldChg chg="addSp mod">
        <pc:chgData name="Chris Coffin" userId="d7ceed13-cc7e-4e76-a9cc-15d09b8e0391" providerId="ADAL" clId="{31B1F56D-D2BF-461E-84AB-3502A5929E62}" dt="2023-02-07T15:09:09.080" v="592" actId="22"/>
        <pc:sldMkLst>
          <pc:docMk/>
          <pc:sldMk cId="1223272672" sldId="263"/>
        </pc:sldMkLst>
        <pc:spChg chg="add">
          <ac:chgData name="Chris Coffin" userId="d7ceed13-cc7e-4e76-a9cc-15d09b8e0391" providerId="ADAL" clId="{31B1F56D-D2BF-461E-84AB-3502A5929E62}" dt="2023-02-07T15:09:09.080" v="592" actId="22"/>
          <ac:spMkLst>
            <pc:docMk/>
            <pc:sldMk cId="1223272672" sldId="263"/>
            <ac:spMk id="6" creationId="{BF34D655-BD2F-3AA0-ED69-90A37943E36B}"/>
          </ac:spMkLst>
        </pc:spChg>
      </pc:sldChg>
      <pc:sldChg chg="modSp mod">
        <pc:chgData name="Chris Coffin" userId="d7ceed13-cc7e-4e76-a9cc-15d09b8e0391" providerId="ADAL" clId="{31B1F56D-D2BF-461E-84AB-3502A5929E62}" dt="2023-02-07T14:53:34.806" v="349" actId="20577"/>
        <pc:sldMkLst>
          <pc:docMk/>
          <pc:sldMk cId="1276904278" sldId="264"/>
        </pc:sldMkLst>
        <pc:spChg chg="mod">
          <ac:chgData name="Chris Coffin" userId="d7ceed13-cc7e-4e76-a9cc-15d09b8e0391" providerId="ADAL" clId="{31B1F56D-D2BF-461E-84AB-3502A5929E62}" dt="2023-02-07T14:53:34.806" v="349" actId="20577"/>
          <ac:spMkLst>
            <pc:docMk/>
            <pc:sldMk cId="1276904278" sldId="264"/>
            <ac:spMk id="5" creationId="{4668F9B8-1687-9011-9001-35B1BF8D9A55}"/>
          </ac:spMkLst>
        </pc:spChg>
      </pc:sldChg>
      <pc:sldChg chg="modSp mod">
        <pc:chgData name="Chris Coffin" userId="d7ceed13-cc7e-4e76-a9cc-15d09b8e0391" providerId="ADAL" clId="{31B1F56D-D2BF-461E-84AB-3502A5929E62}" dt="2023-02-07T14:57:26.761" v="365" actId="6549"/>
        <pc:sldMkLst>
          <pc:docMk/>
          <pc:sldMk cId="4290593012" sldId="265"/>
        </pc:sldMkLst>
        <pc:spChg chg="mod">
          <ac:chgData name="Chris Coffin" userId="d7ceed13-cc7e-4e76-a9cc-15d09b8e0391" providerId="ADAL" clId="{31B1F56D-D2BF-461E-84AB-3502A5929E62}" dt="2023-02-07T14:57:26.761" v="365" actId="6549"/>
          <ac:spMkLst>
            <pc:docMk/>
            <pc:sldMk cId="4290593012" sldId="265"/>
            <ac:spMk id="5" creationId="{4306F88D-F975-64CA-B2AF-B8EFECBA4673}"/>
          </ac:spMkLst>
        </pc:spChg>
      </pc:sldChg>
      <pc:sldChg chg="ord">
        <pc:chgData name="Chris Coffin" userId="d7ceed13-cc7e-4e76-a9cc-15d09b8e0391" providerId="ADAL" clId="{31B1F56D-D2BF-461E-84AB-3502A5929E62}" dt="2023-02-07T14:57:06.510" v="364"/>
        <pc:sldMkLst>
          <pc:docMk/>
          <pc:sldMk cId="155089852" sldId="266"/>
        </pc:sldMkLst>
      </pc:sldChg>
      <pc:sldChg chg="ord">
        <pc:chgData name="Chris Coffin" userId="d7ceed13-cc7e-4e76-a9cc-15d09b8e0391" providerId="ADAL" clId="{31B1F56D-D2BF-461E-84AB-3502A5929E62}" dt="2023-02-07T14:57:06.510" v="364"/>
        <pc:sldMkLst>
          <pc:docMk/>
          <pc:sldMk cId="331078114" sldId="268"/>
        </pc:sldMkLst>
      </pc:sldChg>
      <pc:sldChg chg="modSp mod">
        <pc:chgData name="Chris Coffin" userId="d7ceed13-cc7e-4e76-a9cc-15d09b8e0391" providerId="ADAL" clId="{31B1F56D-D2BF-461E-84AB-3502A5929E62}" dt="2023-02-07T14:56:57.488" v="362" actId="20577"/>
        <pc:sldMkLst>
          <pc:docMk/>
          <pc:sldMk cId="58369356" sldId="269"/>
        </pc:sldMkLst>
        <pc:spChg chg="mod">
          <ac:chgData name="Chris Coffin" userId="d7ceed13-cc7e-4e76-a9cc-15d09b8e0391" providerId="ADAL" clId="{31B1F56D-D2BF-461E-84AB-3502A5929E62}" dt="2023-02-07T14:56:57.488" v="362" actId="20577"/>
          <ac:spMkLst>
            <pc:docMk/>
            <pc:sldMk cId="58369356" sldId="269"/>
            <ac:spMk id="5" creationId="{4306F88D-F975-64CA-B2AF-B8EFECBA4673}"/>
          </ac:spMkLst>
        </pc:spChg>
      </pc:sldChg>
      <pc:sldChg chg="add del">
        <pc:chgData name="Chris Coffin" userId="d7ceed13-cc7e-4e76-a9cc-15d09b8e0391" providerId="ADAL" clId="{31B1F56D-D2BF-461E-84AB-3502A5929E62}" dt="2023-02-07T14:53:10.534" v="312" actId="47"/>
        <pc:sldMkLst>
          <pc:docMk/>
          <pc:sldMk cId="2830537835" sldId="270"/>
        </pc:sldMkLst>
        <pc:spChg chg="mod">
          <ac:chgData name="Chris Coffin" userId="d7ceed13-cc7e-4e76-a9cc-15d09b8e0391" providerId="ADAL" clId="{31B1F56D-D2BF-461E-84AB-3502A5929E62}" dt="2023-02-07T14:58:11.178" v="376" actId="20577"/>
          <ac:spMkLst>
            <pc:docMk/>
            <pc:sldMk cId="2830537835" sldId="270"/>
            <ac:spMk id="2" creationId="{0A557274-23D5-4E88-9E71-7376DD3BFD53}"/>
          </ac:spMkLst>
        </pc:spChg>
        <pc:spChg chg="mod">
          <ac:chgData name="Chris Coffin" userId="d7ceed13-cc7e-4e76-a9cc-15d09b8e0391" providerId="ADAL" clId="{31B1F56D-D2BF-461E-84AB-3502A5929E62}" dt="2023-02-07T15:01:23.337" v="591" actId="20577"/>
          <ac:spMkLst>
            <pc:docMk/>
            <pc:sldMk cId="2830537835" sldId="270"/>
            <ac:spMk id="3" creationId="{82D362E5-07C7-4CAA-BC75-79276F7A517C}"/>
          </ac:spMkLst>
        </pc:spChg>
      </pc:sldChg>
      <pc:sldChg chg="add del">
        <pc:chgData name="Chris Coffin" userId="d7ceed13-cc7e-4e76-a9cc-15d09b8e0391" providerId="ADAL" clId="{31B1F56D-D2BF-461E-84AB-3502A5929E62}" dt="2023-02-07T14:53:10.534" v="312" actId="47"/>
        <pc:sldMkLst>
          <pc:docMk/>
          <pc:sldMk cId="736176289" sldId="271"/>
        </pc:sldMkLst>
        <pc:spChg chg="mod">
          <ac:chgData name="Chris Coffin" userId="d7ceed13-cc7e-4e76-a9cc-15d09b8e0391" providerId="ADAL" clId="{31B1F56D-D2BF-461E-84AB-3502A5929E62}" dt="2023-02-07T15:10:05.027" v="599" actId="20577"/>
          <ac:spMkLst>
            <pc:docMk/>
            <pc:sldMk cId="736176289" sldId="271"/>
            <ac:spMk id="2" creationId="{0A557274-23D5-4E88-9E71-7376DD3BFD53}"/>
          </ac:spMkLst>
        </pc:spChg>
        <pc:spChg chg="mod">
          <ac:chgData name="Chris Coffin" userId="d7ceed13-cc7e-4e76-a9cc-15d09b8e0391" providerId="ADAL" clId="{31B1F56D-D2BF-461E-84AB-3502A5929E62}" dt="2023-02-07T15:33:16.975" v="1281" actId="20577"/>
          <ac:spMkLst>
            <pc:docMk/>
            <pc:sldMk cId="736176289" sldId="271"/>
            <ac:spMk id="3" creationId="{82D362E5-07C7-4CAA-BC75-79276F7A517C}"/>
          </ac:spMkLst>
        </pc:spChg>
      </pc:sldChg>
      <pc:sldChg chg="add del">
        <pc:chgData name="Chris Coffin" userId="d7ceed13-cc7e-4e76-a9cc-15d09b8e0391" providerId="ADAL" clId="{31B1F56D-D2BF-461E-84AB-3502A5929E62}" dt="2023-02-07T15:18:10.020" v="825"/>
        <pc:sldMkLst>
          <pc:docMk/>
          <pc:sldMk cId="2363835679" sldId="272"/>
        </pc:sldMkLst>
      </pc:sldChg>
      <pc:sldChg chg="modSp add del mod">
        <pc:chgData name="Chris Coffin" userId="d7ceed13-cc7e-4e76-a9cc-15d09b8e0391" providerId="ADAL" clId="{31B1F56D-D2BF-461E-84AB-3502A5929E62}" dt="2023-02-07T15:18:19.046" v="827" actId="27636"/>
        <pc:sldMkLst>
          <pc:docMk/>
          <pc:sldMk cId="134627506" sldId="273"/>
        </pc:sldMkLst>
        <pc:spChg chg="mod">
          <ac:chgData name="Chris Coffin" userId="d7ceed13-cc7e-4e76-a9cc-15d09b8e0391" providerId="ADAL" clId="{31B1F56D-D2BF-461E-84AB-3502A5929E62}" dt="2023-02-07T15:18:19.046" v="827" actId="27636"/>
          <ac:spMkLst>
            <pc:docMk/>
            <pc:sldMk cId="134627506" sldId="273"/>
            <ac:spMk id="94" creationId="{00000000-0000-0000-0000-000000000000}"/>
          </ac:spMkLst>
        </pc:spChg>
      </pc:sldChg>
      <pc:sldChg chg="del">
        <pc:chgData name="Chris Coffin" userId="d7ceed13-cc7e-4e76-a9cc-15d09b8e0391" providerId="ADAL" clId="{31B1F56D-D2BF-461E-84AB-3502A5929E62}" dt="2023-02-07T15:18:10.020" v="825"/>
        <pc:sldMkLst>
          <pc:docMk/>
          <pc:sldMk cId="2130925917" sldId="274"/>
        </pc:sldMkLst>
      </pc:sldChg>
      <pc:sldChg chg="modSp del mod">
        <pc:chgData name="Chris Coffin" userId="d7ceed13-cc7e-4e76-a9cc-15d09b8e0391" providerId="ADAL" clId="{31B1F56D-D2BF-461E-84AB-3502A5929E62}" dt="2023-02-07T15:18:19.068" v="828" actId="27636"/>
        <pc:sldMkLst>
          <pc:docMk/>
          <pc:sldMk cId="0" sldId="275"/>
        </pc:sldMkLst>
        <pc:spChg chg="mod">
          <ac:chgData name="Chris Coffin" userId="d7ceed13-cc7e-4e76-a9cc-15d09b8e0391" providerId="ADAL" clId="{31B1F56D-D2BF-461E-84AB-3502A5929E62}" dt="2023-02-07T15:18:19.068" v="828" actId="27636"/>
          <ac:spMkLst>
            <pc:docMk/>
            <pc:sldMk cId="0" sldId="275"/>
            <ac:spMk id="106" creationId="{00000000-0000-0000-0000-000000000000}"/>
          </ac:spMkLst>
        </pc:spChg>
      </pc:sldChg>
      <pc:sldChg chg="del">
        <pc:chgData name="Chris Coffin" userId="d7ceed13-cc7e-4e76-a9cc-15d09b8e0391" providerId="ADAL" clId="{31B1F56D-D2BF-461E-84AB-3502A5929E62}" dt="2023-02-07T15:18:10.020" v="825"/>
        <pc:sldMkLst>
          <pc:docMk/>
          <pc:sldMk cId="0" sldId="276"/>
        </pc:sldMkLst>
      </pc:sldChg>
      <pc:sldChg chg="modSp del mod">
        <pc:chgData name="Chris Coffin" userId="d7ceed13-cc7e-4e76-a9cc-15d09b8e0391" providerId="ADAL" clId="{31B1F56D-D2BF-461E-84AB-3502A5929E62}" dt="2023-02-07T15:18:19.078" v="829" actId="27636"/>
        <pc:sldMkLst>
          <pc:docMk/>
          <pc:sldMk cId="0" sldId="277"/>
        </pc:sldMkLst>
        <pc:spChg chg="mod">
          <ac:chgData name="Chris Coffin" userId="d7ceed13-cc7e-4e76-a9cc-15d09b8e0391" providerId="ADAL" clId="{31B1F56D-D2BF-461E-84AB-3502A5929E62}" dt="2023-02-07T15:18:19.078" v="829" actId="27636"/>
          <ac:spMkLst>
            <pc:docMk/>
            <pc:sldMk cId="0" sldId="277"/>
            <ac:spMk id="118" creationId="{00000000-0000-0000-0000-000000000000}"/>
          </ac:spMkLst>
        </pc:spChg>
      </pc:sldChg>
      <pc:sldChg chg="del">
        <pc:chgData name="Chris Coffin" userId="d7ceed13-cc7e-4e76-a9cc-15d09b8e0391" providerId="ADAL" clId="{31B1F56D-D2BF-461E-84AB-3502A5929E62}" dt="2023-02-07T15:18:10.020" v="825"/>
        <pc:sldMkLst>
          <pc:docMk/>
          <pc:sldMk cId="0" sldId="278"/>
        </pc:sldMkLst>
      </pc:sldChg>
      <pc:sldChg chg="del">
        <pc:chgData name="Chris Coffin" userId="d7ceed13-cc7e-4e76-a9cc-15d09b8e0391" providerId="ADAL" clId="{31B1F56D-D2BF-461E-84AB-3502A5929E62}" dt="2023-02-07T15:18:10.020" v="825"/>
        <pc:sldMkLst>
          <pc:docMk/>
          <pc:sldMk cId="0" sldId="279"/>
        </pc:sldMkLst>
      </pc:sldChg>
      <pc:sldChg chg="modSp del mod">
        <pc:chgData name="Chris Coffin" userId="d7ceed13-cc7e-4e76-a9cc-15d09b8e0391" providerId="ADAL" clId="{31B1F56D-D2BF-461E-84AB-3502A5929E62}" dt="2023-02-07T15:18:19.094" v="830" actId="27636"/>
        <pc:sldMkLst>
          <pc:docMk/>
          <pc:sldMk cId="0" sldId="280"/>
        </pc:sldMkLst>
        <pc:spChg chg="mod">
          <ac:chgData name="Chris Coffin" userId="d7ceed13-cc7e-4e76-a9cc-15d09b8e0391" providerId="ADAL" clId="{31B1F56D-D2BF-461E-84AB-3502A5929E62}" dt="2023-02-07T15:18:19.094" v="830" actId="27636"/>
          <ac:spMkLst>
            <pc:docMk/>
            <pc:sldMk cId="0" sldId="280"/>
            <ac:spMk id="138" creationId="{00000000-0000-0000-0000-000000000000}"/>
          </ac:spMkLst>
        </pc:spChg>
      </pc:sldChg>
      <pc:sldChg chg="addSp modSp mod">
        <pc:chgData name="Chris Coffin" userId="d7ceed13-cc7e-4e76-a9cc-15d09b8e0391" providerId="ADAL" clId="{31B1F56D-D2BF-461E-84AB-3502A5929E62}" dt="2023-02-07T15:25:51.058" v="1206" actId="1076"/>
        <pc:sldMkLst>
          <pc:docMk/>
          <pc:sldMk cId="3614028741" sldId="281"/>
        </pc:sldMkLst>
        <pc:spChg chg="mod">
          <ac:chgData name="Chris Coffin" userId="d7ceed13-cc7e-4e76-a9cc-15d09b8e0391" providerId="ADAL" clId="{31B1F56D-D2BF-461E-84AB-3502A5929E62}" dt="2023-02-07T15:18:57.605" v="850" actId="20577"/>
          <ac:spMkLst>
            <pc:docMk/>
            <pc:sldMk cId="3614028741" sldId="281"/>
            <ac:spMk id="2" creationId="{0A557274-23D5-4E88-9E71-7376DD3BFD53}"/>
          </ac:spMkLst>
        </pc:spChg>
        <pc:spChg chg="mod">
          <ac:chgData name="Chris Coffin" userId="d7ceed13-cc7e-4e76-a9cc-15d09b8e0391" providerId="ADAL" clId="{31B1F56D-D2BF-461E-84AB-3502A5929E62}" dt="2023-02-07T15:25:43.010" v="1204" actId="20577"/>
          <ac:spMkLst>
            <pc:docMk/>
            <pc:sldMk cId="3614028741" sldId="281"/>
            <ac:spMk id="3" creationId="{82D362E5-07C7-4CAA-BC75-79276F7A517C}"/>
          </ac:spMkLst>
        </pc:spChg>
        <pc:picChg chg="add mod">
          <ac:chgData name="Chris Coffin" userId="d7ceed13-cc7e-4e76-a9cc-15d09b8e0391" providerId="ADAL" clId="{31B1F56D-D2BF-461E-84AB-3502A5929E62}" dt="2023-02-07T15:25:51.058" v="1206" actId="1076"/>
          <ac:picMkLst>
            <pc:docMk/>
            <pc:sldMk cId="3614028741" sldId="281"/>
            <ac:picMk id="6" creationId="{495368FF-C353-3101-D8C1-3CF501831DF0}"/>
          </ac:picMkLst>
        </pc:picChg>
      </pc:sldChg>
      <pc:sldMasterChg chg="add del addSldLayout delSldLayout">
        <pc:chgData name="Chris Coffin" userId="d7ceed13-cc7e-4e76-a9cc-15d09b8e0391" providerId="ADAL" clId="{31B1F56D-D2BF-461E-84AB-3502A5929E62}" dt="2023-02-07T14:53:10.534" v="312" actId="47"/>
        <pc:sldMasterMkLst>
          <pc:docMk/>
          <pc:sldMasterMk cId="2057908734" sldId="2147483670"/>
        </pc:sldMasterMkLst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3622966842" sldId="2147483671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4018940221" sldId="2147483672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2642033555" sldId="2147483673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1822550049" sldId="2147483674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2036165924" sldId="2147483675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633154840" sldId="2147483676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1721513337" sldId="2147483677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3730273751" sldId="2147483678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1010137949" sldId="2147483679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465904398" sldId="2147483680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1971142193" sldId="2147483681"/>
          </pc:sldLayoutMkLst>
        </pc:sldLayoutChg>
        <pc:sldLayoutChg chg="add del">
          <pc:chgData name="Chris Coffin" userId="d7ceed13-cc7e-4e76-a9cc-15d09b8e0391" providerId="ADAL" clId="{31B1F56D-D2BF-461E-84AB-3502A5929E62}" dt="2023-02-07T14:53:10.534" v="312" actId="47"/>
          <pc:sldLayoutMkLst>
            <pc:docMk/>
            <pc:sldMasterMk cId="2057908734" sldId="2147483670"/>
            <pc:sldLayoutMk cId="1932788220" sldId="21474836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1999–2023,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apec@mitre.org" TargetMode="External"/><Relationship Id="rId2" Type="http://schemas.openxmlformats.org/officeDocument/2006/relationships/hyperlink" Target="mailto:cwe@mitre.org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CWE/CAPEC User Experience Working Group Meeting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March 8,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CWE IDs and Overall Hierarchy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85928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Long-term usability topic</a:t>
            </a:r>
          </a:p>
          <a:p>
            <a:r>
              <a:rPr lang="en-US" sz="2800" dirty="0"/>
              <a:t>Vulnerability Mapping </a:t>
            </a:r>
            <a:r>
              <a:rPr lang="en-US" sz="2800" dirty="0">
                <a:sym typeface="Wingdings" pitchFamily="2" charset="2"/>
              </a:rPr>
              <a:t>is an important use case, but it is difficult! E.g., </a:t>
            </a:r>
          </a:p>
          <a:p>
            <a:pPr lvl="1"/>
            <a:r>
              <a:rPr lang="en-US" sz="2400" dirty="0"/>
              <a:t>Data problem: CVE does not require CWE mapping for disclosure</a:t>
            </a:r>
          </a:p>
          <a:p>
            <a:pPr lvl="1"/>
            <a:r>
              <a:rPr lang="en-US" sz="2400" dirty="0"/>
              <a:t>Root cause(s) analysis is hard!</a:t>
            </a:r>
          </a:p>
          <a:p>
            <a:pPr lvl="1"/>
            <a:r>
              <a:rPr lang="en-US" sz="2400" dirty="0"/>
              <a:t>CWE structure complexity</a:t>
            </a:r>
          </a:p>
          <a:p>
            <a:r>
              <a:rPr lang="en-US" sz="2800" dirty="0"/>
              <a:t>How could CWE hierarchy and structure be changed to help?</a:t>
            </a:r>
          </a:p>
          <a:p>
            <a:pPr lvl="1"/>
            <a:r>
              <a:rPr lang="en-US" sz="2400" dirty="0"/>
              <a:t>Should CWE IDs be assigned only to ideal, mappable weaknesses?</a:t>
            </a:r>
          </a:p>
          <a:p>
            <a:pPr lvl="2"/>
            <a:r>
              <a:rPr lang="en-US" sz="2200" dirty="0"/>
              <a:t>e.g., not high-level classes, categories, views</a:t>
            </a:r>
          </a:p>
          <a:p>
            <a:pPr lvl="1"/>
            <a:r>
              <a:rPr lang="en-US" sz="2400" dirty="0"/>
              <a:t>If so, how could this be implemented</a:t>
            </a:r>
          </a:p>
          <a:p>
            <a:pPr lvl="2"/>
            <a:r>
              <a:rPr lang="en-US" sz="2200" dirty="0"/>
              <a:t>Above examples are important for research purposes and organizational structure</a:t>
            </a:r>
          </a:p>
          <a:p>
            <a:pPr lvl="1"/>
            <a:r>
              <a:rPr lang="en-US" sz="2400" dirty="0"/>
              <a:t>Could CWE-IDs contain nested relationship information (e.g., CWE-120:1, CWE-120:2)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3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06F88D-F975-64CA-B2AF-B8EFECBA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589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4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</a:rPr>
              <a:t>Discussion: Current state of CAPEC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Coffin/Alec Summers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9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A031-BF04-9263-B53E-AC7E08ED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CAPEC: Background and Recent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81C0-4217-7AA8-55DF-B53BE367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CWE/CAPEC Program Strategy:</a:t>
            </a:r>
          </a:p>
          <a:p>
            <a:pPr lvl="1"/>
            <a:r>
              <a:rPr lang="en-US" dirty="0"/>
              <a:t>Increase program adoption and program coverage through effective community engagement</a:t>
            </a:r>
          </a:p>
          <a:p>
            <a:endParaRPr lang="en-US" dirty="0"/>
          </a:p>
          <a:p>
            <a:r>
              <a:rPr lang="en-US" dirty="0"/>
              <a:t>CAPEC over previous ~12 Months</a:t>
            </a:r>
          </a:p>
          <a:p>
            <a:pPr lvl="1"/>
            <a:r>
              <a:rPr lang="en-US" dirty="0"/>
              <a:t>CAPEC Summit (2/22) didn’t catalyze stakeholder engagement in major way</a:t>
            </a:r>
          </a:p>
          <a:p>
            <a:pPr lvl="1"/>
            <a:r>
              <a:rPr lang="en-US" dirty="0"/>
              <a:t>The community has been less willing to contribute to CAPEC versus CWE</a:t>
            </a:r>
          </a:p>
          <a:p>
            <a:pPr lvl="1"/>
            <a:r>
              <a:rPr lang="en-US" dirty="0"/>
              <a:t>CAPEC not widely adopted relative to year’s strategic focus areas: </a:t>
            </a:r>
          </a:p>
          <a:p>
            <a:pPr lvl="2"/>
            <a:r>
              <a:rPr lang="en-US" dirty="0"/>
              <a:t>HW, Pen-Testing, Supply Chain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8BBF-9BBD-6C2E-35F2-A2077BF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2C5F-6E6D-4715-8DA0-7A4BD23D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CAPEC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6891-2FF3-4C38-2DA0-962171CC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there are small pockets of community interest, there is little evidence of broad-based community adoption and participation</a:t>
            </a:r>
          </a:p>
          <a:p>
            <a:pPr lvl="1"/>
            <a:r>
              <a:rPr lang="en-US" dirty="0"/>
              <a:t>1 modification submission, 2 entry submissions (since April 2022)</a:t>
            </a:r>
          </a:p>
          <a:p>
            <a:pPr lvl="1"/>
            <a:r>
              <a:rPr lang="en-US" dirty="0"/>
              <a:t>Minimal expansion of adoption/coverage in strategic focus areas</a:t>
            </a:r>
          </a:p>
          <a:p>
            <a:pPr lvl="2"/>
            <a:r>
              <a:rPr lang="en-US" dirty="0"/>
              <a:t>No feedback on new Supply Chain View</a:t>
            </a:r>
          </a:p>
          <a:p>
            <a:pPr lvl="2"/>
            <a:r>
              <a:rPr lang="en-US" dirty="0"/>
              <a:t>In general, pen-testing vendors develop capabilities without CAPEC; customers don’t ask for CAPEC-related information</a:t>
            </a:r>
          </a:p>
          <a:p>
            <a:pPr lvl="2"/>
            <a:r>
              <a:rPr lang="en-US" dirty="0"/>
              <a:t>HW SIG minimal interest in developing content </a:t>
            </a:r>
          </a:p>
          <a:p>
            <a:pPr lvl="2"/>
            <a:endParaRPr lang="en-US" dirty="0"/>
          </a:p>
          <a:p>
            <a:r>
              <a:rPr lang="en-US" dirty="0"/>
              <a:t>CAPEC’s conceptual value has not resulted in widespread adoption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A9EF5-445F-9B63-8FF8-1E20C711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2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89E1-72BE-2FF9-6B35-254CD503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CAPEC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D5F3-5FA4-57C9-31AD-B2D04AD7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lack of demonstrable, widespread adoption and value delivery, CAPEC will be a low priority going forward</a:t>
            </a:r>
          </a:p>
          <a:p>
            <a:r>
              <a:rPr lang="en-US" dirty="0"/>
              <a:t>CWE/CAPEC Board is considering various options (not mutually exclusive)</a:t>
            </a:r>
          </a:p>
          <a:p>
            <a:pPr lvl="1"/>
            <a:r>
              <a:rPr lang="en-US" dirty="0"/>
              <a:t>Continue to host CAPEC site on a server (definite)</a:t>
            </a:r>
          </a:p>
          <a:p>
            <a:pPr lvl="2"/>
            <a:r>
              <a:rPr lang="en-US" dirty="0"/>
              <a:t>potential banner of halted maintenance and development</a:t>
            </a:r>
          </a:p>
          <a:p>
            <a:pPr lvl="1"/>
            <a:r>
              <a:rPr lang="en-US" dirty="0"/>
              <a:t>Open-source ongoing maintenance and development</a:t>
            </a:r>
          </a:p>
          <a:p>
            <a:pPr lvl="1"/>
            <a:r>
              <a:rPr lang="en-US" dirty="0"/>
              <a:t>Transition program to a willing organization for ongoing maintenance and development</a:t>
            </a:r>
          </a:p>
          <a:p>
            <a:endParaRPr lang="en-US" dirty="0"/>
          </a:p>
          <a:p>
            <a:r>
              <a:rPr lang="en-US" dirty="0"/>
              <a:t>CAPEC stakeholder survey open through 3/10 (see any CAPEC page)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85EF8-44E5-7F71-95B4-98B0C229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– </a:t>
            </a:r>
            <a:r>
              <a:rPr lang="en-US" dirty="0">
                <a:solidFill>
                  <a:srgbClr val="FF0000"/>
                </a:solidFill>
              </a:rPr>
              <a:t>April 5 @ 12pm 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08AEE7-3E0A-55BC-6DDE-8AB9CFB6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EBB69A5-1B57-CD87-B497-514981E7D9FE}"/>
              </a:ext>
            </a:extLst>
          </p:cNvPr>
          <p:cNvSpPr/>
          <p:nvPr/>
        </p:nvSpPr>
        <p:spPr>
          <a:xfrm>
            <a:off x="1500069" y="3429000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F35E86A0-8B36-4033-5437-DB9B24ACE028}"/>
              </a:ext>
            </a:extLst>
          </p:cNvPr>
          <p:cNvSpPr/>
          <p:nvPr/>
        </p:nvSpPr>
        <p:spPr>
          <a:xfrm>
            <a:off x="6528648" y="3429000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333717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06F88D-F975-64CA-B2AF-B8EFECBA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589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Backups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User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Pain point topics that the group is aware of or would like to discuss</a:t>
            </a:r>
          </a:p>
          <a:p>
            <a:r>
              <a:rPr lang="en-US" dirty="0"/>
              <a:t>For those on the call, what were your biggest questions or concerns when beginning to use CWE?</a:t>
            </a:r>
          </a:p>
          <a:p>
            <a:r>
              <a:rPr lang="en-US" dirty="0"/>
              <a:t>Are there common questions that CWE users have that are not covered in the current FAQ? </a:t>
            </a:r>
          </a:p>
          <a:p>
            <a:endParaRPr lang="en-US" dirty="0"/>
          </a:p>
          <a:p>
            <a:r>
              <a:rPr lang="en-US" dirty="0"/>
              <a:t>Other potential opportunities:</a:t>
            </a:r>
          </a:p>
          <a:p>
            <a:pPr lvl="1"/>
            <a:r>
              <a:rPr lang="en-US" sz="2400" dirty="0"/>
              <a:t>Features we could expand or improve to make CWE consumption easier?</a:t>
            </a:r>
          </a:p>
          <a:p>
            <a:pPr lvl="1"/>
            <a:r>
              <a:rPr lang="en-US" sz="2400" dirty="0"/>
              <a:t>Maybe engage the community in one or more ways to solicit this kind of feedback (see topic #3)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thoughts?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Engagement Strategy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strategy for engaging the CWE user community for feedback</a:t>
            </a:r>
          </a:p>
          <a:p>
            <a:r>
              <a:rPr lang="en-US" dirty="0"/>
              <a:t>What are the best methods to query the community on topics such as the pain points covered in topic #2</a:t>
            </a:r>
          </a:p>
          <a:p>
            <a:r>
              <a:rPr lang="en-US" dirty="0"/>
              <a:t>What communication methods should be employed?</a:t>
            </a:r>
          </a:p>
          <a:p>
            <a:pPr lvl="1"/>
            <a:r>
              <a:rPr lang="en-US" dirty="0"/>
              <a:t>E.g., polls, emails, web, social media</a:t>
            </a:r>
          </a:p>
          <a:p>
            <a:r>
              <a:rPr lang="en-US" dirty="0"/>
              <a:t>Should we target specific user types?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thoughts?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198255"/>
            <a:ext cx="10972800" cy="383929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Purpose</a:t>
            </a:r>
          </a:p>
          <a:p>
            <a:r>
              <a:rPr lang="en-US" sz="2800" dirty="0"/>
              <a:t>Housekeeping</a:t>
            </a:r>
          </a:p>
          <a:p>
            <a:r>
              <a:rPr lang="en-US" sz="2800" dirty="0"/>
              <a:t>Primary topics</a:t>
            </a:r>
          </a:p>
          <a:p>
            <a:pPr lvl="1"/>
            <a:r>
              <a:rPr lang="en-US" sz="2800" dirty="0"/>
              <a:t>User Stories Update</a:t>
            </a:r>
          </a:p>
          <a:p>
            <a:pPr lvl="1"/>
            <a:r>
              <a:rPr lang="en-US" sz="2800" dirty="0"/>
              <a:t>CWE/CAPEC Board readout for UEWG</a:t>
            </a:r>
          </a:p>
          <a:p>
            <a:pPr lvl="1"/>
            <a:r>
              <a:rPr lang="en-US" sz="2800" dirty="0"/>
              <a:t>Discussion: CWE IDs and Hierarchy</a:t>
            </a:r>
          </a:p>
          <a:p>
            <a:pPr lvl="1"/>
            <a:r>
              <a:rPr lang="en-US" sz="2800" dirty="0"/>
              <a:t>Discussion: CAPEC program </a:t>
            </a:r>
          </a:p>
          <a:p>
            <a:r>
              <a:rPr lang="en-US" sz="2800" dirty="0"/>
              <a:t>Reminders and Adjourn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D7D897D6-5291-DFEC-FC8A-5FC32290F01C}"/>
              </a:ext>
            </a:extLst>
          </p:cNvPr>
          <p:cNvSpPr/>
          <p:nvPr/>
        </p:nvSpPr>
        <p:spPr>
          <a:xfrm>
            <a:off x="3627120" y="1493521"/>
            <a:ext cx="4937760" cy="416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meeting is being recorded :-)</a:t>
            </a:r>
          </a:p>
        </p:txBody>
      </p:sp>
    </p:spTree>
    <p:extLst>
      <p:ext uri="{BB962C8B-B14F-4D97-AF65-F5344CB8AC3E}">
        <p14:creationId xmlns:p14="http://schemas.microsoft.com/office/powerpoint/2010/main" val="4051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Purpose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panose="020B0604030504040204" pitchFamily="34" charset="0"/>
              </a:rPr>
              <a:t>Mission: 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areas where CWE/CAPEC content, rules, guidelines, and best practices must improve to better support stakeholder community, and work collaboratively to fix them</a:t>
            </a:r>
          </a:p>
          <a:p>
            <a:r>
              <a:rPr lang="en-US" sz="2800" dirty="0">
                <a:latin typeface="Tahoma" panose="020B0604030504040204" pitchFamily="34" charset="0"/>
              </a:rPr>
              <a:t>Periodic reporting of activities to CWE/CAPEC Board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(next quarterly Board meeting TBD Q2-2023)</a:t>
            </a:r>
            <a:endParaRPr lang="en-US" sz="2400" b="1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Please solicit participations from your contacts</a:t>
            </a:r>
          </a:p>
          <a:p>
            <a:pPr lvl="1"/>
            <a:r>
              <a:rPr lang="en-US" dirty="0">
                <a:latin typeface="Tahoma" panose="020B0604030504040204" pitchFamily="34" charset="0"/>
              </a:rPr>
              <a:t>Contact: </a:t>
            </a:r>
            <a:r>
              <a:rPr lang="en-US" dirty="0">
                <a:latin typeface="Tahoma" panose="020B0604030504040204" pitchFamily="34" charset="0"/>
                <a:hlinkClick r:id="rId2"/>
              </a:rPr>
              <a:t>cwe@mitre.org</a:t>
            </a:r>
            <a:r>
              <a:rPr lang="en-US" dirty="0">
                <a:latin typeface="Tahoma" panose="020B0604030504040204" pitchFamily="34" charset="0"/>
              </a:rPr>
              <a:t> &amp; </a:t>
            </a:r>
            <a:r>
              <a:rPr lang="en-US" dirty="0">
                <a:latin typeface="Tahoma" panose="020B0604030504040204" pitchFamily="34" charset="0"/>
                <a:hlinkClick r:id="rId3"/>
              </a:rPr>
              <a:t>capec@mitre.org</a:t>
            </a:r>
            <a:endParaRPr lang="en-US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working to identify further UEWG opportunities and priorities for FY23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3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2FB23-576E-3D0F-1447-5DC5A28A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589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1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</a:rPr>
              <a:t>User Stories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Coffin / Przemyslaw Roguski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4D655-BD2F-3AA0-ED69-90A37943E36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Milind Kulkarni developed a draft for the “PSIRT team security bulletins and disclosures” user story</a:t>
            </a:r>
          </a:p>
          <a:p>
            <a:r>
              <a:rPr lang="en-US" dirty="0"/>
              <a:t>Are there additional updates or developments?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2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2FB23-576E-3D0F-1447-5DC5A28A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589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2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</a:rPr>
              <a:t>Board readout for UEWG efforts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4D655-BD2F-3AA0-ED69-90A37943E36B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7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readout on UEWG efforts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is happy with the progress and accomplishments so far</a:t>
            </a:r>
          </a:p>
          <a:p>
            <a:pPr lvl="1"/>
            <a:r>
              <a:rPr lang="en-US" dirty="0"/>
              <a:t>User personas, harmonizing definitions, content filtering capabilities, and ongoing user story development</a:t>
            </a:r>
          </a:p>
          <a:p>
            <a:r>
              <a:rPr lang="en-US" dirty="0"/>
              <a:t>The level of community input and effort is well appreciated</a:t>
            </a:r>
          </a:p>
          <a:p>
            <a:r>
              <a:rPr lang="en-US" dirty="0"/>
              <a:t>Board meeting included lots of conversation on different topics relevant to UEWG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4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68F9B8-1687-9011-9001-35B1BF8D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589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3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/>
              <a:t>Discussion: CWE IDs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 / Przemyslaw Roguski / Chris Coffin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0427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2665</TotalTime>
  <Words>859</Words>
  <Application>Microsoft Macintosh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LT Std</vt:lpstr>
      <vt:lpstr>Tahoma</vt:lpstr>
      <vt:lpstr>Wingdings</vt:lpstr>
      <vt:lpstr>mitre-2018</vt:lpstr>
      <vt:lpstr>CWE/CAPEC User Experience Working Group Meeting</vt:lpstr>
      <vt:lpstr>Agenda </vt:lpstr>
      <vt:lpstr>UEWG: Purpose </vt:lpstr>
      <vt:lpstr>Housekeeping </vt:lpstr>
      <vt:lpstr> </vt:lpstr>
      <vt:lpstr>User Story Development </vt:lpstr>
      <vt:lpstr> </vt:lpstr>
      <vt:lpstr>Board readout on UEWG efforts </vt:lpstr>
      <vt:lpstr> </vt:lpstr>
      <vt:lpstr>CWE IDs and Overall Hierarchy </vt:lpstr>
      <vt:lpstr> </vt:lpstr>
      <vt:lpstr>CAPEC: Background and Recent Activities</vt:lpstr>
      <vt:lpstr>CAPEC Current Status</vt:lpstr>
      <vt:lpstr>CAPEC Next Steps</vt:lpstr>
      <vt:lpstr>Next Meeting – April 5 @ 12pm  </vt:lpstr>
      <vt:lpstr> </vt:lpstr>
      <vt:lpstr>CWE User Pain Points</vt:lpstr>
      <vt:lpstr>Community Engagement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Alec J Summers</cp:lastModifiedBy>
  <cp:revision>40</cp:revision>
  <dcterms:created xsi:type="dcterms:W3CDTF">2019-02-26T16:06:40Z</dcterms:created>
  <dcterms:modified xsi:type="dcterms:W3CDTF">2023-03-08T18:19:12Z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