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4"/>
    <p:sldMasterId id="2147483684" r:id="rId5"/>
  </p:sldMasterIdLst>
  <p:notesMasterIdLst>
    <p:notesMasterId r:id="rId27"/>
  </p:notesMasterIdLst>
  <p:sldIdLst>
    <p:sldId id="257" r:id="rId6"/>
    <p:sldId id="259" r:id="rId7"/>
    <p:sldId id="261" r:id="rId8"/>
    <p:sldId id="337" r:id="rId9"/>
    <p:sldId id="332" r:id="rId10"/>
    <p:sldId id="335" r:id="rId11"/>
    <p:sldId id="278" r:id="rId12"/>
    <p:sldId id="339" r:id="rId13"/>
    <p:sldId id="263" r:id="rId14"/>
    <p:sldId id="264" r:id="rId15"/>
    <p:sldId id="338" r:id="rId16"/>
    <p:sldId id="288" r:id="rId17"/>
    <p:sldId id="340" r:id="rId18"/>
    <p:sldId id="345" r:id="rId19"/>
    <p:sldId id="347" r:id="rId20"/>
    <p:sldId id="346" r:id="rId21"/>
    <p:sldId id="344" r:id="rId22"/>
    <p:sldId id="336" r:id="rId23"/>
    <p:sldId id="275" r:id="rId24"/>
    <p:sldId id="333" r:id="rId25"/>
    <p:sldId id="271" r:id="rId26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F0D16F4-8E34-1256-0105-B048078EEA3F}" name="Steven M Christey" initials="SMC" userId="S::COLEY@MITRE.ORG::f24da668-4c1f-41c0-850e-113e2bdf78c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31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b Heinemann" userId="2f06b177-d646-4aca-968e-b5dc5b6e5c99" providerId="ADAL" clId="{B18AA36D-2426-4407-B6FF-28AE8D2C807D}"/>
    <pc:docChg chg="undo custSel modSld sldOrd addSection delSection modSection">
      <pc:chgData name="Bob Heinemann" userId="2f06b177-d646-4aca-968e-b5dc5b6e5c99" providerId="ADAL" clId="{B18AA36D-2426-4407-B6FF-28AE8D2C807D}" dt="2022-05-05T21:59:14.621" v="17" actId="11230"/>
      <pc:docMkLst>
        <pc:docMk/>
      </pc:docMkLst>
      <pc:sldChg chg="modSp mod">
        <pc:chgData name="Bob Heinemann" userId="2f06b177-d646-4aca-968e-b5dc5b6e5c99" providerId="ADAL" clId="{B18AA36D-2426-4407-B6FF-28AE8D2C807D}" dt="2022-05-05T21:59:12.866" v="14" actId="20577"/>
        <pc:sldMkLst>
          <pc:docMk/>
          <pc:sldMk cId="2623002088" sldId="257"/>
        </pc:sldMkLst>
        <pc:spChg chg="mod">
          <ac:chgData name="Bob Heinemann" userId="2f06b177-d646-4aca-968e-b5dc5b6e5c99" providerId="ADAL" clId="{B18AA36D-2426-4407-B6FF-28AE8D2C807D}" dt="2022-05-05T21:59:12.866" v="14" actId="20577"/>
          <ac:spMkLst>
            <pc:docMk/>
            <pc:sldMk cId="2623002088" sldId="257"/>
            <ac:spMk id="7" creationId="{EC64448E-58F0-47AA-B058-D0CEF188B231}"/>
          </ac:spMkLst>
        </pc:spChg>
      </pc:sldChg>
      <pc:sldChg chg="ord">
        <pc:chgData name="Bob Heinemann" userId="2f06b177-d646-4aca-968e-b5dc5b6e5c99" providerId="ADAL" clId="{B18AA36D-2426-4407-B6FF-28AE8D2C807D}" dt="2022-05-05T21:59:12.541" v="13" actId="20578"/>
        <pc:sldMkLst>
          <pc:docMk/>
          <pc:sldMk cId="419829132" sldId="259"/>
        </pc:sldMkLst>
      </pc:sldChg>
    </pc:docChg>
  </pc:docChgLst>
  <pc:docChgLst>
    <pc:chgData name="Gananand G Kini" userId="S::gkini@mitre.org::7e704cb4-ceca-45b4-9649-11f664136731" providerId="AD" clId="Web-{BACEBDE5-56EB-4DC4-AC96-F6594168CE8E}"/>
    <pc:docChg chg="addSld modSld sldOrd">
      <pc:chgData name="Gananand G Kini" userId="S::gkini@mitre.org::7e704cb4-ceca-45b4-9649-11f664136731" providerId="AD" clId="Web-{BACEBDE5-56EB-4DC4-AC96-F6594168CE8E}" dt="2022-03-18T14:02:04.238" v="123" actId="20577"/>
      <pc:docMkLst>
        <pc:docMk/>
      </pc:docMkLst>
      <pc:sldChg chg="modSp modCm">
        <pc:chgData name="Gananand G Kini" userId="S::gkini@mitre.org::7e704cb4-ceca-45b4-9649-11f664136731" providerId="AD" clId="Web-{BACEBDE5-56EB-4DC4-AC96-F6594168CE8E}" dt="2022-03-18T14:01:13.689" v="95" actId="20577"/>
        <pc:sldMkLst>
          <pc:docMk/>
          <pc:sldMk cId="419829132" sldId="259"/>
        </pc:sldMkLst>
        <pc:spChg chg="mod">
          <ac:chgData name="Gananand G Kini" userId="S::gkini@mitre.org::7e704cb4-ceca-45b4-9649-11f664136731" providerId="AD" clId="Web-{BACEBDE5-56EB-4DC4-AC96-F6594168CE8E}" dt="2022-03-18T14:01:13.689" v="95" actId="20577"/>
          <ac:spMkLst>
            <pc:docMk/>
            <pc:sldMk cId="419829132" sldId="259"/>
            <ac:spMk id="3" creationId="{82D362E5-07C7-4CAA-BC75-79276F7A517C}"/>
          </ac:spMkLst>
        </pc:spChg>
      </pc:sldChg>
      <pc:sldChg chg="modSp ord">
        <pc:chgData name="Gananand G Kini" userId="S::gkini@mitre.org::7e704cb4-ceca-45b4-9649-11f664136731" providerId="AD" clId="Web-{BACEBDE5-56EB-4DC4-AC96-F6594168CE8E}" dt="2022-03-18T14:00:27.360" v="27"/>
        <pc:sldMkLst>
          <pc:docMk/>
          <pc:sldMk cId="4232308199" sldId="275"/>
        </pc:sldMkLst>
        <pc:spChg chg="mod">
          <ac:chgData name="Gananand G Kini" userId="S::gkini@mitre.org::7e704cb4-ceca-45b4-9649-11f664136731" providerId="AD" clId="Web-{BACEBDE5-56EB-4DC4-AC96-F6594168CE8E}" dt="2022-03-18T14:00:16.907" v="25" actId="20577"/>
          <ac:spMkLst>
            <pc:docMk/>
            <pc:sldMk cId="4232308199" sldId="275"/>
            <ac:spMk id="3" creationId="{C6214ED3-1C88-2643-9C77-37FE7651FC39}"/>
          </ac:spMkLst>
        </pc:spChg>
      </pc:sldChg>
      <pc:sldChg chg="modSp">
        <pc:chgData name="Gananand G Kini" userId="S::gkini@mitre.org::7e704cb4-ceca-45b4-9649-11f664136731" providerId="AD" clId="Web-{BACEBDE5-56EB-4DC4-AC96-F6594168CE8E}" dt="2022-03-18T14:00:12.110" v="22" actId="20577"/>
        <pc:sldMkLst>
          <pc:docMk/>
          <pc:sldMk cId="756396152" sldId="332"/>
        </pc:sldMkLst>
        <pc:spChg chg="mod">
          <ac:chgData name="Gananand G Kini" userId="S::gkini@mitre.org::7e704cb4-ceca-45b4-9649-11f664136731" providerId="AD" clId="Web-{BACEBDE5-56EB-4DC4-AC96-F6594168CE8E}" dt="2022-03-18T14:00:12.110" v="22" actId="20577"/>
          <ac:spMkLst>
            <pc:docMk/>
            <pc:sldMk cId="756396152" sldId="332"/>
            <ac:spMk id="3" creationId="{C6214ED3-1C88-2643-9C77-37FE7651FC39}"/>
          </ac:spMkLst>
        </pc:spChg>
      </pc:sldChg>
      <pc:sldChg chg="ord">
        <pc:chgData name="Gananand G Kini" userId="S::gkini@mitre.org::7e704cb4-ceca-45b4-9649-11f664136731" providerId="AD" clId="Web-{BACEBDE5-56EB-4DC4-AC96-F6594168CE8E}" dt="2022-03-18T14:00:27.360" v="26"/>
        <pc:sldMkLst>
          <pc:docMk/>
          <pc:sldMk cId="3695425784" sldId="333"/>
        </pc:sldMkLst>
      </pc:sldChg>
      <pc:sldChg chg="modSp">
        <pc:chgData name="Gananand G Kini" userId="S::gkini@mitre.org::7e704cb4-ceca-45b4-9649-11f664136731" providerId="AD" clId="Web-{BACEBDE5-56EB-4DC4-AC96-F6594168CE8E}" dt="2022-03-18T14:02:04.238" v="123" actId="20577"/>
        <pc:sldMkLst>
          <pc:docMk/>
          <pc:sldMk cId="2589333168" sldId="335"/>
        </pc:sldMkLst>
        <pc:spChg chg="mod">
          <ac:chgData name="Gananand G Kini" userId="S::gkini@mitre.org::7e704cb4-ceca-45b4-9649-11f664136731" providerId="AD" clId="Web-{BACEBDE5-56EB-4DC4-AC96-F6594168CE8E}" dt="2022-03-18T14:02:04.238" v="123" actId="20577"/>
          <ac:spMkLst>
            <pc:docMk/>
            <pc:sldMk cId="2589333168" sldId="335"/>
            <ac:spMk id="3" creationId="{4C6C4497-B7DE-4E7D-B177-8C268CFC1B4E}"/>
          </ac:spMkLst>
        </pc:spChg>
      </pc:sldChg>
      <pc:sldChg chg="modSp">
        <pc:chgData name="Gananand G Kini" userId="S::gkini@mitre.org::7e704cb4-ceca-45b4-9649-11f664136731" providerId="AD" clId="Web-{BACEBDE5-56EB-4DC4-AC96-F6594168CE8E}" dt="2022-03-18T13:59:40.094" v="19" actId="20577"/>
        <pc:sldMkLst>
          <pc:docMk/>
          <pc:sldMk cId="993464899" sldId="336"/>
        </pc:sldMkLst>
        <pc:spChg chg="mod">
          <ac:chgData name="Gananand G Kini" userId="S::gkini@mitre.org::7e704cb4-ceca-45b4-9649-11f664136731" providerId="AD" clId="Web-{BACEBDE5-56EB-4DC4-AC96-F6594168CE8E}" dt="2022-03-18T13:59:40.094" v="19" actId="20577"/>
          <ac:spMkLst>
            <pc:docMk/>
            <pc:sldMk cId="993464899" sldId="336"/>
            <ac:spMk id="3" creationId="{F4560989-1D7A-4725-966B-B7D121B7039A}"/>
          </ac:spMkLst>
        </pc:spChg>
      </pc:sldChg>
      <pc:sldChg chg="modSp add replId">
        <pc:chgData name="Gananand G Kini" userId="S::gkini@mitre.org::7e704cb4-ceca-45b4-9649-11f664136731" providerId="AD" clId="Web-{BACEBDE5-56EB-4DC4-AC96-F6594168CE8E}" dt="2022-03-18T14:00:52.986" v="63" actId="20577"/>
        <pc:sldMkLst>
          <pc:docMk/>
          <pc:sldMk cId="2765630367" sldId="344"/>
        </pc:sldMkLst>
        <pc:spChg chg="mod">
          <ac:chgData name="Gananand G Kini" userId="S::gkini@mitre.org::7e704cb4-ceca-45b4-9649-11f664136731" providerId="AD" clId="Web-{BACEBDE5-56EB-4DC4-AC96-F6594168CE8E}" dt="2022-03-18T14:00:52.986" v="63" actId="20577"/>
          <ac:spMkLst>
            <pc:docMk/>
            <pc:sldMk cId="2765630367" sldId="344"/>
            <ac:spMk id="3" creationId="{C6214ED3-1C88-2643-9C77-37FE7651FC39}"/>
          </ac:spMkLst>
        </pc:spChg>
      </pc:sldChg>
    </pc:docChg>
  </pc:docChgLst>
  <pc:docChgLst>
    <pc:chgData name="Gananand G Kini" userId="7e704cb4-ceca-45b4-9649-11f664136731" providerId="ADAL" clId="{5EE4382C-8E78-E64F-B1D8-09B991D665F2}"/>
    <pc:docChg chg="custSel modSld sldOrd">
      <pc:chgData name="Gananand G Kini" userId="7e704cb4-ceca-45b4-9649-11f664136731" providerId="ADAL" clId="{5EE4382C-8E78-E64F-B1D8-09B991D665F2}" dt="2022-03-18T15:27:28.834" v="967" actId="27636"/>
      <pc:docMkLst>
        <pc:docMk/>
      </pc:docMkLst>
      <pc:sldChg chg="modSp mod modCm">
        <pc:chgData name="Gananand G Kini" userId="7e704cb4-ceca-45b4-9649-11f664136731" providerId="ADAL" clId="{5EE4382C-8E78-E64F-B1D8-09B991D665F2}" dt="2022-03-18T15:07:27.558" v="617" actId="20577"/>
        <pc:sldMkLst>
          <pc:docMk/>
          <pc:sldMk cId="419829132" sldId="259"/>
        </pc:sldMkLst>
        <pc:spChg chg="mod">
          <ac:chgData name="Gananand G Kini" userId="7e704cb4-ceca-45b4-9649-11f664136731" providerId="ADAL" clId="{5EE4382C-8E78-E64F-B1D8-09B991D665F2}" dt="2022-03-18T15:07:27.558" v="617" actId="20577"/>
          <ac:spMkLst>
            <pc:docMk/>
            <pc:sldMk cId="419829132" sldId="259"/>
            <ac:spMk id="3" creationId="{82D362E5-07C7-4CAA-BC75-79276F7A517C}"/>
          </ac:spMkLst>
        </pc:spChg>
      </pc:sldChg>
      <pc:sldChg chg="modSp mod">
        <pc:chgData name="Gananand G Kini" userId="7e704cb4-ceca-45b4-9649-11f664136731" providerId="ADAL" clId="{5EE4382C-8E78-E64F-B1D8-09B991D665F2}" dt="2022-03-18T15:11:28.295" v="688" actId="5793"/>
        <pc:sldMkLst>
          <pc:docMk/>
          <pc:sldMk cId="450011491" sldId="261"/>
        </pc:sldMkLst>
        <pc:spChg chg="mod">
          <ac:chgData name="Gananand G Kini" userId="7e704cb4-ceca-45b4-9649-11f664136731" providerId="ADAL" clId="{5EE4382C-8E78-E64F-B1D8-09B991D665F2}" dt="2022-03-18T15:11:28.295" v="688" actId="5793"/>
          <ac:spMkLst>
            <pc:docMk/>
            <pc:sldMk cId="450011491" sldId="261"/>
            <ac:spMk id="3" creationId="{02DD74E7-E2EC-F34E-BF25-D3CEF5AD1650}"/>
          </ac:spMkLst>
        </pc:spChg>
      </pc:sldChg>
      <pc:sldChg chg="modSp mod">
        <pc:chgData name="Gananand G Kini" userId="7e704cb4-ceca-45b4-9649-11f664136731" providerId="ADAL" clId="{5EE4382C-8E78-E64F-B1D8-09B991D665F2}" dt="2022-03-18T15:27:28.834" v="967" actId="27636"/>
        <pc:sldMkLst>
          <pc:docMk/>
          <pc:sldMk cId="604466117" sldId="271"/>
        </pc:sldMkLst>
        <pc:spChg chg="mod">
          <ac:chgData name="Gananand G Kini" userId="7e704cb4-ceca-45b4-9649-11f664136731" providerId="ADAL" clId="{5EE4382C-8E78-E64F-B1D8-09B991D665F2}" dt="2022-03-18T15:27:28.834" v="967" actId="27636"/>
          <ac:spMkLst>
            <pc:docMk/>
            <pc:sldMk cId="604466117" sldId="271"/>
            <ac:spMk id="3" creationId="{0211F04A-A36B-C84B-AC7A-10CEB1D91425}"/>
          </ac:spMkLst>
        </pc:spChg>
      </pc:sldChg>
      <pc:sldChg chg="modSp mod ord">
        <pc:chgData name="Gananand G Kini" userId="7e704cb4-ceca-45b4-9649-11f664136731" providerId="ADAL" clId="{5EE4382C-8E78-E64F-B1D8-09B991D665F2}" dt="2022-03-18T15:23:07.532" v="962" actId="20577"/>
        <pc:sldMkLst>
          <pc:docMk/>
          <pc:sldMk cId="4232308199" sldId="275"/>
        </pc:sldMkLst>
        <pc:spChg chg="mod">
          <ac:chgData name="Gananand G Kini" userId="7e704cb4-ceca-45b4-9649-11f664136731" providerId="ADAL" clId="{5EE4382C-8E78-E64F-B1D8-09B991D665F2}" dt="2022-03-18T15:23:07.532" v="962" actId="20577"/>
          <ac:spMkLst>
            <pc:docMk/>
            <pc:sldMk cId="4232308199" sldId="275"/>
            <ac:spMk id="3" creationId="{C6214ED3-1C88-2643-9C77-37FE7651FC39}"/>
          </ac:spMkLst>
        </pc:spChg>
      </pc:sldChg>
      <pc:sldChg chg="modSp mod">
        <pc:chgData name="Gananand G Kini" userId="7e704cb4-ceca-45b4-9649-11f664136731" providerId="ADAL" clId="{5EE4382C-8E78-E64F-B1D8-09B991D665F2}" dt="2022-03-18T15:14:10.113" v="723" actId="20577"/>
        <pc:sldMkLst>
          <pc:docMk/>
          <pc:sldMk cId="2065013549" sldId="278"/>
        </pc:sldMkLst>
        <pc:spChg chg="mod">
          <ac:chgData name="Gananand G Kini" userId="7e704cb4-ceca-45b4-9649-11f664136731" providerId="ADAL" clId="{5EE4382C-8E78-E64F-B1D8-09B991D665F2}" dt="2022-03-18T15:14:10.113" v="723" actId="20577"/>
          <ac:spMkLst>
            <pc:docMk/>
            <pc:sldMk cId="2065013549" sldId="278"/>
            <ac:spMk id="3" creationId="{C6214ED3-1C88-2643-9C77-37FE7651FC39}"/>
          </ac:spMkLst>
        </pc:spChg>
      </pc:sldChg>
      <pc:sldChg chg="modSp mod ord">
        <pc:chgData name="Gananand G Kini" userId="7e704cb4-ceca-45b4-9649-11f664136731" providerId="ADAL" clId="{5EE4382C-8E78-E64F-B1D8-09B991D665F2}" dt="2022-03-18T15:14:05.434" v="721" actId="20577"/>
        <pc:sldMkLst>
          <pc:docMk/>
          <pc:sldMk cId="756396152" sldId="332"/>
        </pc:sldMkLst>
        <pc:spChg chg="mod">
          <ac:chgData name="Gananand G Kini" userId="7e704cb4-ceca-45b4-9649-11f664136731" providerId="ADAL" clId="{5EE4382C-8E78-E64F-B1D8-09B991D665F2}" dt="2022-03-18T15:14:05.434" v="721" actId="20577"/>
          <ac:spMkLst>
            <pc:docMk/>
            <pc:sldMk cId="756396152" sldId="332"/>
            <ac:spMk id="3" creationId="{C6214ED3-1C88-2643-9C77-37FE7651FC39}"/>
          </ac:spMkLst>
        </pc:spChg>
      </pc:sldChg>
      <pc:sldChg chg="ord">
        <pc:chgData name="Gananand G Kini" userId="7e704cb4-ceca-45b4-9649-11f664136731" providerId="ADAL" clId="{5EE4382C-8E78-E64F-B1D8-09B991D665F2}" dt="2022-03-18T15:22:58.492" v="958" actId="20578"/>
        <pc:sldMkLst>
          <pc:docMk/>
          <pc:sldMk cId="3695425784" sldId="333"/>
        </pc:sldMkLst>
      </pc:sldChg>
      <pc:sldChg chg="modSp mod ord">
        <pc:chgData name="Gananand G Kini" userId="7e704cb4-ceca-45b4-9649-11f664136731" providerId="ADAL" clId="{5EE4382C-8E78-E64F-B1D8-09B991D665F2}" dt="2022-03-18T15:17:20.849" v="957" actId="20577"/>
        <pc:sldMkLst>
          <pc:docMk/>
          <pc:sldMk cId="2589333168" sldId="335"/>
        </pc:sldMkLst>
        <pc:spChg chg="mod">
          <ac:chgData name="Gananand G Kini" userId="7e704cb4-ceca-45b4-9649-11f664136731" providerId="ADAL" clId="{5EE4382C-8E78-E64F-B1D8-09B991D665F2}" dt="2022-03-18T15:17:20.849" v="957" actId="20577"/>
          <ac:spMkLst>
            <pc:docMk/>
            <pc:sldMk cId="2589333168" sldId="335"/>
            <ac:spMk id="3" creationId="{4C6C4497-B7DE-4E7D-B177-8C268CFC1B4E}"/>
          </ac:spMkLst>
        </pc:spChg>
      </pc:sldChg>
      <pc:sldChg chg="modSp mod">
        <pc:chgData name="Gananand G Kini" userId="7e704cb4-ceca-45b4-9649-11f664136731" providerId="ADAL" clId="{5EE4382C-8E78-E64F-B1D8-09B991D665F2}" dt="2022-03-18T15:10:55.044" v="642" actId="21"/>
        <pc:sldMkLst>
          <pc:docMk/>
          <pc:sldMk cId="993464899" sldId="336"/>
        </pc:sldMkLst>
        <pc:spChg chg="mod">
          <ac:chgData name="Gananand G Kini" userId="7e704cb4-ceca-45b4-9649-11f664136731" providerId="ADAL" clId="{5EE4382C-8E78-E64F-B1D8-09B991D665F2}" dt="2022-03-18T15:10:55.044" v="642" actId="21"/>
          <ac:spMkLst>
            <pc:docMk/>
            <pc:sldMk cId="993464899" sldId="336"/>
            <ac:spMk id="3" creationId="{F4560989-1D7A-4725-966B-B7D121B7039A}"/>
          </ac:spMkLst>
        </pc:spChg>
      </pc:sldChg>
      <pc:sldChg chg="modSp mod">
        <pc:chgData name="Gananand G Kini" userId="7e704cb4-ceca-45b4-9649-11f664136731" providerId="ADAL" clId="{5EE4382C-8E78-E64F-B1D8-09B991D665F2}" dt="2022-03-18T15:12:32.171" v="691" actId="6549"/>
        <pc:sldMkLst>
          <pc:docMk/>
          <pc:sldMk cId="2878771369" sldId="337"/>
        </pc:sldMkLst>
        <pc:spChg chg="mod">
          <ac:chgData name="Gananand G Kini" userId="7e704cb4-ceca-45b4-9649-11f664136731" providerId="ADAL" clId="{5EE4382C-8E78-E64F-B1D8-09B991D665F2}" dt="2022-03-18T15:12:32.171" v="691" actId="6549"/>
          <ac:spMkLst>
            <pc:docMk/>
            <pc:sldMk cId="2878771369" sldId="337"/>
            <ac:spMk id="3" creationId="{2DC901B9-6E8B-48EA-8D7F-A4D25C3199EC}"/>
          </ac:spMkLst>
        </pc:spChg>
      </pc:sldChg>
      <pc:sldChg chg="modSp mod">
        <pc:chgData name="Gananand G Kini" userId="7e704cb4-ceca-45b4-9649-11f664136731" providerId="ADAL" clId="{5EE4382C-8E78-E64F-B1D8-09B991D665F2}" dt="2022-03-18T15:03:20.973" v="594" actId="20577"/>
        <pc:sldMkLst>
          <pc:docMk/>
          <pc:sldMk cId="2216082634" sldId="339"/>
        </pc:sldMkLst>
        <pc:spChg chg="mod">
          <ac:chgData name="Gananand G Kini" userId="7e704cb4-ceca-45b4-9649-11f664136731" providerId="ADAL" clId="{5EE4382C-8E78-E64F-B1D8-09B991D665F2}" dt="2022-03-18T15:03:20.973" v="594" actId="20577"/>
          <ac:spMkLst>
            <pc:docMk/>
            <pc:sldMk cId="2216082634" sldId="339"/>
            <ac:spMk id="3" creationId="{3DEE5ECE-56FB-4B03-95D5-625BDE76CD04}"/>
          </ac:spMkLst>
        </pc:spChg>
      </pc:sldChg>
      <pc:sldChg chg="modSp mod">
        <pc:chgData name="Gananand G Kini" userId="7e704cb4-ceca-45b4-9649-11f664136731" providerId="ADAL" clId="{5EE4382C-8E78-E64F-B1D8-09B991D665F2}" dt="2022-03-18T15:23:02.829" v="960" actId="20577"/>
        <pc:sldMkLst>
          <pc:docMk/>
          <pc:sldMk cId="2765630367" sldId="344"/>
        </pc:sldMkLst>
        <pc:spChg chg="mod">
          <ac:chgData name="Gananand G Kini" userId="7e704cb4-ceca-45b4-9649-11f664136731" providerId="ADAL" clId="{5EE4382C-8E78-E64F-B1D8-09B991D665F2}" dt="2022-03-18T15:23:02.829" v="960" actId="20577"/>
          <ac:spMkLst>
            <pc:docMk/>
            <pc:sldMk cId="2765630367" sldId="344"/>
            <ac:spMk id="3" creationId="{C6214ED3-1C88-2643-9C77-37FE7651FC39}"/>
          </ac:spMkLst>
        </pc:spChg>
      </pc:sldChg>
    </pc:docChg>
  </pc:docChgLst>
  <pc:docChgLst>
    <pc:chgData name="Gananand G Kini" userId="S::gkini@mitre.org::7e704cb4-ceca-45b4-9649-11f664136731" providerId="AD" clId="Web-{465E3693-2A4B-4E90-BBA5-824158FA0508}"/>
    <pc:docChg chg="modSld">
      <pc:chgData name="Gananand G Kini" userId="S::gkini@mitre.org::7e704cb4-ceca-45b4-9649-11f664136731" providerId="AD" clId="Web-{465E3693-2A4B-4E90-BBA5-824158FA0508}" dt="2022-03-17T21:09:31.249" v="159" actId="20577"/>
      <pc:docMkLst>
        <pc:docMk/>
      </pc:docMkLst>
      <pc:sldChg chg="modSp">
        <pc:chgData name="Gananand G Kini" userId="S::gkini@mitre.org::7e704cb4-ceca-45b4-9649-11f664136731" providerId="AD" clId="Web-{465E3693-2A4B-4E90-BBA5-824158FA0508}" dt="2022-03-17T21:09:22.015" v="155" actId="20577"/>
        <pc:sldMkLst>
          <pc:docMk/>
          <pc:sldMk cId="2589333168" sldId="335"/>
        </pc:sldMkLst>
        <pc:spChg chg="mod">
          <ac:chgData name="Gananand G Kini" userId="S::gkini@mitre.org::7e704cb4-ceca-45b4-9649-11f664136731" providerId="AD" clId="Web-{465E3693-2A4B-4E90-BBA5-824158FA0508}" dt="2022-03-17T21:09:22.015" v="155" actId="20577"/>
          <ac:spMkLst>
            <pc:docMk/>
            <pc:sldMk cId="2589333168" sldId="335"/>
            <ac:spMk id="3" creationId="{4C6C4497-B7DE-4E7D-B177-8C268CFC1B4E}"/>
          </ac:spMkLst>
        </pc:spChg>
      </pc:sldChg>
      <pc:sldChg chg="modSp">
        <pc:chgData name="Gananand G Kini" userId="S::gkini@mitre.org::7e704cb4-ceca-45b4-9649-11f664136731" providerId="AD" clId="Web-{465E3693-2A4B-4E90-BBA5-824158FA0508}" dt="2022-03-17T21:09:31.249" v="159" actId="20577"/>
        <pc:sldMkLst>
          <pc:docMk/>
          <pc:sldMk cId="993464899" sldId="336"/>
        </pc:sldMkLst>
        <pc:spChg chg="mod">
          <ac:chgData name="Gananand G Kini" userId="S::gkini@mitre.org::7e704cb4-ceca-45b4-9649-11f664136731" providerId="AD" clId="Web-{465E3693-2A4B-4E90-BBA5-824158FA0508}" dt="2022-03-17T21:09:31.249" v="159" actId="20577"/>
          <ac:spMkLst>
            <pc:docMk/>
            <pc:sldMk cId="993464899" sldId="336"/>
            <ac:spMk id="3" creationId="{F4560989-1D7A-4725-966B-B7D121B7039A}"/>
          </ac:spMkLst>
        </pc:spChg>
      </pc:sldChg>
    </pc:docChg>
  </pc:docChgLst>
  <pc:docChgLst>
    <pc:chgData name="Steven M Christey" userId="f24da668-4c1f-41c0-850e-113e2bdf78cf" providerId="ADAL" clId="{B36BBBD3-AD86-4EB9-93FC-7BCDFC5B8C54}"/>
    <pc:docChg chg="undo custSel addSld delSld modSld">
      <pc:chgData name="Steven M Christey" userId="f24da668-4c1f-41c0-850e-113e2bdf78cf" providerId="ADAL" clId="{B36BBBD3-AD86-4EB9-93FC-7BCDFC5B8C54}" dt="2022-03-18T16:00:17.388" v="2700"/>
      <pc:docMkLst>
        <pc:docMk/>
      </pc:docMkLst>
      <pc:sldChg chg="modSp mod addCm delCm modCm">
        <pc:chgData name="Steven M Christey" userId="f24da668-4c1f-41c0-850e-113e2bdf78cf" providerId="ADAL" clId="{B36BBBD3-AD86-4EB9-93FC-7BCDFC5B8C54}" dt="2022-03-18T16:00:17.388" v="2700"/>
        <pc:sldMkLst>
          <pc:docMk/>
          <pc:sldMk cId="419829132" sldId="259"/>
        </pc:sldMkLst>
        <pc:spChg chg="mod">
          <ac:chgData name="Steven M Christey" userId="f24da668-4c1f-41c0-850e-113e2bdf78cf" providerId="ADAL" clId="{B36BBBD3-AD86-4EB9-93FC-7BCDFC5B8C54}" dt="2022-03-18T16:00:13.752" v="2699" actId="20577"/>
          <ac:spMkLst>
            <pc:docMk/>
            <pc:sldMk cId="419829132" sldId="259"/>
            <ac:spMk id="3" creationId="{82D362E5-07C7-4CAA-BC75-79276F7A517C}"/>
          </ac:spMkLst>
        </pc:spChg>
      </pc:sldChg>
      <pc:sldChg chg="modSp mod">
        <pc:chgData name="Steven M Christey" userId="f24da668-4c1f-41c0-850e-113e2bdf78cf" providerId="ADAL" clId="{B36BBBD3-AD86-4EB9-93FC-7BCDFC5B8C54}" dt="2022-03-17T20:26:05.142" v="34" actId="20577"/>
        <pc:sldMkLst>
          <pc:docMk/>
          <pc:sldMk cId="2065013549" sldId="278"/>
        </pc:sldMkLst>
        <pc:spChg chg="mod">
          <ac:chgData name="Steven M Christey" userId="f24da668-4c1f-41c0-850e-113e2bdf78cf" providerId="ADAL" clId="{B36BBBD3-AD86-4EB9-93FC-7BCDFC5B8C54}" dt="2022-03-17T20:26:05.142" v="34" actId="20577"/>
          <ac:spMkLst>
            <pc:docMk/>
            <pc:sldMk cId="2065013549" sldId="278"/>
            <ac:spMk id="3" creationId="{C6214ED3-1C88-2643-9C77-37FE7651FC39}"/>
          </ac:spMkLst>
        </pc:spChg>
      </pc:sldChg>
      <pc:sldChg chg="del">
        <pc:chgData name="Steven M Christey" userId="f24da668-4c1f-41c0-850e-113e2bdf78cf" providerId="ADAL" clId="{B36BBBD3-AD86-4EB9-93FC-7BCDFC5B8C54}" dt="2022-03-17T21:06:34.187" v="895" actId="47"/>
        <pc:sldMkLst>
          <pc:docMk/>
          <pc:sldMk cId="518240429" sldId="286"/>
        </pc:sldMkLst>
      </pc:sldChg>
      <pc:sldChg chg="del">
        <pc:chgData name="Steven M Christey" userId="f24da668-4c1f-41c0-850e-113e2bdf78cf" providerId="ADAL" clId="{B36BBBD3-AD86-4EB9-93FC-7BCDFC5B8C54}" dt="2022-03-17T20:30:00.820" v="118" actId="47"/>
        <pc:sldMkLst>
          <pc:docMk/>
          <pc:sldMk cId="939904296" sldId="287"/>
        </pc:sldMkLst>
      </pc:sldChg>
      <pc:sldChg chg="modSp add mod">
        <pc:chgData name="Steven M Christey" userId="f24da668-4c1f-41c0-850e-113e2bdf78cf" providerId="ADAL" clId="{B36BBBD3-AD86-4EB9-93FC-7BCDFC5B8C54}" dt="2022-03-17T21:05:00.286" v="892"/>
        <pc:sldMkLst>
          <pc:docMk/>
          <pc:sldMk cId="1412055420" sldId="288"/>
        </pc:sldMkLst>
        <pc:spChg chg="mod">
          <ac:chgData name="Steven M Christey" userId="f24da668-4c1f-41c0-850e-113e2bdf78cf" providerId="ADAL" clId="{B36BBBD3-AD86-4EB9-93FC-7BCDFC5B8C54}" dt="2022-03-17T21:05:00.286" v="892"/>
          <ac:spMkLst>
            <pc:docMk/>
            <pc:sldMk cId="1412055420" sldId="288"/>
            <ac:spMk id="3" creationId="{76B7A213-7ABE-484B-8651-D263D26EC281}"/>
          </ac:spMkLst>
        </pc:spChg>
      </pc:sldChg>
      <pc:sldChg chg="del">
        <pc:chgData name="Steven M Christey" userId="f24da668-4c1f-41c0-850e-113e2bdf78cf" providerId="ADAL" clId="{B36BBBD3-AD86-4EB9-93FC-7BCDFC5B8C54}" dt="2022-03-17T20:30:52.357" v="119" actId="2696"/>
        <pc:sldMkLst>
          <pc:docMk/>
          <pc:sldMk cId="2235072464" sldId="288"/>
        </pc:sldMkLst>
      </pc:sldChg>
      <pc:sldChg chg="modSp mod">
        <pc:chgData name="Steven M Christey" userId="f24da668-4c1f-41c0-850e-113e2bdf78cf" providerId="ADAL" clId="{B36BBBD3-AD86-4EB9-93FC-7BCDFC5B8C54}" dt="2022-03-17T20:50:53.651" v="495" actId="20577"/>
        <pc:sldMkLst>
          <pc:docMk/>
          <pc:sldMk cId="756396152" sldId="332"/>
        </pc:sldMkLst>
        <pc:spChg chg="mod">
          <ac:chgData name="Steven M Christey" userId="f24da668-4c1f-41c0-850e-113e2bdf78cf" providerId="ADAL" clId="{B36BBBD3-AD86-4EB9-93FC-7BCDFC5B8C54}" dt="2022-03-17T20:50:53.651" v="495" actId="20577"/>
          <ac:spMkLst>
            <pc:docMk/>
            <pc:sldMk cId="756396152" sldId="332"/>
            <ac:spMk id="3" creationId="{C6214ED3-1C88-2643-9C77-37FE7651FC39}"/>
          </ac:spMkLst>
        </pc:spChg>
      </pc:sldChg>
      <pc:sldChg chg="modSp del mod">
        <pc:chgData name="Steven M Christey" userId="f24da668-4c1f-41c0-850e-113e2bdf78cf" providerId="ADAL" clId="{B36BBBD3-AD86-4EB9-93FC-7BCDFC5B8C54}" dt="2022-03-17T21:07:59.691" v="908" actId="47"/>
        <pc:sldMkLst>
          <pc:docMk/>
          <pc:sldMk cId="2926922245" sldId="334"/>
        </pc:sldMkLst>
        <pc:spChg chg="mod">
          <ac:chgData name="Steven M Christey" userId="f24da668-4c1f-41c0-850e-113e2bdf78cf" providerId="ADAL" clId="{B36BBBD3-AD86-4EB9-93FC-7BCDFC5B8C54}" dt="2022-03-17T20:40:18.282" v="386" actId="13926"/>
          <ac:spMkLst>
            <pc:docMk/>
            <pc:sldMk cId="2926922245" sldId="334"/>
            <ac:spMk id="2" creationId="{A2FDAABB-8753-4C6A-89D7-4DB21E9662D4}"/>
          </ac:spMkLst>
        </pc:spChg>
      </pc:sldChg>
      <pc:sldChg chg="modSp mod">
        <pc:chgData name="Steven M Christey" userId="f24da668-4c1f-41c0-850e-113e2bdf78cf" providerId="ADAL" clId="{B36BBBD3-AD86-4EB9-93FC-7BCDFC5B8C54}" dt="2022-03-17T20:48:35.968" v="464" actId="20577"/>
        <pc:sldMkLst>
          <pc:docMk/>
          <pc:sldMk cId="2589333168" sldId="335"/>
        </pc:sldMkLst>
        <pc:spChg chg="mod">
          <ac:chgData name="Steven M Christey" userId="f24da668-4c1f-41c0-850e-113e2bdf78cf" providerId="ADAL" clId="{B36BBBD3-AD86-4EB9-93FC-7BCDFC5B8C54}" dt="2022-03-17T20:48:35.968" v="464" actId="20577"/>
          <ac:spMkLst>
            <pc:docMk/>
            <pc:sldMk cId="2589333168" sldId="335"/>
            <ac:spMk id="3" creationId="{4C6C4497-B7DE-4E7D-B177-8C268CFC1B4E}"/>
          </ac:spMkLst>
        </pc:spChg>
      </pc:sldChg>
      <pc:sldChg chg="modSp mod">
        <pc:chgData name="Steven M Christey" userId="f24da668-4c1f-41c0-850e-113e2bdf78cf" providerId="ADAL" clId="{B36BBBD3-AD86-4EB9-93FC-7BCDFC5B8C54}" dt="2022-03-18T14:57:39.754" v="914" actId="20577"/>
        <pc:sldMkLst>
          <pc:docMk/>
          <pc:sldMk cId="993464899" sldId="336"/>
        </pc:sldMkLst>
        <pc:spChg chg="mod">
          <ac:chgData name="Steven M Christey" userId="f24da668-4c1f-41c0-850e-113e2bdf78cf" providerId="ADAL" clId="{B36BBBD3-AD86-4EB9-93FC-7BCDFC5B8C54}" dt="2022-03-18T14:57:39.754" v="914" actId="20577"/>
          <ac:spMkLst>
            <pc:docMk/>
            <pc:sldMk cId="993464899" sldId="336"/>
            <ac:spMk id="3" creationId="{F4560989-1D7A-4725-966B-B7D121B7039A}"/>
          </ac:spMkLst>
        </pc:spChg>
      </pc:sldChg>
      <pc:sldChg chg="modSp mod">
        <pc:chgData name="Steven M Christey" userId="f24da668-4c1f-41c0-850e-113e2bdf78cf" providerId="ADAL" clId="{B36BBBD3-AD86-4EB9-93FC-7BCDFC5B8C54}" dt="2022-03-17T20:37:44.357" v="341" actId="20577"/>
        <pc:sldMkLst>
          <pc:docMk/>
          <pc:sldMk cId="2878771369" sldId="337"/>
        </pc:sldMkLst>
        <pc:spChg chg="mod">
          <ac:chgData name="Steven M Christey" userId="f24da668-4c1f-41c0-850e-113e2bdf78cf" providerId="ADAL" clId="{B36BBBD3-AD86-4EB9-93FC-7BCDFC5B8C54}" dt="2022-03-17T20:37:44.357" v="341" actId="20577"/>
          <ac:spMkLst>
            <pc:docMk/>
            <pc:sldMk cId="2878771369" sldId="337"/>
            <ac:spMk id="3" creationId="{2DC901B9-6E8B-48EA-8D7F-A4D25C3199EC}"/>
          </ac:spMkLst>
        </pc:spChg>
      </pc:sldChg>
      <pc:sldChg chg="addSp modSp mod">
        <pc:chgData name="Steven M Christey" userId="f24da668-4c1f-41c0-850e-113e2bdf78cf" providerId="ADAL" clId="{B36BBBD3-AD86-4EB9-93FC-7BCDFC5B8C54}" dt="2022-03-17T21:06:44.382" v="907" actId="20577"/>
        <pc:sldMkLst>
          <pc:docMk/>
          <pc:sldMk cId="1491194304" sldId="338"/>
        </pc:sldMkLst>
        <pc:spChg chg="mod">
          <ac:chgData name="Steven M Christey" userId="f24da668-4c1f-41c0-850e-113e2bdf78cf" providerId="ADAL" clId="{B36BBBD3-AD86-4EB9-93FC-7BCDFC5B8C54}" dt="2022-03-17T21:06:44.382" v="907" actId="20577"/>
          <ac:spMkLst>
            <pc:docMk/>
            <pc:sldMk cId="1491194304" sldId="338"/>
            <ac:spMk id="2" creationId="{D3F91617-0C84-428D-9308-BF0C181761B3}"/>
          </ac:spMkLst>
        </pc:spChg>
        <pc:spChg chg="mod">
          <ac:chgData name="Steven M Christey" userId="f24da668-4c1f-41c0-850e-113e2bdf78cf" providerId="ADAL" clId="{B36BBBD3-AD86-4EB9-93FC-7BCDFC5B8C54}" dt="2022-03-17T20:29:42.553" v="117" actId="20577"/>
          <ac:spMkLst>
            <pc:docMk/>
            <pc:sldMk cId="1491194304" sldId="338"/>
            <ac:spMk id="3" creationId="{FF621DE9-0962-4575-B9A0-403C8D84F29D}"/>
          </ac:spMkLst>
        </pc:spChg>
        <pc:spChg chg="add mod">
          <ac:chgData name="Steven M Christey" userId="f24da668-4c1f-41c0-850e-113e2bdf78cf" providerId="ADAL" clId="{B36BBBD3-AD86-4EB9-93FC-7BCDFC5B8C54}" dt="2022-03-17T21:06:19.032" v="894" actId="114"/>
          <ac:spMkLst>
            <pc:docMk/>
            <pc:sldMk cId="1491194304" sldId="338"/>
            <ac:spMk id="6" creationId="{5C2534EA-27D0-49E1-BCED-BFC304E967C8}"/>
          </ac:spMkLst>
        </pc:spChg>
      </pc:sldChg>
      <pc:sldChg chg="modSp mod">
        <pc:chgData name="Steven M Christey" userId="f24da668-4c1f-41c0-850e-113e2bdf78cf" providerId="ADAL" clId="{B36BBBD3-AD86-4EB9-93FC-7BCDFC5B8C54}" dt="2022-03-17T20:41:04.466" v="407" actId="20577"/>
        <pc:sldMkLst>
          <pc:docMk/>
          <pc:sldMk cId="2216082634" sldId="339"/>
        </pc:sldMkLst>
        <pc:spChg chg="mod">
          <ac:chgData name="Steven M Christey" userId="f24da668-4c1f-41c0-850e-113e2bdf78cf" providerId="ADAL" clId="{B36BBBD3-AD86-4EB9-93FC-7BCDFC5B8C54}" dt="2022-03-17T20:40:44.004" v="394" actId="20577"/>
          <ac:spMkLst>
            <pc:docMk/>
            <pc:sldMk cId="2216082634" sldId="339"/>
            <ac:spMk id="2" creationId="{38E87E5D-D2D8-41A9-B59C-75CC84CA2AED}"/>
          </ac:spMkLst>
        </pc:spChg>
        <pc:spChg chg="mod">
          <ac:chgData name="Steven M Christey" userId="f24da668-4c1f-41c0-850e-113e2bdf78cf" providerId="ADAL" clId="{B36BBBD3-AD86-4EB9-93FC-7BCDFC5B8C54}" dt="2022-03-17T20:41:04.466" v="407" actId="20577"/>
          <ac:spMkLst>
            <pc:docMk/>
            <pc:sldMk cId="2216082634" sldId="339"/>
            <ac:spMk id="3" creationId="{3DEE5ECE-56FB-4B03-95D5-625BDE76CD04}"/>
          </ac:spMkLst>
        </pc:spChg>
      </pc:sldChg>
      <pc:sldChg chg="modSp mod">
        <pc:chgData name="Steven M Christey" userId="f24da668-4c1f-41c0-850e-113e2bdf78cf" providerId="ADAL" clId="{B36BBBD3-AD86-4EB9-93FC-7BCDFC5B8C54}" dt="2022-03-18T15:32:59.140" v="930" actId="20577"/>
        <pc:sldMkLst>
          <pc:docMk/>
          <pc:sldMk cId="409078508" sldId="340"/>
        </pc:sldMkLst>
        <pc:spChg chg="mod">
          <ac:chgData name="Steven M Christey" userId="f24da668-4c1f-41c0-850e-113e2bdf78cf" providerId="ADAL" clId="{B36BBBD3-AD86-4EB9-93FC-7BCDFC5B8C54}" dt="2022-03-17T20:59:41.804" v="610" actId="20577"/>
          <ac:spMkLst>
            <pc:docMk/>
            <pc:sldMk cId="409078508" sldId="340"/>
            <ac:spMk id="2" creationId="{F6C258F8-6D8F-4481-AAEB-19BB6F1C487B}"/>
          </ac:spMkLst>
        </pc:spChg>
        <pc:spChg chg="mod">
          <ac:chgData name="Steven M Christey" userId="f24da668-4c1f-41c0-850e-113e2bdf78cf" providerId="ADAL" clId="{B36BBBD3-AD86-4EB9-93FC-7BCDFC5B8C54}" dt="2022-03-18T15:32:59.140" v="930" actId="20577"/>
          <ac:spMkLst>
            <pc:docMk/>
            <pc:sldMk cId="409078508" sldId="340"/>
            <ac:spMk id="3" creationId="{3BCD2892-79B5-4C4E-B6F4-10FA68398071}"/>
          </ac:spMkLst>
        </pc:spChg>
      </pc:sldChg>
      <pc:sldChg chg="modSp del mod">
        <pc:chgData name="Steven M Christey" userId="f24da668-4c1f-41c0-850e-113e2bdf78cf" providerId="ADAL" clId="{B36BBBD3-AD86-4EB9-93FC-7BCDFC5B8C54}" dt="2022-03-18T15:45:33.022" v="1915" actId="47"/>
        <pc:sldMkLst>
          <pc:docMk/>
          <pc:sldMk cId="4246747386" sldId="341"/>
        </pc:sldMkLst>
        <pc:spChg chg="mod">
          <ac:chgData name="Steven M Christey" userId="f24da668-4c1f-41c0-850e-113e2bdf78cf" providerId="ADAL" clId="{B36BBBD3-AD86-4EB9-93FC-7BCDFC5B8C54}" dt="2022-03-17T21:02:10.169" v="785" actId="5793"/>
          <ac:spMkLst>
            <pc:docMk/>
            <pc:sldMk cId="4246747386" sldId="341"/>
            <ac:spMk id="2" creationId="{2AE68CAB-3C32-4263-8E0F-0C5D6A30C103}"/>
          </ac:spMkLst>
        </pc:spChg>
        <pc:spChg chg="mod">
          <ac:chgData name="Steven M Christey" userId="f24da668-4c1f-41c0-850e-113e2bdf78cf" providerId="ADAL" clId="{B36BBBD3-AD86-4EB9-93FC-7BCDFC5B8C54}" dt="2022-03-17T21:02:24.874" v="813" actId="20577"/>
          <ac:spMkLst>
            <pc:docMk/>
            <pc:sldMk cId="4246747386" sldId="341"/>
            <ac:spMk id="3" creationId="{7FF1EB22-0EC1-44B7-B629-723E02CC59B1}"/>
          </ac:spMkLst>
        </pc:spChg>
      </pc:sldChg>
      <pc:sldChg chg="modSp del mod">
        <pc:chgData name="Steven M Christey" userId="f24da668-4c1f-41c0-850e-113e2bdf78cf" providerId="ADAL" clId="{B36BBBD3-AD86-4EB9-93FC-7BCDFC5B8C54}" dt="2022-03-17T21:05:54.857" v="893" actId="47"/>
        <pc:sldMkLst>
          <pc:docMk/>
          <pc:sldMk cId="3584983070" sldId="342"/>
        </pc:sldMkLst>
        <pc:spChg chg="mod">
          <ac:chgData name="Steven M Christey" userId="f24da668-4c1f-41c0-850e-113e2bdf78cf" providerId="ADAL" clId="{B36BBBD3-AD86-4EB9-93FC-7BCDFC5B8C54}" dt="2022-03-17T20:49:53.921" v="478" actId="13926"/>
          <ac:spMkLst>
            <pc:docMk/>
            <pc:sldMk cId="3584983070" sldId="342"/>
            <ac:spMk id="2" creationId="{ADC6C05F-4FFC-4218-B5FF-726E8CD31429}"/>
          </ac:spMkLst>
        </pc:spChg>
        <pc:spChg chg="mod">
          <ac:chgData name="Steven M Christey" userId="f24da668-4c1f-41c0-850e-113e2bdf78cf" providerId="ADAL" clId="{B36BBBD3-AD86-4EB9-93FC-7BCDFC5B8C54}" dt="2022-03-17T21:02:49.313" v="814" actId="21"/>
          <ac:spMkLst>
            <pc:docMk/>
            <pc:sldMk cId="3584983070" sldId="342"/>
            <ac:spMk id="3" creationId="{2E847ED6-CFE8-4855-BB66-B02497A89130}"/>
          </ac:spMkLst>
        </pc:spChg>
      </pc:sldChg>
      <pc:sldChg chg="modSp new del mod">
        <pc:chgData name="Steven M Christey" userId="f24da668-4c1f-41c0-850e-113e2bdf78cf" providerId="ADAL" clId="{B36BBBD3-AD86-4EB9-93FC-7BCDFC5B8C54}" dt="2022-03-18T15:58:12.070" v="2589" actId="47"/>
        <pc:sldMkLst>
          <pc:docMk/>
          <pc:sldMk cId="2197164493" sldId="343"/>
        </pc:sldMkLst>
        <pc:spChg chg="mod">
          <ac:chgData name="Steven M Christey" userId="f24da668-4c1f-41c0-850e-113e2bdf78cf" providerId="ADAL" clId="{B36BBBD3-AD86-4EB9-93FC-7BCDFC5B8C54}" dt="2022-03-17T21:00:42.916" v="647" actId="20577"/>
          <ac:spMkLst>
            <pc:docMk/>
            <pc:sldMk cId="2197164493" sldId="343"/>
            <ac:spMk id="2" creationId="{BDD5448C-72C2-46BB-96AD-032679CF6933}"/>
          </ac:spMkLst>
        </pc:spChg>
        <pc:spChg chg="mod">
          <ac:chgData name="Steven M Christey" userId="f24da668-4c1f-41c0-850e-113e2bdf78cf" providerId="ADAL" clId="{B36BBBD3-AD86-4EB9-93FC-7BCDFC5B8C54}" dt="2022-03-18T15:48:40.267" v="1957" actId="20577"/>
          <ac:spMkLst>
            <pc:docMk/>
            <pc:sldMk cId="2197164493" sldId="343"/>
            <ac:spMk id="3" creationId="{EA205863-9E3B-4BF8-9D2F-84DCA6A7FA52}"/>
          </ac:spMkLst>
        </pc:spChg>
      </pc:sldChg>
      <pc:sldChg chg="addSp delSp modSp add mod">
        <pc:chgData name="Steven M Christey" userId="f24da668-4c1f-41c0-850e-113e2bdf78cf" providerId="ADAL" clId="{B36BBBD3-AD86-4EB9-93FC-7BCDFC5B8C54}" dt="2022-03-18T15:57:44.243" v="2588" actId="20577"/>
        <pc:sldMkLst>
          <pc:docMk/>
          <pc:sldMk cId="3414871681" sldId="345"/>
        </pc:sldMkLst>
        <pc:spChg chg="del">
          <ac:chgData name="Steven M Christey" userId="f24da668-4c1f-41c0-850e-113e2bdf78cf" providerId="ADAL" clId="{B36BBBD3-AD86-4EB9-93FC-7BCDFC5B8C54}" dt="2022-03-18T15:33:43.064" v="932" actId="478"/>
          <ac:spMkLst>
            <pc:docMk/>
            <pc:sldMk cId="3414871681" sldId="345"/>
            <ac:spMk id="3" creationId="{7FF1EB22-0EC1-44B7-B629-723E02CC59B1}"/>
          </ac:spMkLst>
        </pc:spChg>
        <pc:spChg chg="add del mod">
          <ac:chgData name="Steven M Christey" userId="f24da668-4c1f-41c0-850e-113e2bdf78cf" providerId="ADAL" clId="{B36BBBD3-AD86-4EB9-93FC-7BCDFC5B8C54}" dt="2022-03-18T15:34:03.169" v="933" actId="3680"/>
          <ac:spMkLst>
            <pc:docMk/>
            <pc:sldMk cId="3414871681" sldId="345"/>
            <ac:spMk id="6" creationId="{8D3C3095-BD99-43C3-BC3D-F1C49D6310DA}"/>
          </ac:spMkLst>
        </pc:spChg>
        <pc:spChg chg="add mod">
          <ac:chgData name="Steven M Christey" userId="f24da668-4c1f-41c0-850e-113e2bdf78cf" providerId="ADAL" clId="{B36BBBD3-AD86-4EB9-93FC-7BCDFC5B8C54}" dt="2022-03-18T15:46:01.355" v="1945" actId="404"/>
          <ac:spMkLst>
            <pc:docMk/>
            <pc:sldMk cId="3414871681" sldId="345"/>
            <ac:spMk id="8" creationId="{1195F833-6907-473B-BF6C-8E968754D28B}"/>
          </ac:spMkLst>
        </pc:spChg>
        <pc:graphicFrameChg chg="add mod ord modGraphic">
          <ac:chgData name="Steven M Christey" userId="f24da668-4c1f-41c0-850e-113e2bdf78cf" providerId="ADAL" clId="{B36BBBD3-AD86-4EB9-93FC-7BCDFC5B8C54}" dt="2022-03-18T15:57:44.243" v="2588" actId="20577"/>
          <ac:graphicFrameMkLst>
            <pc:docMk/>
            <pc:sldMk cId="3414871681" sldId="345"/>
            <ac:graphicFrameMk id="7" creationId="{325FB99E-EE47-43B4-8111-F4B233DBFEBB}"/>
          </ac:graphicFrameMkLst>
        </pc:graphicFrameChg>
      </pc:sldChg>
      <pc:sldChg chg="modSp add mod">
        <pc:chgData name="Steven M Christey" userId="f24da668-4c1f-41c0-850e-113e2bdf78cf" providerId="ADAL" clId="{B36BBBD3-AD86-4EB9-93FC-7BCDFC5B8C54}" dt="2022-03-18T15:58:54.311" v="2694" actId="20577"/>
        <pc:sldMkLst>
          <pc:docMk/>
          <pc:sldMk cId="3879194680" sldId="346"/>
        </pc:sldMkLst>
        <pc:spChg chg="mod">
          <ac:chgData name="Steven M Christey" userId="f24da668-4c1f-41c0-850e-113e2bdf78cf" providerId="ADAL" clId="{B36BBBD3-AD86-4EB9-93FC-7BCDFC5B8C54}" dt="2022-03-18T15:50:45.117" v="2055" actId="20577"/>
          <ac:spMkLst>
            <pc:docMk/>
            <pc:sldMk cId="3879194680" sldId="346"/>
            <ac:spMk id="2" creationId="{2AE68CAB-3C32-4263-8E0F-0C5D6A30C103}"/>
          </ac:spMkLst>
        </pc:spChg>
        <pc:spChg chg="mod">
          <ac:chgData name="Steven M Christey" userId="f24da668-4c1f-41c0-850e-113e2bdf78cf" providerId="ADAL" clId="{B36BBBD3-AD86-4EB9-93FC-7BCDFC5B8C54}" dt="2022-03-18T15:58:54.311" v="2694" actId="20577"/>
          <ac:spMkLst>
            <pc:docMk/>
            <pc:sldMk cId="3879194680" sldId="346"/>
            <ac:spMk id="8" creationId="{1195F833-6907-473B-BF6C-8E968754D28B}"/>
          </ac:spMkLst>
        </pc:spChg>
        <pc:graphicFrameChg chg="mod modGraphic">
          <ac:chgData name="Steven M Christey" userId="f24da668-4c1f-41c0-850e-113e2bdf78cf" providerId="ADAL" clId="{B36BBBD3-AD86-4EB9-93FC-7BCDFC5B8C54}" dt="2022-03-18T15:50:16.395" v="2027" actId="20577"/>
          <ac:graphicFrameMkLst>
            <pc:docMk/>
            <pc:sldMk cId="3879194680" sldId="346"/>
            <ac:graphicFrameMk id="7" creationId="{325FB99E-EE47-43B4-8111-F4B233DBFEBB}"/>
          </ac:graphicFrameMkLst>
        </pc:graphicFrameChg>
      </pc:sldChg>
      <pc:sldChg chg="addSp delSp modSp add mod">
        <pc:chgData name="Steven M Christey" userId="f24da668-4c1f-41c0-850e-113e2bdf78cf" providerId="ADAL" clId="{B36BBBD3-AD86-4EB9-93FC-7BCDFC5B8C54}" dt="2022-03-18T15:56:28.231" v="2537" actId="20577"/>
        <pc:sldMkLst>
          <pc:docMk/>
          <pc:sldMk cId="1461461298" sldId="347"/>
        </pc:sldMkLst>
        <pc:spChg chg="mod">
          <ac:chgData name="Steven M Christey" userId="f24da668-4c1f-41c0-850e-113e2bdf78cf" providerId="ADAL" clId="{B36BBBD3-AD86-4EB9-93FC-7BCDFC5B8C54}" dt="2022-03-18T15:51:39.507" v="2225" actId="20577"/>
          <ac:spMkLst>
            <pc:docMk/>
            <pc:sldMk cId="1461461298" sldId="347"/>
            <ac:spMk id="2" creationId="{2AE68CAB-3C32-4263-8E0F-0C5D6A30C103}"/>
          </ac:spMkLst>
        </pc:spChg>
        <pc:spChg chg="add del mod">
          <ac:chgData name="Steven M Christey" userId="f24da668-4c1f-41c0-850e-113e2bdf78cf" providerId="ADAL" clId="{B36BBBD3-AD86-4EB9-93FC-7BCDFC5B8C54}" dt="2022-03-18T15:52:17.160" v="2290" actId="20577"/>
          <ac:spMkLst>
            <pc:docMk/>
            <pc:sldMk cId="1461461298" sldId="347"/>
            <ac:spMk id="8" creationId="{1195F833-6907-473B-BF6C-8E968754D28B}"/>
          </ac:spMkLst>
        </pc:spChg>
        <pc:graphicFrameChg chg="mod modGraphic">
          <ac:chgData name="Steven M Christey" userId="f24da668-4c1f-41c0-850e-113e2bdf78cf" providerId="ADAL" clId="{B36BBBD3-AD86-4EB9-93FC-7BCDFC5B8C54}" dt="2022-03-18T15:56:28.231" v="2537" actId="20577"/>
          <ac:graphicFrameMkLst>
            <pc:docMk/>
            <pc:sldMk cId="1461461298" sldId="347"/>
            <ac:graphicFrameMk id="7" creationId="{325FB99E-EE47-43B4-8111-F4B233DBFEBB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7E59B-6BB3-884D-A975-DA850D7E14C7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FF80C-F91F-1846-9C59-36F1477DA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56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3C89-9E49-4851-A18A-DAECD34FD6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28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FF80C-F91F-1846-9C59-36F1477DA47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04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8F3C89-9E49-4851-A18A-DAECD34FD6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2513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FF80C-F91F-1846-9C59-36F1477DA4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56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FF80C-F91F-1846-9C59-36F1477DA4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05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FF80C-F91F-1846-9C59-36F1477DA4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10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3C89-9E49-4851-A18A-DAECD34FD6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7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One of the most well-known security issues is that of Cross-site Scripting, which was actually the #1 entry in last year’s Top 25 List. For those unfamiliar, the top 25 list of most dangerous software weaknesses is a list the CWE program publishes annually that leverages publicly-disclosed </a:t>
            </a:r>
            <a:r>
              <a:rPr lang="en-US" err="1"/>
              <a:t>cve</a:t>
            </a:r>
            <a:r>
              <a:rPr lang="en-US"/>
              <a:t> data within the national vulnerability database to generate a list of the most dangerous software weaknesses. Our methodology is a data-driven process that accounts for how prevalent a weakness is within the dataset, as well as the relative severity of each instance by way of accompanying </a:t>
            </a:r>
            <a:r>
              <a:rPr lang="en-US" err="1"/>
              <a:t>cvss</a:t>
            </a:r>
            <a:r>
              <a:rPr lang="en-US"/>
              <a:t> scores. So the #1 on our list last year was what is commonly referred to as ‘Cross-site scripting’, or rather the weakness that allows cross-site scripting to occur… and that is that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software does not neutralize or incorrectly neutralizes user-controllable input before it is placed in output used as a web page that served to other users</a:t>
            </a: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using this example to understand the relationship between CWE, CVE, and CAPEC, CWE describes the underlying weakness that allows this situation to arise: that is, the improper neutralization of input during web page generation.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CAPEC contains an entry describing the specific process, or attack pattern, an adversary might take to exploit this weakness.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as of this week, CVE has well over 700 cross site scripting vulnerabilities in various technologies in 2021 so far</a:t>
            </a: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SLIDE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3C89-9E49-4851-A18A-DAECD34FD6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89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FF80C-F91F-1846-9C59-36F1477DA47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07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FF80C-F91F-1846-9C59-36F1477DA47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85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mitre.org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hyperlink" Target="http://www.facebook.com/MITREcorp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1110" y="0"/>
            <a:ext cx="74692" cy="51435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85800" rtl="0" eaLnBrk="0" fontAlgn="base" latinLnBrk="0" hangingPunct="0">
                <a:lnSpc>
                  <a:spcPts val="1875"/>
                </a:lnSpc>
                <a:spcBef>
                  <a:spcPct val="0"/>
                </a:spcBef>
                <a:spcAft>
                  <a:spcPts val="75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3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85800" rtl="0" eaLnBrk="0" fontAlgn="base" latinLnBrk="0" hangingPunct="0">
                <a:lnSpc>
                  <a:spcPts val="1875"/>
                </a:lnSpc>
                <a:spcBef>
                  <a:spcPct val="0"/>
                </a:spcBef>
                <a:spcAft>
                  <a:spcPts val="75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35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276699"/>
            <a:ext cx="7246620" cy="1485900"/>
          </a:xfrm>
        </p:spPr>
        <p:txBody>
          <a:bodyPr anchor="b" anchorCtr="0">
            <a:normAutofit/>
          </a:bodyPr>
          <a:lstStyle>
            <a:lvl1pPr algn="l">
              <a:lnSpc>
                <a:spcPts val="3300"/>
              </a:lnSpc>
              <a:defRPr sz="3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Title here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823657" y="1836351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783124" y="1926709"/>
            <a:ext cx="5741509" cy="292442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Author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6298" y="41701"/>
            <a:ext cx="1324257" cy="189470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0" name="Text Box 34">
            <a:extLst>
              <a:ext uri="{FF2B5EF4-FFF2-40B4-BE49-F238E27FC236}">
                <a16:creationId xmlns:a16="http://schemas.microsoft.com/office/drawing/2014/main" id="{64B792E7-8D76-4EA8-9A42-E8F0187342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05720" y="4710991"/>
            <a:ext cx="6543408" cy="45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4290" rIns="34290">
            <a:spAutoFit/>
          </a:bodyPr>
          <a:lstStyle/>
          <a:p>
            <a:pPr algn="l" eaLnBrk="0" hangingPunct="0">
              <a:defRPr/>
            </a:pPr>
            <a:r>
              <a:rPr lang="en-US" sz="788">
                <a:latin typeface="Helvetica LT Std"/>
              </a:rPr>
              <a:t>CWE and CAPEC are sponsored by </a:t>
            </a:r>
            <a:r>
              <a:rPr lang="en-US" sz="788">
                <a:latin typeface="Helvetica LT Std"/>
                <a:hlinkClick r:id="rId2"/>
              </a:rPr>
              <a:t>U.S. Department of Homeland Security</a:t>
            </a:r>
            <a:r>
              <a:rPr lang="en-US" sz="788">
                <a:latin typeface="Helvetica LT Std"/>
              </a:rPr>
              <a:t> (DHS) </a:t>
            </a:r>
            <a:r>
              <a:rPr lang="en-US" sz="788">
                <a:latin typeface="Helvetica LT Std"/>
                <a:hlinkClick r:id="rId3"/>
              </a:rPr>
              <a:t>Cybersecurity and Infrastructure Security Agency</a:t>
            </a:r>
            <a:r>
              <a:rPr lang="en-US" sz="788">
                <a:latin typeface="Helvetica LT Std"/>
              </a:rPr>
              <a:t> (CISA). Copyright © 1999–2022, </a:t>
            </a:r>
            <a:r>
              <a:rPr lang="en-US" sz="788">
                <a:latin typeface="Helvetica LT Std"/>
                <a:hlinkClick r:id="rId4"/>
              </a:rPr>
              <a:t>The MITRE Corporation</a:t>
            </a:r>
            <a:r>
              <a:rPr lang="en-US" sz="788">
                <a:latin typeface="Helvetica LT Std"/>
              </a:rPr>
              <a:t>. CWE, CAPEC, the CWE logo, and the CAPEC logo are trademarks of The MITRE Corporation.</a:t>
            </a:r>
            <a:endParaRPr lang="en-US" altLang="en-US" sz="788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5539A13C-3B91-4B52-A780-74E4F9EFC96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08231" y="4671417"/>
            <a:ext cx="1097491" cy="351197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8951FE24-11A2-434A-BA2E-1EFAAF01006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98958" y="4710989"/>
            <a:ext cx="744710" cy="2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55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02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59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89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3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40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24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808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08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0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E1AE-2D0B-4241-8DAC-76DB4256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37" y="274321"/>
            <a:ext cx="8427541" cy="5626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C7E0-961C-4A00-8B0B-83ECF8E3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1202" indent="-231202" algn="l" defTabSz="912139" rtl="0" eaLnBrk="1" latinLnBrk="0" hangingPunct="1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1800" b="1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662" marR="0" indent="-228035" algn="l" defTabSz="91213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745864" indent="-231202" algn="l" defTabSz="912139" rtl="0" eaLnBrk="1" latinLnBrk="0" hangingPunct="1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180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 defTabSz="912139" rtl="0" eaLnBrk="1" latinLnBrk="0" hangingPunct="1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defRPr lang="en-US" sz="1800" b="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 defTabSz="912139" rtl="0" eaLnBrk="1" latinLnBrk="0" hangingPunct="1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defRPr lang="en-US" sz="1995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</a:lstStyle>
          <a:p>
            <a:pPr marL="231202" lvl="0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231202" lvl="1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231202" lvl="2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3F2848-DF32-4C59-B04B-EBFD963B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6298" y="41701"/>
            <a:ext cx="1324257" cy="189470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F26136AE-C7F6-42AC-A5EE-9C5F4672AC8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05720" y="4710991"/>
            <a:ext cx="6543408" cy="45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4290" rIns="34290">
            <a:spAutoFit/>
          </a:bodyPr>
          <a:lstStyle/>
          <a:p>
            <a:pPr algn="l" eaLnBrk="0" hangingPunct="0">
              <a:defRPr/>
            </a:pPr>
            <a:r>
              <a:rPr lang="en-US" sz="788">
                <a:latin typeface="Helvetica LT Std"/>
              </a:rPr>
              <a:t>CWE and CAPEC are sponsored by </a:t>
            </a:r>
            <a:r>
              <a:rPr lang="en-US" sz="788">
                <a:latin typeface="Helvetica LT Std"/>
                <a:hlinkClick r:id="rId2"/>
              </a:rPr>
              <a:t>U.S. Department of Homeland Security</a:t>
            </a:r>
            <a:r>
              <a:rPr lang="en-US" sz="788">
                <a:latin typeface="Helvetica LT Std"/>
              </a:rPr>
              <a:t> (DHS) </a:t>
            </a:r>
            <a:r>
              <a:rPr lang="en-US" sz="788">
                <a:latin typeface="Helvetica LT Std"/>
                <a:hlinkClick r:id="rId3"/>
              </a:rPr>
              <a:t>Cybersecurity and Infrastructure Security Agency</a:t>
            </a:r>
            <a:r>
              <a:rPr lang="en-US" sz="788">
                <a:latin typeface="Helvetica LT Std"/>
              </a:rPr>
              <a:t> (CISA). Copyright © 1999–2022, </a:t>
            </a:r>
            <a:r>
              <a:rPr lang="en-US" sz="788">
                <a:latin typeface="Helvetica LT Std"/>
                <a:hlinkClick r:id="rId4"/>
              </a:rPr>
              <a:t>The MITRE Corporation</a:t>
            </a:r>
            <a:r>
              <a:rPr lang="en-US" sz="788">
                <a:latin typeface="Helvetica LT Std"/>
              </a:rPr>
              <a:t>. CWE, CAPEC, the CWE logo, and the CAPEC logo are trademarks of The MITRE Corporation.</a:t>
            </a:r>
            <a:endParaRPr lang="en-US" altLang="en-US" sz="788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03325267-8D95-42AC-ABD8-B9640FC9462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08231" y="4671417"/>
            <a:ext cx="1097491" cy="351197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391D8836-AB2B-453D-B8C1-F3F83AF851B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98958" y="4710989"/>
            <a:ext cx="744710" cy="2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445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724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276699"/>
            <a:ext cx="7246620" cy="1485900"/>
          </a:xfrm>
        </p:spPr>
        <p:txBody>
          <a:bodyPr anchor="b" anchorCtr="0">
            <a:normAutofit/>
          </a:bodyPr>
          <a:lstStyle>
            <a:lvl1pPr algn="l">
              <a:lnSpc>
                <a:spcPts val="3300"/>
              </a:lnSpc>
              <a:defRPr sz="3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Title here</a:t>
            </a:r>
          </a:p>
        </p:txBody>
      </p:sp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783124" y="1926709"/>
            <a:ext cx="5741509" cy="292442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Author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6298" y="41701"/>
            <a:ext cx="1324257" cy="189470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0" name="Text Box 34">
            <a:extLst>
              <a:ext uri="{FF2B5EF4-FFF2-40B4-BE49-F238E27FC236}">
                <a16:creationId xmlns:a16="http://schemas.microsoft.com/office/drawing/2014/main" id="{64B792E7-8D76-4EA8-9A42-E8F0187342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05720" y="4710991"/>
            <a:ext cx="6543408" cy="45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4290" rIns="34290">
            <a:spAutoFit/>
          </a:bodyPr>
          <a:lstStyle/>
          <a:p>
            <a:pPr algn="l" eaLnBrk="0" hangingPunct="0">
              <a:defRPr/>
            </a:pPr>
            <a:r>
              <a:rPr lang="en-US" sz="788">
                <a:latin typeface="Helvetica LT Std"/>
              </a:rPr>
              <a:t>CWE and CAPEC are sponsored by </a:t>
            </a:r>
            <a:r>
              <a:rPr lang="en-US" sz="788">
                <a:latin typeface="Helvetica LT Std"/>
                <a:hlinkClick r:id="rId2"/>
              </a:rPr>
              <a:t>U.S. Department of Homeland Security</a:t>
            </a:r>
            <a:r>
              <a:rPr lang="en-US" sz="788">
                <a:latin typeface="Helvetica LT Std"/>
              </a:rPr>
              <a:t> (DHS) </a:t>
            </a:r>
            <a:r>
              <a:rPr lang="en-US" sz="788">
                <a:latin typeface="Helvetica LT Std"/>
                <a:hlinkClick r:id="rId3"/>
              </a:rPr>
              <a:t>Cybersecurity and Infrastructure Security Agency</a:t>
            </a:r>
            <a:r>
              <a:rPr lang="en-US" sz="788">
                <a:latin typeface="Helvetica LT Std"/>
              </a:rPr>
              <a:t> (CISA). Copyright © 1999–2022, </a:t>
            </a:r>
            <a:r>
              <a:rPr lang="en-US" sz="788">
                <a:latin typeface="Helvetica LT Std"/>
                <a:hlinkClick r:id="rId4"/>
              </a:rPr>
              <a:t>The MITRE Corporation</a:t>
            </a:r>
            <a:r>
              <a:rPr lang="en-US" sz="788">
                <a:latin typeface="Helvetica LT Std"/>
              </a:rPr>
              <a:t>. CWE, CAPEC, the CWE logo, and the CAPEC logo are trademarks of The MITRE Corporation.</a:t>
            </a:r>
            <a:endParaRPr lang="en-US" altLang="en-US" sz="788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5539A13C-3B91-4B52-A780-74E4F9EFC96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08231" y="4671417"/>
            <a:ext cx="1097491" cy="351197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8951FE24-11A2-434A-BA2E-1EFAAF01006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98958" y="4710989"/>
            <a:ext cx="744710" cy="2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2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1110" y="0"/>
            <a:ext cx="74692" cy="5143500"/>
            <a:chOff x="1" y="0"/>
            <a:chExt cx="380999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85783" rtl="0" eaLnBrk="0" fontAlgn="base" latinLnBrk="0" hangingPunct="0">
                <a:lnSpc>
                  <a:spcPts val="1875"/>
                </a:lnSpc>
                <a:spcBef>
                  <a:spcPct val="0"/>
                </a:spcBef>
                <a:spcAft>
                  <a:spcPts val="75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3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85783" rtl="0" eaLnBrk="0" fontAlgn="base" latinLnBrk="0" hangingPunct="0">
                <a:lnSpc>
                  <a:spcPts val="1875"/>
                </a:lnSpc>
                <a:spcBef>
                  <a:spcPct val="0"/>
                </a:spcBef>
                <a:spcAft>
                  <a:spcPts val="75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35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14350" y="1892302"/>
            <a:ext cx="8115300" cy="1352549"/>
          </a:xfrm>
        </p:spPr>
        <p:txBody>
          <a:bodyPr anchor="ctr" anchorCtr="0">
            <a:noAutofit/>
          </a:bodyPr>
          <a:lstStyle>
            <a:lvl1pPr algn="ctr">
              <a:lnSpc>
                <a:spcPts val="3300"/>
              </a:lnSpc>
              <a:defRPr sz="3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Divider Slide – Section Title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14350" y="1543050"/>
            <a:ext cx="805815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14350" y="3600450"/>
            <a:ext cx="805815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9022911" y="0"/>
            <a:ext cx="74692" cy="5143500"/>
            <a:chOff x="1" y="0"/>
            <a:chExt cx="380999" cy="6858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85783" rtl="0" eaLnBrk="0" fontAlgn="base" latinLnBrk="0" hangingPunct="0">
                <a:lnSpc>
                  <a:spcPts val="1875"/>
                </a:lnSpc>
                <a:spcBef>
                  <a:spcPct val="0"/>
                </a:spcBef>
                <a:spcAft>
                  <a:spcPts val="75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3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85783" rtl="0" eaLnBrk="0" fontAlgn="base" latinLnBrk="0" hangingPunct="0">
                <a:lnSpc>
                  <a:spcPts val="1875"/>
                </a:lnSpc>
                <a:spcBef>
                  <a:spcPct val="0"/>
                </a:spcBef>
                <a:spcAft>
                  <a:spcPts val="75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35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0B872EE-CF6B-48C6-B994-9F72BDEE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6298" y="41701"/>
            <a:ext cx="1324257" cy="189470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55136C6F-E106-4C5E-A51C-738B02B4B8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05720" y="4710991"/>
            <a:ext cx="6543408" cy="45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4290" rIns="34290">
            <a:spAutoFit/>
          </a:bodyPr>
          <a:lstStyle/>
          <a:p>
            <a:pPr algn="l" eaLnBrk="0" hangingPunct="0">
              <a:defRPr/>
            </a:pPr>
            <a:r>
              <a:rPr lang="en-US" sz="788">
                <a:latin typeface="Helvetica LT Std"/>
              </a:rPr>
              <a:t>CWE and CAPEC are sponsored by </a:t>
            </a:r>
            <a:r>
              <a:rPr lang="en-US" sz="788">
                <a:latin typeface="Helvetica LT Std"/>
                <a:hlinkClick r:id="rId2"/>
              </a:rPr>
              <a:t>U.S. Department of Homeland Security</a:t>
            </a:r>
            <a:r>
              <a:rPr lang="en-US" sz="788">
                <a:latin typeface="Helvetica LT Std"/>
              </a:rPr>
              <a:t> (DHS) </a:t>
            </a:r>
            <a:r>
              <a:rPr lang="en-US" sz="788">
                <a:latin typeface="Helvetica LT Std"/>
                <a:hlinkClick r:id="rId3"/>
              </a:rPr>
              <a:t>Cybersecurity and Infrastructure Security Agency</a:t>
            </a:r>
            <a:r>
              <a:rPr lang="en-US" sz="788">
                <a:latin typeface="Helvetica LT Std"/>
              </a:rPr>
              <a:t> (CISA). Copyright © 1999–2022, </a:t>
            </a:r>
            <a:r>
              <a:rPr lang="en-US" sz="788">
                <a:latin typeface="Helvetica LT Std"/>
                <a:hlinkClick r:id="rId4"/>
              </a:rPr>
              <a:t>The MITRE Corporation</a:t>
            </a:r>
            <a:r>
              <a:rPr lang="en-US" sz="788">
                <a:latin typeface="Helvetica LT Std"/>
              </a:rPr>
              <a:t>. CWE, CAPEC, the CWE logo, and the CAPEC logo are trademarks of The MITRE Corporation.</a:t>
            </a:r>
            <a:endParaRPr lang="en-US" altLang="en-US" sz="788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3F93B5CE-42C6-4323-9D83-A3B20F1EF90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08231" y="4671417"/>
            <a:ext cx="1097491" cy="351197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1707997-1734-49D5-97AC-331B75A5018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98958" y="4710989"/>
            <a:ext cx="744710" cy="2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78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367E-171D-4F02-854A-86982069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0C53-8592-4185-BA98-B6863E30C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37961"/>
            <a:ext cx="3886200" cy="326350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231202" lvl="0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231202" lvl="1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231202" lvl="2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AA94F-F00A-4D54-B986-1C6CE3499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37961"/>
            <a:ext cx="3886200" cy="326350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231202" lvl="0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231202" lvl="1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231202" lvl="2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B45D1C-3664-40B8-A5D0-E8CCF94E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6298" y="41701"/>
            <a:ext cx="1324257" cy="189470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6" name="Text Box 34">
            <a:extLst>
              <a:ext uri="{FF2B5EF4-FFF2-40B4-BE49-F238E27FC236}">
                <a16:creationId xmlns:a16="http://schemas.microsoft.com/office/drawing/2014/main" id="{985AB8DA-B389-403F-B992-76FCB96372D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05720" y="4710991"/>
            <a:ext cx="6543408" cy="45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4290" rIns="34290">
            <a:spAutoFit/>
          </a:bodyPr>
          <a:lstStyle/>
          <a:p>
            <a:pPr algn="l" eaLnBrk="0" hangingPunct="0">
              <a:defRPr/>
            </a:pPr>
            <a:r>
              <a:rPr lang="en-US" sz="788">
                <a:latin typeface="Helvetica LT Std"/>
              </a:rPr>
              <a:t>CWE and CAPEC are sponsored by </a:t>
            </a:r>
            <a:r>
              <a:rPr lang="en-US" sz="788">
                <a:latin typeface="Helvetica LT Std"/>
                <a:hlinkClick r:id="rId2"/>
              </a:rPr>
              <a:t>U.S. Department of Homeland Security</a:t>
            </a:r>
            <a:r>
              <a:rPr lang="en-US" sz="788">
                <a:latin typeface="Helvetica LT Std"/>
              </a:rPr>
              <a:t> (DHS) </a:t>
            </a:r>
            <a:r>
              <a:rPr lang="en-US" sz="788">
                <a:latin typeface="Helvetica LT Std"/>
                <a:hlinkClick r:id="rId3"/>
              </a:rPr>
              <a:t>Cybersecurity and Infrastructure Security Agency</a:t>
            </a:r>
            <a:r>
              <a:rPr lang="en-US" sz="788">
                <a:latin typeface="Helvetica LT Std"/>
              </a:rPr>
              <a:t> (CISA). Copyright © 1999–2022, </a:t>
            </a:r>
            <a:r>
              <a:rPr lang="en-US" sz="788">
                <a:latin typeface="Helvetica LT Std"/>
                <a:hlinkClick r:id="rId4"/>
              </a:rPr>
              <a:t>The MITRE Corporation</a:t>
            </a:r>
            <a:r>
              <a:rPr lang="en-US" sz="788">
                <a:latin typeface="Helvetica LT Std"/>
              </a:rPr>
              <a:t>. CWE, CAPEC, the CWE logo, and the CAPEC logo are trademarks of The MITRE Corporation.</a:t>
            </a:r>
            <a:endParaRPr lang="en-US" altLang="en-US" sz="788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9BA12432-E09E-4DFC-99AC-7A0775EAB0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08231" y="4671417"/>
            <a:ext cx="1097491" cy="351197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D501F3B9-1D2B-4EF8-B11A-52F777E9393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98958" y="4710989"/>
            <a:ext cx="744710" cy="2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3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83BB99-7878-4217-A951-41129983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6298" y="41701"/>
            <a:ext cx="1324257" cy="189470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240B5949-9623-44F1-9AA6-24FEF357FE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05720" y="4710991"/>
            <a:ext cx="6543408" cy="45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4290" rIns="34290">
            <a:spAutoFit/>
          </a:bodyPr>
          <a:lstStyle/>
          <a:p>
            <a:pPr algn="l" eaLnBrk="0" hangingPunct="0">
              <a:defRPr/>
            </a:pPr>
            <a:r>
              <a:rPr lang="en-US" sz="788">
                <a:latin typeface="Helvetica LT Std"/>
              </a:rPr>
              <a:t>CWE and CAPEC are sponsored by </a:t>
            </a:r>
            <a:r>
              <a:rPr lang="en-US" sz="788">
                <a:latin typeface="Helvetica LT Std"/>
                <a:hlinkClick r:id="rId2"/>
              </a:rPr>
              <a:t>U.S. Department of Homeland Security</a:t>
            </a:r>
            <a:r>
              <a:rPr lang="en-US" sz="788">
                <a:latin typeface="Helvetica LT Std"/>
              </a:rPr>
              <a:t> (DHS) </a:t>
            </a:r>
            <a:r>
              <a:rPr lang="en-US" sz="788">
                <a:latin typeface="Helvetica LT Std"/>
                <a:hlinkClick r:id="rId3"/>
              </a:rPr>
              <a:t>Cybersecurity and Infrastructure Security Agency</a:t>
            </a:r>
            <a:r>
              <a:rPr lang="en-US" sz="788">
                <a:latin typeface="Helvetica LT Std"/>
              </a:rPr>
              <a:t> (CISA). Copyright © 1999–2022, </a:t>
            </a:r>
            <a:r>
              <a:rPr lang="en-US" sz="788">
                <a:latin typeface="Helvetica LT Std"/>
                <a:hlinkClick r:id="rId4"/>
              </a:rPr>
              <a:t>The MITRE Corporation</a:t>
            </a:r>
            <a:r>
              <a:rPr lang="en-US" sz="788">
                <a:latin typeface="Helvetica LT Std"/>
              </a:rPr>
              <a:t>. CWE, CAPEC, the CWE logo, and the CAPEC logo are trademarks of The MITRE Corporation.</a:t>
            </a:r>
            <a:endParaRPr lang="en-US" altLang="en-US" sz="788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F3B19DBD-FE97-4317-8891-AE048BEA4F2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08231" y="4671417"/>
            <a:ext cx="1097491" cy="351197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CA940501-E3FF-44F0-AC34-2833AF9B96A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98958" y="4710989"/>
            <a:ext cx="744710" cy="2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and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0075" y="871545"/>
            <a:ext cx="8286750" cy="19288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0485" y="871544"/>
            <a:ext cx="8526341" cy="15715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40930-2B08-4727-B9A2-078A4D8C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6298" y="41701"/>
            <a:ext cx="1324257" cy="189470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3E7EEDC5-E2C2-4484-B218-16D4BD4ABA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05720" y="4710991"/>
            <a:ext cx="6543408" cy="45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4290" rIns="34290">
            <a:spAutoFit/>
          </a:bodyPr>
          <a:lstStyle/>
          <a:p>
            <a:pPr algn="l" eaLnBrk="0" hangingPunct="0">
              <a:defRPr/>
            </a:pPr>
            <a:r>
              <a:rPr lang="en-US" sz="788">
                <a:latin typeface="Helvetica LT Std"/>
              </a:rPr>
              <a:t>CWE and CAPEC are sponsored by </a:t>
            </a:r>
            <a:r>
              <a:rPr lang="en-US" sz="788">
                <a:latin typeface="Helvetica LT Std"/>
                <a:hlinkClick r:id="rId2"/>
              </a:rPr>
              <a:t>U.S. Department of Homeland Security</a:t>
            </a:r>
            <a:r>
              <a:rPr lang="en-US" sz="788">
                <a:latin typeface="Helvetica LT Std"/>
              </a:rPr>
              <a:t> (DHS) </a:t>
            </a:r>
            <a:r>
              <a:rPr lang="en-US" sz="788">
                <a:latin typeface="Helvetica LT Std"/>
                <a:hlinkClick r:id="rId3"/>
              </a:rPr>
              <a:t>Cybersecurity and Infrastructure Security Agency</a:t>
            </a:r>
            <a:r>
              <a:rPr lang="en-US" sz="788">
                <a:latin typeface="Helvetica LT Std"/>
              </a:rPr>
              <a:t> (CISA). Copyright © 1999–2022, </a:t>
            </a:r>
            <a:r>
              <a:rPr lang="en-US" sz="788">
                <a:latin typeface="Helvetica LT Std"/>
                <a:hlinkClick r:id="rId4"/>
              </a:rPr>
              <a:t>The MITRE Corporation</a:t>
            </a:r>
            <a:r>
              <a:rPr lang="en-US" sz="788">
                <a:latin typeface="Helvetica LT Std"/>
              </a:rPr>
              <a:t>. CWE, CAPEC, the CWE logo, and the CAPEC logo are trademarks of The MITRE Corporation.</a:t>
            </a:r>
            <a:endParaRPr lang="en-US" altLang="en-US" sz="788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C59F5330-E135-4DA1-85AF-4EA953CBF31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08231" y="4671417"/>
            <a:ext cx="1097491" cy="351197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451E8B4E-364B-490B-9E8A-759F1DC6F90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98958" y="4710989"/>
            <a:ext cx="744710" cy="2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7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 -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D89D2D-9F9A-4436-ACCC-12C4EEB6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6298" y="41701"/>
            <a:ext cx="1324257" cy="189470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EB0BC522-7426-4789-83C2-B203EF0C9C7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05720" y="4710991"/>
            <a:ext cx="6543408" cy="45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4290" rIns="34290">
            <a:spAutoFit/>
          </a:bodyPr>
          <a:lstStyle/>
          <a:p>
            <a:pPr algn="l" eaLnBrk="0" hangingPunct="0">
              <a:defRPr/>
            </a:pPr>
            <a:r>
              <a:rPr lang="en-US" sz="788">
                <a:latin typeface="Helvetica LT Std"/>
              </a:rPr>
              <a:t>CWE and CAPEC are sponsored by </a:t>
            </a:r>
            <a:r>
              <a:rPr lang="en-US" sz="788">
                <a:latin typeface="Helvetica LT Std"/>
                <a:hlinkClick r:id="rId2"/>
              </a:rPr>
              <a:t>U.S. Department of Homeland Security</a:t>
            </a:r>
            <a:r>
              <a:rPr lang="en-US" sz="788">
                <a:latin typeface="Helvetica LT Std"/>
              </a:rPr>
              <a:t> (DHS) </a:t>
            </a:r>
            <a:r>
              <a:rPr lang="en-US" sz="788">
                <a:latin typeface="Helvetica LT Std"/>
                <a:hlinkClick r:id="rId3"/>
              </a:rPr>
              <a:t>Cybersecurity and Infrastructure Security Agency</a:t>
            </a:r>
            <a:r>
              <a:rPr lang="en-US" sz="788">
                <a:latin typeface="Helvetica LT Std"/>
              </a:rPr>
              <a:t> (CISA). Copyright © 1999–2022, </a:t>
            </a:r>
            <a:r>
              <a:rPr lang="en-US" sz="788">
                <a:latin typeface="Helvetica LT Std"/>
                <a:hlinkClick r:id="rId4"/>
              </a:rPr>
              <a:t>The MITRE Corporation</a:t>
            </a:r>
            <a:r>
              <a:rPr lang="en-US" sz="788">
                <a:latin typeface="Helvetica LT Std"/>
              </a:rPr>
              <a:t>. CWE, CAPEC, the CWE logo, and the CAPEC logo are trademarks of The MITRE Corporation.</a:t>
            </a:r>
            <a:endParaRPr lang="en-US" altLang="en-US" sz="788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8A4A3E3F-14CC-4725-9CD5-BA6D039DFF2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08231" y="4671417"/>
            <a:ext cx="1097491" cy="351197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68C61E62-70AD-4B10-8BBD-4DBF4460F23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98958" y="4710989"/>
            <a:ext cx="744710" cy="2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0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0075" y="871545"/>
            <a:ext cx="8286750" cy="19288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5653" y="871544"/>
            <a:ext cx="8491172" cy="13957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865" y="971551"/>
            <a:ext cx="1297101" cy="593561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7782C9A-11A1-4178-A238-6B25283A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6298" y="41701"/>
            <a:ext cx="1324257" cy="189470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109A21-2439-4CFB-9479-D8A7F30FB2A1}"/>
              </a:ext>
            </a:extLst>
          </p:cNvPr>
          <p:cNvSpPr txBox="1"/>
          <p:nvPr/>
        </p:nvSpPr>
        <p:spPr>
          <a:xfrm>
            <a:off x="2303038" y="1665118"/>
            <a:ext cx="4562755" cy="1397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n-US" sz="105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MITRE’s mission-driven teams are dedicated to solving problems for a safer world. Through our federally funded R&amp;D centers and public-private partnerships, we work across government to tackle challenges to the safety, stability, and well-being of our nation.</a:t>
            </a:r>
            <a:br>
              <a:rPr lang="en-US" sz="105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05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Aft>
                <a:spcPts val="450"/>
              </a:spcAft>
            </a:pPr>
            <a:r>
              <a:rPr lang="en-US" sz="105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 more </a:t>
            </a:r>
            <a:r>
              <a:rPr lang="en-US" sz="1200" u="sng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www.mitre.org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>
              <a:spcAft>
                <a:spcPts val="450"/>
              </a:spcAft>
            </a:pP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05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5" descr="Facebook Logo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909" y="3314806"/>
            <a:ext cx="373934" cy="373934"/>
          </a:xfrm>
          <a:prstGeom prst="rect">
            <a:avLst/>
          </a:prstGeom>
        </p:spPr>
      </p:pic>
      <p:pic>
        <p:nvPicPr>
          <p:cNvPr id="15" name="Picture 14" descr="LinkedIn Logo">
            <a:extLst>
              <a:ext uri="{FF2B5EF4-FFF2-40B4-BE49-F238E27FC236}">
                <a16:creationId xmlns:a16="http://schemas.microsoft.com/office/drawing/2014/main" id="{02C622B8-4947-4CAB-8194-8CD6F1245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972" y="3316036"/>
            <a:ext cx="373934" cy="373934"/>
          </a:xfrm>
          <a:prstGeom prst="rect">
            <a:avLst/>
          </a:prstGeom>
        </p:spPr>
      </p:pic>
      <p:pic>
        <p:nvPicPr>
          <p:cNvPr id="17" name="Picture 16" descr="YouTube Logo">
            <a:extLst>
              <a:ext uri="{FF2B5EF4-FFF2-40B4-BE49-F238E27FC236}">
                <a16:creationId xmlns:a16="http://schemas.microsoft.com/office/drawing/2014/main" id="{74F8B3DA-1668-47E0-836F-3E3BFF70CF2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037" y="3320374"/>
            <a:ext cx="889657" cy="373934"/>
          </a:xfrm>
          <a:prstGeom prst="rect">
            <a:avLst/>
          </a:prstGeom>
        </p:spPr>
      </p:pic>
      <p:pic>
        <p:nvPicPr>
          <p:cNvPr id="19" name="Picture 18" descr="Twitter Logo">
            <a:extLst>
              <a:ext uri="{FF2B5EF4-FFF2-40B4-BE49-F238E27FC236}">
                <a16:creationId xmlns:a16="http://schemas.microsoft.com/office/drawing/2014/main" id="{72F06D0D-7B3F-44C8-895A-1F35137BDE6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135" y="3314806"/>
            <a:ext cx="373934" cy="37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1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2" y="205978"/>
            <a:ext cx="6996545" cy="6512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2400"/>
              </a:lnSpc>
              <a:defRPr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1085852"/>
            <a:ext cx="8229600" cy="3442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>
              <a:spcAft>
                <a:spcPts val="450"/>
              </a:spcAft>
              <a:buFont typeface="Wingdings" panose="05000000000000000000" pitchFamily="2" charset="2"/>
              <a:buChar char="§"/>
              <a:defRPr sz="1800" baseline="0">
                <a:solidFill>
                  <a:schemeClr val="tx1"/>
                </a:solidFill>
                <a:latin typeface="Helvetica LT Std"/>
                <a:ea typeface="Verdana" pitchFamily="34" charset="0"/>
                <a:cs typeface="Verdana" pitchFamily="34" charset="0"/>
              </a:defRPr>
            </a:lvl1pPr>
            <a:lvl2pPr marL="543803" indent="-257175">
              <a:spcAft>
                <a:spcPts val="450"/>
              </a:spcAft>
              <a:buFontTx/>
              <a:buChar char="-"/>
              <a:defRPr lang="en-US" sz="1500" kern="1200" dirty="0">
                <a:solidFill>
                  <a:schemeClr val="tx1"/>
                </a:solidFill>
                <a:latin typeface="Helvetica LT Std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>
              <a:spcAft>
                <a:spcPts val="450"/>
              </a:spcAft>
              <a:buFont typeface="Wingdings" panose="05000000000000000000" pitchFamily="2" charset="2"/>
              <a:buChar char="§"/>
              <a:defRPr sz="1350">
                <a:solidFill>
                  <a:schemeClr val="tx1"/>
                </a:solidFill>
                <a:latin typeface="Helvetica LT Std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marL="514662" marR="0" lvl="1" indent="-228035" algn="l" defTabSz="91213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</a:pPr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5" y="4594622"/>
            <a:ext cx="495766" cy="1356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D9D268EC-7B53-4A79-B58A-882FA941BE2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05720" y="4710991"/>
            <a:ext cx="6543408" cy="45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4290" rIns="34290">
            <a:spAutoFit/>
          </a:bodyPr>
          <a:lstStyle/>
          <a:p>
            <a:pPr algn="l" eaLnBrk="0" hangingPunct="0">
              <a:defRPr/>
            </a:pPr>
            <a:r>
              <a:rPr lang="en-US" sz="788">
                <a:latin typeface="Helvetica LT Std"/>
              </a:rPr>
              <a:t>CWE and CAPEC are sponsored by </a:t>
            </a:r>
            <a:r>
              <a:rPr lang="en-US" sz="788">
                <a:latin typeface="Helvetica LT Std"/>
                <a:hlinkClick r:id="rId2"/>
              </a:rPr>
              <a:t>U.S. Department of Homeland Security</a:t>
            </a:r>
            <a:r>
              <a:rPr lang="en-US" sz="788">
                <a:latin typeface="Helvetica LT Std"/>
              </a:rPr>
              <a:t> (DHS) </a:t>
            </a:r>
            <a:r>
              <a:rPr lang="en-US" sz="788">
                <a:latin typeface="Helvetica LT Std"/>
                <a:hlinkClick r:id="rId3"/>
              </a:rPr>
              <a:t>Cybersecurity and Infrastructure Security Agency</a:t>
            </a:r>
            <a:r>
              <a:rPr lang="en-US" sz="788">
                <a:latin typeface="Helvetica LT Std"/>
              </a:rPr>
              <a:t> (CISA). Copyright © 1999–2022, </a:t>
            </a:r>
            <a:r>
              <a:rPr lang="en-US" sz="788">
                <a:latin typeface="Helvetica LT Std"/>
                <a:hlinkClick r:id="rId4"/>
              </a:rPr>
              <a:t>The MITRE Corporation</a:t>
            </a:r>
            <a:r>
              <a:rPr lang="en-US" sz="788">
                <a:latin typeface="Helvetica LT Std"/>
              </a:rPr>
              <a:t>. CWE, CAPEC, the CWE logo, and the CAPEC logo are trademarks of The MITRE Corporation.</a:t>
            </a:r>
            <a:endParaRPr lang="en-US" altLang="en-US" sz="788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E1C3BA65-6189-449B-9011-BE61FC52307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08231" y="4671417"/>
            <a:ext cx="1097491" cy="351197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FE8E16FE-4666-4DD6-99D5-EE7B81531C3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98958" y="4710989"/>
            <a:ext cx="744710" cy="2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5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2BF51-56C6-45DE-975B-E54B78AB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37" y="274321"/>
            <a:ext cx="8427541" cy="56269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>
              <a:lnSpc>
                <a:spcPts val="24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98B9-CA6E-4EEF-AFEA-D99321F3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2337" y="1028702"/>
            <a:ext cx="8427540" cy="35960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31202" lvl="0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514662" lvl="1" indent="-228035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Char char="–"/>
            </a:pPr>
            <a:r>
              <a:rPr lang="en-US"/>
              <a:t>Second level</a:t>
            </a:r>
          </a:p>
          <a:p>
            <a:pPr marL="745864" lvl="2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10" name="Rectangle 9" descr="Artifact">
            <a:extLst>
              <a:ext uri="{FF2B5EF4-FFF2-40B4-BE49-F238E27FC236}">
                <a16:creationId xmlns:a16="http://schemas.microsoft.com/office/drawing/2014/main" id="{76AE87BA-EAF2-4F85-A4C6-431AB731984B}"/>
              </a:ext>
            </a:extLst>
          </p:cNvPr>
          <p:cNvSpPr/>
          <p:nvPr/>
        </p:nvSpPr>
        <p:spPr bwMode="auto">
          <a:xfrm>
            <a:off x="61112" y="1"/>
            <a:ext cx="74690" cy="9144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214" tIns="45607" rIns="91214" bIns="4560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2139" rtl="0" eaLnBrk="0" fontAlgn="base" latinLnBrk="0" hangingPunct="0">
              <a:lnSpc>
                <a:spcPts val="2494"/>
              </a:lnSpc>
              <a:spcBef>
                <a:spcPct val="0"/>
              </a:spcBef>
              <a:spcAft>
                <a:spcPts val="998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795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 descr="Artifact">
            <a:extLst>
              <a:ext uri="{FF2B5EF4-FFF2-40B4-BE49-F238E27FC236}">
                <a16:creationId xmlns:a16="http://schemas.microsoft.com/office/drawing/2014/main" id="{B6C3F526-F252-41AB-A61C-F10A1CF2B122}"/>
              </a:ext>
            </a:extLst>
          </p:cNvPr>
          <p:cNvSpPr/>
          <p:nvPr/>
        </p:nvSpPr>
        <p:spPr bwMode="auto">
          <a:xfrm>
            <a:off x="61112" y="1028701"/>
            <a:ext cx="74690" cy="4114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214" tIns="45607" rIns="91214" bIns="4560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2139" rtl="0" eaLnBrk="0" fontAlgn="base" latinLnBrk="0" hangingPunct="0">
              <a:lnSpc>
                <a:spcPts val="2494"/>
              </a:lnSpc>
              <a:spcBef>
                <a:spcPct val="0"/>
              </a:spcBef>
              <a:spcAft>
                <a:spcPts val="998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795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12" descr="Artifact">
            <a:extLst>
              <a:ext uri="{FF2B5EF4-FFF2-40B4-BE49-F238E27FC236}">
                <a16:creationId xmlns:a16="http://schemas.microsoft.com/office/drawing/2014/main" id="{0FC1AD13-1188-4710-AA4D-CAD582AF814C}"/>
              </a:ext>
            </a:extLst>
          </p:cNvPr>
          <p:cNvSpPr/>
          <p:nvPr userDrawn="1"/>
        </p:nvSpPr>
        <p:spPr bwMode="auto">
          <a:xfrm>
            <a:off x="61112" y="1"/>
            <a:ext cx="74690" cy="914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214" tIns="45607" rIns="91214" bIns="4560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2139" rtl="0" eaLnBrk="0" fontAlgn="base" latinLnBrk="0" hangingPunct="0">
              <a:lnSpc>
                <a:spcPts val="2494"/>
              </a:lnSpc>
              <a:spcBef>
                <a:spcPct val="0"/>
              </a:spcBef>
              <a:spcAft>
                <a:spcPts val="998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795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 descr="Artifact">
            <a:extLst>
              <a:ext uri="{FF2B5EF4-FFF2-40B4-BE49-F238E27FC236}">
                <a16:creationId xmlns:a16="http://schemas.microsoft.com/office/drawing/2014/main" id="{33566D52-4B10-4869-BC77-6B0630C04620}"/>
              </a:ext>
            </a:extLst>
          </p:cNvPr>
          <p:cNvSpPr/>
          <p:nvPr userDrawn="1"/>
        </p:nvSpPr>
        <p:spPr bwMode="auto">
          <a:xfrm>
            <a:off x="61112" y="1028701"/>
            <a:ext cx="74690" cy="4114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214" tIns="45607" rIns="91214" bIns="4560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2139" rtl="0" eaLnBrk="0" fontAlgn="base" latinLnBrk="0" hangingPunct="0">
              <a:lnSpc>
                <a:spcPts val="2494"/>
              </a:lnSpc>
              <a:spcBef>
                <a:spcPct val="0"/>
              </a:spcBef>
              <a:spcAft>
                <a:spcPts val="998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795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 descr="Artifact">
            <a:extLst>
              <a:ext uri="{FF2B5EF4-FFF2-40B4-BE49-F238E27FC236}">
                <a16:creationId xmlns:a16="http://schemas.microsoft.com/office/drawing/2014/main" id="{8E84DD11-8C76-4BBF-8684-CF89C69047E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62337" y="932064"/>
            <a:ext cx="842754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7557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2400" b="1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en-US" sz="1800" b="1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8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8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795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795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we.mitre.org/community/submissions/guideline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hw-cwe-special-interest-group-sig-list@mitre.org" TargetMode="Externa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hw-cwe-special-interest-group-sig-list@mitre.or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hw-cwe-special-interest-group-sig-list@mitre.or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495207-35DE-46E2-B7DB-F31265C44A28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>
            <a:normAutofit/>
          </a:bodyPr>
          <a:lstStyle/>
          <a:p>
            <a:r>
              <a:rPr lang="en-US"/>
              <a:t>Hardware CWE™ </a:t>
            </a:r>
            <a:br>
              <a:rPr lang="en-US"/>
            </a:br>
            <a:r>
              <a:rPr lang="en-US"/>
              <a:t>Special Interest Group (SIG)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C64448E-58F0-47AA-B058-D0CEF188B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124" y="1926707"/>
            <a:ext cx="7220643" cy="158006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Gananand Kini, Luke Malinowski, Chris Lathrop, Bob Heinemann, Steve Christey Coley, Alec Summers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MITRE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March 18, 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E2809-7AAC-4377-881A-13E670C8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3002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3D358-D609-44E8-8136-7D4DE728F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‘Get Ahead of Boom’ Landscape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6645A-09EA-42AA-880C-0B90352F6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9FF608-5D46-5C41-9594-E2D1E0EF7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42" y="993608"/>
            <a:ext cx="7539317" cy="350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049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1617-0C84-428D-9308-BF0C18176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CWE Submission Stages (In Progress)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21DE9-0962-4575-B9A0-403C8D84F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400"/>
              <a:t>Idea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Submitted: Contributor provides limited submission to MITRE</a:t>
            </a:r>
          </a:p>
          <a:p>
            <a:pPr marL="626360" lvl="1" indent="-342900"/>
            <a:r>
              <a:rPr lang="en-US" sz="1400"/>
              <a:t>Past: full templates. Future: submission server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Received: Contributor submits new content/idea, receives tracking ID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Review</a:t>
            </a:r>
          </a:p>
          <a:p>
            <a:pPr marL="626360" lvl="1" indent="-342900"/>
            <a:r>
              <a:rPr lang="en-US" sz="1400"/>
              <a:t>a. Acknowledged as a weakness</a:t>
            </a:r>
          </a:p>
          <a:p>
            <a:pPr marL="626360" lvl="1" indent="-342900"/>
            <a:r>
              <a:rPr lang="en-US" sz="1400"/>
              <a:t>b. Within scope</a:t>
            </a:r>
          </a:p>
          <a:p>
            <a:pPr marL="626360" lvl="1" indent="-342900"/>
            <a:r>
              <a:rPr lang="en-US" sz="1400"/>
              <a:t>c. Appropriate abstraction</a:t>
            </a:r>
          </a:p>
          <a:p>
            <a:pPr marL="626360" lvl="1" indent="-342900"/>
            <a:r>
              <a:rPr lang="en-US" sz="1400"/>
              <a:t>d. Not a duplicate / overlap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Full submission (using submission template with ~14 elements)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Editing / External Review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Publication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Modification / Enhancement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675DB-E072-4744-BF1B-8C3E14D83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11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534EA-27D0-49E1-BCED-BFC304E967C8}"/>
              </a:ext>
            </a:extLst>
          </p:cNvPr>
          <p:cNvSpPr txBox="1"/>
          <p:nvPr/>
        </p:nvSpPr>
        <p:spPr>
          <a:xfrm>
            <a:off x="4161702" y="2344322"/>
            <a:ext cx="45199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600" i="1"/>
              <a:t>Submission Guidelines (with different stages) - </a:t>
            </a:r>
            <a:r>
              <a:rPr lang="en-US" sz="1600" i="1">
                <a:hlinkClick r:id="rId2"/>
              </a:rPr>
              <a:t>https://cwe.mitre.org/community/submissions/guidelines.html</a:t>
            </a:r>
            <a:endParaRPr lang="en-US" sz="1600" i="1"/>
          </a:p>
        </p:txBody>
      </p:sp>
    </p:spTree>
    <p:extLst>
      <p:ext uri="{BB962C8B-B14F-4D97-AF65-F5344CB8AC3E}">
        <p14:creationId xmlns:p14="http://schemas.microsoft.com/office/powerpoint/2010/main" val="1491194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F421-A901-2148-8712-A506B8931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05978"/>
            <a:ext cx="7629659" cy="651272"/>
          </a:xfrm>
        </p:spPr>
        <p:txBody>
          <a:bodyPr>
            <a:normAutofit/>
          </a:bodyPr>
          <a:lstStyle/>
          <a:p>
            <a:r>
              <a:rPr lang="en-US"/>
              <a:t>Common Problems Affecting Integration into CWE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7A213-7ABE-484B-8651-D263D26EC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Submission is not Weakness-focused</a:t>
            </a:r>
          </a:p>
          <a:p>
            <a:r>
              <a:rPr lang="en-US"/>
              <a:t>Descriptions are not clearly written</a:t>
            </a:r>
            <a:endParaRPr lang="en-US" b="0"/>
          </a:p>
          <a:p>
            <a:r>
              <a:rPr lang="en-US"/>
              <a:t>Submission is not within CWE’s current scope </a:t>
            </a:r>
          </a:p>
          <a:p>
            <a:r>
              <a:rPr lang="en-US"/>
              <a:t>Not all requested information is provided</a:t>
            </a:r>
            <a:endParaRPr lang="en-US" b="0"/>
          </a:p>
          <a:p>
            <a:r>
              <a:rPr lang="en-US"/>
              <a:t>Submission elements are missing or do not follow guidelines</a:t>
            </a:r>
          </a:p>
          <a:p>
            <a:r>
              <a:rPr lang="en-US"/>
              <a:t>Proprietary or non-publicly accessible content</a:t>
            </a:r>
          </a:p>
          <a:p>
            <a:r>
              <a:rPr lang="en-US"/>
              <a:t>Submission requires additional research to include</a:t>
            </a:r>
          </a:p>
          <a:p>
            <a:r>
              <a:rPr lang="en-US"/>
              <a:t>Submission requires CWE reorganization</a:t>
            </a:r>
          </a:p>
          <a:p>
            <a:endParaRPr lang="en-US" b="0"/>
          </a:p>
          <a:p>
            <a:endParaRPr lang="en-US" b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E07EA-339B-C84A-B868-F658F5AC7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412055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258F8-6D8F-4481-AAEB-19BB6F1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CWE Scope – a First Attempt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D2892-79B5-4C4E-B6F4-10FA68398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Primary scope: “mistakes in behavior of software or other electronic logic that has been shown - or can be reasonably expected – to contribute to real-world vulnerabilities”</a:t>
            </a:r>
          </a:p>
          <a:p>
            <a:r>
              <a:rPr lang="en-US"/>
              <a:t>Focus: any measurable or analyzable artifact related to design, architecture, or other phase that (1) enables the introduction or (2) prevents the detection of weaknesses</a:t>
            </a:r>
          </a:p>
          <a:p>
            <a:r>
              <a:rPr lang="en-US"/>
              <a:t>Scope expansion might require Board/HW-SIG/public debate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ED113-4D70-495B-ABB6-4C1CE1C9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13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078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68CAB-3C32-4263-8E0F-0C5D6A30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 – Potential Exclusions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18AE3-AAB4-4616-B21E-DE053F6A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14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25FB99E-EE47-43B4-8111-F4B233DBFE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199654"/>
              </p:ext>
            </p:extLst>
          </p:nvPr>
        </p:nvGraphicFramePr>
        <p:xfrm>
          <a:off x="461841" y="2133600"/>
          <a:ext cx="8428036" cy="244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886">
                  <a:extLst>
                    <a:ext uri="{9D8B030D-6E8A-4147-A177-3AD203B41FA5}">
                      <a16:colId xmlns:a16="http://schemas.microsoft.com/office/drawing/2014/main" val="1782973903"/>
                    </a:ext>
                  </a:extLst>
                </a:gridCol>
                <a:gridCol w="8139150">
                  <a:extLst>
                    <a:ext uri="{9D8B030D-6E8A-4147-A177-3AD203B41FA5}">
                      <a16:colId xmlns:a16="http://schemas.microsoft.com/office/drawing/2014/main" val="4151423257"/>
                    </a:ext>
                  </a:extLst>
                </a:gridCol>
              </a:tblGrid>
              <a:tr h="1803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59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Any mistake that has not and cannot happen within real-world software or other electronic logic.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19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Any human or organizational process or policy that is not measurable and does not produce clear artifacts that identify weaknesses, such as training or testing. Rationale: weaknesses can emerge as a result of these activities; BSIMM, </a:t>
                      </a:r>
                      <a:r>
                        <a:rPr lang="en-US" sz="1400" err="1"/>
                        <a:t>OpenSAMM</a:t>
                      </a:r>
                      <a:r>
                        <a:rPr lang="en-US" sz="1400"/>
                        <a:t>, etc. already cover this area.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75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Any characterization of motivation (e.g., “malicious”) that does not focus on the actual mistake, whether intentionally or accidentally introduced. Rationale: a weakness is based on the behavior of the product.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248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Conditions or situations in which weaknesses are more likely to appear. Rationale: these are modes of introduction, which is a separate field in a CWE entry.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752381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195F833-6907-473B-BF6C-8E968754D28B}"/>
              </a:ext>
            </a:extLst>
          </p:cNvPr>
          <p:cNvSpPr txBox="1">
            <a:spLocks/>
          </p:cNvSpPr>
          <p:nvPr/>
        </p:nvSpPr>
        <p:spPr>
          <a:xfrm>
            <a:off x="462337" y="1028702"/>
            <a:ext cx="8427540" cy="755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1202" indent="-231202" algn="l" defTabSz="91213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1800" b="1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662" marR="0" indent="-228035" algn="l" defTabSz="91213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745864" indent="-231202" algn="l" defTabSz="91213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180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algn="l" defTabSz="91213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800" b="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algn="l" defTabSz="91213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995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/>
              <a:t>Clarify commonly-seen problems in CWE submissions</a:t>
            </a:r>
          </a:p>
          <a:p>
            <a:r>
              <a:rPr lang="en-US" sz="1600" b="0"/>
              <a:t>Focus discussion and debate</a:t>
            </a:r>
          </a:p>
          <a:p>
            <a:r>
              <a:rPr lang="en-US" sz="1600" b="0"/>
              <a:t>Such items cannot receive a CWE ID, but might be captured within fields</a:t>
            </a:r>
          </a:p>
          <a:p>
            <a:endParaRPr lang="en-US" sz="1600" b="0"/>
          </a:p>
        </p:txBody>
      </p:sp>
    </p:spTree>
    <p:extLst>
      <p:ext uri="{BB962C8B-B14F-4D97-AF65-F5344CB8AC3E}">
        <p14:creationId xmlns:p14="http://schemas.microsoft.com/office/powerpoint/2010/main" val="3414871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68CAB-3C32-4263-8E0F-0C5D6A30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 – More Potential Exclusions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18AE3-AAB4-4616-B21E-DE053F6A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15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25FB99E-EE47-43B4-8111-F4B233DBFE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5236608"/>
              </p:ext>
            </p:extLst>
          </p:nvPr>
        </p:nvGraphicFramePr>
        <p:xfrm>
          <a:off x="462337" y="1903142"/>
          <a:ext cx="8428036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886">
                  <a:extLst>
                    <a:ext uri="{9D8B030D-6E8A-4147-A177-3AD203B41FA5}">
                      <a16:colId xmlns:a16="http://schemas.microsoft.com/office/drawing/2014/main" val="1782973903"/>
                    </a:ext>
                  </a:extLst>
                </a:gridCol>
                <a:gridCol w="8139150">
                  <a:extLst>
                    <a:ext uri="{9D8B030D-6E8A-4147-A177-3AD203B41FA5}">
                      <a16:colId xmlns:a16="http://schemas.microsoft.com/office/drawing/2014/main" val="4151423257"/>
                    </a:ext>
                  </a:extLst>
                </a:gridCol>
              </a:tblGrid>
              <a:tr h="1803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59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Any collection of groupings related to the same technology, same language, development lifecycle, etc., without a common behavior. Rationale: weaknesses are based on specific behavior. Such items could be a category.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19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There is no actionable mitigation available to the developer to prevent or reduce the weakness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75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The issue is not relevant to the threat model / security concerns of product’s owner/operator (i.e., the customer)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248521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195F833-6907-473B-BF6C-8E968754D28B}"/>
              </a:ext>
            </a:extLst>
          </p:cNvPr>
          <p:cNvSpPr txBox="1">
            <a:spLocks/>
          </p:cNvSpPr>
          <p:nvPr/>
        </p:nvSpPr>
        <p:spPr>
          <a:xfrm>
            <a:off x="462337" y="1028702"/>
            <a:ext cx="8427540" cy="755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1202" indent="-231202" algn="l" defTabSz="91213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1800" b="1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662" marR="0" indent="-228035" algn="l" defTabSz="91213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745864" indent="-231202" algn="l" defTabSz="91213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180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algn="l" defTabSz="91213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800" b="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algn="l" defTabSz="91213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995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/>
              <a:t>Are there other exclusions to add?</a:t>
            </a:r>
          </a:p>
        </p:txBody>
      </p:sp>
    </p:spTree>
    <p:extLst>
      <p:ext uri="{BB962C8B-B14F-4D97-AF65-F5344CB8AC3E}">
        <p14:creationId xmlns:p14="http://schemas.microsoft.com/office/powerpoint/2010/main" val="1461461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68CAB-3C32-4263-8E0F-0C5D6A30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Characterizing Complications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18AE3-AAB4-4616-B21E-DE053F6A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16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25FB99E-EE47-43B4-8111-F4B233DBFE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9940160"/>
              </p:ext>
            </p:extLst>
          </p:nvPr>
        </p:nvGraphicFramePr>
        <p:xfrm>
          <a:off x="462337" y="2081561"/>
          <a:ext cx="8428036" cy="2283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886">
                  <a:extLst>
                    <a:ext uri="{9D8B030D-6E8A-4147-A177-3AD203B41FA5}">
                      <a16:colId xmlns:a16="http://schemas.microsoft.com/office/drawing/2014/main" val="1782973903"/>
                    </a:ext>
                  </a:extLst>
                </a:gridCol>
                <a:gridCol w="8139150">
                  <a:extLst>
                    <a:ext uri="{9D8B030D-6E8A-4147-A177-3AD203B41FA5}">
                      <a16:colId xmlns:a16="http://schemas.microsoft.com/office/drawing/2014/main" val="4151423257"/>
                    </a:ext>
                  </a:extLst>
                </a:gridCol>
              </a:tblGrid>
              <a:tr h="1803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59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Duplicates or partial overlaps with existing weaknesses, either indicating problems with the submission, existing CWE entries, or CWE’s “vulnerability theory” model of weaknesses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19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Abstraction is either too high-level or too low-level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75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Weakness not well-described (lots of back-and-forth)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248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Bare-bones submissions (team has to create or provide lots of extra data)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75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Concerns with intellectual property rights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240699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195F833-6907-473B-BF6C-8E968754D28B}"/>
              </a:ext>
            </a:extLst>
          </p:cNvPr>
          <p:cNvSpPr txBox="1">
            <a:spLocks/>
          </p:cNvSpPr>
          <p:nvPr/>
        </p:nvSpPr>
        <p:spPr>
          <a:xfrm>
            <a:off x="462337" y="1028702"/>
            <a:ext cx="8427540" cy="755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1202" indent="-231202" algn="l" defTabSz="91213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1800" b="1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662" marR="0" indent="-228035" algn="l" defTabSz="91213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745864" indent="-231202" algn="l" defTabSz="91213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180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algn="l" defTabSz="91213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800" b="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algn="l" defTabSz="91213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995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/>
              <a:t>Even if a submission describes a weakness, it may be difficult and time-consuming to integrate it into CWE</a:t>
            </a:r>
          </a:p>
          <a:p>
            <a:r>
              <a:rPr lang="en-US" sz="1600" b="0"/>
              <a:t>Each submission might be labeled with one or more “complications” to facilitate tracking</a:t>
            </a:r>
          </a:p>
        </p:txBody>
      </p:sp>
    </p:spTree>
    <p:extLst>
      <p:ext uri="{BB962C8B-B14F-4D97-AF65-F5344CB8AC3E}">
        <p14:creationId xmlns:p14="http://schemas.microsoft.com/office/powerpoint/2010/main" val="3879194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14ED3-1C88-2643-9C77-37FE7651F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 sz="4050">
                <a:ea typeface="Verdana"/>
              </a:rPr>
              <a:t>Topic #3</a:t>
            </a:r>
          </a:p>
          <a:p>
            <a:pPr marL="0" indent="0" algn="ctr">
              <a:buNone/>
            </a:pPr>
            <a:r>
              <a:rPr lang="en-US" sz="2700">
                <a:latin typeface="Calibri" panose="020F0502020204030204"/>
                <a:ea typeface="Verdana"/>
              </a:rPr>
              <a:t>Topics to discuss on the mailing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38E7D-4756-7048-88BA-7520F36DD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765630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FA6E7-2985-486C-A7E3-8AF21C2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 for resolution on Mailing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60989-1D7A-4725-966B-B7D121B70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1">
                <a:ea typeface="Verdana"/>
                <a:hlinkClick r:id="rId2"/>
              </a:rPr>
              <a:t>hw-cwe-special-interest-group-sig-list@mitre.org </a:t>
            </a:r>
            <a:endParaRPr lang="en-US" b="0" i="1">
              <a:ea typeface="Verdana"/>
            </a:endParaRPr>
          </a:p>
          <a:p>
            <a:r>
              <a:rPr lang="en-US">
                <a:ea typeface="Verdana"/>
              </a:rPr>
              <a:t>The following previously discussed topics can be moved to the mailing list:</a:t>
            </a:r>
          </a:p>
          <a:p>
            <a:pPr lvl="1"/>
            <a:r>
              <a:rPr lang="en-US">
                <a:ea typeface="Verdana"/>
              </a:rPr>
              <a:t>Suggestions for Technology Name enumeration</a:t>
            </a:r>
          </a:p>
          <a:p>
            <a:pPr lvl="1"/>
            <a:r>
              <a:rPr lang="en-US">
                <a:ea typeface="Verdana"/>
              </a:rPr>
              <a:t>Suggestions for Technology Class enumeration</a:t>
            </a:r>
          </a:p>
          <a:p>
            <a:pPr lvl="1"/>
            <a:r>
              <a:rPr lang="en-US">
                <a:ea typeface="Verdana"/>
              </a:rPr>
              <a:t>Distinction in weaknesses between Hardware or Software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E8ABC-B6FA-433B-AFF2-A108BC083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993464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14ED3-1C88-2643-9C77-37FE7651F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 sz="4050">
                <a:ea typeface="Verdana"/>
              </a:rPr>
              <a:t>Topic #4</a:t>
            </a:r>
          </a:p>
          <a:p>
            <a:pPr marL="0" indent="0" algn="ctr">
              <a:buNone/>
            </a:pPr>
            <a:r>
              <a:rPr lang="en-US" sz="2700">
                <a:latin typeface="Calibri" panose="020F0502020204030204"/>
                <a:ea typeface="Verdana"/>
              </a:rPr>
              <a:t>Hardware Description as a Language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38E7D-4756-7048-88BA-7520F36DD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232308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7274-23D5-4E88-9E71-7376DD3B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362E5-07C7-4CAA-BC75-79276F7A5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en-US" sz="2100">
                <a:latin typeface="Tahoma"/>
                <a:ea typeface="Verdana"/>
              </a:rPr>
              <a:t>Housekeeping</a:t>
            </a:r>
          </a:p>
          <a:p>
            <a:r>
              <a:rPr lang="en-US" sz="2100">
                <a:latin typeface="Tahoma"/>
                <a:ea typeface="Verdana"/>
              </a:rPr>
              <a:t>Announcements</a:t>
            </a:r>
          </a:p>
          <a:p>
            <a:r>
              <a:rPr lang="en-US" sz="2100">
                <a:latin typeface="Tahoma"/>
                <a:ea typeface="Verdana"/>
              </a:rPr>
              <a:t>Working Items for this meeting:</a:t>
            </a:r>
          </a:p>
          <a:p>
            <a:pPr marL="542925" lvl="1"/>
            <a:r>
              <a:rPr lang="en-US" sz="1800">
                <a:latin typeface="Tahoma"/>
                <a:ea typeface="Tahoma"/>
                <a:cs typeface="Tahoma"/>
              </a:rPr>
              <a:t>Progress reports on external collaborations</a:t>
            </a:r>
          </a:p>
          <a:p>
            <a:pPr marL="542925" lvl="1"/>
            <a:r>
              <a:rPr lang="en-US" sz="1800">
                <a:latin typeface="Tahoma"/>
                <a:ea typeface="Tahoma"/>
                <a:cs typeface="Tahoma"/>
              </a:rPr>
              <a:t>Optimizing New Content Submissions to CWE</a:t>
            </a:r>
          </a:p>
          <a:p>
            <a:pPr marL="542925" lvl="1"/>
            <a:r>
              <a:rPr lang="en-US" sz="1800">
                <a:latin typeface="Tahoma"/>
                <a:ea typeface="Tahoma"/>
                <a:cs typeface="Tahoma"/>
              </a:rPr>
              <a:t>Topics to discuss on the mailing list</a:t>
            </a:r>
          </a:p>
          <a:p>
            <a:pPr marL="542925" lvl="1"/>
            <a:r>
              <a:rPr lang="en-US" sz="1800">
                <a:latin typeface="Tahoma"/>
                <a:ea typeface="Tahoma"/>
                <a:cs typeface="Tahoma"/>
              </a:rPr>
              <a:t>Hardware Description Language in Language enumeration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ACF07-5910-4D09-93CB-C8209D5BE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>
              <a:defRPr/>
            </a:pPr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>
                <a:solidFill>
                  <a:prstClr val="black">
                    <a:tint val="75000"/>
                  </a:prstClr>
                </a:solidFill>
              </a:rPr>
              <a:t> </a:t>
            </a:r>
            <a:fld id="{295008BC-DA31-4D19-837B-EFA4386B05F5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pPr defTabSz="685800">
                <a:defRPr/>
              </a:pPr>
              <a:t>2</a:t>
            </a:fld>
            <a:r>
              <a:rPr lang="en-US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19829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D4C3F-6C43-E44A-9C3D-A635CAE6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Hardware Description as a Language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B5F21-E258-5641-8384-F90DCAA8A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5814E4-7995-0440-AF7B-FE0FE7778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36" y="1067614"/>
            <a:ext cx="8627165" cy="2388126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83FF95E-4AA6-A848-A4E6-4D679B505D34}"/>
              </a:ext>
            </a:extLst>
          </p:cNvPr>
          <p:cNvSpPr/>
          <p:nvPr/>
        </p:nvSpPr>
        <p:spPr>
          <a:xfrm>
            <a:off x="212036" y="3307743"/>
            <a:ext cx="1807595" cy="1479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C2AA5-E730-4749-8228-6472F3F39190}"/>
              </a:ext>
            </a:extLst>
          </p:cNvPr>
          <p:cNvSpPr txBox="1"/>
          <p:nvPr/>
        </p:nvSpPr>
        <p:spPr>
          <a:xfrm>
            <a:off x="2806810" y="2938411"/>
            <a:ext cx="369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Hardware Description Language Class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DD2240-2E36-424B-83F8-3DCFEB56C18E}"/>
              </a:ext>
            </a:extLst>
          </p:cNvPr>
          <p:cNvCxnSpPr>
            <a:stCxn id="7" idx="1"/>
          </p:cNvCxnSpPr>
          <p:nvPr/>
        </p:nvCxnSpPr>
        <p:spPr>
          <a:xfrm flipH="1">
            <a:off x="2019631" y="3123077"/>
            <a:ext cx="787179" cy="25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425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A74A-3141-9B4D-BB33-D320F37C0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Meeting (</a:t>
            </a:r>
            <a:r>
              <a:rPr lang="en-US">
                <a:solidFill>
                  <a:srgbClr val="FF0000"/>
                </a:solidFill>
              </a:rPr>
              <a:t>April 15</a:t>
            </a:r>
            <a:r>
              <a:rPr lang="en-US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1F04A-A36B-C84B-AC7A-10CEB1D91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endParaRPr lang="en-US" sz="21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1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1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>
                <a:latin typeface="Tahoma" panose="020B0604030504040204" pitchFamily="34" charset="0"/>
              </a:rPr>
              <a:t>Mailing List: </a:t>
            </a:r>
            <a:r>
              <a:rPr lang="en-US" sz="2400" b="0" i="1">
                <a:ea typeface="Verdana"/>
                <a:hlinkClick r:id="rId3"/>
              </a:rPr>
              <a:t>hw-cwe-special-interest-group-sig-list@mitre.org</a:t>
            </a:r>
            <a:endParaRPr lang="en-US" sz="2400" b="0" i="1">
              <a:ea typeface="Verdana"/>
            </a:endParaRPr>
          </a:p>
          <a:p>
            <a:r>
              <a:rPr lang="en-US" sz="2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would members of this body like to see for the next HW SIG agenda?</a:t>
            </a:r>
          </a:p>
          <a:p>
            <a:pPr lvl="0"/>
            <a:r>
              <a:rPr lang="en-US" sz="2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Questions, Requests to present? Please let us know. </a:t>
            </a:r>
          </a:p>
          <a:p>
            <a:pPr marL="286628" lvl="1" indent="0">
              <a:buNone/>
            </a:pPr>
            <a:endParaRPr lang="en-US" sz="1800">
              <a:latin typeface="Tahoma" panose="020B0604030504040204" pitchFamily="34" charset="0"/>
            </a:endParaRPr>
          </a:p>
          <a:p>
            <a:endParaRPr lang="en-US" sz="21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A4E05-961E-4B4F-8266-033C7DFE6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21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875774B-28BE-5740-80EC-20E0FE5DE5B0}"/>
              </a:ext>
            </a:extLst>
          </p:cNvPr>
          <p:cNvSpPr/>
          <p:nvPr/>
        </p:nvSpPr>
        <p:spPr>
          <a:xfrm>
            <a:off x="2221230" y="1816513"/>
            <a:ext cx="5006340" cy="53680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CWE@MITRE.ORG</a:t>
            </a:r>
          </a:p>
        </p:txBody>
      </p:sp>
    </p:spTree>
    <p:extLst>
      <p:ext uri="{BB962C8B-B14F-4D97-AF65-F5344CB8AC3E}">
        <p14:creationId xmlns:p14="http://schemas.microsoft.com/office/powerpoint/2010/main" val="60446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E2DE8-B1C9-E443-8436-6F2D6AB2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D74E7-E2EC-F34E-BF25-D3CEF5AD1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Schedule:</a:t>
            </a:r>
          </a:p>
          <a:p>
            <a:pPr lvl="1"/>
            <a:r>
              <a:rPr lang="en-US" sz="1950" b="1">
                <a:solidFill>
                  <a:srgbClr val="FF0000"/>
                </a:solidFill>
                <a:latin typeface="Tahoma" panose="020B0604030504040204" pitchFamily="34" charset="0"/>
              </a:rPr>
              <a:t>Next Meeting – Friday, April 15</a:t>
            </a:r>
          </a:p>
          <a:p>
            <a:pPr lvl="2"/>
            <a:r>
              <a:rPr lang="en-US" sz="1650" b="1">
                <a:latin typeface="Tahoma" panose="020B0604030504040204" pitchFamily="34" charset="0"/>
              </a:rPr>
              <a:t>12:30 – 1:30 PM EST</a:t>
            </a:r>
          </a:p>
          <a:p>
            <a:pPr lvl="2"/>
            <a:r>
              <a:rPr lang="en-US" sz="1650" b="1">
                <a:latin typeface="Tahoma" panose="020B0604030504040204" pitchFamily="34" charset="0"/>
              </a:rPr>
              <a:t>Microsoft Teams</a:t>
            </a:r>
          </a:p>
          <a:p>
            <a:r>
              <a:rPr lang="en-US" sz="2100">
                <a:latin typeface="Tahoma" panose="020B0604030504040204" pitchFamily="34" charset="0"/>
              </a:rPr>
              <a:t>Contact: </a:t>
            </a:r>
            <a:r>
              <a:rPr lang="en-US" sz="2100" err="1">
                <a:latin typeface="Tahoma" panose="020B0604030504040204" pitchFamily="34" charset="0"/>
              </a:rPr>
              <a:t>cwe@mitre.org</a:t>
            </a:r>
            <a:endParaRPr lang="en-US" sz="2100">
              <a:latin typeface="Tahoma" panose="020B0604030504040204" pitchFamily="34" charset="0"/>
            </a:endParaRPr>
          </a:p>
          <a:p>
            <a:r>
              <a:rPr lang="en-US" b="1">
                <a:latin typeface="Tahoma" panose="020B0604030504040204" pitchFamily="34" charset="0"/>
              </a:rPr>
              <a:t>Mailing List: </a:t>
            </a:r>
            <a:r>
              <a:rPr lang="en-US" b="0" i="1">
                <a:ea typeface="Verdana"/>
                <a:hlinkClick r:id="rId3"/>
              </a:rPr>
              <a:t>hw-cwe-special-interest-group-sig-list@mitre.org</a:t>
            </a:r>
            <a:endParaRPr lang="en-US" b="0" i="1">
              <a:ea typeface="Verdana"/>
            </a:endParaRPr>
          </a:p>
          <a:p>
            <a:pPr lvl="1"/>
            <a:r>
              <a:rPr lang="en-US">
                <a:ea typeface="Verdana"/>
              </a:rPr>
              <a:t>Did you receive an email on the mailing list regarding “HW CWE Collaboration Tools” on March 10, 2022? If not, please let us know …</a:t>
            </a:r>
            <a:endParaRPr lang="en-US" b="1">
              <a:latin typeface="Tahoma" panose="020B0604030504040204" pitchFamily="34" charset="0"/>
            </a:endParaRPr>
          </a:p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Minutes from previous meetings available on our </a:t>
            </a:r>
            <a:r>
              <a:rPr lang="en-US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site:</a:t>
            </a:r>
          </a:p>
          <a:p>
            <a:pPr lvl="1"/>
            <a:r>
              <a:rPr lang="en-US" b="1">
                <a:latin typeface="Tahoma" panose="020B0604030504040204" pitchFamily="34" charset="0"/>
              </a:rPr>
              <a:t>https://</a:t>
            </a:r>
            <a:r>
              <a:rPr lang="en-US" b="1" err="1">
                <a:latin typeface="Tahoma" panose="020B0604030504040204" pitchFamily="34" charset="0"/>
              </a:rPr>
              <a:t>github.com</a:t>
            </a:r>
            <a:r>
              <a:rPr lang="en-US" b="1">
                <a:latin typeface="Tahoma" panose="020B0604030504040204" pitchFamily="34" charset="0"/>
              </a:rPr>
              <a:t>/CWE-CAPEC/</a:t>
            </a:r>
            <a:r>
              <a:rPr lang="en-US" b="1" err="1">
                <a:latin typeface="Tahoma" panose="020B0604030504040204" pitchFamily="34" charset="0"/>
              </a:rPr>
              <a:t>hw</a:t>
            </a:r>
            <a:r>
              <a:rPr lang="en-US" b="1">
                <a:latin typeface="Tahoma" panose="020B0604030504040204" pitchFamily="34" charset="0"/>
              </a:rPr>
              <a:t>-</a:t>
            </a:r>
            <a:r>
              <a:rPr lang="en-US" b="1" err="1">
                <a:latin typeface="Tahoma" panose="020B0604030504040204" pitchFamily="34" charset="0"/>
              </a:rPr>
              <a:t>cwe</a:t>
            </a:r>
            <a:r>
              <a:rPr lang="en-US" b="1">
                <a:latin typeface="Tahoma" panose="020B0604030504040204" pitchFamily="34" charset="0"/>
              </a:rPr>
              <a:t>-sig</a:t>
            </a:r>
            <a:endParaRPr lang="en-US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7EBBB-1ED6-5C46-BEEC-D7707B8B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50011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F2A6F-7EC6-4ED7-965D-9D4F3FC66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901B9-6E8B-48EA-8D7F-A4D25C319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CWE/CAPEC REST API Working Group to form</a:t>
            </a:r>
          </a:p>
          <a:p>
            <a:pPr lvl="1"/>
            <a:r>
              <a:rPr lang="en-US"/>
              <a:t>Announcement with invitation should be in your email</a:t>
            </a:r>
          </a:p>
          <a:p>
            <a:r>
              <a:rPr lang="en-US"/>
              <a:t>ICS/OT Special Interest Group to form</a:t>
            </a:r>
          </a:p>
          <a:p>
            <a:r>
              <a:rPr lang="en-US"/>
              <a:t>For the above two working groups, the mailing lists, meeting schedules, etc. are TBD</a:t>
            </a:r>
          </a:p>
          <a:p>
            <a:r>
              <a:rPr lang="en-US"/>
              <a:t>CWE 4.7 to be released early April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28EA1-1513-4710-914E-1C26D9D7D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87877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14ED3-1C88-2643-9C77-37FE7651F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 sz="4050">
                <a:ea typeface="Verdana"/>
              </a:rPr>
              <a:t>Topic #1</a:t>
            </a:r>
          </a:p>
          <a:p>
            <a:pPr marL="0" indent="0" algn="ctr">
              <a:buNone/>
            </a:pPr>
            <a:r>
              <a:rPr lang="en-US" sz="2700">
                <a:latin typeface="Calibri" panose="020F0502020204030204"/>
                <a:ea typeface="Verdana"/>
              </a:rPr>
              <a:t>Progress Reports on External Collaborations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38E7D-4756-7048-88BA-7520F36DD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756396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92B1F-8D84-4788-A1CB-48B91D3F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Reports - Collaborations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C4497-B7DE-4E7D-B177-8C268CFC1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Verdana"/>
              </a:rPr>
              <a:t>Submissions by Paul Wortman</a:t>
            </a:r>
          </a:p>
          <a:p>
            <a:pPr marL="543560" lvl="1"/>
            <a:r>
              <a:rPr lang="en-US">
                <a:ea typeface="Verdana"/>
                <a:cs typeface="Tahoma"/>
              </a:rPr>
              <a:t>Reviewed a draft of thesis regarding the categorization and potential new areas for Hardware CWE. Submissions are still under review.</a:t>
            </a:r>
            <a:endParaRPr lang="en-US">
              <a:ea typeface="Verdana"/>
            </a:endParaRPr>
          </a:p>
          <a:p>
            <a:r>
              <a:rPr lang="en-US">
                <a:ea typeface="Verdana"/>
              </a:rPr>
              <a:t>SAE G-32 submissions (counterfeit/anti-tamper/etc.)</a:t>
            </a:r>
          </a:p>
          <a:p>
            <a:pPr marL="543560" lvl="1"/>
            <a:r>
              <a:rPr lang="en-US">
                <a:ea typeface="Verdana"/>
                <a:cs typeface="Tahoma"/>
              </a:rPr>
              <a:t>Discussed concerns regarding the inclusion of material with intellectual property restrictions as per CWE’s Terms Of Use.</a:t>
            </a:r>
            <a:endParaRPr lang="en-US">
              <a:ea typeface="Verdana"/>
            </a:endParaRPr>
          </a:p>
          <a:p>
            <a:r>
              <a:rPr lang="en-US">
                <a:ea typeface="Verdana"/>
              </a:rPr>
              <a:t>Upcoming CWE 4.7 release</a:t>
            </a:r>
          </a:p>
          <a:p>
            <a:pPr marL="543560" lvl="1"/>
            <a:r>
              <a:rPr lang="en-US">
                <a:ea typeface="Tahoma"/>
                <a:cs typeface="Tahoma"/>
              </a:rPr>
              <a:t>May include some hardware entries</a:t>
            </a:r>
          </a:p>
          <a:p>
            <a:pPr marL="543560" lvl="1"/>
            <a:r>
              <a:rPr lang="en-US">
                <a:ea typeface="Tahoma"/>
                <a:cs typeface="Tahoma"/>
              </a:rPr>
              <a:t>Some entries related to architecture/design from ICS/OT SIG</a:t>
            </a:r>
          </a:p>
          <a:p>
            <a:pPr marL="543560" lvl="1"/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E2129-12FA-43CA-AB6A-A95531E3C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58933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14ED3-1C88-2643-9C77-37FE7651F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 sz="4050">
                <a:ea typeface="Verdana"/>
              </a:rPr>
              <a:t>Topic #2</a:t>
            </a:r>
          </a:p>
          <a:p>
            <a:pPr marL="0" indent="0" algn="ctr">
              <a:buNone/>
            </a:pPr>
            <a:r>
              <a:rPr lang="en-US" sz="2700">
                <a:latin typeface="Calibri" panose="020F0502020204030204"/>
                <a:ea typeface="Verdana"/>
              </a:rPr>
              <a:t>Optimizing Submission Handling</a:t>
            </a:r>
            <a:endParaRPr lang="en-US" sz="2700">
              <a:latin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38E7D-4756-7048-88BA-7520F36DD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065013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87E5D-D2D8-41A9-B59C-75CC84CA2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Goal: Optimize the Submission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E5ECE-56FB-4B03-95D5-625BDE76C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We want to operationalize turning “submissions” into live CWE entries</a:t>
            </a:r>
          </a:p>
          <a:p>
            <a:r>
              <a:rPr lang="en-US"/>
              <a:t>We do not have the kinds of complete submissions that we did in the early days of hardware CWE</a:t>
            </a:r>
          </a:p>
          <a:p>
            <a:r>
              <a:rPr lang="en-US"/>
              <a:t>… and even those required a lot of modification (which we’re still managing today)</a:t>
            </a:r>
          </a:p>
          <a:p>
            <a:r>
              <a:rPr lang="en-US"/>
              <a:t>Our quality review process is becoming more comprehensive</a:t>
            </a:r>
          </a:p>
          <a:p>
            <a:endParaRPr lang="en-US"/>
          </a:p>
          <a:p>
            <a:r>
              <a:rPr lang="en-US"/>
              <a:t>We want to:</a:t>
            </a:r>
          </a:p>
          <a:p>
            <a:pPr lvl="1"/>
            <a:r>
              <a:rPr lang="en-US"/>
              <a:t>Better characterize issues with submissions</a:t>
            </a:r>
          </a:p>
          <a:p>
            <a:pPr lvl="1"/>
            <a:r>
              <a:rPr lang="en-US"/>
              <a:t>Track each “stage” better</a:t>
            </a:r>
          </a:p>
          <a:p>
            <a:pPr lvl="1"/>
            <a:r>
              <a:rPr lang="en-US"/>
              <a:t>Be more transparent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64D89-2A0C-4674-9A2D-C58576EA1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216082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8907C-DE9D-43ED-BA1F-355D0949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05978"/>
            <a:ext cx="7546120" cy="651272"/>
          </a:xfrm>
        </p:spPr>
        <p:txBody>
          <a:bodyPr/>
          <a:lstStyle/>
          <a:p>
            <a:r>
              <a:rPr lang="en-US"/>
              <a:t>‘Get Ahead of Boom’ Landscape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87A49-7117-4B15-B240-00F1A74E2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2E81C5-BAC0-BE4C-949B-655911440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19" y="1028524"/>
            <a:ext cx="7546120" cy="347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84782"/>
      </p:ext>
    </p:extLst>
  </p:cSld>
  <p:clrMapOvr>
    <a:masterClrMapping/>
  </p:clrMapOvr>
</p:sld>
</file>

<file path=ppt/theme/theme1.xml><?xml version="1.0" encoding="utf-8"?>
<a:theme xmlns:a="http://schemas.openxmlformats.org/drawingml/2006/main" name="mitre-2018">
  <a:themeElements>
    <a:clrScheme name="MITRE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RE_Breifing_Template16x9.pptx" id="{5D2CB0C6-7637-4667-A648-EBA1BD2742AF}" vid="{B8F31EA5-7C34-4FF6-949E-D1CB1F374224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03A42B84B06847AFCE29FF3D1CE16D" ma:contentTypeVersion="8" ma:contentTypeDescription="Create a new document." ma:contentTypeScope="" ma:versionID="a0fc3cc4a01192628cf757a01d68002e">
  <xsd:schema xmlns:xsd="http://www.w3.org/2001/XMLSchema" xmlns:xs="http://www.w3.org/2001/XMLSchema" xmlns:p="http://schemas.microsoft.com/office/2006/metadata/properties" xmlns:ns2="aff8eeb6-53bf-44bf-a224-fac977cd228b" targetNamespace="http://schemas.microsoft.com/office/2006/metadata/properties" ma:root="true" ma:fieldsID="47fcffb970fb6156deed6bb43e008b07" ns2:_="">
    <xsd:import namespace="aff8eeb6-53bf-44bf-a224-fac977cd22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8eeb6-53bf-44bf-a224-fac977cd22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A1782C-5918-4F77-8361-5E4E0D51B8B3}">
  <ds:schemaRefs>
    <ds:schemaRef ds:uri="aff8eeb6-53bf-44bf-a224-fac977cd228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81A0CC5-2D75-4318-BABC-E8FE0CD386AC}">
  <ds:schemaRefs>
    <ds:schemaRef ds:uri="aff8eeb6-53bf-44bf-a224-fac977cd228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D954E0C-411D-4E1D-BA72-A1A71F96FA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1426</Words>
  <Application>Microsoft Office PowerPoint</Application>
  <PresentationFormat>On-screen Show (16:9)</PresentationFormat>
  <Paragraphs>185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Helvetica LT Std</vt:lpstr>
      <vt:lpstr>Tahoma</vt:lpstr>
      <vt:lpstr>Wingdings</vt:lpstr>
      <vt:lpstr>mitre-2018</vt:lpstr>
      <vt:lpstr>Office Theme</vt:lpstr>
      <vt:lpstr>Hardware CWE™  Special Interest Group (SIG)</vt:lpstr>
      <vt:lpstr>Agenda </vt:lpstr>
      <vt:lpstr>Housekeeping</vt:lpstr>
      <vt:lpstr>Announcements</vt:lpstr>
      <vt:lpstr>PowerPoint Presentation</vt:lpstr>
      <vt:lpstr>Progress Reports - Collaborations</vt:lpstr>
      <vt:lpstr>PowerPoint Presentation</vt:lpstr>
      <vt:lpstr>Goal: Optimize the Submission Process</vt:lpstr>
      <vt:lpstr>‘Get Ahead of Boom’ Landscape</vt:lpstr>
      <vt:lpstr>‘Get Ahead of Boom’ Landscape</vt:lpstr>
      <vt:lpstr>CWE Submission Stages (In Progress)</vt:lpstr>
      <vt:lpstr>Common Problems Affecting Integration into CWE</vt:lpstr>
      <vt:lpstr>Defining CWE Scope – a First Attempt</vt:lpstr>
      <vt:lpstr>Scope – Potential Exclusions</vt:lpstr>
      <vt:lpstr>Scope – More Potential Exclusions</vt:lpstr>
      <vt:lpstr>Characterizing Complications</vt:lpstr>
      <vt:lpstr>PowerPoint Presentation</vt:lpstr>
      <vt:lpstr>Topics for resolution on Mailing List</vt:lpstr>
      <vt:lpstr>PowerPoint Presentation</vt:lpstr>
      <vt:lpstr>Hardware Description as a Language Class</vt:lpstr>
      <vt:lpstr>Next Meeting (April 15)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CWE™  Special Interest Group (SIG) Kickoff</dc:title>
  <dc:creator>Alec J Summers</dc:creator>
  <cp:lastModifiedBy>Bob Heinemann</cp:lastModifiedBy>
  <cp:revision>1</cp:revision>
  <dcterms:created xsi:type="dcterms:W3CDTF">2020-10-30T16:10:19Z</dcterms:created>
  <dcterms:modified xsi:type="dcterms:W3CDTF">2022-05-05T21:59:17Z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0x0101003603A42B84B06847AFCE29FF3D1CE16D</vt:lpwstr>
  </property>
</Properties>
</file>