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4" r:id="rId5"/>
    <p:sldMasterId id="2147483715" r:id="rId6"/>
  </p:sldMasterIdLst>
  <p:notesMasterIdLst>
    <p:notesMasterId r:id="rId29"/>
  </p:notesMasterIdLst>
  <p:sldIdLst>
    <p:sldId id="257" r:id="rId7"/>
    <p:sldId id="259" r:id="rId8"/>
    <p:sldId id="261" r:id="rId9"/>
    <p:sldId id="337" r:id="rId10"/>
    <p:sldId id="372" r:id="rId11"/>
    <p:sldId id="383" r:id="rId12"/>
    <p:sldId id="368" r:id="rId13"/>
    <p:sldId id="351" r:id="rId14"/>
    <p:sldId id="369" r:id="rId15"/>
    <p:sldId id="371" r:id="rId16"/>
    <p:sldId id="345" r:id="rId17"/>
    <p:sldId id="347" r:id="rId18"/>
    <p:sldId id="377" r:id="rId19"/>
    <p:sldId id="379" r:id="rId20"/>
    <p:sldId id="378" r:id="rId21"/>
    <p:sldId id="381" r:id="rId22"/>
    <p:sldId id="382" r:id="rId23"/>
    <p:sldId id="271" r:id="rId24"/>
    <p:sldId id="373" r:id="rId25"/>
    <p:sldId id="361" r:id="rId26"/>
    <p:sldId id="362" r:id="rId27"/>
    <p:sldId id="363" r:id="rId2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0D16F4-8E34-1256-0105-B048078EEA3F}" name="Steven M Christey" initials="SMC" userId="S::COLEY@MITRE.ORG::f24da668-4c1f-41c0-850e-113e2bdf78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0E5C5-ECA7-2B40-BBD2-6EA61B06311D}" v="31" dt="2022-06-02T15:34:51.923"/>
    <p1510:client id="{9DCBDFD9-9637-49E1-8444-481F2E95F09B}" v="278" dt="2022-06-02T16:16:29.048"/>
    <p1510:client id="{F29E5B6C-195C-4A7B-83A6-A42AC446423E}" v="98" dt="2022-06-02T19:30:00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" userId="f24da668-4c1f-41c0-850e-113e2bdf78cf" providerId="ADAL" clId="{D1E88D1A-E893-49A9-8BF2-A9BD8FF63281}"/>
    <pc:docChg chg="undo redo custSel addSld delSld modSld">
      <pc:chgData name="Steven" userId="f24da668-4c1f-41c0-850e-113e2bdf78cf" providerId="ADAL" clId="{D1E88D1A-E893-49A9-8BF2-A9BD8FF63281}" dt="2022-05-13T16:20:44.150" v="4294" actId="20577"/>
      <pc:docMkLst>
        <pc:docMk/>
      </pc:docMkLst>
      <pc:sldChg chg="modSp add mod">
        <pc:chgData name="Steven" userId="f24da668-4c1f-41c0-850e-113e2bdf78cf" providerId="ADAL" clId="{D1E88D1A-E893-49A9-8BF2-A9BD8FF63281}" dt="2022-05-13T15:36:10.653" v="431" actId="113"/>
        <pc:sldMkLst>
          <pc:docMk/>
          <pc:sldMk cId="3414871681" sldId="345"/>
        </pc:sldMkLst>
        <pc:spChg chg="mod">
          <ac:chgData name="Steven" userId="f24da668-4c1f-41c0-850e-113e2bdf78cf" providerId="ADAL" clId="{D1E88D1A-E893-49A9-8BF2-A9BD8FF63281}" dt="2022-05-13T15:35:37.068" v="424" actId="20577"/>
          <ac:spMkLst>
            <pc:docMk/>
            <pc:sldMk cId="3414871681" sldId="345"/>
            <ac:spMk id="2" creationId="{2AE68CAB-3C32-4263-8E0F-0C5D6A30C103}"/>
          </ac:spMkLst>
        </pc:spChg>
        <pc:spChg chg="mod">
          <ac:chgData name="Steven" userId="f24da668-4c1f-41c0-850e-113e2bdf78cf" providerId="ADAL" clId="{D1E88D1A-E893-49A9-8BF2-A9BD8FF63281}" dt="2022-05-13T15:35:44.770" v="425" actId="20577"/>
          <ac:spMkLst>
            <pc:docMk/>
            <pc:sldMk cId="3414871681" sldId="345"/>
            <ac:spMk id="8" creationId="{1195F833-6907-473B-BF6C-8E968754D28B}"/>
          </ac:spMkLst>
        </pc:spChg>
        <pc:graphicFrameChg chg="modGraphic">
          <ac:chgData name="Steven" userId="f24da668-4c1f-41c0-850e-113e2bdf78cf" providerId="ADAL" clId="{D1E88D1A-E893-49A9-8BF2-A9BD8FF63281}" dt="2022-05-13T15:36:10.653" v="431" actId="113"/>
          <ac:graphicFrameMkLst>
            <pc:docMk/>
            <pc:sldMk cId="3414871681" sldId="345"/>
            <ac:graphicFrameMk id="7" creationId="{325FB99E-EE47-43B4-8111-F4B233DBFEBB}"/>
          </ac:graphicFrameMkLst>
        </pc:graphicFrameChg>
      </pc:sldChg>
      <pc:sldChg chg="modSp add mod">
        <pc:chgData name="Steven" userId="f24da668-4c1f-41c0-850e-113e2bdf78cf" providerId="ADAL" clId="{D1E88D1A-E893-49A9-8BF2-A9BD8FF63281}" dt="2022-05-13T16:19:52.561" v="4236" actId="113"/>
        <pc:sldMkLst>
          <pc:docMk/>
          <pc:sldMk cId="1461461298" sldId="347"/>
        </pc:sldMkLst>
        <pc:graphicFrameChg chg="modGraphic">
          <ac:chgData name="Steven" userId="f24da668-4c1f-41c0-850e-113e2bdf78cf" providerId="ADAL" clId="{D1E88D1A-E893-49A9-8BF2-A9BD8FF63281}" dt="2022-05-13T16:19:52.561" v="4236" actId="113"/>
          <ac:graphicFrameMkLst>
            <pc:docMk/>
            <pc:sldMk cId="1461461298" sldId="347"/>
            <ac:graphicFrameMk id="7" creationId="{325FB99E-EE47-43B4-8111-F4B233DBFEBB}"/>
          </ac:graphicFrameMkLst>
        </pc:graphicFrameChg>
      </pc:sldChg>
      <pc:sldChg chg="del">
        <pc:chgData name="Steven" userId="f24da668-4c1f-41c0-850e-113e2bdf78cf" providerId="ADAL" clId="{D1E88D1A-E893-49A9-8BF2-A9BD8FF63281}" dt="2022-05-13T16:07:07.936" v="3292" actId="47"/>
        <pc:sldMkLst>
          <pc:docMk/>
          <pc:sldMk cId="1861831859" sldId="357"/>
        </pc:sldMkLst>
      </pc:sldChg>
      <pc:sldChg chg="del">
        <pc:chgData name="Steven" userId="f24da668-4c1f-41c0-850e-113e2bdf78cf" providerId="ADAL" clId="{D1E88D1A-E893-49A9-8BF2-A9BD8FF63281}" dt="2022-05-13T16:09:11.092" v="3294" actId="47"/>
        <pc:sldMkLst>
          <pc:docMk/>
          <pc:sldMk cId="952048408" sldId="358"/>
        </pc:sldMkLst>
      </pc:sldChg>
      <pc:sldChg chg="del">
        <pc:chgData name="Steven" userId="f24da668-4c1f-41c0-850e-113e2bdf78cf" providerId="ADAL" clId="{D1E88D1A-E893-49A9-8BF2-A9BD8FF63281}" dt="2022-05-13T15:34:41.653" v="413" actId="47"/>
        <pc:sldMkLst>
          <pc:docMk/>
          <pc:sldMk cId="3613095970" sldId="364"/>
        </pc:sldMkLst>
      </pc:sldChg>
      <pc:sldChg chg="modSp add mod">
        <pc:chgData name="Steven" userId="f24da668-4c1f-41c0-850e-113e2bdf78cf" providerId="ADAL" clId="{D1E88D1A-E893-49A9-8BF2-A9BD8FF63281}" dt="2022-05-13T15:33:07.328" v="338" actId="313"/>
        <pc:sldMkLst>
          <pc:docMk/>
          <pc:sldMk cId="1064706888" sldId="374"/>
        </pc:sldMkLst>
        <pc:spChg chg="mod">
          <ac:chgData name="Steven" userId="f24da668-4c1f-41c0-850e-113e2bdf78cf" providerId="ADAL" clId="{D1E88D1A-E893-49A9-8BF2-A9BD8FF63281}" dt="2022-05-13T15:28:40.156" v="8" actId="20577"/>
          <ac:spMkLst>
            <pc:docMk/>
            <pc:sldMk cId="1064706888" sldId="374"/>
            <ac:spMk id="2" creationId="{24D2608B-BE49-421D-A51D-161FB0A6D803}"/>
          </ac:spMkLst>
        </pc:spChg>
        <pc:spChg chg="mod">
          <ac:chgData name="Steven" userId="f24da668-4c1f-41c0-850e-113e2bdf78cf" providerId="ADAL" clId="{D1E88D1A-E893-49A9-8BF2-A9BD8FF63281}" dt="2022-05-13T15:33:07.328" v="338" actId="313"/>
          <ac:spMkLst>
            <pc:docMk/>
            <pc:sldMk cId="1064706888" sldId="374"/>
            <ac:spMk id="3" creationId="{F5CA37D8-3B13-436B-8F21-42813943164C}"/>
          </ac:spMkLst>
        </pc:spChg>
      </pc:sldChg>
      <pc:sldChg chg="modSp add mod">
        <pc:chgData name="Steven" userId="f24da668-4c1f-41c0-850e-113e2bdf78cf" providerId="ADAL" clId="{D1E88D1A-E893-49A9-8BF2-A9BD8FF63281}" dt="2022-05-13T15:33:44.199" v="412" actId="20577"/>
        <pc:sldMkLst>
          <pc:docMk/>
          <pc:sldMk cId="2650016332" sldId="375"/>
        </pc:sldMkLst>
        <pc:spChg chg="mod">
          <ac:chgData name="Steven" userId="f24da668-4c1f-41c0-850e-113e2bdf78cf" providerId="ADAL" clId="{D1E88D1A-E893-49A9-8BF2-A9BD8FF63281}" dt="2022-05-13T15:33:21.243" v="350" actId="20577"/>
          <ac:spMkLst>
            <pc:docMk/>
            <pc:sldMk cId="2650016332" sldId="375"/>
            <ac:spMk id="2" creationId="{DFAD2A6E-6977-43BD-8C92-A5666A56DBAE}"/>
          </ac:spMkLst>
        </pc:spChg>
        <pc:spChg chg="mod">
          <ac:chgData name="Steven" userId="f24da668-4c1f-41c0-850e-113e2bdf78cf" providerId="ADAL" clId="{D1E88D1A-E893-49A9-8BF2-A9BD8FF63281}" dt="2022-05-13T15:33:44.199" v="412" actId="20577"/>
          <ac:spMkLst>
            <pc:docMk/>
            <pc:sldMk cId="2650016332" sldId="375"/>
            <ac:spMk id="3" creationId="{304E6EBD-6DD0-48EF-90DA-496D8BE55638}"/>
          </ac:spMkLst>
        </pc:spChg>
      </pc:sldChg>
      <pc:sldChg chg="add">
        <pc:chgData name="Steven" userId="f24da668-4c1f-41c0-850e-113e2bdf78cf" providerId="ADAL" clId="{D1E88D1A-E893-49A9-8BF2-A9BD8FF63281}" dt="2022-05-13T15:28:32.158" v="0"/>
        <pc:sldMkLst>
          <pc:docMk/>
          <pc:sldMk cId="3021443640" sldId="376"/>
        </pc:sldMkLst>
      </pc:sldChg>
      <pc:sldChg chg="modSp new mod">
        <pc:chgData name="Steven" userId="f24da668-4c1f-41c0-850e-113e2bdf78cf" providerId="ADAL" clId="{D1E88D1A-E893-49A9-8BF2-A9BD8FF63281}" dt="2022-05-13T15:50:24.166" v="1573" actId="20577"/>
        <pc:sldMkLst>
          <pc:docMk/>
          <pc:sldMk cId="535637520" sldId="377"/>
        </pc:sldMkLst>
        <pc:spChg chg="mod">
          <ac:chgData name="Steven" userId="f24da668-4c1f-41c0-850e-113e2bdf78cf" providerId="ADAL" clId="{D1E88D1A-E893-49A9-8BF2-A9BD8FF63281}" dt="2022-05-13T15:36:47.566" v="468" actId="20577"/>
          <ac:spMkLst>
            <pc:docMk/>
            <pc:sldMk cId="535637520" sldId="377"/>
            <ac:spMk id="2" creationId="{31448381-E7FB-365F-D945-D0C80102A60E}"/>
          </ac:spMkLst>
        </pc:spChg>
        <pc:spChg chg="mod">
          <ac:chgData name="Steven" userId="f24da668-4c1f-41c0-850e-113e2bdf78cf" providerId="ADAL" clId="{D1E88D1A-E893-49A9-8BF2-A9BD8FF63281}" dt="2022-05-13T15:50:24.166" v="1573" actId="20577"/>
          <ac:spMkLst>
            <pc:docMk/>
            <pc:sldMk cId="535637520" sldId="377"/>
            <ac:spMk id="3" creationId="{7C12B0E8-BD2F-D7D5-04A4-F75CF2E65CBE}"/>
          </ac:spMkLst>
        </pc:spChg>
      </pc:sldChg>
      <pc:sldChg chg="modSp new mod">
        <pc:chgData name="Steven" userId="f24da668-4c1f-41c0-850e-113e2bdf78cf" providerId="ADAL" clId="{D1E88D1A-E893-49A9-8BF2-A9BD8FF63281}" dt="2022-05-13T16:19:08.578" v="4235" actId="20577"/>
        <pc:sldMkLst>
          <pc:docMk/>
          <pc:sldMk cId="2508049106" sldId="378"/>
        </pc:sldMkLst>
        <pc:spChg chg="mod">
          <ac:chgData name="Steven" userId="f24da668-4c1f-41c0-850e-113e2bdf78cf" providerId="ADAL" clId="{D1E88D1A-E893-49A9-8BF2-A9BD8FF63281}" dt="2022-05-13T15:43:41.472" v="1164" actId="20577"/>
          <ac:spMkLst>
            <pc:docMk/>
            <pc:sldMk cId="2508049106" sldId="378"/>
            <ac:spMk id="2" creationId="{AE48E609-E9E3-AFD1-3ACE-CE6A6E472989}"/>
          </ac:spMkLst>
        </pc:spChg>
        <pc:spChg chg="mod">
          <ac:chgData name="Steven" userId="f24da668-4c1f-41c0-850e-113e2bdf78cf" providerId="ADAL" clId="{D1E88D1A-E893-49A9-8BF2-A9BD8FF63281}" dt="2022-05-13T16:19:08.578" v="4235" actId="20577"/>
          <ac:spMkLst>
            <pc:docMk/>
            <pc:sldMk cId="2508049106" sldId="378"/>
            <ac:spMk id="3" creationId="{8AD541CB-C595-EFDA-25AA-5EDC9CC9673E}"/>
          </ac:spMkLst>
        </pc:spChg>
      </pc:sldChg>
      <pc:sldChg chg="modSp new mod">
        <pc:chgData name="Steven" userId="f24da668-4c1f-41c0-850e-113e2bdf78cf" providerId="ADAL" clId="{D1E88D1A-E893-49A9-8BF2-A9BD8FF63281}" dt="2022-05-13T16:03:06.539" v="2594" actId="20577"/>
        <pc:sldMkLst>
          <pc:docMk/>
          <pc:sldMk cId="3715937678" sldId="379"/>
        </pc:sldMkLst>
        <pc:spChg chg="mod">
          <ac:chgData name="Steven" userId="f24da668-4c1f-41c0-850e-113e2bdf78cf" providerId="ADAL" clId="{D1E88D1A-E893-49A9-8BF2-A9BD8FF63281}" dt="2022-05-13T15:44:14.858" v="1214" actId="20577"/>
          <ac:spMkLst>
            <pc:docMk/>
            <pc:sldMk cId="3715937678" sldId="379"/>
            <ac:spMk id="2" creationId="{8262757C-9C98-9431-94E0-13D227F811F9}"/>
          </ac:spMkLst>
        </pc:spChg>
        <pc:spChg chg="mod">
          <ac:chgData name="Steven" userId="f24da668-4c1f-41c0-850e-113e2bdf78cf" providerId="ADAL" clId="{D1E88D1A-E893-49A9-8BF2-A9BD8FF63281}" dt="2022-05-13T16:03:06.539" v="2594" actId="20577"/>
          <ac:spMkLst>
            <pc:docMk/>
            <pc:sldMk cId="3715937678" sldId="379"/>
            <ac:spMk id="3" creationId="{635127CB-37E3-1A9C-3BB9-C23C7ADD46AF}"/>
          </ac:spMkLst>
        </pc:spChg>
      </pc:sldChg>
      <pc:sldChg chg="modSp new del mod">
        <pc:chgData name="Steven" userId="f24da668-4c1f-41c0-850e-113e2bdf78cf" providerId="ADAL" clId="{D1E88D1A-E893-49A9-8BF2-A9BD8FF63281}" dt="2022-05-13T16:05:17.027" v="2941" actId="47"/>
        <pc:sldMkLst>
          <pc:docMk/>
          <pc:sldMk cId="1501423205" sldId="380"/>
        </pc:sldMkLst>
        <pc:spChg chg="mod">
          <ac:chgData name="Steven" userId="f24da668-4c1f-41c0-850e-113e2bdf78cf" providerId="ADAL" clId="{D1E88D1A-E893-49A9-8BF2-A9BD8FF63281}" dt="2022-05-13T15:45:58.685" v="1343" actId="20577"/>
          <ac:spMkLst>
            <pc:docMk/>
            <pc:sldMk cId="1501423205" sldId="380"/>
            <ac:spMk id="2" creationId="{CB8CC599-3003-3919-A546-C0285E7E125D}"/>
          </ac:spMkLst>
        </pc:spChg>
        <pc:spChg chg="mod">
          <ac:chgData name="Steven" userId="f24da668-4c1f-41c0-850e-113e2bdf78cf" providerId="ADAL" clId="{D1E88D1A-E893-49A9-8BF2-A9BD8FF63281}" dt="2022-05-13T15:46:32.192" v="1356" actId="20577"/>
          <ac:spMkLst>
            <pc:docMk/>
            <pc:sldMk cId="1501423205" sldId="380"/>
            <ac:spMk id="3" creationId="{D46919FA-597C-E3CA-5F67-6A7ACA4EC31B}"/>
          </ac:spMkLst>
        </pc:spChg>
      </pc:sldChg>
      <pc:sldChg chg="modSp new mod">
        <pc:chgData name="Steven" userId="f24da668-4c1f-41c0-850e-113e2bdf78cf" providerId="ADAL" clId="{D1E88D1A-E893-49A9-8BF2-A9BD8FF63281}" dt="2022-05-13T16:05:06.403" v="2940" actId="20577"/>
        <pc:sldMkLst>
          <pc:docMk/>
          <pc:sldMk cId="1479922419" sldId="381"/>
        </pc:sldMkLst>
        <pc:spChg chg="mod">
          <ac:chgData name="Steven" userId="f24da668-4c1f-41c0-850e-113e2bdf78cf" providerId="ADAL" clId="{D1E88D1A-E893-49A9-8BF2-A9BD8FF63281}" dt="2022-05-13T15:51:19.839" v="1589" actId="20577"/>
          <ac:spMkLst>
            <pc:docMk/>
            <pc:sldMk cId="1479922419" sldId="381"/>
            <ac:spMk id="2" creationId="{5316699C-5FC6-5B9F-08C0-E5098FD5DB71}"/>
          </ac:spMkLst>
        </pc:spChg>
        <pc:spChg chg="mod">
          <ac:chgData name="Steven" userId="f24da668-4c1f-41c0-850e-113e2bdf78cf" providerId="ADAL" clId="{D1E88D1A-E893-49A9-8BF2-A9BD8FF63281}" dt="2022-05-13T16:05:06.403" v="2940" actId="20577"/>
          <ac:spMkLst>
            <pc:docMk/>
            <pc:sldMk cId="1479922419" sldId="381"/>
            <ac:spMk id="3" creationId="{F331664C-580D-EBC0-6F7C-98FA9F38B81C}"/>
          </ac:spMkLst>
        </pc:spChg>
      </pc:sldChg>
      <pc:sldChg chg="modSp new mod">
        <pc:chgData name="Steven" userId="f24da668-4c1f-41c0-850e-113e2bdf78cf" providerId="ADAL" clId="{D1E88D1A-E893-49A9-8BF2-A9BD8FF63281}" dt="2022-05-13T16:07:02.381" v="3291" actId="20577"/>
        <pc:sldMkLst>
          <pc:docMk/>
          <pc:sldMk cId="1509825142" sldId="382"/>
        </pc:sldMkLst>
        <pc:spChg chg="mod">
          <ac:chgData name="Steven" userId="f24da668-4c1f-41c0-850e-113e2bdf78cf" providerId="ADAL" clId="{D1E88D1A-E893-49A9-8BF2-A9BD8FF63281}" dt="2022-05-13T16:07:02.381" v="3291" actId="20577"/>
          <ac:spMkLst>
            <pc:docMk/>
            <pc:sldMk cId="1509825142" sldId="382"/>
            <ac:spMk id="2" creationId="{C53B5F71-18E3-A9E3-0252-F5CFCB3FE84E}"/>
          </ac:spMkLst>
        </pc:spChg>
        <pc:spChg chg="mod">
          <ac:chgData name="Steven" userId="f24da668-4c1f-41c0-850e-113e2bdf78cf" providerId="ADAL" clId="{D1E88D1A-E893-49A9-8BF2-A9BD8FF63281}" dt="2022-05-13T16:06:53.917" v="3285" actId="20577"/>
          <ac:spMkLst>
            <pc:docMk/>
            <pc:sldMk cId="1509825142" sldId="382"/>
            <ac:spMk id="3" creationId="{6E9FADFF-AABF-0A22-AF9C-7EEB6D078C6B}"/>
          </ac:spMkLst>
        </pc:spChg>
      </pc:sldChg>
      <pc:sldChg chg="modSp new mod">
        <pc:chgData name="Steven" userId="f24da668-4c1f-41c0-850e-113e2bdf78cf" providerId="ADAL" clId="{D1E88D1A-E893-49A9-8BF2-A9BD8FF63281}" dt="2022-05-13T16:20:44.150" v="4294" actId="20577"/>
        <pc:sldMkLst>
          <pc:docMk/>
          <pc:sldMk cId="822646211" sldId="383"/>
        </pc:sldMkLst>
        <pc:spChg chg="mod">
          <ac:chgData name="Steven" userId="f24da668-4c1f-41c0-850e-113e2bdf78cf" providerId="ADAL" clId="{D1E88D1A-E893-49A9-8BF2-A9BD8FF63281}" dt="2022-05-13T16:10:55.092" v="3369" actId="20577"/>
          <ac:spMkLst>
            <pc:docMk/>
            <pc:sldMk cId="822646211" sldId="383"/>
            <ac:spMk id="2" creationId="{CDFCF621-C010-F1ED-682B-397182FE6C7B}"/>
          </ac:spMkLst>
        </pc:spChg>
        <pc:spChg chg="mod">
          <ac:chgData name="Steven" userId="f24da668-4c1f-41c0-850e-113e2bdf78cf" providerId="ADAL" clId="{D1E88D1A-E893-49A9-8BF2-A9BD8FF63281}" dt="2022-05-13T16:20:44.150" v="4294" actId="20577"/>
          <ac:spMkLst>
            <pc:docMk/>
            <pc:sldMk cId="822646211" sldId="383"/>
            <ac:spMk id="3" creationId="{70D01D38-6590-143E-1E32-5015053F2580}"/>
          </ac:spMkLst>
        </pc:spChg>
      </pc:sldChg>
    </pc:docChg>
  </pc:docChgLst>
  <pc:docChgLst>
    <pc:chgData name="Bob Heinemann" userId="2f06b177-d646-4aca-968e-b5dc5b6e5c99" providerId="ADAL" clId="{9701D7F3-DC9C-442D-AA19-A34B9CE12EC0}"/>
    <pc:docChg chg="undo redo custSel addSld delSld modSld sldOrd">
      <pc:chgData name="Bob Heinemann" userId="2f06b177-d646-4aca-968e-b5dc5b6e5c99" providerId="ADAL" clId="{9701D7F3-DC9C-442D-AA19-A34B9CE12EC0}" dt="2022-05-13T15:55:38.139" v="1562" actId="404"/>
      <pc:docMkLst>
        <pc:docMk/>
      </pc:docMkLst>
      <pc:sldChg chg="addSp modSp">
        <pc:chgData name="Bob Heinemann" userId="2f06b177-d646-4aca-968e-b5dc5b6e5c99" providerId="ADAL" clId="{9701D7F3-DC9C-442D-AA19-A34B9CE12EC0}" dt="2022-05-12T20:31:22.127" v="1287"/>
        <pc:sldMkLst>
          <pc:docMk/>
          <pc:sldMk cId="4065244229" sldId="256"/>
        </pc:sldMkLst>
        <pc:spChg chg="add mod">
          <ac:chgData name="Bob Heinemann" userId="2f06b177-d646-4aca-968e-b5dc5b6e5c99" providerId="ADAL" clId="{9701D7F3-DC9C-442D-AA19-A34B9CE12EC0}" dt="2022-05-12T20:31:22.127" v="1287"/>
          <ac:spMkLst>
            <pc:docMk/>
            <pc:sldMk cId="4065244229" sldId="256"/>
            <ac:spMk id="11" creationId="{3F8D1D30-EFA4-B2B5-42AA-39DDE6FA7B65}"/>
          </ac:spMkLst>
        </pc:spChg>
      </pc:sldChg>
      <pc:sldChg chg="modSp mod">
        <pc:chgData name="Bob Heinemann" userId="2f06b177-d646-4aca-968e-b5dc5b6e5c99" providerId="ADAL" clId="{9701D7F3-DC9C-442D-AA19-A34B9CE12EC0}" dt="2022-05-05T22:01:53.581" v="5" actId="20577"/>
        <pc:sldMkLst>
          <pc:docMk/>
          <pc:sldMk cId="2623002088" sldId="257"/>
        </pc:sldMkLst>
        <pc:spChg chg="mod">
          <ac:chgData name="Bob Heinemann" userId="2f06b177-d646-4aca-968e-b5dc5b6e5c99" providerId="ADAL" clId="{9701D7F3-DC9C-442D-AA19-A34B9CE12EC0}" dt="2022-05-05T22:01:53.581" v="5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9701D7F3-DC9C-442D-AA19-A34B9CE12EC0}" dt="2022-05-12T00:50:08.370" v="1251" actId="20577"/>
        <pc:sldMkLst>
          <pc:docMk/>
          <pc:sldMk cId="419829132" sldId="259"/>
        </pc:sldMkLst>
        <pc:spChg chg="mod">
          <ac:chgData name="Bob Heinemann" userId="2f06b177-d646-4aca-968e-b5dc5b6e5c99" providerId="ADAL" clId="{9701D7F3-DC9C-442D-AA19-A34B9CE12EC0}" dt="2022-05-12T00:50:08.370" v="1251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Bob Heinemann" userId="2f06b177-d646-4aca-968e-b5dc5b6e5c99" providerId="ADAL" clId="{9701D7F3-DC9C-442D-AA19-A34B9CE12EC0}" dt="2022-05-05T22:06:17.844" v="288" actId="27636"/>
        <pc:sldMkLst>
          <pc:docMk/>
          <pc:sldMk cId="450011491" sldId="261"/>
        </pc:sldMkLst>
        <pc:spChg chg="mod">
          <ac:chgData name="Bob Heinemann" userId="2f06b177-d646-4aca-968e-b5dc5b6e5c99" providerId="ADAL" clId="{9701D7F3-DC9C-442D-AA19-A34B9CE12EC0}" dt="2022-05-05T22:06:17.844" v="288" actId="27636"/>
          <ac:spMkLst>
            <pc:docMk/>
            <pc:sldMk cId="450011491" sldId="261"/>
            <ac:spMk id="3" creationId="{02DD74E7-E2EC-F34E-BF25-D3CEF5AD1650}"/>
          </ac:spMkLst>
        </pc:spChg>
      </pc:sldChg>
      <pc:sldChg chg="addSp modSp add del">
        <pc:chgData name="Bob Heinemann" userId="2f06b177-d646-4aca-968e-b5dc5b6e5c99" providerId="ADAL" clId="{9701D7F3-DC9C-442D-AA19-A34B9CE12EC0}" dt="2022-05-12T20:31:13.192" v="1284"/>
        <pc:sldMkLst>
          <pc:docMk/>
          <pc:sldMk cId="3742882044" sldId="265"/>
        </pc:sldMkLst>
        <pc:spChg chg="add mod">
          <ac:chgData name="Bob Heinemann" userId="2f06b177-d646-4aca-968e-b5dc5b6e5c99" providerId="ADAL" clId="{9701D7F3-DC9C-442D-AA19-A34B9CE12EC0}" dt="2022-05-12T20:31:13.192" v="1284"/>
          <ac:spMkLst>
            <pc:docMk/>
            <pc:sldMk cId="3742882044" sldId="265"/>
            <ac:spMk id="4" creationId="{C36356A9-4B58-6404-4F52-784BC94293C1}"/>
          </ac:spMkLst>
        </pc:spChg>
      </pc:sldChg>
      <pc:sldChg chg="add del">
        <pc:chgData name="Bob Heinemann" userId="2f06b177-d646-4aca-968e-b5dc5b6e5c99" providerId="ADAL" clId="{9701D7F3-DC9C-442D-AA19-A34B9CE12EC0}" dt="2022-05-09T15:06:20.399" v="1086"/>
        <pc:sldMkLst>
          <pc:docMk/>
          <pc:sldMk cId="742579991" sldId="267"/>
        </pc:sldMkLst>
      </pc:sldChg>
      <pc:sldChg chg="addSp delSp modSp add del mod">
        <pc:chgData name="Bob Heinemann" userId="2f06b177-d646-4aca-968e-b5dc5b6e5c99" providerId="ADAL" clId="{9701D7F3-DC9C-442D-AA19-A34B9CE12EC0}" dt="2022-05-12T20:31:09.178" v="1283" actId="1036"/>
        <pc:sldMkLst>
          <pc:docMk/>
          <pc:sldMk cId="2262497319" sldId="268"/>
        </pc:sldMkLst>
        <pc:spChg chg="add del mod">
          <ac:chgData name="Bob Heinemann" userId="2f06b177-d646-4aca-968e-b5dc5b6e5c99" providerId="ADAL" clId="{9701D7F3-DC9C-442D-AA19-A34B9CE12EC0}" dt="2022-05-12T20:31:07.882" v="1281" actId="478"/>
          <ac:spMkLst>
            <pc:docMk/>
            <pc:sldMk cId="2262497319" sldId="268"/>
            <ac:spMk id="2" creationId="{555C0541-C4C4-856C-AB37-CF17E8C283E1}"/>
          </ac:spMkLst>
        </pc:spChg>
        <pc:spChg chg="add mod">
          <ac:chgData name="Bob Heinemann" userId="2f06b177-d646-4aca-968e-b5dc5b6e5c99" providerId="ADAL" clId="{9701D7F3-DC9C-442D-AA19-A34B9CE12EC0}" dt="2022-05-12T20:31:09.178" v="1283" actId="1036"/>
          <ac:spMkLst>
            <pc:docMk/>
            <pc:sldMk cId="2262497319" sldId="268"/>
            <ac:spMk id="6" creationId="{93A53DA9-E692-4994-9F52-93CECEB17479}"/>
          </ac:spMkLst>
        </pc:spChg>
      </pc:sldChg>
      <pc:sldChg chg="addSp modSp add del mod">
        <pc:chgData name="Bob Heinemann" userId="2f06b177-d646-4aca-968e-b5dc5b6e5c99" providerId="ADAL" clId="{9701D7F3-DC9C-442D-AA19-A34B9CE12EC0}" dt="2022-05-12T20:31:01.756" v="1280" actId="1076"/>
        <pc:sldMkLst>
          <pc:docMk/>
          <pc:sldMk cId="1521709839" sldId="270"/>
        </pc:sldMkLst>
        <pc:spChg chg="add mod">
          <ac:chgData name="Bob Heinemann" userId="2f06b177-d646-4aca-968e-b5dc5b6e5c99" providerId="ADAL" clId="{9701D7F3-DC9C-442D-AA19-A34B9CE12EC0}" dt="2022-05-12T20:31:01.756" v="1280" actId="1076"/>
          <ac:spMkLst>
            <pc:docMk/>
            <pc:sldMk cId="1521709839" sldId="270"/>
            <ac:spMk id="4" creationId="{0FDC478F-4308-22C2-D4D3-FE4CDE2B32FB}"/>
          </ac:spMkLst>
        </pc:spChg>
      </pc:sldChg>
      <pc:sldChg chg="addSp modSp add del">
        <pc:chgData name="Bob Heinemann" userId="2f06b177-d646-4aca-968e-b5dc5b6e5c99" providerId="ADAL" clId="{9701D7F3-DC9C-442D-AA19-A34B9CE12EC0}" dt="2022-05-12T20:31:16.425" v="1286"/>
        <pc:sldMkLst>
          <pc:docMk/>
          <pc:sldMk cId="3767349042" sldId="273"/>
        </pc:sldMkLst>
        <pc:spChg chg="add mod">
          <ac:chgData name="Bob Heinemann" userId="2f06b177-d646-4aca-968e-b5dc5b6e5c99" providerId="ADAL" clId="{9701D7F3-DC9C-442D-AA19-A34B9CE12EC0}" dt="2022-05-12T20:31:16.425" v="1286"/>
          <ac:spMkLst>
            <pc:docMk/>
            <pc:sldMk cId="3767349042" sldId="273"/>
            <ac:spMk id="4" creationId="{8AD0C50D-D57E-1C4C-EEFA-523045775BE7}"/>
          </ac:spMkLst>
        </pc:spChg>
      </pc:sldChg>
      <pc:sldChg chg="modSp mod">
        <pc:chgData name="Bob Heinemann" userId="2f06b177-d646-4aca-968e-b5dc5b6e5c99" providerId="ADAL" clId="{9701D7F3-DC9C-442D-AA19-A34B9CE12EC0}" dt="2022-05-12T00:38:36.865" v="1187" actId="20577"/>
        <pc:sldMkLst>
          <pc:docMk/>
          <pc:sldMk cId="756396152" sldId="332"/>
        </pc:sldMkLst>
        <pc:spChg chg="mod">
          <ac:chgData name="Bob Heinemann" userId="2f06b177-d646-4aca-968e-b5dc5b6e5c99" providerId="ADAL" clId="{9701D7F3-DC9C-442D-AA19-A34B9CE12EC0}" dt="2022-05-12T00:38:36.865" v="1187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add">
        <pc:chgData name="Bob Heinemann" userId="2f06b177-d646-4aca-968e-b5dc5b6e5c99" providerId="ADAL" clId="{9701D7F3-DC9C-442D-AA19-A34B9CE12EC0}" dt="2022-05-05T22:07:30.788" v="289"/>
        <pc:sldMkLst>
          <pc:docMk/>
          <pc:sldMk cId="4084966644" sldId="348"/>
        </pc:sldMkLst>
      </pc:sldChg>
      <pc:sldChg chg="modSp add mod">
        <pc:chgData name="Bob Heinemann" userId="2f06b177-d646-4aca-968e-b5dc5b6e5c99" providerId="ADAL" clId="{9701D7F3-DC9C-442D-AA19-A34B9CE12EC0}" dt="2022-05-09T14:42:10.113" v="1082" actId="6549"/>
        <pc:sldMkLst>
          <pc:docMk/>
          <pc:sldMk cId="1097419256" sldId="349"/>
        </pc:sldMkLst>
        <pc:spChg chg="mod">
          <ac:chgData name="Bob Heinemann" userId="2f06b177-d646-4aca-968e-b5dc5b6e5c99" providerId="ADAL" clId="{9701D7F3-DC9C-442D-AA19-A34B9CE12EC0}" dt="2022-05-05T22:08:00.750" v="347" actId="20577"/>
          <ac:spMkLst>
            <pc:docMk/>
            <pc:sldMk cId="1097419256" sldId="349"/>
            <ac:spMk id="2" creationId="{FB792B1F-8D84-4788-A1CB-48B91D3F9411}"/>
          </ac:spMkLst>
        </pc:spChg>
        <pc:spChg chg="mod">
          <ac:chgData name="Bob Heinemann" userId="2f06b177-d646-4aca-968e-b5dc5b6e5c99" providerId="ADAL" clId="{9701D7F3-DC9C-442D-AA19-A34B9CE12EC0}" dt="2022-05-09T14:42:10.113" v="1082" actId="6549"/>
          <ac:spMkLst>
            <pc:docMk/>
            <pc:sldMk cId="1097419256" sldId="349"/>
            <ac:spMk id="3" creationId="{4C6C4497-B7DE-4E7D-B177-8C268CFC1B4E}"/>
          </ac:spMkLst>
        </pc:spChg>
      </pc:sldChg>
      <pc:sldChg chg="modSp add mod">
        <pc:chgData name="Bob Heinemann" userId="2f06b177-d646-4aca-968e-b5dc5b6e5c99" providerId="ADAL" clId="{9701D7F3-DC9C-442D-AA19-A34B9CE12EC0}" dt="2022-05-06T16:36:48.484" v="940" actId="20577"/>
        <pc:sldMkLst>
          <pc:docMk/>
          <pc:sldMk cId="4130587258" sldId="350"/>
        </pc:sldMkLst>
        <pc:spChg chg="mod">
          <ac:chgData name="Bob Heinemann" userId="2f06b177-d646-4aca-968e-b5dc5b6e5c99" providerId="ADAL" clId="{9701D7F3-DC9C-442D-AA19-A34B9CE12EC0}" dt="2022-05-06T16:36:48.484" v="940" actId="20577"/>
          <ac:spMkLst>
            <pc:docMk/>
            <pc:sldMk cId="4130587258" sldId="350"/>
            <ac:spMk id="3" creationId="{C6214ED3-1C88-2643-9C77-37FE7651FC39}"/>
          </ac:spMkLst>
        </pc:spChg>
      </pc:sldChg>
      <pc:sldChg chg="modSp new mod">
        <pc:chgData name="Bob Heinemann" userId="2f06b177-d646-4aca-968e-b5dc5b6e5c99" providerId="ADAL" clId="{9701D7F3-DC9C-442D-AA19-A34B9CE12EC0}" dt="2022-05-09T18:56:37.293" v="1179" actId="27636"/>
        <pc:sldMkLst>
          <pc:docMk/>
          <pc:sldMk cId="1536919196" sldId="351"/>
        </pc:sldMkLst>
        <pc:spChg chg="mod">
          <ac:chgData name="Bob Heinemann" userId="2f06b177-d646-4aca-968e-b5dc5b6e5c99" providerId="ADAL" clId="{9701D7F3-DC9C-442D-AA19-A34B9CE12EC0}" dt="2022-05-06T16:37:17.178" v="943"/>
          <ac:spMkLst>
            <pc:docMk/>
            <pc:sldMk cId="1536919196" sldId="351"/>
            <ac:spMk id="2" creationId="{4872960D-8297-4F7C-8EBE-95C6223A69CF}"/>
          </ac:spMkLst>
        </pc:spChg>
        <pc:spChg chg="mod">
          <ac:chgData name="Bob Heinemann" userId="2f06b177-d646-4aca-968e-b5dc5b6e5c99" providerId="ADAL" clId="{9701D7F3-DC9C-442D-AA19-A34B9CE12EC0}" dt="2022-05-09T18:56:37.293" v="1179" actId="27636"/>
          <ac:spMkLst>
            <pc:docMk/>
            <pc:sldMk cId="1536919196" sldId="351"/>
            <ac:spMk id="3" creationId="{415B0A17-C264-4DA6-9D54-BA12F8656733}"/>
          </ac:spMkLst>
        </pc:spChg>
      </pc:sldChg>
      <pc:sldChg chg="modSp new del mod">
        <pc:chgData name="Bob Heinemann" userId="2f06b177-d646-4aca-968e-b5dc5b6e5c99" providerId="ADAL" clId="{9701D7F3-DC9C-442D-AA19-A34B9CE12EC0}" dt="2022-05-12T00:37:38.847" v="1180" actId="47"/>
        <pc:sldMkLst>
          <pc:docMk/>
          <pc:sldMk cId="487465104" sldId="352"/>
        </pc:sldMkLst>
        <pc:spChg chg="mod">
          <ac:chgData name="Bob Heinemann" userId="2f06b177-d646-4aca-968e-b5dc5b6e5c99" providerId="ADAL" clId="{9701D7F3-DC9C-442D-AA19-A34B9CE12EC0}" dt="2022-05-05T22:36:32.708" v="906" actId="13926"/>
          <ac:spMkLst>
            <pc:docMk/>
            <pc:sldMk cId="487465104" sldId="352"/>
            <ac:spMk id="2" creationId="{B5E715BE-EDB1-4BA8-B6A1-15B5559E0011}"/>
          </ac:spMkLst>
        </pc:spChg>
      </pc:sldChg>
      <pc:sldChg chg="modSp new del mod ord">
        <pc:chgData name="Bob Heinemann" userId="2f06b177-d646-4aca-968e-b5dc5b6e5c99" providerId="ADAL" clId="{9701D7F3-DC9C-442D-AA19-A34B9CE12EC0}" dt="2022-05-09T15:06:44.266" v="1088" actId="47"/>
        <pc:sldMkLst>
          <pc:docMk/>
          <pc:sldMk cId="3503814350" sldId="353"/>
        </pc:sldMkLst>
        <pc:spChg chg="mod">
          <ac:chgData name="Bob Heinemann" userId="2f06b177-d646-4aca-968e-b5dc5b6e5c99" providerId="ADAL" clId="{9701D7F3-DC9C-442D-AA19-A34B9CE12EC0}" dt="2022-05-05T22:36:36.155" v="907" actId="13926"/>
          <ac:spMkLst>
            <pc:docMk/>
            <pc:sldMk cId="3503814350" sldId="353"/>
            <ac:spMk id="2" creationId="{F5CA4221-6DB9-4C52-A534-E5A6EBEE20BA}"/>
          </ac:spMkLst>
        </pc:spChg>
      </pc:sldChg>
      <pc:sldChg chg="modSp mod ord">
        <pc:chgData name="Bob Heinemann" userId="2f06b177-d646-4aca-968e-b5dc5b6e5c99" providerId="ADAL" clId="{9701D7F3-DC9C-442D-AA19-A34B9CE12EC0}" dt="2022-05-09T15:06:59.326" v="1093" actId="20577"/>
        <pc:sldMkLst>
          <pc:docMk/>
          <pc:sldMk cId="2604669011" sldId="354"/>
        </pc:sldMkLst>
        <pc:spChg chg="mod">
          <ac:chgData name="Bob Heinemann" userId="2f06b177-d646-4aca-968e-b5dc5b6e5c99" providerId="ADAL" clId="{9701D7F3-DC9C-442D-AA19-A34B9CE12EC0}" dt="2022-05-09T15:06:59.326" v="1093" actId="20577"/>
          <ac:spMkLst>
            <pc:docMk/>
            <pc:sldMk cId="2604669011" sldId="354"/>
            <ac:spMk id="3" creationId="{C6214ED3-1C88-2643-9C77-37FE7651FC39}"/>
          </ac:spMkLst>
        </pc:spChg>
      </pc:sldChg>
      <pc:sldChg chg="addSp modSp add del mod">
        <pc:chgData name="Bob Heinemann" userId="2f06b177-d646-4aca-968e-b5dc5b6e5c99" providerId="ADAL" clId="{9701D7F3-DC9C-442D-AA19-A34B9CE12EC0}" dt="2022-05-12T20:31:14.783" v="1285"/>
        <pc:sldMkLst>
          <pc:docMk/>
          <pc:sldMk cId="178240065" sldId="355"/>
        </pc:sldMkLst>
        <pc:spChg chg="mod">
          <ac:chgData name="Bob Heinemann" userId="2f06b177-d646-4aca-968e-b5dc5b6e5c99" providerId="ADAL" clId="{9701D7F3-DC9C-442D-AA19-A34B9CE12EC0}" dt="2022-05-09T15:06:37.431" v="1087" actId="27636"/>
          <ac:spMkLst>
            <pc:docMk/>
            <pc:sldMk cId="178240065" sldId="355"/>
            <ac:spMk id="3" creationId="{824DB314-5A66-41D4-93D9-BE04CB5DD3DB}"/>
          </ac:spMkLst>
        </pc:spChg>
        <pc:spChg chg="add mod">
          <ac:chgData name="Bob Heinemann" userId="2f06b177-d646-4aca-968e-b5dc5b6e5c99" providerId="ADAL" clId="{9701D7F3-DC9C-442D-AA19-A34B9CE12EC0}" dt="2022-05-12T20:31:14.783" v="1285"/>
          <ac:spMkLst>
            <pc:docMk/>
            <pc:sldMk cId="178240065" sldId="355"/>
            <ac:spMk id="4" creationId="{8F043C16-3CC8-E5A5-BE92-92861CF2AB5F}"/>
          </ac:spMkLst>
        </pc:spChg>
      </pc:sldChg>
      <pc:sldChg chg="addSp modSp">
        <pc:chgData name="Bob Heinemann" userId="2f06b177-d646-4aca-968e-b5dc5b6e5c99" providerId="ADAL" clId="{9701D7F3-DC9C-442D-AA19-A34B9CE12EC0}" dt="2022-05-12T20:31:24.677" v="1288"/>
        <pc:sldMkLst>
          <pc:docMk/>
          <pc:sldMk cId="2335701375" sldId="360"/>
        </pc:sldMkLst>
        <pc:spChg chg="add mod">
          <ac:chgData name="Bob Heinemann" userId="2f06b177-d646-4aca-968e-b5dc5b6e5c99" providerId="ADAL" clId="{9701D7F3-DC9C-442D-AA19-A34B9CE12EC0}" dt="2022-05-12T20:31:24.677" v="1288"/>
          <ac:spMkLst>
            <pc:docMk/>
            <pc:sldMk cId="2335701375" sldId="360"/>
            <ac:spMk id="4" creationId="{D3D005E8-570F-350C-FC8F-A29C70B51205}"/>
          </ac:spMkLst>
        </pc:spChg>
      </pc:sldChg>
      <pc:sldChg chg="addSp modSp mod modClrScheme chgLayout modNotesTx">
        <pc:chgData name="Bob Heinemann" userId="2f06b177-d646-4aca-968e-b5dc5b6e5c99" providerId="ADAL" clId="{9701D7F3-DC9C-442D-AA19-A34B9CE12EC0}" dt="2022-05-13T15:55:38.139" v="1562" actId="404"/>
        <pc:sldMkLst>
          <pc:docMk/>
          <pc:sldMk cId="1828028226" sldId="366"/>
        </pc:sldMkLst>
        <pc:spChg chg="add mod ord">
          <ac:chgData name="Bob Heinemann" userId="2f06b177-d646-4aca-968e-b5dc5b6e5c99" providerId="ADAL" clId="{9701D7F3-DC9C-442D-AA19-A34B9CE12EC0}" dt="2022-05-12T20:32:20.915" v="1298" actId="20577"/>
          <ac:spMkLst>
            <pc:docMk/>
            <pc:sldMk cId="1828028226" sldId="366"/>
            <ac:spMk id="2" creationId="{57ED2851-C3F7-CD3C-473B-B98B581D611D}"/>
          </ac:spMkLst>
        </pc:spChg>
        <pc:spChg chg="mod ord">
          <ac:chgData name="Bob Heinemann" userId="2f06b177-d646-4aca-968e-b5dc5b6e5c99" providerId="ADAL" clId="{9701D7F3-DC9C-442D-AA19-A34B9CE12EC0}" dt="2022-05-13T15:55:38.139" v="1562" actId="404"/>
          <ac:spMkLst>
            <pc:docMk/>
            <pc:sldMk cId="1828028226" sldId="366"/>
            <ac:spMk id="3" creationId="{C6214ED3-1C88-2643-9C77-37FE7651FC39}"/>
          </ac:spMkLst>
        </pc:spChg>
        <pc:spChg chg="mod ord">
          <ac:chgData name="Bob Heinemann" userId="2f06b177-d646-4aca-968e-b5dc5b6e5c99" providerId="ADAL" clId="{9701D7F3-DC9C-442D-AA19-A34B9CE12EC0}" dt="2022-05-12T20:32:15.153" v="1293" actId="700"/>
          <ac:spMkLst>
            <pc:docMk/>
            <pc:sldMk cId="1828028226" sldId="366"/>
            <ac:spMk id="4" creationId="{AE738E7D-4756-7048-88BA-7520F36DD17B}"/>
          </ac:spMkLst>
        </pc:spChg>
      </pc:sldChg>
    </pc:docChg>
  </pc:docChgLst>
  <pc:docChgLst>
    <pc:chgData name="Gananand G Kini" userId="S::gkini@mitre.org::7e704cb4-ceca-45b4-9649-11f664136731" providerId="AD" clId="Web-{465E3693-2A4B-4E90-BBA5-824158FA0508}"/>
    <pc:docChg chg="modSld">
      <pc:chgData name="Gananand G Kini" userId="S::gkini@mitre.org::7e704cb4-ceca-45b4-9649-11f664136731" providerId="AD" clId="Web-{465E3693-2A4B-4E90-BBA5-824158FA0508}" dt="2022-03-17T21:09:31.249" v="159" actId="20577"/>
      <pc:docMkLst>
        <pc:docMk/>
      </pc:docMkLst>
      <pc:sldChg chg="modSp">
        <pc:chgData name="Gananand G Kini" userId="S::gkini@mitre.org::7e704cb4-ceca-45b4-9649-11f664136731" providerId="AD" clId="Web-{465E3693-2A4B-4E90-BBA5-824158FA0508}" dt="2022-03-17T21:09:22.015" v="155" actId="20577"/>
        <pc:sldMkLst>
          <pc:docMk/>
          <pc:sldMk cId="2589333168" sldId="335"/>
        </pc:sldMkLst>
        <pc:spChg chg="mod">
          <ac:chgData name="Gananand G Kini" userId="S::gkini@mitre.org::7e704cb4-ceca-45b4-9649-11f664136731" providerId="AD" clId="Web-{465E3693-2A4B-4E90-BBA5-824158FA0508}" dt="2022-03-17T21:09:22.015" v="155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">
        <pc:chgData name="Gananand G Kini" userId="S::gkini@mitre.org::7e704cb4-ceca-45b4-9649-11f664136731" providerId="AD" clId="Web-{465E3693-2A4B-4E90-BBA5-824158FA0508}" dt="2022-03-17T21:09:31.249" v="159" actId="20577"/>
        <pc:sldMkLst>
          <pc:docMk/>
          <pc:sldMk cId="993464899" sldId="336"/>
        </pc:sldMkLst>
        <pc:spChg chg="mod">
          <ac:chgData name="Gananand G Kini" userId="S::gkini@mitre.org::7e704cb4-ceca-45b4-9649-11f664136731" providerId="AD" clId="Web-{465E3693-2A4B-4E90-BBA5-824158FA0508}" dt="2022-03-17T21:09:31.249" v="159" actId="20577"/>
          <ac:spMkLst>
            <pc:docMk/>
            <pc:sldMk cId="993464899" sldId="336"/>
            <ac:spMk id="3" creationId="{F4560989-1D7A-4725-966B-B7D121B7039A}"/>
          </ac:spMkLst>
        </pc:spChg>
      </pc:sldChg>
    </pc:docChg>
  </pc:docChgLst>
  <pc:docChgLst>
    <pc:chgData name="Bob Heinemann" userId="2f06b177-d646-4aca-968e-b5dc5b6e5c99" providerId="ADAL" clId="{9DCBDFD9-9637-49E1-8444-481F2E95F09B}"/>
    <pc:docChg chg="custSel modSld">
      <pc:chgData name="Bob Heinemann" userId="2f06b177-d646-4aca-968e-b5dc5b6e5c99" providerId="ADAL" clId="{9DCBDFD9-9637-49E1-8444-481F2E95F09B}" dt="2022-06-02T16:16:29.048" v="277" actId="20577"/>
      <pc:docMkLst>
        <pc:docMk/>
      </pc:docMkLst>
      <pc:sldChg chg="modSp mod">
        <pc:chgData name="Bob Heinemann" userId="2f06b177-d646-4aca-968e-b5dc5b6e5c99" providerId="ADAL" clId="{9DCBDFD9-9637-49E1-8444-481F2E95F09B}" dt="2022-06-02T16:16:29.048" v="277" actId="20577"/>
        <pc:sldMkLst>
          <pc:docMk/>
          <pc:sldMk cId="419829132" sldId="259"/>
        </pc:sldMkLst>
        <pc:spChg chg="mod">
          <ac:chgData name="Bob Heinemann" userId="2f06b177-d646-4aca-968e-b5dc5b6e5c99" providerId="ADAL" clId="{9DCBDFD9-9637-49E1-8444-481F2E95F09B}" dt="2022-06-02T16:16:29.048" v="277" actId="20577"/>
          <ac:spMkLst>
            <pc:docMk/>
            <pc:sldMk cId="419829132" sldId="259"/>
            <ac:spMk id="3" creationId="{82D362E5-07C7-4CAA-BC75-79276F7A517C}"/>
          </ac:spMkLst>
        </pc:spChg>
      </pc:sldChg>
    </pc:docChg>
  </pc:docChgLst>
  <pc:docChgLst>
    <pc:chgData name="Bob Heinemann" userId="2f06b177-d646-4aca-968e-b5dc5b6e5c99" providerId="ADAL" clId="{B18AA36D-2426-4407-B6FF-28AE8D2C807D}"/>
    <pc:docChg chg="undo custSel modSld sldOrd addSection delSection modSection">
      <pc:chgData name="Bob Heinemann" userId="2f06b177-d646-4aca-968e-b5dc5b6e5c99" providerId="ADAL" clId="{B18AA36D-2426-4407-B6FF-28AE8D2C807D}" dt="2022-05-05T21:59:14.621" v="17" actId="11230"/>
      <pc:docMkLst>
        <pc:docMk/>
      </pc:docMkLst>
      <pc:sldChg chg="modSp mod">
        <pc:chgData name="Bob Heinemann" userId="2f06b177-d646-4aca-968e-b5dc5b6e5c99" providerId="ADAL" clId="{B18AA36D-2426-4407-B6FF-28AE8D2C807D}" dt="2022-05-05T21:59:12.866" v="14" actId="20577"/>
        <pc:sldMkLst>
          <pc:docMk/>
          <pc:sldMk cId="2623002088" sldId="257"/>
        </pc:sldMkLst>
        <pc:spChg chg="mod">
          <ac:chgData name="Bob Heinemann" userId="2f06b177-d646-4aca-968e-b5dc5b6e5c99" providerId="ADAL" clId="{B18AA36D-2426-4407-B6FF-28AE8D2C807D}" dt="2022-05-05T21:59:12.866" v="14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ord">
        <pc:chgData name="Bob Heinemann" userId="2f06b177-d646-4aca-968e-b5dc5b6e5c99" providerId="ADAL" clId="{B18AA36D-2426-4407-B6FF-28AE8D2C807D}" dt="2022-05-05T21:59:12.541" v="13" actId="20578"/>
        <pc:sldMkLst>
          <pc:docMk/>
          <pc:sldMk cId="419829132" sldId="259"/>
        </pc:sldMkLst>
      </pc:sldChg>
    </pc:docChg>
  </pc:docChgLst>
  <pc:docChgLst>
    <pc:chgData name="Gananand G Kini" userId="S::gkini@mitre.org::7e704cb4-ceca-45b4-9649-11f664136731" providerId="AD" clId="Web-{F29E5B6C-195C-4A7B-83A6-A42AC446423E}"/>
    <pc:docChg chg="modSld">
      <pc:chgData name="Gananand G Kini" userId="S::gkini@mitre.org::7e704cb4-ceca-45b4-9649-11f664136731" providerId="AD" clId="Web-{F29E5B6C-195C-4A7B-83A6-A42AC446423E}" dt="2022-06-02T19:30:00.829" v="97" actId="20577"/>
      <pc:docMkLst>
        <pc:docMk/>
      </pc:docMkLst>
      <pc:sldChg chg="modSp">
        <pc:chgData name="Gananand G Kini" userId="S::gkini@mitre.org::7e704cb4-ceca-45b4-9649-11f664136731" providerId="AD" clId="Web-{F29E5B6C-195C-4A7B-83A6-A42AC446423E}" dt="2022-06-02T19:30:00.829" v="97" actId="20577"/>
        <pc:sldMkLst>
          <pc:docMk/>
          <pc:sldMk cId="419829132" sldId="259"/>
        </pc:sldMkLst>
        <pc:spChg chg="mod">
          <ac:chgData name="Gananand G Kini" userId="S::gkini@mitre.org::7e704cb4-ceca-45b4-9649-11f664136731" providerId="AD" clId="Web-{F29E5B6C-195C-4A7B-83A6-A42AC446423E}" dt="2022-06-02T19:30:00.829" v="97" actId="20577"/>
          <ac:spMkLst>
            <pc:docMk/>
            <pc:sldMk cId="419829132" sldId="259"/>
            <ac:spMk id="3" creationId="{82D362E5-07C7-4CAA-BC75-79276F7A517C}"/>
          </ac:spMkLst>
        </pc:spChg>
      </pc:sldChg>
    </pc:docChg>
  </pc:docChgLst>
  <pc:docChgLst>
    <pc:chgData name="Gananand G Kini" userId="S::gkini@mitre.org::7e704cb4-ceca-45b4-9649-11f664136731" providerId="AD" clId="Web-{79DB6187-4A2B-4D7F-8DB6-2C78AC09AED6}"/>
    <pc:docChg chg="addSld delSld modSld sldOrd">
      <pc:chgData name="Gananand G Kini" userId="S::gkini@mitre.org::7e704cb4-ceca-45b4-9649-11f664136731" providerId="AD" clId="Web-{79DB6187-4A2B-4D7F-8DB6-2C78AC09AED6}" dt="2022-05-06T16:35:14.154" v="227"/>
      <pc:docMkLst>
        <pc:docMk/>
      </pc:docMkLst>
      <pc:sldChg chg="modSp">
        <pc:chgData name="Gananand G Kini" userId="S::gkini@mitre.org::7e704cb4-ceca-45b4-9649-11f664136731" providerId="AD" clId="Web-{79DB6187-4A2B-4D7F-8DB6-2C78AC09AED6}" dt="2022-05-06T16:29:25.306" v="135" actId="20577"/>
        <pc:sldMkLst>
          <pc:docMk/>
          <pc:sldMk cId="419829132" sldId="259"/>
        </pc:sldMkLst>
        <pc:spChg chg="mod">
          <ac:chgData name="Gananand G Kini" userId="S::gkini@mitre.org::7e704cb4-ceca-45b4-9649-11f664136731" providerId="AD" clId="Web-{79DB6187-4A2B-4D7F-8DB6-2C78AC09AED6}" dt="2022-05-06T16:29:25.306" v="135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">
        <pc:chgData name="Gananand G Kini" userId="S::gkini@mitre.org::7e704cb4-ceca-45b4-9649-11f664136731" providerId="AD" clId="Web-{79DB6187-4A2B-4D7F-8DB6-2C78AC09AED6}" dt="2022-05-06T16:21:34.332" v="40" actId="20577"/>
        <pc:sldMkLst>
          <pc:docMk/>
          <pc:sldMk cId="450011491" sldId="261"/>
        </pc:sldMkLst>
        <pc:spChg chg="mod">
          <ac:chgData name="Gananand G Kini" userId="S::gkini@mitre.org::7e704cb4-ceca-45b4-9649-11f664136731" providerId="AD" clId="Web-{79DB6187-4A2B-4D7F-8DB6-2C78AC09AED6}" dt="2022-05-06T16:21:34.332" v="40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del">
        <pc:chgData name="Gananand G Kini" userId="S::gkini@mitre.org::7e704cb4-ceca-45b4-9649-11f664136731" providerId="AD" clId="Web-{79DB6187-4A2B-4D7F-8DB6-2C78AC09AED6}" dt="2022-05-06T16:35:14.154" v="223"/>
        <pc:sldMkLst>
          <pc:docMk/>
          <pc:sldMk cId="916684782" sldId="263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2"/>
        <pc:sldMkLst>
          <pc:docMk/>
          <pc:sldMk cId="753049460" sldId="264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3"/>
        <pc:sldMkLst>
          <pc:docMk/>
          <pc:sldMk cId="4232308199" sldId="275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5"/>
        <pc:sldMkLst>
          <pc:docMk/>
          <pc:sldMk cId="2065013549" sldId="278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20"/>
        <pc:sldMkLst>
          <pc:docMk/>
          <pc:sldMk cId="1412055420" sldId="288"/>
        </pc:sldMkLst>
      </pc:sldChg>
      <pc:sldChg chg="addSp delSp modSp mod modClrScheme chgLayout">
        <pc:chgData name="Gananand G Kini" userId="S::gkini@mitre.org::7e704cb4-ceca-45b4-9649-11f664136731" providerId="AD" clId="Web-{79DB6187-4A2B-4D7F-8DB6-2C78AC09AED6}" dt="2022-05-06T16:33:04.575" v="185" actId="20577"/>
        <pc:sldMkLst>
          <pc:docMk/>
          <pc:sldMk cId="756396152" sldId="332"/>
        </pc:sldMkLst>
        <pc:spChg chg="add del mod ord">
          <ac:chgData name="Gananand G Kini" userId="S::gkini@mitre.org::7e704cb4-ceca-45b4-9649-11f664136731" providerId="AD" clId="Web-{79DB6187-4A2B-4D7F-8DB6-2C78AC09AED6}" dt="2022-05-06T16:31:17.105" v="178"/>
          <ac:spMkLst>
            <pc:docMk/>
            <pc:sldMk cId="756396152" sldId="332"/>
            <ac:spMk id="2" creationId="{4A202C58-400A-D839-C909-6F752A410F86}"/>
          </ac:spMkLst>
        </pc:spChg>
        <pc:spChg chg="mod ord">
          <ac:chgData name="Gananand G Kini" userId="S::gkini@mitre.org::7e704cb4-ceca-45b4-9649-11f664136731" providerId="AD" clId="Web-{79DB6187-4A2B-4D7F-8DB6-2C78AC09AED6}" dt="2022-05-06T16:33:04.575" v="185" actId="20577"/>
          <ac:spMkLst>
            <pc:docMk/>
            <pc:sldMk cId="756396152" sldId="332"/>
            <ac:spMk id="3" creationId="{C6214ED3-1C88-2643-9C77-37FE7651FC39}"/>
          </ac:spMkLst>
        </pc:spChg>
        <pc:spChg chg="mod ord">
          <ac:chgData name="Gananand G Kini" userId="S::gkini@mitre.org::7e704cb4-ceca-45b4-9649-11f664136731" providerId="AD" clId="Web-{79DB6187-4A2B-4D7F-8DB6-2C78AC09AED6}" dt="2022-05-06T16:31:17.105" v="178"/>
          <ac:spMkLst>
            <pc:docMk/>
            <pc:sldMk cId="756396152" sldId="332"/>
            <ac:spMk id="4" creationId="{AE738E7D-4756-7048-88BA-7520F36DD17B}"/>
          </ac:spMkLst>
        </pc:spChg>
      </pc:sldChg>
      <pc:sldChg chg="del">
        <pc:chgData name="Gananand G Kini" userId="S::gkini@mitre.org::7e704cb4-ceca-45b4-9649-11f664136731" providerId="AD" clId="Web-{79DB6187-4A2B-4D7F-8DB6-2C78AC09AED6}" dt="2022-05-06T16:35:14.139" v="212"/>
        <pc:sldMkLst>
          <pc:docMk/>
          <pc:sldMk cId="3695425784" sldId="333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6"/>
        <pc:sldMkLst>
          <pc:docMk/>
          <pc:sldMk cId="2589333168" sldId="335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4"/>
        <pc:sldMkLst>
          <pc:docMk/>
          <pc:sldMk cId="993464899" sldId="336"/>
        </pc:sldMkLst>
      </pc:sldChg>
      <pc:sldChg chg="modSp">
        <pc:chgData name="Gananand G Kini" userId="S::gkini@mitre.org::7e704cb4-ceca-45b4-9649-11f664136731" providerId="AD" clId="Web-{79DB6187-4A2B-4D7F-8DB6-2C78AC09AED6}" dt="2022-05-06T16:30:07.604" v="160" actId="20577"/>
        <pc:sldMkLst>
          <pc:docMk/>
          <pc:sldMk cId="2878771369" sldId="337"/>
        </pc:sldMkLst>
        <pc:spChg chg="mod">
          <ac:chgData name="Gananand G Kini" userId="S::gkini@mitre.org::7e704cb4-ceca-45b4-9649-11f664136731" providerId="AD" clId="Web-{79DB6187-4A2B-4D7F-8DB6-2C78AC09AED6}" dt="2022-05-06T16:30:07.604" v="160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del">
        <pc:chgData name="Gananand G Kini" userId="S::gkini@mitre.org::7e704cb4-ceca-45b4-9649-11f664136731" providerId="AD" clId="Web-{79DB6187-4A2B-4D7F-8DB6-2C78AC09AED6}" dt="2022-05-06T16:35:14.139" v="221"/>
        <pc:sldMkLst>
          <pc:docMk/>
          <pc:sldMk cId="1491194304" sldId="338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4"/>
        <pc:sldMkLst>
          <pc:docMk/>
          <pc:sldMk cId="2216082634" sldId="339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9"/>
        <pc:sldMkLst>
          <pc:docMk/>
          <pc:sldMk cId="409078508" sldId="340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5"/>
        <pc:sldMkLst>
          <pc:docMk/>
          <pc:sldMk cId="2765630367" sldId="344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8"/>
        <pc:sldMkLst>
          <pc:docMk/>
          <pc:sldMk cId="3414871681" sldId="345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6"/>
        <pc:sldMkLst>
          <pc:docMk/>
          <pc:sldMk cId="3879194680" sldId="346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7"/>
        <pc:sldMkLst>
          <pc:docMk/>
          <pc:sldMk cId="1461461298" sldId="347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7"/>
        <pc:sldMkLst>
          <pc:docMk/>
          <pc:sldMk cId="4084966644" sldId="348"/>
        </pc:sldMkLst>
      </pc:sldChg>
      <pc:sldChg chg="ord">
        <pc:chgData name="Gananand G Kini" userId="S::gkini@mitre.org::7e704cb4-ceca-45b4-9649-11f664136731" providerId="AD" clId="Web-{79DB6187-4A2B-4D7F-8DB6-2C78AC09AED6}" dt="2022-05-06T16:33:43.559" v="208"/>
        <pc:sldMkLst>
          <pc:docMk/>
          <pc:sldMk cId="1097419256" sldId="349"/>
        </pc:sldMkLst>
      </pc:sldChg>
      <pc:sldChg chg="modSp">
        <pc:chgData name="Gananand G Kini" userId="S::gkini@mitre.org::7e704cb4-ceca-45b4-9649-11f664136731" providerId="AD" clId="Web-{79DB6187-4A2B-4D7F-8DB6-2C78AC09AED6}" dt="2022-05-06T16:30:21.338" v="173" actId="20577"/>
        <pc:sldMkLst>
          <pc:docMk/>
          <pc:sldMk cId="4130587258" sldId="350"/>
        </pc:sldMkLst>
        <pc:spChg chg="mod">
          <ac:chgData name="Gananand G Kini" userId="S::gkini@mitre.org::7e704cb4-ceca-45b4-9649-11f664136731" providerId="AD" clId="Web-{79DB6187-4A2B-4D7F-8DB6-2C78AC09AED6}" dt="2022-05-06T16:30:21.338" v="173" actId="20577"/>
          <ac:spMkLst>
            <pc:docMk/>
            <pc:sldMk cId="4130587258" sldId="350"/>
            <ac:spMk id="3" creationId="{C6214ED3-1C88-2643-9C77-37FE7651FC39}"/>
          </ac:spMkLst>
        </pc:spChg>
      </pc:sldChg>
      <pc:sldChg chg="modSp">
        <pc:chgData name="Gananand G Kini" userId="S::gkini@mitre.org::7e704cb4-ceca-45b4-9649-11f664136731" providerId="AD" clId="Web-{79DB6187-4A2B-4D7F-8DB6-2C78AC09AED6}" dt="2022-05-06T16:33:56.747" v="211" actId="20577"/>
        <pc:sldMkLst>
          <pc:docMk/>
          <pc:sldMk cId="1536919196" sldId="351"/>
        </pc:sldMkLst>
        <pc:spChg chg="mod">
          <ac:chgData name="Gananand G Kini" userId="S::gkini@mitre.org::7e704cb4-ceca-45b4-9649-11f664136731" providerId="AD" clId="Web-{79DB6187-4A2B-4D7F-8DB6-2C78AC09AED6}" dt="2022-05-06T16:33:36.419" v="207" actId="20577"/>
          <ac:spMkLst>
            <pc:docMk/>
            <pc:sldMk cId="1536919196" sldId="351"/>
            <ac:spMk id="2" creationId="{4872960D-8297-4F7C-8EBE-95C6223A69CF}"/>
          </ac:spMkLst>
        </pc:spChg>
        <pc:spChg chg="mod">
          <ac:chgData name="Gananand G Kini" userId="S::gkini@mitre.org::7e704cb4-ceca-45b4-9649-11f664136731" providerId="AD" clId="Web-{79DB6187-4A2B-4D7F-8DB6-2C78AC09AED6}" dt="2022-05-06T16:33:56.747" v="211" actId="20577"/>
          <ac:spMkLst>
            <pc:docMk/>
            <pc:sldMk cId="1536919196" sldId="351"/>
            <ac:spMk id="3" creationId="{415B0A17-C264-4DA6-9D54-BA12F8656733}"/>
          </ac:spMkLst>
        </pc:spChg>
      </pc:sldChg>
      <pc:sldChg chg="modSp add del replId">
        <pc:chgData name="Gananand G Kini" userId="S::gkini@mitre.org::7e704cb4-ceca-45b4-9649-11f664136731" providerId="AD" clId="Web-{79DB6187-4A2B-4D7F-8DB6-2C78AC09AED6}" dt="2022-05-06T16:33:13.075" v="193" actId="20577"/>
        <pc:sldMkLst>
          <pc:docMk/>
          <pc:sldMk cId="2604669011" sldId="354"/>
        </pc:sldMkLst>
        <pc:spChg chg="mod">
          <ac:chgData name="Gananand G Kini" userId="S::gkini@mitre.org::7e704cb4-ceca-45b4-9649-11f664136731" providerId="AD" clId="Web-{79DB6187-4A2B-4D7F-8DB6-2C78AC09AED6}" dt="2022-05-06T16:33:13.075" v="193" actId="20577"/>
          <ac:spMkLst>
            <pc:docMk/>
            <pc:sldMk cId="2604669011" sldId="354"/>
            <ac:spMk id="3" creationId="{C6214ED3-1C88-2643-9C77-37FE7651FC39}"/>
          </ac:spMkLst>
        </pc:spChg>
      </pc:sldChg>
    </pc:docChg>
  </pc:docChgLst>
  <pc:docChgLst>
    <pc:chgData name="Gananand G Kini" userId="7e704cb4-ceca-45b4-9649-11f664136731" providerId="ADAL" clId="{5EE4382C-8E78-E64F-B1D8-09B991D665F2}"/>
    <pc:docChg chg="custSel modSld sldOrd">
      <pc:chgData name="Gananand G Kini" userId="7e704cb4-ceca-45b4-9649-11f664136731" providerId="ADAL" clId="{5EE4382C-8E78-E64F-B1D8-09B991D665F2}" dt="2022-03-18T15:27:28.834" v="967" actId="27636"/>
      <pc:docMkLst>
        <pc:docMk/>
      </pc:docMkLst>
      <pc:sldChg chg="modSp mod modCm">
        <pc:chgData name="Gananand G Kini" userId="7e704cb4-ceca-45b4-9649-11f664136731" providerId="ADAL" clId="{5EE4382C-8E78-E64F-B1D8-09B991D665F2}" dt="2022-03-18T15:07:27.558" v="617" actId="20577"/>
        <pc:sldMkLst>
          <pc:docMk/>
          <pc:sldMk cId="419829132" sldId="259"/>
        </pc:sldMkLst>
        <pc:spChg chg="mod">
          <ac:chgData name="Gananand G Kini" userId="7e704cb4-ceca-45b4-9649-11f664136731" providerId="ADAL" clId="{5EE4382C-8E78-E64F-B1D8-09B991D665F2}" dt="2022-03-18T15:07:27.558" v="617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Gananand G Kini" userId="7e704cb4-ceca-45b4-9649-11f664136731" providerId="ADAL" clId="{5EE4382C-8E78-E64F-B1D8-09B991D665F2}" dt="2022-03-18T15:11:28.295" v="688" actId="5793"/>
        <pc:sldMkLst>
          <pc:docMk/>
          <pc:sldMk cId="450011491" sldId="261"/>
        </pc:sldMkLst>
        <pc:spChg chg="mod">
          <ac:chgData name="Gananand G Kini" userId="7e704cb4-ceca-45b4-9649-11f664136731" providerId="ADAL" clId="{5EE4382C-8E78-E64F-B1D8-09B991D665F2}" dt="2022-03-18T15:11:28.295" v="688" actId="5793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Gananand G Kini" userId="7e704cb4-ceca-45b4-9649-11f664136731" providerId="ADAL" clId="{5EE4382C-8E78-E64F-B1D8-09B991D665F2}" dt="2022-03-18T15:27:28.834" v="967" actId="27636"/>
        <pc:sldMkLst>
          <pc:docMk/>
          <pc:sldMk cId="604466117" sldId="271"/>
        </pc:sldMkLst>
        <pc:spChg chg="mod">
          <ac:chgData name="Gananand G Kini" userId="7e704cb4-ceca-45b4-9649-11f664136731" providerId="ADAL" clId="{5EE4382C-8E78-E64F-B1D8-09B991D665F2}" dt="2022-03-18T15:27:28.834" v="967" actId="27636"/>
          <ac:spMkLst>
            <pc:docMk/>
            <pc:sldMk cId="604466117" sldId="271"/>
            <ac:spMk id="3" creationId="{0211F04A-A36B-C84B-AC7A-10CEB1D91425}"/>
          </ac:spMkLst>
        </pc:spChg>
      </pc:sldChg>
      <pc:sldChg chg="modSp mod ord">
        <pc:chgData name="Gananand G Kini" userId="7e704cb4-ceca-45b4-9649-11f664136731" providerId="ADAL" clId="{5EE4382C-8E78-E64F-B1D8-09B991D665F2}" dt="2022-03-18T15:23:07.532" v="962" actId="20577"/>
        <pc:sldMkLst>
          <pc:docMk/>
          <pc:sldMk cId="4232308199" sldId="275"/>
        </pc:sldMkLst>
        <pc:spChg chg="mod">
          <ac:chgData name="Gananand G Kini" userId="7e704cb4-ceca-45b4-9649-11f664136731" providerId="ADAL" clId="{5EE4382C-8E78-E64F-B1D8-09B991D665F2}" dt="2022-03-18T15:23:07.532" v="962" actId="20577"/>
          <ac:spMkLst>
            <pc:docMk/>
            <pc:sldMk cId="4232308199" sldId="275"/>
            <ac:spMk id="3" creationId="{C6214ED3-1C88-2643-9C77-37FE7651FC39}"/>
          </ac:spMkLst>
        </pc:spChg>
      </pc:sldChg>
      <pc:sldChg chg="modSp mod">
        <pc:chgData name="Gananand G Kini" userId="7e704cb4-ceca-45b4-9649-11f664136731" providerId="ADAL" clId="{5EE4382C-8E78-E64F-B1D8-09B991D665F2}" dt="2022-03-18T15:14:10.113" v="723" actId="20577"/>
        <pc:sldMkLst>
          <pc:docMk/>
          <pc:sldMk cId="2065013549" sldId="278"/>
        </pc:sldMkLst>
        <pc:spChg chg="mod">
          <ac:chgData name="Gananand G Kini" userId="7e704cb4-ceca-45b4-9649-11f664136731" providerId="ADAL" clId="{5EE4382C-8E78-E64F-B1D8-09B991D665F2}" dt="2022-03-18T15:14:10.113" v="723" actId="20577"/>
          <ac:spMkLst>
            <pc:docMk/>
            <pc:sldMk cId="2065013549" sldId="278"/>
            <ac:spMk id="3" creationId="{C6214ED3-1C88-2643-9C77-37FE7651FC39}"/>
          </ac:spMkLst>
        </pc:spChg>
      </pc:sldChg>
      <pc:sldChg chg="modSp mod ord">
        <pc:chgData name="Gananand G Kini" userId="7e704cb4-ceca-45b4-9649-11f664136731" providerId="ADAL" clId="{5EE4382C-8E78-E64F-B1D8-09B991D665F2}" dt="2022-03-18T15:14:05.434" v="721" actId="20577"/>
        <pc:sldMkLst>
          <pc:docMk/>
          <pc:sldMk cId="756396152" sldId="332"/>
        </pc:sldMkLst>
        <pc:spChg chg="mod">
          <ac:chgData name="Gananand G Kini" userId="7e704cb4-ceca-45b4-9649-11f664136731" providerId="ADAL" clId="{5EE4382C-8E78-E64F-B1D8-09B991D665F2}" dt="2022-03-18T15:14:05.434" v="721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ord">
        <pc:chgData name="Gananand G Kini" userId="7e704cb4-ceca-45b4-9649-11f664136731" providerId="ADAL" clId="{5EE4382C-8E78-E64F-B1D8-09B991D665F2}" dt="2022-03-18T15:22:58.492" v="958" actId="20578"/>
        <pc:sldMkLst>
          <pc:docMk/>
          <pc:sldMk cId="3695425784" sldId="333"/>
        </pc:sldMkLst>
      </pc:sldChg>
      <pc:sldChg chg="modSp mod ord">
        <pc:chgData name="Gananand G Kini" userId="7e704cb4-ceca-45b4-9649-11f664136731" providerId="ADAL" clId="{5EE4382C-8E78-E64F-B1D8-09B991D665F2}" dt="2022-03-18T15:17:20.849" v="957" actId="20577"/>
        <pc:sldMkLst>
          <pc:docMk/>
          <pc:sldMk cId="2589333168" sldId="335"/>
        </pc:sldMkLst>
        <pc:spChg chg="mod">
          <ac:chgData name="Gananand G Kini" userId="7e704cb4-ceca-45b4-9649-11f664136731" providerId="ADAL" clId="{5EE4382C-8E78-E64F-B1D8-09B991D665F2}" dt="2022-03-18T15:17:20.849" v="957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 mod">
        <pc:chgData name="Gananand G Kini" userId="7e704cb4-ceca-45b4-9649-11f664136731" providerId="ADAL" clId="{5EE4382C-8E78-E64F-B1D8-09B991D665F2}" dt="2022-03-18T15:10:55.044" v="642" actId="21"/>
        <pc:sldMkLst>
          <pc:docMk/>
          <pc:sldMk cId="993464899" sldId="336"/>
        </pc:sldMkLst>
        <pc:spChg chg="mod">
          <ac:chgData name="Gananand G Kini" userId="7e704cb4-ceca-45b4-9649-11f664136731" providerId="ADAL" clId="{5EE4382C-8E78-E64F-B1D8-09B991D665F2}" dt="2022-03-18T15:10:55.044" v="642" actId="21"/>
          <ac:spMkLst>
            <pc:docMk/>
            <pc:sldMk cId="993464899" sldId="336"/>
            <ac:spMk id="3" creationId="{F4560989-1D7A-4725-966B-B7D121B7039A}"/>
          </ac:spMkLst>
        </pc:spChg>
      </pc:sldChg>
      <pc:sldChg chg="modSp mod">
        <pc:chgData name="Gananand G Kini" userId="7e704cb4-ceca-45b4-9649-11f664136731" providerId="ADAL" clId="{5EE4382C-8E78-E64F-B1D8-09B991D665F2}" dt="2022-03-18T15:12:32.171" v="691" actId="6549"/>
        <pc:sldMkLst>
          <pc:docMk/>
          <pc:sldMk cId="2878771369" sldId="337"/>
        </pc:sldMkLst>
        <pc:spChg chg="mod">
          <ac:chgData name="Gananand G Kini" userId="7e704cb4-ceca-45b4-9649-11f664136731" providerId="ADAL" clId="{5EE4382C-8E78-E64F-B1D8-09B991D665F2}" dt="2022-03-18T15:12:32.171" v="691" actId="6549"/>
          <ac:spMkLst>
            <pc:docMk/>
            <pc:sldMk cId="2878771369" sldId="337"/>
            <ac:spMk id="3" creationId="{2DC901B9-6E8B-48EA-8D7F-A4D25C3199EC}"/>
          </ac:spMkLst>
        </pc:spChg>
      </pc:sldChg>
      <pc:sldChg chg="modSp mod">
        <pc:chgData name="Gananand G Kini" userId="7e704cb4-ceca-45b4-9649-11f664136731" providerId="ADAL" clId="{5EE4382C-8E78-E64F-B1D8-09B991D665F2}" dt="2022-03-18T15:03:20.973" v="594" actId="20577"/>
        <pc:sldMkLst>
          <pc:docMk/>
          <pc:sldMk cId="2216082634" sldId="339"/>
        </pc:sldMkLst>
        <pc:spChg chg="mod">
          <ac:chgData name="Gananand G Kini" userId="7e704cb4-ceca-45b4-9649-11f664136731" providerId="ADAL" clId="{5EE4382C-8E78-E64F-B1D8-09B991D665F2}" dt="2022-03-18T15:03:20.973" v="594" actId="20577"/>
          <ac:spMkLst>
            <pc:docMk/>
            <pc:sldMk cId="2216082634" sldId="339"/>
            <ac:spMk id="3" creationId="{3DEE5ECE-56FB-4B03-95D5-625BDE76CD04}"/>
          </ac:spMkLst>
        </pc:spChg>
      </pc:sldChg>
      <pc:sldChg chg="modSp mod">
        <pc:chgData name="Gananand G Kini" userId="7e704cb4-ceca-45b4-9649-11f664136731" providerId="ADAL" clId="{5EE4382C-8E78-E64F-B1D8-09B991D665F2}" dt="2022-03-18T15:23:02.829" v="960" actId="20577"/>
        <pc:sldMkLst>
          <pc:docMk/>
          <pc:sldMk cId="2765630367" sldId="344"/>
        </pc:sldMkLst>
        <pc:spChg chg="mod">
          <ac:chgData name="Gananand G Kini" userId="7e704cb4-ceca-45b4-9649-11f664136731" providerId="ADAL" clId="{5EE4382C-8E78-E64F-B1D8-09B991D665F2}" dt="2022-03-18T15:23:02.829" v="960" actId="20577"/>
          <ac:spMkLst>
            <pc:docMk/>
            <pc:sldMk cId="2765630367" sldId="344"/>
            <ac:spMk id="3" creationId="{C6214ED3-1C88-2643-9C77-37FE7651FC39}"/>
          </ac:spMkLst>
        </pc:spChg>
      </pc:sldChg>
    </pc:docChg>
  </pc:docChgLst>
  <pc:docChgLst>
    <pc:chgData name="Gananand G Kini" userId="7e704cb4-ceca-45b4-9649-11f664136731" providerId="ADAL" clId="{6EC0E5C5-ECA7-2B40-BBD2-6EA61B06311D}"/>
    <pc:docChg chg="undo custSel delSld modSld delMainMaster">
      <pc:chgData name="Gananand G Kini" userId="7e704cb4-ceca-45b4-9649-11f664136731" providerId="ADAL" clId="{6EC0E5C5-ECA7-2B40-BBD2-6EA61B06311D}" dt="2022-06-02T19:08:33.208" v="119" actId="20577"/>
      <pc:docMkLst>
        <pc:docMk/>
      </pc:docMkLst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4065244229" sldId="256"/>
        </pc:sldMkLst>
      </pc:sldChg>
      <pc:sldChg chg="modSp mod">
        <pc:chgData name="Gananand G Kini" userId="7e704cb4-ceca-45b4-9649-11f664136731" providerId="ADAL" clId="{6EC0E5C5-ECA7-2B40-BBD2-6EA61B06311D}" dt="2022-06-02T13:00:59.734" v="4" actId="20577"/>
        <pc:sldMkLst>
          <pc:docMk/>
          <pc:sldMk cId="2623002088" sldId="257"/>
        </pc:sldMkLst>
        <pc:spChg chg="mod">
          <ac:chgData name="Gananand G Kini" userId="7e704cb4-ceca-45b4-9649-11f664136731" providerId="ADAL" clId="{6EC0E5C5-ECA7-2B40-BBD2-6EA61B06311D}" dt="2022-06-02T13:00:59.734" v="4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Gananand G Kini" userId="7e704cb4-ceca-45b4-9649-11f664136731" providerId="ADAL" clId="{6EC0E5C5-ECA7-2B40-BBD2-6EA61B06311D}" dt="2022-06-02T19:08:33.208" v="119" actId="20577"/>
        <pc:sldMkLst>
          <pc:docMk/>
          <pc:sldMk cId="419829132" sldId="259"/>
        </pc:sldMkLst>
        <pc:spChg chg="mod">
          <ac:chgData name="Gananand G Kini" userId="7e704cb4-ceca-45b4-9649-11f664136731" providerId="ADAL" clId="{6EC0E5C5-ECA7-2B40-BBD2-6EA61B06311D}" dt="2022-06-02T19:08:33.208" v="119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Gananand G Kini" userId="7e704cb4-ceca-45b4-9649-11f664136731" providerId="ADAL" clId="{6EC0E5C5-ECA7-2B40-BBD2-6EA61B06311D}" dt="2022-06-02T13:02:34.973" v="75" actId="20577"/>
        <pc:sldMkLst>
          <pc:docMk/>
          <pc:sldMk cId="450011491" sldId="261"/>
        </pc:sldMkLst>
        <pc:spChg chg="mod">
          <ac:chgData name="Gananand G Kini" userId="7e704cb4-ceca-45b4-9649-11f664136731" providerId="ADAL" clId="{6EC0E5C5-ECA7-2B40-BBD2-6EA61B06311D}" dt="2022-06-02T13:02:34.973" v="75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3742882044" sldId="265"/>
        </pc:sldMkLst>
      </pc:sldChg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742579991" sldId="267"/>
        </pc:sldMkLst>
      </pc:sldChg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2262497319" sldId="268"/>
        </pc:sldMkLst>
      </pc:sldChg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1521709839" sldId="270"/>
        </pc:sldMkLst>
      </pc:sldChg>
      <pc:sldChg chg="modSp mod">
        <pc:chgData name="Gananand G Kini" userId="7e704cb4-ceca-45b4-9649-11f664136731" providerId="ADAL" clId="{6EC0E5C5-ECA7-2B40-BBD2-6EA61B06311D}" dt="2022-06-02T13:02:49.462" v="80" actId="20577"/>
        <pc:sldMkLst>
          <pc:docMk/>
          <pc:sldMk cId="604466117" sldId="271"/>
        </pc:sldMkLst>
        <pc:spChg chg="mod">
          <ac:chgData name="Gananand G Kini" userId="7e704cb4-ceca-45b4-9649-11f664136731" providerId="ADAL" clId="{6EC0E5C5-ECA7-2B40-BBD2-6EA61B06311D}" dt="2022-06-02T13:02:49.462" v="80" actId="20577"/>
          <ac:spMkLst>
            <pc:docMk/>
            <pc:sldMk cId="604466117" sldId="271"/>
            <ac:spMk id="2" creationId="{EBDCA74A-3141-9B4D-BB33-D320F37C039C}"/>
          </ac:spMkLst>
        </pc:spChg>
      </pc:sldChg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3767349042" sldId="273"/>
        </pc:sldMkLst>
      </pc:sldChg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178240065" sldId="355"/>
        </pc:sldMkLst>
      </pc:sldChg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2335701375" sldId="360"/>
        </pc:sldMkLst>
      </pc:sldChg>
      <pc:sldChg chg="del">
        <pc:chgData name="Gananand G Kini" userId="7e704cb4-ceca-45b4-9649-11f664136731" providerId="ADAL" clId="{6EC0E5C5-ECA7-2B40-BBD2-6EA61B06311D}" dt="2022-06-02T13:07:09.054" v="82" actId="2696"/>
        <pc:sldMkLst>
          <pc:docMk/>
          <pc:sldMk cId="686738856" sldId="365"/>
        </pc:sldMkLst>
      </pc:sldChg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1828028226" sldId="366"/>
        </pc:sldMkLst>
      </pc:sldChg>
      <pc:sldChg chg="del">
        <pc:chgData name="Gananand G Kini" userId="7e704cb4-ceca-45b4-9649-11f664136731" providerId="ADAL" clId="{6EC0E5C5-ECA7-2B40-BBD2-6EA61B06311D}" dt="2022-06-02T13:07:02.697" v="81" actId="2696"/>
        <pc:sldMkLst>
          <pc:docMk/>
          <pc:sldMk cId="3295795597" sldId="370"/>
        </pc:sldMkLst>
      </pc:sldChg>
      <pc:sldChg chg="del">
        <pc:chgData name="Gananand G Kini" userId="7e704cb4-ceca-45b4-9649-11f664136731" providerId="ADAL" clId="{6EC0E5C5-ECA7-2B40-BBD2-6EA61B06311D}" dt="2022-06-02T13:07:09.054" v="82" actId="2696"/>
        <pc:sldMkLst>
          <pc:docMk/>
          <pc:sldMk cId="2301456456" sldId="374"/>
        </pc:sldMkLst>
      </pc:sldChg>
      <pc:sldChg chg="del">
        <pc:chgData name="Gananand G Kini" userId="7e704cb4-ceca-45b4-9649-11f664136731" providerId="ADAL" clId="{6EC0E5C5-ECA7-2B40-BBD2-6EA61B06311D}" dt="2022-06-02T13:07:09.054" v="82" actId="2696"/>
        <pc:sldMkLst>
          <pc:docMk/>
          <pc:sldMk cId="1379117240" sldId="375"/>
        </pc:sldMkLst>
      </pc:sldChg>
      <pc:sldChg chg="del">
        <pc:chgData name="Gananand G Kini" userId="7e704cb4-ceca-45b4-9649-11f664136731" providerId="ADAL" clId="{6EC0E5C5-ECA7-2B40-BBD2-6EA61B06311D}" dt="2022-06-02T13:07:09.054" v="82" actId="2696"/>
        <pc:sldMkLst>
          <pc:docMk/>
          <pc:sldMk cId="414317889" sldId="376"/>
        </pc:sldMkLst>
      </pc:sldChg>
      <pc:sldMasterChg chg="del delSldLayout">
        <pc:chgData name="Gananand G Kini" userId="7e704cb4-ceca-45b4-9649-11f664136731" providerId="ADAL" clId="{6EC0E5C5-ECA7-2B40-BBD2-6EA61B06311D}" dt="2022-06-02T13:07:02.697" v="81" actId="2696"/>
        <pc:sldMasterMkLst>
          <pc:docMk/>
          <pc:sldMasterMk cId="837970930" sldId="2147483697"/>
        </pc:sldMasterMkLst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1136990787" sldId="2147483698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1668174515" sldId="2147483699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1663670838" sldId="2147483700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1979031284" sldId="2147483701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1943559938" sldId="2147483702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1110865117" sldId="2147483703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2453736793" sldId="2147483704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1591268138" sldId="2147483705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3428032473" sldId="2147483706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1827189926" sldId="2147483707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230824158" sldId="2147483708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181111812" sldId="2147483709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3080723658" sldId="2147483710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3551361258" sldId="2147483711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2110891929" sldId="2147483712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65578345" sldId="2147483713"/>
          </pc:sldLayoutMkLst>
        </pc:sldLayoutChg>
        <pc:sldLayoutChg chg="del">
          <pc:chgData name="Gananand G Kini" userId="7e704cb4-ceca-45b4-9649-11f664136731" providerId="ADAL" clId="{6EC0E5C5-ECA7-2B40-BBD2-6EA61B06311D}" dt="2022-06-02T13:07:02.697" v="81" actId="2696"/>
          <pc:sldLayoutMkLst>
            <pc:docMk/>
            <pc:sldMasterMk cId="837970930" sldId="2147483697"/>
            <pc:sldLayoutMk cId="3390157058" sldId="2147483714"/>
          </pc:sldLayoutMkLst>
        </pc:sldLayoutChg>
      </pc:sldMasterChg>
    </pc:docChg>
  </pc:docChgLst>
  <pc:docChgLst>
    <pc:chgData name="Gananand G Kini" userId="S::gkini@mitre.org::7e704cb4-ceca-45b4-9649-11f664136731" providerId="AD" clId="Web-{BACEBDE5-56EB-4DC4-AC96-F6594168CE8E}"/>
    <pc:docChg chg="addSld modSld sldOrd">
      <pc:chgData name="Gananand G Kini" userId="S::gkini@mitre.org::7e704cb4-ceca-45b4-9649-11f664136731" providerId="AD" clId="Web-{BACEBDE5-56EB-4DC4-AC96-F6594168CE8E}" dt="2022-03-18T14:02:04.238" v="123" actId="20577"/>
      <pc:docMkLst>
        <pc:docMk/>
      </pc:docMkLst>
      <pc:sldChg chg="modSp modCm">
        <pc:chgData name="Gananand G Kini" userId="S::gkini@mitre.org::7e704cb4-ceca-45b4-9649-11f664136731" providerId="AD" clId="Web-{BACEBDE5-56EB-4DC4-AC96-F6594168CE8E}" dt="2022-03-18T14:01:13.689" v="95" actId="20577"/>
        <pc:sldMkLst>
          <pc:docMk/>
          <pc:sldMk cId="419829132" sldId="259"/>
        </pc:sldMkLst>
        <pc:spChg chg="mod">
          <ac:chgData name="Gananand G Kini" userId="S::gkini@mitre.org::7e704cb4-ceca-45b4-9649-11f664136731" providerId="AD" clId="Web-{BACEBDE5-56EB-4DC4-AC96-F6594168CE8E}" dt="2022-03-18T14:01:13.689" v="95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ord">
        <pc:chgData name="Gananand G Kini" userId="S::gkini@mitre.org::7e704cb4-ceca-45b4-9649-11f664136731" providerId="AD" clId="Web-{BACEBDE5-56EB-4DC4-AC96-F6594168CE8E}" dt="2022-03-18T14:00:27.360" v="27"/>
        <pc:sldMkLst>
          <pc:docMk/>
          <pc:sldMk cId="4232308199" sldId="275"/>
        </pc:sldMkLst>
        <pc:spChg chg="mod">
          <ac:chgData name="Gananand G Kini" userId="S::gkini@mitre.org::7e704cb4-ceca-45b4-9649-11f664136731" providerId="AD" clId="Web-{BACEBDE5-56EB-4DC4-AC96-F6594168CE8E}" dt="2022-03-18T14:00:16.907" v="25" actId="20577"/>
          <ac:spMkLst>
            <pc:docMk/>
            <pc:sldMk cId="4232308199" sldId="275"/>
            <ac:spMk id="3" creationId="{C6214ED3-1C88-2643-9C77-37FE7651FC39}"/>
          </ac:spMkLst>
        </pc:spChg>
      </pc:sldChg>
      <pc:sldChg chg="modSp">
        <pc:chgData name="Gananand G Kini" userId="S::gkini@mitre.org::7e704cb4-ceca-45b4-9649-11f664136731" providerId="AD" clId="Web-{BACEBDE5-56EB-4DC4-AC96-F6594168CE8E}" dt="2022-03-18T14:00:12.110" v="22" actId="20577"/>
        <pc:sldMkLst>
          <pc:docMk/>
          <pc:sldMk cId="756396152" sldId="332"/>
        </pc:sldMkLst>
        <pc:spChg chg="mod">
          <ac:chgData name="Gananand G Kini" userId="S::gkini@mitre.org::7e704cb4-ceca-45b4-9649-11f664136731" providerId="AD" clId="Web-{BACEBDE5-56EB-4DC4-AC96-F6594168CE8E}" dt="2022-03-18T14:00:12.110" v="22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ord">
        <pc:chgData name="Gananand G Kini" userId="S::gkini@mitre.org::7e704cb4-ceca-45b4-9649-11f664136731" providerId="AD" clId="Web-{BACEBDE5-56EB-4DC4-AC96-F6594168CE8E}" dt="2022-03-18T14:00:27.360" v="26"/>
        <pc:sldMkLst>
          <pc:docMk/>
          <pc:sldMk cId="3695425784" sldId="333"/>
        </pc:sldMkLst>
      </pc:sldChg>
      <pc:sldChg chg="modSp">
        <pc:chgData name="Gananand G Kini" userId="S::gkini@mitre.org::7e704cb4-ceca-45b4-9649-11f664136731" providerId="AD" clId="Web-{BACEBDE5-56EB-4DC4-AC96-F6594168CE8E}" dt="2022-03-18T14:02:04.238" v="123" actId="20577"/>
        <pc:sldMkLst>
          <pc:docMk/>
          <pc:sldMk cId="2589333168" sldId="335"/>
        </pc:sldMkLst>
        <pc:spChg chg="mod">
          <ac:chgData name="Gananand G Kini" userId="S::gkini@mitre.org::7e704cb4-ceca-45b4-9649-11f664136731" providerId="AD" clId="Web-{BACEBDE5-56EB-4DC4-AC96-F6594168CE8E}" dt="2022-03-18T14:02:04.238" v="123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">
        <pc:chgData name="Gananand G Kini" userId="S::gkini@mitre.org::7e704cb4-ceca-45b4-9649-11f664136731" providerId="AD" clId="Web-{BACEBDE5-56EB-4DC4-AC96-F6594168CE8E}" dt="2022-03-18T13:59:40.094" v="19" actId="20577"/>
        <pc:sldMkLst>
          <pc:docMk/>
          <pc:sldMk cId="993464899" sldId="336"/>
        </pc:sldMkLst>
        <pc:spChg chg="mod">
          <ac:chgData name="Gananand G Kini" userId="S::gkini@mitre.org::7e704cb4-ceca-45b4-9649-11f664136731" providerId="AD" clId="Web-{BACEBDE5-56EB-4DC4-AC96-F6594168CE8E}" dt="2022-03-18T13:59:40.094" v="19" actId="20577"/>
          <ac:spMkLst>
            <pc:docMk/>
            <pc:sldMk cId="993464899" sldId="336"/>
            <ac:spMk id="3" creationId="{F4560989-1D7A-4725-966B-B7D121B7039A}"/>
          </ac:spMkLst>
        </pc:spChg>
      </pc:sldChg>
      <pc:sldChg chg="modSp add replId">
        <pc:chgData name="Gananand G Kini" userId="S::gkini@mitre.org::7e704cb4-ceca-45b4-9649-11f664136731" providerId="AD" clId="Web-{BACEBDE5-56EB-4DC4-AC96-F6594168CE8E}" dt="2022-03-18T14:00:52.986" v="63" actId="20577"/>
        <pc:sldMkLst>
          <pc:docMk/>
          <pc:sldMk cId="2765630367" sldId="344"/>
        </pc:sldMkLst>
        <pc:spChg chg="mod">
          <ac:chgData name="Gananand G Kini" userId="S::gkini@mitre.org::7e704cb4-ceca-45b4-9649-11f664136731" providerId="AD" clId="Web-{BACEBDE5-56EB-4DC4-AC96-F6594168CE8E}" dt="2022-03-18T14:00:52.986" v="63" actId="20577"/>
          <ac:spMkLst>
            <pc:docMk/>
            <pc:sldMk cId="2765630367" sldId="344"/>
            <ac:spMk id="3" creationId="{C6214ED3-1C88-2643-9C77-37FE7651FC39}"/>
          </ac:spMkLst>
        </pc:spChg>
      </pc:sldChg>
    </pc:docChg>
  </pc:docChgLst>
  <pc:docChgLst>
    <pc:chgData name="Gananand G Kini" userId="7e704cb4-ceca-45b4-9649-11f664136731" providerId="ADAL" clId="{BE2C0701-9600-E745-A541-66601ADABCDC}"/>
    <pc:docChg chg="undo custSel addSld delSld modSld sldOrd modMainMaster">
      <pc:chgData name="Gananand G Kini" userId="7e704cb4-ceca-45b4-9649-11f664136731" providerId="ADAL" clId="{BE2C0701-9600-E745-A541-66601ADABCDC}" dt="2022-05-13T16:26:25.097" v="835" actId="20577"/>
      <pc:docMkLst>
        <pc:docMk/>
      </pc:docMkLst>
      <pc:sldChg chg="modSp mod">
        <pc:chgData name="Gananand G Kini" userId="7e704cb4-ceca-45b4-9649-11f664136731" providerId="ADAL" clId="{BE2C0701-9600-E745-A541-66601ADABCDC}" dt="2022-05-13T16:26:25.097" v="835" actId="20577"/>
        <pc:sldMkLst>
          <pc:docMk/>
          <pc:sldMk cId="419829132" sldId="259"/>
        </pc:sldMkLst>
        <pc:spChg chg="mod">
          <ac:chgData name="Gananand G Kini" userId="7e704cb4-ceca-45b4-9649-11f664136731" providerId="ADAL" clId="{BE2C0701-9600-E745-A541-66601ADABCDC}" dt="2022-05-13T16:26:25.097" v="835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Gananand G Kini" userId="7e704cb4-ceca-45b4-9649-11f664136731" providerId="ADAL" clId="{BE2C0701-9600-E745-A541-66601ADABCDC}" dt="2022-05-13T14:21:59.057" v="780" actId="20577"/>
        <pc:sldMkLst>
          <pc:docMk/>
          <pc:sldMk cId="604466117" sldId="271"/>
        </pc:sldMkLst>
        <pc:spChg chg="mod">
          <ac:chgData name="Gananand G Kini" userId="7e704cb4-ceca-45b4-9649-11f664136731" providerId="ADAL" clId="{BE2C0701-9600-E745-A541-66601ADABCDC}" dt="2022-05-13T14:21:59.057" v="780" actId="20577"/>
          <ac:spMkLst>
            <pc:docMk/>
            <pc:sldMk cId="604466117" sldId="271"/>
            <ac:spMk id="2" creationId="{EBDCA74A-3141-9B4D-BB33-D320F37C039C}"/>
          </ac:spMkLst>
        </pc:spChg>
      </pc:sldChg>
      <pc:sldChg chg="del">
        <pc:chgData name="Gananand G Kini" userId="7e704cb4-ceca-45b4-9649-11f664136731" providerId="ADAL" clId="{BE2C0701-9600-E745-A541-66601ADABCDC}" dt="2022-05-13T14:19:57.675" v="641" actId="2696"/>
        <pc:sldMkLst>
          <pc:docMk/>
          <pc:sldMk cId="756396152" sldId="332"/>
        </pc:sldMkLst>
      </pc:sldChg>
      <pc:sldChg chg="modSp mod">
        <pc:chgData name="Gananand G Kini" userId="7e704cb4-ceca-45b4-9649-11f664136731" providerId="ADAL" clId="{BE2C0701-9600-E745-A541-66601ADABCDC}" dt="2022-05-12T19:12:25.720" v="320" actId="20577"/>
        <pc:sldMkLst>
          <pc:docMk/>
          <pc:sldMk cId="2878771369" sldId="337"/>
        </pc:sldMkLst>
        <pc:spChg chg="mod">
          <ac:chgData name="Gananand G Kini" userId="7e704cb4-ceca-45b4-9649-11f664136731" providerId="ADAL" clId="{BE2C0701-9600-E745-A541-66601ADABCDC}" dt="2022-05-12T19:12:25.720" v="320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del">
        <pc:chgData name="Gananand G Kini" userId="7e704cb4-ceca-45b4-9649-11f664136731" providerId="ADAL" clId="{BE2C0701-9600-E745-A541-66601ADABCDC}" dt="2022-05-10T16:33:55.491" v="6" actId="2696"/>
        <pc:sldMkLst>
          <pc:docMk/>
          <pc:sldMk cId="1097419256" sldId="349"/>
        </pc:sldMkLst>
      </pc:sldChg>
      <pc:sldChg chg="del">
        <pc:chgData name="Gananand G Kini" userId="7e704cb4-ceca-45b4-9649-11f664136731" providerId="ADAL" clId="{BE2C0701-9600-E745-A541-66601ADABCDC}" dt="2022-05-13T14:18:46.908" v="579" actId="2696"/>
        <pc:sldMkLst>
          <pc:docMk/>
          <pc:sldMk cId="4130587258" sldId="350"/>
        </pc:sldMkLst>
      </pc:sldChg>
      <pc:sldChg chg="del">
        <pc:chgData name="Gananand G Kini" userId="7e704cb4-ceca-45b4-9649-11f664136731" providerId="ADAL" clId="{BE2C0701-9600-E745-A541-66601ADABCDC}" dt="2022-05-13T14:18:56.942" v="581" actId="2696"/>
        <pc:sldMkLst>
          <pc:docMk/>
          <pc:sldMk cId="2604669011" sldId="354"/>
        </pc:sldMkLst>
      </pc:sldChg>
      <pc:sldChg chg="modSp add del mod">
        <pc:chgData name="Gananand G Kini" userId="7e704cb4-ceca-45b4-9649-11f664136731" providerId="ADAL" clId="{BE2C0701-9600-E745-A541-66601ADABCDC}" dt="2022-05-13T14:21:06.091" v="717" actId="2696"/>
        <pc:sldMkLst>
          <pc:docMk/>
          <pc:sldMk cId="2980601682" sldId="356"/>
        </pc:sldMkLst>
        <pc:spChg chg="mod">
          <ac:chgData name="Gananand G Kini" userId="7e704cb4-ceca-45b4-9649-11f664136731" providerId="ADAL" clId="{BE2C0701-9600-E745-A541-66601ADABCDC}" dt="2022-05-10T17:11:05.452" v="56" actId="20577"/>
          <ac:spMkLst>
            <pc:docMk/>
            <pc:sldMk cId="2980601682" sldId="356"/>
            <ac:spMk id="3" creationId="{C6214ED3-1C88-2643-9C77-37FE7651FC39}"/>
          </ac:spMkLst>
        </pc:spChg>
      </pc:sldChg>
      <pc:sldChg chg="modSp new mod">
        <pc:chgData name="Gananand G Kini" userId="7e704cb4-ceca-45b4-9649-11f664136731" providerId="ADAL" clId="{BE2C0701-9600-E745-A541-66601ADABCDC}" dt="2022-05-10T17:11:18.422" v="74" actId="13926"/>
        <pc:sldMkLst>
          <pc:docMk/>
          <pc:sldMk cId="1861831859" sldId="357"/>
        </pc:sldMkLst>
        <pc:spChg chg="mod">
          <ac:chgData name="Gananand G Kini" userId="7e704cb4-ceca-45b4-9649-11f664136731" providerId="ADAL" clId="{BE2C0701-9600-E745-A541-66601ADABCDC}" dt="2022-05-10T17:11:18.422" v="74" actId="13926"/>
          <ac:spMkLst>
            <pc:docMk/>
            <pc:sldMk cId="1861831859" sldId="357"/>
            <ac:spMk id="2" creationId="{C3BDA34B-D501-5DBB-480E-2F82B0925F4D}"/>
          </ac:spMkLst>
        </pc:spChg>
      </pc:sldChg>
      <pc:sldChg chg="modSp new mod">
        <pc:chgData name="Gananand G Kini" userId="7e704cb4-ceca-45b4-9649-11f664136731" providerId="ADAL" clId="{BE2C0701-9600-E745-A541-66601ADABCDC}" dt="2022-05-13T14:22:40.645" v="804" actId="13926"/>
        <pc:sldMkLst>
          <pc:docMk/>
          <pc:sldMk cId="952048408" sldId="358"/>
        </pc:sldMkLst>
        <pc:spChg chg="mod">
          <ac:chgData name="Gananand G Kini" userId="7e704cb4-ceca-45b4-9649-11f664136731" providerId="ADAL" clId="{BE2C0701-9600-E745-A541-66601ADABCDC}" dt="2022-05-13T14:22:40.645" v="804" actId="13926"/>
          <ac:spMkLst>
            <pc:docMk/>
            <pc:sldMk cId="952048408" sldId="358"/>
            <ac:spMk id="2" creationId="{9FC9592C-F56D-A53A-71AB-2A14964651DD}"/>
          </ac:spMkLst>
        </pc:spChg>
      </pc:sldChg>
      <pc:sldChg chg="modSp add del mod">
        <pc:chgData name="Gananand G Kini" userId="7e704cb4-ceca-45b4-9649-11f664136731" providerId="ADAL" clId="{BE2C0701-9600-E745-A541-66601ADABCDC}" dt="2022-05-13T14:21:51.746" v="773" actId="2696"/>
        <pc:sldMkLst>
          <pc:docMk/>
          <pc:sldMk cId="530878898" sldId="359"/>
        </pc:sldMkLst>
        <pc:spChg chg="mod">
          <ac:chgData name="Gananand G Kini" userId="7e704cb4-ceca-45b4-9649-11f664136731" providerId="ADAL" clId="{BE2C0701-9600-E745-A541-66601ADABCDC}" dt="2022-05-10T17:11:53.025" v="147" actId="20577"/>
          <ac:spMkLst>
            <pc:docMk/>
            <pc:sldMk cId="530878898" sldId="359"/>
            <ac:spMk id="3" creationId="{C6214ED3-1C88-2643-9C77-37FE7651FC39}"/>
          </ac:spMkLst>
        </pc:spChg>
      </pc:sldChg>
      <pc:sldChg chg="add del">
        <pc:chgData name="Gananand G Kini" userId="7e704cb4-ceca-45b4-9649-11f664136731" providerId="ADAL" clId="{BE2C0701-9600-E745-A541-66601ADABCDC}" dt="2022-05-10T17:11:31.046" v="77"/>
        <pc:sldMkLst>
          <pc:docMk/>
          <pc:sldMk cId="1082494808" sldId="359"/>
        </pc:sldMkLst>
      </pc:sldChg>
      <pc:sldChg chg="ord">
        <pc:chgData name="Gananand G Kini" userId="7e704cb4-ceca-45b4-9649-11f664136731" providerId="ADAL" clId="{BE2C0701-9600-E745-A541-66601ADABCDC}" dt="2022-05-12T19:23:43.643" v="373" actId="20578"/>
        <pc:sldMkLst>
          <pc:docMk/>
          <pc:sldMk cId="3906967755" sldId="361"/>
        </pc:sldMkLst>
      </pc:sldChg>
      <pc:sldChg chg="ord">
        <pc:chgData name="Gananand G Kini" userId="7e704cb4-ceca-45b4-9649-11f664136731" providerId="ADAL" clId="{BE2C0701-9600-E745-A541-66601ADABCDC}" dt="2022-05-12T19:23:43.643" v="373" actId="20578"/>
        <pc:sldMkLst>
          <pc:docMk/>
          <pc:sldMk cId="3808583288" sldId="362"/>
        </pc:sldMkLst>
      </pc:sldChg>
      <pc:sldChg chg="ord">
        <pc:chgData name="Gananand G Kini" userId="7e704cb4-ceca-45b4-9649-11f664136731" providerId="ADAL" clId="{BE2C0701-9600-E745-A541-66601ADABCDC}" dt="2022-05-12T19:23:43.643" v="373" actId="20578"/>
        <pc:sldMkLst>
          <pc:docMk/>
          <pc:sldMk cId="2696157842" sldId="363"/>
        </pc:sldMkLst>
      </pc:sldChg>
      <pc:sldChg chg="modSp new mod ord">
        <pc:chgData name="Gananand G Kini" userId="7e704cb4-ceca-45b4-9649-11f664136731" providerId="ADAL" clId="{BE2C0701-9600-E745-A541-66601ADABCDC}" dt="2022-05-13T14:22:51.279" v="824" actId="13926"/>
        <pc:sldMkLst>
          <pc:docMk/>
          <pc:sldMk cId="3613095970" sldId="364"/>
        </pc:sldMkLst>
        <pc:spChg chg="mod">
          <ac:chgData name="Gananand G Kini" userId="7e704cb4-ceca-45b4-9649-11f664136731" providerId="ADAL" clId="{BE2C0701-9600-E745-A541-66601ADABCDC}" dt="2022-05-13T14:22:51.279" v="824" actId="13926"/>
          <ac:spMkLst>
            <pc:docMk/>
            <pc:sldMk cId="3613095970" sldId="364"/>
            <ac:spMk id="2" creationId="{3A0EBB90-E793-EF2A-ECD8-26296AB27B32}"/>
          </ac:spMkLst>
        </pc:spChg>
      </pc:sldChg>
      <pc:sldChg chg="add">
        <pc:chgData name="Gananand G Kini" userId="7e704cb4-ceca-45b4-9649-11f664136731" providerId="ADAL" clId="{BE2C0701-9600-E745-A541-66601ADABCDC}" dt="2022-05-13T16:24:19.617" v="828"/>
        <pc:sldMkLst>
          <pc:docMk/>
          <pc:sldMk cId="686738856" sldId="365"/>
        </pc:sldMkLst>
      </pc:sldChg>
      <pc:sldChg chg="addSp delSp modSp add del mod modClrScheme chgLayout">
        <pc:chgData name="Gananand G Kini" userId="7e704cb4-ceca-45b4-9649-11f664136731" providerId="ADAL" clId="{BE2C0701-9600-E745-A541-66601ADABCDC}" dt="2022-05-13T16:24:12.480" v="827" actId="2696"/>
        <pc:sldMkLst>
          <pc:docMk/>
          <pc:sldMk cId="2727111135" sldId="365"/>
        </pc:sldMkLst>
        <pc:spChg chg="add del mod ord">
          <ac:chgData name="Gananand G Kini" userId="7e704cb4-ceca-45b4-9649-11f664136731" providerId="ADAL" clId="{BE2C0701-9600-E745-A541-66601ADABCDC}" dt="2022-05-13T14:15:32.892" v="481" actId="700"/>
          <ac:spMkLst>
            <pc:docMk/>
            <pc:sldMk cId="2727111135" sldId="365"/>
            <ac:spMk id="2" creationId="{0796E599-F88F-8487-62D9-0BAE4847A239}"/>
          </ac:spMkLst>
        </pc:spChg>
        <pc:spChg chg="del mod ord">
          <ac:chgData name="Gananand G Kini" userId="7e704cb4-ceca-45b4-9649-11f664136731" providerId="ADAL" clId="{BE2C0701-9600-E745-A541-66601ADABCDC}" dt="2022-05-13T14:18:16.144" v="551" actId="478"/>
          <ac:spMkLst>
            <pc:docMk/>
            <pc:sldMk cId="2727111135" sldId="365"/>
            <ac:spMk id="3" creationId="{C6214ED3-1C88-2643-9C77-37FE7651FC39}"/>
          </ac:spMkLst>
        </pc:spChg>
        <pc:spChg chg="mod ord">
          <ac:chgData name="Gananand G Kini" userId="7e704cb4-ceca-45b4-9649-11f664136731" providerId="ADAL" clId="{BE2C0701-9600-E745-A541-66601ADABCDC}" dt="2022-05-13T14:18:08.594" v="548" actId="700"/>
          <ac:spMkLst>
            <pc:docMk/>
            <pc:sldMk cId="2727111135" sldId="365"/>
            <ac:spMk id="4" creationId="{AE738E7D-4756-7048-88BA-7520F36DD17B}"/>
          </ac:spMkLst>
        </pc:spChg>
        <pc:spChg chg="add del mod">
          <ac:chgData name="Gananand G Kini" userId="7e704cb4-ceca-45b4-9649-11f664136731" providerId="ADAL" clId="{BE2C0701-9600-E745-A541-66601ADABCDC}" dt="2022-05-13T14:15:37.907" v="484"/>
          <ac:spMkLst>
            <pc:docMk/>
            <pc:sldMk cId="2727111135" sldId="365"/>
            <ac:spMk id="5" creationId="{15147969-37E1-A6FB-4432-53510F361447}"/>
          </ac:spMkLst>
        </pc:spChg>
        <pc:spChg chg="add del mod ord">
          <ac:chgData name="Gananand G Kini" userId="7e704cb4-ceca-45b4-9649-11f664136731" providerId="ADAL" clId="{BE2C0701-9600-E745-A541-66601ADABCDC}" dt="2022-05-13T14:18:08.594" v="548" actId="700"/>
          <ac:spMkLst>
            <pc:docMk/>
            <pc:sldMk cId="2727111135" sldId="365"/>
            <ac:spMk id="6" creationId="{23108774-0528-AAE3-48DC-95E066F01710}"/>
          </ac:spMkLst>
        </pc:spChg>
        <pc:spChg chg="add mod ord">
          <ac:chgData name="Gananand G Kini" userId="7e704cb4-ceca-45b4-9649-11f664136731" providerId="ADAL" clId="{BE2C0701-9600-E745-A541-66601ADABCDC}" dt="2022-05-13T14:18:29.398" v="555" actId="1076"/>
          <ac:spMkLst>
            <pc:docMk/>
            <pc:sldMk cId="2727111135" sldId="365"/>
            <ac:spMk id="7" creationId="{4BA58CDD-EAB3-D5DB-68DC-F1AD8B799535}"/>
          </ac:spMkLst>
        </pc:spChg>
      </pc:sldChg>
      <pc:sldChg chg="modSp add mod ord">
        <pc:chgData name="Gananand G Kini" userId="7e704cb4-ceca-45b4-9649-11f664136731" providerId="ADAL" clId="{BE2C0701-9600-E745-A541-66601ADABCDC}" dt="2022-05-12T19:29:35.719" v="475" actId="27636"/>
        <pc:sldMkLst>
          <pc:docMk/>
          <pc:sldMk cId="1828028226" sldId="366"/>
        </pc:sldMkLst>
        <pc:spChg chg="mod">
          <ac:chgData name="Gananand G Kini" userId="7e704cb4-ceca-45b4-9649-11f664136731" providerId="ADAL" clId="{BE2C0701-9600-E745-A541-66601ADABCDC}" dt="2022-05-12T19:29:35.719" v="475" actId="27636"/>
          <ac:spMkLst>
            <pc:docMk/>
            <pc:sldMk cId="1828028226" sldId="366"/>
            <ac:spMk id="3" creationId="{C6214ED3-1C88-2643-9C77-37FE7651FC39}"/>
          </ac:spMkLst>
        </pc:spChg>
        <pc:spChg chg="mod">
          <ac:chgData name="Gananand G Kini" userId="7e704cb4-ceca-45b4-9649-11f664136731" providerId="ADAL" clId="{BE2C0701-9600-E745-A541-66601ADABCDC}" dt="2022-05-12T19:20:25.533" v="342"/>
          <ac:spMkLst>
            <pc:docMk/>
            <pc:sldMk cId="1828028226" sldId="366"/>
            <ac:spMk id="4" creationId="{AE738E7D-4756-7048-88BA-7520F36DD17B}"/>
          </ac:spMkLst>
        </pc:spChg>
      </pc:sldChg>
      <pc:sldChg chg="modSp add del mod">
        <pc:chgData name="Gananand G Kini" userId="7e704cb4-ceca-45b4-9649-11f664136731" providerId="ADAL" clId="{BE2C0701-9600-E745-A541-66601ADABCDC}" dt="2022-05-13T14:22:18.513" v="782" actId="2696"/>
        <pc:sldMkLst>
          <pc:docMk/>
          <pc:sldMk cId="1885558520" sldId="367"/>
        </pc:sldMkLst>
        <pc:spChg chg="mod">
          <ac:chgData name="Gananand G Kini" userId="7e704cb4-ceca-45b4-9649-11f664136731" providerId="ADAL" clId="{BE2C0701-9600-E745-A541-66601ADABCDC}" dt="2022-05-12T19:21:48.434" v="371" actId="20577"/>
          <ac:spMkLst>
            <pc:docMk/>
            <pc:sldMk cId="1885558520" sldId="367"/>
            <ac:spMk id="3" creationId="{C6214ED3-1C88-2643-9C77-37FE7651FC39}"/>
          </ac:spMkLst>
        </pc:spChg>
      </pc:sldChg>
      <pc:sldChg chg="modSp add mod">
        <pc:chgData name="Gananand G Kini" userId="7e704cb4-ceca-45b4-9649-11f664136731" providerId="ADAL" clId="{BE2C0701-9600-E745-A541-66601ADABCDC}" dt="2022-05-13T14:18:44.495" v="578" actId="20577"/>
        <pc:sldMkLst>
          <pc:docMk/>
          <pc:sldMk cId="3559908471" sldId="368"/>
        </pc:sldMkLst>
        <pc:spChg chg="mod">
          <ac:chgData name="Gananand G Kini" userId="7e704cb4-ceca-45b4-9649-11f664136731" providerId="ADAL" clId="{BE2C0701-9600-E745-A541-66601ADABCDC}" dt="2022-05-13T14:18:44.495" v="578" actId="20577"/>
          <ac:spMkLst>
            <pc:docMk/>
            <pc:sldMk cId="3559908471" sldId="368"/>
            <ac:spMk id="7" creationId="{4BA58CDD-EAB3-D5DB-68DC-F1AD8B799535}"/>
          </ac:spMkLst>
        </pc:spChg>
      </pc:sldChg>
      <pc:sldChg chg="addSp delSp modSp add mod modClrScheme chgLayout">
        <pc:chgData name="Gananand G Kini" userId="7e704cb4-ceca-45b4-9649-11f664136731" providerId="ADAL" clId="{BE2C0701-9600-E745-A541-66601ADABCDC}" dt="2022-05-13T14:19:47.586" v="637" actId="20577"/>
        <pc:sldMkLst>
          <pc:docMk/>
          <pc:sldMk cId="1439042158" sldId="369"/>
        </pc:sldMkLst>
        <pc:spChg chg="add del mod ord">
          <ac:chgData name="Gananand G Kini" userId="7e704cb4-ceca-45b4-9649-11f664136731" providerId="ADAL" clId="{BE2C0701-9600-E745-A541-66601ADABCDC}" dt="2022-05-13T14:19:26.694" v="624" actId="700"/>
          <ac:spMkLst>
            <pc:docMk/>
            <pc:sldMk cId="1439042158" sldId="369"/>
            <ac:spMk id="2" creationId="{030B1113-9FF3-EFA7-ED99-599ED595F900}"/>
          </ac:spMkLst>
        </pc:spChg>
        <pc:spChg chg="mod ord">
          <ac:chgData name="Gananand G Kini" userId="7e704cb4-ceca-45b4-9649-11f664136731" providerId="ADAL" clId="{BE2C0701-9600-E745-A541-66601ADABCDC}" dt="2022-05-13T14:19:26.694" v="624" actId="700"/>
          <ac:spMkLst>
            <pc:docMk/>
            <pc:sldMk cId="1439042158" sldId="369"/>
            <ac:spMk id="4" creationId="{AE738E7D-4756-7048-88BA-7520F36DD17B}"/>
          </ac:spMkLst>
        </pc:spChg>
        <pc:spChg chg="mod ord">
          <ac:chgData name="Gananand G Kini" userId="7e704cb4-ceca-45b4-9649-11f664136731" providerId="ADAL" clId="{BE2C0701-9600-E745-A541-66601ADABCDC}" dt="2022-05-13T14:19:47.586" v="637" actId="20577"/>
          <ac:spMkLst>
            <pc:docMk/>
            <pc:sldMk cId="1439042158" sldId="369"/>
            <ac:spMk id="7" creationId="{4BA58CDD-EAB3-D5DB-68DC-F1AD8B799535}"/>
          </ac:spMkLst>
        </pc:spChg>
      </pc:sldChg>
      <pc:sldChg chg="add del">
        <pc:chgData name="Gananand G Kini" userId="7e704cb4-ceca-45b4-9649-11f664136731" providerId="ADAL" clId="{BE2C0701-9600-E745-A541-66601ADABCDC}" dt="2022-05-13T14:19:53.859" v="639"/>
        <pc:sldMkLst>
          <pc:docMk/>
          <pc:sldMk cId="1476419332" sldId="370"/>
        </pc:sldMkLst>
      </pc:sldChg>
      <pc:sldChg chg="modSp add mod">
        <pc:chgData name="Gananand G Kini" userId="7e704cb4-ceca-45b4-9649-11f664136731" providerId="ADAL" clId="{BE2C0701-9600-E745-A541-66601ADABCDC}" dt="2022-05-13T14:20:10.401" v="657" actId="20577"/>
        <pc:sldMkLst>
          <pc:docMk/>
          <pc:sldMk cId="3295795597" sldId="370"/>
        </pc:sldMkLst>
        <pc:spChg chg="mod">
          <ac:chgData name="Gananand G Kini" userId="7e704cb4-ceca-45b4-9649-11f664136731" providerId="ADAL" clId="{BE2C0701-9600-E745-A541-66601ADABCDC}" dt="2022-05-13T14:20:10.401" v="657" actId="20577"/>
          <ac:spMkLst>
            <pc:docMk/>
            <pc:sldMk cId="3295795597" sldId="370"/>
            <ac:spMk id="7" creationId="{4BA58CDD-EAB3-D5DB-68DC-F1AD8B799535}"/>
          </ac:spMkLst>
        </pc:spChg>
      </pc:sldChg>
      <pc:sldChg chg="modSp add mod">
        <pc:chgData name="Gananand G Kini" userId="7e704cb4-ceca-45b4-9649-11f664136731" providerId="ADAL" clId="{BE2C0701-9600-E745-A541-66601ADABCDC}" dt="2022-05-13T14:21:45.712" v="772" actId="20577"/>
        <pc:sldMkLst>
          <pc:docMk/>
          <pc:sldMk cId="1677381356" sldId="371"/>
        </pc:sldMkLst>
        <pc:spChg chg="mod">
          <ac:chgData name="Gananand G Kini" userId="7e704cb4-ceca-45b4-9649-11f664136731" providerId="ADAL" clId="{BE2C0701-9600-E745-A541-66601ADABCDC}" dt="2022-05-13T14:21:45.712" v="772" actId="20577"/>
          <ac:spMkLst>
            <pc:docMk/>
            <pc:sldMk cId="1677381356" sldId="371"/>
            <ac:spMk id="7" creationId="{4BA58CDD-EAB3-D5DB-68DC-F1AD8B799535}"/>
          </ac:spMkLst>
        </pc:spChg>
      </pc:sldChg>
      <pc:sldChg chg="add">
        <pc:chgData name="Gananand G Kini" userId="7e704cb4-ceca-45b4-9649-11f664136731" providerId="ADAL" clId="{BE2C0701-9600-E745-A541-66601ADABCDC}" dt="2022-05-13T16:24:07.551" v="826"/>
        <pc:sldMkLst>
          <pc:docMk/>
          <pc:sldMk cId="1391079622" sldId="372"/>
        </pc:sldMkLst>
      </pc:sldChg>
      <pc:sldChg chg="modSp add del mod">
        <pc:chgData name="Gananand G Kini" userId="7e704cb4-ceca-45b4-9649-11f664136731" providerId="ADAL" clId="{BE2C0701-9600-E745-A541-66601ADABCDC}" dt="2022-05-13T16:23:59.988" v="825" actId="2696"/>
        <pc:sldMkLst>
          <pc:docMk/>
          <pc:sldMk cId="1818368601" sldId="372"/>
        </pc:sldMkLst>
        <pc:spChg chg="mod">
          <ac:chgData name="Gananand G Kini" userId="7e704cb4-ceca-45b4-9649-11f664136731" providerId="ADAL" clId="{BE2C0701-9600-E745-A541-66601ADABCDC}" dt="2022-05-13T14:21:38.264" v="770" actId="20577"/>
          <ac:spMkLst>
            <pc:docMk/>
            <pc:sldMk cId="1818368601" sldId="372"/>
            <ac:spMk id="7" creationId="{4BA58CDD-EAB3-D5DB-68DC-F1AD8B799535}"/>
          </ac:spMkLst>
        </pc:spChg>
      </pc:sldChg>
      <pc:sldChg chg="modSp add mod">
        <pc:chgData name="Gananand G Kini" userId="7e704cb4-ceca-45b4-9649-11f664136731" providerId="ADAL" clId="{BE2C0701-9600-E745-A541-66601ADABCDC}" dt="2022-05-13T14:22:23.917" v="788" actId="20577"/>
        <pc:sldMkLst>
          <pc:docMk/>
          <pc:sldMk cId="2128038685" sldId="373"/>
        </pc:sldMkLst>
        <pc:spChg chg="mod">
          <ac:chgData name="Gananand G Kini" userId="7e704cb4-ceca-45b4-9649-11f664136731" providerId="ADAL" clId="{BE2C0701-9600-E745-A541-66601ADABCDC}" dt="2022-05-13T14:22:23.917" v="788" actId="20577"/>
          <ac:spMkLst>
            <pc:docMk/>
            <pc:sldMk cId="2128038685" sldId="373"/>
            <ac:spMk id="7" creationId="{4BA58CDD-EAB3-D5DB-68DC-F1AD8B799535}"/>
          </ac:spMkLst>
        </pc:spChg>
      </pc:sldChg>
      <pc:sldChg chg="del">
        <pc:chgData name="Gananand G Kini" userId="7e704cb4-ceca-45b4-9649-11f664136731" providerId="ADAL" clId="{BE2C0701-9600-E745-A541-66601ADABCDC}" dt="2022-05-13T16:24:12.480" v="827" actId="2696"/>
        <pc:sldMkLst>
          <pc:docMk/>
          <pc:sldMk cId="1064706888" sldId="374"/>
        </pc:sldMkLst>
      </pc:sldChg>
      <pc:sldChg chg="add">
        <pc:chgData name="Gananand G Kini" userId="7e704cb4-ceca-45b4-9649-11f664136731" providerId="ADAL" clId="{BE2C0701-9600-E745-A541-66601ADABCDC}" dt="2022-05-13T16:24:19.617" v="828"/>
        <pc:sldMkLst>
          <pc:docMk/>
          <pc:sldMk cId="2301456456" sldId="374"/>
        </pc:sldMkLst>
      </pc:sldChg>
      <pc:sldChg chg="add">
        <pc:chgData name="Gananand G Kini" userId="7e704cb4-ceca-45b4-9649-11f664136731" providerId="ADAL" clId="{BE2C0701-9600-E745-A541-66601ADABCDC}" dt="2022-05-13T16:24:19.617" v="828"/>
        <pc:sldMkLst>
          <pc:docMk/>
          <pc:sldMk cId="1379117240" sldId="375"/>
        </pc:sldMkLst>
      </pc:sldChg>
      <pc:sldChg chg="del">
        <pc:chgData name="Gananand G Kini" userId="7e704cb4-ceca-45b4-9649-11f664136731" providerId="ADAL" clId="{BE2C0701-9600-E745-A541-66601ADABCDC}" dt="2022-05-13T16:24:12.480" v="827" actId="2696"/>
        <pc:sldMkLst>
          <pc:docMk/>
          <pc:sldMk cId="2650016332" sldId="375"/>
        </pc:sldMkLst>
      </pc:sldChg>
      <pc:sldChg chg="add">
        <pc:chgData name="Gananand G Kini" userId="7e704cb4-ceca-45b4-9649-11f664136731" providerId="ADAL" clId="{BE2C0701-9600-E745-A541-66601ADABCDC}" dt="2022-05-13T16:24:19.617" v="828"/>
        <pc:sldMkLst>
          <pc:docMk/>
          <pc:sldMk cId="414317889" sldId="376"/>
        </pc:sldMkLst>
      </pc:sldChg>
      <pc:sldChg chg="del">
        <pc:chgData name="Gananand G Kini" userId="7e704cb4-ceca-45b4-9649-11f664136731" providerId="ADAL" clId="{BE2C0701-9600-E745-A541-66601ADABCDC}" dt="2022-05-13T16:24:12.480" v="827" actId="2696"/>
        <pc:sldMkLst>
          <pc:docMk/>
          <pc:sldMk cId="3021443640" sldId="376"/>
        </pc:sldMkLst>
      </pc:sldChg>
      <pc:sldChg chg="del">
        <pc:chgData name="Gananand G Kini" userId="7e704cb4-ceca-45b4-9649-11f664136731" providerId="ADAL" clId="{BE2C0701-9600-E745-A541-66601ADABCDC}" dt="2022-05-13T16:23:59.988" v="825" actId="2696"/>
        <pc:sldMkLst>
          <pc:docMk/>
          <pc:sldMk cId="822646211" sldId="383"/>
        </pc:sldMkLst>
      </pc:sldChg>
      <pc:sldChg chg="add">
        <pc:chgData name="Gananand G Kini" userId="7e704cb4-ceca-45b4-9649-11f664136731" providerId="ADAL" clId="{BE2C0701-9600-E745-A541-66601ADABCDC}" dt="2022-05-13T16:24:07.551" v="826"/>
        <pc:sldMkLst>
          <pc:docMk/>
          <pc:sldMk cId="2879982179" sldId="383"/>
        </pc:sldMkLst>
      </pc:sldChg>
      <pc:sldMasterChg chg="modSldLayout">
        <pc:chgData name="Gananand G Kini" userId="7e704cb4-ceca-45b4-9649-11f664136731" providerId="ADAL" clId="{BE2C0701-9600-E745-A541-66601ADABCDC}" dt="2022-05-13T14:17:58.121" v="547" actId="20577"/>
        <pc:sldMasterMkLst>
          <pc:docMk/>
          <pc:sldMasterMk cId="2175578139" sldId="2147483661"/>
        </pc:sldMasterMkLst>
        <pc:sldLayoutChg chg="addSp delSp modSp mod">
          <pc:chgData name="Gananand G Kini" userId="7e704cb4-ceca-45b4-9649-11f664136731" providerId="ADAL" clId="{BE2C0701-9600-E745-A541-66601ADABCDC}" dt="2022-05-13T14:16:55.300" v="531" actId="20577"/>
          <pc:sldLayoutMkLst>
            <pc:docMk/>
            <pc:sldMasterMk cId="2175578139" sldId="2147483661"/>
            <pc:sldLayoutMk cId="302373012" sldId="2147483727"/>
          </pc:sldLayoutMkLst>
          <pc:spChg chg="add mod">
            <ac:chgData name="Gananand G Kini" userId="7e704cb4-ceca-45b4-9649-11f664136731" providerId="ADAL" clId="{BE2C0701-9600-E745-A541-66601ADABCDC}" dt="2022-05-13T14:16:55.300" v="531" actId="20577"/>
            <ac:spMkLst>
              <pc:docMk/>
              <pc:sldMasterMk cId="2175578139" sldId="2147483661"/>
              <pc:sldLayoutMk cId="302373012" sldId="2147483727"/>
              <ac:spMk id="2" creationId="{C96E2E68-D216-AA7B-9E6F-2BDE2F0CC937}"/>
            </ac:spMkLst>
          </pc:spChg>
          <pc:spChg chg="mod">
            <ac:chgData name="Gananand G Kini" userId="7e704cb4-ceca-45b4-9649-11f664136731" providerId="ADAL" clId="{BE2C0701-9600-E745-A541-66601ADABCDC}" dt="2022-05-13T14:16:27.759" v="510" actId="20577"/>
            <ac:spMkLst>
              <pc:docMk/>
              <pc:sldMasterMk cId="2175578139" sldId="2147483661"/>
              <pc:sldLayoutMk cId="302373012" sldId="2147483727"/>
              <ac:spMk id="9" creationId="{00000000-0000-0000-0000-000000000000}"/>
            </ac:spMkLst>
          </pc:spChg>
          <pc:spChg chg="del">
            <ac:chgData name="Gananand G Kini" userId="7e704cb4-ceca-45b4-9649-11f664136731" providerId="ADAL" clId="{BE2C0701-9600-E745-A541-66601ADABCDC}" dt="2022-05-13T14:16:31.565" v="511" actId="478"/>
            <ac:spMkLst>
              <pc:docMk/>
              <pc:sldMasterMk cId="2175578139" sldId="2147483661"/>
              <pc:sldLayoutMk cId="302373012" sldId="2147483727"/>
              <ac:spMk id="20" creationId="{64B792E7-8D76-4EA8-9A42-E8F018734208}"/>
            </ac:spMkLst>
          </pc:spChg>
          <pc:picChg chg="del">
            <ac:chgData name="Gananand G Kini" userId="7e704cb4-ceca-45b4-9649-11f664136731" providerId="ADAL" clId="{BE2C0701-9600-E745-A541-66601ADABCDC}" dt="2022-05-13T14:16:31.565" v="511" actId="478"/>
            <ac:picMkLst>
              <pc:docMk/>
              <pc:sldMasterMk cId="2175578139" sldId="2147483661"/>
              <pc:sldLayoutMk cId="302373012" sldId="2147483727"/>
              <ac:picMk id="12" creationId="{5539A13C-3B91-4B52-A780-74E4F9EFC965}"/>
            </ac:picMkLst>
          </pc:picChg>
          <pc:picChg chg="del">
            <ac:chgData name="Gananand G Kini" userId="7e704cb4-ceca-45b4-9649-11f664136731" providerId="ADAL" clId="{BE2C0701-9600-E745-A541-66601ADABCDC}" dt="2022-05-13T14:16:31.565" v="511" actId="478"/>
            <ac:picMkLst>
              <pc:docMk/>
              <pc:sldMasterMk cId="2175578139" sldId="2147483661"/>
              <pc:sldLayoutMk cId="302373012" sldId="2147483727"/>
              <ac:picMk id="16" creationId="{8951FE24-11A2-434A-BA2E-1EFAAF01006C}"/>
            </ac:picMkLst>
          </pc:picChg>
        </pc:sldLayoutChg>
        <pc:sldLayoutChg chg="addSp delSp modSp mod">
          <pc:chgData name="Gananand G Kini" userId="7e704cb4-ceca-45b4-9649-11f664136731" providerId="ADAL" clId="{BE2C0701-9600-E745-A541-66601ADABCDC}" dt="2022-05-13T14:16:59.017" v="532"/>
          <pc:sldLayoutMkLst>
            <pc:docMk/>
            <pc:sldMasterMk cId="2175578139" sldId="2147483661"/>
            <pc:sldLayoutMk cId="4032245385" sldId="2147483728"/>
          </pc:sldLayoutMkLst>
          <pc:spChg chg="mod">
            <ac:chgData name="Gananand G Kini" userId="7e704cb4-ceca-45b4-9649-11f664136731" providerId="ADAL" clId="{BE2C0701-9600-E745-A541-66601ADABCDC}" dt="2022-05-13T14:16:23.327" v="508" actId="20577"/>
            <ac:spMkLst>
              <pc:docMk/>
              <pc:sldMasterMk cId="2175578139" sldId="2147483661"/>
              <pc:sldLayoutMk cId="4032245385" sldId="2147483728"/>
              <ac:spMk id="2" creationId="{7589E1AE-2D0B-4241-8DAC-76DB425687E6}"/>
            </ac:spMkLst>
          </pc:spChg>
          <pc:spChg chg="del">
            <ac:chgData name="Gananand G Kini" userId="7e704cb4-ceca-45b4-9649-11f664136731" providerId="ADAL" clId="{BE2C0701-9600-E745-A541-66601ADABCDC}" dt="2022-05-13T14:16:36.943" v="512" actId="478"/>
            <ac:spMkLst>
              <pc:docMk/>
              <pc:sldMasterMk cId="2175578139" sldId="2147483661"/>
              <pc:sldLayoutMk cId="4032245385" sldId="2147483728"/>
              <ac:spMk id="5" creationId="{F26136AE-C7F6-42AC-A5EE-9C5F4672AC85}"/>
            </ac:spMkLst>
          </pc:spChg>
          <pc:spChg chg="add mod">
            <ac:chgData name="Gananand G Kini" userId="7e704cb4-ceca-45b4-9649-11f664136731" providerId="ADAL" clId="{BE2C0701-9600-E745-A541-66601ADABCDC}" dt="2022-05-13T14:16:59.017" v="532"/>
            <ac:spMkLst>
              <pc:docMk/>
              <pc:sldMasterMk cId="2175578139" sldId="2147483661"/>
              <pc:sldLayoutMk cId="4032245385" sldId="2147483728"/>
              <ac:spMk id="8" creationId="{F5ED54EA-25B7-7568-C391-6E5B24C0B103}"/>
            </ac:spMkLst>
          </pc:spChg>
          <pc:picChg chg="del">
            <ac:chgData name="Gananand G Kini" userId="7e704cb4-ceca-45b4-9649-11f664136731" providerId="ADAL" clId="{BE2C0701-9600-E745-A541-66601ADABCDC}" dt="2022-05-13T14:16:36.943" v="512" actId="478"/>
            <ac:picMkLst>
              <pc:docMk/>
              <pc:sldMasterMk cId="2175578139" sldId="2147483661"/>
              <pc:sldLayoutMk cId="4032245385" sldId="2147483728"/>
              <ac:picMk id="12" creationId="{03325267-8D95-42AC-ABD8-B9640FC9462F}"/>
            </ac:picMkLst>
          </pc:picChg>
          <pc:picChg chg="del">
            <ac:chgData name="Gananand G Kini" userId="7e704cb4-ceca-45b4-9649-11f664136731" providerId="ADAL" clId="{BE2C0701-9600-E745-A541-66601ADABCDC}" dt="2022-05-13T14:16:36.943" v="512" actId="478"/>
            <ac:picMkLst>
              <pc:docMk/>
              <pc:sldMasterMk cId="2175578139" sldId="2147483661"/>
              <pc:sldLayoutMk cId="4032245385" sldId="2147483728"/>
              <ac:picMk id="14" creationId="{391D8836-AB2B-453D-B8C1-F3F83AF851BC}"/>
            </ac:picMkLst>
          </pc:picChg>
        </pc:sldLayoutChg>
        <pc:sldLayoutChg chg="delSp modSp mod">
          <pc:chgData name="Gananand G Kini" userId="7e704cb4-ceca-45b4-9649-11f664136731" providerId="ADAL" clId="{BE2C0701-9600-E745-A541-66601ADABCDC}" dt="2022-05-13T14:17:58.121" v="547" actId="20577"/>
          <pc:sldLayoutMkLst>
            <pc:docMk/>
            <pc:sldMasterMk cId="2175578139" sldId="2147483661"/>
            <pc:sldLayoutMk cId="184000371" sldId="2147483729"/>
          </pc:sldLayoutMkLst>
          <pc:spChg chg="del">
            <ac:chgData name="Gananand G Kini" userId="7e704cb4-ceca-45b4-9649-11f664136731" providerId="ADAL" clId="{BE2C0701-9600-E745-A541-66601ADABCDC}" dt="2022-05-13T14:17:52.052" v="535" actId="478"/>
            <ac:spMkLst>
              <pc:docMk/>
              <pc:sldMasterMk cId="2175578139" sldId="2147483661"/>
              <pc:sldLayoutMk cId="184000371" sldId="2147483729"/>
              <ac:spMk id="3" creationId="{55136C6F-E106-4C5E-A51C-738B02B4B884}"/>
            </ac:spMkLst>
          </pc:spChg>
          <pc:spChg chg="mod">
            <ac:chgData name="Gananand G Kini" userId="7e704cb4-ceca-45b4-9649-11f664136731" providerId="ADAL" clId="{BE2C0701-9600-E745-A541-66601ADABCDC}" dt="2022-05-13T14:17:58.121" v="547" actId="20577"/>
            <ac:spMkLst>
              <pc:docMk/>
              <pc:sldMasterMk cId="2175578139" sldId="2147483661"/>
              <pc:sldLayoutMk cId="184000371" sldId="2147483729"/>
              <ac:spMk id="21" creationId="{00000000-0000-0000-0000-000000000000}"/>
            </ac:spMkLst>
          </pc:spChg>
          <pc:picChg chg="del">
            <ac:chgData name="Gananand G Kini" userId="7e704cb4-ceca-45b4-9649-11f664136731" providerId="ADAL" clId="{BE2C0701-9600-E745-A541-66601ADABCDC}" dt="2022-05-13T14:17:52.052" v="535" actId="478"/>
            <ac:picMkLst>
              <pc:docMk/>
              <pc:sldMasterMk cId="2175578139" sldId="2147483661"/>
              <pc:sldLayoutMk cId="184000371" sldId="2147483729"/>
              <ac:picMk id="4" creationId="{3F93B5CE-42C6-4323-9D83-A3B20F1EF908}"/>
            </ac:picMkLst>
          </pc:picChg>
          <pc:picChg chg="del">
            <ac:chgData name="Gananand G Kini" userId="7e704cb4-ceca-45b4-9649-11f664136731" providerId="ADAL" clId="{BE2C0701-9600-E745-A541-66601ADABCDC}" dt="2022-05-13T14:17:52.052" v="535" actId="478"/>
            <ac:picMkLst>
              <pc:docMk/>
              <pc:sldMasterMk cId="2175578139" sldId="2147483661"/>
              <pc:sldLayoutMk cId="184000371" sldId="2147483729"/>
              <ac:picMk id="7" creationId="{21707997-1734-49D5-97AC-331B75A50185}"/>
            </ac:picMkLst>
          </pc:picChg>
        </pc:sldLayoutChg>
      </pc:sldMasterChg>
    </pc:docChg>
  </pc:docChgLst>
  <pc:docChgLst>
    <pc:chgData name="Steven M Christey" userId="f24da668-4c1f-41c0-850e-113e2bdf78cf" providerId="ADAL" clId="{B36BBBD3-AD86-4EB9-93FC-7BCDFC5B8C54}"/>
    <pc:docChg chg="undo custSel addSld delSld modSld">
      <pc:chgData name="Steven M Christey" userId="f24da668-4c1f-41c0-850e-113e2bdf78cf" providerId="ADAL" clId="{B36BBBD3-AD86-4EB9-93FC-7BCDFC5B8C54}" dt="2022-03-18T16:00:17.388" v="2700"/>
      <pc:docMkLst>
        <pc:docMk/>
      </pc:docMkLst>
      <pc:sldChg chg="modSp mod addCm delCm modCm">
        <pc:chgData name="Steven M Christey" userId="f24da668-4c1f-41c0-850e-113e2bdf78cf" providerId="ADAL" clId="{B36BBBD3-AD86-4EB9-93FC-7BCDFC5B8C54}" dt="2022-03-18T16:00:17.388" v="2700"/>
        <pc:sldMkLst>
          <pc:docMk/>
          <pc:sldMk cId="419829132" sldId="259"/>
        </pc:sldMkLst>
        <pc:spChg chg="mod">
          <ac:chgData name="Steven M Christey" userId="f24da668-4c1f-41c0-850e-113e2bdf78cf" providerId="ADAL" clId="{B36BBBD3-AD86-4EB9-93FC-7BCDFC5B8C54}" dt="2022-03-18T16:00:13.752" v="2699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Steven M Christey" userId="f24da668-4c1f-41c0-850e-113e2bdf78cf" providerId="ADAL" clId="{B36BBBD3-AD86-4EB9-93FC-7BCDFC5B8C54}" dt="2022-03-17T20:26:05.142" v="34" actId="20577"/>
        <pc:sldMkLst>
          <pc:docMk/>
          <pc:sldMk cId="2065013549" sldId="278"/>
        </pc:sldMkLst>
        <pc:spChg chg="mod">
          <ac:chgData name="Steven M Christey" userId="f24da668-4c1f-41c0-850e-113e2bdf78cf" providerId="ADAL" clId="{B36BBBD3-AD86-4EB9-93FC-7BCDFC5B8C54}" dt="2022-03-17T20:26:05.142" v="34" actId="20577"/>
          <ac:spMkLst>
            <pc:docMk/>
            <pc:sldMk cId="2065013549" sldId="278"/>
            <ac:spMk id="3" creationId="{C6214ED3-1C88-2643-9C77-37FE7651FC39}"/>
          </ac:spMkLst>
        </pc:spChg>
      </pc:sldChg>
      <pc:sldChg chg="del">
        <pc:chgData name="Steven M Christey" userId="f24da668-4c1f-41c0-850e-113e2bdf78cf" providerId="ADAL" clId="{B36BBBD3-AD86-4EB9-93FC-7BCDFC5B8C54}" dt="2022-03-17T21:06:34.187" v="895" actId="47"/>
        <pc:sldMkLst>
          <pc:docMk/>
          <pc:sldMk cId="518240429" sldId="286"/>
        </pc:sldMkLst>
      </pc:sldChg>
      <pc:sldChg chg="del">
        <pc:chgData name="Steven M Christey" userId="f24da668-4c1f-41c0-850e-113e2bdf78cf" providerId="ADAL" clId="{B36BBBD3-AD86-4EB9-93FC-7BCDFC5B8C54}" dt="2022-03-17T20:30:00.820" v="118" actId="47"/>
        <pc:sldMkLst>
          <pc:docMk/>
          <pc:sldMk cId="939904296" sldId="287"/>
        </pc:sldMkLst>
      </pc:sldChg>
      <pc:sldChg chg="modSp add mod">
        <pc:chgData name="Steven M Christey" userId="f24da668-4c1f-41c0-850e-113e2bdf78cf" providerId="ADAL" clId="{B36BBBD3-AD86-4EB9-93FC-7BCDFC5B8C54}" dt="2022-03-17T21:05:00.286" v="892"/>
        <pc:sldMkLst>
          <pc:docMk/>
          <pc:sldMk cId="1412055420" sldId="288"/>
        </pc:sldMkLst>
        <pc:spChg chg="mod">
          <ac:chgData name="Steven M Christey" userId="f24da668-4c1f-41c0-850e-113e2bdf78cf" providerId="ADAL" clId="{B36BBBD3-AD86-4EB9-93FC-7BCDFC5B8C54}" dt="2022-03-17T21:05:00.286" v="892"/>
          <ac:spMkLst>
            <pc:docMk/>
            <pc:sldMk cId="1412055420" sldId="288"/>
            <ac:spMk id="3" creationId="{76B7A213-7ABE-484B-8651-D263D26EC281}"/>
          </ac:spMkLst>
        </pc:spChg>
      </pc:sldChg>
      <pc:sldChg chg="del">
        <pc:chgData name="Steven M Christey" userId="f24da668-4c1f-41c0-850e-113e2bdf78cf" providerId="ADAL" clId="{B36BBBD3-AD86-4EB9-93FC-7BCDFC5B8C54}" dt="2022-03-17T20:30:52.357" v="119" actId="2696"/>
        <pc:sldMkLst>
          <pc:docMk/>
          <pc:sldMk cId="2235072464" sldId="288"/>
        </pc:sldMkLst>
      </pc:sldChg>
      <pc:sldChg chg="modSp mod">
        <pc:chgData name="Steven M Christey" userId="f24da668-4c1f-41c0-850e-113e2bdf78cf" providerId="ADAL" clId="{B36BBBD3-AD86-4EB9-93FC-7BCDFC5B8C54}" dt="2022-03-17T20:50:53.651" v="495" actId="20577"/>
        <pc:sldMkLst>
          <pc:docMk/>
          <pc:sldMk cId="756396152" sldId="332"/>
        </pc:sldMkLst>
        <pc:spChg chg="mod">
          <ac:chgData name="Steven M Christey" userId="f24da668-4c1f-41c0-850e-113e2bdf78cf" providerId="ADAL" clId="{B36BBBD3-AD86-4EB9-93FC-7BCDFC5B8C54}" dt="2022-03-17T20:50:53.651" v="495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modSp del mod">
        <pc:chgData name="Steven M Christey" userId="f24da668-4c1f-41c0-850e-113e2bdf78cf" providerId="ADAL" clId="{B36BBBD3-AD86-4EB9-93FC-7BCDFC5B8C54}" dt="2022-03-17T21:07:59.691" v="908" actId="47"/>
        <pc:sldMkLst>
          <pc:docMk/>
          <pc:sldMk cId="2926922245" sldId="334"/>
        </pc:sldMkLst>
        <pc:spChg chg="mod">
          <ac:chgData name="Steven M Christey" userId="f24da668-4c1f-41c0-850e-113e2bdf78cf" providerId="ADAL" clId="{B36BBBD3-AD86-4EB9-93FC-7BCDFC5B8C54}" dt="2022-03-17T20:40:18.282" v="386" actId="13926"/>
          <ac:spMkLst>
            <pc:docMk/>
            <pc:sldMk cId="2926922245" sldId="334"/>
            <ac:spMk id="2" creationId="{A2FDAABB-8753-4C6A-89D7-4DB21E9662D4}"/>
          </ac:spMkLst>
        </pc:spChg>
      </pc:sldChg>
      <pc:sldChg chg="modSp mod">
        <pc:chgData name="Steven M Christey" userId="f24da668-4c1f-41c0-850e-113e2bdf78cf" providerId="ADAL" clId="{B36BBBD3-AD86-4EB9-93FC-7BCDFC5B8C54}" dt="2022-03-17T20:48:35.968" v="464" actId="20577"/>
        <pc:sldMkLst>
          <pc:docMk/>
          <pc:sldMk cId="2589333168" sldId="335"/>
        </pc:sldMkLst>
        <pc:spChg chg="mod">
          <ac:chgData name="Steven M Christey" userId="f24da668-4c1f-41c0-850e-113e2bdf78cf" providerId="ADAL" clId="{B36BBBD3-AD86-4EB9-93FC-7BCDFC5B8C54}" dt="2022-03-17T20:48:35.968" v="464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 mod">
        <pc:chgData name="Steven M Christey" userId="f24da668-4c1f-41c0-850e-113e2bdf78cf" providerId="ADAL" clId="{B36BBBD3-AD86-4EB9-93FC-7BCDFC5B8C54}" dt="2022-03-18T14:57:39.754" v="914" actId="20577"/>
        <pc:sldMkLst>
          <pc:docMk/>
          <pc:sldMk cId="993464899" sldId="336"/>
        </pc:sldMkLst>
        <pc:spChg chg="mod">
          <ac:chgData name="Steven M Christey" userId="f24da668-4c1f-41c0-850e-113e2bdf78cf" providerId="ADAL" clId="{B36BBBD3-AD86-4EB9-93FC-7BCDFC5B8C54}" dt="2022-03-18T14:57:39.754" v="914" actId="20577"/>
          <ac:spMkLst>
            <pc:docMk/>
            <pc:sldMk cId="993464899" sldId="336"/>
            <ac:spMk id="3" creationId="{F4560989-1D7A-4725-966B-B7D121B7039A}"/>
          </ac:spMkLst>
        </pc:spChg>
      </pc:sldChg>
      <pc:sldChg chg="modSp mod">
        <pc:chgData name="Steven M Christey" userId="f24da668-4c1f-41c0-850e-113e2bdf78cf" providerId="ADAL" clId="{B36BBBD3-AD86-4EB9-93FC-7BCDFC5B8C54}" dt="2022-03-17T20:37:44.357" v="341" actId="20577"/>
        <pc:sldMkLst>
          <pc:docMk/>
          <pc:sldMk cId="2878771369" sldId="337"/>
        </pc:sldMkLst>
        <pc:spChg chg="mod">
          <ac:chgData name="Steven M Christey" userId="f24da668-4c1f-41c0-850e-113e2bdf78cf" providerId="ADAL" clId="{B36BBBD3-AD86-4EB9-93FC-7BCDFC5B8C54}" dt="2022-03-17T20:37:44.357" v="341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addSp modSp mod">
        <pc:chgData name="Steven M Christey" userId="f24da668-4c1f-41c0-850e-113e2bdf78cf" providerId="ADAL" clId="{B36BBBD3-AD86-4EB9-93FC-7BCDFC5B8C54}" dt="2022-03-17T21:06:44.382" v="907" actId="20577"/>
        <pc:sldMkLst>
          <pc:docMk/>
          <pc:sldMk cId="1491194304" sldId="338"/>
        </pc:sldMkLst>
        <pc:spChg chg="mod">
          <ac:chgData name="Steven M Christey" userId="f24da668-4c1f-41c0-850e-113e2bdf78cf" providerId="ADAL" clId="{B36BBBD3-AD86-4EB9-93FC-7BCDFC5B8C54}" dt="2022-03-17T21:06:44.382" v="907" actId="20577"/>
          <ac:spMkLst>
            <pc:docMk/>
            <pc:sldMk cId="1491194304" sldId="338"/>
            <ac:spMk id="2" creationId="{D3F91617-0C84-428D-9308-BF0C181761B3}"/>
          </ac:spMkLst>
        </pc:spChg>
        <pc:spChg chg="mod">
          <ac:chgData name="Steven M Christey" userId="f24da668-4c1f-41c0-850e-113e2bdf78cf" providerId="ADAL" clId="{B36BBBD3-AD86-4EB9-93FC-7BCDFC5B8C54}" dt="2022-03-17T20:29:42.553" v="117" actId="20577"/>
          <ac:spMkLst>
            <pc:docMk/>
            <pc:sldMk cId="1491194304" sldId="338"/>
            <ac:spMk id="3" creationId="{FF621DE9-0962-4575-B9A0-403C8D84F29D}"/>
          </ac:spMkLst>
        </pc:spChg>
        <pc:spChg chg="add mod">
          <ac:chgData name="Steven M Christey" userId="f24da668-4c1f-41c0-850e-113e2bdf78cf" providerId="ADAL" clId="{B36BBBD3-AD86-4EB9-93FC-7BCDFC5B8C54}" dt="2022-03-17T21:06:19.032" v="894" actId="114"/>
          <ac:spMkLst>
            <pc:docMk/>
            <pc:sldMk cId="1491194304" sldId="338"/>
            <ac:spMk id="6" creationId="{5C2534EA-27D0-49E1-BCED-BFC304E967C8}"/>
          </ac:spMkLst>
        </pc:spChg>
      </pc:sldChg>
      <pc:sldChg chg="modSp mod">
        <pc:chgData name="Steven M Christey" userId="f24da668-4c1f-41c0-850e-113e2bdf78cf" providerId="ADAL" clId="{B36BBBD3-AD86-4EB9-93FC-7BCDFC5B8C54}" dt="2022-03-17T20:41:04.466" v="407" actId="20577"/>
        <pc:sldMkLst>
          <pc:docMk/>
          <pc:sldMk cId="2216082634" sldId="339"/>
        </pc:sldMkLst>
        <pc:spChg chg="mod">
          <ac:chgData name="Steven M Christey" userId="f24da668-4c1f-41c0-850e-113e2bdf78cf" providerId="ADAL" clId="{B36BBBD3-AD86-4EB9-93FC-7BCDFC5B8C54}" dt="2022-03-17T20:40:44.004" v="394" actId="20577"/>
          <ac:spMkLst>
            <pc:docMk/>
            <pc:sldMk cId="2216082634" sldId="339"/>
            <ac:spMk id="2" creationId="{38E87E5D-D2D8-41A9-B59C-75CC84CA2AED}"/>
          </ac:spMkLst>
        </pc:spChg>
        <pc:spChg chg="mod">
          <ac:chgData name="Steven M Christey" userId="f24da668-4c1f-41c0-850e-113e2bdf78cf" providerId="ADAL" clId="{B36BBBD3-AD86-4EB9-93FC-7BCDFC5B8C54}" dt="2022-03-17T20:41:04.466" v="407" actId="20577"/>
          <ac:spMkLst>
            <pc:docMk/>
            <pc:sldMk cId="2216082634" sldId="339"/>
            <ac:spMk id="3" creationId="{3DEE5ECE-56FB-4B03-95D5-625BDE76CD04}"/>
          </ac:spMkLst>
        </pc:spChg>
      </pc:sldChg>
      <pc:sldChg chg="modSp mod">
        <pc:chgData name="Steven M Christey" userId="f24da668-4c1f-41c0-850e-113e2bdf78cf" providerId="ADAL" clId="{B36BBBD3-AD86-4EB9-93FC-7BCDFC5B8C54}" dt="2022-03-18T15:32:59.140" v="930" actId="20577"/>
        <pc:sldMkLst>
          <pc:docMk/>
          <pc:sldMk cId="409078508" sldId="340"/>
        </pc:sldMkLst>
        <pc:spChg chg="mod">
          <ac:chgData name="Steven M Christey" userId="f24da668-4c1f-41c0-850e-113e2bdf78cf" providerId="ADAL" clId="{B36BBBD3-AD86-4EB9-93FC-7BCDFC5B8C54}" dt="2022-03-17T20:59:41.804" v="610" actId="20577"/>
          <ac:spMkLst>
            <pc:docMk/>
            <pc:sldMk cId="409078508" sldId="340"/>
            <ac:spMk id="2" creationId="{F6C258F8-6D8F-4481-AAEB-19BB6F1C487B}"/>
          </ac:spMkLst>
        </pc:spChg>
        <pc:spChg chg="mod">
          <ac:chgData name="Steven M Christey" userId="f24da668-4c1f-41c0-850e-113e2bdf78cf" providerId="ADAL" clId="{B36BBBD3-AD86-4EB9-93FC-7BCDFC5B8C54}" dt="2022-03-18T15:32:59.140" v="930" actId="20577"/>
          <ac:spMkLst>
            <pc:docMk/>
            <pc:sldMk cId="409078508" sldId="340"/>
            <ac:spMk id="3" creationId="{3BCD2892-79B5-4C4E-B6F4-10FA68398071}"/>
          </ac:spMkLst>
        </pc:spChg>
      </pc:sldChg>
      <pc:sldChg chg="modSp del mod">
        <pc:chgData name="Steven M Christey" userId="f24da668-4c1f-41c0-850e-113e2bdf78cf" providerId="ADAL" clId="{B36BBBD3-AD86-4EB9-93FC-7BCDFC5B8C54}" dt="2022-03-18T15:45:33.022" v="1915" actId="47"/>
        <pc:sldMkLst>
          <pc:docMk/>
          <pc:sldMk cId="4246747386" sldId="341"/>
        </pc:sldMkLst>
        <pc:spChg chg="mod">
          <ac:chgData name="Steven M Christey" userId="f24da668-4c1f-41c0-850e-113e2bdf78cf" providerId="ADAL" clId="{B36BBBD3-AD86-4EB9-93FC-7BCDFC5B8C54}" dt="2022-03-17T21:02:10.169" v="785" actId="5793"/>
          <ac:spMkLst>
            <pc:docMk/>
            <pc:sldMk cId="4246747386" sldId="341"/>
            <ac:spMk id="2" creationId="{2AE68CAB-3C32-4263-8E0F-0C5D6A30C103}"/>
          </ac:spMkLst>
        </pc:spChg>
        <pc:spChg chg="mod">
          <ac:chgData name="Steven M Christey" userId="f24da668-4c1f-41c0-850e-113e2bdf78cf" providerId="ADAL" clId="{B36BBBD3-AD86-4EB9-93FC-7BCDFC5B8C54}" dt="2022-03-17T21:02:24.874" v="813" actId="20577"/>
          <ac:spMkLst>
            <pc:docMk/>
            <pc:sldMk cId="4246747386" sldId="341"/>
            <ac:spMk id="3" creationId="{7FF1EB22-0EC1-44B7-B629-723E02CC59B1}"/>
          </ac:spMkLst>
        </pc:spChg>
      </pc:sldChg>
      <pc:sldChg chg="modSp del mod">
        <pc:chgData name="Steven M Christey" userId="f24da668-4c1f-41c0-850e-113e2bdf78cf" providerId="ADAL" clId="{B36BBBD3-AD86-4EB9-93FC-7BCDFC5B8C54}" dt="2022-03-17T21:05:54.857" v="893" actId="47"/>
        <pc:sldMkLst>
          <pc:docMk/>
          <pc:sldMk cId="3584983070" sldId="342"/>
        </pc:sldMkLst>
        <pc:spChg chg="mod">
          <ac:chgData name="Steven M Christey" userId="f24da668-4c1f-41c0-850e-113e2bdf78cf" providerId="ADAL" clId="{B36BBBD3-AD86-4EB9-93FC-7BCDFC5B8C54}" dt="2022-03-17T20:49:53.921" v="478" actId="13926"/>
          <ac:spMkLst>
            <pc:docMk/>
            <pc:sldMk cId="3584983070" sldId="342"/>
            <ac:spMk id="2" creationId="{ADC6C05F-4FFC-4218-B5FF-726E8CD31429}"/>
          </ac:spMkLst>
        </pc:spChg>
        <pc:spChg chg="mod">
          <ac:chgData name="Steven M Christey" userId="f24da668-4c1f-41c0-850e-113e2bdf78cf" providerId="ADAL" clId="{B36BBBD3-AD86-4EB9-93FC-7BCDFC5B8C54}" dt="2022-03-17T21:02:49.313" v="814" actId="21"/>
          <ac:spMkLst>
            <pc:docMk/>
            <pc:sldMk cId="3584983070" sldId="342"/>
            <ac:spMk id="3" creationId="{2E847ED6-CFE8-4855-BB66-B02497A89130}"/>
          </ac:spMkLst>
        </pc:spChg>
      </pc:sldChg>
      <pc:sldChg chg="modSp new del mod">
        <pc:chgData name="Steven M Christey" userId="f24da668-4c1f-41c0-850e-113e2bdf78cf" providerId="ADAL" clId="{B36BBBD3-AD86-4EB9-93FC-7BCDFC5B8C54}" dt="2022-03-18T15:58:12.070" v="2589" actId="47"/>
        <pc:sldMkLst>
          <pc:docMk/>
          <pc:sldMk cId="2197164493" sldId="343"/>
        </pc:sldMkLst>
        <pc:spChg chg="mod">
          <ac:chgData name="Steven M Christey" userId="f24da668-4c1f-41c0-850e-113e2bdf78cf" providerId="ADAL" clId="{B36BBBD3-AD86-4EB9-93FC-7BCDFC5B8C54}" dt="2022-03-17T21:00:42.916" v="647" actId="20577"/>
          <ac:spMkLst>
            <pc:docMk/>
            <pc:sldMk cId="2197164493" sldId="343"/>
            <ac:spMk id="2" creationId="{BDD5448C-72C2-46BB-96AD-032679CF6933}"/>
          </ac:spMkLst>
        </pc:spChg>
        <pc:spChg chg="mod">
          <ac:chgData name="Steven M Christey" userId="f24da668-4c1f-41c0-850e-113e2bdf78cf" providerId="ADAL" clId="{B36BBBD3-AD86-4EB9-93FC-7BCDFC5B8C54}" dt="2022-03-18T15:48:40.267" v="1957" actId="20577"/>
          <ac:spMkLst>
            <pc:docMk/>
            <pc:sldMk cId="2197164493" sldId="343"/>
            <ac:spMk id="3" creationId="{EA205863-9E3B-4BF8-9D2F-84DCA6A7FA52}"/>
          </ac:spMkLst>
        </pc:spChg>
      </pc:sldChg>
      <pc:sldChg chg="addSp delSp modSp add mod">
        <pc:chgData name="Steven M Christey" userId="f24da668-4c1f-41c0-850e-113e2bdf78cf" providerId="ADAL" clId="{B36BBBD3-AD86-4EB9-93FC-7BCDFC5B8C54}" dt="2022-03-18T15:57:44.243" v="2588" actId="20577"/>
        <pc:sldMkLst>
          <pc:docMk/>
          <pc:sldMk cId="3414871681" sldId="345"/>
        </pc:sldMkLst>
        <pc:spChg chg="del">
          <ac:chgData name="Steven M Christey" userId="f24da668-4c1f-41c0-850e-113e2bdf78cf" providerId="ADAL" clId="{B36BBBD3-AD86-4EB9-93FC-7BCDFC5B8C54}" dt="2022-03-18T15:33:43.064" v="932" actId="478"/>
          <ac:spMkLst>
            <pc:docMk/>
            <pc:sldMk cId="3414871681" sldId="345"/>
            <ac:spMk id="3" creationId="{7FF1EB22-0EC1-44B7-B629-723E02CC59B1}"/>
          </ac:spMkLst>
        </pc:spChg>
        <pc:spChg chg="add del mod">
          <ac:chgData name="Steven M Christey" userId="f24da668-4c1f-41c0-850e-113e2bdf78cf" providerId="ADAL" clId="{B36BBBD3-AD86-4EB9-93FC-7BCDFC5B8C54}" dt="2022-03-18T15:34:03.169" v="933" actId="3680"/>
          <ac:spMkLst>
            <pc:docMk/>
            <pc:sldMk cId="3414871681" sldId="345"/>
            <ac:spMk id="6" creationId="{8D3C3095-BD99-43C3-BC3D-F1C49D6310DA}"/>
          </ac:spMkLst>
        </pc:spChg>
        <pc:spChg chg="add mod">
          <ac:chgData name="Steven M Christey" userId="f24da668-4c1f-41c0-850e-113e2bdf78cf" providerId="ADAL" clId="{B36BBBD3-AD86-4EB9-93FC-7BCDFC5B8C54}" dt="2022-03-18T15:46:01.355" v="1945" actId="404"/>
          <ac:spMkLst>
            <pc:docMk/>
            <pc:sldMk cId="3414871681" sldId="345"/>
            <ac:spMk id="8" creationId="{1195F833-6907-473B-BF6C-8E968754D28B}"/>
          </ac:spMkLst>
        </pc:spChg>
        <pc:graphicFrameChg chg="add mod ord modGraphic">
          <ac:chgData name="Steven M Christey" userId="f24da668-4c1f-41c0-850e-113e2bdf78cf" providerId="ADAL" clId="{B36BBBD3-AD86-4EB9-93FC-7BCDFC5B8C54}" dt="2022-03-18T15:57:44.243" v="2588" actId="20577"/>
          <ac:graphicFrameMkLst>
            <pc:docMk/>
            <pc:sldMk cId="3414871681" sldId="345"/>
            <ac:graphicFrameMk id="7" creationId="{325FB99E-EE47-43B4-8111-F4B233DBFEBB}"/>
          </ac:graphicFrameMkLst>
        </pc:graphicFrameChg>
      </pc:sldChg>
      <pc:sldChg chg="modSp add mod">
        <pc:chgData name="Steven M Christey" userId="f24da668-4c1f-41c0-850e-113e2bdf78cf" providerId="ADAL" clId="{B36BBBD3-AD86-4EB9-93FC-7BCDFC5B8C54}" dt="2022-03-18T15:58:54.311" v="2694" actId="20577"/>
        <pc:sldMkLst>
          <pc:docMk/>
          <pc:sldMk cId="3879194680" sldId="346"/>
        </pc:sldMkLst>
        <pc:spChg chg="mod">
          <ac:chgData name="Steven M Christey" userId="f24da668-4c1f-41c0-850e-113e2bdf78cf" providerId="ADAL" clId="{B36BBBD3-AD86-4EB9-93FC-7BCDFC5B8C54}" dt="2022-03-18T15:50:45.117" v="2055" actId="20577"/>
          <ac:spMkLst>
            <pc:docMk/>
            <pc:sldMk cId="3879194680" sldId="346"/>
            <ac:spMk id="2" creationId="{2AE68CAB-3C32-4263-8E0F-0C5D6A30C103}"/>
          </ac:spMkLst>
        </pc:spChg>
        <pc:spChg chg="mod">
          <ac:chgData name="Steven M Christey" userId="f24da668-4c1f-41c0-850e-113e2bdf78cf" providerId="ADAL" clId="{B36BBBD3-AD86-4EB9-93FC-7BCDFC5B8C54}" dt="2022-03-18T15:58:54.311" v="2694" actId="20577"/>
          <ac:spMkLst>
            <pc:docMk/>
            <pc:sldMk cId="3879194680" sldId="346"/>
            <ac:spMk id="8" creationId="{1195F833-6907-473B-BF6C-8E968754D28B}"/>
          </ac:spMkLst>
        </pc:spChg>
        <pc:graphicFrameChg chg="mod modGraphic">
          <ac:chgData name="Steven M Christey" userId="f24da668-4c1f-41c0-850e-113e2bdf78cf" providerId="ADAL" clId="{B36BBBD3-AD86-4EB9-93FC-7BCDFC5B8C54}" dt="2022-03-18T15:50:16.395" v="2027" actId="20577"/>
          <ac:graphicFrameMkLst>
            <pc:docMk/>
            <pc:sldMk cId="3879194680" sldId="346"/>
            <ac:graphicFrameMk id="7" creationId="{325FB99E-EE47-43B4-8111-F4B233DBFEBB}"/>
          </ac:graphicFrameMkLst>
        </pc:graphicFrameChg>
      </pc:sldChg>
      <pc:sldChg chg="addSp delSp modSp add mod">
        <pc:chgData name="Steven M Christey" userId="f24da668-4c1f-41c0-850e-113e2bdf78cf" providerId="ADAL" clId="{B36BBBD3-AD86-4EB9-93FC-7BCDFC5B8C54}" dt="2022-03-18T15:56:28.231" v="2537" actId="20577"/>
        <pc:sldMkLst>
          <pc:docMk/>
          <pc:sldMk cId="1461461298" sldId="347"/>
        </pc:sldMkLst>
        <pc:spChg chg="mod">
          <ac:chgData name="Steven M Christey" userId="f24da668-4c1f-41c0-850e-113e2bdf78cf" providerId="ADAL" clId="{B36BBBD3-AD86-4EB9-93FC-7BCDFC5B8C54}" dt="2022-03-18T15:51:39.507" v="2225" actId="20577"/>
          <ac:spMkLst>
            <pc:docMk/>
            <pc:sldMk cId="1461461298" sldId="347"/>
            <ac:spMk id="2" creationId="{2AE68CAB-3C32-4263-8E0F-0C5D6A30C103}"/>
          </ac:spMkLst>
        </pc:spChg>
        <pc:spChg chg="add del mod">
          <ac:chgData name="Steven M Christey" userId="f24da668-4c1f-41c0-850e-113e2bdf78cf" providerId="ADAL" clId="{B36BBBD3-AD86-4EB9-93FC-7BCDFC5B8C54}" dt="2022-03-18T15:52:17.160" v="2290" actId="20577"/>
          <ac:spMkLst>
            <pc:docMk/>
            <pc:sldMk cId="1461461298" sldId="347"/>
            <ac:spMk id="8" creationId="{1195F833-6907-473B-BF6C-8E968754D28B}"/>
          </ac:spMkLst>
        </pc:spChg>
        <pc:graphicFrameChg chg="mod modGraphic">
          <ac:chgData name="Steven M Christey" userId="f24da668-4c1f-41c0-850e-113e2bdf78cf" providerId="ADAL" clId="{B36BBBD3-AD86-4EB9-93FC-7BCDFC5B8C54}" dt="2022-03-18T15:56:28.231" v="2537" actId="20577"/>
          <ac:graphicFrameMkLst>
            <pc:docMk/>
            <pc:sldMk cId="1461461298" sldId="347"/>
            <ac:graphicFrameMk id="7" creationId="{325FB99E-EE47-43B4-8111-F4B233DBFEB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these Hardware Trojans could be sub-categorized under “Manufacturing and Life Cycles Management Concerns” (1195) or “General Circuit and Logic Design Concern” (1199) categories, it is larger than this</a:t>
            </a:r>
          </a:p>
          <a:p>
            <a:pPr lvl="1"/>
            <a:r>
              <a:rPr lang="en-US"/>
              <a:t>Includes a large space than those entailed by either set</a:t>
            </a:r>
          </a:p>
          <a:p>
            <a:pPr lvl="1"/>
            <a:r>
              <a:rPr lang="en-US"/>
              <a:t>Variety of abstraction level, effect, characteristics, etc. leaves a large potential space of identification, protection, and mitigation of HW Trojans</a:t>
            </a:r>
          </a:p>
          <a:p>
            <a:pPr lvl="1"/>
            <a:r>
              <a:rPr lang="en-US"/>
              <a:t>Note: Not entirely sure how to exactly define the weakness, but the concept is the weakness given to the overall device / system caused by the existing HW Trojan</a:t>
            </a:r>
          </a:p>
          <a:p>
            <a:pPr lvl="2"/>
            <a:r>
              <a:rPr lang="en-US"/>
              <a:t>Effect examples: Loss of C/I/A, leaking of sensitive data (e.g. keys, seeds)</a:t>
            </a:r>
          </a:p>
          <a:p>
            <a:pPr lvl="0"/>
            <a:r>
              <a:rPr lang="en-US"/>
              <a:t>Nota Bene: Could also fit the “Golden Standard” entry / concept</a:t>
            </a:r>
          </a:p>
          <a:p>
            <a:pPr lvl="0"/>
            <a:r>
              <a:rPr lang="en-US"/>
              <a:t>Since Hardware Trojans are not a weakness, it does not make sense to place them under any other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FE8C6-40C5-3A47-B40B-BF6D66835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9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3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10" y="0"/>
            <a:ext cx="74692" cy="51435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23657" y="1836351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10" y="0"/>
            <a:ext cx="74692" cy="51435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 (No Logo)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23657" y="1836351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E2E68-D216-AA7B-9E6F-2BDE2F0CC937}"/>
              </a:ext>
            </a:extLst>
          </p:cNvPr>
          <p:cNvSpPr txBox="1"/>
          <p:nvPr userDrawn="1"/>
        </p:nvSpPr>
        <p:spPr>
          <a:xfrm>
            <a:off x="614050" y="4632070"/>
            <a:ext cx="515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Presenter</a:t>
            </a:r>
          </a:p>
        </p:txBody>
      </p:sp>
    </p:spTree>
    <p:extLst>
      <p:ext uri="{BB962C8B-B14F-4D97-AF65-F5344CB8AC3E}">
        <p14:creationId xmlns:p14="http://schemas.microsoft.com/office/powerpoint/2010/main" val="3023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10" y="0"/>
            <a:ext cx="74692" cy="51435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14350" y="1892302"/>
            <a:ext cx="8115300" cy="1352549"/>
          </a:xfrm>
        </p:spPr>
        <p:txBody>
          <a:bodyPr anchor="ctr" anchorCtr="0">
            <a:noAutofit/>
          </a:bodyPr>
          <a:lstStyle>
            <a:lvl1pPr algn="ctr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 (No Logo)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" y="15430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350" y="36004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22911" y="0"/>
            <a:ext cx="74692" cy="51435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0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Click to edit Master title style (No Logo)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202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D54EA-25B7-7568-C391-6E5B24C0B103}"/>
              </a:ext>
            </a:extLst>
          </p:cNvPr>
          <p:cNvSpPr txBox="1"/>
          <p:nvPr userDrawn="1"/>
        </p:nvSpPr>
        <p:spPr>
          <a:xfrm>
            <a:off x="614050" y="4632070"/>
            <a:ext cx="515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Presenter</a:t>
            </a:r>
          </a:p>
        </p:txBody>
      </p:sp>
    </p:spTree>
    <p:extLst>
      <p:ext uri="{BB962C8B-B14F-4D97-AF65-F5344CB8AC3E}">
        <p14:creationId xmlns:p14="http://schemas.microsoft.com/office/powerpoint/2010/main" val="403224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3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202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0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8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8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2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4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868-0A67-4D0F-829F-ACBE46883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741AA-3850-4EC6-B31F-7786FA497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7145-A8D4-48F9-82B9-58FF9D38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4B1E-A295-469D-99B1-3244A7A1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E187-72C0-4B75-B1D8-A1190162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0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D5FC-3538-4ECA-9562-47D09ED6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85A3-079F-422D-A796-64CC9D6F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26A6-50C8-44EE-8332-675A70E3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2B72-CF72-4CF2-80F5-E3005089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4422-5B3A-47D9-88AA-46A2AD13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0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27F4-2143-4A18-8CD6-AD23404B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FFB4-3565-440C-A98A-A488840D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9FCB-0B75-4F25-9940-94E4011D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D972-3638-4CC4-9D42-A31D7715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8C0D-1CFE-4F80-B6D0-B8ACF0F7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2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013-E9BA-4062-B26F-B27DE432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0EBD-45C9-4199-BB83-AA1432279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BAA-F904-406C-A8EA-3F7B1B2E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2E16-3F70-4D7F-9856-014DDFE1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52038-8C46-4647-AF8F-4060F536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3576C-DC60-4CAA-8AF2-509DE79E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70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05FC-B560-42C8-9800-C887AC61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E088-CCA7-44DA-B27C-22D8ACB6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1F32-4473-4451-8969-AD0DC600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B22AB-C403-4A26-A49D-ED96D460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ED09A-310A-46FE-9EF9-FBA3C1330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C1BFF-169F-4A64-8514-C17F3CDB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7D7B7-08AB-4516-8334-10556747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916B0-0A28-47B8-8E13-8BDB6A85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10" y="0"/>
            <a:ext cx="74692" cy="51435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14350" y="1892302"/>
            <a:ext cx="8115300" cy="1352549"/>
          </a:xfrm>
        </p:spPr>
        <p:txBody>
          <a:bodyPr anchor="ctr" anchorCtr="0">
            <a:noAutofit/>
          </a:bodyPr>
          <a:lstStyle>
            <a:lvl1pPr algn="ctr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" y="15430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350" y="36004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22911" y="0"/>
            <a:ext cx="74692" cy="51435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5E22-27E6-40B1-A0AE-E704843A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5F0C7-FE1A-4A81-ACDE-54F287A2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3CC84-435F-4F5C-A2C1-1C48A3C5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EC523-C78B-4C8C-9BE3-4547D908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4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0E7C0-DA71-4F2F-A85C-A267DF3C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476B4-70B4-417D-B183-1BF94E13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0E0C5-E93B-4F18-8A23-E2F0A957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9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9CCA-FBA7-422A-A555-951955E0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AA99-020D-422C-9172-75E03874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B4F9F-E3BF-43C5-B31F-B682EFB4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934DB-F92F-485C-9E37-9ED10160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5476D-0CE1-4D18-B715-6FC9907E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A32A-8ED8-4B4C-861F-0FDDA7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42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12A5-75E9-40D9-AADB-444953F4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54291-EDDA-40B3-A75A-3A0D280F9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E41D-3F9C-428F-B4D9-75D1D0190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A21B4-B5A0-4599-96AF-89151022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4C88-7340-4476-A41A-DD68E1AA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7192E-6446-4805-A98A-852D81AE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2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0E50-7B20-46F8-986D-AB097E8D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B4635-187A-40A2-8991-2C34D58F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7F32-FB48-4B9E-B8BB-CDF15F6D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4C82-B618-4704-ACC2-5DD427C6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5776-7863-4E67-80D5-F9B09A1E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45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B7A83-B925-437A-BC6F-078D68BE6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A53D9-C170-4022-8505-348063016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CDB6-B5E0-4E4B-9D98-0D8811A7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B0D7-45FF-409A-8C76-E491C3A5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ED5C-17BD-44FC-B7CD-A6E1B7D8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485" y="871544"/>
            <a:ext cx="8526341" cy="15715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653" y="871544"/>
            <a:ext cx="8491172" cy="1395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65" y="971551"/>
            <a:ext cx="1297101" cy="59356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2303038" y="1665118"/>
            <a:ext cx="4562755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2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45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9" y="3314806"/>
            <a:ext cx="373934" cy="373934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72" y="3316036"/>
            <a:ext cx="373934" cy="373934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37" y="3320374"/>
            <a:ext cx="889657" cy="373934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35" y="3314806"/>
            <a:ext cx="373934" cy="3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2" y="205978"/>
            <a:ext cx="6996545" cy="651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24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085852"/>
            <a:ext cx="8229600" cy="344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543803" indent="-257175">
              <a:spcAft>
                <a:spcPts val="450"/>
              </a:spcAft>
              <a:buFontTx/>
              <a:buChar char="-"/>
              <a:defRPr lang="en-US" sz="15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marL="514662" marR="0" lvl="1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5" y="4594622"/>
            <a:ext cx="495766" cy="1356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24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337" y="1028702"/>
            <a:ext cx="8427540" cy="3596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514662" lvl="1" indent="-228035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745864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2337" y="932064"/>
            <a:ext cx="842754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727" r:id="rId10"/>
    <p:sldLayoutId id="2147483729" r:id="rId11"/>
    <p:sldLayoutId id="214748372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295CA-F219-4DB6-813A-51BE7FA5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66BC2-B241-41B4-A0D4-1C39A3D0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7985-CB4B-4F6E-AA0A-1A72E53A4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3A5C-D80F-40A4-92CD-B22E705A4FD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4984-194E-477A-A98B-EEA5EEF72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ADA9-2EB9-4B75-8828-C18FDAB77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hw-cwe-special-interest-group-sig-list@mitre.o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w-cwe-special-interest-group-sig-list@mitre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/>
              <a:t>Hardware CWE™ </a:t>
            </a:r>
            <a:br>
              <a:rPr lang="en-US"/>
            </a:br>
            <a:r>
              <a:rPr lang="en-US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24" y="1926707"/>
            <a:ext cx="7220643" cy="1580064"/>
          </a:xfrm>
        </p:spPr>
        <p:txBody>
          <a:bodyPr>
            <a:noAutofit/>
          </a:bodyPr>
          <a:lstStyle/>
          <a:p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Gananand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Kini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Luke Malinowski, Chris Lathrop, Bob Heinemann, Steve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Christey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Coley, Alec Summers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June 10, 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219201"/>
            <a:ext cx="8115300" cy="1352549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/>
              <a:t>Scope Exclusions Discussion Update</a:t>
            </a:r>
            <a:br>
              <a:rPr lang="en-US" sz="3200">
                <a:ea typeface="Verdana"/>
              </a:rPr>
            </a:br>
            <a:br>
              <a:rPr lang="en-US" sz="3200">
                <a:ea typeface="Verdana"/>
              </a:rPr>
            </a:br>
            <a:r>
              <a:rPr lang="en-US" sz="3200">
                <a:ea typeface="Verdana"/>
              </a:rPr>
              <a:t>Steve C.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67738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8CAB-3C32-4263-8E0F-0C5D6A3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Scope Exclusions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8AE3-AAB4-4616-B21E-DE053F6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5FB99E-EE47-43B4-8111-F4B233DBF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56494"/>
              </p:ext>
            </p:extLst>
          </p:nvPr>
        </p:nvGraphicFramePr>
        <p:xfrm>
          <a:off x="461841" y="2133600"/>
          <a:ext cx="8479205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46">
                  <a:extLst>
                    <a:ext uri="{9D8B030D-6E8A-4147-A177-3AD203B41FA5}">
                      <a16:colId xmlns:a16="http://schemas.microsoft.com/office/drawing/2014/main" val="1782973903"/>
                    </a:ext>
                  </a:extLst>
                </a:gridCol>
                <a:gridCol w="8076059">
                  <a:extLst>
                    <a:ext uri="{9D8B030D-6E8A-4147-A177-3AD203B41FA5}">
                      <a16:colId xmlns:a16="http://schemas.microsoft.com/office/drawing/2014/main" val="415142325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9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mistake that has not and cannot happen within real-world software or other electronic logic.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91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Any human or organizational process or policy that is not measurable and does not produce clear artifacts that identify weaknesses, such as training or testing. Rationale: weaknesses can emerge as a result of these activities; BSIMM, </a:t>
                      </a:r>
                      <a:r>
                        <a:rPr lang="en-US" sz="1400" err="1"/>
                        <a:t>OpenSAMM</a:t>
                      </a:r>
                      <a:r>
                        <a:rPr lang="en-US" sz="1400"/>
                        <a:t>, NIST Secure Software Development Framework, etc. already cover this area.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751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characterization of motivation (e.g., “malicious”) that does not focus on the actual mistake, whether intentionally or accidentally introduced. Rationale: a weakness is based on the behavior of the product.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485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Conditions or situations in which weaknesses are more likely to appear. Rationale: these are modes of introduction, which is a separate field in a CWE entry.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5238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95F833-6907-473B-BF6C-8E968754D28B}"/>
              </a:ext>
            </a:extLst>
          </p:cNvPr>
          <p:cNvSpPr txBox="1">
            <a:spLocks/>
          </p:cNvSpPr>
          <p:nvPr/>
        </p:nvSpPr>
        <p:spPr>
          <a:xfrm>
            <a:off x="462337" y="1028702"/>
            <a:ext cx="8427540" cy="75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202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/>
              <a:t>Clarify commonly-seen problems in CWE submissions</a:t>
            </a:r>
          </a:p>
          <a:p>
            <a:r>
              <a:rPr lang="en-US" sz="1600" b="0"/>
              <a:t>Decision is not final yet - focus discussion and debate, increase transparency/tracking</a:t>
            </a:r>
          </a:p>
          <a:p>
            <a:r>
              <a:rPr lang="en-US" sz="1600" b="0"/>
              <a:t>Submissions with these issues can’t receive a CWE ID, but might be captured within fields</a:t>
            </a:r>
          </a:p>
        </p:txBody>
      </p:sp>
    </p:spTree>
    <p:extLst>
      <p:ext uri="{BB962C8B-B14F-4D97-AF65-F5344CB8AC3E}">
        <p14:creationId xmlns:p14="http://schemas.microsoft.com/office/powerpoint/2010/main" val="341487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8CAB-3C32-4263-8E0F-0C5D6A3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Scope Exclusions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8AE3-AAB4-4616-B21E-DE053F6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5FB99E-EE47-43B4-8111-F4B233DBF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55435"/>
              </p:ext>
            </p:extLst>
          </p:nvPr>
        </p:nvGraphicFramePr>
        <p:xfrm>
          <a:off x="462336" y="1784195"/>
          <a:ext cx="8450769" cy="253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782973903"/>
                    </a:ext>
                  </a:extLst>
                </a:gridCol>
                <a:gridCol w="8050401">
                  <a:extLst>
                    <a:ext uri="{9D8B030D-6E8A-4147-A177-3AD203B41FA5}">
                      <a16:colId xmlns:a16="http://schemas.microsoft.com/office/drawing/2014/main" val="4151423257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91129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collection of groupings related to the same technology, same language, development lifecycle, etc., without a common behavior. Rationale: weaknesses are based on specific behavior. Such items could be a category.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There is no actionable mitigation available to the developer to prevent or reduce the weakness.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75135"/>
                  </a:ext>
                </a:extLst>
              </a:tr>
              <a:tr h="597643">
                <a:tc>
                  <a:txBody>
                    <a:bodyPr/>
                    <a:lstStyle/>
                    <a:p>
                      <a:r>
                        <a:rPr lang="en-US" sz="1400"/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The issue is not relevant to the threat model / security concerns of product’s owner/operator (i.e., the customer).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485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(NEW) </a:t>
                      </a: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issue does not directly conflict with other CWE entries, e.g., “X is bad” in one CWE, and “Y is bad so do X instead” in another CWE.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6857294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95F833-6907-473B-BF6C-8E968754D28B}"/>
              </a:ext>
            </a:extLst>
          </p:cNvPr>
          <p:cNvSpPr txBox="1">
            <a:spLocks/>
          </p:cNvSpPr>
          <p:nvPr/>
        </p:nvSpPr>
        <p:spPr>
          <a:xfrm>
            <a:off x="462337" y="1028702"/>
            <a:ext cx="8427540" cy="75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202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/>
              <a:t>Other exclusions might be added</a:t>
            </a:r>
          </a:p>
        </p:txBody>
      </p:sp>
    </p:spTree>
    <p:extLst>
      <p:ext uri="{BB962C8B-B14F-4D97-AF65-F5344CB8AC3E}">
        <p14:creationId xmlns:p14="http://schemas.microsoft.com/office/powerpoint/2010/main" val="146146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8381-E7FB-365F-D945-D0C8010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HW SIG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B0E8-BD2F-D7D5-04A4-F75CF2E6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Responses from 4 SIG members</a:t>
            </a:r>
          </a:p>
          <a:p>
            <a:r>
              <a:rPr lang="en-US"/>
              <a:t>General feedback</a:t>
            </a:r>
          </a:p>
          <a:p>
            <a:pPr lvl="1"/>
            <a:r>
              <a:rPr lang="en-US"/>
              <a:t>Clarify phrasing</a:t>
            </a:r>
          </a:p>
          <a:p>
            <a:pPr lvl="1"/>
            <a:r>
              <a:rPr lang="en-US"/>
              <a:t>Provide examples</a:t>
            </a:r>
          </a:p>
          <a:p>
            <a:r>
              <a:rPr lang="en-US"/>
              <a:t>Some exclusions require further discussion and resolution</a:t>
            </a:r>
          </a:p>
          <a:p>
            <a:endParaRPr lang="en-US"/>
          </a:p>
          <a:p>
            <a:endParaRPr lang="en-US" sz="18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B3F14-DDF6-8725-1064-0AF81F03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63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757C-9C98-9431-94E0-13D227F8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E6: No Actionable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27CB-37E3-1A9C-3BB9-C23C7ADD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/>
              <a:t>E6: There is no actionable mitigation available to the developer to prevent or reduce the weakness.</a:t>
            </a:r>
          </a:p>
          <a:p>
            <a:pPr lvl="1"/>
            <a:r>
              <a:rPr lang="en-US" sz="1600"/>
              <a:t>SIG comments:</a:t>
            </a:r>
          </a:p>
          <a:p>
            <a:pPr lvl="2"/>
            <a:r>
              <a:rPr lang="en-US" sz="1600"/>
              <a:t>This can be useful for future planning, or for security research</a:t>
            </a:r>
          </a:p>
          <a:p>
            <a:pPr lvl="2"/>
            <a:r>
              <a:rPr lang="en-US" sz="1600"/>
              <a:t>“There’s always a mitigation” such as not having the capability at all</a:t>
            </a:r>
          </a:p>
          <a:p>
            <a:pPr lvl="2"/>
            <a:r>
              <a:rPr lang="en-US" sz="1600"/>
              <a:t>Proposal: “actionable </a:t>
            </a:r>
            <a:r>
              <a:rPr lang="en-US" sz="1600" u="sng"/>
              <a:t>and effective</a:t>
            </a:r>
            <a:r>
              <a:rPr lang="en-US" sz="1600"/>
              <a:t>”</a:t>
            </a:r>
          </a:p>
          <a:p>
            <a:pPr lvl="1"/>
            <a:r>
              <a:rPr lang="en-US" sz="1600"/>
              <a:t>Original rationale:</a:t>
            </a:r>
          </a:p>
          <a:p>
            <a:pPr lvl="2"/>
            <a:r>
              <a:rPr lang="en-US" sz="1600"/>
              <a:t>CWE has focused on weaknesses that appear in deployed, real-world products</a:t>
            </a:r>
          </a:p>
          <a:p>
            <a:pPr lvl="2"/>
            <a:r>
              <a:rPr lang="en-US" sz="1600"/>
              <a:t>There may be many different issues with “no mitigation” for which every product could have a CWE reported</a:t>
            </a:r>
          </a:p>
          <a:p>
            <a:pPr lvl="2"/>
            <a:r>
              <a:rPr lang="en-US" sz="1600"/>
              <a:t>Limited usability for people fixing problems now</a:t>
            </a:r>
          </a:p>
          <a:p>
            <a:pPr lvl="2"/>
            <a:r>
              <a:rPr lang="en-US" sz="1600"/>
              <a:t>Affected: CWE-1278 (RE by IC imaging): “does not seem to be a vulnerability as much as a physical reality” (MITRE colleague Kerry Crouse)</a:t>
            </a:r>
          </a:p>
          <a:p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0450-1F74-66D9-2ABC-5713B796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93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E609-E9E3-AFD1-3ACE-CE6A6E47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E7: Not Relevant to Customer’s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41CB-C595-EFDA-25AA-5EDC9CC9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/>
              <a:t>E7: The issue is not relevant to the threat model / security concerns of product’s owner/operator (i.e., the customer).</a:t>
            </a:r>
          </a:p>
          <a:p>
            <a:pPr lvl="1"/>
            <a:r>
              <a:rPr lang="en-US" sz="1600"/>
              <a:t>SIG comments</a:t>
            </a:r>
          </a:p>
          <a:p>
            <a:pPr lvl="2"/>
            <a:r>
              <a:rPr lang="en-US" sz="1600"/>
              <a:t>Request for clarification on what this is referring to. What is the goal?</a:t>
            </a:r>
          </a:p>
          <a:p>
            <a:pPr lvl="2"/>
            <a:r>
              <a:rPr lang="en-US" sz="1600"/>
              <a:t>More stakeholders than customers should benefit from CWE</a:t>
            </a:r>
          </a:p>
          <a:p>
            <a:pPr lvl="1"/>
            <a:r>
              <a:rPr lang="en-US" sz="1600"/>
              <a:t>Original Rationale:</a:t>
            </a:r>
          </a:p>
          <a:p>
            <a:pPr lvl="2"/>
            <a:r>
              <a:rPr lang="en-US" sz="1600"/>
              <a:t>CWE focus has been on the risk perspective of the customer themselves</a:t>
            </a:r>
          </a:p>
          <a:p>
            <a:pPr lvl="2"/>
            <a:r>
              <a:rPr lang="en-US" sz="1600"/>
              <a:t>Intellectual property is probably very hairy from a classification perspective</a:t>
            </a:r>
          </a:p>
          <a:p>
            <a:pPr lvl="1"/>
            <a:r>
              <a:rPr lang="en-US" sz="1600"/>
              <a:t>Affected: CWE-1278 (RE by IC imaging): the knowledge of how a product works is not important to a customer.</a:t>
            </a:r>
          </a:p>
          <a:p>
            <a:pPr lvl="2"/>
            <a:r>
              <a:rPr lang="en-US" sz="1600"/>
              <a:t>Also a violation of E8: implying that one must obfuscate how the product works encourages adopting “security through obscurity” (CWE-656).</a:t>
            </a:r>
          </a:p>
          <a:p>
            <a:pPr lvl="2"/>
            <a:r>
              <a:rPr lang="en-US" sz="1600"/>
              <a:t>In general: all open source software shouldn’t be flagged with an anti-RE weakness</a:t>
            </a:r>
          </a:p>
          <a:p>
            <a:pPr lvl="2"/>
            <a:endParaRPr lang="en-US" sz="1600"/>
          </a:p>
          <a:p>
            <a:pPr lvl="1"/>
            <a:endParaRPr lang="en-US" sz="1600"/>
          </a:p>
          <a:p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6A43-6E34-F670-1E75-576F7418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04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699C-5FC6-5B9F-08C0-E5098F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664C-580D-EBC0-6F7C-98FA9F38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Clarification on E4: “Conditions or situations in which weaknesses are more likely to appear” can be broad. How to handle cold boot attacks, </a:t>
            </a:r>
            <a:r>
              <a:rPr lang="en-US" err="1"/>
              <a:t>rowhammer</a:t>
            </a:r>
            <a:r>
              <a:rPr lang="en-US"/>
              <a:t>, gamma ray bitflips?</a:t>
            </a:r>
          </a:p>
          <a:p>
            <a:pPr lvl="1"/>
            <a:r>
              <a:rPr lang="en-US"/>
              <a:t>CWE-1338, CWE-1351</a:t>
            </a:r>
          </a:p>
          <a:p>
            <a:pPr lvl="1"/>
            <a:r>
              <a:rPr lang="en-US"/>
              <a:t>These were not intended to be excluded per se. Will give examples.</a:t>
            </a:r>
          </a:p>
          <a:p>
            <a:r>
              <a:rPr lang="en-US"/>
              <a:t>New exclusion: incorrect use of a product by its customer</a:t>
            </a:r>
          </a:p>
          <a:p>
            <a:pPr lvl="1"/>
            <a:r>
              <a:rPr lang="en-US"/>
              <a:t>“we also need to exclude the cases where a user is not correctly using the product. (say: user shares the password). In such scenarios, no security can practically work.”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BB98-03C0-548E-926C-62FF824A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92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F71-18E3-A9E3-0252-F5CFCB3F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Exclusions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ADFF-AABF-0A22-AF9C-7EEB6D07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Improvements in phrasing</a:t>
            </a:r>
          </a:p>
          <a:p>
            <a:r>
              <a:rPr lang="en-US"/>
              <a:t>Some examples</a:t>
            </a:r>
          </a:p>
          <a:p>
            <a:r>
              <a:rPr lang="en-US"/>
              <a:t>Capture of the debate</a:t>
            </a:r>
          </a:p>
          <a:p>
            <a:r>
              <a:rPr lang="en-US"/>
              <a:t>Publish as “proposed exclusions” to stakeholders and public CWE web site</a:t>
            </a:r>
          </a:p>
          <a:p>
            <a:r>
              <a:rPr lang="en-US"/>
              <a:t>Collect feedback</a:t>
            </a:r>
          </a:p>
          <a:p>
            <a:r>
              <a:rPr lang="en-US"/>
              <a:t>Make final decisions (… but how?)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6C47-0468-FFEE-0CE7-0F892DD9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982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Meeting (</a:t>
            </a:r>
            <a:r>
              <a:rPr lang="en-US">
                <a:solidFill>
                  <a:srgbClr val="FF0000"/>
                </a:solidFill>
              </a:rPr>
              <a:t>July 8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>
                <a:latin typeface="Tahoma" panose="020B0604030504040204" pitchFamily="34" charset="0"/>
              </a:rPr>
              <a:t>Mailing List: </a:t>
            </a:r>
            <a:r>
              <a:rPr lang="en-US" sz="2400" b="0" i="1">
                <a:ea typeface="Verdana"/>
                <a:hlinkClick r:id="rId3"/>
              </a:rPr>
              <a:t>hw-cwe-special-interest-group-sig-list@mitre.org</a:t>
            </a:r>
            <a:endParaRPr lang="en-US" sz="2400" b="0" i="1">
              <a:ea typeface="Verdana"/>
            </a:endParaRPr>
          </a:p>
          <a:p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would members of this body like to see for the next HW SIG agenda?</a:t>
            </a:r>
          </a:p>
          <a:p>
            <a:pPr lvl="0"/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Questions, Requests to present? Please let us know. </a:t>
            </a:r>
          </a:p>
          <a:p>
            <a:pPr marL="286628" lvl="1" indent="0">
              <a:buNone/>
            </a:pPr>
            <a:endParaRPr lang="en-US" sz="1800">
              <a:latin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221230" y="1816513"/>
            <a:ext cx="5006340" cy="5368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332615"/>
            <a:ext cx="8115300" cy="1352549"/>
          </a:xfrm>
        </p:spPr>
        <p:txBody>
          <a:bodyPr/>
          <a:lstStyle/>
          <a:p>
            <a:pPr marL="0" indent="0"/>
            <a:r>
              <a:rPr lang="en-US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803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921045"/>
            <a:ext cx="8229600" cy="3442309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400">
                <a:latin typeface="Tahoma"/>
                <a:ea typeface="Verdana"/>
              </a:rPr>
              <a:t>Housekeeping</a:t>
            </a:r>
            <a:endParaRPr lang="en-US" sz="1200">
              <a:latin typeface="Tahoma"/>
              <a:ea typeface="Verdana"/>
            </a:endParaRPr>
          </a:p>
          <a:p>
            <a:r>
              <a:rPr lang="en-US" sz="1400">
                <a:latin typeface="Tahoma"/>
                <a:ea typeface="Verdana"/>
              </a:rPr>
              <a:t>Announcements</a:t>
            </a:r>
          </a:p>
          <a:p>
            <a:pPr marL="543560" lvl="1"/>
            <a:r>
              <a:rPr lang="en-US" sz="900">
                <a:latin typeface="Tahoma"/>
                <a:ea typeface="Verdana"/>
                <a:cs typeface="Tahoma"/>
              </a:rPr>
              <a:t>June 28 CWE 4.8 Release date</a:t>
            </a:r>
          </a:p>
          <a:p>
            <a:pPr marL="543560" lvl="1"/>
            <a:r>
              <a:rPr lang="en-US" sz="900">
                <a:latin typeface="Tahoma"/>
                <a:ea typeface="Verdana"/>
              </a:rPr>
              <a:t>July 8 Next Sig</a:t>
            </a:r>
          </a:p>
          <a:p>
            <a:r>
              <a:rPr lang="en-US" sz="1400">
                <a:latin typeface="Tahoma"/>
                <a:ea typeface="Tahoma"/>
                <a:cs typeface="Tahoma"/>
              </a:rPr>
              <a:t>Mailing List Active Discussions Summary (Updates) </a:t>
            </a:r>
            <a:endParaRPr lang="en-US" sz="1400" b="0">
              <a:ea typeface="Verdana"/>
              <a:cs typeface="Tahoma"/>
            </a:endParaRPr>
          </a:p>
          <a:p>
            <a:pPr marL="542290" lvl="1">
              <a:buFont typeface="Wingdings,Sans-Serif" panose="05000000000000000000" pitchFamily="2" charset="2"/>
              <a:buChar char="-"/>
            </a:pPr>
            <a:r>
              <a:rPr lang="en-US" sz="1200">
                <a:latin typeface="Tahoma"/>
                <a:ea typeface="Tahoma"/>
                <a:cs typeface="Tahoma"/>
              </a:rPr>
              <a:t>Physical and Environmental Based CWEs (Bob)</a:t>
            </a:r>
            <a:endParaRPr lang="en-US">
              <a:ea typeface="Tahoma"/>
              <a:cs typeface="Tahoma"/>
            </a:endParaRPr>
          </a:p>
          <a:p>
            <a:pPr marL="542290" lvl="1">
              <a:buFont typeface="Wingdings,Sans-Serif" panose="05000000000000000000" pitchFamily="2" charset="2"/>
              <a:buChar char="-"/>
            </a:pPr>
            <a:r>
              <a:rPr lang="en-US" sz="1200">
                <a:latin typeface="Tahoma"/>
                <a:ea typeface="Tahoma"/>
                <a:cs typeface="Tahoma"/>
              </a:rPr>
              <a:t>Micro-architectural CWEs – Augury Coverage (Ganu)</a:t>
            </a:r>
          </a:p>
          <a:p>
            <a:pPr marL="542290" lvl="1">
              <a:buFont typeface="Wingdings,Sans-Serif" panose="05000000000000000000" pitchFamily="2" charset="2"/>
              <a:buChar char="-"/>
            </a:pPr>
            <a:r>
              <a:rPr lang="en-US" sz="1200">
                <a:latin typeface="Tahoma"/>
                <a:ea typeface="Tahoma"/>
                <a:cs typeface="Tahoma"/>
              </a:rPr>
              <a:t>Removal of IP Phrase Update (Steve)</a:t>
            </a:r>
          </a:p>
          <a:p>
            <a:pPr marL="542290" lvl="1">
              <a:buFont typeface="Wingdings,Sans-Serif" panose="05000000000000000000" pitchFamily="2" charset="2"/>
              <a:buChar char="-"/>
            </a:pPr>
            <a:r>
              <a:rPr lang="en-US" sz="1200">
                <a:latin typeface="Tahoma"/>
                <a:ea typeface="Tahoma"/>
                <a:cs typeface="Tahoma"/>
              </a:rPr>
              <a:t>De-duplication of CWE-1264 / CWE-1280?? (Ganu)</a:t>
            </a:r>
          </a:p>
          <a:p>
            <a:r>
              <a:rPr lang="en-US" sz="1200">
                <a:latin typeface="Tahoma"/>
                <a:ea typeface="Verdana"/>
              </a:rPr>
              <a:t>Working Items for this meeting:</a:t>
            </a:r>
            <a:endParaRPr lang="en-US" sz="1050"/>
          </a:p>
          <a:p>
            <a:pPr marL="543560" lvl="1"/>
            <a:r>
              <a:rPr lang="en-US" sz="1050">
                <a:latin typeface="Tahoma"/>
                <a:ea typeface="Tahoma"/>
                <a:cs typeface="Tahoma"/>
              </a:rPr>
              <a:t>Scope Exclusions Update (Steve) (~15 minutes)</a:t>
            </a:r>
          </a:p>
          <a:p>
            <a:pPr marL="543560" lvl="1"/>
            <a:r>
              <a:rPr lang="en-US" sz="1050">
                <a:latin typeface="Tahoma"/>
                <a:ea typeface="Tahoma"/>
                <a:cs typeface="Tahoma"/>
              </a:rPr>
              <a:t>Expand discussion on CWE-1384/Physical and Environmental CWEs (Bob) (rest)</a:t>
            </a:r>
          </a:p>
          <a:p>
            <a:pPr marL="542925" lvl="1"/>
            <a:endParaRPr lang="en-US" sz="1800"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295008BC-DA31-4D19-837B-EFA4386B05F5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defTabSz="685800">
                <a:defRPr/>
              </a:pPr>
              <a:t>2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6036-B27B-49DD-8F20-33FF6A64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Trojans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9D99-C0B9-495E-80BE-11465388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75" b="1"/>
              <a:t>Motivation for the Proposal:  </a:t>
            </a:r>
            <a:r>
              <a:rPr lang="en-US" sz="1275"/>
              <a:t>Range of insertions from netlist stage to fabrication &amp; a variety of implementation / focuses</a:t>
            </a:r>
          </a:p>
          <a:p>
            <a:pPr lvl="1"/>
            <a:r>
              <a:rPr lang="en-US" sz="1275"/>
              <a:t>Argument is that “Hardware Trojans” is not itself a weakness </a:t>
            </a:r>
            <a:r>
              <a:rPr lang="en-US" sz="1275" i="1"/>
              <a:t>but</a:t>
            </a:r>
            <a:r>
              <a:rPr lang="en-US" sz="1275"/>
              <a:t> rather a common characteristic that describes the result of exploiting or inserting weaknesses into a design</a:t>
            </a:r>
          </a:p>
          <a:p>
            <a:r>
              <a:rPr lang="en-US" sz="1275" b="1"/>
              <a:t>Gaps Observed:  </a:t>
            </a:r>
            <a:r>
              <a:rPr lang="en-US" sz="1275"/>
              <a:t>Lack of awareness / connection between existing Hardware Trojan resources (e.g. Trust-Hub) &amp; the CWE</a:t>
            </a:r>
          </a:p>
          <a:p>
            <a:pPr lvl="1"/>
            <a:r>
              <a:rPr lang="en-US" sz="1275"/>
              <a:t>Desire to represent the weaknesses that allow for the insertion, use, detection, activation of Hardware Trojans</a:t>
            </a:r>
          </a:p>
          <a:p>
            <a:r>
              <a:rPr lang="en-US" sz="1275" b="1"/>
              <a:t>How the proposal addresses gaps:  </a:t>
            </a:r>
            <a:r>
              <a:rPr lang="en-US" sz="1275"/>
              <a:t>Presents a clear category of concern that</a:t>
            </a:r>
          </a:p>
          <a:p>
            <a:pPr lvl="1"/>
            <a:r>
              <a:rPr lang="en-US" sz="1275"/>
              <a:t>Outlines the broad space of injection, introduction, &amp; insertion</a:t>
            </a:r>
          </a:p>
          <a:p>
            <a:pPr lvl="2"/>
            <a:r>
              <a:rPr lang="en-US" sz="1275"/>
              <a:t>More weaknesses of protections, mitigations, &amp; documentation</a:t>
            </a:r>
          </a:p>
          <a:p>
            <a:pPr lvl="1"/>
            <a:r>
              <a:rPr lang="en-US" sz="1275"/>
              <a:t>Provide detection &amp; mitigative information</a:t>
            </a:r>
          </a:p>
          <a:p>
            <a:pPr lvl="2"/>
            <a:r>
              <a:rPr lang="en-US" sz="1275"/>
              <a:t>Give the detection &amp; mitigation techniques for searching, locating, &amp; neutralizing Hardware Trojans</a:t>
            </a:r>
          </a:p>
          <a:p>
            <a:r>
              <a:rPr lang="en-US" sz="1275" b="1"/>
              <a:t>How change fit within current CWE structures:  </a:t>
            </a:r>
          </a:p>
          <a:p>
            <a:pPr lvl="1"/>
            <a:r>
              <a:rPr lang="en-US" sz="1275"/>
              <a:t>Concepts could fit under “Manufacturing and Life Cycles Management Concerns” (1195) or “General Circuit and Logic Design Concern” (1199); but Hardware Trojans are not specifically the weakness</a:t>
            </a:r>
          </a:p>
          <a:p>
            <a:endParaRPr lang="en-US" sz="1275"/>
          </a:p>
        </p:txBody>
      </p:sp>
    </p:spTree>
    <p:extLst>
      <p:ext uri="{BB962C8B-B14F-4D97-AF65-F5344CB8AC3E}">
        <p14:creationId xmlns:p14="http://schemas.microsoft.com/office/powerpoint/2010/main" val="390696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A609-4188-4B63-8113-C478CD8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Untrusted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E6DC-72F6-452F-93A7-3FCCA2BB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50" b="1"/>
              <a:t>Motivation for the Proposal:  </a:t>
            </a:r>
            <a:r>
              <a:rPr lang="en-US" sz="1350"/>
              <a:t>This category covers a potential introduction on unexpected weaknesses due to Security &amp; trust concerns ranging from software to hardware to human resources</a:t>
            </a:r>
            <a:endParaRPr lang="en-US" sz="1350" b="1"/>
          </a:p>
          <a:p>
            <a:r>
              <a:rPr lang="en-US" sz="1350" b="1"/>
              <a:t>Gaps Observed:  </a:t>
            </a:r>
            <a:r>
              <a:rPr lang="en-US" sz="1350"/>
              <a:t>Covering a similar area of concern as Hardware Trojans, the weaknesses that are not currently present that deal with the manufacturing process, trust assurance of work (e.g. fidelity to original design / function), protections of IP, tracking of provenance / pedigree, &amp; introductions of malicious alterations / circuits</a:t>
            </a:r>
            <a:endParaRPr lang="en-US" sz="1350" b="1"/>
          </a:p>
          <a:p>
            <a:r>
              <a:rPr lang="en-US" sz="1350" b="1"/>
              <a:t>How the proposal addresses gaps:  </a:t>
            </a:r>
            <a:r>
              <a:rPr lang="en-US" sz="1350"/>
              <a:t>Bring to light the concerns across the supply chain relating to the lost / protection of Intellectual Property (IP) and/or the deployment of protections against malicious alterations / behavior</a:t>
            </a:r>
          </a:p>
          <a:p>
            <a:pPr lvl="1"/>
            <a:r>
              <a:rPr lang="en-US" sz="1350"/>
              <a:t>While the exact weaknesses are not precisely defined, the protection mechanisms &amp; techniques are</a:t>
            </a:r>
          </a:p>
          <a:p>
            <a:r>
              <a:rPr lang="en-US" sz="1350" b="1"/>
              <a:t>How change fit within current CWE structures:  </a:t>
            </a:r>
            <a:endParaRPr lang="en-US" sz="1350"/>
          </a:p>
          <a:p>
            <a:pPr lvl="1"/>
            <a:r>
              <a:rPr lang="en-US" sz="1350"/>
              <a:t>Could fit under other categories, perhaps would work as a class?</a:t>
            </a:r>
          </a:p>
          <a:p>
            <a:pPr lvl="1"/>
            <a:r>
              <a:rPr lang="en-US" sz="1350"/>
              <a:t>Need to determine an appropriate scope</a:t>
            </a:r>
          </a:p>
        </p:txBody>
      </p:sp>
    </p:spTree>
    <p:extLst>
      <p:ext uri="{BB962C8B-B14F-4D97-AF65-F5344CB8AC3E}">
        <p14:creationId xmlns:p14="http://schemas.microsoft.com/office/powerpoint/2010/main" val="380858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8D33-F215-4BBC-84A9-FB61C6D0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96C5-2719-4BFC-A838-A0634F6B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b="1"/>
              <a:t>Motivation for the Proposal:  </a:t>
            </a:r>
          </a:p>
          <a:p>
            <a:r>
              <a:rPr lang="en-US" sz="1350" b="1"/>
              <a:t>Gaps Observed:  </a:t>
            </a:r>
          </a:p>
          <a:p>
            <a:r>
              <a:rPr lang="en-US" sz="1350" b="1"/>
              <a:t>How the proposal addresses gaps:</a:t>
            </a:r>
          </a:p>
          <a:p>
            <a:r>
              <a:rPr lang="en-US" sz="1350" b="1"/>
              <a:t>How change fit within current CWE structures:  </a:t>
            </a:r>
            <a:endParaRPr lang="en-US" sz="135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marL="543560" lvl="1"/>
            <a:r>
              <a:rPr lang="en-US" sz="1950" b="1">
                <a:solidFill>
                  <a:srgbClr val="FF0000"/>
                </a:solidFill>
                <a:latin typeface="Tahoma"/>
                <a:ea typeface="Tahoma"/>
                <a:cs typeface="Tahoma"/>
              </a:rPr>
              <a:t>Next Meeting – July 8, 2022</a:t>
            </a:r>
            <a:endParaRPr lang="en-US" sz="1950" b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lvl="2"/>
            <a:r>
              <a:rPr lang="en-US" sz="1650" b="1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1650" b="1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100">
                <a:latin typeface="Tahoma" panose="020B0604030504040204" pitchFamily="34" charset="0"/>
              </a:rPr>
              <a:t>Contact: </a:t>
            </a:r>
            <a:r>
              <a:rPr lang="en-US" sz="2100" err="1">
                <a:latin typeface="Tahoma" panose="020B0604030504040204" pitchFamily="34" charset="0"/>
              </a:rPr>
              <a:t>cwe@mitre.org</a:t>
            </a:r>
            <a:endParaRPr lang="en-US" sz="2100">
              <a:latin typeface="Tahoma" panose="020B0604030504040204" pitchFamily="34" charset="0"/>
            </a:endParaRPr>
          </a:p>
          <a:p>
            <a:r>
              <a:rPr lang="en-US" b="1">
                <a:latin typeface="Tahoma" panose="020B0604030504040204" pitchFamily="34" charset="0"/>
              </a:rPr>
              <a:t>Mailing List: </a:t>
            </a:r>
            <a:r>
              <a:rPr lang="en-US" b="0" i="1">
                <a:ea typeface="Verdana"/>
                <a:hlinkClick r:id="rId3"/>
              </a:rPr>
              <a:t>hw-cwe-special-interest-group-sig-list@mitre.org</a:t>
            </a:r>
            <a:endParaRPr lang="en-US" b="0" i="1">
              <a:ea typeface="Verdana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>
                <a:latin typeface="Tahoma" panose="020B0604030504040204" pitchFamily="34" charset="0"/>
              </a:rPr>
              <a:t>https://</a:t>
            </a:r>
            <a:r>
              <a:rPr lang="en-US" b="1" err="1">
                <a:latin typeface="Tahoma" panose="020B0604030504040204" pitchFamily="34" charset="0"/>
              </a:rPr>
              <a:t>github.com</a:t>
            </a:r>
            <a:r>
              <a:rPr lang="en-US" b="1">
                <a:latin typeface="Tahoma" panose="020B0604030504040204" pitchFamily="34" charset="0"/>
              </a:rPr>
              <a:t>/CWE-CAPEC/</a:t>
            </a:r>
            <a:r>
              <a:rPr lang="en-US" b="1" err="1">
                <a:latin typeface="Tahoma" panose="020B0604030504040204" pitchFamily="34" charset="0"/>
              </a:rPr>
              <a:t>hw</a:t>
            </a:r>
            <a:r>
              <a:rPr lang="en-US" b="1">
                <a:latin typeface="Tahoma" panose="020B0604030504040204" pitchFamily="34" charset="0"/>
              </a:rPr>
              <a:t>-</a:t>
            </a:r>
            <a:r>
              <a:rPr lang="en-US" b="1" err="1">
                <a:latin typeface="Tahoma" panose="020B0604030504040204" pitchFamily="34" charset="0"/>
              </a:rPr>
              <a:t>cwe</a:t>
            </a:r>
            <a:r>
              <a:rPr lang="en-US" b="1">
                <a:latin typeface="Tahoma" panose="020B0604030504040204" pitchFamily="34" charset="0"/>
              </a:rPr>
              <a:t>-sig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2A6F-7EC6-4ED7-965D-9D4F3FC6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01B9-6E8B-48EA-8D7F-A4D25C31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Verdana"/>
              </a:rPr>
              <a:t>CWE 4.7 released</a:t>
            </a:r>
          </a:p>
          <a:p>
            <a:pPr lvl="1"/>
            <a:r>
              <a:rPr lang="en-US">
                <a:ea typeface="Verdana"/>
              </a:rPr>
              <a:t>ICS/OT related submissions</a:t>
            </a:r>
          </a:p>
          <a:p>
            <a:pPr lvl="1"/>
            <a:r>
              <a:rPr lang="en-US">
                <a:ea typeface="Verdana"/>
              </a:rPr>
              <a:t>Documentation entry</a:t>
            </a:r>
          </a:p>
          <a:p>
            <a:r>
              <a:rPr lang="en-US">
                <a:ea typeface="Verdana"/>
              </a:rPr>
              <a:t>Reminder: CWE/CAPEC REST API Working Group is in progress now</a:t>
            </a:r>
            <a:endParaRPr lang="en-US"/>
          </a:p>
          <a:p>
            <a:r>
              <a:rPr lang="en-US">
                <a:ea typeface="Verdana"/>
              </a:rPr>
              <a:t>ICS/OT Special Interest Group kickoff coming soon …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8EA1-1513-4710-914E-1C26D9D7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7877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332615"/>
            <a:ext cx="8115300" cy="1352549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/>
              <a:t>Removal of “IP” phrasing from Technology Name</a:t>
            </a:r>
            <a:br>
              <a:rPr lang="en-US" sz="3200">
                <a:ea typeface="Verdana"/>
              </a:rPr>
            </a:br>
            <a:br>
              <a:rPr lang="en-US" sz="3200">
                <a:ea typeface="Verdana"/>
              </a:rPr>
            </a:br>
            <a:r>
              <a:rPr lang="en-US" sz="3200">
                <a:ea typeface="Verdana"/>
              </a:rPr>
              <a:t>Steve C.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39107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F621-C010-F1ED-682B-397182FE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“IP” from Technology Name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1D38-6590-143E-1E32-5015053F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was done in CWE 4.7, but problems remain</a:t>
            </a:r>
          </a:p>
          <a:p>
            <a:r>
              <a:rPr lang="en-US"/>
              <a:t>Phrases like "Microcontroller", "Processor", "Sensor" and others seemed fine as-is</a:t>
            </a:r>
          </a:p>
          <a:p>
            <a:r>
              <a:rPr lang="en-US"/>
              <a:t>However, some values can be misunderstood to be applicable to software as well</a:t>
            </a:r>
          </a:p>
          <a:p>
            <a:pPr lvl="1"/>
            <a:r>
              <a:rPr lang="en-US"/>
              <a:t>Security: “my web app uses a third-party module for access control. Let me search CWE for all weaknesses in Security technology.”</a:t>
            </a:r>
          </a:p>
          <a:p>
            <a:pPr lvl="1"/>
            <a:r>
              <a:rPr lang="en-US"/>
              <a:t>Memory: “my program has a buffer overflow or a memory leak. The relevant tech is Memory”</a:t>
            </a:r>
          </a:p>
          <a:p>
            <a:pPr lvl="1"/>
            <a:r>
              <a:rPr lang="en-US"/>
              <a:t>Others: Storage (database), Communication (networking), Test/Debug</a:t>
            </a:r>
          </a:p>
          <a:p>
            <a:r>
              <a:rPr lang="en-US"/>
              <a:t>Upcoming email discussion: how to change these names to emphasize hardware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79A1F-7B60-DF7E-203A-E0ABA61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98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443467" y="1311349"/>
            <a:ext cx="8115300" cy="1465670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 sz="3200">
                <a:ea typeface="Verdana"/>
              </a:rPr>
              <a:t>HW CWE Categories Work Stream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5990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60D-8297-4F7C-8EBE-95C6223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LT Std"/>
                <a:ea typeface="Verdana"/>
              </a:rPr>
              <a:t>HW CWE Category Work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0A17-C264-4DA6-9D54-BA12F865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5852"/>
            <a:ext cx="8229600" cy="350877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Proposal of new categories</a:t>
            </a:r>
          </a:p>
          <a:p>
            <a:pPr marL="715010" lvl="1" indent="-342900"/>
            <a:r>
              <a:rPr lang="en-US"/>
              <a:t>“Missing/Improper Protection against Physical Attacks” (Jason F)</a:t>
            </a:r>
          </a:p>
          <a:p>
            <a:pPr marL="715010" lvl="1" indent="-342900"/>
            <a:r>
              <a:rPr lang="en-US"/>
              <a:t>“Environmental System Issues”, “Hardware Trojans”, “Untrusted Manufacturing”, and “Reverse Engineering” (Paul W)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Edits to existing categories</a:t>
            </a:r>
          </a:p>
          <a:p>
            <a:pPr marL="715010" lvl="1" indent="-342900"/>
            <a:r>
              <a:rPr lang="en-US">
                <a:ea typeface="Tahoma"/>
                <a:cs typeface="Tahoma"/>
              </a:rPr>
              <a:t>Proposed title edit for CWE-1206 (Arun K)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Re-categorization of existing CWEs</a:t>
            </a:r>
          </a:p>
          <a:p>
            <a:pPr marL="715010" lvl="1" indent="-342900"/>
            <a:r>
              <a:rPr lang="en-US"/>
              <a:t>Organizing entries by functionality (MITRE)</a:t>
            </a:r>
          </a:p>
          <a:p>
            <a:pPr marL="715010" lvl="1" indent="-342900"/>
            <a:r>
              <a:rPr lang="en-US"/>
              <a:t>CWE-1319, CWE-1300, CWE-1278 (Jason F)</a:t>
            </a:r>
          </a:p>
          <a:p>
            <a:pPr marL="715010" lvl="1" indent="-342900"/>
            <a:r>
              <a:rPr lang="en-US"/>
              <a:t>CWE-1276 (MITRE)</a:t>
            </a:r>
          </a:p>
          <a:p>
            <a:pPr marL="715010" lvl="1" indent="-342900"/>
            <a:r>
              <a:rPr lang="en-US"/>
              <a:t>Cross categorize CWE-1332, CWE-1247, CWE-1255, CWE-1351, CWE-1338, CWE-1263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995D7-37AD-4F8B-82FD-5FA18BFB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3691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219201"/>
            <a:ext cx="8115300" cy="1352549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/>
              <a:t>HW CWE </a:t>
            </a:r>
            <a:r>
              <a:rPr lang="en-US" sz="3200">
                <a:ea typeface="Verdana"/>
              </a:rPr>
              <a:t>Categories Work Stream</a:t>
            </a:r>
            <a:br>
              <a:rPr lang="en-US" sz="3200">
                <a:ea typeface="Verdana"/>
              </a:rPr>
            </a:br>
            <a:br>
              <a:rPr lang="en-US" sz="3200">
                <a:ea typeface="Verdana"/>
              </a:rPr>
            </a:br>
            <a:r>
              <a:rPr lang="en-US" sz="3200">
                <a:ea typeface="Verdana"/>
              </a:rPr>
              <a:t>Jason Fung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39042158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8" ma:contentTypeDescription="Create a new document." ma:contentTypeScope="" ma:versionID="a0fc3cc4a01192628cf757a01d68002e">
  <xsd:schema xmlns:xsd="http://www.w3.org/2001/XMLSchema" xmlns:xs="http://www.w3.org/2001/XMLSchema" xmlns:p="http://schemas.microsoft.com/office/2006/metadata/properties" xmlns:ns2="aff8eeb6-53bf-44bf-a224-fac977cd228b" targetNamespace="http://schemas.microsoft.com/office/2006/metadata/properties" ma:root="true" ma:fieldsID="47fcffb970fb6156deed6bb43e008b07" ns2:_="">
    <xsd:import namespace="aff8eeb6-53bf-44bf-a224-fac977cd22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1782C-5918-4F77-8361-5E4E0D51B8B3}">
  <ds:schemaRefs>
    <ds:schemaRef ds:uri="aff8eeb6-53bf-44bf-a224-fac977cd22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954E0C-411D-4E1D-BA72-A1A71F96FA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1A0CC5-2D75-4318-BABC-E8FE0CD386AC}">
  <ds:schemaRefs>
    <ds:schemaRef ds:uri="aff8eeb6-53bf-44bf-a224-fac977cd22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10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mitre-2018</vt:lpstr>
      <vt:lpstr>Office Theme</vt:lpstr>
      <vt:lpstr>1_Office Theme</vt:lpstr>
      <vt:lpstr>Hardware CWE™  Special Interest Group (SIG)</vt:lpstr>
      <vt:lpstr>Agenda </vt:lpstr>
      <vt:lpstr>Housekeeping</vt:lpstr>
      <vt:lpstr>Announcements</vt:lpstr>
      <vt:lpstr>  Removal of “IP” phrasing from Technology Name  Steve C.</vt:lpstr>
      <vt:lpstr>Removing “IP” from Technology Name Enumeration</vt:lpstr>
      <vt:lpstr>  HW CWE Categories Work Stream</vt:lpstr>
      <vt:lpstr>HW CWE Category Work Stream</vt:lpstr>
      <vt:lpstr>  HW CWE Categories Work Stream  Jason Fung</vt:lpstr>
      <vt:lpstr>  Scope Exclusions Discussion Update  Steve C.</vt:lpstr>
      <vt:lpstr>Revisiting Scope Exclusions</vt:lpstr>
      <vt:lpstr>Proposed Scope Exclusions (2)</vt:lpstr>
      <vt:lpstr>Summary of HW SIG Comments</vt:lpstr>
      <vt:lpstr>E6: No Actionable Mitigations</vt:lpstr>
      <vt:lpstr>E7: Not Relevant to Customer’s Threat Model</vt:lpstr>
      <vt:lpstr>Other Comments</vt:lpstr>
      <vt:lpstr>Scope Exclusions – Next Steps</vt:lpstr>
      <vt:lpstr>Next Meeting (July 8)</vt:lpstr>
      <vt:lpstr>BACKUP</vt:lpstr>
      <vt:lpstr>Hardware Trojans</vt:lpstr>
      <vt:lpstr>Untrusted Manufacturing</vt:lpstr>
      <vt:lpstr>Reverse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revision>1</cp:revision>
  <dcterms:created xsi:type="dcterms:W3CDTF">2020-10-30T16:10:19Z</dcterms:created>
  <dcterms:modified xsi:type="dcterms:W3CDTF">2022-06-02T19:30:33Z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</Properties>
</file>