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3AF_AE3E2584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notesMasterIdLst>
    <p:notesMasterId r:id="rId49"/>
  </p:notesMasterIdLst>
  <p:sldIdLst>
    <p:sldId id="257" r:id="rId5"/>
    <p:sldId id="259" r:id="rId6"/>
    <p:sldId id="261" r:id="rId7"/>
    <p:sldId id="417" r:id="rId8"/>
    <p:sldId id="5040" r:id="rId9"/>
    <p:sldId id="4984" r:id="rId10"/>
    <p:sldId id="5016" r:id="rId11"/>
    <p:sldId id="5023" r:id="rId12"/>
    <p:sldId id="5054" r:id="rId13"/>
    <p:sldId id="5055" r:id="rId14"/>
    <p:sldId id="5056" r:id="rId15"/>
    <p:sldId id="5057" r:id="rId16"/>
    <p:sldId id="5035" r:id="rId17"/>
    <p:sldId id="5042" r:id="rId18"/>
    <p:sldId id="5041" r:id="rId19"/>
    <p:sldId id="5043" r:id="rId20"/>
    <p:sldId id="5039" r:id="rId21"/>
    <p:sldId id="5036" r:id="rId22"/>
    <p:sldId id="5004" r:id="rId23"/>
    <p:sldId id="5052" r:id="rId24"/>
    <p:sldId id="5047" r:id="rId25"/>
    <p:sldId id="5007" r:id="rId26"/>
    <p:sldId id="5050" r:id="rId27"/>
    <p:sldId id="5051" r:id="rId28"/>
    <p:sldId id="5045" r:id="rId29"/>
    <p:sldId id="5049" r:id="rId30"/>
    <p:sldId id="5046" r:id="rId31"/>
    <p:sldId id="5053" r:id="rId32"/>
    <p:sldId id="271" r:id="rId33"/>
    <p:sldId id="4922" r:id="rId34"/>
    <p:sldId id="5037" r:id="rId35"/>
    <p:sldId id="5003" r:id="rId36"/>
    <p:sldId id="5008" r:id="rId37"/>
    <p:sldId id="5012" r:id="rId38"/>
    <p:sldId id="4986" r:id="rId39"/>
    <p:sldId id="4923" r:id="rId40"/>
    <p:sldId id="4924" r:id="rId41"/>
    <p:sldId id="4987" r:id="rId42"/>
    <p:sldId id="4972" r:id="rId43"/>
    <p:sldId id="4980" r:id="rId44"/>
    <p:sldId id="4983" r:id="rId45"/>
    <p:sldId id="4981" r:id="rId46"/>
    <p:sldId id="4990" r:id="rId47"/>
    <p:sldId id="5038" r:id="rId48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7EB9C7-8655-41A7-AF95-291D73D981D1}">
          <p14:sldIdLst>
            <p14:sldId id="257"/>
            <p14:sldId id="259"/>
            <p14:sldId id="261"/>
            <p14:sldId id="417"/>
            <p14:sldId id="5040"/>
            <p14:sldId id="4984"/>
            <p14:sldId id="5016"/>
            <p14:sldId id="5023"/>
            <p14:sldId id="5054"/>
            <p14:sldId id="5055"/>
            <p14:sldId id="5056"/>
            <p14:sldId id="5057"/>
            <p14:sldId id="5035"/>
            <p14:sldId id="5042"/>
            <p14:sldId id="5041"/>
            <p14:sldId id="5043"/>
            <p14:sldId id="5039"/>
            <p14:sldId id="5036"/>
            <p14:sldId id="5004"/>
            <p14:sldId id="5052"/>
            <p14:sldId id="5047"/>
            <p14:sldId id="5007"/>
            <p14:sldId id="5050"/>
            <p14:sldId id="5051"/>
            <p14:sldId id="5045"/>
            <p14:sldId id="5049"/>
            <p14:sldId id="5046"/>
            <p14:sldId id="5053"/>
            <p14:sldId id="271"/>
            <p14:sldId id="4922"/>
            <p14:sldId id="5037"/>
            <p14:sldId id="5003"/>
            <p14:sldId id="5008"/>
            <p14:sldId id="5012"/>
            <p14:sldId id="4986"/>
            <p14:sldId id="4923"/>
            <p14:sldId id="4924"/>
            <p14:sldId id="4987"/>
            <p14:sldId id="4972"/>
            <p14:sldId id="4980"/>
            <p14:sldId id="4983"/>
            <p14:sldId id="4981"/>
            <p14:sldId id="4990"/>
            <p14:sldId id="50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050045-C3E1-2565-2F47-94C7754418F3}" name="Gananand G Kini" initials="GK" userId="S::gkini@mitre.org::7e704cb4-ceca-45b4-9649-11f664136731" providerId="AD"/>
  <p188:author id="{C12B4D78-08F5-582B-42D3-A0FE16C544AC}" name="Alec J Summers" initials="AS" userId="S::asummers@mitre.org::d9c4246f-ffa8-4c52-a253-9dc5efe19efc" providerId="AD"/>
  <p188:author id="{6B95C6A3-07DC-8552-B186-9189867E68C6}" name="Bob Heinemann" initials="BH" userId="S::RHEINEMANN@MITRE.ORG::2f06b177-d646-4aca-968e-b5dc5b6e5c99" providerId="AD"/>
  <p188:author id="{EF0D16F4-8E34-1256-0105-B048078EEA3F}" name="Steven M Christey" initials="SMC" userId="S::COLEY@MITRE.ORG::f24da668-4c1f-41c0-850e-113e2bdf78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E23C"/>
    <a:srgbClr val="ED7D31"/>
    <a:srgbClr val="9E4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D829A-E612-4185-A1EA-92E93FD040DD}" v="343" dt="2024-02-08T20:38:21.162"/>
    <p1510:client id="{A1F5572C-9B54-B841-9558-A57F08D02FC8}" v="261" dt="2024-02-09T17:27:35.414"/>
    <p1510:client id="{A4B22D45-7E43-4FBC-ACE7-0E1C01FCF2CC}" v="221" dt="2024-02-09T17:29:10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 Heinemann" userId="2f06b177-d646-4aca-968e-b5dc5b6e5c99" providerId="ADAL" clId="{77EB3828-5006-4D3A-A682-A9199C135559}"/>
    <pc:docChg chg="undo custSel addSld delSld modSld modSection">
      <pc:chgData name="Bob Heinemann" userId="2f06b177-d646-4aca-968e-b5dc5b6e5c99" providerId="ADAL" clId="{77EB3828-5006-4D3A-A682-A9199C135559}" dt="2023-09-07T23:02:07.551" v="5735" actId="6549"/>
      <pc:docMkLst>
        <pc:docMk/>
      </pc:docMkLst>
      <pc:sldChg chg="modSp mod">
        <pc:chgData name="Bob Heinemann" userId="2f06b177-d646-4aca-968e-b5dc5b6e5c99" providerId="ADAL" clId="{77EB3828-5006-4D3A-A682-A9199C135559}" dt="2023-08-31T17:45:50.242" v="10" actId="20577"/>
        <pc:sldMkLst>
          <pc:docMk/>
          <pc:sldMk cId="2623002088" sldId="257"/>
        </pc:sldMkLst>
        <pc:spChg chg="mod">
          <ac:chgData name="Bob Heinemann" userId="2f06b177-d646-4aca-968e-b5dc5b6e5c99" providerId="ADAL" clId="{77EB3828-5006-4D3A-A682-A9199C135559}" dt="2023-08-31T17:45:50.242" v="10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77EB3828-5006-4D3A-A682-A9199C135559}" dt="2023-09-07T22:12:59.713" v="5727" actId="20577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77EB3828-5006-4D3A-A682-A9199C135559}" dt="2023-09-07T22:12:59.713" v="5727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77EB3828-5006-4D3A-A682-A9199C135559}" dt="2023-08-31T17:46:53.190" v="21" actId="20577"/>
        <pc:sldMkLst>
          <pc:docMk/>
          <pc:sldMk cId="450011491" sldId="261"/>
        </pc:sldMkLst>
        <pc:spChg chg="mod">
          <ac:chgData name="Bob Heinemann" userId="2f06b177-d646-4aca-968e-b5dc5b6e5c99" providerId="ADAL" clId="{77EB3828-5006-4D3A-A682-A9199C135559}" dt="2023-08-31T17:46:53.190" v="21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Bob Heinemann" userId="2f06b177-d646-4aca-968e-b5dc5b6e5c99" providerId="ADAL" clId="{77EB3828-5006-4D3A-A682-A9199C135559}" dt="2023-08-31T17:46:58.681" v="24" actId="20577"/>
        <pc:sldMkLst>
          <pc:docMk/>
          <pc:sldMk cId="2862387157" sldId="271"/>
        </pc:sldMkLst>
        <pc:spChg chg="mod">
          <ac:chgData name="Bob Heinemann" userId="2f06b177-d646-4aca-968e-b5dc5b6e5c99" providerId="ADAL" clId="{77EB3828-5006-4D3A-A682-A9199C135559}" dt="2023-08-31T17:46:58.681" v="24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Bob Heinemann" userId="2f06b177-d646-4aca-968e-b5dc5b6e5c99" providerId="ADAL" clId="{77EB3828-5006-4D3A-A682-A9199C135559}" dt="2023-08-31T20:10:05.063" v="143" actId="20577"/>
        <pc:sldMkLst>
          <pc:docMk/>
          <pc:sldMk cId="4194838497" sldId="417"/>
        </pc:sldMkLst>
        <pc:spChg chg="mod">
          <ac:chgData name="Bob Heinemann" userId="2f06b177-d646-4aca-968e-b5dc5b6e5c99" providerId="ADAL" clId="{77EB3828-5006-4D3A-A682-A9199C135559}" dt="2023-08-31T20:10:05.063" v="143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del">
        <pc:chgData name="Bob Heinemann" userId="2f06b177-d646-4aca-968e-b5dc5b6e5c99" providerId="ADAL" clId="{77EB3828-5006-4D3A-A682-A9199C135559}" dt="2023-09-01T18:48:52.733" v="398" actId="47"/>
        <pc:sldMkLst>
          <pc:docMk/>
          <pc:sldMk cId="2119242481" sldId="4923"/>
        </pc:sldMkLst>
      </pc:sldChg>
      <pc:sldChg chg="del">
        <pc:chgData name="Bob Heinemann" userId="2f06b177-d646-4aca-968e-b5dc5b6e5c99" providerId="ADAL" clId="{77EB3828-5006-4D3A-A682-A9199C135559}" dt="2023-09-01T18:48:54.083" v="399" actId="47"/>
        <pc:sldMkLst>
          <pc:docMk/>
          <pc:sldMk cId="1437698478" sldId="4924"/>
        </pc:sldMkLst>
      </pc:sldChg>
      <pc:sldChg chg="del">
        <pc:chgData name="Bob Heinemann" userId="2f06b177-d646-4aca-968e-b5dc5b6e5c99" providerId="ADAL" clId="{77EB3828-5006-4D3A-A682-A9199C135559}" dt="2023-09-01T18:52:41.921" v="445" actId="47"/>
        <pc:sldMkLst>
          <pc:docMk/>
          <pc:sldMk cId="1986029723" sldId="4972"/>
        </pc:sldMkLst>
      </pc:sldChg>
      <pc:sldChg chg="add del">
        <pc:chgData name="Bob Heinemann" userId="2f06b177-d646-4aca-968e-b5dc5b6e5c99" providerId="ADAL" clId="{77EB3828-5006-4D3A-A682-A9199C135559}" dt="2023-09-01T18:48:44.509" v="394" actId="47"/>
        <pc:sldMkLst>
          <pc:docMk/>
          <pc:sldMk cId="1873340434" sldId="4979"/>
        </pc:sldMkLst>
      </pc:sldChg>
      <pc:sldChg chg="del">
        <pc:chgData name="Bob Heinemann" userId="2f06b177-d646-4aca-968e-b5dc5b6e5c99" providerId="ADAL" clId="{77EB3828-5006-4D3A-A682-A9199C135559}" dt="2023-09-01T18:49:02.036" v="401" actId="47"/>
        <pc:sldMkLst>
          <pc:docMk/>
          <pc:sldMk cId="2528154972" sldId="4980"/>
        </pc:sldMkLst>
      </pc:sldChg>
      <pc:sldChg chg="del">
        <pc:chgData name="Bob Heinemann" userId="2f06b177-d646-4aca-968e-b5dc5b6e5c99" providerId="ADAL" clId="{77EB3828-5006-4D3A-A682-A9199C135559}" dt="2023-09-01T18:49:03.870" v="403" actId="47"/>
        <pc:sldMkLst>
          <pc:docMk/>
          <pc:sldMk cId="765586033" sldId="4981"/>
        </pc:sldMkLst>
      </pc:sldChg>
      <pc:sldChg chg="del">
        <pc:chgData name="Bob Heinemann" userId="2f06b177-d646-4aca-968e-b5dc5b6e5c99" providerId="ADAL" clId="{77EB3828-5006-4D3A-A682-A9199C135559}" dt="2023-09-01T18:49:03" v="402" actId="47"/>
        <pc:sldMkLst>
          <pc:docMk/>
          <pc:sldMk cId="225124341" sldId="4983"/>
        </pc:sldMkLst>
      </pc:sldChg>
      <pc:sldChg chg="modSp mod">
        <pc:chgData name="Bob Heinemann" userId="2f06b177-d646-4aca-968e-b5dc5b6e5c99" providerId="ADAL" clId="{77EB3828-5006-4D3A-A682-A9199C135559}" dt="2023-09-01T18:52:31.590" v="444" actId="20577"/>
        <pc:sldMkLst>
          <pc:docMk/>
          <pc:sldMk cId="2812882986" sldId="4984"/>
        </pc:sldMkLst>
        <pc:spChg chg="mod">
          <ac:chgData name="Bob Heinemann" userId="2f06b177-d646-4aca-968e-b5dc5b6e5c99" providerId="ADAL" clId="{77EB3828-5006-4D3A-A682-A9199C135559}" dt="2023-09-01T18:52:31.590" v="444" actId="20577"/>
          <ac:spMkLst>
            <pc:docMk/>
            <pc:sldMk cId="2812882986" sldId="4984"/>
            <ac:spMk id="2" creationId="{9FEA1D30-9AFB-FC4E-D861-C3624CF600B2}"/>
          </ac:spMkLst>
        </pc:spChg>
      </pc:sldChg>
      <pc:sldChg chg="modSp add mod">
        <pc:chgData name="Bob Heinemann" userId="2f06b177-d646-4aca-968e-b5dc5b6e5c99" providerId="ADAL" clId="{77EB3828-5006-4D3A-A682-A9199C135559}" dt="2023-09-01T18:51:06.680" v="424" actId="114"/>
        <pc:sldMkLst>
          <pc:docMk/>
          <pc:sldMk cId="2616924782" sldId="4985"/>
        </pc:sldMkLst>
        <pc:spChg chg="mod">
          <ac:chgData name="Bob Heinemann" userId="2f06b177-d646-4aca-968e-b5dc5b6e5c99" providerId="ADAL" clId="{77EB3828-5006-4D3A-A682-A9199C135559}" dt="2023-09-01T18:51:06.680" v="424" actId="114"/>
          <ac:spMkLst>
            <pc:docMk/>
            <pc:sldMk cId="2616924782" sldId="4985"/>
            <ac:spMk id="2" creationId="{9FEA1D30-9AFB-FC4E-D861-C3624CF600B2}"/>
          </ac:spMkLst>
        </pc:spChg>
      </pc:sldChg>
      <pc:sldChg chg="modSp add del mod">
        <pc:chgData name="Bob Heinemann" userId="2f06b177-d646-4aca-968e-b5dc5b6e5c99" providerId="ADAL" clId="{77EB3828-5006-4D3A-A682-A9199C135559}" dt="2023-09-06T21:07:04.416" v="3423" actId="2696"/>
        <pc:sldMkLst>
          <pc:docMk/>
          <pc:sldMk cId="61763727" sldId="4986"/>
        </pc:sldMkLst>
        <pc:spChg chg="mod">
          <ac:chgData name="Bob Heinemann" userId="2f06b177-d646-4aca-968e-b5dc5b6e5c99" providerId="ADAL" clId="{77EB3828-5006-4D3A-A682-A9199C135559}" dt="2023-09-01T18:52:04.771" v="442" actId="6549"/>
          <ac:spMkLst>
            <pc:docMk/>
            <pc:sldMk cId="61763727" sldId="4986"/>
            <ac:spMk id="2" creationId="{9FEA1D30-9AFB-FC4E-D861-C3624CF600B2}"/>
          </ac:spMkLst>
        </pc:spChg>
      </pc:sldChg>
      <pc:sldChg chg="del">
        <pc:chgData name="Bob Heinemann" userId="2f06b177-d646-4aca-968e-b5dc5b6e5c99" providerId="ADAL" clId="{77EB3828-5006-4D3A-A682-A9199C135559}" dt="2023-09-01T18:48:52.099" v="397" actId="47"/>
        <pc:sldMkLst>
          <pc:docMk/>
          <pc:sldMk cId="835798042" sldId="4986"/>
        </pc:sldMkLst>
      </pc:sldChg>
      <pc:sldChg chg="add del">
        <pc:chgData name="Bob Heinemann" userId="2f06b177-d646-4aca-968e-b5dc5b6e5c99" providerId="ADAL" clId="{77EB3828-5006-4D3A-A682-A9199C135559}" dt="2023-09-07T22:09:43.396" v="5507" actId="2696"/>
        <pc:sldMkLst>
          <pc:docMk/>
          <pc:sldMk cId="3466908667" sldId="4986"/>
        </pc:sldMkLst>
      </pc:sldChg>
      <pc:sldChg chg="add">
        <pc:chgData name="Bob Heinemann" userId="2f06b177-d646-4aca-968e-b5dc5b6e5c99" providerId="ADAL" clId="{77EB3828-5006-4D3A-A682-A9199C135559}" dt="2023-09-07T22:09:56.434" v="5508"/>
        <pc:sldMkLst>
          <pc:docMk/>
          <pc:sldMk cId="3529632747" sldId="4986"/>
        </pc:sldMkLst>
      </pc:sldChg>
      <pc:sldChg chg="del">
        <pc:chgData name="Bob Heinemann" userId="2f06b177-d646-4aca-968e-b5dc5b6e5c99" providerId="ADAL" clId="{77EB3828-5006-4D3A-A682-A9199C135559}" dt="2023-09-01T18:48:57.609" v="400" actId="47"/>
        <pc:sldMkLst>
          <pc:docMk/>
          <pc:sldMk cId="841421755" sldId="4987"/>
        </pc:sldMkLst>
      </pc:sldChg>
      <pc:sldChg chg="addSp delSp modSp new mod modClrScheme chgLayout">
        <pc:chgData name="Bob Heinemann" userId="2f06b177-d646-4aca-968e-b5dc5b6e5c99" providerId="ADAL" clId="{77EB3828-5006-4D3A-A682-A9199C135559}" dt="2023-09-05T18:52:11.603" v="3182" actId="20577"/>
        <pc:sldMkLst>
          <pc:docMk/>
          <pc:sldMk cId="3969665404" sldId="4987"/>
        </pc:sldMkLst>
        <pc:spChg chg="del mod ord">
          <ac:chgData name="Bob Heinemann" userId="2f06b177-d646-4aca-968e-b5dc5b6e5c99" providerId="ADAL" clId="{77EB3828-5006-4D3A-A682-A9199C135559}" dt="2023-09-01T18:52:56.607" v="447" actId="700"/>
          <ac:spMkLst>
            <pc:docMk/>
            <pc:sldMk cId="3969665404" sldId="4987"/>
            <ac:spMk id="2" creationId="{8591CC75-F8DD-476F-82F0-70A10DC538EC}"/>
          </ac:spMkLst>
        </pc:spChg>
        <pc:spChg chg="mod ord">
          <ac:chgData name="Bob Heinemann" userId="2f06b177-d646-4aca-968e-b5dc5b6e5c99" providerId="ADAL" clId="{77EB3828-5006-4D3A-A682-A9199C135559}" dt="2023-09-01T18:52:56.607" v="447" actId="700"/>
          <ac:spMkLst>
            <pc:docMk/>
            <pc:sldMk cId="3969665404" sldId="4987"/>
            <ac:spMk id="3" creationId="{E00A0B08-E8DF-921A-D40C-48FE0FF553D8}"/>
          </ac:spMkLst>
        </pc:spChg>
        <pc:spChg chg="add del mod ord">
          <ac:chgData name="Bob Heinemann" userId="2f06b177-d646-4aca-968e-b5dc5b6e5c99" providerId="ADAL" clId="{77EB3828-5006-4D3A-A682-A9199C135559}" dt="2023-09-01T19:40:10.538" v="463" actId="478"/>
          <ac:spMkLst>
            <pc:docMk/>
            <pc:sldMk cId="3969665404" sldId="4987"/>
            <ac:spMk id="4" creationId="{93E8B0A2-93BC-89CF-E71B-5C256CF69C4E}"/>
          </ac:spMkLst>
        </pc:spChg>
        <pc:spChg chg="add mod ord">
          <ac:chgData name="Bob Heinemann" userId="2f06b177-d646-4aca-968e-b5dc5b6e5c99" providerId="ADAL" clId="{77EB3828-5006-4D3A-A682-A9199C135559}" dt="2023-09-05T18:52:11.603" v="3182" actId="20577"/>
          <ac:spMkLst>
            <pc:docMk/>
            <pc:sldMk cId="3969665404" sldId="4987"/>
            <ac:spMk id="5" creationId="{8480DB10-E2D7-9E77-2CE9-E43FEA4B9B6D}"/>
          </ac:spMkLst>
        </pc:spChg>
        <pc:spChg chg="add mod">
          <ac:chgData name="Bob Heinemann" userId="2f06b177-d646-4aca-968e-b5dc5b6e5c99" providerId="ADAL" clId="{77EB3828-5006-4D3A-A682-A9199C135559}" dt="2023-09-01T19:43:04.934" v="651" actId="20577"/>
          <ac:spMkLst>
            <pc:docMk/>
            <pc:sldMk cId="3969665404" sldId="4987"/>
            <ac:spMk id="6" creationId="{E70B8BA0-8548-580D-DC2C-F2ED73EB5EA4}"/>
          </ac:spMkLst>
        </pc:spChg>
        <pc:picChg chg="add del">
          <ac:chgData name="Bob Heinemann" userId="2f06b177-d646-4aca-968e-b5dc5b6e5c99" providerId="ADAL" clId="{77EB3828-5006-4D3A-A682-A9199C135559}" dt="2023-09-01T19:40:10.538" v="463" actId="478"/>
          <ac:picMkLst>
            <pc:docMk/>
            <pc:sldMk cId="3969665404" sldId="4987"/>
            <ac:picMk id="1026" creationId="{2DDFEBB4-8448-DC9A-A63D-00B089EB69E3}"/>
          </ac:picMkLst>
        </pc:picChg>
      </pc:sldChg>
      <pc:sldChg chg="addSp modSp new mod">
        <pc:chgData name="Bob Heinemann" userId="2f06b177-d646-4aca-968e-b5dc5b6e5c99" providerId="ADAL" clId="{77EB3828-5006-4D3A-A682-A9199C135559}" dt="2023-09-01T19:43:33.588" v="669" actId="20577"/>
        <pc:sldMkLst>
          <pc:docMk/>
          <pc:sldMk cId="1875479978" sldId="4988"/>
        </pc:sldMkLst>
        <pc:spChg chg="mod">
          <ac:chgData name="Bob Heinemann" userId="2f06b177-d646-4aca-968e-b5dc5b6e5c99" providerId="ADAL" clId="{77EB3828-5006-4D3A-A682-A9199C135559}" dt="2023-09-01T19:43:33.588" v="669" actId="20577"/>
          <ac:spMkLst>
            <pc:docMk/>
            <pc:sldMk cId="1875479978" sldId="4988"/>
            <ac:spMk id="2" creationId="{6388D87F-24E6-AB1C-77A1-78B27910A0E6}"/>
          </ac:spMkLst>
        </pc:spChg>
        <pc:picChg chg="add mod">
          <ac:chgData name="Bob Heinemann" userId="2f06b177-d646-4aca-968e-b5dc5b6e5c99" providerId="ADAL" clId="{77EB3828-5006-4D3A-A682-A9199C135559}" dt="2023-09-01T19:43:23.388" v="656" actId="1076"/>
          <ac:picMkLst>
            <pc:docMk/>
            <pc:sldMk cId="1875479978" sldId="4988"/>
            <ac:picMk id="2050" creationId="{2415E81D-5090-2E8E-B397-4DB208C29D59}"/>
          </ac:picMkLst>
        </pc:picChg>
      </pc:sldChg>
      <pc:sldChg chg="del">
        <pc:chgData name="Bob Heinemann" userId="2f06b177-d646-4aca-968e-b5dc5b6e5c99" providerId="ADAL" clId="{77EB3828-5006-4D3A-A682-A9199C135559}" dt="2023-09-01T18:48:45.949" v="395" actId="47"/>
        <pc:sldMkLst>
          <pc:docMk/>
          <pc:sldMk cId="4288635271" sldId="4988"/>
        </pc:sldMkLst>
      </pc:sldChg>
      <pc:sldChg chg="addSp delSp modSp new mod modClrScheme chgLayout">
        <pc:chgData name="Bob Heinemann" userId="2f06b177-d646-4aca-968e-b5dc5b6e5c99" providerId="ADAL" clId="{77EB3828-5006-4D3A-A682-A9199C135559}" dt="2023-09-07T21:51:25.784" v="4980" actId="20577"/>
        <pc:sldMkLst>
          <pc:docMk/>
          <pc:sldMk cId="1447439681" sldId="4989"/>
        </pc:sldMkLst>
        <pc:spChg chg="del mod ord">
          <ac:chgData name="Bob Heinemann" userId="2f06b177-d646-4aca-968e-b5dc5b6e5c99" providerId="ADAL" clId="{77EB3828-5006-4D3A-A682-A9199C135559}" dt="2023-09-01T20:02:08.527" v="671" actId="700"/>
          <ac:spMkLst>
            <pc:docMk/>
            <pc:sldMk cId="1447439681" sldId="4989"/>
            <ac:spMk id="2" creationId="{47B2D5FD-2C4A-97A6-AF06-BDA81CCDB5B9}"/>
          </ac:spMkLst>
        </pc:spChg>
        <pc:spChg chg="mod ord">
          <ac:chgData name="Bob Heinemann" userId="2f06b177-d646-4aca-968e-b5dc5b6e5c99" providerId="ADAL" clId="{77EB3828-5006-4D3A-A682-A9199C135559}" dt="2023-09-01T20:02:08.527" v="671" actId="700"/>
          <ac:spMkLst>
            <pc:docMk/>
            <pc:sldMk cId="1447439681" sldId="4989"/>
            <ac:spMk id="3" creationId="{C63D596B-6B36-95A4-A3DC-4BE0B97BC52E}"/>
          </ac:spMkLst>
        </pc:spChg>
        <pc:spChg chg="add mod ord">
          <ac:chgData name="Bob Heinemann" userId="2f06b177-d646-4aca-968e-b5dc5b6e5c99" providerId="ADAL" clId="{77EB3828-5006-4D3A-A682-A9199C135559}" dt="2023-09-07T21:50:13.494" v="4979" actId="20577"/>
          <ac:spMkLst>
            <pc:docMk/>
            <pc:sldMk cId="1447439681" sldId="4989"/>
            <ac:spMk id="4" creationId="{4B889B2C-945E-4D56-2438-83FA0782F08F}"/>
          </ac:spMkLst>
        </pc:spChg>
        <pc:spChg chg="add mod ord">
          <ac:chgData name="Bob Heinemann" userId="2f06b177-d646-4aca-968e-b5dc5b6e5c99" providerId="ADAL" clId="{77EB3828-5006-4D3A-A682-A9199C135559}" dt="2023-09-07T21:51:25.784" v="4980" actId="20577"/>
          <ac:spMkLst>
            <pc:docMk/>
            <pc:sldMk cId="1447439681" sldId="4989"/>
            <ac:spMk id="5" creationId="{65DE9FC3-A4B1-7199-A38C-31E6C70E4B8C}"/>
          </ac:spMkLst>
        </pc:spChg>
      </pc:sldChg>
      <pc:sldChg chg="del">
        <pc:chgData name="Bob Heinemann" userId="2f06b177-d646-4aca-968e-b5dc5b6e5c99" providerId="ADAL" clId="{77EB3828-5006-4D3A-A682-A9199C135559}" dt="2023-09-01T18:48:46.929" v="396" actId="47"/>
        <pc:sldMkLst>
          <pc:docMk/>
          <pc:sldMk cId="2331540247" sldId="4989"/>
        </pc:sldMkLst>
      </pc:sldChg>
      <pc:sldChg chg="del">
        <pc:chgData name="Bob Heinemann" userId="2f06b177-d646-4aca-968e-b5dc5b6e5c99" providerId="ADAL" clId="{77EB3828-5006-4D3A-A682-A9199C135559}" dt="2023-09-01T18:49:05.270" v="404" actId="47"/>
        <pc:sldMkLst>
          <pc:docMk/>
          <pc:sldMk cId="3840616852" sldId="4990"/>
        </pc:sldMkLst>
      </pc:sldChg>
      <pc:sldChg chg="modSp mod">
        <pc:chgData name="Bob Heinemann" userId="2f06b177-d646-4aca-968e-b5dc5b6e5c99" providerId="ADAL" clId="{77EB3828-5006-4D3A-A682-A9199C135559}" dt="2023-09-07T19:17:11.245" v="3663" actId="6549"/>
        <pc:sldMkLst>
          <pc:docMk/>
          <pc:sldMk cId="1878724973" sldId="4992"/>
        </pc:sldMkLst>
        <pc:spChg chg="mod">
          <ac:chgData name="Bob Heinemann" userId="2f06b177-d646-4aca-968e-b5dc5b6e5c99" providerId="ADAL" clId="{77EB3828-5006-4D3A-A682-A9199C135559}" dt="2023-09-07T19:17:11.245" v="3663" actId="6549"/>
          <ac:spMkLst>
            <pc:docMk/>
            <pc:sldMk cId="1878724973" sldId="4992"/>
            <ac:spMk id="3" creationId="{C4C75898-D6A0-10E2-79D0-19D5F77164C8}"/>
          </ac:spMkLst>
        </pc:spChg>
      </pc:sldChg>
      <pc:sldChg chg="modSp mod">
        <pc:chgData name="Bob Heinemann" userId="2f06b177-d646-4aca-968e-b5dc5b6e5c99" providerId="ADAL" clId="{77EB3828-5006-4D3A-A682-A9199C135559}" dt="2023-09-07T19:15:31.852" v="3640" actId="113"/>
        <pc:sldMkLst>
          <pc:docMk/>
          <pc:sldMk cId="2105178553" sldId="4994"/>
        </pc:sldMkLst>
        <pc:spChg chg="mod">
          <ac:chgData name="Bob Heinemann" userId="2f06b177-d646-4aca-968e-b5dc5b6e5c99" providerId="ADAL" clId="{77EB3828-5006-4D3A-A682-A9199C135559}" dt="2023-09-07T19:15:31.852" v="3640" actId="113"/>
          <ac:spMkLst>
            <pc:docMk/>
            <pc:sldMk cId="2105178553" sldId="4994"/>
            <ac:spMk id="3" creationId="{C4C75898-D6A0-10E2-79D0-19D5F77164C8}"/>
          </ac:spMkLst>
        </pc:spChg>
      </pc:sldChg>
      <pc:sldChg chg="addSp delSp modSp new mod modNotesTx">
        <pc:chgData name="Bob Heinemann" userId="2f06b177-d646-4aca-968e-b5dc5b6e5c99" providerId="ADAL" clId="{77EB3828-5006-4D3A-A682-A9199C135559}" dt="2023-09-07T21:52:12.140" v="4996" actId="20577"/>
        <pc:sldMkLst>
          <pc:docMk/>
          <pc:sldMk cId="1134346570" sldId="4995"/>
        </pc:sldMkLst>
        <pc:spChg chg="mod">
          <ac:chgData name="Bob Heinemann" userId="2f06b177-d646-4aca-968e-b5dc5b6e5c99" providerId="ADAL" clId="{77EB3828-5006-4D3A-A682-A9199C135559}" dt="2023-09-05T21:01:16.754" v="3360" actId="6549"/>
          <ac:spMkLst>
            <pc:docMk/>
            <pc:sldMk cId="1134346570" sldId="4995"/>
            <ac:spMk id="2" creationId="{1D8BC81F-1C6A-E5A0-F615-91406A8F9362}"/>
          </ac:spMkLst>
        </pc:spChg>
        <pc:spChg chg="mod">
          <ac:chgData name="Bob Heinemann" userId="2f06b177-d646-4aca-968e-b5dc5b6e5c99" providerId="ADAL" clId="{77EB3828-5006-4D3A-A682-A9199C135559}" dt="2023-09-07T21:52:12.140" v="4996" actId="20577"/>
          <ac:spMkLst>
            <pc:docMk/>
            <pc:sldMk cId="1134346570" sldId="4995"/>
            <ac:spMk id="3" creationId="{0A335646-ADCF-4FCF-C8DD-0DF051DD6A06}"/>
          </ac:spMkLst>
        </pc:spChg>
        <pc:spChg chg="add del">
          <ac:chgData name="Bob Heinemann" userId="2f06b177-d646-4aca-968e-b5dc5b6e5c99" providerId="ADAL" clId="{77EB3828-5006-4D3A-A682-A9199C135559}" dt="2023-09-05T21:00:44.351" v="3346" actId="22"/>
          <ac:spMkLst>
            <pc:docMk/>
            <pc:sldMk cId="1134346570" sldId="4995"/>
            <ac:spMk id="6" creationId="{CB11BE51-148D-8A2A-E415-DF68834BE968}"/>
          </ac:spMkLst>
        </pc:spChg>
      </pc:sldChg>
      <pc:sldChg chg="modSp new mod">
        <pc:chgData name="Bob Heinemann" userId="2f06b177-d646-4aca-968e-b5dc5b6e5c99" providerId="ADAL" clId="{77EB3828-5006-4D3A-A682-A9199C135559}" dt="2023-09-07T23:00:45.766" v="5729" actId="6549"/>
        <pc:sldMkLst>
          <pc:docMk/>
          <pc:sldMk cId="3648628190" sldId="4996"/>
        </pc:sldMkLst>
        <pc:spChg chg="mod">
          <ac:chgData name="Bob Heinemann" userId="2f06b177-d646-4aca-968e-b5dc5b6e5c99" providerId="ADAL" clId="{77EB3828-5006-4D3A-A682-A9199C135559}" dt="2023-09-01T21:03:24.812" v="2145" actId="20577"/>
          <ac:spMkLst>
            <pc:docMk/>
            <pc:sldMk cId="3648628190" sldId="4996"/>
            <ac:spMk id="2" creationId="{EA21D52B-B555-8B27-403A-CB700384F9C3}"/>
          </ac:spMkLst>
        </pc:spChg>
        <pc:spChg chg="mod">
          <ac:chgData name="Bob Heinemann" userId="2f06b177-d646-4aca-968e-b5dc5b6e5c99" providerId="ADAL" clId="{77EB3828-5006-4D3A-A682-A9199C135559}" dt="2023-09-07T23:00:45.766" v="5729" actId="6549"/>
          <ac:spMkLst>
            <pc:docMk/>
            <pc:sldMk cId="3648628190" sldId="4996"/>
            <ac:spMk id="3" creationId="{9ACA0E92-6461-A3BC-A0E5-AA67908052C2}"/>
          </ac:spMkLst>
        </pc:spChg>
      </pc:sldChg>
      <pc:sldChg chg="modSp new del mod">
        <pc:chgData name="Bob Heinemann" userId="2f06b177-d646-4aca-968e-b5dc5b6e5c99" providerId="ADAL" clId="{77EB3828-5006-4D3A-A682-A9199C135559}" dt="2023-09-07T21:21:25.384" v="4523" actId="47"/>
        <pc:sldMkLst>
          <pc:docMk/>
          <pc:sldMk cId="3761967084" sldId="4997"/>
        </pc:sldMkLst>
        <pc:spChg chg="mod">
          <ac:chgData name="Bob Heinemann" userId="2f06b177-d646-4aca-968e-b5dc5b6e5c99" providerId="ADAL" clId="{77EB3828-5006-4D3A-A682-A9199C135559}" dt="2023-09-01T21:24:41.834" v="2809" actId="20577"/>
          <ac:spMkLst>
            <pc:docMk/>
            <pc:sldMk cId="3761967084" sldId="4997"/>
            <ac:spMk id="2" creationId="{70B579D6-5E66-F7FA-3A9A-F48D56E703F5}"/>
          </ac:spMkLst>
        </pc:spChg>
        <pc:spChg chg="mod">
          <ac:chgData name="Bob Heinemann" userId="2f06b177-d646-4aca-968e-b5dc5b6e5c99" providerId="ADAL" clId="{77EB3828-5006-4D3A-A682-A9199C135559}" dt="2023-09-01T21:25:11.057" v="2851" actId="113"/>
          <ac:spMkLst>
            <pc:docMk/>
            <pc:sldMk cId="3761967084" sldId="4997"/>
            <ac:spMk id="3" creationId="{65FBFCE9-D45B-3691-A3AF-68CAE2A78CCA}"/>
          </ac:spMkLst>
        </pc:spChg>
      </pc:sldChg>
      <pc:sldChg chg="addSp delSp modSp new mod">
        <pc:chgData name="Bob Heinemann" userId="2f06b177-d646-4aca-968e-b5dc5b6e5c99" providerId="ADAL" clId="{77EB3828-5006-4D3A-A682-A9199C135559}" dt="2023-09-07T23:02:07.551" v="5735" actId="6549"/>
        <pc:sldMkLst>
          <pc:docMk/>
          <pc:sldMk cId="2483136270" sldId="4998"/>
        </pc:sldMkLst>
        <pc:spChg chg="mod">
          <ac:chgData name="Bob Heinemann" userId="2f06b177-d646-4aca-968e-b5dc5b6e5c99" providerId="ADAL" clId="{77EB3828-5006-4D3A-A682-A9199C135559}" dt="2023-09-01T21:25:19.113" v="2862" actId="20577"/>
          <ac:spMkLst>
            <pc:docMk/>
            <pc:sldMk cId="2483136270" sldId="4998"/>
            <ac:spMk id="2" creationId="{71B1AD81-4853-9C3C-1537-002861AE0CF0}"/>
          </ac:spMkLst>
        </pc:spChg>
        <pc:spChg chg="mod">
          <ac:chgData name="Bob Heinemann" userId="2f06b177-d646-4aca-968e-b5dc5b6e5c99" providerId="ADAL" clId="{77EB3828-5006-4D3A-A682-A9199C135559}" dt="2023-09-07T23:02:07.551" v="5735" actId="6549"/>
          <ac:spMkLst>
            <pc:docMk/>
            <pc:sldMk cId="2483136270" sldId="4998"/>
            <ac:spMk id="3" creationId="{CC6697A1-690F-935F-AE9F-078CF685BC38}"/>
          </ac:spMkLst>
        </pc:spChg>
        <pc:graphicFrameChg chg="add del mod">
          <ac:chgData name="Bob Heinemann" userId="2f06b177-d646-4aca-968e-b5dc5b6e5c99" providerId="ADAL" clId="{77EB3828-5006-4D3A-A682-A9199C135559}" dt="2023-09-07T21:33:08.960" v="4579"/>
          <ac:graphicFrameMkLst>
            <pc:docMk/>
            <pc:sldMk cId="2483136270" sldId="4998"/>
            <ac:graphicFrameMk id="5" creationId="{AB42A763-BBA1-614A-52A7-F9FCFF5518CE}"/>
          </ac:graphicFrameMkLst>
        </pc:graphicFrameChg>
      </pc:sldChg>
      <pc:sldChg chg="addSp modSp new mod modNotesTx">
        <pc:chgData name="Bob Heinemann" userId="2f06b177-d646-4aca-968e-b5dc5b6e5c99" providerId="ADAL" clId="{77EB3828-5006-4D3A-A682-A9199C135559}" dt="2023-09-07T21:53:16.044" v="5006" actId="1076"/>
        <pc:sldMkLst>
          <pc:docMk/>
          <pc:sldMk cId="3121603746" sldId="4999"/>
        </pc:sldMkLst>
        <pc:spChg chg="mod">
          <ac:chgData name="Bob Heinemann" userId="2f06b177-d646-4aca-968e-b5dc5b6e5c99" providerId="ADAL" clId="{77EB3828-5006-4D3A-A682-A9199C135559}" dt="2023-09-05T21:01:21.549" v="3361"/>
          <ac:spMkLst>
            <pc:docMk/>
            <pc:sldMk cId="3121603746" sldId="4999"/>
            <ac:spMk id="2" creationId="{C4CECD27-61CE-4739-91D8-E8CA121C6BFC}"/>
          </ac:spMkLst>
        </pc:spChg>
        <pc:spChg chg="mod">
          <ac:chgData name="Bob Heinemann" userId="2f06b177-d646-4aca-968e-b5dc5b6e5c99" providerId="ADAL" clId="{77EB3828-5006-4D3A-A682-A9199C135559}" dt="2023-09-07T20:57:50.155" v="3976" actId="6549"/>
          <ac:spMkLst>
            <pc:docMk/>
            <pc:sldMk cId="3121603746" sldId="4999"/>
            <ac:spMk id="3" creationId="{94E0726E-6F73-D1C3-404F-037034E4BAB5}"/>
          </ac:spMkLst>
        </pc:spChg>
        <pc:spChg chg="add mod">
          <ac:chgData name="Bob Heinemann" userId="2f06b177-d646-4aca-968e-b5dc5b6e5c99" providerId="ADAL" clId="{77EB3828-5006-4D3A-A682-A9199C135559}" dt="2023-09-07T21:53:16.044" v="5006" actId="1076"/>
          <ac:spMkLst>
            <pc:docMk/>
            <pc:sldMk cId="3121603746" sldId="4999"/>
            <ac:spMk id="6" creationId="{61A534EC-E5D6-7864-7048-AB70BCEB2530}"/>
          </ac:spMkLst>
        </pc:spChg>
      </pc:sldChg>
      <pc:sldChg chg="new del">
        <pc:chgData name="Bob Heinemann" userId="2f06b177-d646-4aca-968e-b5dc5b6e5c99" providerId="ADAL" clId="{77EB3828-5006-4D3A-A682-A9199C135559}" dt="2023-09-07T21:55:22.999" v="5010" actId="47"/>
        <pc:sldMkLst>
          <pc:docMk/>
          <pc:sldMk cId="1580936574" sldId="5001"/>
        </pc:sldMkLst>
      </pc:sldChg>
      <pc:sldChg chg="modSp new mod">
        <pc:chgData name="Bob Heinemann" userId="2f06b177-d646-4aca-968e-b5dc5b6e5c99" providerId="ADAL" clId="{77EB3828-5006-4D3A-A682-A9199C135559}" dt="2023-09-07T23:01:36.409" v="5732" actId="20577"/>
        <pc:sldMkLst>
          <pc:docMk/>
          <pc:sldMk cId="1939341920" sldId="5002"/>
        </pc:sldMkLst>
        <pc:spChg chg="mod">
          <ac:chgData name="Bob Heinemann" userId="2f06b177-d646-4aca-968e-b5dc5b6e5c99" providerId="ADAL" clId="{77EB3828-5006-4D3A-A682-A9199C135559}" dt="2023-09-07T21:00:46.608" v="4079" actId="20577"/>
          <ac:spMkLst>
            <pc:docMk/>
            <pc:sldMk cId="1939341920" sldId="5002"/>
            <ac:spMk id="2" creationId="{4DC2B404-C72F-6463-19BB-84BD7D2702F2}"/>
          </ac:spMkLst>
        </pc:spChg>
        <pc:spChg chg="mod">
          <ac:chgData name="Bob Heinemann" userId="2f06b177-d646-4aca-968e-b5dc5b6e5c99" providerId="ADAL" clId="{77EB3828-5006-4D3A-A682-A9199C135559}" dt="2023-09-07T23:01:36.409" v="5732" actId="20577"/>
          <ac:spMkLst>
            <pc:docMk/>
            <pc:sldMk cId="1939341920" sldId="5002"/>
            <ac:spMk id="3" creationId="{59452077-9551-0D58-0852-FEC7993CC872}"/>
          </ac:spMkLst>
        </pc:spChg>
      </pc:sldChg>
      <pc:sldChg chg="modSp add mod">
        <pc:chgData name="Bob Heinemann" userId="2f06b177-d646-4aca-968e-b5dc5b6e5c99" providerId="ADAL" clId="{77EB3828-5006-4D3A-A682-A9199C135559}" dt="2023-09-07T22:11:44.203" v="5703" actId="33524"/>
        <pc:sldMkLst>
          <pc:docMk/>
          <pc:sldMk cId="262729170" sldId="5003"/>
        </pc:sldMkLst>
        <pc:spChg chg="mod">
          <ac:chgData name="Bob Heinemann" userId="2f06b177-d646-4aca-968e-b5dc5b6e5c99" providerId="ADAL" clId="{77EB3828-5006-4D3A-A682-A9199C135559}" dt="2023-09-07T22:11:44.203" v="5703" actId="33524"/>
          <ac:spMkLst>
            <pc:docMk/>
            <pc:sldMk cId="262729170" sldId="5003"/>
            <ac:spMk id="8" creationId="{EA96872E-FB20-6432-CCE6-B60787934526}"/>
          </ac:spMkLst>
        </pc:spChg>
      </pc:sldChg>
      <pc:sldChg chg="addSp delSp modSp new del mod modClrScheme chgLayout">
        <pc:chgData name="Bob Heinemann" userId="2f06b177-d646-4aca-968e-b5dc5b6e5c99" providerId="ADAL" clId="{77EB3828-5006-4D3A-A682-A9199C135559}" dt="2023-09-07T22:09:43.396" v="5507" actId="2696"/>
        <pc:sldMkLst>
          <pc:docMk/>
          <pc:sldMk cId="3480983676" sldId="5003"/>
        </pc:sldMkLst>
        <pc:spChg chg="del mod ord">
          <ac:chgData name="Bob Heinemann" userId="2f06b177-d646-4aca-968e-b5dc5b6e5c99" providerId="ADAL" clId="{77EB3828-5006-4D3A-A682-A9199C135559}" dt="2023-09-07T21:58:23.858" v="5012" actId="700"/>
          <ac:spMkLst>
            <pc:docMk/>
            <pc:sldMk cId="3480983676" sldId="5003"/>
            <ac:spMk id="2" creationId="{F66B8EA7-04A9-A520-04C0-42463AC3B621}"/>
          </ac:spMkLst>
        </pc:spChg>
        <pc:spChg chg="mod ord">
          <ac:chgData name="Bob Heinemann" userId="2f06b177-d646-4aca-968e-b5dc5b6e5c99" providerId="ADAL" clId="{77EB3828-5006-4D3A-A682-A9199C135559}" dt="2023-09-07T21:58:23.858" v="5012" actId="700"/>
          <ac:spMkLst>
            <pc:docMk/>
            <pc:sldMk cId="3480983676" sldId="5003"/>
            <ac:spMk id="3" creationId="{6C868234-D54C-B840-98BD-ADDD0CF3F379}"/>
          </ac:spMkLst>
        </pc:spChg>
        <pc:spChg chg="add mod ord">
          <ac:chgData name="Bob Heinemann" userId="2f06b177-d646-4aca-968e-b5dc5b6e5c99" providerId="ADAL" clId="{77EB3828-5006-4D3A-A682-A9199C135559}" dt="2023-09-07T21:59:41.343" v="5089" actId="113"/>
          <ac:spMkLst>
            <pc:docMk/>
            <pc:sldMk cId="3480983676" sldId="5003"/>
            <ac:spMk id="4" creationId="{6C8966E0-D255-3195-DEDE-4A1FAC84FD03}"/>
          </ac:spMkLst>
        </pc:spChg>
        <pc:spChg chg="add del mod ord">
          <ac:chgData name="Bob Heinemann" userId="2f06b177-d646-4aca-968e-b5dc5b6e5c99" providerId="ADAL" clId="{77EB3828-5006-4D3A-A682-A9199C135559}" dt="2023-09-07T21:58:40.083" v="5013"/>
          <ac:spMkLst>
            <pc:docMk/>
            <pc:sldMk cId="3480983676" sldId="5003"/>
            <ac:spMk id="5" creationId="{705AFBFC-6528-4842-4951-98DD7D2BDBC5}"/>
          </ac:spMkLst>
        </pc:spChg>
        <pc:spChg chg="add mod">
          <ac:chgData name="Bob Heinemann" userId="2f06b177-d646-4aca-968e-b5dc5b6e5c99" providerId="ADAL" clId="{77EB3828-5006-4D3A-A682-A9199C135559}" dt="2023-09-07T22:07:35.635" v="5506"/>
          <ac:spMkLst>
            <pc:docMk/>
            <pc:sldMk cId="3480983676" sldId="5003"/>
            <ac:spMk id="8" creationId="{EA96872E-FB20-6432-CCE6-B60787934526}"/>
          </ac:spMkLst>
        </pc:spChg>
        <pc:graphicFrameChg chg="add del mod modGraphic">
          <ac:chgData name="Bob Heinemann" userId="2f06b177-d646-4aca-968e-b5dc5b6e5c99" providerId="ADAL" clId="{77EB3828-5006-4D3A-A682-A9199C135559}" dt="2023-09-07T22:01:07.321" v="5091" actId="478"/>
          <ac:graphicFrameMkLst>
            <pc:docMk/>
            <pc:sldMk cId="3480983676" sldId="5003"/>
            <ac:graphicFrameMk id="6" creationId="{89DD5B5D-C2A7-DA0A-8F82-01AE3EAE26F3}"/>
          </ac:graphicFrameMkLst>
        </pc:graphicFrameChg>
      </pc:sldChg>
    </pc:docChg>
  </pc:docChgLst>
  <pc:docChgLst>
    <pc:chgData name="Gananand G Kini" userId="7e704cb4-ceca-45b4-9649-11f664136731" providerId="ADAL" clId="{DB888EC8-E237-5847-AAFA-038C1450307C}"/>
    <pc:docChg chg="undo custSel addSld delSld modSld modSection">
      <pc:chgData name="Gananand G Kini" userId="7e704cb4-ceca-45b4-9649-11f664136731" providerId="ADAL" clId="{DB888EC8-E237-5847-AAFA-038C1450307C}" dt="2023-02-09T20:53:50.076" v="3097" actId="2696"/>
      <pc:docMkLst>
        <pc:docMk/>
      </pc:docMkLst>
      <pc:sldChg chg="modSp mod">
        <pc:chgData name="Gananand G Kini" userId="7e704cb4-ceca-45b4-9649-11f664136731" providerId="ADAL" clId="{DB888EC8-E237-5847-AAFA-038C1450307C}" dt="2023-02-09T20:15:24.274" v="2464" actId="20577"/>
        <pc:sldMkLst>
          <pc:docMk/>
          <pc:sldMk cId="419829132" sldId="259"/>
        </pc:sldMkLst>
        <pc:spChg chg="mod">
          <ac:chgData name="Gananand G Kini" userId="7e704cb4-ceca-45b4-9649-11f664136731" providerId="ADAL" clId="{DB888EC8-E237-5847-AAFA-038C1450307C}" dt="2023-02-09T20:15:02.032" v="2446" actId="1076"/>
          <ac:spMkLst>
            <pc:docMk/>
            <pc:sldMk cId="419829132" sldId="259"/>
            <ac:spMk id="3" creationId="{82D362E5-07C7-4CAA-BC75-79276F7A517C}"/>
          </ac:spMkLst>
        </pc:spChg>
        <pc:graphicFrameChg chg="mod modGraphic">
          <ac:chgData name="Gananand G Kini" userId="7e704cb4-ceca-45b4-9649-11f664136731" providerId="ADAL" clId="{DB888EC8-E237-5847-AAFA-038C1450307C}" dt="2023-02-09T20:15:24.274" v="2464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add del mod">
        <pc:chgData name="Gananand G Kini" userId="7e704cb4-ceca-45b4-9649-11f664136731" providerId="ADAL" clId="{DB888EC8-E237-5847-AAFA-038C1450307C}" dt="2023-02-09T20:53:50.076" v="3097" actId="2696"/>
        <pc:sldMkLst>
          <pc:docMk/>
          <pc:sldMk cId="2878771369" sldId="337"/>
        </pc:sldMkLst>
        <pc:spChg chg="mod">
          <ac:chgData name="Gananand G Kini" userId="7e704cb4-ceca-45b4-9649-11f664136731" providerId="ADAL" clId="{DB888EC8-E237-5847-AAFA-038C1450307C}" dt="2023-02-09T19:47:01.107" v="2147" actId="6549"/>
          <ac:spMkLst>
            <pc:docMk/>
            <pc:sldMk cId="2878771369" sldId="337"/>
            <ac:spMk id="3" creationId="{2DC901B9-6E8B-48EA-8D7F-A4D25C3199EC}"/>
          </ac:spMkLst>
        </pc:spChg>
      </pc:sldChg>
      <pc:sldChg chg="modSp mod">
        <pc:chgData name="Gananand G Kini" userId="7e704cb4-ceca-45b4-9649-11f664136731" providerId="ADAL" clId="{DB888EC8-E237-5847-AAFA-038C1450307C}" dt="2023-02-09T20:19:58.430" v="2521" actId="20577"/>
        <pc:sldMkLst>
          <pc:docMk/>
          <pc:sldMk cId="2726794408" sldId="409"/>
        </pc:sldMkLst>
        <pc:spChg chg="mod">
          <ac:chgData name="Gananand G Kini" userId="7e704cb4-ceca-45b4-9649-11f664136731" providerId="ADAL" clId="{DB888EC8-E237-5847-AAFA-038C1450307C}" dt="2023-02-09T20:19:58.430" v="2521" actId="20577"/>
          <ac:spMkLst>
            <pc:docMk/>
            <pc:sldMk cId="2726794408" sldId="409"/>
            <ac:spMk id="3" creationId="{B3590315-C016-4E32-76E7-ED24EAEE41C9}"/>
          </ac:spMkLst>
        </pc:spChg>
      </pc:sldChg>
      <pc:sldChg chg="modSp mod">
        <pc:chgData name="Gananand G Kini" userId="7e704cb4-ceca-45b4-9649-11f664136731" providerId="ADAL" clId="{DB888EC8-E237-5847-AAFA-038C1450307C}" dt="2023-02-09T20:26:01.340" v="2524" actId="20577"/>
        <pc:sldMkLst>
          <pc:docMk/>
          <pc:sldMk cId="3641877094" sldId="410"/>
        </pc:sldMkLst>
        <pc:spChg chg="mod">
          <ac:chgData name="Gananand G Kini" userId="7e704cb4-ceca-45b4-9649-11f664136731" providerId="ADAL" clId="{DB888EC8-E237-5847-AAFA-038C1450307C}" dt="2023-02-09T20:26:01.340" v="2524" actId="20577"/>
          <ac:spMkLst>
            <pc:docMk/>
            <pc:sldMk cId="3641877094" sldId="410"/>
            <ac:spMk id="3" creationId="{5207611D-D1F7-3EA2-5FD0-B0852AF321CB}"/>
          </ac:spMkLst>
        </pc:spChg>
      </pc:sldChg>
      <pc:sldChg chg="modSp mod">
        <pc:chgData name="Gananand G Kini" userId="7e704cb4-ceca-45b4-9649-11f664136731" providerId="ADAL" clId="{DB888EC8-E237-5847-AAFA-038C1450307C}" dt="2023-02-09T20:29:27.041" v="2595" actId="20577"/>
        <pc:sldMkLst>
          <pc:docMk/>
          <pc:sldMk cId="3249275540" sldId="412"/>
        </pc:sldMkLst>
        <pc:spChg chg="mod">
          <ac:chgData name="Gananand G Kini" userId="7e704cb4-ceca-45b4-9649-11f664136731" providerId="ADAL" clId="{DB888EC8-E237-5847-AAFA-038C1450307C}" dt="2023-02-09T19:48:24.326" v="2161" actId="27636"/>
          <ac:spMkLst>
            <pc:docMk/>
            <pc:sldMk cId="3249275540" sldId="412"/>
            <ac:spMk id="2" creationId="{4E547FBF-1440-F32C-6EF2-4B037C38689D}"/>
          </ac:spMkLst>
        </pc:spChg>
        <pc:spChg chg="mod">
          <ac:chgData name="Gananand G Kini" userId="7e704cb4-ceca-45b4-9649-11f664136731" providerId="ADAL" clId="{DB888EC8-E237-5847-AAFA-038C1450307C}" dt="2023-02-09T20:29:27.041" v="2595" actId="20577"/>
          <ac:spMkLst>
            <pc:docMk/>
            <pc:sldMk cId="3249275540" sldId="412"/>
            <ac:spMk id="3" creationId="{69210A6A-DE5F-CF39-CAC5-66D04EEBF51E}"/>
          </ac:spMkLst>
        </pc:spChg>
      </pc:sldChg>
      <pc:sldChg chg="addSp modSp mod">
        <pc:chgData name="Gananand G Kini" userId="7e704cb4-ceca-45b4-9649-11f664136731" providerId="ADAL" clId="{DB888EC8-E237-5847-AAFA-038C1450307C}" dt="2023-02-09T19:45:21.340" v="2119" actId="20577"/>
        <pc:sldMkLst>
          <pc:docMk/>
          <pc:sldMk cId="1412518965" sldId="413"/>
        </pc:sldMkLst>
        <pc:spChg chg="mod">
          <ac:chgData name="Gananand G Kini" userId="7e704cb4-ceca-45b4-9649-11f664136731" providerId="ADAL" clId="{DB888EC8-E237-5847-AAFA-038C1450307C}" dt="2023-02-09T19:45:07.789" v="2107" actId="20577"/>
          <ac:spMkLst>
            <pc:docMk/>
            <pc:sldMk cId="1412518965" sldId="413"/>
            <ac:spMk id="2" creationId="{1E438405-263E-1A14-B0F7-FF7D0DD92075}"/>
          </ac:spMkLst>
        </pc:spChg>
        <pc:spChg chg="mod">
          <ac:chgData name="Gananand G Kini" userId="7e704cb4-ceca-45b4-9649-11f664136731" providerId="ADAL" clId="{DB888EC8-E237-5847-AAFA-038C1450307C}" dt="2023-02-09T19:45:21.340" v="2119" actId="20577"/>
          <ac:spMkLst>
            <pc:docMk/>
            <pc:sldMk cId="1412518965" sldId="413"/>
            <ac:spMk id="3" creationId="{9C66F482-0B3D-976C-709A-D0D4C3065B6F}"/>
          </ac:spMkLst>
        </pc:spChg>
        <pc:spChg chg="add mod">
          <ac:chgData name="Gananand G Kini" userId="7e704cb4-ceca-45b4-9649-11f664136731" providerId="ADAL" clId="{DB888EC8-E237-5847-AAFA-038C1450307C}" dt="2023-02-09T17:29:22.565" v="222" actId="207"/>
          <ac:spMkLst>
            <pc:docMk/>
            <pc:sldMk cId="1412518965" sldId="413"/>
            <ac:spMk id="7" creationId="{97BB1F5D-E35C-6FDA-49F7-7FF5A3D16A9C}"/>
          </ac:spMkLst>
        </pc:spChg>
        <pc:grpChg chg="add mod">
          <ac:chgData name="Gananand G Kini" userId="7e704cb4-ceca-45b4-9649-11f664136731" providerId="ADAL" clId="{DB888EC8-E237-5847-AAFA-038C1450307C}" dt="2023-02-09T17:29:57.062" v="232" actId="1076"/>
          <ac:grpSpMkLst>
            <pc:docMk/>
            <pc:sldMk cId="1412518965" sldId="413"/>
            <ac:grpSpMk id="8" creationId="{4927A6BF-7A40-2613-2B54-B3EFB37CE5F4}"/>
          </ac:grpSpMkLst>
        </pc:grpChg>
        <pc:picChg chg="add mod">
          <ac:chgData name="Gananand G Kini" userId="7e704cb4-ceca-45b4-9649-11f664136731" providerId="ADAL" clId="{DB888EC8-E237-5847-AAFA-038C1450307C}" dt="2023-02-09T17:29:47.502" v="230" actId="1076"/>
          <ac:picMkLst>
            <pc:docMk/>
            <pc:sldMk cId="1412518965" sldId="413"/>
            <ac:picMk id="6" creationId="{21E1FD16-B71C-836A-30AC-B178A29B6B30}"/>
          </ac:picMkLst>
        </pc:picChg>
      </pc:sldChg>
      <pc:sldChg chg="modSp new mod">
        <pc:chgData name="Gananand G Kini" userId="7e704cb4-ceca-45b4-9649-11f664136731" providerId="ADAL" clId="{DB888EC8-E237-5847-AAFA-038C1450307C}" dt="2023-02-09T20:35:56.399" v="2622" actId="6549"/>
        <pc:sldMkLst>
          <pc:docMk/>
          <pc:sldMk cId="3366766830" sldId="414"/>
        </pc:sldMkLst>
        <pc:spChg chg="mod">
          <ac:chgData name="Gananand G Kini" userId="7e704cb4-ceca-45b4-9649-11f664136731" providerId="ADAL" clId="{DB888EC8-E237-5847-AAFA-038C1450307C}" dt="2023-02-09T20:35:56.399" v="2622" actId="6549"/>
          <ac:spMkLst>
            <pc:docMk/>
            <pc:sldMk cId="3366766830" sldId="414"/>
            <ac:spMk id="2" creationId="{F4B8069F-90AE-34B7-3674-09A67E88BAFD}"/>
          </ac:spMkLst>
        </pc:spChg>
        <pc:spChg chg="mod">
          <ac:chgData name="Gananand G Kini" userId="7e704cb4-ceca-45b4-9649-11f664136731" providerId="ADAL" clId="{DB888EC8-E237-5847-AAFA-038C1450307C}" dt="2023-02-09T17:38:18.682" v="1590" actId="20577"/>
          <ac:spMkLst>
            <pc:docMk/>
            <pc:sldMk cId="3366766830" sldId="414"/>
            <ac:spMk id="3" creationId="{B6D91A92-E681-B037-8991-131656CDAA50}"/>
          </ac:spMkLst>
        </pc:spChg>
      </pc:sldChg>
      <pc:sldChg chg="modSp add mod">
        <pc:chgData name="Gananand G Kini" userId="7e704cb4-ceca-45b4-9649-11f664136731" providerId="ADAL" clId="{DB888EC8-E237-5847-AAFA-038C1450307C}" dt="2023-02-09T20:34:12.547" v="2620" actId="20577"/>
        <pc:sldMkLst>
          <pc:docMk/>
          <pc:sldMk cId="2842176938" sldId="415"/>
        </pc:sldMkLst>
        <pc:spChg chg="mod">
          <ac:chgData name="Gananand G Kini" userId="7e704cb4-ceca-45b4-9649-11f664136731" providerId="ADAL" clId="{DB888EC8-E237-5847-AAFA-038C1450307C}" dt="2023-02-09T20:34:12.547" v="2620" actId="20577"/>
          <ac:spMkLst>
            <pc:docMk/>
            <pc:sldMk cId="2842176938" sldId="415"/>
            <ac:spMk id="2" creationId="{F4B8069F-90AE-34B7-3674-09A67E88BAFD}"/>
          </ac:spMkLst>
        </pc:spChg>
        <pc:spChg chg="mod">
          <ac:chgData name="Gananand G Kini" userId="7e704cb4-ceca-45b4-9649-11f664136731" providerId="ADAL" clId="{DB888EC8-E237-5847-AAFA-038C1450307C}" dt="2023-02-09T17:45:59.876" v="1670" actId="20577"/>
          <ac:spMkLst>
            <pc:docMk/>
            <pc:sldMk cId="2842176938" sldId="415"/>
            <ac:spMk id="3" creationId="{B6D91A92-E681-B037-8991-131656CDAA50}"/>
          </ac:spMkLst>
        </pc:spChg>
      </pc:sldChg>
      <pc:sldChg chg="modSp new mod">
        <pc:chgData name="Gananand G Kini" userId="7e704cb4-ceca-45b4-9649-11f664136731" providerId="ADAL" clId="{DB888EC8-E237-5847-AAFA-038C1450307C}" dt="2023-02-09T20:49:26.752" v="3013" actId="20577"/>
        <pc:sldMkLst>
          <pc:docMk/>
          <pc:sldMk cId="957740705" sldId="416"/>
        </pc:sldMkLst>
        <pc:spChg chg="mod">
          <ac:chgData name="Gananand G Kini" userId="7e704cb4-ceca-45b4-9649-11f664136731" providerId="ADAL" clId="{DB888EC8-E237-5847-AAFA-038C1450307C}" dt="2023-02-09T17:46:16.920" v="1705" actId="20577"/>
          <ac:spMkLst>
            <pc:docMk/>
            <pc:sldMk cId="957740705" sldId="416"/>
            <ac:spMk id="2" creationId="{C6D62AA5-9441-D878-CA8C-571686D2F232}"/>
          </ac:spMkLst>
        </pc:spChg>
        <pc:spChg chg="mod">
          <ac:chgData name="Gananand G Kini" userId="7e704cb4-ceca-45b4-9649-11f664136731" providerId="ADAL" clId="{DB888EC8-E237-5847-AAFA-038C1450307C}" dt="2023-02-09T20:49:26.752" v="3013" actId="20577"/>
          <ac:spMkLst>
            <pc:docMk/>
            <pc:sldMk cId="957740705" sldId="416"/>
            <ac:spMk id="3" creationId="{FFE0441E-75B4-FFF7-C67F-478F46D2E42E}"/>
          </ac:spMkLst>
        </pc:spChg>
      </pc:sldChg>
      <pc:sldChg chg="modSp mod">
        <pc:chgData name="Gananand G Kini" userId="7e704cb4-ceca-45b4-9649-11f664136731" providerId="ADAL" clId="{DB888EC8-E237-5847-AAFA-038C1450307C}" dt="2023-02-09T20:53:16.673" v="3096" actId="20577"/>
        <pc:sldMkLst>
          <pc:docMk/>
          <pc:sldMk cId="4194838497" sldId="417"/>
        </pc:sldMkLst>
        <pc:spChg chg="mod">
          <ac:chgData name="Gananand G Kini" userId="7e704cb4-ceca-45b4-9649-11f664136731" providerId="ADAL" clId="{DB888EC8-E237-5847-AAFA-038C1450307C}" dt="2023-02-09T20:53:16.673" v="3096" actId="20577"/>
          <ac:spMkLst>
            <pc:docMk/>
            <pc:sldMk cId="4194838497" sldId="417"/>
            <ac:spMk id="3" creationId="{078F9868-2CCD-9CAF-3AE9-4E4D596251BC}"/>
          </ac:spMkLst>
        </pc:spChg>
        <pc:picChg chg="mod">
          <ac:chgData name="Gananand G Kini" userId="7e704cb4-ceca-45b4-9649-11f664136731" providerId="ADAL" clId="{DB888EC8-E237-5847-AAFA-038C1450307C}" dt="2023-02-09T20:52:19.506" v="3017" actId="1076"/>
          <ac:picMkLst>
            <pc:docMk/>
            <pc:sldMk cId="4194838497" sldId="417"/>
            <ac:picMk id="1026" creationId="{90FA7479-7200-0770-239A-063AE9AF5C55}"/>
          </ac:picMkLst>
        </pc:picChg>
      </pc:sldChg>
    </pc:docChg>
  </pc:docChgLst>
  <pc:docChgLst>
    <pc:chgData name="Bob Heinemann" userId="2f06b177-d646-4aca-968e-b5dc5b6e5c99" providerId="ADAL" clId="{6C8D829A-E612-4185-A1EA-92E93FD040DD}"/>
    <pc:docChg chg="undo custSel addSld delSld modSld sldOrd modSection">
      <pc:chgData name="Bob Heinemann" userId="2f06b177-d646-4aca-968e-b5dc5b6e5c99" providerId="ADAL" clId="{6C8D829A-E612-4185-A1EA-92E93FD040DD}" dt="2024-02-08T20:38:21.163" v="1973" actId="6549"/>
      <pc:docMkLst>
        <pc:docMk/>
      </pc:docMkLst>
      <pc:sldChg chg="modSp mod">
        <pc:chgData name="Bob Heinemann" userId="2f06b177-d646-4aca-968e-b5dc5b6e5c99" providerId="ADAL" clId="{6C8D829A-E612-4185-A1EA-92E93FD040DD}" dt="2024-02-08T20:14:07.736" v="1810" actId="20577"/>
        <pc:sldMkLst>
          <pc:docMk/>
          <pc:sldMk cId="4194838497" sldId="417"/>
        </pc:sldMkLst>
        <pc:spChg chg="mod">
          <ac:chgData name="Bob Heinemann" userId="2f06b177-d646-4aca-968e-b5dc5b6e5c99" providerId="ADAL" clId="{6C8D829A-E612-4185-A1EA-92E93FD040DD}" dt="2024-02-08T20:14:07.736" v="1810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802489991" sldId="3397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3857421092" sldId="4978"/>
        </pc:sldMkLst>
      </pc:sldChg>
      <pc:sldChg chg="del">
        <pc:chgData name="Bob Heinemann" userId="2f06b177-d646-4aca-968e-b5dc5b6e5c99" providerId="ADAL" clId="{6C8D829A-E612-4185-A1EA-92E93FD040DD}" dt="2024-02-01T18:23:09.367" v="610" actId="2696"/>
        <pc:sldMkLst>
          <pc:docMk/>
          <pc:sldMk cId="2812882986" sldId="4984"/>
        </pc:sldMkLst>
      </pc:sldChg>
      <pc:sldChg chg="add">
        <pc:chgData name="Bob Heinemann" userId="2f06b177-d646-4aca-968e-b5dc5b6e5c99" providerId="ADAL" clId="{6C8D829A-E612-4185-A1EA-92E93FD040DD}" dt="2024-02-01T18:23:17.484" v="611"/>
        <pc:sldMkLst>
          <pc:docMk/>
          <pc:sldMk cId="4045461858" sldId="4984"/>
        </pc:sldMkLst>
      </pc:sldChg>
      <pc:sldChg chg="modSp mod">
        <pc:chgData name="Bob Heinemann" userId="2f06b177-d646-4aca-968e-b5dc5b6e5c99" providerId="ADAL" clId="{6C8D829A-E612-4185-A1EA-92E93FD040DD}" dt="2024-02-01T18:38:24.583" v="819" actId="20577"/>
        <pc:sldMkLst>
          <pc:docMk/>
          <pc:sldMk cId="3989342222" sldId="5003"/>
        </pc:sldMkLst>
        <pc:spChg chg="mod">
          <ac:chgData name="Bob Heinemann" userId="2f06b177-d646-4aca-968e-b5dc5b6e5c99" providerId="ADAL" clId="{6C8D829A-E612-4185-A1EA-92E93FD040DD}" dt="2024-02-01T18:38:24.583" v="819" actId="20577"/>
          <ac:spMkLst>
            <pc:docMk/>
            <pc:sldMk cId="3989342222" sldId="5003"/>
            <ac:spMk id="8" creationId="{EA96872E-FB20-6432-CCE6-B60787934526}"/>
          </ac:spMkLst>
        </pc:spChg>
      </pc:sldChg>
      <pc:sldChg chg="modSp mod">
        <pc:chgData name="Bob Heinemann" userId="2f06b177-d646-4aca-968e-b5dc5b6e5c99" providerId="ADAL" clId="{6C8D829A-E612-4185-A1EA-92E93FD040DD}" dt="2024-02-01T18:35:09.252" v="702" actId="20577"/>
        <pc:sldMkLst>
          <pc:docMk/>
          <pc:sldMk cId="2427018014" sldId="5004"/>
        </pc:sldMkLst>
        <pc:spChg chg="mod">
          <ac:chgData name="Bob Heinemann" userId="2f06b177-d646-4aca-968e-b5dc5b6e5c99" providerId="ADAL" clId="{6C8D829A-E612-4185-A1EA-92E93FD040DD}" dt="2024-02-01T18:35:09.252" v="702" actId="20577"/>
          <ac:spMkLst>
            <pc:docMk/>
            <pc:sldMk cId="2427018014" sldId="5004"/>
            <ac:spMk id="2" creationId="{9FEA1D30-9AFB-FC4E-D861-C3624CF600B2}"/>
          </ac:spMkLst>
        </pc:spChg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354556398" sldId="5011"/>
        </pc:sldMkLst>
      </pc:sldChg>
      <pc:sldChg chg="del">
        <pc:chgData name="Bob Heinemann" userId="2f06b177-d646-4aca-968e-b5dc5b6e5c99" providerId="ADAL" clId="{6C8D829A-E612-4185-A1EA-92E93FD040DD}" dt="2024-02-01T18:35:56.563" v="705" actId="47"/>
        <pc:sldMkLst>
          <pc:docMk/>
          <pc:sldMk cId="2327065350" sldId="5013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3764391223" sldId="5014"/>
        </pc:sldMkLst>
      </pc:sldChg>
      <pc:sldChg chg="del">
        <pc:chgData name="Bob Heinemann" userId="2f06b177-d646-4aca-968e-b5dc5b6e5c99" providerId="ADAL" clId="{6C8D829A-E612-4185-A1EA-92E93FD040DD}" dt="2024-02-01T18:22:58.817" v="609" actId="2696"/>
        <pc:sldMkLst>
          <pc:docMk/>
          <pc:sldMk cId="777709008" sldId="5015"/>
        </pc:sldMkLst>
      </pc:sldChg>
      <pc:sldChg chg="modSp del mod ord">
        <pc:chgData name="Bob Heinemann" userId="2f06b177-d646-4aca-968e-b5dc5b6e5c99" providerId="ADAL" clId="{6C8D829A-E612-4185-A1EA-92E93FD040DD}" dt="2024-02-01T18:23:09.367" v="610" actId="2696"/>
        <pc:sldMkLst>
          <pc:docMk/>
          <pc:sldMk cId="929522556" sldId="5016"/>
        </pc:sldMkLst>
        <pc:spChg chg="mod">
          <ac:chgData name="Bob Heinemann" userId="2f06b177-d646-4aca-968e-b5dc5b6e5c99" providerId="ADAL" clId="{6C8D829A-E612-4185-A1EA-92E93FD040DD}" dt="2024-02-01T18:22:29.540" v="608" actId="20577"/>
          <ac:spMkLst>
            <pc:docMk/>
            <pc:sldMk cId="929522556" sldId="5016"/>
            <ac:spMk id="3" creationId="{DCC9307B-1278-B3CF-BB0A-460558CA645C}"/>
          </ac:spMkLst>
        </pc:spChg>
      </pc:sldChg>
      <pc:sldChg chg="modSp add mod">
        <pc:chgData name="Bob Heinemann" userId="2f06b177-d646-4aca-968e-b5dc5b6e5c99" providerId="ADAL" clId="{6C8D829A-E612-4185-A1EA-92E93FD040DD}" dt="2024-02-08T20:17:18.116" v="1923" actId="20577"/>
        <pc:sldMkLst>
          <pc:docMk/>
          <pc:sldMk cId="1252482120" sldId="5016"/>
        </pc:sldMkLst>
        <pc:spChg chg="mod">
          <ac:chgData name="Bob Heinemann" userId="2f06b177-d646-4aca-968e-b5dc5b6e5c99" providerId="ADAL" clId="{6C8D829A-E612-4185-A1EA-92E93FD040DD}" dt="2024-02-08T20:17:18.116" v="1923" actId="20577"/>
          <ac:spMkLst>
            <pc:docMk/>
            <pc:sldMk cId="1252482120" sldId="5016"/>
            <ac:spMk id="3" creationId="{DCC9307B-1278-B3CF-BB0A-460558CA645C}"/>
          </ac:spMkLst>
        </pc:spChg>
      </pc:sldChg>
      <pc:sldChg chg="del">
        <pc:chgData name="Bob Heinemann" userId="2f06b177-d646-4aca-968e-b5dc5b6e5c99" providerId="ADAL" clId="{6C8D829A-E612-4185-A1EA-92E93FD040DD}" dt="2024-02-01T18:23:09.367" v="610" actId="2696"/>
        <pc:sldMkLst>
          <pc:docMk/>
          <pc:sldMk cId="1341586702" sldId="5023"/>
        </pc:sldMkLst>
      </pc:sldChg>
      <pc:sldChg chg="add">
        <pc:chgData name="Bob Heinemann" userId="2f06b177-d646-4aca-968e-b5dc5b6e5c99" providerId="ADAL" clId="{6C8D829A-E612-4185-A1EA-92E93FD040DD}" dt="2024-02-01T18:23:17.484" v="611"/>
        <pc:sldMkLst>
          <pc:docMk/>
          <pc:sldMk cId="4098575417" sldId="5023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526940002" sldId="5024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1590909735" sldId="5026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2995054557" sldId="5027"/>
        </pc:sldMkLst>
      </pc:sldChg>
      <pc:sldChg chg="del">
        <pc:chgData name="Bob Heinemann" userId="2f06b177-d646-4aca-968e-b5dc5b6e5c99" providerId="ADAL" clId="{6C8D829A-E612-4185-A1EA-92E93FD040DD}" dt="2024-02-01T18:35:56.563" v="705" actId="47"/>
        <pc:sldMkLst>
          <pc:docMk/>
          <pc:sldMk cId="2207406853" sldId="5028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1378002962" sldId="5029"/>
        </pc:sldMkLst>
      </pc:sldChg>
      <pc:sldChg chg="del">
        <pc:chgData name="Bob Heinemann" userId="2f06b177-d646-4aca-968e-b5dc5b6e5c99" providerId="ADAL" clId="{6C8D829A-E612-4185-A1EA-92E93FD040DD}" dt="2024-02-01T18:35:56.563" v="705" actId="47"/>
        <pc:sldMkLst>
          <pc:docMk/>
          <pc:sldMk cId="2620968704" sldId="5030"/>
        </pc:sldMkLst>
      </pc:sldChg>
      <pc:sldChg chg="del">
        <pc:chgData name="Bob Heinemann" userId="2f06b177-d646-4aca-968e-b5dc5b6e5c99" providerId="ADAL" clId="{6C8D829A-E612-4185-A1EA-92E93FD040DD}" dt="2024-02-01T18:35:56.563" v="705" actId="47"/>
        <pc:sldMkLst>
          <pc:docMk/>
          <pc:sldMk cId="3069315064" sldId="5031"/>
        </pc:sldMkLst>
      </pc:sldChg>
      <pc:sldChg chg="del">
        <pc:chgData name="Bob Heinemann" userId="2f06b177-d646-4aca-968e-b5dc5b6e5c99" providerId="ADAL" clId="{6C8D829A-E612-4185-A1EA-92E93FD040DD}" dt="2024-02-01T18:35:56.563" v="705" actId="47"/>
        <pc:sldMkLst>
          <pc:docMk/>
          <pc:sldMk cId="3040895898" sldId="5032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3698468361" sldId="5033"/>
        </pc:sldMkLst>
      </pc:sldChg>
      <pc:sldChg chg="del">
        <pc:chgData name="Bob Heinemann" userId="2f06b177-d646-4aca-968e-b5dc5b6e5c99" providerId="ADAL" clId="{6C8D829A-E612-4185-A1EA-92E93FD040DD}" dt="2024-02-01T18:38:44.868" v="820" actId="47"/>
        <pc:sldMkLst>
          <pc:docMk/>
          <pc:sldMk cId="1893170676" sldId="5034"/>
        </pc:sldMkLst>
      </pc:sldChg>
      <pc:sldChg chg="modSp add mod modNotesTx">
        <pc:chgData name="Bob Heinemann" userId="2f06b177-d646-4aca-968e-b5dc5b6e5c99" providerId="ADAL" clId="{6C8D829A-E612-4185-A1EA-92E93FD040DD}" dt="2024-02-01T18:58:39.264" v="914"/>
        <pc:sldMkLst>
          <pc:docMk/>
          <pc:sldMk cId="3508442115" sldId="5035"/>
        </pc:sldMkLst>
        <pc:spChg chg="mod">
          <ac:chgData name="Bob Heinemann" userId="2f06b177-d646-4aca-968e-b5dc5b6e5c99" providerId="ADAL" clId="{6C8D829A-E612-4185-A1EA-92E93FD040DD}" dt="2024-02-01T18:52:58.775" v="910" actId="113"/>
          <ac:spMkLst>
            <pc:docMk/>
            <pc:sldMk cId="3508442115" sldId="5035"/>
            <ac:spMk id="2" creationId="{9FEA1D30-9AFB-FC4E-D861-C3624CF600B2}"/>
          </ac:spMkLst>
        </pc:spChg>
      </pc:sldChg>
      <pc:sldChg chg="addSp delSp modSp new mod modClrScheme chgLayout">
        <pc:chgData name="Bob Heinemann" userId="2f06b177-d646-4aca-968e-b5dc5b6e5c99" providerId="ADAL" clId="{6C8D829A-E612-4185-A1EA-92E93FD040DD}" dt="2024-02-01T18:49:48.905" v="896" actId="20577"/>
        <pc:sldMkLst>
          <pc:docMk/>
          <pc:sldMk cId="796296501" sldId="5036"/>
        </pc:sldMkLst>
        <pc:spChg chg="del">
          <ac:chgData name="Bob Heinemann" userId="2f06b177-d646-4aca-968e-b5dc5b6e5c99" providerId="ADAL" clId="{6C8D829A-E612-4185-A1EA-92E93FD040DD}" dt="2024-02-01T18:26:42.821" v="675" actId="700"/>
          <ac:spMkLst>
            <pc:docMk/>
            <pc:sldMk cId="796296501" sldId="5036"/>
            <ac:spMk id="2" creationId="{7268F64C-E667-880B-CEAA-8EAC14D14C89}"/>
          </ac:spMkLst>
        </pc:spChg>
        <pc:spChg chg="mod ord">
          <ac:chgData name="Bob Heinemann" userId="2f06b177-d646-4aca-968e-b5dc5b6e5c99" providerId="ADAL" clId="{6C8D829A-E612-4185-A1EA-92E93FD040DD}" dt="2024-02-01T18:26:52.844" v="676" actId="700"/>
          <ac:spMkLst>
            <pc:docMk/>
            <pc:sldMk cId="796296501" sldId="5036"/>
            <ac:spMk id="3" creationId="{8041B782-F340-FB43-0D4F-9983F58455EB}"/>
          </ac:spMkLst>
        </pc:spChg>
        <pc:spChg chg="add mod ord">
          <ac:chgData name="Bob Heinemann" userId="2f06b177-d646-4aca-968e-b5dc5b6e5c99" providerId="ADAL" clId="{6C8D829A-E612-4185-A1EA-92E93FD040DD}" dt="2024-02-01T18:49:48.905" v="896" actId="20577"/>
          <ac:spMkLst>
            <pc:docMk/>
            <pc:sldMk cId="796296501" sldId="5036"/>
            <ac:spMk id="4" creationId="{0392EBC6-07C0-11F4-82AE-B8DA6D13E4B7}"/>
          </ac:spMkLst>
        </pc:spChg>
        <pc:spChg chg="add del mod ord">
          <ac:chgData name="Bob Heinemann" userId="2f06b177-d646-4aca-968e-b5dc5b6e5c99" providerId="ADAL" clId="{6C8D829A-E612-4185-A1EA-92E93FD040DD}" dt="2024-02-01T18:44:52.298" v="831" actId="478"/>
          <ac:spMkLst>
            <pc:docMk/>
            <pc:sldMk cId="796296501" sldId="5036"/>
            <ac:spMk id="5" creationId="{5C31B74C-064D-FBF4-4405-D472A9BBE2B9}"/>
          </ac:spMkLst>
        </pc:spChg>
        <pc:spChg chg="add mod">
          <ac:chgData name="Bob Heinemann" userId="2f06b177-d646-4aca-968e-b5dc5b6e5c99" providerId="ADAL" clId="{6C8D829A-E612-4185-A1EA-92E93FD040DD}" dt="2024-02-01T18:44:38.768" v="830"/>
          <ac:spMkLst>
            <pc:docMk/>
            <pc:sldMk cId="796296501" sldId="5036"/>
            <ac:spMk id="8" creationId="{A95E09D7-2148-1459-1152-F20A5A65726C}"/>
          </ac:spMkLst>
        </pc:spChg>
        <pc:spChg chg="add del mod">
          <ac:chgData name="Bob Heinemann" userId="2f06b177-d646-4aca-968e-b5dc5b6e5c99" providerId="ADAL" clId="{6C8D829A-E612-4185-A1EA-92E93FD040DD}" dt="2024-02-01T18:44:55.303" v="832" actId="478"/>
          <ac:spMkLst>
            <pc:docMk/>
            <pc:sldMk cId="796296501" sldId="5036"/>
            <ac:spMk id="10" creationId="{6B3BB279-09D9-6C9A-31E6-AD17B94ADB61}"/>
          </ac:spMkLst>
        </pc:spChg>
        <pc:graphicFrameChg chg="add mod">
          <ac:chgData name="Bob Heinemann" userId="2f06b177-d646-4aca-968e-b5dc5b6e5c99" providerId="ADAL" clId="{6C8D829A-E612-4185-A1EA-92E93FD040DD}" dt="2024-02-01T18:44:37.231" v="829"/>
          <ac:graphicFrameMkLst>
            <pc:docMk/>
            <pc:sldMk cId="796296501" sldId="5036"/>
            <ac:graphicFrameMk id="6" creationId="{768D13DB-4A06-CD2D-81B3-26FE2E44FC1E}"/>
          </ac:graphicFrameMkLst>
        </pc:graphicFrameChg>
        <pc:graphicFrameChg chg="add mod">
          <ac:chgData name="Bob Heinemann" userId="2f06b177-d646-4aca-968e-b5dc5b6e5c99" providerId="ADAL" clId="{6C8D829A-E612-4185-A1EA-92E93FD040DD}" dt="2024-02-01T18:44:37.231" v="829"/>
          <ac:graphicFrameMkLst>
            <pc:docMk/>
            <pc:sldMk cId="796296501" sldId="5036"/>
            <ac:graphicFrameMk id="7" creationId="{1B661A47-AC05-3B25-F886-92D7E12CFF83}"/>
          </ac:graphicFrameMkLst>
        </pc:graphicFrameChg>
        <pc:graphicFrameChg chg="add mod modGraphic">
          <ac:chgData name="Bob Heinemann" userId="2f06b177-d646-4aca-968e-b5dc5b6e5c99" providerId="ADAL" clId="{6C8D829A-E612-4185-A1EA-92E93FD040DD}" dt="2024-02-01T18:49:43.915" v="889" actId="1076"/>
          <ac:graphicFrameMkLst>
            <pc:docMk/>
            <pc:sldMk cId="796296501" sldId="5036"/>
            <ac:graphicFrameMk id="11" creationId="{0E25B769-5F9F-5B6C-82FA-7C206DD53267}"/>
          </ac:graphicFrameMkLst>
        </pc:graphicFrameChg>
        <pc:picChg chg="add mod">
          <ac:chgData name="Bob Heinemann" userId="2f06b177-d646-4aca-968e-b5dc5b6e5c99" providerId="ADAL" clId="{6C8D829A-E612-4185-A1EA-92E93FD040DD}" dt="2024-02-01T18:44:38.768" v="830"/>
          <ac:picMkLst>
            <pc:docMk/>
            <pc:sldMk cId="796296501" sldId="5036"/>
            <ac:picMk id="1026" creationId="{5D5FF7DF-2E9C-ECDE-4A97-FC9E024E71FC}"/>
          </ac:picMkLst>
        </pc:picChg>
      </pc:sldChg>
      <pc:sldChg chg="add">
        <pc:chgData name="Bob Heinemann" userId="2f06b177-d646-4aca-968e-b5dc5b6e5c99" providerId="ADAL" clId="{6C8D829A-E612-4185-A1EA-92E93FD040DD}" dt="2024-02-01T18:34:53.688" v="680"/>
        <pc:sldMkLst>
          <pc:docMk/>
          <pc:sldMk cId="1417768920" sldId="5037"/>
        </pc:sldMkLst>
      </pc:sldChg>
      <pc:sldChg chg="addSp delSp modSp new mod modClrScheme chgLayout">
        <pc:chgData name="Bob Heinemann" userId="2f06b177-d646-4aca-968e-b5dc5b6e5c99" providerId="ADAL" clId="{6C8D829A-E612-4185-A1EA-92E93FD040DD}" dt="2024-02-01T18:36:27.763" v="710"/>
        <pc:sldMkLst>
          <pc:docMk/>
          <pc:sldMk cId="3512652566" sldId="5038"/>
        </pc:sldMkLst>
        <pc:spChg chg="del mod ord">
          <ac:chgData name="Bob Heinemann" userId="2f06b177-d646-4aca-968e-b5dc5b6e5c99" providerId="ADAL" clId="{6C8D829A-E612-4185-A1EA-92E93FD040DD}" dt="2024-02-01T18:35:15.542" v="704" actId="700"/>
          <ac:spMkLst>
            <pc:docMk/>
            <pc:sldMk cId="3512652566" sldId="5038"/>
            <ac:spMk id="2" creationId="{F83EA291-A28D-973B-D04E-5EE9F3ED9156}"/>
          </ac:spMkLst>
        </pc:spChg>
        <pc:spChg chg="mod ord">
          <ac:chgData name="Bob Heinemann" userId="2f06b177-d646-4aca-968e-b5dc5b6e5c99" providerId="ADAL" clId="{6C8D829A-E612-4185-A1EA-92E93FD040DD}" dt="2024-02-01T18:35:15.542" v="704" actId="700"/>
          <ac:spMkLst>
            <pc:docMk/>
            <pc:sldMk cId="3512652566" sldId="5038"/>
            <ac:spMk id="3" creationId="{0861CF09-9C19-223F-DC49-CE329B90C944}"/>
          </ac:spMkLst>
        </pc:spChg>
        <pc:spChg chg="add mod ord">
          <ac:chgData name="Bob Heinemann" userId="2f06b177-d646-4aca-968e-b5dc5b6e5c99" providerId="ADAL" clId="{6C8D829A-E612-4185-A1EA-92E93FD040DD}" dt="2024-02-01T18:35:15.542" v="704" actId="700"/>
          <ac:spMkLst>
            <pc:docMk/>
            <pc:sldMk cId="3512652566" sldId="5038"/>
            <ac:spMk id="4" creationId="{3D8EC6FD-6D90-CF46-BD4A-C93CCE9C9408}"/>
          </ac:spMkLst>
        </pc:spChg>
        <pc:spChg chg="add mod ord">
          <ac:chgData name="Bob Heinemann" userId="2f06b177-d646-4aca-968e-b5dc5b6e5c99" providerId="ADAL" clId="{6C8D829A-E612-4185-A1EA-92E93FD040DD}" dt="2024-02-01T18:36:27.763" v="710"/>
          <ac:spMkLst>
            <pc:docMk/>
            <pc:sldMk cId="3512652566" sldId="5038"/>
            <ac:spMk id="5" creationId="{8E626862-1CBE-BB18-B8BC-AC0E2CA2298D}"/>
          </ac:spMkLst>
        </pc:spChg>
      </pc:sldChg>
      <pc:sldChg chg="addSp delSp modSp new mod modClrScheme chgLayout modNotesTx">
        <pc:chgData name="Bob Heinemann" userId="2f06b177-d646-4aca-968e-b5dc5b6e5c99" providerId="ADAL" clId="{6C8D829A-E612-4185-A1EA-92E93FD040DD}" dt="2024-02-01T21:32:44.007" v="1610" actId="1076"/>
        <pc:sldMkLst>
          <pc:docMk/>
          <pc:sldMk cId="2923308420" sldId="5039"/>
        </pc:sldMkLst>
        <pc:spChg chg="del mod ord">
          <ac:chgData name="Bob Heinemann" userId="2f06b177-d646-4aca-968e-b5dc5b6e5c99" providerId="ADAL" clId="{6C8D829A-E612-4185-A1EA-92E93FD040DD}" dt="2024-02-01T18:50:39.146" v="898" actId="700"/>
          <ac:spMkLst>
            <pc:docMk/>
            <pc:sldMk cId="2923308420" sldId="5039"/>
            <ac:spMk id="2" creationId="{C750EAA0-C39D-4DAF-38BA-45AAB02FD071}"/>
          </ac:spMkLst>
        </pc:spChg>
        <pc:spChg chg="mod ord">
          <ac:chgData name="Bob Heinemann" userId="2f06b177-d646-4aca-968e-b5dc5b6e5c99" providerId="ADAL" clId="{6C8D829A-E612-4185-A1EA-92E93FD040DD}" dt="2024-02-01T18:50:39.146" v="898" actId="700"/>
          <ac:spMkLst>
            <pc:docMk/>
            <pc:sldMk cId="2923308420" sldId="5039"/>
            <ac:spMk id="3" creationId="{A78E636C-15C1-74A7-CF54-5C9FA77DEF22}"/>
          </ac:spMkLst>
        </pc:spChg>
        <pc:spChg chg="add mod ord">
          <ac:chgData name="Bob Heinemann" userId="2f06b177-d646-4aca-968e-b5dc5b6e5c99" providerId="ADAL" clId="{6C8D829A-E612-4185-A1EA-92E93FD040DD}" dt="2024-02-01T18:50:39.146" v="898" actId="700"/>
          <ac:spMkLst>
            <pc:docMk/>
            <pc:sldMk cId="2923308420" sldId="5039"/>
            <ac:spMk id="4" creationId="{012E9ABE-E774-24C4-E32E-064A25C51399}"/>
          </ac:spMkLst>
        </pc:spChg>
        <pc:spChg chg="add del mod ord">
          <ac:chgData name="Bob Heinemann" userId="2f06b177-d646-4aca-968e-b5dc5b6e5c99" providerId="ADAL" clId="{6C8D829A-E612-4185-A1EA-92E93FD040DD}" dt="2024-02-01T19:19:10.190" v="915" actId="3680"/>
          <ac:spMkLst>
            <pc:docMk/>
            <pc:sldMk cId="2923308420" sldId="5039"/>
            <ac:spMk id="5" creationId="{A39DC388-7808-649D-19CC-282EB205E12A}"/>
          </ac:spMkLst>
        </pc:spChg>
        <pc:spChg chg="add mod">
          <ac:chgData name="Bob Heinemann" userId="2f06b177-d646-4aca-968e-b5dc5b6e5c99" providerId="ADAL" clId="{6C8D829A-E612-4185-A1EA-92E93FD040DD}" dt="2024-02-01T21:32:44.007" v="1610" actId="1076"/>
          <ac:spMkLst>
            <pc:docMk/>
            <pc:sldMk cId="2923308420" sldId="5039"/>
            <ac:spMk id="7" creationId="{5E203067-D09E-6A0F-598B-5283B6B0EFC1}"/>
          </ac:spMkLst>
        </pc:spChg>
        <pc:graphicFrameChg chg="add mod ord modGraphic">
          <ac:chgData name="Bob Heinemann" userId="2f06b177-d646-4aca-968e-b5dc5b6e5c99" providerId="ADAL" clId="{6C8D829A-E612-4185-A1EA-92E93FD040DD}" dt="2024-02-01T21:17:14.196" v="1491" actId="20577"/>
          <ac:graphicFrameMkLst>
            <pc:docMk/>
            <pc:sldMk cId="2923308420" sldId="5039"/>
            <ac:graphicFrameMk id="6" creationId="{820E4B97-5DAD-27D9-7796-BCA7996457A7}"/>
          </ac:graphicFrameMkLst>
        </pc:graphicFrameChg>
      </pc:sldChg>
      <pc:sldChg chg="modSp new mod">
        <pc:chgData name="Bob Heinemann" userId="2f06b177-d646-4aca-968e-b5dc5b6e5c99" providerId="ADAL" clId="{6C8D829A-E612-4185-A1EA-92E93FD040DD}" dt="2024-02-01T23:08:17.762" v="1626" actId="6549"/>
        <pc:sldMkLst>
          <pc:docMk/>
          <pc:sldMk cId="3225128734" sldId="5040"/>
        </pc:sldMkLst>
        <pc:spChg chg="mod">
          <ac:chgData name="Bob Heinemann" userId="2f06b177-d646-4aca-968e-b5dc5b6e5c99" providerId="ADAL" clId="{6C8D829A-E612-4185-A1EA-92E93FD040DD}" dt="2024-02-01T23:08:17.762" v="1626" actId="6549"/>
          <ac:spMkLst>
            <pc:docMk/>
            <pc:sldMk cId="3225128734" sldId="5040"/>
            <ac:spMk id="2" creationId="{8FE59947-5D95-3D76-431D-5152BDE8678F}"/>
          </ac:spMkLst>
        </pc:spChg>
      </pc:sldChg>
      <pc:sldChg chg="modSp mod">
        <pc:chgData name="Bob Heinemann" userId="2f06b177-d646-4aca-968e-b5dc5b6e5c99" providerId="ADAL" clId="{6C8D829A-E612-4185-A1EA-92E93FD040DD}" dt="2024-02-08T20:23:56.545" v="1925" actId="20577"/>
        <pc:sldMkLst>
          <pc:docMk/>
          <pc:sldMk cId="1298794367" sldId="5041"/>
        </pc:sldMkLst>
        <pc:spChg chg="mod">
          <ac:chgData name="Bob Heinemann" userId="2f06b177-d646-4aca-968e-b5dc5b6e5c99" providerId="ADAL" clId="{6C8D829A-E612-4185-A1EA-92E93FD040DD}" dt="2024-02-08T20:23:56.545" v="1925" actId="20577"/>
          <ac:spMkLst>
            <pc:docMk/>
            <pc:sldMk cId="1298794367" sldId="5041"/>
            <ac:spMk id="5" creationId="{DF2E0D6B-22EB-76BC-1E88-D2836CE2527D}"/>
          </ac:spMkLst>
        </pc:spChg>
      </pc:sldChg>
      <pc:sldChg chg="modSp mod">
        <pc:chgData name="Bob Heinemann" userId="2f06b177-d646-4aca-968e-b5dc5b6e5c99" providerId="ADAL" clId="{6C8D829A-E612-4185-A1EA-92E93FD040DD}" dt="2024-02-08T20:23:51.317" v="1924" actId="20577"/>
        <pc:sldMkLst>
          <pc:docMk/>
          <pc:sldMk cId="2214728952" sldId="5042"/>
        </pc:sldMkLst>
        <pc:spChg chg="mod">
          <ac:chgData name="Bob Heinemann" userId="2f06b177-d646-4aca-968e-b5dc5b6e5c99" providerId="ADAL" clId="{6C8D829A-E612-4185-A1EA-92E93FD040DD}" dt="2024-02-08T20:23:51.317" v="1924" actId="20577"/>
          <ac:spMkLst>
            <pc:docMk/>
            <pc:sldMk cId="2214728952" sldId="5042"/>
            <ac:spMk id="5" creationId="{4CF2FCA4-4D35-950C-ED25-146BA221D84C}"/>
          </ac:spMkLst>
        </pc:spChg>
      </pc:sldChg>
      <pc:sldChg chg="modSp mod">
        <pc:chgData name="Bob Heinemann" userId="2f06b177-d646-4aca-968e-b5dc5b6e5c99" providerId="ADAL" clId="{6C8D829A-E612-4185-A1EA-92E93FD040DD}" dt="2024-02-08T20:38:21.163" v="1973" actId="6549"/>
        <pc:sldMkLst>
          <pc:docMk/>
          <pc:sldMk cId="3880039971" sldId="5046"/>
        </pc:sldMkLst>
        <pc:spChg chg="mod">
          <ac:chgData name="Bob Heinemann" userId="2f06b177-d646-4aca-968e-b5dc5b6e5c99" providerId="ADAL" clId="{6C8D829A-E612-4185-A1EA-92E93FD040DD}" dt="2024-02-08T20:38:21.163" v="1973" actId="6549"/>
          <ac:spMkLst>
            <pc:docMk/>
            <pc:sldMk cId="3880039971" sldId="5046"/>
            <ac:spMk id="3" creationId="{E25F6B29-9ED0-C0AA-3047-FAA8D63C70E2}"/>
          </ac:spMkLst>
        </pc:spChg>
      </pc:sldChg>
      <pc:sldChg chg="addSp delSp modSp new mod modClrScheme chgLayout">
        <pc:chgData name="Bob Heinemann" userId="2f06b177-d646-4aca-968e-b5dc5b6e5c99" providerId="ADAL" clId="{6C8D829A-E612-4185-A1EA-92E93FD040DD}" dt="2024-02-08T19:54:35.272" v="1752" actId="20577"/>
        <pc:sldMkLst>
          <pc:docMk/>
          <pc:sldMk cId="3799875040" sldId="5054"/>
        </pc:sldMkLst>
        <pc:spChg chg="del">
          <ac:chgData name="Bob Heinemann" userId="2f06b177-d646-4aca-968e-b5dc5b6e5c99" providerId="ADAL" clId="{6C8D829A-E612-4185-A1EA-92E93FD040DD}" dt="2024-02-08T19:51:25.069" v="1707" actId="700"/>
          <ac:spMkLst>
            <pc:docMk/>
            <pc:sldMk cId="3799875040" sldId="5054"/>
            <ac:spMk id="2" creationId="{14AE8635-ED18-4CA4-9E69-DA92FF5D7D9A}"/>
          </ac:spMkLst>
        </pc:spChg>
        <pc:spChg chg="del">
          <ac:chgData name="Bob Heinemann" userId="2f06b177-d646-4aca-968e-b5dc5b6e5c99" providerId="ADAL" clId="{6C8D829A-E612-4185-A1EA-92E93FD040DD}" dt="2024-02-08T19:51:25.069" v="1707" actId="700"/>
          <ac:spMkLst>
            <pc:docMk/>
            <pc:sldMk cId="3799875040" sldId="5054"/>
            <ac:spMk id="3" creationId="{10926542-48B0-4058-6013-17F5089B960F}"/>
          </ac:spMkLst>
        </pc:spChg>
        <pc:spChg chg="mod ord">
          <ac:chgData name="Bob Heinemann" userId="2f06b177-d646-4aca-968e-b5dc5b6e5c99" providerId="ADAL" clId="{6C8D829A-E612-4185-A1EA-92E93FD040DD}" dt="2024-02-08T19:51:31.417" v="1708" actId="26606"/>
          <ac:spMkLst>
            <pc:docMk/>
            <pc:sldMk cId="3799875040" sldId="5054"/>
            <ac:spMk id="4" creationId="{5936E116-1963-BE9E-54C3-422987671D4A}"/>
          </ac:spMkLst>
        </pc:spChg>
        <pc:spChg chg="add mod">
          <ac:chgData name="Bob Heinemann" userId="2f06b177-d646-4aca-968e-b5dc5b6e5c99" providerId="ADAL" clId="{6C8D829A-E612-4185-A1EA-92E93FD040DD}" dt="2024-02-08T19:54:26.209" v="1744"/>
          <ac:spMkLst>
            <pc:docMk/>
            <pc:sldMk cId="3799875040" sldId="5054"/>
            <ac:spMk id="7" creationId="{CBDDD3A2-AAE5-AB69-5433-2EB954938AE9}"/>
          </ac:spMkLst>
        </pc:spChg>
        <pc:spChg chg="add mod">
          <ac:chgData name="Bob Heinemann" userId="2f06b177-d646-4aca-968e-b5dc5b6e5c99" providerId="ADAL" clId="{6C8D829A-E612-4185-A1EA-92E93FD040DD}" dt="2024-02-08T19:54:35.272" v="1752" actId="20577"/>
          <ac:spMkLst>
            <pc:docMk/>
            <pc:sldMk cId="3799875040" sldId="5054"/>
            <ac:spMk id="11" creationId="{321BBBC3-DE4E-3E6B-46AA-3C43514EF19C}"/>
          </ac:spMkLst>
        </pc:spChg>
        <pc:picChg chg="add mod">
          <ac:chgData name="Bob Heinemann" userId="2f06b177-d646-4aca-968e-b5dc5b6e5c99" providerId="ADAL" clId="{6C8D829A-E612-4185-A1EA-92E93FD040DD}" dt="2024-02-08T19:51:36.253" v="1709" actId="27614"/>
          <ac:picMkLst>
            <pc:docMk/>
            <pc:sldMk cId="3799875040" sldId="5054"/>
            <ac:picMk id="6" creationId="{E99F60C8-E0FD-4CCF-E1C9-3FA11322875D}"/>
          </ac:picMkLst>
        </pc:picChg>
      </pc:sldChg>
      <pc:sldChg chg="addSp delSp modSp new mod modClrScheme chgLayout">
        <pc:chgData name="Bob Heinemann" userId="2f06b177-d646-4aca-968e-b5dc5b6e5c99" providerId="ADAL" clId="{6C8D829A-E612-4185-A1EA-92E93FD040DD}" dt="2024-02-08T19:54:38.494" v="1754" actId="20577"/>
        <pc:sldMkLst>
          <pc:docMk/>
          <pc:sldMk cId="1216469205" sldId="5055"/>
        </pc:sldMkLst>
        <pc:spChg chg="del">
          <ac:chgData name="Bob Heinemann" userId="2f06b177-d646-4aca-968e-b5dc5b6e5c99" providerId="ADAL" clId="{6C8D829A-E612-4185-A1EA-92E93FD040DD}" dt="2024-02-08T19:52:03.297" v="1712" actId="26606"/>
          <ac:spMkLst>
            <pc:docMk/>
            <pc:sldMk cId="1216469205" sldId="5055"/>
            <ac:spMk id="2" creationId="{B6075D09-CED3-5DBE-E5FA-5807FBD8178D}"/>
          </ac:spMkLst>
        </pc:spChg>
        <pc:spChg chg="del">
          <ac:chgData name="Bob Heinemann" userId="2f06b177-d646-4aca-968e-b5dc5b6e5c99" providerId="ADAL" clId="{6C8D829A-E612-4185-A1EA-92E93FD040DD}" dt="2024-02-08T19:52:03.297" v="1712" actId="26606"/>
          <ac:spMkLst>
            <pc:docMk/>
            <pc:sldMk cId="1216469205" sldId="5055"/>
            <ac:spMk id="3" creationId="{00EE20DE-6546-5EB8-52BE-F920FCC83EC6}"/>
          </ac:spMkLst>
        </pc:spChg>
        <pc:spChg chg="mod ord">
          <ac:chgData name="Bob Heinemann" userId="2f06b177-d646-4aca-968e-b5dc5b6e5c99" providerId="ADAL" clId="{6C8D829A-E612-4185-A1EA-92E93FD040DD}" dt="2024-02-08T19:52:03.297" v="1712" actId="26606"/>
          <ac:spMkLst>
            <pc:docMk/>
            <pc:sldMk cId="1216469205" sldId="5055"/>
            <ac:spMk id="4" creationId="{7BAC5C8A-4EC9-DA19-6E93-2845D5C2693A}"/>
          </ac:spMkLst>
        </pc:spChg>
        <pc:spChg chg="add mod">
          <ac:chgData name="Bob Heinemann" userId="2f06b177-d646-4aca-968e-b5dc5b6e5c99" providerId="ADAL" clId="{6C8D829A-E612-4185-A1EA-92E93FD040DD}" dt="2024-02-08T19:54:24.413" v="1743"/>
          <ac:spMkLst>
            <pc:docMk/>
            <pc:sldMk cId="1216469205" sldId="5055"/>
            <ac:spMk id="7" creationId="{97EE3D25-D048-6219-182E-6BFACC9353D5}"/>
          </ac:spMkLst>
        </pc:spChg>
        <pc:spChg chg="add mod">
          <ac:chgData name="Bob Heinemann" userId="2f06b177-d646-4aca-968e-b5dc5b6e5c99" providerId="ADAL" clId="{6C8D829A-E612-4185-A1EA-92E93FD040DD}" dt="2024-02-08T19:54:38.494" v="1754" actId="20577"/>
          <ac:spMkLst>
            <pc:docMk/>
            <pc:sldMk cId="1216469205" sldId="5055"/>
            <ac:spMk id="11" creationId="{DEE398A8-9F70-BDCC-9C38-EC986F8C5F20}"/>
          </ac:spMkLst>
        </pc:spChg>
        <pc:picChg chg="add mod">
          <ac:chgData name="Bob Heinemann" userId="2f06b177-d646-4aca-968e-b5dc5b6e5c99" providerId="ADAL" clId="{6C8D829A-E612-4185-A1EA-92E93FD040DD}" dt="2024-02-08T19:52:03.297" v="1712" actId="26606"/>
          <ac:picMkLst>
            <pc:docMk/>
            <pc:sldMk cId="1216469205" sldId="5055"/>
            <ac:picMk id="6" creationId="{A42926A1-CB53-0561-AE73-C66B1C532B79}"/>
          </ac:picMkLst>
        </pc:picChg>
      </pc:sldChg>
      <pc:sldChg chg="addSp delSp modSp new mod">
        <pc:chgData name="Bob Heinemann" userId="2f06b177-d646-4aca-968e-b5dc5b6e5c99" providerId="ADAL" clId="{6C8D829A-E612-4185-A1EA-92E93FD040DD}" dt="2024-02-08T19:54:42.573" v="1756" actId="20577"/>
        <pc:sldMkLst>
          <pc:docMk/>
          <pc:sldMk cId="240870716" sldId="5056"/>
        </pc:sldMkLst>
        <pc:spChg chg="del">
          <ac:chgData name="Bob Heinemann" userId="2f06b177-d646-4aca-968e-b5dc5b6e5c99" providerId="ADAL" clId="{6C8D829A-E612-4185-A1EA-92E93FD040DD}" dt="2024-02-08T19:52:33.266" v="1715" actId="26606"/>
          <ac:spMkLst>
            <pc:docMk/>
            <pc:sldMk cId="240870716" sldId="5056"/>
            <ac:spMk id="2" creationId="{EBB0003E-6A8E-CFE9-2783-049C83EE13CC}"/>
          </ac:spMkLst>
        </pc:spChg>
        <pc:spChg chg="del">
          <ac:chgData name="Bob Heinemann" userId="2f06b177-d646-4aca-968e-b5dc5b6e5c99" providerId="ADAL" clId="{6C8D829A-E612-4185-A1EA-92E93FD040DD}" dt="2024-02-08T19:52:33.266" v="1715" actId="26606"/>
          <ac:spMkLst>
            <pc:docMk/>
            <pc:sldMk cId="240870716" sldId="5056"/>
            <ac:spMk id="3" creationId="{1913C0E6-252D-CD89-C11B-5BAC5D939E1A}"/>
          </ac:spMkLst>
        </pc:spChg>
        <pc:spChg chg="mod ord">
          <ac:chgData name="Bob Heinemann" userId="2f06b177-d646-4aca-968e-b5dc5b6e5c99" providerId="ADAL" clId="{6C8D829A-E612-4185-A1EA-92E93FD040DD}" dt="2024-02-08T19:52:33.266" v="1715" actId="26606"/>
          <ac:spMkLst>
            <pc:docMk/>
            <pc:sldMk cId="240870716" sldId="5056"/>
            <ac:spMk id="4" creationId="{26FBB026-45AD-60B2-CA6D-69AC7C5D7CB6}"/>
          </ac:spMkLst>
        </pc:spChg>
        <pc:spChg chg="add mod">
          <ac:chgData name="Bob Heinemann" userId="2f06b177-d646-4aca-968e-b5dc5b6e5c99" providerId="ADAL" clId="{6C8D829A-E612-4185-A1EA-92E93FD040DD}" dt="2024-02-08T19:54:22.549" v="1742"/>
          <ac:spMkLst>
            <pc:docMk/>
            <pc:sldMk cId="240870716" sldId="5056"/>
            <ac:spMk id="7" creationId="{DA100772-1A1D-4B70-35EF-59E8110C4E0B}"/>
          </ac:spMkLst>
        </pc:spChg>
        <pc:spChg chg="add mod">
          <ac:chgData name="Bob Heinemann" userId="2f06b177-d646-4aca-968e-b5dc5b6e5c99" providerId="ADAL" clId="{6C8D829A-E612-4185-A1EA-92E93FD040DD}" dt="2024-02-08T19:54:42.573" v="1756" actId="20577"/>
          <ac:spMkLst>
            <pc:docMk/>
            <pc:sldMk cId="240870716" sldId="5056"/>
            <ac:spMk id="11" creationId="{B5FFB455-7CBE-47EB-E641-700D4C655EAB}"/>
          </ac:spMkLst>
        </pc:spChg>
        <pc:picChg chg="add mod">
          <ac:chgData name="Bob Heinemann" userId="2f06b177-d646-4aca-968e-b5dc5b6e5c99" providerId="ADAL" clId="{6C8D829A-E612-4185-A1EA-92E93FD040DD}" dt="2024-02-08T19:52:38.074" v="1716" actId="27614"/>
          <ac:picMkLst>
            <pc:docMk/>
            <pc:sldMk cId="240870716" sldId="5056"/>
            <ac:picMk id="6" creationId="{9E55832C-119A-2C40-4E7E-AE556EDC1921}"/>
          </ac:picMkLst>
        </pc:picChg>
      </pc:sldChg>
      <pc:sldChg chg="addSp delSp modSp new mod">
        <pc:chgData name="Bob Heinemann" userId="2f06b177-d646-4aca-968e-b5dc5b6e5c99" providerId="ADAL" clId="{6C8D829A-E612-4185-A1EA-92E93FD040DD}" dt="2024-02-08T19:54:47.230" v="1758" actId="20577"/>
        <pc:sldMkLst>
          <pc:docMk/>
          <pc:sldMk cId="3801149293" sldId="5057"/>
        </pc:sldMkLst>
        <pc:spChg chg="del">
          <ac:chgData name="Bob Heinemann" userId="2f06b177-d646-4aca-968e-b5dc5b6e5c99" providerId="ADAL" clId="{6C8D829A-E612-4185-A1EA-92E93FD040DD}" dt="2024-02-08T19:53:28.853" v="1719" actId="26606"/>
          <ac:spMkLst>
            <pc:docMk/>
            <pc:sldMk cId="3801149293" sldId="5057"/>
            <ac:spMk id="2" creationId="{3E598139-090D-BBF2-D980-1BFFD8397ADB}"/>
          </ac:spMkLst>
        </pc:spChg>
        <pc:spChg chg="del">
          <ac:chgData name="Bob Heinemann" userId="2f06b177-d646-4aca-968e-b5dc5b6e5c99" providerId="ADAL" clId="{6C8D829A-E612-4185-A1EA-92E93FD040DD}" dt="2024-02-08T19:53:28.853" v="1719" actId="26606"/>
          <ac:spMkLst>
            <pc:docMk/>
            <pc:sldMk cId="3801149293" sldId="5057"/>
            <ac:spMk id="3" creationId="{739C5135-C99B-7487-21D7-79D794AAE076}"/>
          </ac:spMkLst>
        </pc:spChg>
        <pc:spChg chg="mod ord">
          <ac:chgData name="Bob Heinemann" userId="2f06b177-d646-4aca-968e-b5dc5b6e5c99" providerId="ADAL" clId="{6C8D829A-E612-4185-A1EA-92E93FD040DD}" dt="2024-02-08T19:53:28.853" v="1719" actId="26606"/>
          <ac:spMkLst>
            <pc:docMk/>
            <pc:sldMk cId="3801149293" sldId="5057"/>
            <ac:spMk id="4" creationId="{1F4C2D39-2637-F6BD-29CF-F308DCE8ECF3}"/>
          </ac:spMkLst>
        </pc:spChg>
        <pc:spChg chg="add mod">
          <ac:chgData name="Bob Heinemann" userId="2f06b177-d646-4aca-968e-b5dc5b6e5c99" providerId="ADAL" clId="{6C8D829A-E612-4185-A1EA-92E93FD040DD}" dt="2024-02-08T19:54:17.084" v="1741" actId="1076"/>
          <ac:spMkLst>
            <pc:docMk/>
            <pc:sldMk cId="3801149293" sldId="5057"/>
            <ac:spMk id="7" creationId="{248419E9-ADEA-A454-6336-9AC8D279D03B}"/>
          </ac:spMkLst>
        </pc:spChg>
        <pc:spChg chg="add mod">
          <ac:chgData name="Bob Heinemann" userId="2f06b177-d646-4aca-968e-b5dc5b6e5c99" providerId="ADAL" clId="{6C8D829A-E612-4185-A1EA-92E93FD040DD}" dt="2024-02-08T19:54:47.230" v="1758" actId="20577"/>
          <ac:spMkLst>
            <pc:docMk/>
            <pc:sldMk cId="3801149293" sldId="5057"/>
            <ac:spMk id="11" creationId="{65E4FC56-254C-FE8B-B00F-04A6B350BBA7}"/>
          </ac:spMkLst>
        </pc:spChg>
        <pc:picChg chg="add mod">
          <ac:chgData name="Bob Heinemann" userId="2f06b177-d646-4aca-968e-b5dc5b6e5c99" providerId="ADAL" clId="{6C8D829A-E612-4185-A1EA-92E93FD040DD}" dt="2024-02-08T19:53:49.301" v="1721" actId="27614"/>
          <ac:picMkLst>
            <pc:docMk/>
            <pc:sldMk cId="3801149293" sldId="5057"/>
            <ac:picMk id="6" creationId="{6DECE1E3-7B69-A064-4EF5-DC75CF9EE7D7}"/>
          </ac:picMkLst>
        </pc:picChg>
      </pc:sldChg>
    </pc:docChg>
  </pc:docChgLst>
  <pc:docChgLst>
    <pc:chgData name="Steven M Christey" userId="f24da668-4c1f-41c0-850e-113e2bdf78cf" providerId="ADAL" clId="{501DD85B-8DD2-4CBA-A9D1-211A103E0043}"/>
    <pc:docChg chg="undo custSel addSld delSld modSld sldOrd addSection modSection">
      <pc:chgData name="Steven M Christey" userId="f24da668-4c1f-41c0-850e-113e2bdf78cf" providerId="ADAL" clId="{501DD85B-8DD2-4CBA-A9D1-211A103E0043}" dt="2023-03-10T15:46:27.375" v="537" actId="6549"/>
      <pc:docMkLst>
        <pc:docMk/>
      </pc:docMkLst>
      <pc:sldChg chg="modSp add mod">
        <pc:chgData name="Steven M Christey" userId="f24da668-4c1f-41c0-850e-113e2bdf78cf" providerId="ADAL" clId="{501DD85B-8DD2-4CBA-A9D1-211A103E0043}" dt="2023-03-10T15:44:22.157" v="388" actId="6549"/>
        <pc:sldMkLst>
          <pc:docMk/>
          <pc:sldMk cId="1287287830" sldId="363"/>
        </pc:sldMkLst>
        <pc:spChg chg="mod">
          <ac:chgData name="Steven M Christey" userId="f24da668-4c1f-41c0-850e-113e2bdf78cf" providerId="ADAL" clId="{501DD85B-8DD2-4CBA-A9D1-211A103E0043}" dt="2023-03-10T15:44:22.157" v="388" actId="6549"/>
          <ac:spMkLst>
            <pc:docMk/>
            <pc:sldMk cId="1287287830" sldId="363"/>
            <ac:spMk id="3" creationId="{CE54A07F-BAC6-9642-2D1C-82A97AC1B674}"/>
          </ac:spMkLst>
        </pc:spChg>
      </pc:sldChg>
      <pc:sldChg chg="modSp add del mod ord">
        <pc:chgData name="Steven M Christey" userId="f24da668-4c1f-41c0-850e-113e2bdf78cf" providerId="ADAL" clId="{501DD85B-8DD2-4CBA-A9D1-211A103E0043}" dt="2023-03-10T05:17:01.906" v="257" actId="2696"/>
        <pc:sldMkLst>
          <pc:docMk/>
          <pc:sldMk cId="514436917" sldId="384"/>
        </pc:sldMkLst>
        <pc:graphicFrameChg chg="modGraphic">
          <ac:chgData name="Steven M Christey" userId="f24da668-4c1f-41c0-850e-113e2bdf78cf" providerId="ADAL" clId="{501DD85B-8DD2-4CBA-A9D1-211A103E0043}" dt="2023-03-10T05:08:41.669" v="14" actId="403"/>
          <ac:graphicFrameMkLst>
            <pc:docMk/>
            <pc:sldMk cId="514436917" sldId="384"/>
            <ac:graphicFrameMk id="5" creationId="{6F246EC6-6812-1DAA-8EB4-D943348BBE79}"/>
          </ac:graphicFrameMkLst>
        </pc:graphicFrameChg>
      </pc:sldChg>
      <pc:sldChg chg="add">
        <pc:chgData name="Steven M Christey" userId="f24da668-4c1f-41c0-850e-113e2bdf78cf" providerId="ADAL" clId="{501DD85B-8DD2-4CBA-A9D1-211A103E0043}" dt="2023-03-10T05:17:05.895" v="258"/>
        <pc:sldMkLst>
          <pc:docMk/>
          <pc:sldMk cId="1707010647" sldId="384"/>
        </pc:sldMkLst>
      </pc:sldChg>
      <pc:sldChg chg="modSp add del mod">
        <pc:chgData name="Steven M Christey" userId="f24da668-4c1f-41c0-850e-113e2bdf78cf" providerId="ADAL" clId="{501DD85B-8DD2-4CBA-A9D1-211A103E0043}" dt="2023-03-10T05:13:51.133" v="237" actId="2696"/>
        <pc:sldMkLst>
          <pc:docMk/>
          <pc:sldMk cId="1638915440" sldId="385"/>
        </pc:sldMkLst>
        <pc:graphicFrameChg chg="modGraphic">
          <ac:chgData name="Steven M Christey" userId="f24da668-4c1f-41c0-850e-113e2bdf78cf" providerId="ADAL" clId="{501DD85B-8DD2-4CBA-A9D1-211A103E0043}" dt="2023-03-10T05:08:47.503" v="17" actId="403"/>
          <ac:graphicFrameMkLst>
            <pc:docMk/>
            <pc:sldMk cId="1638915440" sldId="385"/>
            <ac:graphicFrameMk id="5" creationId="{6F246EC6-6812-1DAA-8EB4-D943348BBE79}"/>
          </ac:graphicFrameMkLst>
        </pc:graphicFrameChg>
      </pc:sldChg>
      <pc:sldChg chg="add">
        <pc:chgData name="Steven M Christey" userId="f24da668-4c1f-41c0-850e-113e2bdf78cf" providerId="ADAL" clId="{501DD85B-8DD2-4CBA-A9D1-211A103E0043}" dt="2023-03-10T05:13:54.853" v="238"/>
        <pc:sldMkLst>
          <pc:docMk/>
          <pc:sldMk cId="3231762713" sldId="385"/>
        </pc:sldMkLst>
      </pc:sldChg>
      <pc:sldChg chg="add">
        <pc:chgData name="Steven M Christey" userId="f24da668-4c1f-41c0-850e-113e2bdf78cf" providerId="ADAL" clId="{501DD85B-8DD2-4CBA-A9D1-211A103E0043}" dt="2023-03-10T05:13:54.853" v="238"/>
        <pc:sldMkLst>
          <pc:docMk/>
          <pc:sldMk cId="606331053" sldId="386"/>
        </pc:sldMkLst>
      </pc:sldChg>
      <pc:sldChg chg="modSp add del mod">
        <pc:chgData name="Steven M Christey" userId="f24da668-4c1f-41c0-850e-113e2bdf78cf" providerId="ADAL" clId="{501DD85B-8DD2-4CBA-A9D1-211A103E0043}" dt="2023-03-10T05:13:51.133" v="237" actId="2696"/>
        <pc:sldMkLst>
          <pc:docMk/>
          <pc:sldMk cId="2282838097" sldId="386"/>
        </pc:sldMkLst>
        <pc:graphicFrameChg chg="modGraphic">
          <ac:chgData name="Steven M Christey" userId="f24da668-4c1f-41c0-850e-113e2bdf78cf" providerId="ADAL" clId="{501DD85B-8DD2-4CBA-A9D1-211A103E0043}" dt="2023-03-10T05:08:52.231" v="21" actId="403"/>
          <ac:graphicFrameMkLst>
            <pc:docMk/>
            <pc:sldMk cId="2282838097" sldId="386"/>
            <ac:graphicFrameMk id="5" creationId="{6F246EC6-6812-1DAA-8EB4-D943348BBE79}"/>
          </ac:graphicFrameMkLst>
        </pc:graphicFrameChg>
      </pc:sldChg>
      <pc:sldChg chg="add">
        <pc:chgData name="Steven M Christey" userId="f24da668-4c1f-41c0-850e-113e2bdf78cf" providerId="ADAL" clId="{501DD85B-8DD2-4CBA-A9D1-211A103E0043}" dt="2023-03-10T05:13:54.853" v="238"/>
        <pc:sldMkLst>
          <pc:docMk/>
          <pc:sldMk cId="1914091836" sldId="387"/>
        </pc:sldMkLst>
      </pc:sldChg>
      <pc:sldChg chg="modSp add del mod">
        <pc:chgData name="Steven M Christey" userId="f24da668-4c1f-41c0-850e-113e2bdf78cf" providerId="ADAL" clId="{501DD85B-8DD2-4CBA-A9D1-211A103E0043}" dt="2023-03-10T05:13:51.133" v="237" actId="2696"/>
        <pc:sldMkLst>
          <pc:docMk/>
          <pc:sldMk cId="2378667283" sldId="387"/>
        </pc:sldMkLst>
        <pc:graphicFrameChg chg="modGraphic">
          <ac:chgData name="Steven M Christey" userId="f24da668-4c1f-41c0-850e-113e2bdf78cf" providerId="ADAL" clId="{501DD85B-8DD2-4CBA-A9D1-211A103E0043}" dt="2023-03-10T05:08:58.158" v="25" actId="403"/>
          <ac:graphicFrameMkLst>
            <pc:docMk/>
            <pc:sldMk cId="2378667283" sldId="387"/>
            <ac:graphicFrameMk id="5" creationId="{6F246EC6-6812-1DAA-8EB4-D943348BBE79}"/>
          </ac:graphicFrameMkLst>
        </pc:graphicFrameChg>
      </pc:sldChg>
      <pc:sldChg chg="modSp add del mod">
        <pc:chgData name="Steven M Christey" userId="f24da668-4c1f-41c0-850e-113e2bdf78cf" providerId="ADAL" clId="{501DD85B-8DD2-4CBA-A9D1-211A103E0043}" dt="2023-03-10T05:13:51.133" v="237" actId="2696"/>
        <pc:sldMkLst>
          <pc:docMk/>
          <pc:sldMk cId="315232108" sldId="388"/>
        </pc:sldMkLst>
        <pc:graphicFrameChg chg="modGraphic">
          <ac:chgData name="Steven M Christey" userId="f24da668-4c1f-41c0-850e-113e2bdf78cf" providerId="ADAL" clId="{501DD85B-8DD2-4CBA-A9D1-211A103E0043}" dt="2023-03-10T05:09:06.151" v="30" actId="404"/>
          <ac:graphicFrameMkLst>
            <pc:docMk/>
            <pc:sldMk cId="315232108" sldId="388"/>
            <ac:graphicFrameMk id="5" creationId="{6F246EC6-6812-1DAA-8EB4-D943348BBE79}"/>
          </ac:graphicFrameMkLst>
        </pc:graphicFrameChg>
      </pc:sldChg>
      <pc:sldChg chg="add">
        <pc:chgData name="Steven M Christey" userId="f24da668-4c1f-41c0-850e-113e2bdf78cf" providerId="ADAL" clId="{501DD85B-8DD2-4CBA-A9D1-211A103E0043}" dt="2023-03-10T05:13:54.853" v="238"/>
        <pc:sldMkLst>
          <pc:docMk/>
          <pc:sldMk cId="886955516" sldId="388"/>
        </pc:sldMkLst>
      </pc:sldChg>
      <pc:sldChg chg="modSp add mod ord">
        <pc:chgData name="Steven M Christey" userId="f24da668-4c1f-41c0-850e-113e2bdf78cf" providerId="ADAL" clId="{501DD85B-8DD2-4CBA-A9D1-211A103E0043}" dt="2023-03-10T05:11:28.795" v="69"/>
        <pc:sldMkLst>
          <pc:docMk/>
          <pc:sldMk cId="2615421806" sldId="389"/>
        </pc:sldMkLst>
        <pc:graphicFrameChg chg="modGraphic">
          <ac:chgData name="Steven M Christey" userId="f24da668-4c1f-41c0-850e-113e2bdf78cf" providerId="ADAL" clId="{501DD85B-8DD2-4CBA-A9D1-211A103E0043}" dt="2023-03-10T05:09:12.863" v="34" actId="403"/>
          <ac:graphicFrameMkLst>
            <pc:docMk/>
            <pc:sldMk cId="2615421806" sldId="389"/>
            <ac:graphicFrameMk id="5" creationId="{6F246EC6-6812-1DAA-8EB4-D943348BBE79}"/>
          </ac:graphicFrameMkLst>
        </pc:graphicFrameChg>
      </pc:sldChg>
      <pc:sldChg chg="add">
        <pc:chgData name="Steven M Christey" userId="f24da668-4c1f-41c0-850e-113e2bdf78cf" providerId="ADAL" clId="{501DD85B-8DD2-4CBA-A9D1-211A103E0043}" dt="2023-03-10T05:13:34.835" v="236"/>
        <pc:sldMkLst>
          <pc:docMk/>
          <pc:sldMk cId="1003520540" sldId="390"/>
        </pc:sldMkLst>
      </pc:sldChg>
      <pc:sldChg chg="modSp add del mod">
        <pc:chgData name="Steven M Christey" userId="f24da668-4c1f-41c0-850e-113e2bdf78cf" providerId="ADAL" clId="{501DD85B-8DD2-4CBA-A9D1-211A103E0043}" dt="2023-03-10T05:13:28.794" v="235" actId="2696"/>
        <pc:sldMkLst>
          <pc:docMk/>
          <pc:sldMk cId="1128441178" sldId="390"/>
        </pc:sldMkLst>
        <pc:graphicFrameChg chg="modGraphic">
          <ac:chgData name="Steven M Christey" userId="f24da668-4c1f-41c0-850e-113e2bdf78cf" providerId="ADAL" clId="{501DD85B-8DD2-4CBA-A9D1-211A103E0043}" dt="2023-03-10T05:09:26.022" v="36" actId="14734"/>
          <ac:graphicFrameMkLst>
            <pc:docMk/>
            <pc:sldMk cId="1128441178" sldId="390"/>
            <ac:graphicFrameMk id="5" creationId="{6F246EC6-6812-1DAA-8EB4-D943348BBE79}"/>
          </ac:graphicFrameMkLst>
        </pc:graphicFrameChg>
      </pc:sldChg>
      <pc:sldChg chg="add del">
        <pc:chgData name="Steven M Christey" userId="f24da668-4c1f-41c0-850e-113e2bdf78cf" providerId="ADAL" clId="{501DD85B-8DD2-4CBA-A9D1-211A103E0043}" dt="2023-03-10T05:13:28.794" v="235" actId="2696"/>
        <pc:sldMkLst>
          <pc:docMk/>
          <pc:sldMk cId="2898483687" sldId="391"/>
        </pc:sldMkLst>
      </pc:sldChg>
      <pc:sldChg chg="add">
        <pc:chgData name="Steven M Christey" userId="f24da668-4c1f-41c0-850e-113e2bdf78cf" providerId="ADAL" clId="{501DD85B-8DD2-4CBA-A9D1-211A103E0043}" dt="2023-03-10T05:13:34.835" v="236"/>
        <pc:sldMkLst>
          <pc:docMk/>
          <pc:sldMk cId="3659631951" sldId="391"/>
        </pc:sldMkLst>
      </pc:sldChg>
      <pc:sldChg chg="add">
        <pc:chgData name="Steven M Christey" userId="f24da668-4c1f-41c0-850e-113e2bdf78cf" providerId="ADAL" clId="{501DD85B-8DD2-4CBA-A9D1-211A103E0043}" dt="2023-03-10T05:13:54.853" v="238"/>
        <pc:sldMkLst>
          <pc:docMk/>
          <pc:sldMk cId="205436724" sldId="392"/>
        </pc:sldMkLst>
      </pc:sldChg>
      <pc:sldChg chg="modSp add del mod">
        <pc:chgData name="Steven M Christey" userId="f24da668-4c1f-41c0-850e-113e2bdf78cf" providerId="ADAL" clId="{501DD85B-8DD2-4CBA-A9D1-211A103E0043}" dt="2023-03-10T05:13:51.133" v="237" actId="2696"/>
        <pc:sldMkLst>
          <pc:docMk/>
          <pc:sldMk cId="1154334328" sldId="392"/>
        </pc:sldMkLst>
        <pc:graphicFrameChg chg="modGraphic">
          <ac:chgData name="Steven M Christey" userId="f24da668-4c1f-41c0-850e-113e2bdf78cf" providerId="ADAL" clId="{501DD85B-8DD2-4CBA-A9D1-211A103E0043}" dt="2023-03-10T05:09:37.609" v="39" actId="403"/>
          <ac:graphicFrameMkLst>
            <pc:docMk/>
            <pc:sldMk cId="1154334328" sldId="392"/>
            <ac:graphicFrameMk id="5" creationId="{6F246EC6-6812-1DAA-8EB4-D943348BBE79}"/>
          </ac:graphicFrameMkLst>
        </pc:graphicFrameChg>
      </pc:sldChg>
      <pc:sldChg chg="modSp add del mod">
        <pc:chgData name="Steven M Christey" userId="f24da668-4c1f-41c0-850e-113e2bdf78cf" providerId="ADAL" clId="{501DD85B-8DD2-4CBA-A9D1-211A103E0043}" dt="2023-03-10T05:13:51.133" v="237" actId="2696"/>
        <pc:sldMkLst>
          <pc:docMk/>
          <pc:sldMk cId="402951850" sldId="393"/>
        </pc:sldMkLst>
        <pc:graphicFrameChg chg="modGraphic">
          <ac:chgData name="Steven M Christey" userId="f24da668-4c1f-41c0-850e-113e2bdf78cf" providerId="ADAL" clId="{501DD85B-8DD2-4CBA-A9D1-211A103E0043}" dt="2023-03-10T05:09:46.987" v="41" actId="403"/>
          <ac:graphicFrameMkLst>
            <pc:docMk/>
            <pc:sldMk cId="402951850" sldId="393"/>
            <ac:graphicFrameMk id="5" creationId="{6F246EC6-6812-1DAA-8EB4-D943348BBE79}"/>
          </ac:graphicFrameMkLst>
        </pc:graphicFrameChg>
      </pc:sldChg>
      <pc:sldChg chg="add">
        <pc:chgData name="Steven M Christey" userId="f24da668-4c1f-41c0-850e-113e2bdf78cf" providerId="ADAL" clId="{501DD85B-8DD2-4CBA-A9D1-211A103E0043}" dt="2023-03-10T05:13:54.853" v="238"/>
        <pc:sldMkLst>
          <pc:docMk/>
          <pc:sldMk cId="972526543" sldId="393"/>
        </pc:sldMkLst>
      </pc:sldChg>
      <pc:sldChg chg="addSp modSp add mod">
        <pc:chgData name="Steven M Christey" userId="f24da668-4c1f-41c0-850e-113e2bdf78cf" providerId="ADAL" clId="{501DD85B-8DD2-4CBA-A9D1-211A103E0043}" dt="2023-03-10T15:46:12.322" v="524" actId="1076"/>
        <pc:sldMkLst>
          <pc:docMk/>
          <pc:sldMk cId="3868493457" sldId="394"/>
        </pc:sldMkLst>
        <pc:spChg chg="add mod">
          <ac:chgData name="Steven M Christey" userId="f24da668-4c1f-41c0-850e-113e2bdf78cf" providerId="ADAL" clId="{501DD85B-8DD2-4CBA-A9D1-211A103E0043}" dt="2023-03-10T15:46:12.322" v="524" actId="1076"/>
          <ac:spMkLst>
            <pc:docMk/>
            <pc:sldMk cId="3868493457" sldId="394"/>
            <ac:spMk id="3" creationId="{246EE3C0-5A93-AB15-C510-11745242497B}"/>
          </ac:spMkLst>
        </pc:spChg>
        <pc:graphicFrameChg chg="modGraphic">
          <ac:chgData name="Steven M Christey" userId="f24da668-4c1f-41c0-850e-113e2bdf78cf" providerId="ADAL" clId="{501DD85B-8DD2-4CBA-A9D1-211A103E0043}" dt="2023-03-10T15:45:48.323" v="521" actId="403"/>
          <ac:graphicFrameMkLst>
            <pc:docMk/>
            <pc:sldMk cId="3868493457" sldId="394"/>
            <ac:graphicFrameMk id="7" creationId="{7EBC0EEC-75F6-A425-6D5F-5CD37012177A}"/>
          </ac:graphicFrameMkLst>
        </pc:graphicFrameChg>
      </pc:sldChg>
      <pc:sldChg chg="modSp add mod">
        <pc:chgData name="Steven M Christey" userId="f24da668-4c1f-41c0-850e-113e2bdf78cf" providerId="ADAL" clId="{501DD85B-8DD2-4CBA-A9D1-211A103E0043}" dt="2023-03-10T15:42:50.403" v="337" actId="114"/>
        <pc:sldMkLst>
          <pc:docMk/>
          <pc:sldMk cId="3614061294" sldId="395"/>
        </pc:sldMkLst>
        <pc:spChg chg="mod">
          <ac:chgData name="Steven M Christey" userId="f24da668-4c1f-41c0-850e-113e2bdf78cf" providerId="ADAL" clId="{501DD85B-8DD2-4CBA-A9D1-211A103E0043}" dt="2023-03-10T15:42:23.811" v="325" actId="20577"/>
          <ac:spMkLst>
            <pc:docMk/>
            <pc:sldMk cId="3614061294" sldId="395"/>
            <ac:spMk id="2" creationId="{815D8954-8FD2-C549-7B6B-E8DE942475BE}"/>
          </ac:spMkLst>
        </pc:spChg>
        <pc:spChg chg="mod">
          <ac:chgData name="Steven M Christey" userId="f24da668-4c1f-41c0-850e-113e2bdf78cf" providerId="ADAL" clId="{501DD85B-8DD2-4CBA-A9D1-211A103E0043}" dt="2023-03-10T15:42:50.403" v="337" actId="114"/>
          <ac:spMkLst>
            <pc:docMk/>
            <pc:sldMk cId="3614061294" sldId="395"/>
            <ac:spMk id="3" creationId="{86AC555D-E50E-2967-D6A0-C309EABB3D2D}"/>
          </ac:spMkLst>
        </pc:spChg>
      </pc:sldChg>
      <pc:sldChg chg="modSp add mod">
        <pc:chgData name="Steven M Christey" userId="f24da668-4c1f-41c0-850e-113e2bdf78cf" providerId="ADAL" clId="{501DD85B-8DD2-4CBA-A9D1-211A103E0043}" dt="2023-03-10T15:46:27.375" v="537" actId="6549"/>
        <pc:sldMkLst>
          <pc:docMk/>
          <pc:sldMk cId="4134384999" sldId="397"/>
        </pc:sldMkLst>
        <pc:spChg chg="mod">
          <ac:chgData name="Steven M Christey" userId="f24da668-4c1f-41c0-850e-113e2bdf78cf" providerId="ADAL" clId="{501DD85B-8DD2-4CBA-A9D1-211A103E0043}" dt="2023-03-10T15:46:27.375" v="537" actId="6549"/>
          <ac:spMkLst>
            <pc:docMk/>
            <pc:sldMk cId="4134384999" sldId="397"/>
            <ac:spMk id="3" creationId="{CA7C1975-4D37-EC89-12C2-E5F03D402EB5}"/>
          </ac:spMkLst>
        </pc:spChg>
      </pc:sldChg>
      <pc:sldChg chg="modSp mod">
        <pc:chgData name="Steven M Christey" userId="f24da668-4c1f-41c0-850e-113e2bdf78cf" providerId="ADAL" clId="{501DD85B-8DD2-4CBA-A9D1-211A103E0043}" dt="2023-03-10T15:40:45.963" v="318" actId="20577"/>
        <pc:sldMkLst>
          <pc:docMk/>
          <pc:sldMk cId="4194838497" sldId="417"/>
        </pc:sldMkLst>
        <pc:spChg chg="mod">
          <ac:chgData name="Steven M Christey" userId="f24da668-4c1f-41c0-850e-113e2bdf78cf" providerId="ADAL" clId="{501DD85B-8DD2-4CBA-A9D1-211A103E0043}" dt="2023-03-10T15:40:45.963" v="318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modSp mod ord">
        <pc:chgData name="Steven M Christey" userId="f24da668-4c1f-41c0-850e-113e2bdf78cf" providerId="ADAL" clId="{501DD85B-8DD2-4CBA-A9D1-211A103E0043}" dt="2023-03-10T05:15:18.959" v="242" actId="20577"/>
        <pc:sldMkLst>
          <pc:docMk/>
          <pc:sldMk cId="3964596459" sldId="418"/>
        </pc:sldMkLst>
        <pc:spChg chg="mod">
          <ac:chgData name="Steven M Christey" userId="f24da668-4c1f-41c0-850e-113e2bdf78cf" providerId="ADAL" clId="{501DD85B-8DD2-4CBA-A9D1-211A103E0043}" dt="2023-03-10T05:15:18.959" v="242" actId="20577"/>
          <ac:spMkLst>
            <pc:docMk/>
            <pc:sldMk cId="3964596459" sldId="418"/>
            <ac:spMk id="5" creationId="{0DF0F948-08C8-D246-5FF6-887E48842E9F}"/>
          </ac:spMkLst>
        </pc:spChg>
      </pc:sldChg>
      <pc:sldChg chg="modSp mod">
        <pc:chgData name="Steven M Christey" userId="f24da668-4c1f-41c0-850e-113e2bdf78cf" providerId="ADAL" clId="{501DD85B-8DD2-4CBA-A9D1-211A103E0043}" dt="2023-03-10T05:24:52.277" v="260" actId="14"/>
        <pc:sldMkLst>
          <pc:docMk/>
          <pc:sldMk cId="2149555096" sldId="423"/>
        </pc:sldMkLst>
        <pc:spChg chg="mod">
          <ac:chgData name="Steven M Christey" userId="f24da668-4c1f-41c0-850e-113e2bdf78cf" providerId="ADAL" clId="{501DD85B-8DD2-4CBA-A9D1-211A103E0043}" dt="2023-03-10T05:24:52.277" v="260" actId="14"/>
          <ac:spMkLst>
            <pc:docMk/>
            <pc:sldMk cId="2149555096" sldId="423"/>
            <ac:spMk id="3" creationId="{8D8E6E4A-AD86-A2F4-0752-FE47B7C01088}"/>
          </ac:spMkLst>
        </pc:spChg>
      </pc:sldChg>
    </pc:docChg>
  </pc:docChgLst>
  <pc:docChgLst>
    <pc:chgData name="Gananand G Kini" userId="7e704cb4-ceca-45b4-9649-11f664136731" providerId="ADAL" clId="{0A06DE59-B0CE-A34D-9091-FC142EF78DF6}"/>
    <pc:docChg chg="undo custSel addSld delSld modSld modSection">
      <pc:chgData name="Gananand G Kini" userId="7e704cb4-ceca-45b4-9649-11f664136731" providerId="ADAL" clId="{0A06DE59-B0CE-A34D-9091-FC142EF78DF6}" dt="2022-11-18T16:52:42.115" v="281" actId="1076"/>
      <pc:docMkLst>
        <pc:docMk/>
      </pc:docMkLst>
      <pc:sldChg chg="modSp mod">
        <pc:chgData name="Gananand G Kini" userId="7e704cb4-ceca-45b4-9649-11f664136731" providerId="ADAL" clId="{0A06DE59-B0CE-A34D-9091-FC142EF78DF6}" dt="2022-11-17T20:34:03.338" v="210" actId="20577"/>
        <pc:sldMkLst>
          <pc:docMk/>
          <pc:sldMk cId="2623002088" sldId="257"/>
        </pc:sldMkLst>
        <pc:spChg chg="mod">
          <ac:chgData name="Gananand G Kini" userId="7e704cb4-ceca-45b4-9649-11f664136731" providerId="ADAL" clId="{0A06DE59-B0CE-A34D-9091-FC142EF78DF6}" dt="2022-11-17T20:34:03.338" v="210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Gananand G Kini" userId="7e704cb4-ceca-45b4-9649-11f664136731" providerId="ADAL" clId="{0A06DE59-B0CE-A34D-9091-FC142EF78DF6}" dt="2022-11-17T20:38:06.759" v="212" actId="5793"/>
        <pc:sldMkLst>
          <pc:docMk/>
          <pc:sldMk cId="419829132" sldId="259"/>
        </pc:sldMkLst>
        <pc:spChg chg="mod">
          <ac:chgData name="Gananand G Kini" userId="7e704cb4-ceca-45b4-9649-11f664136731" providerId="ADAL" clId="{0A06DE59-B0CE-A34D-9091-FC142EF78DF6}" dt="2022-11-17T20:38:06.759" v="212" actId="5793"/>
          <ac:spMkLst>
            <pc:docMk/>
            <pc:sldMk cId="419829132" sldId="259"/>
            <ac:spMk id="3" creationId="{82D362E5-07C7-4CAA-BC75-79276F7A517C}"/>
          </ac:spMkLst>
        </pc:spChg>
      </pc:sldChg>
      <pc:sldChg chg="modSp mod">
        <pc:chgData name="Gananand G Kini" userId="7e704cb4-ceca-45b4-9649-11f664136731" providerId="ADAL" clId="{0A06DE59-B0CE-A34D-9091-FC142EF78DF6}" dt="2022-11-15T14:43:27.783" v="189" actId="27636"/>
        <pc:sldMkLst>
          <pc:docMk/>
          <pc:sldMk cId="450011491" sldId="261"/>
        </pc:sldMkLst>
        <pc:spChg chg="mod">
          <ac:chgData name="Gananand G Kini" userId="7e704cb4-ceca-45b4-9649-11f664136731" providerId="ADAL" clId="{0A06DE59-B0CE-A34D-9091-FC142EF78DF6}" dt="2022-11-15T14:43:27.783" v="189" actId="27636"/>
          <ac:spMkLst>
            <pc:docMk/>
            <pc:sldMk cId="450011491" sldId="261"/>
            <ac:spMk id="3" creationId="{02DD74E7-E2EC-F34E-BF25-D3CEF5AD1650}"/>
          </ac:spMkLst>
        </pc:spChg>
      </pc:sldChg>
      <pc:sldChg chg="add del">
        <pc:chgData name="Gananand G Kini" userId="7e704cb4-ceca-45b4-9649-11f664136731" providerId="ADAL" clId="{0A06DE59-B0CE-A34D-9091-FC142EF78DF6}" dt="2022-11-15T14:43:59.206" v="191" actId="2696"/>
        <pc:sldMkLst>
          <pc:docMk/>
          <pc:sldMk cId="3615157637" sldId="266"/>
        </pc:sldMkLst>
      </pc:sldChg>
      <pc:sldChg chg="modSp mod">
        <pc:chgData name="Gananand G Kini" userId="7e704cb4-ceca-45b4-9649-11f664136731" providerId="ADAL" clId="{0A06DE59-B0CE-A34D-9091-FC142EF78DF6}" dt="2022-11-17T21:02:04.191" v="280" actId="20577"/>
        <pc:sldMkLst>
          <pc:docMk/>
          <pc:sldMk cId="2862387157" sldId="271"/>
        </pc:sldMkLst>
        <pc:spChg chg="mod">
          <ac:chgData name="Gananand G Kini" userId="7e704cb4-ceca-45b4-9649-11f664136731" providerId="ADAL" clId="{0A06DE59-B0CE-A34D-9091-FC142EF78DF6}" dt="2022-11-17T21:02:04.191" v="280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Gananand G Kini" userId="7e704cb4-ceca-45b4-9649-11f664136731" providerId="ADAL" clId="{0A06DE59-B0CE-A34D-9091-FC142EF78DF6}" dt="2022-11-17T20:40:39.694" v="270" actId="20577"/>
        <pc:sldMkLst>
          <pc:docMk/>
          <pc:sldMk cId="2878771369" sldId="337"/>
        </pc:sldMkLst>
        <pc:spChg chg="mod">
          <ac:chgData name="Gananand G Kini" userId="7e704cb4-ceca-45b4-9649-11f664136731" providerId="ADAL" clId="{0A06DE59-B0CE-A34D-9091-FC142EF78DF6}" dt="2022-11-17T20:40:39.694" v="270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add del">
        <pc:chgData name="Gananand G Kini" userId="7e704cb4-ceca-45b4-9649-11f664136731" providerId="ADAL" clId="{0A06DE59-B0CE-A34D-9091-FC142EF78DF6}" dt="2022-11-15T14:43:59.206" v="191" actId="2696"/>
        <pc:sldMkLst>
          <pc:docMk/>
          <pc:sldMk cId="558102379" sldId="371"/>
        </pc:sldMkLst>
      </pc:sldChg>
      <pc:sldChg chg="add del">
        <pc:chgData name="Gananand G Kini" userId="7e704cb4-ceca-45b4-9649-11f664136731" providerId="ADAL" clId="{0A06DE59-B0CE-A34D-9091-FC142EF78DF6}" dt="2022-11-15T14:43:59.206" v="191" actId="2696"/>
        <pc:sldMkLst>
          <pc:docMk/>
          <pc:sldMk cId="3361910490" sldId="459"/>
        </pc:sldMkLst>
      </pc:sldChg>
      <pc:sldChg chg="add del">
        <pc:chgData name="Gananand G Kini" userId="7e704cb4-ceca-45b4-9649-11f664136731" providerId="ADAL" clId="{0A06DE59-B0CE-A34D-9091-FC142EF78DF6}" dt="2022-11-15T14:43:59.206" v="191" actId="2696"/>
        <pc:sldMkLst>
          <pc:docMk/>
          <pc:sldMk cId="2366297967" sldId="460"/>
        </pc:sldMkLst>
      </pc:sldChg>
      <pc:sldChg chg="modSp mod">
        <pc:chgData name="Gananand G Kini" userId="7e704cb4-ceca-45b4-9649-11f664136731" providerId="ADAL" clId="{0A06DE59-B0CE-A34D-9091-FC142EF78DF6}" dt="2022-11-16T19:27:00.220" v="192" actId="1076"/>
        <pc:sldMkLst>
          <pc:docMk/>
          <pc:sldMk cId="2533252605" sldId="473"/>
        </pc:sldMkLst>
        <pc:spChg chg="mod">
          <ac:chgData name="Gananand G Kini" userId="7e704cb4-ceca-45b4-9649-11f664136731" providerId="ADAL" clId="{0A06DE59-B0CE-A34D-9091-FC142EF78DF6}" dt="2022-11-16T19:27:00.220" v="192" actId="1076"/>
          <ac:spMkLst>
            <pc:docMk/>
            <pc:sldMk cId="2533252605" sldId="473"/>
            <ac:spMk id="7" creationId="{4BA58CDD-EAB3-D5DB-68DC-F1AD8B799535}"/>
          </ac:spMkLst>
        </pc:spChg>
      </pc:sldChg>
      <pc:sldChg chg="modSp mod">
        <pc:chgData name="Gananand G Kini" userId="7e704cb4-ceca-45b4-9649-11f664136731" providerId="ADAL" clId="{0A06DE59-B0CE-A34D-9091-FC142EF78DF6}" dt="2022-11-17T20:44:45.125" v="271" actId="1076"/>
        <pc:sldMkLst>
          <pc:docMk/>
          <pc:sldMk cId="3364786233" sldId="474"/>
        </pc:sldMkLst>
        <pc:spChg chg="mod">
          <ac:chgData name="Gananand G Kini" userId="7e704cb4-ceca-45b4-9649-11f664136731" providerId="ADAL" clId="{0A06DE59-B0CE-A34D-9091-FC142EF78DF6}" dt="2022-11-17T20:44:45.125" v="271" actId="1076"/>
          <ac:spMkLst>
            <pc:docMk/>
            <pc:sldMk cId="3364786233" sldId="474"/>
            <ac:spMk id="7" creationId="{4BA58CDD-EAB3-D5DB-68DC-F1AD8B799535}"/>
          </ac:spMkLst>
        </pc:spChg>
      </pc:sldChg>
      <pc:sldChg chg="modSp mod">
        <pc:chgData name="Gananand G Kini" userId="7e704cb4-ceca-45b4-9649-11f664136731" providerId="ADAL" clId="{0A06DE59-B0CE-A34D-9091-FC142EF78DF6}" dt="2022-11-18T16:52:42.115" v="281" actId="1076"/>
        <pc:sldMkLst>
          <pc:docMk/>
          <pc:sldMk cId="1289544926" sldId="475"/>
        </pc:sldMkLst>
        <pc:spChg chg="mod">
          <ac:chgData name="Gananand G Kini" userId="7e704cb4-ceca-45b4-9649-11f664136731" providerId="ADAL" clId="{0A06DE59-B0CE-A34D-9091-FC142EF78DF6}" dt="2022-11-18T16:52:42.115" v="281" actId="1076"/>
          <ac:spMkLst>
            <pc:docMk/>
            <pc:sldMk cId="1289544926" sldId="475"/>
            <ac:spMk id="7" creationId="{4BA58CDD-EAB3-D5DB-68DC-F1AD8B799535}"/>
          </ac:spMkLst>
        </pc:spChg>
      </pc:sldChg>
      <pc:sldMasterChg chg="addSldLayout delSldLayout">
        <pc:chgData name="Gananand G Kini" userId="7e704cb4-ceca-45b4-9649-11f664136731" providerId="ADAL" clId="{0A06DE59-B0CE-A34D-9091-FC142EF78DF6}" dt="2022-11-15T14:43:59.206" v="191" actId="2696"/>
        <pc:sldMasterMkLst>
          <pc:docMk/>
          <pc:sldMasterMk cId="2175578139" sldId="2147483661"/>
        </pc:sldMasterMkLst>
        <pc:sldLayoutChg chg="add del">
          <pc:chgData name="Gananand G Kini" userId="7e704cb4-ceca-45b4-9649-11f664136731" providerId="ADAL" clId="{0A06DE59-B0CE-A34D-9091-FC142EF78DF6}" dt="2022-11-15T14:43:59.206" v="191" actId="2696"/>
          <pc:sldLayoutMkLst>
            <pc:docMk/>
            <pc:sldMasterMk cId="2175578139" sldId="2147483661"/>
            <pc:sldLayoutMk cId="2599061909" sldId="2147483731"/>
          </pc:sldLayoutMkLst>
        </pc:sldLayoutChg>
      </pc:sldMasterChg>
    </pc:docChg>
  </pc:docChgLst>
  <pc:docChgLst>
    <pc:chgData name="Bob Heinemann" userId="2f06b177-d646-4aca-968e-b5dc5b6e5c99" providerId="ADAL" clId="{27653EE4-A2A8-44AD-A88D-00B90D0E762C}"/>
    <pc:docChg chg="undo custSel delSld modSld modSection">
      <pc:chgData name="Bob Heinemann" userId="2f06b177-d646-4aca-968e-b5dc5b6e5c99" providerId="ADAL" clId="{27653EE4-A2A8-44AD-A88D-00B90D0E762C}" dt="2023-02-02T22:05:11.832" v="183" actId="13926"/>
      <pc:docMkLst>
        <pc:docMk/>
      </pc:docMkLst>
      <pc:sldChg chg="modSp mod">
        <pc:chgData name="Bob Heinemann" userId="2f06b177-d646-4aca-968e-b5dc5b6e5c99" providerId="ADAL" clId="{27653EE4-A2A8-44AD-A88D-00B90D0E762C}" dt="2023-02-02T21:43:23.172" v="9" actId="20577"/>
        <pc:sldMkLst>
          <pc:docMk/>
          <pc:sldMk cId="2623002088" sldId="257"/>
        </pc:sldMkLst>
        <pc:spChg chg="mod">
          <ac:chgData name="Bob Heinemann" userId="2f06b177-d646-4aca-968e-b5dc5b6e5c99" providerId="ADAL" clId="{27653EE4-A2A8-44AD-A88D-00B90D0E762C}" dt="2023-02-02T21:43:23.172" v="9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27653EE4-A2A8-44AD-A88D-00B90D0E762C}" dt="2023-02-02T22:04:46.612" v="181" actId="20577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27653EE4-A2A8-44AD-A88D-00B90D0E762C}" dt="2023-02-02T22:04:46.612" v="181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27653EE4-A2A8-44AD-A88D-00B90D0E762C}" dt="2023-02-02T21:44:34.521" v="37" actId="20577"/>
        <pc:sldMkLst>
          <pc:docMk/>
          <pc:sldMk cId="450011491" sldId="261"/>
        </pc:sldMkLst>
        <pc:spChg chg="mod">
          <ac:chgData name="Bob Heinemann" userId="2f06b177-d646-4aca-968e-b5dc5b6e5c99" providerId="ADAL" clId="{27653EE4-A2A8-44AD-A88D-00B90D0E762C}" dt="2023-02-02T21:44:34.521" v="37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Bob Heinemann" userId="2f06b177-d646-4aca-968e-b5dc5b6e5c99" providerId="ADAL" clId="{27653EE4-A2A8-44AD-A88D-00B90D0E762C}" dt="2023-02-02T21:45:03.539" v="62" actId="20577"/>
        <pc:sldMkLst>
          <pc:docMk/>
          <pc:sldMk cId="2862387157" sldId="271"/>
        </pc:sldMkLst>
        <pc:spChg chg="mod">
          <ac:chgData name="Bob Heinemann" userId="2f06b177-d646-4aca-968e-b5dc5b6e5c99" providerId="ADAL" clId="{27653EE4-A2A8-44AD-A88D-00B90D0E762C}" dt="2023-02-02T21:45:03.539" v="62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Bob Heinemann" userId="2f06b177-d646-4aca-968e-b5dc5b6e5c99" providerId="ADAL" clId="{27653EE4-A2A8-44AD-A88D-00B90D0E762C}" dt="2023-02-02T22:05:11.832" v="183" actId="13926"/>
        <pc:sldMkLst>
          <pc:docMk/>
          <pc:sldMk cId="2878771369" sldId="337"/>
        </pc:sldMkLst>
        <pc:spChg chg="mod">
          <ac:chgData name="Bob Heinemann" userId="2f06b177-d646-4aca-968e-b5dc5b6e5c99" providerId="ADAL" clId="{27653EE4-A2A8-44AD-A88D-00B90D0E762C}" dt="2023-02-02T22:05:11.832" v="183" actId="13926"/>
          <ac:spMkLst>
            <pc:docMk/>
            <pc:sldMk cId="2878771369" sldId="337"/>
            <ac:spMk id="3" creationId="{2DC901B9-6E8B-48EA-8D7F-A4D25C3199EC}"/>
          </ac:spMkLst>
        </pc:spChg>
      </pc:sldChg>
      <pc:sldChg chg="del">
        <pc:chgData name="Bob Heinemann" userId="2f06b177-d646-4aca-968e-b5dc5b6e5c99" providerId="ADAL" clId="{27653EE4-A2A8-44AD-A88D-00B90D0E762C}" dt="2023-02-02T21:44:48.443" v="41" actId="47"/>
        <pc:sldMkLst>
          <pc:docMk/>
          <pc:sldMk cId="3045806609" sldId="383"/>
        </pc:sldMkLst>
      </pc:sldChg>
      <pc:sldChg chg="del">
        <pc:chgData name="Bob Heinemann" userId="2f06b177-d646-4aca-968e-b5dc5b6e5c99" providerId="ADAL" clId="{27653EE4-A2A8-44AD-A88D-00B90D0E762C}" dt="2023-02-02T21:45:08.147" v="65" actId="47"/>
        <pc:sldMkLst>
          <pc:docMk/>
          <pc:sldMk cId="514436917" sldId="384"/>
        </pc:sldMkLst>
      </pc:sldChg>
      <pc:sldChg chg="del">
        <pc:chgData name="Bob Heinemann" userId="2f06b177-d646-4aca-968e-b5dc5b6e5c99" providerId="ADAL" clId="{27653EE4-A2A8-44AD-A88D-00B90D0E762C}" dt="2023-02-02T21:44:49.090" v="42" actId="47"/>
        <pc:sldMkLst>
          <pc:docMk/>
          <pc:sldMk cId="1638915440" sldId="385"/>
        </pc:sldMkLst>
      </pc:sldChg>
      <pc:sldChg chg="del">
        <pc:chgData name="Bob Heinemann" userId="2f06b177-d646-4aca-968e-b5dc5b6e5c99" providerId="ADAL" clId="{27653EE4-A2A8-44AD-A88D-00B90D0E762C}" dt="2023-02-02T21:45:08.637" v="66" actId="47"/>
        <pc:sldMkLst>
          <pc:docMk/>
          <pc:sldMk cId="2282838097" sldId="386"/>
        </pc:sldMkLst>
      </pc:sldChg>
      <pc:sldChg chg="del">
        <pc:chgData name="Bob Heinemann" userId="2f06b177-d646-4aca-968e-b5dc5b6e5c99" providerId="ADAL" clId="{27653EE4-A2A8-44AD-A88D-00B90D0E762C}" dt="2023-02-02T21:45:09.034" v="67" actId="47"/>
        <pc:sldMkLst>
          <pc:docMk/>
          <pc:sldMk cId="2378667283" sldId="387"/>
        </pc:sldMkLst>
      </pc:sldChg>
      <pc:sldChg chg="del">
        <pc:chgData name="Bob Heinemann" userId="2f06b177-d646-4aca-968e-b5dc5b6e5c99" providerId="ADAL" clId="{27653EE4-A2A8-44AD-A88D-00B90D0E762C}" dt="2023-02-02T21:45:09.409" v="68" actId="47"/>
        <pc:sldMkLst>
          <pc:docMk/>
          <pc:sldMk cId="315232108" sldId="388"/>
        </pc:sldMkLst>
      </pc:sldChg>
      <pc:sldChg chg="del">
        <pc:chgData name="Bob Heinemann" userId="2f06b177-d646-4aca-968e-b5dc5b6e5c99" providerId="ADAL" clId="{27653EE4-A2A8-44AD-A88D-00B90D0E762C}" dt="2023-02-02T21:44:49.563" v="43" actId="47"/>
        <pc:sldMkLst>
          <pc:docMk/>
          <pc:sldMk cId="2615421806" sldId="389"/>
        </pc:sldMkLst>
      </pc:sldChg>
      <pc:sldChg chg="del">
        <pc:chgData name="Bob Heinemann" userId="2f06b177-d646-4aca-968e-b5dc5b6e5c99" providerId="ADAL" clId="{27653EE4-A2A8-44AD-A88D-00B90D0E762C}" dt="2023-02-02T21:44:49.970" v="44" actId="47"/>
        <pc:sldMkLst>
          <pc:docMk/>
          <pc:sldMk cId="1128441178" sldId="390"/>
        </pc:sldMkLst>
      </pc:sldChg>
      <pc:sldChg chg="del">
        <pc:chgData name="Bob Heinemann" userId="2f06b177-d646-4aca-968e-b5dc5b6e5c99" providerId="ADAL" clId="{27653EE4-A2A8-44AD-A88D-00B90D0E762C}" dt="2023-02-02T21:44:50.319" v="45" actId="47"/>
        <pc:sldMkLst>
          <pc:docMk/>
          <pc:sldMk cId="2898483687" sldId="391"/>
        </pc:sldMkLst>
      </pc:sldChg>
      <pc:sldChg chg="del">
        <pc:chgData name="Bob Heinemann" userId="2f06b177-d646-4aca-968e-b5dc5b6e5c99" providerId="ADAL" clId="{27653EE4-A2A8-44AD-A88D-00B90D0E762C}" dt="2023-02-02T21:45:09.816" v="69" actId="47"/>
        <pc:sldMkLst>
          <pc:docMk/>
          <pc:sldMk cId="1154334328" sldId="392"/>
        </pc:sldMkLst>
      </pc:sldChg>
      <pc:sldChg chg="del">
        <pc:chgData name="Bob Heinemann" userId="2f06b177-d646-4aca-968e-b5dc5b6e5c99" providerId="ADAL" clId="{27653EE4-A2A8-44AD-A88D-00B90D0E762C}" dt="2023-02-02T21:45:10.664" v="70" actId="47"/>
        <pc:sldMkLst>
          <pc:docMk/>
          <pc:sldMk cId="402951850" sldId="393"/>
        </pc:sldMkLst>
      </pc:sldChg>
      <pc:sldChg chg="del">
        <pc:chgData name="Bob Heinemann" userId="2f06b177-d646-4aca-968e-b5dc5b6e5c99" providerId="ADAL" clId="{27653EE4-A2A8-44AD-A88D-00B90D0E762C}" dt="2023-02-02T21:44:54.789" v="51" actId="47"/>
        <pc:sldMkLst>
          <pc:docMk/>
          <pc:sldMk cId="2519520291" sldId="407"/>
        </pc:sldMkLst>
      </pc:sldChg>
      <pc:sldChg chg="del">
        <pc:chgData name="Bob Heinemann" userId="2f06b177-d646-4aca-968e-b5dc5b6e5c99" providerId="ADAL" clId="{27653EE4-A2A8-44AD-A88D-00B90D0E762C}" dt="2023-02-02T21:44:53.535" v="49" actId="47"/>
        <pc:sldMkLst>
          <pc:docMk/>
          <pc:sldMk cId="2228115791" sldId="408"/>
        </pc:sldMkLst>
      </pc:sldChg>
      <pc:sldChg chg="del">
        <pc:chgData name="Bob Heinemann" userId="2f06b177-d646-4aca-968e-b5dc5b6e5c99" providerId="ADAL" clId="{27653EE4-A2A8-44AD-A88D-00B90D0E762C}" dt="2023-02-02T21:44:50.741" v="46" actId="47"/>
        <pc:sldMkLst>
          <pc:docMk/>
          <pc:sldMk cId="573967658" sldId="409"/>
        </pc:sldMkLst>
      </pc:sldChg>
      <pc:sldChg chg="del">
        <pc:chgData name="Bob Heinemann" userId="2f06b177-d646-4aca-968e-b5dc5b6e5c99" providerId="ADAL" clId="{27653EE4-A2A8-44AD-A88D-00B90D0E762C}" dt="2023-02-02T21:44:53.200" v="48" actId="47"/>
        <pc:sldMkLst>
          <pc:docMk/>
          <pc:sldMk cId="1712322751" sldId="410"/>
        </pc:sldMkLst>
      </pc:sldChg>
      <pc:sldChg chg="del">
        <pc:chgData name="Bob Heinemann" userId="2f06b177-d646-4aca-968e-b5dc5b6e5c99" providerId="ADAL" clId="{27653EE4-A2A8-44AD-A88D-00B90D0E762C}" dt="2023-02-02T21:44:53.941" v="50" actId="47"/>
        <pc:sldMkLst>
          <pc:docMk/>
          <pc:sldMk cId="936970651" sldId="411"/>
        </pc:sldMkLst>
      </pc:sldChg>
      <pc:sldChg chg="del">
        <pc:chgData name="Bob Heinemann" userId="2f06b177-d646-4aca-968e-b5dc5b6e5c99" providerId="ADAL" clId="{27653EE4-A2A8-44AD-A88D-00B90D0E762C}" dt="2023-02-02T21:44:51.860" v="47" actId="47"/>
        <pc:sldMkLst>
          <pc:docMk/>
          <pc:sldMk cId="2577523010" sldId="412"/>
        </pc:sldMkLst>
      </pc:sldChg>
      <pc:sldChg chg="del">
        <pc:chgData name="Bob Heinemann" userId="2f06b177-d646-4aca-968e-b5dc5b6e5c99" providerId="ADAL" clId="{27653EE4-A2A8-44AD-A88D-00B90D0E762C}" dt="2023-02-02T21:44:46.598" v="38" actId="47"/>
        <pc:sldMkLst>
          <pc:docMk/>
          <pc:sldMk cId="3959190142" sldId="416"/>
        </pc:sldMkLst>
      </pc:sldChg>
      <pc:sldChg chg="del">
        <pc:chgData name="Bob Heinemann" userId="2f06b177-d646-4aca-968e-b5dc5b6e5c99" providerId="ADAL" clId="{27653EE4-A2A8-44AD-A88D-00B90D0E762C}" dt="2023-02-02T21:44:56.018" v="53" actId="47"/>
        <pc:sldMkLst>
          <pc:docMk/>
          <pc:sldMk cId="1356712262" sldId="419"/>
        </pc:sldMkLst>
      </pc:sldChg>
      <pc:sldChg chg="del">
        <pc:chgData name="Bob Heinemann" userId="2f06b177-d646-4aca-968e-b5dc5b6e5c99" providerId="ADAL" clId="{27653EE4-A2A8-44AD-A88D-00B90D0E762C}" dt="2023-02-02T21:44:55.154" v="52" actId="47"/>
        <pc:sldMkLst>
          <pc:docMk/>
          <pc:sldMk cId="2013757822" sldId="420"/>
        </pc:sldMkLst>
      </pc:sldChg>
      <pc:sldChg chg="del">
        <pc:chgData name="Bob Heinemann" userId="2f06b177-d646-4aca-968e-b5dc5b6e5c99" providerId="ADAL" clId="{27653EE4-A2A8-44AD-A88D-00B90D0E762C}" dt="2023-02-02T21:44:56.601" v="54" actId="47"/>
        <pc:sldMkLst>
          <pc:docMk/>
          <pc:sldMk cId="2509566654" sldId="421"/>
        </pc:sldMkLst>
      </pc:sldChg>
      <pc:sldChg chg="del">
        <pc:chgData name="Bob Heinemann" userId="2f06b177-d646-4aca-968e-b5dc5b6e5c99" providerId="ADAL" clId="{27653EE4-A2A8-44AD-A88D-00B90D0E762C}" dt="2023-02-02T21:44:57.337" v="55" actId="47"/>
        <pc:sldMkLst>
          <pc:docMk/>
          <pc:sldMk cId="1460398756" sldId="422"/>
        </pc:sldMkLst>
      </pc:sldChg>
      <pc:sldChg chg="del">
        <pc:chgData name="Bob Heinemann" userId="2f06b177-d646-4aca-968e-b5dc5b6e5c99" providerId="ADAL" clId="{27653EE4-A2A8-44AD-A88D-00B90D0E762C}" dt="2023-02-02T21:44:57.587" v="56" actId="47"/>
        <pc:sldMkLst>
          <pc:docMk/>
          <pc:sldMk cId="4219578849" sldId="423"/>
        </pc:sldMkLst>
      </pc:sldChg>
      <pc:sldChg chg="del">
        <pc:chgData name="Bob Heinemann" userId="2f06b177-d646-4aca-968e-b5dc5b6e5c99" providerId="ADAL" clId="{27653EE4-A2A8-44AD-A88D-00B90D0E762C}" dt="2023-02-02T21:44:57.915" v="57" actId="47"/>
        <pc:sldMkLst>
          <pc:docMk/>
          <pc:sldMk cId="2176942331" sldId="424"/>
        </pc:sldMkLst>
      </pc:sldChg>
      <pc:sldChg chg="del">
        <pc:chgData name="Bob Heinemann" userId="2f06b177-d646-4aca-968e-b5dc5b6e5c99" providerId="ADAL" clId="{27653EE4-A2A8-44AD-A88D-00B90D0E762C}" dt="2023-02-02T21:44:47.920" v="40" actId="47"/>
        <pc:sldMkLst>
          <pc:docMk/>
          <pc:sldMk cId="3677864828" sldId="425"/>
        </pc:sldMkLst>
      </pc:sldChg>
      <pc:sldChg chg="del">
        <pc:chgData name="Bob Heinemann" userId="2f06b177-d646-4aca-968e-b5dc5b6e5c99" providerId="ADAL" clId="{27653EE4-A2A8-44AD-A88D-00B90D0E762C}" dt="2023-02-02T21:45:06.169" v="63" actId="47"/>
        <pc:sldMkLst>
          <pc:docMk/>
          <pc:sldMk cId="2746607940" sldId="426"/>
        </pc:sldMkLst>
      </pc:sldChg>
      <pc:sldChg chg="del">
        <pc:chgData name="Bob Heinemann" userId="2f06b177-d646-4aca-968e-b5dc5b6e5c99" providerId="ADAL" clId="{27653EE4-A2A8-44AD-A88D-00B90D0E762C}" dt="2023-02-02T21:45:07.205" v="64" actId="47"/>
        <pc:sldMkLst>
          <pc:docMk/>
          <pc:sldMk cId="1350975638" sldId="427"/>
        </pc:sldMkLst>
      </pc:sldChg>
      <pc:sldChg chg="del">
        <pc:chgData name="Bob Heinemann" userId="2f06b177-d646-4aca-968e-b5dc5b6e5c99" providerId="ADAL" clId="{27653EE4-A2A8-44AD-A88D-00B90D0E762C}" dt="2023-02-02T21:44:47.358" v="39" actId="47"/>
        <pc:sldMkLst>
          <pc:docMk/>
          <pc:sldMk cId="3725558041" sldId="428"/>
        </pc:sldMkLst>
      </pc:sldChg>
    </pc:docChg>
  </pc:docChgLst>
  <pc:docChgLst>
    <pc:chgData name="Bob Heinemann" userId="S::rheinemann@mitre.org::2f06b177-d646-4aca-968e-b5dc5b6e5c99" providerId="AD" clId="Web-{EBBDB355-4D63-46E8-848F-0DE995D2C4EB}"/>
    <pc:docChg chg="modSld">
      <pc:chgData name="Bob Heinemann" userId="S::rheinemann@mitre.org::2f06b177-d646-4aca-968e-b5dc5b6e5c99" providerId="AD" clId="Web-{EBBDB355-4D63-46E8-848F-0DE995D2C4EB}" dt="2023-03-08T00:27:56.459" v="61" actId="1076"/>
      <pc:docMkLst>
        <pc:docMk/>
      </pc:docMkLst>
      <pc:sldChg chg="modSp">
        <pc:chgData name="Bob Heinemann" userId="S::rheinemann@mitre.org::2f06b177-d646-4aca-968e-b5dc5b6e5c99" providerId="AD" clId="Web-{EBBDB355-4D63-46E8-848F-0DE995D2C4EB}" dt="2023-03-08T00:27:56.459" v="61" actId="1076"/>
        <pc:sldMkLst>
          <pc:docMk/>
          <pc:sldMk cId="419829132" sldId="259"/>
        </pc:sldMkLst>
        <pc:graphicFrameChg chg="mod modGraphic">
          <ac:chgData name="Bob Heinemann" userId="S::rheinemann@mitre.org::2f06b177-d646-4aca-968e-b5dc5b6e5c99" providerId="AD" clId="Web-{EBBDB355-4D63-46E8-848F-0DE995D2C4EB}" dt="2023-03-08T00:27:56.459" v="61" actId="1076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</pc:docChg>
  </pc:docChgLst>
  <pc:docChgLst>
    <pc:chgData name="Bob Heinemann" userId="2f06b177-d646-4aca-968e-b5dc5b6e5c99" providerId="ADAL" clId="{DCBAFABF-C65E-4298-84E2-F9C17846D3A7}"/>
    <pc:docChg chg="undo custSel addSld delSld modSld sldOrd delMainMaster modSection">
      <pc:chgData name="Bob Heinemann" userId="2f06b177-d646-4aca-968e-b5dc5b6e5c99" providerId="ADAL" clId="{DCBAFABF-C65E-4298-84E2-F9C17846D3A7}" dt="2023-07-14T14:56:58.388" v="2289" actId="20577"/>
      <pc:docMkLst>
        <pc:docMk/>
      </pc:docMkLst>
      <pc:sldChg chg="modSp mod">
        <pc:chgData name="Bob Heinemann" userId="2f06b177-d646-4aca-968e-b5dc5b6e5c99" providerId="ADAL" clId="{DCBAFABF-C65E-4298-84E2-F9C17846D3A7}" dt="2023-07-10T20:59:09.865" v="8" actId="6549"/>
        <pc:sldMkLst>
          <pc:docMk/>
          <pc:sldMk cId="2623002088" sldId="257"/>
        </pc:sldMkLst>
        <pc:spChg chg="mod">
          <ac:chgData name="Bob Heinemann" userId="2f06b177-d646-4aca-968e-b5dc5b6e5c99" providerId="ADAL" clId="{DCBAFABF-C65E-4298-84E2-F9C17846D3A7}" dt="2023-07-10T20:59:09.865" v="8" actId="6549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DCBAFABF-C65E-4298-84E2-F9C17846D3A7}" dt="2023-07-14T14:56:58.388" v="2289" actId="20577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DCBAFABF-C65E-4298-84E2-F9C17846D3A7}" dt="2023-07-14T14:56:58.388" v="2289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2923108878" sldId="260"/>
        </pc:sldMkLst>
      </pc:sldChg>
      <pc:sldChg chg="modSp mod">
        <pc:chgData name="Bob Heinemann" userId="2f06b177-d646-4aca-968e-b5dc5b6e5c99" providerId="ADAL" clId="{DCBAFABF-C65E-4298-84E2-F9C17846D3A7}" dt="2023-07-13T21:36:37.058" v="2258" actId="20577"/>
        <pc:sldMkLst>
          <pc:docMk/>
          <pc:sldMk cId="450011491" sldId="261"/>
        </pc:sldMkLst>
        <pc:spChg chg="mod">
          <ac:chgData name="Bob Heinemann" userId="2f06b177-d646-4aca-968e-b5dc5b6e5c99" providerId="ADAL" clId="{DCBAFABF-C65E-4298-84E2-F9C17846D3A7}" dt="2023-07-13T21:36:37.058" v="2258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3374222080" sldId="262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1916698" sldId="266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2262497319" sldId="268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1521709839" sldId="270"/>
        </pc:sldMkLst>
      </pc:sldChg>
      <pc:sldChg chg="modSp mod">
        <pc:chgData name="Bob Heinemann" userId="2f06b177-d646-4aca-968e-b5dc5b6e5c99" providerId="ADAL" clId="{DCBAFABF-C65E-4298-84E2-F9C17846D3A7}" dt="2023-07-10T21:04:03.814" v="77" actId="20577"/>
        <pc:sldMkLst>
          <pc:docMk/>
          <pc:sldMk cId="2862387157" sldId="271"/>
        </pc:sldMkLst>
        <pc:spChg chg="mod">
          <ac:chgData name="Bob Heinemann" userId="2f06b177-d646-4aca-968e-b5dc5b6e5c99" providerId="ADAL" clId="{DCBAFABF-C65E-4298-84E2-F9C17846D3A7}" dt="2023-07-10T21:04:03.814" v="77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3942449325" sldId="276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4009365280" sldId="277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175790833" sldId="279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3505836679" sldId="280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3327915727" sldId="281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2126569869" sldId="282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4191294913" sldId="283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2229888373" sldId="284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1285662268" sldId="285"/>
        </pc:sldMkLst>
      </pc:sldChg>
      <pc:sldChg chg="modSp mod">
        <pc:chgData name="Bob Heinemann" userId="2f06b177-d646-4aca-968e-b5dc5b6e5c99" providerId="ADAL" clId="{DCBAFABF-C65E-4298-84E2-F9C17846D3A7}" dt="2023-07-13T21:37:08.340" v="2259" actId="13926"/>
        <pc:sldMkLst>
          <pc:docMk/>
          <pc:sldMk cId="4194838497" sldId="417"/>
        </pc:sldMkLst>
        <pc:spChg chg="mod">
          <ac:chgData name="Bob Heinemann" userId="2f06b177-d646-4aca-968e-b5dc5b6e5c99" providerId="ADAL" clId="{DCBAFABF-C65E-4298-84E2-F9C17846D3A7}" dt="2023-07-13T21:37:08.340" v="2259" actId="13926"/>
          <ac:spMkLst>
            <pc:docMk/>
            <pc:sldMk cId="4194838497" sldId="417"/>
            <ac:spMk id="3" creationId="{078F9868-2CCD-9CAF-3AE9-4E4D596251BC}"/>
          </ac:spMkLst>
        </pc:spChg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2101872141" sldId="981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932754377" sldId="1021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550291352" sldId="1022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3006175490" sldId="1024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797783325" sldId="1025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223988860" sldId="1034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937477962" sldId="1151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804547021" sldId="1168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2427920914" sldId="1170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58470103" sldId="1171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3506302518" sldId="1172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729811170" sldId="1173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939106548" sldId="4925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1157728451" sldId="4926"/>
        </pc:sldMkLst>
      </pc:sldChg>
      <pc:sldChg chg="add">
        <pc:chgData name="Bob Heinemann" userId="2f06b177-d646-4aca-968e-b5dc5b6e5c99" providerId="ADAL" clId="{DCBAFABF-C65E-4298-84E2-F9C17846D3A7}" dt="2023-07-10T21:09:27.835" v="147"/>
        <pc:sldMkLst>
          <pc:docMk/>
          <pc:sldMk cId="648125012" sldId="4927"/>
        </pc:sldMkLst>
      </pc:sldChg>
      <pc:sldChg chg="addSp delSp modSp del mod">
        <pc:chgData name="Bob Heinemann" userId="2f06b177-d646-4aca-968e-b5dc5b6e5c99" providerId="ADAL" clId="{DCBAFABF-C65E-4298-84E2-F9C17846D3A7}" dt="2023-07-10T21:09:16.508" v="146" actId="2696"/>
        <pc:sldMkLst>
          <pc:docMk/>
          <pc:sldMk cId="2086015799" sldId="4927"/>
        </pc:sldMkLst>
        <pc:spChg chg="add del">
          <ac:chgData name="Bob Heinemann" userId="2f06b177-d646-4aca-968e-b5dc5b6e5c99" providerId="ADAL" clId="{DCBAFABF-C65E-4298-84E2-F9C17846D3A7}" dt="2023-07-10T21:08:44.255" v="132" actId="22"/>
          <ac:spMkLst>
            <pc:docMk/>
            <pc:sldMk cId="2086015799" sldId="4927"/>
            <ac:spMk id="3" creationId="{96B851A3-80B6-1F05-743C-5F300878DE91}"/>
          </ac:spMkLst>
        </pc:spChg>
        <pc:spChg chg="mod">
          <ac:chgData name="Bob Heinemann" userId="2f06b177-d646-4aca-968e-b5dc5b6e5c99" providerId="ADAL" clId="{DCBAFABF-C65E-4298-84E2-F9C17846D3A7}" dt="2023-07-10T21:08:32.130" v="130" actId="20577"/>
          <ac:spMkLst>
            <pc:docMk/>
            <pc:sldMk cId="2086015799" sldId="4927"/>
            <ac:spMk id="5" creationId="{B3A8EECC-EA5E-D888-D642-BA57B86636E1}"/>
          </ac:spMkLst>
        </pc:spChg>
      </pc:sldChg>
      <pc:sldChg chg="add">
        <pc:chgData name="Bob Heinemann" userId="2f06b177-d646-4aca-968e-b5dc5b6e5c99" providerId="ADAL" clId="{DCBAFABF-C65E-4298-84E2-F9C17846D3A7}" dt="2023-07-10T21:07:31.698" v="110"/>
        <pc:sldMkLst>
          <pc:docMk/>
          <pc:sldMk cId="531380170" sldId="4970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1178430205" sldId="4970"/>
        </pc:sldMkLst>
      </pc:sldChg>
      <pc:sldChg chg="add">
        <pc:chgData name="Bob Heinemann" userId="2f06b177-d646-4aca-968e-b5dc5b6e5c99" providerId="ADAL" clId="{DCBAFABF-C65E-4298-84E2-F9C17846D3A7}" dt="2023-07-10T21:08:09.671" v="118"/>
        <pc:sldMkLst>
          <pc:docMk/>
          <pc:sldMk cId="2667086494" sldId="4971"/>
        </pc:sldMkLst>
      </pc:sldChg>
      <pc:sldChg chg="del">
        <pc:chgData name="Bob Heinemann" userId="2f06b177-d646-4aca-968e-b5dc5b6e5c99" providerId="ADAL" clId="{DCBAFABF-C65E-4298-84E2-F9C17846D3A7}" dt="2023-07-10T21:07:24.748" v="109" actId="47"/>
        <pc:sldMkLst>
          <pc:docMk/>
          <pc:sldMk cId="3137954098" sldId="4971"/>
        </pc:sldMkLst>
      </pc:sldChg>
      <pc:sldChg chg="modSp add mod">
        <pc:chgData name="Bob Heinemann" userId="2f06b177-d646-4aca-968e-b5dc5b6e5c99" providerId="ADAL" clId="{DCBAFABF-C65E-4298-84E2-F9C17846D3A7}" dt="2023-07-12T20:39:00.549" v="1215" actId="21"/>
        <pc:sldMkLst>
          <pc:docMk/>
          <pc:sldMk cId="1986029723" sldId="4972"/>
        </pc:sldMkLst>
        <pc:spChg chg="mod">
          <ac:chgData name="Bob Heinemann" userId="2f06b177-d646-4aca-968e-b5dc5b6e5c99" providerId="ADAL" clId="{DCBAFABF-C65E-4298-84E2-F9C17846D3A7}" dt="2023-07-12T20:39:00.549" v="1215" actId="21"/>
          <ac:spMkLst>
            <pc:docMk/>
            <pc:sldMk cId="1986029723" sldId="4972"/>
            <ac:spMk id="5" creationId="{B3A8EECC-EA5E-D888-D642-BA57B86636E1}"/>
          </ac:spMkLst>
        </pc:spChg>
      </pc:sldChg>
      <pc:sldChg chg="modSp add del mod">
        <pc:chgData name="Bob Heinemann" userId="2f06b177-d646-4aca-968e-b5dc5b6e5c99" providerId="ADAL" clId="{DCBAFABF-C65E-4298-84E2-F9C17846D3A7}" dt="2023-07-10T21:09:16.508" v="146" actId="2696"/>
        <pc:sldMkLst>
          <pc:docMk/>
          <pc:sldMk cId="2552136189" sldId="4972"/>
        </pc:sldMkLst>
        <pc:spChg chg="mod">
          <ac:chgData name="Bob Heinemann" userId="2f06b177-d646-4aca-968e-b5dc5b6e5c99" providerId="ADAL" clId="{DCBAFABF-C65E-4298-84E2-F9C17846D3A7}" dt="2023-07-10T21:09:05.546" v="145" actId="20577"/>
          <ac:spMkLst>
            <pc:docMk/>
            <pc:sldMk cId="2552136189" sldId="4972"/>
            <ac:spMk id="5" creationId="{B3A8EECC-EA5E-D888-D642-BA57B86636E1}"/>
          </ac:spMkLst>
        </pc:spChg>
      </pc:sldChg>
      <pc:sldChg chg="addSp delSp modSp new mod modClrScheme chgLayout">
        <pc:chgData name="Bob Heinemann" userId="2f06b177-d646-4aca-968e-b5dc5b6e5c99" providerId="ADAL" clId="{DCBAFABF-C65E-4298-84E2-F9C17846D3A7}" dt="2023-07-13T01:51:02.879" v="1883" actId="20577"/>
        <pc:sldMkLst>
          <pc:docMk/>
          <pc:sldMk cId="2215353554" sldId="4973"/>
        </pc:sldMkLst>
        <pc:spChg chg="del mod ord">
          <ac:chgData name="Bob Heinemann" userId="2f06b177-d646-4aca-968e-b5dc5b6e5c99" providerId="ADAL" clId="{DCBAFABF-C65E-4298-84E2-F9C17846D3A7}" dt="2023-07-12T19:12:40.824" v="149" actId="700"/>
          <ac:spMkLst>
            <pc:docMk/>
            <pc:sldMk cId="2215353554" sldId="4973"/>
            <ac:spMk id="2" creationId="{DE911D4F-986B-E0B8-CCB8-DFEBE7A1D842}"/>
          </ac:spMkLst>
        </pc:spChg>
        <pc:spChg chg="mod ord">
          <ac:chgData name="Bob Heinemann" userId="2f06b177-d646-4aca-968e-b5dc5b6e5c99" providerId="ADAL" clId="{DCBAFABF-C65E-4298-84E2-F9C17846D3A7}" dt="2023-07-12T19:12:40.824" v="149" actId="700"/>
          <ac:spMkLst>
            <pc:docMk/>
            <pc:sldMk cId="2215353554" sldId="4973"/>
            <ac:spMk id="3" creationId="{37144FBC-0BA8-DD55-46FE-018925734A74}"/>
          </ac:spMkLst>
        </pc:spChg>
        <pc:spChg chg="add mod ord">
          <ac:chgData name="Bob Heinemann" userId="2f06b177-d646-4aca-968e-b5dc5b6e5c99" providerId="ADAL" clId="{DCBAFABF-C65E-4298-84E2-F9C17846D3A7}" dt="2023-07-12T19:44:26.825" v="320" actId="20577"/>
          <ac:spMkLst>
            <pc:docMk/>
            <pc:sldMk cId="2215353554" sldId="4973"/>
            <ac:spMk id="4" creationId="{F0A7402F-56BC-30A8-DB00-E621F29D6749}"/>
          </ac:spMkLst>
        </pc:spChg>
        <pc:spChg chg="add mod ord">
          <ac:chgData name="Bob Heinemann" userId="2f06b177-d646-4aca-968e-b5dc5b6e5c99" providerId="ADAL" clId="{DCBAFABF-C65E-4298-84E2-F9C17846D3A7}" dt="2023-07-13T01:51:02.879" v="1883" actId="20577"/>
          <ac:spMkLst>
            <pc:docMk/>
            <pc:sldMk cId="2215353554" sldId="4973"/>
            <ac:spMk id="5" creationId="{85A2374E-262F-4F9C-739B-403198C7054E}"/>
          </ac:spMkLst>
        </pc:spChg>
      </pc:sldChg>
      <pc:sldChg chg="addSp delSp modSp new mod">
        <pc:chgData name="Bob Heinemann" userId="2f06b177-d646-4aca-968e-b5dc5b6e5c99" providerId="ADAL" clId="{DCBAFABF-C65E-4298-84E2-F9C17846D3A7}" dt="2023-07-12T20:12:47.413" v="536" actId="1076"/>
        <pc:sldMkLst>
          <pc:docMk/>
          <pc:sldMk cId="2289396403" sldId="4974"/>
        </pc:sldMkLst>
        <pc:spChg chg="mod">
          <ac:chgData name="Bob Heinemann" userId="2f06b177-d646-4aca-968e-b5dc5b6e5c99" providerId="ADAL" clId="{DCBAFABF-C65E-4298-84E2-F9C17846D3A7}" dt="2023-07-12T20:07:10.773" v="476" actId="403"/>
          <ac:spMkLst>
            <pc:docMk/>
            <pc:sldMk cId="2289396403" sldId="4974"/>
            <ac:spMk id="2" creationId="{136BB274-851B-7ED7-5B2B-FF77747C22C5}"/>
          </ac:spMkLst>
        </pc:spChg>
        <pc:spChg chg="del mod">
          <ac:chgData name="Bob Heinemann" userId="2f06b177-d646-4aca-968e-b5dc5b6e5c99" providerId="ADAL" clId="{DCBAFABF-C65E-4298-84E2-F9C17846D3A7}" dt="2023-07-12T20:12:11.556" v="529" actId="478"/>
          <ac:spMkLst>
            <pc:docMk/>
            <pc:sldMk cId="2289396403" sldId="4974"/>
            <ac:spMk id="3" creationId="{06E4A298-401D-F4FB-237A-7043611A69C1}"/>
          </ac:spMkLst>
        </pc:spChg>
        <pc:spChg chg="add mod">
          <ac:chgData name="Bob Heinemann" userId="2f06b177-d646-4aca-968e-b5dc5b6e5c99" providerId="ADAL" clId="{DCBAFABF-C65E-4298-84E2-F9C17846D3A7}" dt="2023-07-12T20:12:25.841" v="532" actId="14100"/>
          <ac:spMkLst>
            <pc:docMk/>
            <pc:sldMk cId="2289396403" sldId="4974"/>
            <ac:spMk id="10" creationId="{8B434AB2-CD28-2C04-8346-88890ABBE5EE}"/>
          </ac:spMkLst>
        </pc:spChg>
        <pc:spChg chg="add del mod">
          <ac:chgData name="Bob Heinemann" userId="2f06b177-d646-4aca-968e-b5dc5b6e5c99" providerId="ADAL" clId="{DCBAFABF-C65E-4298-84E2-F9C17846D3A7}" dt="2023-07-12T20:12:15.357" v="530" actId="478"/>
          <ac:spMkLst>
            <pc:docMk/>
            <pc:sldMk cId="2289396403" sldId="4974"/>
            <ac:spMk id="12" creationId="{51EFC621-F5A7-CA6D-5F80-1210E3187BDE}"/>
          </ac:spMkLst>
        </pc:spChg>
        <pc:picChg chg="add mod">
          <ac:chgData name="Bob Heinemann" userId="2f06b177-d646-4aca-968e-b5dc5b6e5c99" providerId="ADAL" clId="{DCBAFABF-C65E-4298-84E2-F9C17846D3A7}" dt="2023-07-12T20:12:37.518" v="534" actId="14100"/>
          <ac:picMkLst>
            <pc:docMk/>
            <pc:sldMk cId="2289396403" sldId="4974"/>
            <ac:picMk id="6" creationId="{142095BC-38BF-4D24-A47D-F7274C51FDDD}"/>
          </ac:picMkLst>
        </pc:picChg>
        <pc:picChg chg="add mod">
          <ac:chgData name="Bob Heinemann" userId="2f06b177-d646-4aca-968e-b5dc5b6e5c99" providerId="ADAL" clId="{DCBAFABF-C65E-4298-84E2-F9C17846D3A7}" dt="2023-07-12T20:12:47.413" v="536" actId="1076"/>
          <ac:picMkLst>
            <pc:docMk/>
            <pc:sldMk cId="2289396403" sldId="4974"/>
            <ac:picMk id="8" creationId="{5DC7772F-22FD-FB9E-2453-3DBCAE09523C}"/>
          </ac:picMkLst>
        </pc:picChg>
      </pc:sldChg>
      <pc:sldChg chg="addSp delSp modSp new mod">
        <pc:chgData name="Bob Heinemann" userId="2f06b177-d646-4aca-968e-b5dc5b6e5c99" providerId="ADAL" clId="{DCBAFABF-C65E-4298-84E2-F9C17846D3A7}" dt="2023-07-12T20:10:55.443" v="506" actId="113"/>
        <pc:sldMkLst>
          <pc:docMk/>
          <pc:sldMk cId="3775033566" sldId="4975"/>
        </pc:sldMkLst>
        <pc:spChg chg="mod">
          <ac:chgData name="Bob Heinemann" userId="2f06b177-d646-4aca-968e-b5dc5b6e5c99" providerId="ADAL" clId="{DCBAFABF-C65E-4298-84E2-F9C17846D3A7}" dt="2023-07-12T20:06:30.697" v="462" actId="14100"/>
          <ac:spMkLst>
            <pc:docMk/>
            <pc:sldMk cId="3775033566" sldId="4975"/>
            <ac:spMk id="2" creationId="{28F872B9-A39C-5F35-F039-B8E3B4884646}"/>
          </ac:spMkLst>
        </pc:spChg>
        <pc:spChg chg="del">
          <ac:chgData name="Bob Heinemann" userId="2f06b177-d646-4aca-968e-b5dc5b6e5c99" providerId="ADAL" clId="{DCBAFABF-C65E-4298-84E2-F9C17846D3A7}" dt="2023-07-12T20:07:20.462" v="477" actId="478"/>
          <ac:spMkLst>
            <pc:docMk/>
            <pc:sldMk cId="3775033566" sldId="4975"/>
            <ac:spMk id="3" creationId="{8D7AE7C2-E8D6-2741-ADAA-240D8A098021}"/>
          </ac:spMkLst>
        </pc:spChg>
        <pc:spChg chg="add mod">
          <ac:chgData name="Bob Heinemann" userId="2f06b177-d646-4aca-968e-b5dc5b6e5c99" providerId="ADAL" clId="{DCBAFABF-C65E-4298-84E2-F9C17846D3A7}" dt="2023-07-12T20:10:55.443" v="506" actId="113"/>
          <ac:spMkLst>
            <pc:docMk/>
            <pc:sldMk cId="3775033566" sldId="4975"/>
            <ac:spMk id="10" creationId="{EA94E6AF-5A6D-3772-2E79-6F0ABECB5D35}"/>
          </ac:spMkLst>
        </pc:spChg>
        <pc:picChg chg="add mod">
          <ac:chgData name="Bob Heinemann" userId="2f06b177-d646-4aca-968e-b5dc5b6e5c99" providerId="ADAL" clId="{DCBAFABF-C65E-4298-84E2-F9C17846D3A7}" dt="2023-07-12T20:08:45.703" v="492" actId="14100"/>
          <ac:picMkLst>
            <pc:docMk/>
            <pc:sldMk cId="3775033566" sldId="4975"/>
            <ac:picMk id="6" creationId="{4B9EFE62-B8D5-0976-5DE5-D470D99B9774}"/>
          </ac:picMkLst>
        </pc:picChg>
        <pc:picChg chg="add mod">
          <ac:chgData name="Bob Heinemann" userId="2f06b177-d646-4aca-968e-b5dc5b6e5c99" providerId="ADAL" clId="{DCBAFABF-C65E-4298-84E2-F9C17846D3A7}" dt="2023-07-12T20:08:41.535" v="491" actId="14100"/>
          <ac:picMkLst>
            <pc:docMk/>
            <pc:sldMk cId="3775033566" sldId="4975"/>
            <ac:picMk id="8" creationId="{D944F9B7-3503-38A0-37AE-529E62BD0501}"/>
          </ac:picMkLst>
        </pc:picChg>
      </pc:sldChg>
      <pc:sldChg chg="addSp delSp modSp new mod">
        <pc:chgData name="Bob Heinemann" userId="2f06b177-d646-4aca-968e-b5dc5b6e5c99" providerId="ADAL" clId="{DCBAFABF-C65E-4298-84E2-F9C17846D3A7}" dt="2023-07-12T20:18:27.911" v="580" actId="113"/>
        <pc:sldMkLst>
          <pc:docMk/>
          <pc:sldMk cId="3910832384" sldId="4976"/>
        </pc:sldMkLst>
        <pc:spChg chg="mod">
          <ac:chgData name="Bob Heinemann" userId="2f06b177-d646-4aca-968e-b5dc5b6e5c99" providerId="ADAL" clId="{DCBAFABF-C65E-4298-84E2-F9C17846D3A7}" dt="2023-07-12T20:15:40.866" v="547" actId="404"/>
          <ac:spMkLst>
            <pc:docMk/>
            <pc:sldMk cId="3910832384" sldId="4976"/>
            <ac:spMk id="2" creationId="{839C391F-89E1-8DD7-E15F-0F389BF65A34}"/>
          </ac:spMkLst>
        </pc:spChg>
        <pc:spChg chg="del">
          <ac:chgData name="Bob Heinemann" userId="2f06b177-d646-4aca-968e-b5dc5b6e5c99" providerId="ADAL" clId="{DCBAFABF-C65E-4298-84E2-F9C17846D3A7}" dt="2023-07-12T20:15:44.547" v="548" actId="478"/>
          <ac:spMkLst>
            <pc:docMk/>
            <pc:sldMk cId="3910832384" sldId="4976"/>
            <ac:spMk id="3" creationId="{BAF7407C-7535-EBFF-F6C8-54AA4A0EA241}"/>
          </ac:spMkLst>
        </pc:spChg>
        <pc:spChg chg="add mod">
          <ac:chgData name="Bob Heinemann" userId="2f06b177-d646-4aca-968e-b5dc5b6e5c99" providerId="ADAL" clId="{DCBAFABF-C65E-4298-84E2-F9C17846D3A7}" dt="2023-07-12T20:18:27.911" v="580" actId="113"/>
          <ac:spMkLst>
            <pc:docMk/>
            <pc:sldMk cId="3910832384" sldId="4976"/>
            <ac:spMk id="10" creationId="{8E04544E-3F16-B265-DC0C-6298D9DF90CC}"/>
          </ac:spMkLst>
        </pc:spChg>
        <pc:picChg chg="add mod">
          <ac:chgData name="Bob Heinemann" userId="2f06b177-d646-4aca-968e-b5dc5b6e5c99" providerId="ADAL" clId="{DCBAFABF-C65E-4298-84E2-F9C17846D3A7}" dt="2023-07-12T20:16:46.091" v="560" actId="14100"/>
          <ac:picMkLst>
            <pc:docMk/>
            <pc:sldMk cId="3910832384" sldId="4976"/>
            <ac:picMk id="6" creationId="{F0207696-6258-7E22-4195-6297297911C2}"/>
          </ac:picMkLst>
        </pc:picChg>
        <pc:picChg chg="add mod">
          <ac:chgData name="Bob Heinemann" userId="2f06b177-d646-4aca-968e-b5dc5b6e5c99" providerId="ADAL" clId="{DCBAFABF-C65E-4298-84E2-F9C17846D3A7}" dt="2023-07-12T20:16:35.655" v="557" actId="14100"/>
          <ac:picMkLst>
            <pc:docMk/>
            <pc:sldMk cId="3910832384" sldId="4976"/>
            <ac:picMk id="8" creationId="{39AD1808-1325-24EF-C0AB-3F9C7D628EF2}"/>
          </ac:picMkLst>
        </pc:picChg>
      </pc:sldChg>
      <pc:sldChg chg="modSp new mod">
        <pc:chgData name="Bob Heinemann" userId="2f06b177-d646-4aca-968e-b5dc5b6e5c99" providerId="ADAL" clId="{DCBAFABF-C65E-4298-84E2-F9C17846D3A7}" dt="2023-07-12T20:37:04.267" v="1212" actId="27636"/>
        <pc:sldMkLst>
          <pc:docMk/>
          <pc:sldMk cId="3111846268" sldId="4977"/>
        </pc:sldMkLst>
        <pc:spChg chg="mod">
          <ac:chgData name="Bob Heinemann" userId="2f06b177-d646-4aca-968e-b5dc5b6e5c99" providerId="ADAL" clId="{DCBAFABF-C65E-4298-84E2-F9C17846D3A7}" dt="2023-07-12T20:26:00.273" v="639" actId="20577"/>
          <ac:spMkLst>
            <pc:docMk/>
            <pc:sldMk cId="3111846268" sldId="4977"/>
            <ac:spMk id="2" creationId="{041A08EA-4C7C-1340-5E69-C84FF3B21F40}"/>
          </ac:spMkLst>
        </pc:spChg>
        <pc:spChg chg="mod">
          <ac:chgData name="Bob Heinemann" userId="2f06b177-d646-4aca-968e-b5dc5b6e5c99" providerId="ADAL" clId="{DCBAFABF-C65E-4298-84E2-F9C17846D3A7}" dt="2023-07-12T20:37:04.267" v="1212" actId="27636"/>
          <ac:spMkLst>
            <pc:docMk/>
            <pc:sldMk cId="3111846268" sldId="4977"/>
            <ac:spMk id="3" creationId="{E4AD22A1-3EA5-5E44-948F-A60FF3D27719}"/>
          </ac:spMkLst>
        </pc:spChg>
      </pc:sldChg>
      <pc:sldChg chg="modSp new mod ord">
        <pc:chgData name="Bob Heinemann" userId="2f06b177-d646-4aca-968e-b5dc5b6e5c99" providerId="ADAL" clId="{DCBAFABF-C65E-4298-84E2-F9C17846D3A7}" dt="2023-07-12T20:59:50.982" v="1672"/>
        <pc:sldMkLst>
          <pc:docMk/>
          <pc:sldMk cId="1821397206" sldId="4978"/>
        </pc:sldMkLst>
        <pc:spChg chg="mod">
          <ac:chgData name="Bob Heinemann" userId="2f06b177-d646-4aca-968e-b5dc5b6e5c99" providerId="ADAL" clId="{DCBAFABF-C65E-4298-84E2-F9C17846D3A7}" dt="2023-07-12T20:53:31.230" v="1352" actId="404"/>
          <ac:spMkLst>
            <pc:docMk/>
            <pc:sldMk cId="1821397206" sldId="4978"/>
            <ac:spMk id="2" creationId="{9FEA1D30-9AFB-FC4E-D861-C3624CF600B2}"/>
          </ac:spMkLst>
        </pc:spChg>
      </pc:sldChg>
      <pc:sldChg chg="addSp delSp modSp new mod ord modClrScheme chgLayout">
        <pc:chgData name="Bob Heinemann" userId="2f06b177-d646-4aca-968e-b5dc5b6e5c99" providerId="ADAL" clId="{DCBAFABF-C65E-4298-84E2-F9C17846D3A7}" dt="2023-07-12T20:59:50.982" v="1672"/>
        <pc:sldMkLst>
          <pc:docMk/>
          <pc:sldMk cId="1873340434" sldId="4979"/>
        </pc:sldMkLst>
        <pc:spChg chg="del mod ord">
          <ac:chgData name="Bob Heinemann" userId="2f06b177-d646-4aca-968e-b5dc5b6e5c99" providerId="ADAL" clId="{DCBAFABF-C65E-4298-84E2-F9C17846D3A7}" dt="2023-07-12T20:50:48.412" v="1290" actId="700"/>
          <ac:spMkLst>
            <pc:docMk/>
            <pc:sldMk cId="1873340434" sldId="4979"/>
            <ac:spMk id="2" creationId="{3F7B1FDC-912A-05C2-E17D-ABCE2B81B8EE}"/>
          </ac:spMkLst>
        </pc:spChg>
        <pc:spChg chg="mod ord">
          <ac:chgData name="Bob Heinemann" userId="2f06b177-d646-4aca-968e-b5dc5b6e5c99" providerId="ADAL" clId="{DCBAFABF-C65E-4298-84E2-F9C17846D3A7}" dt="2023-07-12T20:50:48.412" v="1290" actId="700"/>
          <ac:spMkLst>
            <pc:docMk/>
            <pc:sldMk cId="1873340434" sldId="4979"/>
            <ac:spMk id="3" creationId="{156A52C3-A4ED-A7BF-BCBD-DCF2E86821CE}"/>
          </ac:spMkLst>
        </pc:spChg>
        <pc:spChg chg="add mod ord">
          <ac:chgData name="Bob Heinemann" userId="2f06b177-d646-4aca-968e-b5dc5b6e5c99" providerId="ADAL" clId="{DCBAFABF-C65E-4298-84E2-F9C17846D3A7}" dt="2023-07-12T20:58:57.626" v="1606" actId="6549"/>
          <ac:spMkLst>
            <pc:docMk/>
            <pc:sldMk cId="1873340434" sldId="4979"/>
            <ac:spMk id="4" creationId="{C93616DF-EAAE-EB8D-51DC-58205965C1DD}"/>
          </ac:spMkLst>
        </pc:spChg>
        <pc:spChg chg="add mod ord">
          <ac:chgData name="Bob Heinemann" userId="2f06b177-d646-4aca-968e-b5dc5b6e5c99" providerId="ADAL" clId="{DCBAFABF-C65E-4298-84E2-F9C17846D3A7}" dt="2023-07-12T20:59:28.313" v="1668" actId="15"/>
          <ac:spMkLst>
            <pc:docMk/>
            <pc:sldMk cId="1873340434" sldId="4979"/>
            <ac:spMk id="5" creationId="{8288597E-CDE2-B902-613A-00DE757903B4}"/>
          </ac:spMkLst>
        </pc:spChg>
      </pc:sldChg>
      <pc:sldChg chg="addSp delSp modSp new mod modClrScheme chgLayout modNotesTx">
        <pc:chgData name="Bob Heinemann" userId="2f06b177-d646-4aca-968e-b5dc5b6e5c99" providerId="ADAL" clId="{DCBAFABF-C65E-4298-84E2-F9C17846D3A7}" dt="2023-07-13T21:35:20.908" v="2231"/>
        <pc:sldMkLst>
          <pc:docMk/>
          <pc:sldMk cId="2528154972" sldId="4980"/>
        </pc:sldMkLst>
        <pc:spChg chg="add del mod">
          <ac:chgData name="Bob Heinemann" userId="2f06b177-d646-4aca-968e-b5dc5b6e5c99" providerId="ADAL" clId="{DCBAFABF-C65E-4298-84E2-F9C17846D3A7}" dt="2023-07-13T21:35:20.908" v="2231"/>
          <ac:spMkLst>
            <pc:docMk/>
            <pc:sldMk cId="2528154972" sldId="4980"/>
            <ac:spMk id="2" creationId="{B49A9010-EC6D-77D4-203E-6DB784EA2DD9}"/>
          </ac:spMkLst>
        </pc:spChg>
        <pc:spChg chg="del mod ord">
          <ac:chgData name="Bob Heinemann" userId="2f06b177-d646-4aca-968e-b5dc5b6e5c99" providerId="ADAL" clId="{DCBAFABF-C65E-4298-84E2-F9C17846D3A7}" dt="2023-07-12T21:07:18.843" v="1691" actId="700"/>
          <ac:spMkLst>
            <pc:docMk/>
            <pc:sldMk cId="2528154972" sldId="4980"/>
            <ac:spMk id="2" creationId="{C015C49E-68E4-B8CC-FDD8-67E23C604534}"/>
          </ac:spMkLst>
        </pc:spChg>
        <pc:spChg chg="mod ord">
          <ac:chgData name="Bob Heinemann" userId="2f06b177-d646-4aca-968e-b5dc5b6e5c99" providerId="ADAL" clId="{DCBAFABF-C65E-4298-84E2-F9C17846D3A7}" dt="2023-07-12T21:07:18.843" v="1691" actId="700"/>
          <ac:spMkLst>
            <pc:docMk/>
            <pc:sldMk cId="2528154972" sldId="4980"/>
            <ac:spMk id="3" creationId="{110FDBD9-DB9F-4531-0503-FF1BEB2E4893}"/>
          </ac:spMkLst>
        </pc:spChg>
        <pc:spChg chg="add mod ord">
          <ac:chgData name="Bob Heinemann" userId="2f06b177-d646-4aca-968e-b5dc5b6e5c99" providerId="ADAL" clId="{DCBAFABF-C65E-4298-84E2-F9C17846D3A7}" dt="2023-07-13T21:13:42.458" v="2000" actId="113"/>
          <ac:spMkLst>
            <pc:docMk/>
            <pc:sldMk cId="2528154972" sldId="4980"/>
            <ac:spMk id="4" creationId="{85B150CA-5A5B-0E3C-8113-934EC4D3F3C3}"/>
          </ac:spMkLst>
        </pc:spChg>
        <pc:spChg chg="add mod ord">
          <ac:chgData name="Bob Heinemann" userId="2f06b177-d646-4aca-968e-b5dc5b6e5c99" providerId="ADAL" clId="{DCBAFABF-C65E-4298-84E2-F9C17846D3A7}" dt="2023-07-13T21:15:58.733" v="2175" actId="5793"/>
          <ac:spMkLst>
            <pc:docMk/>
            <pc:sldMk cId="2528154972" sldId="4980"/>
            <ac:spMk id="5" creationId="{AFF52FE3-601D-35A0-FECB-C36981633A3F}"/>
          </ac:spMkLst>
        </pc:spChg>
      </pc:sldChg>
      <pc:sldChg chg="addSp delSp modSp new mod">
        <pc:chgData name="Bob Heinemann" userId="2f06b177-d646-4aca-968e-b5dc5b6e5c99" providerId="ADAL" clId="{DCBAFABF-C65E-4298-84E2-F9C17846D3A7}" dt="2023-07-13T21:34:58.234" v="2209" actId="21"/>
        <pc:sldMkLst>
          <pc:docMk/>
          <pc:sldMk cId="765586033" sldId="4981"/>
        </pc:sldMkLst>
        <pc:spChg chg="mod">
          <ac:chgData name="Bob Heinemann" userId="2f06b177-d646-4aca-968e-b5dc5b6e5c99" providerId="ADAL" clId="{DCBAFABF-C65E-4298-84E2-F9C17846D3A7}" dt="2023-07-13T21:13:20.262" v="1991" actId="20577"/>
          <ac:spMkLst>
            <pc:docMk/>
            <pc:sldMk cId="765586033" sldId="4981"/>
            <ac:spMk id="2" creationId="{F5EAC6F4-D9B6-9FB9-E64A-190A1F39FDA5}"/>
          </ac:spMkLst>
        </pc:spChg>
        <pc:spChg chg="mod">
          <ac:chgData name="Bob Heinemann" userId="2f06b177-d646-4aca-968e-b5dc5b6e5c99" providerId="ADAL" clId="{DCBAFABF-C65E-4298-84E2-F9C17846D3A7}" dt="2023-07-13T21:16:51.026" v="2187" actId="6549"/>
          <ac:spMkLst>
            <pc:docMk/>
            <pc:sldMk cId="765586033" sldId="4981"/>
            <ac:spMk id="3" creationId="{338AD22B-B6AD-793D-DDC9-B107EF5002E5}"/>
          </ac:spMkLst>
        </pc:spChg>
        <pc:spChg chg="add del mod">
          <ac:chgData name="Bob Heinemann" userId="2f06b177-d646-4aca-968e-b5dc5b6e5c99" providerId="ADAL" clId="{DCBAFABF-C65E-4298-84E2-F9C17846D3A7}" dt="2023-07-13T21:34:58.234" v="2209" actId="21"/>
          <ac:spMkLst>
            <pc:docMk/>
            <pc:sldMk cId="765586033" sldId="4981"/>
            <ac:spMk id="6" creationId="{D44F1AC2-7379-B216-6333-C23DDEC7BCEF}"/>
          </ac:spMkLst>
        </pc:spChg>
      </pc:sldChg>
      <pc:sldChg chg="modSp new del mod">
        <pc:chgData name="Bob Heinemann" userId="2f06b177-d646-4aca-968e-b5dc5b6e5c99" providerId="ADAL" clId="{DCBAFABF-C65E-4298-84E2-F9C17846D3A7}" dt="2023-07-13T21:35:27.421" v="2232" actId="47"/>
        <pc:sldMkLst>
          <pc:docMk/>
          <pc:sldMk cId="2409617895" sldId="4982"/>
        </pc:sldMkLst>
        <pc:spChg chg="mod">
          <ac:chgData name="Bob Heinemann" userId="2f06b177-d646-4aca-968e-b5dc5b6e5c99" providerId="ADAL" clId="{DCBAFABF-C65E-4298-84E2-F9C17846D3A7}" dt="2023-07-13T21:16:21.670" v="2177"/>
          <ac:spMkLst>
            <pc:docMk/>
            <pc:sldMk cId="2409617895" sldId="4982"/>
            <ac:spMk id="3" creationId="{22EC7526-11AE-4637-BBFE-01A316A38EBA}"/>
          </ac:spMkLst>
        </pc:spChg>
      </pc:sldChg>
      <pc:sldChg chg="addSp delSp modSp new mod ord">
        <pc:chgData name="Bob Heinemann" userId="2f06b177-d646-4aca-968e-b5dc5b6e5c99" providerId="ADAL" clId="{DCBAFABF-C65E-4298-84E2-F9C17846D3A7}" dt="2023-07-13T21:35:40.259" v="2234"/>
        <pc:sldMkLst>
          <pc:docMk/>
          <pc:sldMk cId="225124341" sldId="4983"/>
        </pc:sldMkLst>
        <pc:spChg chg="mod">
          <ac:chgData name="Bob Heinemann" userId="2f06b177-d646-4aca-968e-b5dc5b6e5c99" providerId="ADAL" clId="{DCBAFABF-C65E-4298-84E2-F9C17846D3A7}" dt="2023-07-13T21:32:25.875" v="2205" actId="20577"/>
          <ac:spMkLst>
            <pc:docMk/>
            <pc:sldMk cId="225124341" sldId="4983"/>
            <ac:spMk id="2" creationId="{4FD065D2-2871-858F-062E-7A10DD13697F}"/>
          </ac:spMkLst>
        </pc:spChg>
        <pc:spChg chg="del">
          <ac:chgData name="Bob Heinemann" userId="2f06b177-d646-4aca-968e-b5dc5b6e5c99" providerId="ADAL" clId="{DCBAFABF-C65E-4298-84E2-F9C17846D3A7}" dt="2023-07-13T21:32:19.230" v="2193" actId="22"/>
          <ac:spMkLst>
            <pc:docMk/>
            <pc:sldMk cId="225124341" sldId="4983"/>
            <ac:spMk id="3" creationId="{F12FE34A-B898-0A03-DA5E-3AFC266A5BCC}"/>
          </ac:spMkLst>
        </pc:spChg>
        <pc:spChg chg="add del">
          <ac:chgData name="Bob Heinemann" userId="2f06b177-d646-4aca-968e-b5dc5b6e5c99" providerId="ADAL" clId="{DCBAFABF-C65E-4298-84E2-F9C17846D3A7}" dt="2023-07-13T21:32:02.485" v="2190" actId="22"/>
          <ac:spMkLst>
            <pc:docMk/>
            <pc:sldMk cId="225124341" sldId="4983"/>
            <ac:spMk id="6" creationId="{3BD39453-2464-7C2C-A57A-1CD894CDCA8C}"/>
          </ac:spMkLst>
        </pc:spChg>
        <pc:spChg chg="add del">
          <ac:chgData name="Bob Heinemann" userId="2f06b177-d646-4aca-968e-b5dc5b6e5c99" providerId="ADAL" clId="{DCBAFABF-C65E-4298-84E2-F9C17846D3A7}" dt="2023-07-13T21:32:06.590" v="2192" actId="22"/>
          <ac:spMkLst>
            <pc:docMk/>
            <pc:sldMk cId="225124341" sldId="4983"/>
            <ac:spMk id="8" creationId="{1D0E88BC-8B95-8E63-00A0-650E8A2FF213}"/>
          </ac:spMkLst>
        </pc:spChg>
        <pc:picChg chg="add mod ord">
          <ac:chgData name="Bob Heinemann" userId="2f06b177-d646-4aca-968e-b5dc5b6e5c99" providerId="ADAL" clId="{DCBAFABF-C65E-4298-84E2-F9C17846D3A7}" dt="2023-07-13T21:32:19.230" v="2193" actId="22"/>
          <ac:picMkLst>
            <pc:docMk/>
            <pc:sldMk cId="225124341" sldId="4983"/>
            <ac:picMk id="10" creationId="{9F5A3692-1369-E426-C7F9-C32690663382}"/>
          </ac:picMkLst>
        </pc:picChg>
      </pc:sldChg>
      <pc:sldMasterChg chg="delSldLayout">
        <pc:chgData name="Bob Heinemann" userId="2f06b177-d646-4aca-968e-b5dc5b6e5c99" providerId="ADAL" clId="{DCBAFABF-C65E-4298-84E2-F9C17846D3A7}" dt="2023-07-10T21:07:24.748" v="109" actId="47"/>
        <pc:sldMasterMkLst>
          <pc:docMk/>
          <pc:sldMasterMk cId="1663889483" sldId="2147483809"/>
        </pc:sldMasterMkLst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663889483" sldId="2147483809"/>
            <pc:sldLayoutMk cId="1083281047" sldId="2147483843"/>
          </pc:sldLayoutMkLst>
        </pc:sldLayoutChg>
      </pc:sldMasterChg>
      <pc:sldMasterChg chg="del delSldLayout">
        <pc:chgData name="Bob Heinemann" userId="2f06b177-d646-4aca-968e-b5dc5b6e5c99" providerId="ADAL" clId="{DCBAFABF-C65E-4298-84E2-F9C17846D3A7}" dt="2023-07-10T21:07:24.748" v="109" actId="47"/>
        <pc:sldMasterMkLst>
          <pc:docMk/>
          <pc:sldMasterMk cId="1701388785" sldId="2147483844"/>
        </pc:sldMasterMkLst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982471965" sldId="2147483845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3668990468" sldId="2147483846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755183287" sldId="2147483847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1828229494" sldId="2147483848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201070602" sldId="2147483849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1738639845" sldId="2147483850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288572770" sldId="2147483851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3176260963" sldId="2147483852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3087212448" sldId="2147483853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852662655" sldId="2147483854"/>
          </pc:sldLayoutMkLst>
        </pc:sldLayoutChg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1701388785" sldId="2147483844"/>
            <pc:sldLayoutMk cId="820584654" sldId="2147483855"/>
          </pc:sldLayoutMkLst>
        </pc:sldLayoutChg>
      </pc:sldMasterChg>
      <pc:sldMasterChg chg="delSldLayout">
        <pc:chgData name="Bob Heinemann" userId="2f06b177-d646-4aca-968e-b5dc5b6e5c99" providerId="ADAL" clId="{DCBAFABF-C65E-4298-84E2-F9C17846D3A7}" dt="2023-07-10T21:07:24.748" v="109" actId="47"/>
        <pc:sldMasterMkLst>
          <pc:docMk/>
          <pc:sldMasterMk cId="3047067654" sldId="2147483856"/>
        </pc:sldMasterMkLst>
        <pc:sldLayoutChg chg="del">
          <pc:chgData name="Bob Heinemann" userId="2f06b177-d646-4aca-968e-b5dc5b6e5c99" providerId="ADAL" clId="{DCBAFABF-C65E-4298-84E2-F9C17846D3A7}" dt="2023-07-10T21:07:24.748" v="109" actId="47"/>
          <pc:sldLayoutMkLst>
            <pc:docMk/>
            <pc:sldMasterMk cId="3047067654" sldId="2147483856"/>
            <pc:sldLayoutMk cId="3635215979" sldId="2147483886"/>
          </pc:sldLayoutMkLst>
        </pc:sldLayoutChg>
      </pc:sldMasterChg>
    </pc:docChg>
  </pc:docChgLst>
  <pc:docChgLst>
    <pc:chgData name="Gananand G Kini" userId="7e704cb4-ceca-45b4-9649-11f664136731" providerId="ADAL" clId="{1FEA8B7E-6D96-C14D-BE46-449FBA3FE39F}"/>
    <pc:docChg chg="undo custSel addSld modSld sldOrd modSection">
      <pc:chgData name="Gananand G Kini" userId="7e704cb4-ceca-45b4-9649-11f664136731" providerId="ADAL" clId="{1FEA8B7E-6D96-C14D-BE46-449FBA3FE39F}" dt="2023-11-03T16:22:03.143" v="1527" actId="20577"/>
      <pc:docMkLst>
        <pc:docMk/>
      </pc:docMkLst>
      <pc:sldChg chg="modSp mod">
        <pc:chgData name="Gananand G Kini" userId="7e704cb4-ceca-45b4-9649-11f664136731" providerId="ADAL" clId="{1FEA8B7E-6D96-C14D-BE46-449FBA3FE39F}" dt="2023-10-26T19:23:12.987" v="2" actId="20577"/>
        <pc:sldMkLst>
          <pc:docMk/>
          <pc:sldMk cId="2623002088" sldId="257"/>
        </pc:sldMkLst>
        <pc:spChg chg="mod">
          <ac:chgData name="Gananand G Kini" userId="7e704cb4-ceca-45b4-9649-11f664136731" providerId="ADAL" clId="{1FEA8B7E-6D96-C14D-BE46-449FBA3FE39F}" dt="2023-10-26T19:23:12.987" v="2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Gananand G Kini" userId="7e704cb4-ceca-45b4-9649-11f664136731" providerId="ADAL" clId="{1FEA8B7E-6D96-C14D-BE46-449FBA3FE39F}" dt="2023-10-26T19:24:06.531" v="7" actId="20577"/>
        <pc:sldMkLst>
          <pc:docMk/>
          <pc:sldMk cId="419829132" sldId="259"/>
        </pc:sldMkLst>
        <pc:graphicFrameChg chg="modGraphic">
          <ac:chgData name="Gananand G Kini" userId="7e704cb4-ceca-45b4-9649-11f664136731" providerId="ADAL" clId="{1FEA8B7E-6D96-C14D-BE46-449FBA3FE39F}" dt="2023-10-26T19:24:06.531" v="7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Gananand G Kini" userId="7e704cb4-ceca-45b4-9649-11f664136731" providerId="ADAL" clId="{1FEA8B7E-6D96-C14D-BE46-449FBA3FE39F}" dt="2023-11-02T19:09:00.577" v="1368" actId="20577"/>
        <pc:sldMkLst>
          <pc:docMk/>
          <pc:sldMk cId="4194838497" sldId="417"/>
        </pc:sldMkLst>
        <pc:spChg chg="mod">
          <ac:chgData name="Gananand G Kini" userId="7e704cb4-ceca-45b4-9649-11f664136731" providerId="ADAL" clId="{1FEA8B7E-6D96-C14D-BE46-449FBA3FE39F}" dt="2023-11-02T19:09:00.577" v="1368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modSp mod">
        <pc:chgData name="Gananand G Kini" userId="7e704cb4-ceca-45b4-9649-11f664136731" providerId="ADAL" clId="{1FEA8B7E-6D96-C14D-BE46-449FBA3FE39F}" dt="2023-10-26T19:43:57.968" v="261" actId="20577"/>
        <pc:sldMkLst>
          <pc:docMk/>
          <pc:sldMk cId="262729170" sldId="5003"/>
        </pc:sldMkLst>
        <pc:spChg chg="mod">
          <ac:chgData name="Gananand G Kini" userId="7e704cb4-ceca-45b4-9649-11f664136731" providerId="ADAL" clId="{1FEA8B7E-6D96-C14D-BE46-449FBA3FE39F}" dt="2023-10-26T19:43:57.968" v="261" actId="20577"/>
          <ac:spMkLst>
            <pc:docMk/>
            <pc:sldMk cId="262729170" sldId="5003"/>
            <ac:spMk id="8" creationId="{EA96872E-FB20-6432-CCE6-B60787934526}"/>
          </ac:spMkLst>
        </pc:spChg>
      </pc:sldChg>
      <pc:sldChg chg="modSp mod">
        <pc:chgData name="Gananand G Kini" userId="7e704cb4-ceca-45b4-9649-11f664136731" providerId="ADAL" clId="{1FEA8B7E-6D96-C14D-BE46-449FBA3FE39F}" dt="2023-11-02T19:18:33.714" v="1422" actId="20577"/>
        <pc:sldMkLst>
          <pc:docMk/>
          <pc:sldMk cId="3622316906" sldId="5012"/>
        </pc:sldMkLst>
        <pc:spChg chg="mod">
          <ac:chgData name="Gananand G Kini" userId="7e704cb4-ceca-45b4-9649-11f664136731" providerId="ADAL" clId="{1FEA8B7E-6D96-C14D-BE46-449FBA3FE39F}" dt="2023-11-02T19:18:33.714" v="1422" actId="20577"/>
          <ac:spMkLst>
            <pc:docMk/>
            <pc:sldMk cId="3622316906" sldId="5012"/>
            <ac:spMk id="3" creationId="{24792BF4-F9EB-57D8-D985-E1F54743FB35}"/>
          </ac:spMkLst>
        </pc:spChg>
      </pc:sldChg>
      <pc:sldChg chg="modSp mod">
        <pc:chgData name="Gananand G Kini" userId="7e704cb4-ceca-45b4-9649-11f664136731" providerId="ADAL" clId="{1FEA8B7E-6D96-C14D-BE46-449FBA3FE39F}" dt="2023-11-03T16:20:26.283" v="1523" actId="13926"/>
        <pc:sldMkLst>
          <pc:docMk/>
          <pc:sldMk cId="2833028136" sldId="5016"/>
        </pc:sldMkLst>
        <pc:spChg chg="mod">
          <ac:chgData name="Gananand G Kini" userId="7e704cb4-ceca-45b4-9649-11f664136731" providerId="ADAL" clId="{1FEA8B7E-6D96-C14D-BE46-449FBA3FE39F}" dt="2023-11-02T19:35:11.708" v="1488" actId="6549"/>
          <ac:spMkLst>
            <pc:docMk/>
            <pc:sldMk cId="2833028136" sldId="5016"/>
            <ac:spMk id="4" creationId="{0D50865F-8E01-4067-BFE0-FCC13B76F583}"/>
          </ac:spMkLst>
        </pc:spChg>
        <pc:graphicFrameChg chg="mod modGraphic">
          <ac:chgData name="Gananand G Kini" userId="7e704cb4-ceca-45b4-9649-11f664136731" providerId="ADAL" clId="{1FEA8B7E-6D96-C14D-BE46-449FBA3FE39F}" dt="2023-11-03T16:20:26.283" v="1523" actId="13926"/>
          <ac:graphicFrameMkLst>
            <pc:docMk/>
            <pc:sldMk cId="2833028136" sldId="5016"/>
            <ac:graphicFrameMk id="8" creationId="{565D1EB1-2F23-D298-19C3-843D87EA1876}"/>
          </ac:graphicFrameMkLst>
        </pc:graphicFrameChg>
      </pc:sldChg>
      <pc:sldChg chg="addSp delSp modSp mod">
        <pc:chgData name="Gananand G Kini" userId="7e704cb4-ceca-45b4-9649-11f664136731" providerId="ADAL" clId="{1FEA8B7E-6D96-C14D-BE46-449FBA3FE39F}" dt="2023-11-03T16:22:03.143" v="1527" actId="20577"/>
        <pc:sldMkLst>
          <pc:docMk/>
          <pc:sldMk cId="253969809" sldId="5017"/>
        </pc:sldMkLst>
        <pc:spChg chg="add del mod">
          <ac:chgData name="Gananand G Kini" userId="7e704cb4-ceca-45b4-9649-11f664136731" providerId="ADAL" clId="{1FEA8B7E-6D96-C14D-BE46-449FBA3FE39F}" dt="2023-11-02T19:27:29.357" v="1427" actId="478"/>
          <ac:spMkLst>
            <pc:docMk/>
            <pc:sldMk cId="253969809" sldId="5017"/>
            <ac:spMk id="2" creationId="{BE8FCB3D-7D26-884D-96C7-B29920CAA39F}"/>
          </ac:spMkLst>
        </pc:spChg>
        <pc:spChg chg="mod">
          <ac:chgData name="Gananand G Kini" userId="7e704cb4-ceca-45b4-9649-11f664136731" providerId="ADAL" clId="{1FEA8B7E-6D96-C14D-BE46-449FBA3FE39F}" dt="2023-11-02T19:34:26.743" v="1476" actId="20577"/>
          <ac:spMkLst>
            <pc:docMk/>
            <pc:sldMk cId="253969809" sldId="5017"/>
            <ac:spMk id="4" creationId="{0D50865F-8E01-4067-BFE0-FCC13B76F583}"/>
          </ac:spMkLst>
        </pc:spChg>
        <pc:graphicFrameChg chg="mod modGraphic">
          <ac:chgData name="Gananand G Kini" userId="7e704cb4-ceca-45b4-9649-11f664136731" providerId="ADAL" clId="{1FEA8B7E-6D96-C14D-BE46-449FBA3FE39F}" dt="2023-11-03T16:22:03.143" v="1527" actId="20577"/>
          <ac:graphicFrameMkLst>
            <pc:docMk/>
            <pc:sldMk cId="253969809" sldId="5017"/>
            <ac:graphicFrameMk id="8" creationId="{565D1EB1-2F23-D298-19C3-843D87EA1876}"/>
          </ac:graphicFrameMkLst>
        </pc:graphicFrameChg>
      </pc:sldChg>
      <pc:sldChg chg="modSp mod">
        <pc:chgData name="Gananand G Kini" userId="7e704cb4-ceca-45b4-9649-11f664136731" providerId="ADAL" clId="{1FEA8B7E-6D96-C14D-BE46-449FBA3FE39F}" dt="2023-11-03T16:20:20.333" v="1522" actId="13926"/>
        <pc:sldMkLst>
          <pc:docMk/>
          <pc:sldMk cId="185192327" sldId="5018"/>
        </pc:sldMkLst>
        <pc:spChg chg="mod">
          <ac:chgData name="Gananand G Kini" userId="7e704cb4-ceca-45b4-9649-11f664136731" providerId="ADAL" clId="{1FEA8B7E-6D96-C14D-BE46-449FBA3FE39F}" dt="2023-11-02T19:35:16.410" v="1489" actId="6549"/>
          <ac:spMkLst>
            <pc:docMk/>
            <pc:sldMk cId="185192327" sldId="5018"/>
            <ac:spMk id="4" creationId="{0D50865F-8E01-4067-BFE0-FCC13B76F583}"/>
          </ac:spMkLst>
        </pc:spChg>
        <pc:graphicFrameChg chg="mod modGraphic">
          <ac:chgData name="Gananand G Kini" userId="7e704cb4-ceca-45b4-9649-11f664136731" providerId="ADAL" clId="{1FEA8B7E-6D96-C14D-BE46-449FBA3FE39F}" dt="2023-11-03T16:20:20.333" v="1522" actId="13926"/>
          <ac:graphicFrameMkLst>
            <pc:docMk/>
            <pc:sldMk cId="185192327" sldId="5018"/>
            <ac:graphicFrameMk id="8" creationId="{565D1EB1-2F23-D298-19C3-843D87EA1876}"/>
          </ac:graphicFrameMkLst>
        </pc:graphicFrameChg>
      </pc:sldChg>
      <pc:sldChg chg="modSp mod">
        <pc:chgData name="Gananand G Kini" userId="7e704cb4-ceca-45b4-9649-11f664136731" providerId="ADAL" clId="{1FEA8B7E-6D96-C14D-BE46-449FBA3FE39F}" dt="2023-11-03T16:20:15.785" v="1521" actId="13926"/>
        <pc:sldMkLst>
          <pc:docMk/>
          <pc:sldMk cId="915161690" sldId="5019"/>
        </pc:sldMkLst>
        <pc:spChg chg="mod">
          <ac:chgData name="Gananand G Kini" userId="7e704cb4-ceca-45b4-9649-11f664136731" providerId="ADAL" clId="{1FEA8B7E-6D96-C14D-BE46-449FBA3FE39F}" dt="2023-11-02T19:35:21.149" v="1490" actId="6549"/>
          <ac:spMkLst>
            <pc:docMk/>
            <pc:sldMk cId="915161690" sldId="5019"/>
            <ac:spMk id="4" creationId="{0D50865F-8E01-4067-BFE0-FCC13B76F583}"/>
          </ac:spMkLst>
        </pc:spChg>
        <pc:spChg chg="mod">
          <ac:chgData name="Gananand G Kini" userId="7e704cb4-ceca-45b4-9649-11f664136731" providerId="ADAL" clId="{1FEA8B7E-6D96-C14D-BE46-449FBA3FE39F}" dt="2023-10-26T19:39:00.945" v="218" actId="1076"/>
          <ac:spMkLst>
            <pc:docMk/>
            <pc:sldMk cId="915161690" sldId="5019"/>
            <ac:spMk id="10" creationId="{47F3D05B-CAA6-3560-974D-9543100BF745}"/>
          </ac:spMkLst>
        </pc:spChg>
        <pc:graphicFrameChg chg="mod modGraphic">
          <ac:chgData name="Gananand G Kini" userId="7e704cb4-ceca-45b4-9649-11f664136731" providerId="ADAL" clId="{1FEA8B7E-6D96-C14D-BE46-449FBA3FE39F}" dt="2023-11-03T16:20:15.785" v="1521" actId="13926"/>
          <ac:graphicFrameMkLst>
            <pc:docMk/>
            <pc:sldMk cId="915161690" sldId="5019"/>
            <ac:graphicFrameMk id="8" creationId="{565D1EB1-2F23-D298-19C3-843D87EA1876}"/>
          </ac:graphicFrameMkLst>
        </pc:graphicFrameChg>
      </pc:sldChg>
      <pc:sldChg chg="ord">
        <pc:chgData name="Gananand G Kini" userId="7e704cb4-ceca-45b4-9649-11f664136731" providerId="ADAL" clId="{1FEA8B7E-6D96-C14D-BE46-449FBA3FE39F}" dt="2023-11-02T19:40:20.999" v="1491" actId="20578"/>
        <pc:sldMkLst>
          <pc:docMk/>
          <pc:sldMk cId="1342629014" sldId="5020"/>
        </pc:sldMkLst>
      </pc:sldChg>
      <pc:sldChg chg="modSp mod">
        <pc:chgData name="Gananand G Kini" userId="7e704cb4-ceca-45b4-9649-11f664136731" providerId="ADAL" clId="{1FEA8B7E-6D96-C14D-BE46-449FBA3FE39F}" dt="2023-11-02T14:52:48.481" v="1021" actId="20577"/>
        <pc:sldMkLst>
          <pc:docMk/>
          <pc:sldMk cId="2238156695" sldId="5021"/>
        </pc:sldMkLst>
        <pc:spChg chg="mod">
          <ac:chgData name="Gananand G Kini" userId="7e704cb4-ceca-45b4-9649-11f664136731" providerId="ADAL" clId="{1FEA8B7E-6D96-C14D-BE46-449FBA3FE39F}" dt="2023-11-02T14:52:48.481" v="1021" actId="20577"/>
          <ac:spMkLst>
            <pc:docMk/>
            <pc:sldMk cId="2238156695" sldId="5021"/>
            <ac:spMk id="3" creationId="{7E4A5842-6862-7777-64FC-B5111FAB2CD7}"/>
          </ac:spMkLst>
        </pc:spChg>
      </pc:sldChg>
      <pc:sldChg chg="modSp mod">
        <pc:chgData name="Gananand G Kini" userId="7e704cb4-ceca-45b4-9649-11f664136731" providerId="ADAL" clId="{1FEA8B7E-6D96-C14D-BE46-449FBA3FE39F}" dt="2023-10-26T19:39:52.824" v="255" actId="20577"/>
        <pc:sldMkLst>
          <pc:docMk/>
          <pc:sldMk cId="2972717192" sldId="5022"/>
        </pc:sldMkLst>
        <pc:spChg chg="mod">
          <ac:chgData name="Gananand G Kini" userId="7e704cb4-ceca-45b4-9649-11f664136731" providerId="ADAL" clId="{1FEA8B7E-6D96-C14D-BE46-449FBA3FE39F}" dt="2023-10-26T19:39:52.824" v="255" actId="20577"/>
          <ac:spMkLst>
            <pc:docMk/>
            <pc:sldMk cId="2972717192" sldId="5022"/>
            <ac:spMk id="3" creationId="{A7202648-EF0E-7DEF-648C-CA00580D5475}"/>
          </ac:spMkLst>
        </pc:spChg>
      </pc:sldChg>
      <pc:sldChg chg="addSp delSp modSp new mod modClrScheme chgLayout">
        <pc:chgData name="Gananand G Kini" userId="7e704cb4-ceca-45b4-9649-11f664136731" providerId="ADAL" clId="{1FEA8B7E-6D96-C14D-BE46-449FBA3FE39F}" dt="2023-11-02T19:34:18.285" v="1467" actId="20577"/>
        <pc:sldMkLst>
          <pc:docMk/>
          <pc:sldMk cId="1341586702" sldId="5023"/>
        </pc:sldMkLst>
        <pc:spChg chg="del mod ord">
          <ac:chgData name="Gananand G Kini" userId="7e704cb4-ceca-45b4-9649-11f664136731" providerId="ADAL" clId="{1FEA8B7E-6D96-C14D-BE46-449FBA3FE39F}" dt="2023-10-26T19:35:36.548" v="109" actId="700"/>
          <ac:spMkLst>
            <pc:docMk/>
            <pc:sldMk cId="1341586702" sldId="5023"/>
            <ac:spMk id="2" creationId="{8416D6B0-38E1-5841-FA85-4B1CE743076F}"/>
          </ac:spMkLst>
        </pc:spChg>
        <pc:spChg chg="mod ord">
          <ac:chgData name="Gananand G Kini" userId="7e704cb4-ceca-45b4-9649-11f664136731" providerId="ADAL" clId="{1FEA8B7E-6D96-C14D-BE46-449FBA3FE39F}" dt="2023-10-26T19:35:36.548" v="109" actId="700"/>
          <ac:spMkLst>
            <pc:docMk/>
            <pc:sldMk cId="1341586702" sldId="5023"/>
            <ac:spMk id="3" creationId="{C1934548-8454-F63F-16C5-77F5874D2DB3}"/>
          </ac:spMkLst>
        </pc:spChg>
        <pc:spChg chg="add mod ord">
          <ac:chgData name="Gananand G Kini" userId="7e704cb4-ceca-45b4-9649-11f664136731" providerId="ADAL" clId="{1FEA8B7E-6D96-C14D-BE46-449FBA3FE39F}" dt="2023-10-26T19:35:45.047" v="147" actId="20577"/>
          <ac:spMkLst>
            <pc:docMk/>
            <pc:sldMk cId="1341586702" sldId="5023"/>
            <ac:spMk id="4" creationId="{429FFE3C-9129-3FC2-B2EF-73185E483E5C}"/>
          </ac:spMkLst>
        </pc:spChg>
        <pc:spChg chg="add mod ord">
          <ac:chgData name="Gananand G Kini" userId="7e704cb4-ceca-45b4-9649-11f664136731" providerId="ADAL" clId="{1FEA8B7E-6D96-C14D-BE46-449FBA3FE39F}" dt="2023-11-02T19:34:18.285" v="1467" actId="20577"/>
          <ac:spMkLst>
            <pc:docMk/>
            <pc:sldMk cId="1341586702" sldId="5023"/>
            <ac:spMk id="5" creationId="{1A2649AD-56DC-051F-1D19-EAEA5CA17D42}"/>
          </ac:spMkLst>
        </pc:spChg>
      </pc:sldChg>
      <pc:sldChg chg="modSp add mod">
        <pc:chgData name="Gananand G Kini" userId="7e704cb4-ceca-45b4-9649-11f664136731" providerId="ADAL" clId="{1FEA8B7E-6D96-C14D-BE46-449FBA3FE39F}" dt="2023-11-02T19:29:59.977" v="1432" actId="20577"/>
        <pc:sldMkLst>
          <pc:docMk/>
          <pc:sldMk cId="3471502014" sldId="5024"/>
        </pc:sldMkLst>
        <pc:spChg chg="mod">
          <ac:chgData name="Gananand G Kini" userId="7e704cb4-ceca-45b4-9649-11f664136731" providerId="ADAL" clId="{1FEA8B7E-6D96-C14D-BE46-449FBA3FE39F}" dt="2023-11-02T19:29:59.977" v="1432" actId="20577"/>
          <ac:spMkLst>
            <pc:docMk/>
            <pc:sldMk cId="3471502014" sldId="5024"/>
            <ac:spMk id="4" creationId="{429FFE3C-9129-3FC2-B2EF-73185E483E5C}"/>
          </ac:spMkLst>
        </pc:spChg>
        <pc:spChg chg="mod">
          <ac:chgData name="Gananand G Kini" userId="7e704cb4-ceca-45b4-9649-11f664136731" providerId="ADAL" clId="{1FEA8B7E-6D96-C14D-BE46-449FBA3FE39F}" dt="2023-11-02T15:30:00.641" v="1345" actId="6549"/>
          <ac:spMkLst>
            <pc:docMk/>
            <pc:sldMk cId="3471502014" sldId="5024"/>
            <ac:spMk id="5" creationId="{1A2649AD-56DC-051F-1D19-EAEA5CA17D42}"/>
          </ac:spMkLst>
        </pc:spChg>
      </pc:sldChg>
    </pc:docChg>
  </pc:docChgLst>
  <pc:docChgLst>
    <pc:chgData name="Steven M Christey" userId="f24da668-4c1f-41c0-850e-113e2bdf78cf" providerId="ADAL" clId="{2BE9BBD5-8E20-46B6-92C6-E2FB4AA6B910}"/>
    <pc:docChg chg="undo redo custSel addSld modSld sldOrd modSection">
      <pc:chgData name="Steven M Christey" userId="f24da668-4c1f-41c0-850e-113e2bdf78cf" providerId="ADAL" clId="{2BE9BBD5-8E20-46B6-92C6-E2FB4AA6B910}" dt="2023-01-13T17:21:15.221" v="1747" actId="20577"/>
      <pc:docMkLst>
        <pc:docMk/>
      </pc:docMkLst>
      <pc:sldChg chg="modSp add mod">
        <pc:chgData name="Steven M Christey" userId="f24da668-4c1f-41c0-850e-113e2bdf78cf" providerId="ADAL" clId="{2BE9BBD5-8E20-46B6-92C6-E2FB4AA6B910}" dt="2023-01-13T05:08:26.620" v="1274" actId="15"/>
        <pc:sldMkLst>
          <pc:docMk/>
          <pc:sldMk cId="3045806609" sldId="383"/>
        </pc:sldMkLst>
        <pc:spChg chg="mod">
          <ac:chgData name="Steven M Christey" userId="f24da668-4c1f-41c0-850e-113e2bdf78cf" providerId="ADAL" clId="{2BE9BBD5-8E20-46B6-92C6-E2FB4AA6B910}" dt="2023-01-13T05:08:26.620" v="1274" actId="15"/>
          <ac:spMkLst>
            <pc:docMk/>
            <pc:sldMk cId="3045806609" sldId="383"/>
            <ac:spMk id="3" creationId="{40074262-9EF6-8AEF-E215-7346FC4163AB}"/>
          </ac:spMkLst>
        </pc:spChg>
      </pc:sldChg>
      <pc:sldChg chg="modSp add mod ord">
        <pc:chgData name="Steven M Christey" userId="f24da668-4c1f-41c0-850e-113e2bdf78cf" providerId="ADAL" clId="{2BE9BBD5-8E20-46B6-92C6-E2FB4AA6B910}" dt="2023-01-13T05:09:11.351" v="1276"/>
        <pc:sldMkLst>
          <pc:docMk/>
          <pc:sldMk cId="514436917" sldId="384"/>
        </pc:sldMkLst>
        <pc:graphicFrameChg chg="modGraphic">
          <ac:chgData name="Steven M Christey" userId="f24da668-4c1f-41c0-850e-113e2bdf78cf" providerId="ADAL" clId="{2BE9BBD5-8E20-46B6-92C6-E2FB4AA6B910}" dt="2023-01-13T04:56:59.165" v="1014" actId="403"/>
          <ac:graphicFrameMkLst>
            <pc:docMk/>
            <pc:sldMk cId="514436917" sldId="384"/>
            <ac:graphicFrameMk id="5" creationId="{6F246EC6-6812-1DAA-8EB4-D943348BBE79}"/>
          </ac:graphicFrameMkLst>
        </pc:graphicFrameChg>
      </pc:sldChg>
      <pc:sldChg chg="modSp add mod ord">
        <pc:chgData name="Steven M Christey" userId="f24da668-4c1f-41c0-850e-113e2bdf78cf" providerId="ADAL" clId="{2BE9BBD5-8E20-46B6-92C6-E2FB4AA6B910}" dt="2023-01-13T05:37:08.228" v="1722" actId="113"/>
        <pc:sldMkLst>
          <pc:docMk/>
          <pc:sldMk cId="1638915440" sldId="385"/>
        </pc:sldMkLst>
        <pc:graphicFrameChg chg="mod modGraphic">
          <ac:chgData name="Steven M Christey" userId="f24da668-4c1f-41c0-850e-113e2bdf78cf" providerId="ADAL" clId="{2BE9BBD5-8E20-46B6-92C6-E2FB4AA6B910}" dt="2023-01-13T05:37:08.228" v="1722" actId="113"/>
          <ac:graphicFrameMkLst>
            <pc:docMk/>
            <pc:sldMk cId="1638915440" sldId="385"/>
            <ac:graphicFrameMk id="5" creationId="{6F246EC6-6812-1DAA-8EB4-D943348BBE79}"/>
          </ac:graphicFrameMkLst>
        </pc:graphicFrameChg>
      </pc:sldChg>
      <pc:sldChg chg="modSp add mod ord">
        <pc:chgData name="Steven M Christey" userId="f24da668-4c1f-41c0-850e-113e2bdf78cf" providerId="ADAL" clId="{2BE9BBD5-8E20-46B6-92C6-E2FB4AA6B910}" dt="2023-01-13T05:09:11.351" v="1276"/>
        <pc:sldMkLst>
          <pc:docMk/>
          <pc:sldMk cId="2282838097" sldId="386"/>
        </pc:sldMkLst>
        <pc:graphicFrameChg chg="modGraphic">
          <ac:chgData name="Steven M Christey" userId="f24da668-4c1f-41c0-850e-113e2bdf78cf" providerId="ADAL" clId="{2BE9BBD5-8E20-46B6-92C6-E2FB4AA6B910}" dt="2023-01-13T04:57:23.540" v="1024" actId="403"/>
          <ac:graphicFrameMkLst>
            <pc:docMk/>
            <pc:sldMk cId="2282838097" sldId="386"/>
            <ac:graphicFrameMk id="5" creationId="{6F246EC6-6812-1DAA-8EB4-D943348BBE79}"/>
          </ac:graphicFrameMkLst>
        </pc:graphicFrameChg>
      </pc:sldChg>
      <pc:sldChg chg="modSp add mod ord">
        <pc:chgData name="Steven M Christey" userId="f24da668-4c1f-41c0-850e-113e2bdf78cf" providerId="ADAL" clId="{2BE9BBD5-8E20-46B6-92C6-E2FB4AA6B910}" dt="2023-01-13T05:09:11.351" v="1276"/>
        <pc:sldMkLst>
          <pc:docMk/>
          <pc:sldMk cId="2378667283" sldId="387"/>
        </pc:sldMkLst>
        <pc:graphicFrameChg chg="modGraphic">
          <ac:chgData name="Steven M Christey" userId="f24da668-4c1f-41c0-850e-113e2bdf78cf" providerId="ADAL" clId="{2BE9BBD5-8E20-46B6-92C6-E2FB4AA6B910}" dt="2023-01-13T04:57:41.721" v="1029" actId="403"/>
          <ac:graphicFrameMkLst>
            <pc:docMk/>
            <pc:sldMk cId="2378667283" sldId="387"/>
            <ac:graphicFrameMk id="5" creationId="{6F246EC6-6812-1DAA-8EB4-D943348BBE79}"/>
          </ac:graphicFrameMkLst>
        </pc:graphicFrameChg>
      </pc:sldChg>
      <pc:sldChg chg="modSp add mod ord">
        <pc:chgData name="Steven M Christey" userId="f24da668-4c1f-41c0-850e-113e2bdf78cf" providerId="ADAL" clId="{2BE9BBD5-8E20-46B6-92C6-E2FB4AA6B910}" dt="2023-01-13T05:09:11.351" v="1276"/>
        <pc:sldMkLst>
          <pc:docMk/>
          <pc:sldMk cId="315232108" sldId="388"/>
        </pc:sldMkLst>
        <pc:graphicFrameChg chg="modGraphic">
          <ac:chgData name="Steven M Christey" userId="f24da668-4c1f-41c0-850e-113e2bdf78cf" providerId="ADAL" clId="{2BE9BBD5-8E20-46B6-92C6-E2FB4AA6B910}" dt="2023-01-13T05:00:37.099" v="1040" actId="403"/>
          <ac:graphicFrameMkLst>
            <pc:docMk/>
            <pc:sldMk cId="315232108" sldId="388"/>
            <ac:graphicFrameMk id="5" creationId="{6F246EC6-6812-1DAA-8EB4-D943348BBE79}"/>
          </ac:graphicFrameMkLst>
        </pc:graphicFrameChg>
      </pc:sldChg>
      <pc:sldChg chg="modSp add mod ord">
        <pc:chgData name="Steven M Christey" userId="f24da668-4c1f-41c0-850e-113e2bdf78cf" providerId="ADAL" clId="{2BE9BBD5-8E20-46B6-92C6-E2FB4AA6B910}" dt="2023-01-13T05:38:08.900" v="1728" actId="113"/>
        <pc:sldMkLst>
          <pc:docMk/>
          <pc:sldMk cId="2615421806" sldId="389"/>
        </pc:sldMkLst>
        <pc:graphicFrameChg chg="modGraphic">
          <ac:chgData name="Steven M Christey" userId="f24da668-4c1f-41c0-850e-113e2bdf78cf" providerId="ADAL" clId="{2BE9BBD5-8E20-46B6-92C6-E2FB4AA6B910}" dt="2023-01-13T05:38:08.900" v="1728" actId="113"/>
          <ac:graphicFrameMkLst>
            <pc:docMk/>
            <pc:sldMk cId="2615421806" sldId="389"/>
            <ac:graphicFrameMk id="5" creationId="{6F246EC6-6812-1DAA-8EB4-D943348BBE79}"/>
          </ac:graphicFrameMkLst>
        </pc:graphicFrameChg>
      </pc:sldChg>
      <pc:sldChg chg="modSp add mod ord">
        <pc:chgData name="Steven M Christey" userId="f24da668-4c1f-41c0-850e-113e2bdf78cf" providerId="ADAL" clId="{2BE9BBD5-8E20-46B6-92C6-E2FB4AA6B910}" dt="2023-01-13T05:04:33.310" v="1108"/>
        <pc:sldMkLst>
          <pc:docMk/>
          <pc:sldMk cId="1128441178" sldId="390"/>
        </pc:sldMkLst>
        <pc:graphicFrameChg chg="modGraphic">
          <ac:chgData name="Steven M Christey" userId="f24da668-4c1f-41c0-850e-113e2bdf78cf" providerId="ADAL" clId="{2BE9BBD5-8E20-46B6-92C6-E2FB4AA6B910}" dt="2023-01-13T05:02:19.432" v="1049" actId="14734"/>
          <ac:graphicFrameMkLst>
            <pc:docMk/>
            <pc:sldMk cId="1128441178" sldId="390"/>
            <ac:graphicFrameMk id="5" creationId="{6F246EC6-6812-1DAA-8EB4-D943348BBE79}"/>
          </ac:graphicFrameMkLst>
        </pc:graphicFrameChg>
      </pc:sldChg>
      <pc:sldChg chg="add ord">
        <pc:chgData name="Steven M Christey" userId="f24da668-4c1f-41c0-850e-113e2bdf78cf" providerId="ADAL" clId="{2BE9BBD5-8E20-46B6-92C6-E2FB4AA6B910}" dt="2023-01-13T05:04:44.973" v="1110"/>
        <pc:sldMkLst>
          <pc:docMk/>
          <pc:sldMk cId="2898483687" sldId="391"/>
        </pc:sldMkLst>
      </pc:sldChg>
      <pc:sldChg chg="modSp add mod ord">
        <pc:chgData name="Steven M Christey" userId="f24da668-4c1f-41c0-850e-113e2bdf78cf" providerId="ADAL" clId="{2BE9BBD5-8E20-46B6-92C6-E2FB4AA6B910}" dt="2023-01-13T05:09:11.351" v="1276"/>
        <pc:sldMkLst>
          <pc:docMk/>
          <pc:sldMk cId="1154334328" sldId="392"/>
        </pc:sldMkLst>
        <pc:graphicFrameChg chg="modGraphic">
          <ac:chgData name="Steven M Christey" userId="f24da668-4c1f-41c0-850e-113e2bdf78cf" providerId="ADAL" clId="{2BE9BBD5-8E20-46B6-92C6-E2FB4AA6B910}" dt="2023-01-13T05:02:04.448" v="1048" actId="404"/>
          <ac:graphicFrameMkLst>
            <pc:docMk/>
            <pc:sldMk cId="1154334328" sldId="392"/>
            <ac:graphicFrameMk id="5" creationId="{6F246EC6-6812-1DAA-8EB4-D943348BBE79}"/>
          </ac:graphicFrameMkLst>
        </pc:graphicFrameChg>
      </pc:sldChg>
      <pc:sldChg chg="modSp add mod ord">
        <pc:chgData name="Steven M Christey" userId="f24da668-4c1f-41c0-850e-113e2bdf78cf" providerId="ADAL" clId="{2BE9BBD5-8E20-46B6-92C6-E2FB4AA6B910}" dt="2023-01-13T05:09:11.351" v="1276"/>
        <pc:sldMkLst>
          <pc:docMk/>
          <pc:sldMk cId="402951850" sldId="393"/>
        </pc:sldMkLst>
        <pc:graphicFrameChg chg="modGraphic">
          <ac:chgData name="Steven M Christey" userId="f24da668-4c1f-41c0-850e-113e2bdf78cf" providerId="ADAL" clId="{2BE9BBD5-8E20-46B6-92C6-E2FB4AA6B910}" dt="2023-01-13T05:05:46.911" v="1206" actId="404"/>
          <ac:graphicFrameMkLst>
            <pc:docMk/>
            <pc:sldMk cId="402951850" sldId="393"/>
            <ac:graphicFrameMk id="5" creationId="{6F246EC6-6812-1DAA-8EB4-D943348BBE79}"/>
          </ac:graphicFrameMkLst>
        </pc:graphicFrameChg>
      </pc:sldChg>
      <pc:sldChg chg="modSp mod">
        <pc:chgData name="Steven M Christey" userId="f24da668-4c1f-41c0-850e-113e2bdf78cf" providerId="ADAL" clId="{2BE9BBD5-8E20-46B6-92C6-E2FB4AA6B910}" dt="2023-01-13T05:40:05.190" v="1745" actId="13926"/>
        <pc:sldMkLst>
          <pc:docMk/>
          <pc:sldMk cId="2013757822" sldId="420"/>
        </pc:sldMkLst>
        <pc:spChg chg="mod">
          <ac:chgData name="Steven M Christey" userId="f24da668-4c1f-41c0-850e-113e2bdf78cf" providerId="ADAL" clId="{2BE9BBD5-8E20-46B6-92C6-E2FB4AA6B910}" dt="2023-01-13T05:40:05.190" v="1745" actId="13926"/>
          <ac:spMkLst>
            <pc:docMk/>
            <pc:sldMk cId="2013757822" sldId="420"/>
            <ac:spMk id="3" creationId="{D01FE6B2-287E-BD6F-F5A7-6762E3A447AC}"/>
          </ac:spMkLst>
        </pc:spChg>
      </pc:sldChg>
      <pc:sldChg chg="modSp new mod">
        <pc:chgData name="Steven M Christey" userId="f24da668-4c1f-41c0-850e-113e2bdf78cf" providerId="ADAL" clId="{2BE9BBD5-8E20-46B6-92C6-E2FB4AA6B910}" dt="2023-01-13T17:21:15.221" v="1747" actId="20577"/>
        <pc:sldMkLst>
          <pc:docMk/>
          <pc:sldMk cId="3677864828" sldId="425"/>
        </pc:sldMkLst>
        <pc:spChg chg="mod">
          <ac:chgData name="Steven M Christey" userId="f24da668-4c1f-41c0-850e-113e2bdf78cf" providerId="ADAL" clId="{2BE9BBD5-8E20-46B6-92C6-E2FB4AA6B910}" dt="2023-01-13T05:14:39.308" v="1513" actId="20577"/>
          <ac:spMkLst>
            <pc:docMk/>
            <pc:sldMk cId="3677864828" sldId="425"/>
            <ac:spMk id="2" creationId="{E8371C10-2A1A-6FCA-D112-2260C50B9358}"/>
          </ac:spMkLst>
        </pc:spChg>
        <pc:spChg chg="mod">
          <ac:chgData name="Steven M Christey" userId="f24da668-4c1f-41c0-850e-113e2bdf78cf" providerId="ADAL" clId="{2BE9BBD5-8E20-46B6-92C6-E2FB4AA6B910}" dt="2023-01-13T17:21:15.221" v="1747" actId="20577"/>
          <ac:spMkLst>
            <pc:docMk/>
            <pc:sldMk cId="3677864828" sldId="425"/>
            <ac:spMk id="3" creationId="{D9E69A39-D18B-74F3-A4EB-5670A5FCED52}"/>
          </ac:spMkLst>
        </pc:spChg>
      </pc:sldChg>
      <pc:sldChg chg="new">
        <pc:chgData name="Steven M Christey" userId="f24da668-4c1f-41c0-850e-113e2bdf78cf" providerId="ADAL" clId="{2BE9BBD5-8E20-46B6-92C6-E2FB4AA6B910}" dt="2023-01-13T05:04:58.059" v="1111" actId="680"/>
        <pc:sldMkLst>
          <pc:docMk/>
          <pc:sldMk cId="2746607940" sldId="426"/>
        </pc:sldMkLst>
      </pc:sldChg>
      <pc:sldChg chg="modSp new mod">
        <pc:chgData name="Steven M Christey" userId="f24da668-4c1f-41c0-850e-113e2bdf78cf" providerId="ADAL" clId="{2BE9BBD5-8E20-46B6-92C6-E2FB4AA6B910}" dt="2023-01-13T05:05:28.138" v="1201" actId="20577"/>
        <pc:sldMkLst>
          <pc:docMk/>
          <pc:sldMk cId="1350975638" sldId="427"/>
        </pc:sldMkLst>
        <pc:spChg chg="mod">
          <ac:chgData name="Steven M Christey" userId="f24da668-4c1f-41c0-850e-113e2bdf78cf" providerId="ADAL" clId="{2BE9BBD5-8E20-46B6-92C6-E2FB4AA6B910}" dt="2023-01-13T05:05:28.138" v="1201" actId="20577"/>
          <ac:spMkLst>
            <pc:docMk/>
            <pc:sldMk cId="1350975638" sldId="427"/>
            <ac:spMk id="2" creationId="{14439DB7-2389-44BF-1746-14EC16F07D1B}"/>
          </ac:spMkLst>
        </pc:spChg>
      </pc:sldChg>
      <pc:sldChg chg="addSp delSp modSp new mod">
        <pc:chgData name="Steven M Christey" userId="f24da668-4c1f-41c0-850e-113e2bdf78cf" providerId="ADAL" clId="{2BE9BBD5-8E20-46B6-92C6-E2FB4AA6B910}" dt="2023-01-13T05:16:18.407" v="1548" actId="20577"/>
        <pc:sldMkLst>
          <pc:docMk/>
          <pc:sldMk cId="3725558041" sldId="428"/>
        </pc:sldMkLst>
        <pc:spChg chg="mod">
          <ac:chgData name="Steven M Christey" userId="f24da668-4c1f-41c0-850e-113e2bdf78cf" providerId="ADAL" clId="{2BE9BBD5-8E20-46B6-92C6-E2FB4AA6B910}" dt="2023-01-13T05:16:18.407" v="1548" actId="20577"/>
          <ac:spMkLst>
            <pc:docMk/>
            <pc:sldMk cId="3725558041" sldId="428"/>
            <ac:spMk id="2" creationId="{FDF82AA5-4355-43E4-F439-51592186E213}"/>
          </ac:spMkLst>
        </pc:spChg>
        <pc:spChg chg="del">
          <ac:chgData name="Steven M Christey" userId="f24da668-4c1f-41c0-850e-113e2bdf78cf" providerId="ADAL" clId="{2BE9BBD5-8E20-46B6-92C6-E2FB4AA6B910}" dt="2023-01-13T05:12:00.725" v="1337" actId="931"/>
          <ac:spMkLst>
            <pc:docMk/>
            <pc:sldMk cId="3725558041" sldId="428"/>
            <ac:spMk id="3" creationId="{682D4AEE-91CC-CC7F-D99E-8668D16A283F}"/>
          </ac:spMkLst>
        </pc:spChg>
        <pc:picChg chg="add mod">
          <ac:chgData name="Steven M Christey" userId="f24da668-4c1f-41c0-850e-113e2bdf78cf" providerId="ADAL" clId="{2BE9BBD5-8E20-46B6-92C6-E2FB4AA6B910}" dt="2023-01-13T05:12:02.714" v="1338" actId="27614"/>
          <ac:picMkLst>
            <pc:docMk/>
            <pc:sldMk cId="3725558041" sldId="428"/>
            <ac:picMk id="6" creationId="{C206C06E-30AC-5E7D-C063-230DEE70571A}"/>
          </ac:picMkLst>
        </pc:picChg>
      </pc:sldChg>
    </pc:docChg>
  </pc:docChgLst>
  <pc:docChgLst>
    <pc:chgData name="Gananand G Kini" userId="7e704cb4-ceca-45b4-9649-11f664136731" providerId="ADAL" clId="{8240AE80-3C65-4A49-984D-49175D2DE441}"/>
    <pc:docChg chg="modSld">
      <pc:chgData name="Gananand G Kini" userId="7e704cb4-ceca-45b4-9649-11f664136731" providerId="ADAL" clId="{8240AE80-3C65-4A49-984D-49175D2DE441}" dt="2023-07-13T19:40:57.092" v="119" actId="20577"/>
      <pc:docMkLst>
        <pc:docMk/>
      </pc:docMkLst>
      <pc:sldChg chg="modSp mod">
        <pc:chgData name="Gananand G Kini" userId="7e704cb4-ceca-45b4-9649-11f664136731" providerId="ADAL" clId="{8240AE80-3C65-4A49-984D-49175D2DE441}" dt="2023-07-13T19:11:33.275" v="4" actId="20577"/>
        <pc:sldMkLst>
          <pc:docMk/>
          <pc:sldMk cId="419829132" sldId="259"/>
        </pc:sldMkLst>
        <pc:graphicFrameChg chg="modGraphic">
          <ac:chgData name="Gananand G Kini" userId="7e704cb4-ceca-45b4-9649-11f664136731" providerId="ADAL" clId="{8240AE80-3C65-4A49-984D-49175D2DE441}" dt="2023-07-13T19:11:33.275" v="4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Gananand G Kini" userId="7e704cb4-ceca-45b4-9649-11f664136731" providerId="ADAL" clId="{8240AE80-3C65-4A49-984D-49175D2DE441}" dt="2023-07-13T19:40:57.092" v="119" actId="20577"/>
        <pc:sldMkLst>
          <pc:docMk/>
          <pc:sldMk cId="450011491" sldId="261"/>
        </pc:sldMkLst>
        <pc:spChg chg="mod">
          <ac:chgData name="Gananand G Kini" userId="7e704cb4-ceca-45b4-9649-11f664136731" providerId="ADAL" clId="{8240AE80-3C65-4A49-984D-49175D2DE441}" dt="2023-07-13T19:40:57.092" v="119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Gananand G Kini" userId="7e704cb4-ceca-45b4-9649-11f664136731" providerId="ADAL" clId="{8240AE80-3C65-4A49-984D-49175D2DE441}" dt="2023-07-13T19:40:41.515" v="118" actId="20577"/>
        <pc:sldMkLst>
          <pc:docMk/>
          <pc:sldMk cId="2862387157" sldId="271"/>
        </pc:sldMkLst>
        <pc:spChg chg="mod">
          <ac:chgData name="Gananand G Kini" userId="7e704cb4-ceca-45b4-9649-11f664136731" providerId="ADAL" clId="{8240AE80-3C65-4A49-984D-49175D2DE441}" dt="2023-07-13T19:40:41.515" v="118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Gananand G Kini" userId="7e704cb4-ceca-45b4-9649-11f664136731" providerId="ADAL" clId="{8240AE80-3C65-4A49-984D-49175D2DE441}" dt="2023-07-13T19:30:58.820" v="117" actId="20577"/>
        <pc:sldMkLst>
          <pc:docMk/>
          <pc:sldMk cId="2215353554" sldId="4973"/>
        </pc:sldMkLst>
        <pc:spChg chg="mod">
          <ac:chgData name="Gananand G Kini" userId="7e704cb4-ceca-45b4-9649-11f664136731" providerId="ADAL" clId="{8240AE80-3C65-4A49-984D-49175D2DE441}" dt="2023-07-13T19:30:58.820" v="117" actId="20577"/>
          <ac:spMkLst>
            <pc:docMk/>
            <pc:sldMk cId="2215353554" sldId="4973"/>
            <ac:spMk id="5" creationId="{85A2374E-262F-4F9C-739B-403198C7054E}"/>
          </ac:spMkLst>
        </pc:spChg>
      </pc:sldChg>
      <pc:sldChg chg="modSp mod modNotesTx">
        <pc:chgData name="Gananand G Kini" userId="7e704cb4-ceca-45b4-9649-11f664136731" providerId="ADAL" clId="{8240AE80-3C65-4A49-984D-49175D2DE441}" dt="2023-07-13T19:26:53.547" v="73" actId="20577"/>
        <pc:sldMkLst>
          <pc:docMk/>
          <pc:sldMk cId="1873340434" sldId="4979"/>
        </pc:sldMkLst>
        <pc:spChg chg="mod">
          <ac:chgData name="Gananand G Kini" userId="7e704cb4-ceca-45b4-9649-11f664136731" providerId="ADAL" clId="{8240AE80-3C65-4A49-984D-49175D2DE441}" dt="2023-07-13T19:14:10.165" v="11"/>
          <ac:spMkLst>
            <pc:docMk/>
            <pc:sldMk cId="1873340434" sldId="4979"/>
            <ac:spMk id="5" creationId="{8288597E-CDE2-B902-613A-00DE757903B4}"/>
          </ac:spMkLst>
        </pc:spChg>
      </pc:sldChg>
    </pc:docChg>
  </pc:docChgLst>
  <pc:docChgLst>
    <pc:chgData name="Gananand G Kini" userId="7e704cb4-ceca-45b4-9649-11f664136731" providerId="ADAL" clId="{A1F5572C-9B54-B841-9558-A57F08D02FC8}"/>
    <pc:docChg chg="modSld">
      <pc:chgData name="Gananand G Kini" userId="7e704cb4-ceca-45b4-9649-11f664136731" providerId="ADAL" clId="{A1F5572C-9B54-B841-9558-A57F08D02FC8}" dt="2024-02-09T17:27:35.414" v="257" actId="20577"/>
      <pc:docMkLst>
        <pc:docMk/>
      </pc:docMkLst>
      <pc:sldChg chg="modSp mod">
        <pc:chgData name="Gananand G Kini" userId="7e704cb4-ceca-45b4-9649-11f664136731" providerId="ADAL" clId="{A1F5572C-9B54-B841-9558-A57F08D02FC8}" dt="2024-02-09T17:27:35.414" v="257" actId="20577"/>
        <pc:sldMkLst>
          <pc:docMk/>
          <pc:sldMk cId="3225128734" sldId="5040"/>
        </pc:sldMkLst>
        <pc:spChg chg="mod">
          <ac:chgData name="Gananand G Kini" userId="7e704cb4-ceca-45b4-9649-11f664136731" providerId="ADAL" clId="{A1F5572C-9B54-B841-9558-A57F08D02FC8}" dt="2024-02-09T17:27:35.414" v="257" actId="20577"/>
          <ac:spMkLst>
            <pc:docMk/>
            <pc:sldMk cId="3225128734" sldId="5040"/>
            <ac:spMk id="3" creationId="{CE081EAA-0D23-EEA1-7961-376D1F3408FD}"/>
          </ac:spMkLst>
        </pc:spChg>
      </pc:sldChg>
    </pc:docChg>
  </pc:docChgLst>
  <pc:docChgLst>
    <pc:chgData name="Steven M Christey" userId="f24da668-4c1f-41c0-850e-113e2bdf78cf" providerId="ADAL" clId="{FCE71908-D1D5-4252-973E-AEE328AA7760}"/>
    <pc:docChg chg="undo custSel addSld modSld modSection">
      <pc:chgData name="Steven M Christey" userId="f24da668-4c1f-41c0-850e-113e2bdf78cf" providerId="ADAL" clId="{FCE71908-D1D5-4252-973E-AEE328AA7760}" dt="2022-11-18T15:54:36.858" v="693" actId="6549"/>
      <pc:docMkLst>
        <pc:docMk/>
      </pc:docMkLst>
      <pc:sldChg chg="modSp add mod">
        <pc:chgData name="Steven M Christey" userId="f24da668-4c1f-41c0-850e-113e2bdf78cf" providerId="ADAL" clId="{FCE71908-D1D5-4252-973E-AEE328AA7760}" dt="2022-11-18T15:50:10.719" v="672" actId="20577"/>
        <pc:sldMkLst>
          <pc:docMk/>
          <pc:sldMk cId="1287287830" sldId="363"/>
        </pc:sldMkLst>
        <pc:spChg chg="mod">
          <ac:chgData name="Steven M Christey" userId="f24da668-4c1f-41c0-850e-113e2bdf78cf" providerId="ADAL" clId="{FCE71908-D1D5-4252-973E-AEE328AA7760}" dt="2022-11-18T15:50:10.719" v="672" actId="20577"/>
          <ac:spMkLst>
            <pc:docMk/>
            <pc:sldMk cId="1287287830" sldId="363"/>
            <ac:spMk id="3" creationId="{CE54A07F-BAC6-9642-2D1C-82A97AC1B674}"/>
          </ac:spMkLst>
        </pc:spChg>
      </pc:sldChg>
      <pc:sldChg chg="modSp add mod">
        <pc:chgData name="Steven M Christey" userId="f24da668-4c1f-41c0-850e-113e2bdf78cf" providerId="ADAL" clId="{FCE71908-D1D5-4252-973E-AEE328AA7760}" dt="2022-11-18T15:52:26.468" v="679" actId="6549"/>
        <pc:sldMkLst>
          <pc:docMk/>
          <pc:sldMk cId="275343058" sldId="364"/>
        </pc:sldMkLst>
        <pc:spChg chg="mod">
          <ac:chgData name="Steven M Christey" userId="f24da668-4c1f-41c0-850e-113e2bdf78cf" providerId="ADAL" clId="{FCE71908-D1D5-4252-973E-AEE328AA7760}" dt="2022-11-18T15:52:26.468" v="679" actId="6549"/>
          <ac:spMkLst>
            <pc:docMk/>
            <pc:sldMk cId="275343058" sldId="364"/>
            <ac:spMk id="3" creationId="{26E960E0-B5B0-75B9-6C04-2E4653180827}"/>
          </ac:spMkLst>
        </pc:spChg>
      </pc:sldChg>
      <pc:sldChg chg="modSp add mod">
        <pc:chgData name="Steven M Christey" userId="f24da668-4c1f-41c0-850e-113e2bdf78cf" providerId="ADAL" clId="{FCE71908-D1D5-4252-973E-AEE328AA7760}" dt="2022-11-18T15:53:58.571" v="686" actId="6549"/>
        <pc:sldMkLst>
          <pc:docMk/>
          <pc:sldMk cId="650339976" sldId="365"/>
        </pc:sldMkLst>
        <pc:spChg chg="mod">
          <ac:chgData name="Steven M Christey" userId="f24da668-4c1f-41c0-850e-113e2bdf78cf" providerId="ADAL" clId="{FCE71908-D1D5-4252-973E-AEE328AA7760}" dt="2022-11-18T15:53:58.571" v="686" actId="6549"/>
          <ac:spMkLst>
            <pc:docMk/>
            <pc:sldMk cId="650339976" sldId="365"/>
            <ac:spMk id="3" creationId="{26E960E0-B5B0-75B9-6C04-2E4653180827}"/>
          </ac:spMkLst>
        </pc:spChg>
      </pc:sldChg>
      <pc:sldChg chg="modSp add mod">
        <pc:chgData name="Steven M Christey" userId="f24da668-4c1f-41c0-850e-113e2bdf78cf" providerId="ADAL" clId="{FCE71908-D1D5-4252-973E-AEE328AA7760}" dt="2022-11-18T15:54:36.858" v="693" actId="6549"/>
        <pc:sldMkLst>
          <pc:docMk/>
          <pc:sldMk cId="964291206" sldId="366"/>
        </pc:sldMkLst>
        <pc:spChg chg="mod">
          <ac:chgData name="Steven M Christey" userId="f24da668-4c1f-41c0-850e-113e2bdf78cf" providerId="ADAL" clId="{FCE71908-D1D5-4252-973E-AEE328AA7760}" dt="2022-11-18T15:54:36.858" v="693" actId="6549"/>
          <ac:spMkLst>
            <pc:docMk/>
            <pc:sldMk cId="964291206" sldId="366"/>
            <ac:spMk id="3" creationId="{26E960E0-B5B0-75B9-6C04-2E4653180827}"/>
          </ac:spMkLst>
        </pc:spChg>
      </pc:sldChg>
      <pc:sldChg chg="modSp new mod">
        <pc:chgData name="Steven M Christey" userId="f24da668-4c1f-41c0-850e-113e2bdf78cf" providerId="ADAL" clId="{FCE71908-D1D5-4252-973E-AEE328AA7760}" dt="2022-11-18T15:49:14.375" v="619" actId="20577"/>
        <pc:sldMkLst>
          <pc:docMk/>
          <pc:sldMk cId="2790780776" sldId="1475"/>
        </pc:sldMkLst>
        <pc:spChg chg="mod">
          <ac:chgData name="Steven M Christey" userId="f24da668-4c1f-41c0-850e-113e2bdf78cf" providerId="ADAL" clId="{FCE71908-D1D5-4252-973E-AEE328AA7760}" dt="2022-11-18T15:44:08.352" v="30" actId="20577"/>
          <ac:spMkLst>
            <pc:docMk/>
            <pc:sldMk cId="2790780776" sldId="1475"/>
            <ac:spMk id="2" creationId="{608A8178-B44C-70FA-7651-5292B18F5229}"/>
          </ac:spMkLst>
        </pc:spChg>
        <pc:spChg chg="mod">
          <ac:chgData name="Steven M Christey" userId="f24da668-4c1f-41c0-850e-113e2bdf78cf" providerId="ADAL" clId="{FCE71908-D1D5-4252-973E-AEE328AA7760}" dt="2022-11-18T15:49:14.375" v="619" actId="20577"/>
          <ac:spMkLst>
            <pc:docMk/>
            <pc:sldMk cId="2790780776" sldId="1475"/>
            <ac:spMk id="3" creationId="{7813315E-4B39-2B82-926E-0EC9546B8C47}"/>
          </ac:spMkLst>
        </pc:spChg>
      </pc:sldChg>
    </pc:docChg>
  </pc:docChgLst>
  <pc:docChgLst>
    <pc:chgData name="Alec J Summers" userId="S::asummers@mitre.org::d9c4246f-ffa8-4c52-a253-9dc5efe19efc" providerId="AD" clId="Web-{8A3C3FE6-6D58-47AF-B13E-76180C7FB82B}"/>
    <pc:docChg chg="modSld sldOrd">
      <pc:chgData name="Alec J Summers" userId="S::asummers@mitre.org::d9c4246f-ffa8-4c52-a253-9dc5efe19efc" providerId="AD" clId="Web-{8A3C3FE6-6D58-47AF-B13E-76180C7FB82B}" dt="2023-07-14T16:02:52.552" v="5"/>
      <pc:docMkLst>
        <pc:docMk/>
      </pc:docMkLst>
      <pc:sldChg chg="modSp ord">
        <pc:chgData name="Alec J Summers" userId="S::asummers@mitre.org::d9c4246f-ffa8-4c52-a253-9dc5efe19efc" providerId="AD" clId="Web-{8A3C3FE6-6D58-47AF-B13E-76180C7FB82B}" dt="2023-07-14T16:02:52.552" v="5"/>
        <pc:sldMkLst>
          <pc:docMk/>
          <pc:sldMk cId="1862869358" sldId="576"/>
        </pc:sldMkLst>
        <pc:spChg chg="mod">
          <ac:chgData name="Alec J Summers" userId="S::asummers@mitre.org::d9c4246f-ffa8-4c52-a253-9dc5efe19efc" providerId="AD" clId="Web-{8A3C3FE6-6D58-47AF-B13E-76180C7FB82B}" dt="2023-07-14T16:02:14.176" v="4" actId="20577"/>
          <ac:spMkLst>
            <pc:docMk/>
            <pc:sldMk cId="1862869358" sldId="576"/>
            <ac:spMk id="2" creationId="{81D4F255-829A-6225-6267-2AA684FF5067}"/>
          </ac:spMkLst>
        </pc:spChg>
        <pc:picChg chg="mod">
          <ac:chgData name="Alec J Summers" userId="S::asummers@mitre.org::d9c4246f-ffa8-4c52-a253-9dc5efe19efc" providerId="AD" clId="Web-{8A3C3FE6-6D58-47AF-B13E-76180C7FB82B}" dt="2023-07-14T16:02:09.738" v="3" actId="1076"/>
          <ac:picMkLst>
            <pc:docMk/>
            <pc:sldMk cId="1862869358" sldId="576"/>
            <ac:picMk id="4" creationId="{4FE121AC-F42F-393D-7E78-A0CD04C258B2}"/>
          </ac:picMkLst>
        </pc:picChg>
      </pc:sldChg>
      <pc:sldChg chg="modSp">
        <pc:chgData name="Alec J Summers" userId="S::asummers@mitre.org::d9c4246f-ffa8-4c52-a253-9dc5efe19efc" providerId="AD" clId="Web-{8A3C3FE6-6D58-47AF-B13E-76180C7FB82B}" dt="2023-07-14T16:01:57.129" v="1" actId="14100"/>
        <pc:sldMkLst>
          <pc:docMk/>
          <pc:sldMk cId="18271799" sldId="587"/>
        </pc:sldMkLst>
        <pc:spChg chg="mod">
          <ac:chgData name="Alec J Summers" userId="S::asummers@mitre.org::d9c4246f-ffa8-4c52-a253-9dc5efe19efc" providerId="AD" clId="Web-{8A3C3FE6-6D58-47AF-B13E-76180C7FB82B}" dt="2023-07-14T16:01:57.129" v="1" actId="14100"/>
          <ac:spMkLst>
            <pc:docMk/>
            <pc:sldMk cId="18271799" sldId="587"/>
            <ac:spMk id="3" creationId="{31F85D60-621F-2473-D165-80CC65D8131A}"/>
          </ac:spMkLst>
        </pc:spChg>
      </pc:sldChg>
    </pc:docChg>
  </pc:docChgLst>
  <pc:docChgLst>
    <pc:chgData name="Luke W Malinowski" userId="57759a89-bbd7-4a83-a901-5412d573b370" providerId="ADAL" clId="{3793D2CB-00D3-B74C-8822-ACEF439FAF6B}"/>
    <pc:docChg chg="undo custSel addSld modSld modSection">
      <pc:chgData name="Luke W Malinowski" userId="57759a89-bbd7-4a83-a901-5412d573b370" providerId="ADAL" clId="{3793D2CB-00D3-B74C-8822-ACEF439FAF6B}" dt="2023-03-10T14:36:49.130" v="427" actId="20577"/>
      <pc:docMkLst>
        <pc:docMk/>
      </pc:docMkLst>
      <pc:sldChg chg="modSp mod">
        <pc:chgData name="Luke W Malinowski" userId="57759a89-bbd7-4a83-a901-5412d573b370" providerId="ADAL" clId="{3793D2CB-00D3-B74C-8822-ACEF439FAF6B}" dt="2023-03-10T13:14:51.321" v="347" actId="20577"/>
        <pc:sldMkLst>
          <pc:docMk/>
          <pc:sldMk cId="730246354" sldId="419"/>
        </pc:sldMkLst>
        <pc:spChg chg="mod">
          <ac:chgData name="Luke W Malinowski" userId="57759a89-bbd7-4a83-a901-5412d573b370" providerId="ADAL" clId="{3793D2CB-00D3-B74C-8822-ACEF439FAF6B}" dt="2023-03-10T13:14:51.321" v="347" actId="20577"/>
          <ac:spMkLst>
            <pc:docMk/>
            <pc:sldMk cId="730246354" sldId="419"/>
            <ac:spMk id="2" creationId="{FA161D74-679C-FB4A-FDBC-C42EC26A6D04}"/>
          </ac:spMkLst>
        </pc:spChg>
      </pc:sldChg>
      <pc:sldChg chg="modSp new mod">
        <pc:chgData name="Luke W Malinowski" userId="57759a89-bbd7-4a83-a901-5412d573b370" providerId="ADAL" clId="{3793D2CB-00D3-B74C-8822-ACEF439FAF6B}" dt="2023-03-10T14:36:49.130" v="427" actId="20577"/>
        <pc:sldMkLst>
          <pc:docMk/>
          <pc:sldMk cId="2693470695" sldId="421"/>
        </pc:sldMkLst>
        <pc:spChg chg="mod">
          <ac:chgData name="Luke W Malinowski" userId="57759a89-bbd7-4a83-a901-5412d573b370" providerId="ADAL" clId="{3793D2CB-00D3-B74C-8822-ACEF439FAF6B}" dt="2023-03-09T21:03:29.389" v="14" actId="20577"/>
          <ac:spMkLst>
            <pc:docMk/>
            <pc:sldMk cId="2693470695" sldId="421"/>
            <ac:spMk id="2" creationId="{82D432BA-5CF7-7969-66EC-5C8313CEDCBA}"/>
          </ac:spMkLst>
        </pc:spChg>
        <pc:spChg chg="mod">
          <ac:chgData name="Luke W Malinowski" userId="57759a89-bbd7-4a83-a901-5412d573b370" providerId="ADAL" clId="{3793D2CB-00D3-B74C-8822-ACEF439FAF6B}" dt="2023-03-10T14:36:49.130" v="427" actId="20577"/>
          <ac:spMkLst>
            <pc:docMk/>
            <pc:sldMk cId="2693470695" sldId="421"/>
            <ac:spMk id="3" creationId="{FC58EBA0-D510-41E5-71FA-24CE480F47B4}"/>
          </ac:spMkLst>
        </pc:spChg>
      </pc:sldChg>
      <pc:sldChg chg="modSp new mod">
        <pc:chgData name="Luke W Malinowski" userId="57759a89-bbd7-4a83-a901-5412d573b370" providerId="ADAL" clId="{3793D2CB-00D3-B74C-8822-ACEF439FAF6B}" dt="2023-03-09T21:13:33.878" v="124" actId="20577"/>
        <pc:sldMkLst>
          <pc:docMk/>
          <pc:sldMk cId="3666537069" sldId="422"/>
        </pc:sldMkLst>
        <pc:spChg chg="mod">
          <ac:chgData name="Luke W Malinowski" userId="57759a89-bbd7-4a83-a901-5412d573b370" providerId="ADAL" clId="{3793D2CB-00D3-B74C-8822-ACEF439FAF6B}" dt="2023-03-09T21:11:16.969" v="63" actId="20577"/>
          <ac:spMkLst>
            <pc:docMk/>
            <pc:sldMk cId="3666537069" sldId="422"/>
            <ac:spMk id="2" creationId="{7254A6EC-D029-1553-48E0-376C55B430C9}"/>
          </ac:spMkLst>
        </pc:spChg>
        <pc:spChg chg="mod">
          <ac:chgData name="Luke W Malinowski" userId="57759a89-bbd7-4a83-a901-5412d573b370" providerId="ADAL" clId="{3793D2CB-00D3-B74C-8822-ACEF439FAF6B}" dt="2023-03-09T21:13:33.878" v="124" actId="20577"/>
          <ac:spMkLst>
            <pc:docMk/>
            <pc:sldMk cId="3666537069" sldId="422"/>
            <ac:spMk id="3" creationId="{B10B2874-9F68-1666-914B-0D9F7E8F66E1}"/>
          </ac:spMkLst>
        </pc:spChg>
      </pc:sldChg>
      <pc:sldChg chg="addSp delSp modSp new mod">
        <pc:chgData name="Luke W Malinowski" userId="57759a89-bbd7-4a83-a901-5412d573b370" providerId="ADAL" clId="{3793D2CB-00D3-B74C-8822-ACEF439FAF6B}" dt="2023-03-10T13:30:01.125" v="426" actId="20577"/>
        <pc:sldMkLst>
          <pc:docMk/>
          <pc:sldMk cId="2149555096" sldId="423"/>
        </pc:sldMkLst>
        <pc:spChg chg="mod">
          <ac:chgData name="Luke W Malinowski" userId="57759a89-bbd7-4a83-a901-5412d573b370" providerId="ADAL" clId="{3793D2CB-00D3-B74C-8822-ACEF439FAF6B}" dt="2023-03-09T22:14:13.710" v="282" actId="20577"/>
          <ac:spMkLst>
            <pc:docMk/>
            <pc:sldMk cId="2149555096" sldId="423"/>
            <ac:spMk id="2" creationId="{E1470E5B-8A69-DD77-A18A-1AAC8D48C209}"/>
          </ac:spMkLst>
        </pc:spChg>
        <pc:spChg chg="mod">
          <ac:chgData name="Luke W Malinowski" userId="57759a89-bbd7-4a83-a901-5412d573b370" providerId="ADAL" clId="{3793D2CB-00D3-B74C-8822-ACEF439FAF6B}" dt="2023-03-10T13:30:01.125" v="426" actId="20577"/>
          <ac:spMkLst>
            <pc:docMk/>
            <pc:sldMk cId="2149555096" sldId="423"/>
            <ac:spMk id="3" creationId="{8D8E6E4A-AD86-A2F4-0752-FE47B7C01088}"/>
          </ac:spMkLst>
        </pc:spChg>
        <pc:spChg chg="add del">
          <ac:chgData name="Luke W Malinowski" userId="57759a89-bbd7-4a83-a901-5412d573b370" providerId="ADAL" clId="{3793D2CB-00D3-B74C-8822-ACEF439FAF6B}" dt="2023-03-09T22:10:46.760" v="246"/>
          <ac:spMkLst>
            <pc:docMk/>
            <pc:sldMk cId="2149555096" sldId="423"/>
            <ac:spMk id="5" creationId="{63FF5517-B8DE-52DE-E85F-6E82729789B8}"/>
          </ac:spMkLst>
        </pc:spChg>
        <pc:spChg chg="add del">
          <ac:chgData name="Luke W Malinowski" userId="57759a89-bbd7-4a83-a901-5412d573b370" providerId="ADAL" clId="{3793D2CB-00D3-B74C-8822-ACEF439FAF6B}" dt="2023-03-09T22:10:55.846" v="248"/>
          <ac:spMkLst>
            <pc:docMk/>
            <pc:sldMk cId="2149555096" sldId="423"/>
            <ac:spMk id="6" creationId="{A29B18D1-A2DF-F299-C8C6-A735D167BD36}"/>
          </ac:spMkLst>
        </pc:spChg>
        <pc:spChg chg="add del mod">
          <ac:chgData name="Luke W Malinowski" userId="57759a89-bbd7-4a83-a901-5412d573b370" providerId="ADAL" clId="{3793D2CB-00D3-B74C-8822-ACEF439FAF6B}" dt="2023-03-09T22:13:19.212" v="262"/>
          <ac:spMkLst>
            <pc:docMk/>
            <pc:sldMk cId="2149555096" sldId="423"/>
            <ac:spMk id="8" creationId="{35B360B0-44B8-BA28-B979-AEAA7208B9E1}"/>
          </ac:spMkLst>
        </pc:spChg>
        <pc:graphicFrameChg chg="add del mod">
          <ac:chgData name="Luke W Malinowski" userId="57759a89-bbd7-4a83-a901-5412d573b370" providerId="ADAL" clId="{3793D2CB-00D3-B74C-8822-ACEF439FAF6B}" dt="2023-03-09T22:13:19.212" v="262"/>
          <ac:graphicFrameMkLst>
            <pc:docMk/>
            <pc:sldMk cId="2149555096" sldId="423"/>
            <ac:graphicFrameMk id="7" creationId="{F8F7A154-B97B-CBE7-5DD2-05C158CB5C75}"/>
          </ac:graphicFrameMkLst>
        </pc:graphicFrame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26" creationId="{054E8074-637C-E6DC-DC4C-332CF5A33151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27" creationId="{65731838-86CC-5E63-95F2-1B8BB80917A6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28" creationId="{92664EE1-DD07-E0FB-F580-B407A48ECEEA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29" creationId="{B6F6A2B3-1A93-E298-19F9-F0777DA6EB38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0" creationId="{CBD572BA-F22C-796E-D547-38A5FBD2BF35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1" creationId="{B339CC58-856B-1D01-1A20-847EA0B9A668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2" creationId="{B93A9D9E-B844-8756-6808-D1D299C552E9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3" creationId="{2D1FE89B-443D-5A23-80EF-B8AF1DD1EDF0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4" creationId="{C82F4F4A-7A8B-9A2F-F570-521A365068CD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5" creationId="{DC81F42B-8C01-F6CE-84A1-BD45FBEFC5B0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6" creationId="{1C8DC2C0-7355-D5C7-3FDB-D551561244B4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7" creationId="{96778ECC-86B2-37B1-374E-5B915AAF6B48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8" creationId="{86DA292E-56F5-C87E-0D1D-34C0742D71DD}"/>
          </ac:picMkLst>
        </pc:picChg>
        <pc:picChg chg="add del">
          <ac:chgData name="Luke W Malinowski" userId="57759a89-bbd7-4a83-a901-5412d573b370" providerId="ADAL" clId="{3793D2CB-00D3-B74C-8822-ACEF439FAF6B}" dt="2023-03-09T22:10:46.760" v="246"/>
          <ac:picMkLst>
            <pc:docMk/>
            <pc:sldMk cId="2149555096" sldId="423"/>
            <ac:picMk id="1039" creationId="{21DDDC0F-0914-FA72-5B79-F4E5DD97946B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1" creationId="{6300408C-6B71-E59F-0CA1-101666D2F098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2" creationId="{7A34318C-D038-130B-5188-6BE35F43E557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3" creationId="{B98EF819-8352-5A46-75C1-695F4E10B406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4" creationId="{5C82F3E2-3C65-903C-0D9B-CE3694CF4971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5" creationId="{B0BC1579-53D2-251F-CA72-4FB29D6A47A2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6" creationId="{0D0EFF55-373B-367B-039C-90A0CD4CFAAA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7" creationId="{1CF46BF3-56A4-CC11-C3F3-CC894F8218A7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8" creationId="{3981934F-9C0D-7AA8-2044-DF1A361C38E1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49" creationId="{A5DB6486-701C-38A4-FFF2-A1220941EFAF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50" creationId="{A221B20E-4974-41B2-37B2-590D5A18F48C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51" creationId="{3A11A75D-4F96-1894-26F1-3C77A6DA29EE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52" creationId="{7E5F053D-5753-8295-05C3-D3525F188D1A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53" creationId="{D2F6D865-A390-D495-7DF5-48BD278CDC8E}"/>
          </ac:picMkLst>
        </pc:picChg>
        <pc:picChg chg="add del">
          <ac:chgData name="Luke W Malinowski" userId="57759a89-bbd7-4a83-a901-5412d573b370" providerId="ADAL" clId="{3793D2CB-00D3-B74C-8822-ACEF439FAF6B}" dt="2023-03-09T22:10:55.846" v="248"/>
          <ac:picMkLst>
            <pc:docMk/>
            <pc:sldMk cId="2149555096" sldId="423"/>
            <ac:picMk id="1054" creationId="{010AAFBA-FB33-30EE-CD60-85005251C8EC}"/>
          </ac:picMkLst>
        </pc:picChg>
        <pc:picChg chg="add del mod">
          <ac:chgData name="Luke W Malinowski" userId="57759a89-bbd7-4a83-a901-5412d573b370" providerId="ADAL" clId="{3793D2CB-00D3-B74C-8822-ACEF439FAF6B}" dt="2023-03-09T22:13:19.212" v="262"/>
          <ac:picMkLst>
            <pc:docMk/>
            <pc:sldMk cId="2149555096" sldId="423"/>
            <ac:picMk id="1056" creationId="{FDC7A85C-6160-77E4-92F0-C07FC8E716E1}"/>
          </ac:picMkLst>
        </pc:picChg>
      </pc:sldChg>
      <pc:sldChg chg="modSp new mod">
        <pc:chgData name="Luke W Malinowski" userId="57759a89-bbd7-4a83-a901-5412d573b370" providerId="ADAL" clId="{3793D2CB-00D3-B74C-8822-ACEF439FAF6B}" dt="2023-03-09T22:15:12.215" v="340" actId="20577"/>
        <pc:sldMkLst>
          <pc:docMk/>
          <pc:sldMk cId="2226562177" sldId="424"/>
        </pc:sldMkLst>
        <pc:spChg chg="mod">
          <ac:chgData name="Luke W Malinowski" userId="57759a89-bbd7-4a83-a901-5412d573b370" providerId="ADAL" clId="{3793D2CB-00D3-B74C-8822-ACEF439FAF6B}" dt="2023-03-09T22:15:12.215" v="340" actId="20577"/>
          <ac:spMkLst>
            <pc:docMk/>
            <pc:sldMk cId="2226562177" sldId="424"/>
            <ac:spMk id="2" creationId="{8C9BD89D-D584-6032-F199-295A47570A96}"/>
          </ac:spMkLst>
        </pc:spChg>
        <pc:spChg chg="mod">
          <ac:chgData name="Luke W Malinowski" userId="57759a89-bbd7-4a83-a901-5412d573b370" providerId="ADAL" clId="{3793D2CB-00D3-B74C-8822-ACEF439FAF6B}" dt="2023-03-09T22:09:00.481" v="243" actId="20577"/>
          <ac:spMkLst>
            <pc:docMk/>
            <pc:sldMk cId="2226562177" sldId="424"/>
            <ac:spMk id="3" creationId="{C499E46C-78A7-96E1-2953-458444F338CB}"/>
          </ac:spMkLst>
        </pc:spChg>
      </pc:sldChg>
    </pc:docChg>
  </pc:docChgLst>
  <pc:docChgLst>
    <pc:chgData name="Bob Heinemann" userId="2f06b177-d646-4aca-968e-b5dc5b6e5c99" providerId="ADAL" clId="{A4B22D45-7E43-4FBC-ACE7-0E1C01FCF2CC}"/>
    <pc:docChg chg="undo custSel addSld delSld modSld sldOrd modSection">
      <pc:chgData name="Bob Heinemann" userId="2f06b177-d646-4aca-968e-b5dc5b6e5c99" providerId="ADAL" clId="{A4B22D45-7E43-4FBC-ACE7-0E1C01FCF2CC}" dt="2024-02-09T17:29:10.438" v="6485" actId="20577"/>
      <pc:docMkLst>
        <pc:docMk/>
      </pc:docMkLst>
      <pc:sldChg chg="modSp mod">
        <pc:chgData name="Bob Heinemann" userId="2f06b177-d646-4aca-968e-b5dc5b6e5c99" providerId="ADAL" clId="{A4B22D45-7E43-4FBC-ACE7-0E1C01FCF2CC}" dt="2024-02-09T16:15:42.409" v="6299" actId="6549"/>
        <pc:sldMkLst>
          <pc:docMk/>
          <pc:sldMk cId="2623002088" sldId="257"/>
        </pc:sldMkLst>
        <pc:spChg chg="mod">
          <ac:chgData name="Bob Heinemann" userId="2f06b177-d646-4aca-968e-b5dc5b6e5c99" providerId="ADAL" clId="{A4B22D45-7E43-4FBC-ACE7-0E1C01FCF2CC}" dt="2024-02-09T16:15:42.409" v="6299" actId="6549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A4B22D45-7E43-4FBC-ACE7-0E1C01FCF2CC}" dt="2024-02-09T16:15:21.884" v="6297" actId="6549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A4B22D45-7E43-4FBC-ACE7-0E1C01FCF2CC}" dt="2024-02-09T16:15:21.884" v="6297" actId="6549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A4B22D45-7E43-4FBC-ACE7-0E1C01FCF2CC}" dt="2024-02-01T16:16:00.449" v="93" actId="20577"/>
        <pc:sldMkLst>
          <pc:docMk/>
          <pc:sldMk cId="450011491" sldId="261"/>
        </pc:sldMkLst>
        <pc:spChg chg="mod">
          <ac:chgData name="Bob Heinemann" userId="2f06b177-d646-4aca-968e-b5dc5b6e5c99" providerId="ADAL" clId="{A4B22D45-7E43-4FBC-ACE7-0E1C01FCF2CC}" dt="2024-02-01T16:16:00.449" v="93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Bob Heinemann" userId="2f06b177-d646-4aca-968e-b5dc5b6e5c99" providerId="ADAL" clId="{A4B22D45-7E43-4FBC-ACE7-0E1C01FCF2CC}" dt="2024-02-01T16:15:48.854" v="84" actId="20577"/>
        <pc:sldMkLst>
          <pc:docMk/>
          <pc:sldMk cId="2862387157" sldId="271"/>
        </pc:sldMkLst>
        <pc:spChg chg="mod">
          <ac:chgData name="Bob Heinemann" userId="2f06b177-d646-4aca-968e-b5dc5b6e5c99" providerId="ADAL" clId="{A4B22D45-7E43-4FBC-ACE7-0E1C01FCF2CC}" dt="2024-02-01T16:15:48.854" v="84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Bob Heinemann" userId="2f06b177-d646-4aca-968e-b5dc5b6e5c99" providerId="ADAL" clId="{A4B22D45-7E43-4FBC-ACE7-0E1C01FCF2CC}" dt="2024-02-09T17:29:10.438" v="6485" actId="20577"/>
        <pc:sldMkLst>
          <pc:docMk/>
          <pc:sldMk cId="4194838497" sldId="417"/>
        </pc:sldMkLst>
        <pc:spChg chg="mod">
          <ac:chgData name="Bob Heinemann" userId="2f06b177-d646-4aca-968e-b5dc5b6e5c99" providerId="ADAL" clId="{A4B22D45-7E43-4FBC-ACE7-0E1C01FCF2CC}" dt="2024-02-09T17:29:10.438" v="6485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add">
        <pc:chgData name="Bob Heinemann" userId="2f06b177-d646-4aca-968e-b5dc5b6e5c99" providerId="ADAL" clId="{A4B22D45-7E43-4FBC-ACE7-0E1C01FCF2CC}" dt="2024-02-09T16:14:45.861" v="6283"/>
        <pc:sldMkLst>
          <pc:docMk/>
          <pc:sldMk cId="2092032200" sldId="5003"/>
        </pc:sldMkLst>
      </pc:sldChg>
      <pc:sldChg chg="modSp del mod">
        <pc:chgData name="Bob Heinemann" userId="2f06b177-d646-4aca-968e-b5dc5b6e5c99" providerId="ADAL" clId="{A4B22D45-7E43-4FBC-ACE7-0E1C01FCF2CC}" dt="2024-02-09T16:14:43.002" v="6282" actId="2696"/>
        <pc:sldMkLst>
          <pc:docMk/>
          <pc:sldMk cId="3989342222" sldId="5003"/>
        </pc:sldMkLst>
        <pc:spChg chg="mod">
          <ac:chgData name="Bob Heinemann" userId="2f06b177-d646-4aca-968e-b5dc5b6e5c99" providerId="ADAL" clId="{A4B22D45-7E43-4FBC-ACE7-0E1C01FCF2CC}" dt="2024-02-05T19:46:52.189" v="1288" actId="20577"/>
          <ac:spMkLst>
            <pc:docMk/>
            <pc:sldMk cId="3989342222" sldId="5003"/>
            <ac:spMk id="8" creationId="{EA96872E-FB20-6432-CCE6-B60787934526}"/>
          </ac:spMkLst>
        </pc:spChg>
      </pc:sldChg>
      <pc:sldChg chg="modSp mod">
        <pc:chgData name="Bob Heinemann" userId="2f06b177-d646-4aca-968e-b5dc5b6e5c99" providerId="ADAL" clId="{A4B22D45-7E43-4FBC-ACE7-0E1C01FCF2CC}" dt="2024-02-07T21:35:46.104" v="5977" actId="6549"/>
        <pc:sldMkLst>
          <pc:docMk/>
          <pc:sldMk cId="2427018014" sldId="5004"/>
        </pc:sldMkLst>
        <pc:spChg chg="mod">
          <ac:chgData name="Bob Heinemann" userId="2f06b177-d646-4aca-968e-b5dc5b6e5c99" providerId="ADAL" clId="{A4B22D45-7E43-4FBC-ACE7-0E1C01FCF2CC}" dt="2024-02-07T21:35:46.104" v="5977" actId="6549"/>
          <ac:spMkLst>
            <pc:docMk/>
            <pc:sldMk cId="2427018014" sldId="5004"/>
            <ac:spMk id="2" creationId="{9FEA1D30-9AFB-FC4E-D861-C3624CF600B2}"/>
          </ac:spMkLst>
        </pc:spChg>
      </pc:sldChg>
      <pc:sldChg chg="addSp modSp add mod ord">
        <pc:chgData name="Bob Heinemann" userId="2f06b177-d646-4aca-968e-b5dc5b6e5c99" providerId="ADAL" clId="{A4B22D45-7E43-4FBC-ACE7-0E1C01FCF2CC}" dt="2024-02-06T18:31:39.339" v="3140" actId="692"/>
        <pc:sldMkLst>
          <pc:docMk/>
          <pc:sldMk cId="2513108405" sldId="5007"/>
        </pc:sldMkLst>
        <pc:spChg chg="add mod">
          <ac:chgData name="Bob Heinemann" userId="2f06b177-d646-4aca-968e-b5dc5b6e5c99" providerId="ADAL" clId="{A4B22D45-7E43-4FBC-ACE7-0E1C01FCF2CC}" dt="2024-02-06T18:31:39.339" v="3140" actId="692"/>
          <ac:spMkLst>
            <pc:docMk/>
            <pc:sldMk cId="2513108405" sldId="5007"/>
            <ac:spMk id="3" creationId="{10FA242D-FE34-CB3B-355F-8F78FBC0F3C6}"/>
          </ac:spMkLst>
        </pc:spChg>
      </pc:sldChg>
      <pc:sldChg chg="add">
        <pc:chgData name="Bob Heinemann" userId="2f06b177-d646-4aca-968e-b5dc5b6e5c99" providerId="ADAL" clId="{A4B22D45-7E43-4FBC-ACE7-0E1C01FCF2CC}" dt="2024-02-09T16:14:45.861" v="6283"/>
        <pc:sldMkLst>
          <pc:docMk/>
          <pc:sldMk cId="1160224036" sldId="5008"/>
        </pc:sldMkLst>
      </pc:sldChg>
      <pc:sldChg chg="del">
        <pc:chgData name="Bob Heinemann" userId="2f06b177-d646-4aca-968e-b5dc5b6e5c99" providerId="ADAL" clId="{A4B22D45-7E43-4FBC-ACE7-0E1C01FCF2CC}" dt="2024-02-09T16:14:43.002" v="6282" actId="2696"/>
        <pc:sldMkLst>
          <pc:docMk/>
          <pc:sldMk cId="2160543073" sldId="5008"/>
        </pc:sldMkLst>
      </pc:sldChg>
      <pc:sldChg chg="addSp modSp mod">
        <pc:chgData name="Bob Heinemann" userId="2f06b177-d646-4aca-968e-b5dc5b6e5c99" providerId="ADAL" clId="{A4B22D45-7E43-4FBC-ACE7-0E1C01FCF2CC}" dt="2024-02-05T18:21:06.707" v="914" actId="14100"/>
        <pc:sldMkLst>
          <pc:docMk/>
          <pc:sldMk cId="796296501" sldId="5036"/>
        </pc:sldMkLst>
        <pc:spChg chg="add mod">
          <ac:chgData name="Bob Heinemann" userId="2f06b177-d646-4aca-968e-b5dc5b6e5c99" providerId="ADAL" clId="{A4B22D45-7E43-4FBC-ACE7-0E1C01FCF2CC}" dt="2024-02-05T18:21:06.707" v="914" actId="14100"/>
          <ac:spMkLst>
            <pc:docMk/>
            <pc:sldMk cId="796296501" sldId="5036"/>
            <ac:spMk id="2" creationId="{CE729133-8E8E-681C-2AD0-1D33326A1D96}"/>
          </ac:spMkLst>
        </pc:spChg>
      </pc:sldChg>
      <pc:sldChg chg="del">
        <pc:chgData name="Bob Heinemann" userId="2f06b177-d646-4aca-968e-b5dc5b6e5c99" providerId="ADAL" clId="{A4B22D45-7E43-4FBC-ACE7-0E1C01FCF2CC}" dt="2024-02-09T16:14:43.002" v="6282" actId="2696"/>
        <pc:sldMkLst>
          <pc:docMk/>
          <pc:sldMk cId="1417768920" sldId="5037"/>
        </pc:sldMkLst>
      </pc:sldChg>
      <pc:sldChg chg="add">
        <pc:chgData name="Bob Heinemann" userId="2f06b177-d646-4aca-968e-b5dc5b6e5c99" providerId="ADAL" clId="{A4B22D45-7E43-4FBC-ACE7-0E1C01FCF2CC}" dt="2024-02-09T16:14:45.861" v="6283"/>
        <pc:sldMkLst>
          <pc:docMk/>
          <pc:sldMk cId="4147643122" sldId="5037"/>
        </pc:sldMkLst>
      </pc:sldChg>
      <pc:sldChg chg="modSp mod ord modClrScheme chgLayout modNotesTx">
        <pc:chgData name="Bob Heinemann" userId="2f06b177-d646-4aca-968e-b5dc5b6e5c99" providerId="ADAL" clId="{A4B22D45-7E43-4FBC-ACE7-0E1C01FCF2CC}" dt="2024-02-06T19:47:47.799" v="3623"/>
        <pc:sldMkLst>
          <pc:docMk/>
          <pc:sldMk cId="3512652566" sldId="5038"/>
        </pc:sldMkLst>
        <pc:spChg chg="mod ord">
          <ac:chgData name="Bob Heinemann" userId="2f06b177-d646-4aca-968e-b5dc5b6e5c99" providerId="ADAL" clId="{A4B22D45-7E43-4FBC-ACE7-0E1C01FCF2CC}" dt="2024-02-06T18:26:07.871" v="3111" actId="700"/>
          <ac:spMkLst>
            <pc:docMk/>
            <pc:sldMk cId="3512652566" sldId="5038"/>
            <ac:spMk id="3" creationId="{0861CF09-9C19-223F-DC49-CE329B90C944}"/>
          </ac:spMkLst>
        </pc:spChg>
        <pc:spChg chg="mod ord">
          <ac:chgData name="Bob Heinemann" userId="2f06b177-d646-4aca-968e-b5dc5b6e5c99" providerId="ADAL" clId="{A4B22D45-7E43-4FBC-ACE7-0E1C01FCF2CC}" dt="2024-02-06T18:27:22.500" v="3117" actId="1076"/>
          <ac:spMkLst>
            <pc:docMk/>
            <pc:sldMk cId="3512652566" sldId="5038"/>
            <ac:spMk id="4" creationId="{3D8EC6FD-6D90-CF46-BD4A-C93CCE9C9408}"/>
          </ac:spMkLst>
        </pc:spChg>
        <pc:spChg chg="mod ord">
          <ac:chgData name="Bob Heinemann" userId="2f06b177-d646-4aca-968e-b5dc5b6e5c99" providerId="ADAL" clId="{A4B22D45-7E43-4FBC-ACE7-0E1C01FCF2CC}" dt="2024-02-06T19:16:42.351" v="3161" actId="20577"/>
          <ac:spMkLst>
            <pc:docMk/>
            <pc:sldMk cId="3512652566" sldId="5038"/>
            <ac:spMk id="5" creationId="{8E626862-1CBE-BB18-B8BC-AC0E2CA2298D}"/>
          </ac:spMkLst>
        </pc:spChg>
      </pc:sldChg>
      <pc:sldChg chg="modSp mod modNotesTx">
        <pc:chgData name="Bob Heinemann" userId="2f06b177-d646-4aca-968e-b5dc5b6e5c99" providerId="ADAL" clId="{A4B22D45-7E43-4FBC-ACE7-0E1C01FCF2CC}" dt="2024-02-06T16:09:13.868" v="1312" actId="20577"/>
        <pc:sldMkLst>
          <pc:docMk/>
          <pc:sldMk cId="2923308420" sldId="5039"/>
        </pc:sldMkLst>
        <pc:spChg chg="mod">
          <ac:chgData name="Bob Heinemann" userId="2f06b177-d646-4aca-968e-b5dc5b6e5c99" providerId="ADAL" clId="{A4B22D45-7E43-4FBC-ACE7-0E1C01FCF2CC}" dt="2024-02-05T16:37:18.238" v="242" actId="20577"/>
          <ac:spMkLst>
            <pc:docMk/>
            <pc:sldMk cId="2923308420" sldId="5039"/>
            <ac:spMk id="4" creationId="{012E9ABE-E774-24C4-E32E-064A25C51399}"/>
          </ac:spMkLst>
        </pc:spChg>
        <pc:spChg chg="mod">
          <ac:chgData name="Bob Heinemann" userId="2f06b177-d646-4aca-968e-b5dc5b6e5c99" providerId="ADAL" clId="{A4B22D45-7E43-4FBC-ACE7-0E1C01FCF2CC}" dt="2024-02-05T18:22:01.131" v="921" actId="20577"/>
          <ac:spMkLst>
            <pc:docMk/>
            <pc:sldMk cId="2923308420" sldId="5039"/>
            <ac:spMk id="7" creationId="{5E203067-D09E-6A0F-598B-5283B6B0EFC1}"/>
          </ac:spMkLst>
        </pc:spChg>
        <pc:graphicFrameChg chg="modGraphic">
          <ac:chgData name="Bob Heinemann" userId="2f06b177-d646-4aca-968e-b5dc5b6e5c99" providerId="ADAL" clId="{A4B22D45-7E43-4FBC-ACE7-0E1C01FCF2CC}" dt="2024-02-06T16:09:13.868" v="1312" actId="20577"/>
          <ac:graphicFrameMkLst>
            <pc:docMk/>
            <pc:sldMk cId="2923308420" sldId="5039"/>
            <ac:graphicFrameMk id="6" creationId="{820E4B97-5DAD-27D9-7796-BCA7996457A7}"/>
          </ac:graphicFrameMkLst>
        </pc:graphicFrameChg>
      </pc:sldChg>
      <pc:sldChg chg="addSp delSp modSp new mod modClrScheme chgLayout">
        <pc:chgData name="Bob Heinemann" userId="2f06b177-d646-4aca-968e-b5dc5b6e5c99" providerId="ADAL" clId="{A4B22D45-7E43-4FBC-ACE7-0E1C01FCF2CC}" dt="2024-02-06T16:23:38.959" v="1510" actId="20577"/>
        <pc:sldMkLst>
          <pc:docMk/>
          <pc:sldMk cId="1298794367" sldId="5041"/>
        </pc:sldMkLst>
        <pc:spChg chg="del mod ord">
          <ac:chgData name="Bob Heinemann" userId="2f06b177-d646-4aca-968e-b5dc5b6e5c99" providerId="ADAL" clId="{A4B22D45-7E43-4FBC-ACE7-0E1C01FCF2CC}" dt="2024-02-05T16:42:28.563" v="266" actId="700"/>
          <ac:spMkLst>
            <pc:docMk/>
            <pc:sldMk cId="1298794367" sldId="5041"/>
            <ac:spMk id="2" creationId="{2F450D0B-B2A5-45E4-D736-DC56568366E6}"/>
          </ac:spMkLst>
        </pc:spChg>
        <pc:spChg chg="add mod">
          <ac:chgData name="Bob Heinemann" userId="2f06b177-d646-4aca-968e-b5dc5b6e5c99" providerId="ADAL" clId="{A4B22D45-7E43-4FBC-ACE7-0E1C01FCF2CC}" dt="2024-02-06T16:06:13.286" v="1309"/>
          <ac:spMkLst>
            <pc:docMk/>
            <pc:sldMk cId="1298794367" sldId="5041"/>
            <ac:spMk id="2" creationId="{DBCC9371-BA8B-2A26-771E-5632CAD03B12}"/>
          </ac:spMkLst>
        </pc:spChg>
        <pc:spChg chg="mod ord">
          <ac:chgData name="Bob Heinemann" userId="2f06b177-d646-4aca-968e-b5dc5b6e5c99" providerId="ADAL" clId="{A4B22D45-7E43-4FBC-ACE7-0E1C01FCF2CC}" dt="2024-02-05T16:42:28.563" v="266" actId="700"/>
          <ac:spMkLst>
            <pc:docMk/>
            <pc:sldMk cId="1298794367" sldId="5041"/>
            <ac:spMk id="3" creationId="{34118B51-E267-7CDF-689F-3DB42308AA49}"/>
          </ac:spMkLst>
        </pc:spChg>
        <pc:spChg chg="add mod ord">
          <ac:chgData name="Bob Heinemann" userId="2f06b177-d646-4aca-968e-b5dc5b6e5c99" providerId="ADAL" clId="{A4B22D45-7E43-4FBC-ACE7-0E1C01FCF2CC}" dt="2024-02-05T17:43:47.829" v="490" actId="20577"/>
          <ac:spMkLst>
            <pc:docMk/>
            <pc:sldMk cId="1298794367" sldId="5041"/>
            <ac:spMk id="4" creationId="{34E786C8-3844-5C6A-56D8-6151CA3E7D8F}"/>
          </ac:spMkLst>
        </pc:spChg>
        <pc:spChg chg="add mod ord">
          <ac:chgData name="Bob Heinemann" userId="2f06b177-d646-4aca-968e-b5dc5b6e5c99" providerId="ADAL" clId="{A4B22D45-7E43-4FBC-ACE7-0E1C01FCF2CC}" dt="2024-02-06T16:23:38.959" v="1510" actId="20577"/>
          <ac:spMkLst>
            <pc:docMk/>
            <pc:sldMk cId="1298794367" sldId="5041"/>
            <ac:spMk id="5" creationId="{DF2E0D6B-22EB-76BC-1E88-D2836CE2527D}"/>
          </ac:spMkLst>
        </pc:spChg>
        <pc:spChg chg="add del mod">
          <ac:chgData name="Bob Heinemann" userId="2f06b177-d646-4aca-968e-b5dc5b6e5c99" providerId="ADAL" clId="{A4B22D45-7E43-4FBC-ACE7-0E1C01FCF2CC}" dt="2024-02-05T17:43:35.565" v="479" actId="478"/>
          <ac:spMkLst>
            <pc:docMk/>
            <pc:sldMk cId="1298794367" sldId="5041"/>
            <ac:spMk id="7" creationId="{AEC20DEC-DB7C-838E-3D4F-DCF18F4C65B5}"/>
          </ac:spMkLst>
        </pc:spChg>
        <pc:spChg chg="add del mod">
          <ac:chgData name="Bob Heinemann" userId="2f06b177-d646-4aca-968e-b5dc5b6e5c99" providerId="ADAL" clId="{A4B22D45-7E43-4FBC-ACE7-0E1C01FCF2CC}" dt="2024-02-06T16:06:16.454" v="1310" actId="478"/>
          <ac:spMkLst>
            <pc:docMk/>
            <pc:sldMk cId="1298794367" sldId="5041"/>
            <ac:spMk id="8" creationId="{A1C7BE27-FEA3-D299-88C3-D786A58F8662}"/>
          </ac:spMkLst>
        </pc:spChg>
      </pc:sldChg>
      <pc:sldChg chg="addSp delSp modSp new mod modClrScheme chgLayout">
        <pc:chgData name="Bob Heinemann" userId="2f06b177-d646-4aca-968e-b5dc5b6e5c99" providerId="ADAL" clId="{A4B22D45-7E43-4FBC-ACE7-0E1C01FCF2CC}" dt="2024-02-06T16:24:19.279" v="1520" actId="20577"/>
        <pc:sldMkLst>
          <pc:docMk/>
          <pc:sldMk cId="2214728952" sldId="5042"/>
        </pc:sldMkLst>
        <pc:spChg chg="del mod ord">
          <ac:chgData name="Bob Heinemann" userId="2f06b177-d646-4aca-968e-b5dc5b6e5c99" providerId="ADAL" clId="{A4B22D45-7E43-4FBC-ACE7-0E1C01FCF2CC}" dt="2024-02-05T17:00:41.972" v="329" actId="700"/>
          <ac:spMkLst>
            <pc:docMk/>
            <pc:sldMk cId="2214728952" sldId="5042"/>
            <ac:spMk id="2" creationId="{3DF858FE-E7C4-1991-20F1-6562F6579B29}"/>
          </ac:spMkLst>
        </pc:spChg>
        <pc:spChg chg="mod ord">
          <ac:chgData name="Bob Heinemann" userId="2f06b177-d646-4aca-968e-b5dc5b6e5c99" providerId="ADAL" clId="{A4B22D45-7E43-4FBC-ACE7-0E1C01FCF2CC}" dt="2024-02-05T17:00:41.972" v="329" actId="700"/>
          <ac:spMkLst>
            <pc:docMk/>
            <pc:sldMk cId="2214728952" sldId="5042"/>
            <ac:spMk id="3" creationId="{866301D4-BB70-BC0F-8026-2ACF19E2523C}"/>
          </ac:spMkLst>
        </pc:spChg>
        <pc:spChg chg="add mod ord">
          <ac:chgData name="Bob Heinemann" userId="2f06b177-d646-4aca-968e-b5dc5b6e5c99" providerId="ADAL" clId="{A4B22D45-7E43-4FBC-ACE7-0E1C01FCF2CC}" dt="2024-02-05T17:27:53.925" v="398" actId="20577"/>
          <ac:spMkLst>
            <pc:docMk/>
            <pc:sldMk cId="2214728952" sldId="5042"/>
            <ac:spMk id="4" creationId="{08988F1D-B2CD-5020-63EB-E52F87CB10E3}"/>
          </ac:spMkLst>
        </pc:spChg>
        <pc:spChg chg="add mod ord">
          <ac:chgData name="Bob Heinemann" userId="2f06b177-d646-4aca-968e-b5dc5b6e5c99" providerId="ADAL" clId="{A4B22D45-7E43-4FBC-ACE7-0E1C01FCF2CC}" dt="2024-02-06T16:24:19.279" v="1520" actId="20577"/>
          <ac:spMkLst>
            <pc:docMk/>
            <pc:sldMk cId="2214728952" sldId="5042"/>
            <ac:spMk id="5" creationId="{4CF2FCA4-4D35-950C-ED25-146BA221D84C}"/>
          </ac:spMkLst>
        </pc:spChg>
        <pc:spChg chg="add mod">
          <ac:chgData name="Bob Heinemann" userId="2f06b177-d646-4aca-968e-b5dc5b6e5c99" providerId="ADAL" clId="{A4B22D45-7E43-4FBC-ACE7-0E1C01FCF2CC}" dt="2024-02-06T16:05:53.660" v="1295" actId="1076"/>
          <ac:spMkLst>
            <pc:docMk/>
            <pc:sldMk cId="2214728952" sldId="5042"/>
            <ac:spMk id="6" creationId="{C7712371-59EF-FF6F-31DC-C7F4A499F513}"/>
          </ac:spMkLst>
        </pc:spChg>
      </pc:sldChg>
      <pc:sldChg chg="modSp add mod">
        <pc:chgData name="Bob Heinemann" userId="2f06b177-d646-4aca-968e-b5dc5b6e5c99" providerId="ADAL" clId="{A4B22D45-7E43-4FBC-ACE7-0E1C01FCF2CC}" dt="2024-02-05T17:52:43.057" v="709" actId="20577"/>
        <pc:sldMkLst>
          <pc:docMk/>
          <pc:sldMk cId="3182180583" sldId="5043"/>
        </pc:sldMkLst>
        <pc:spChg chg="mod">
          <ac:chgData name="Bob Heinemann" userId="2f06b177-d646-4aca-968e-b5dc5b6e5c99" providerId="ADAL" clId="{A4B22D45-7E43-4FBC-ACE7-0E1C01FCF2CC}" dt="2024-02-05T17:52:43.057" v="709" actId="20577"/>
          <ac:spMkLst>
            <pc:docMk/>
            <pc:sldMk cId="3182180583" sldId="5043"/>
            <ac:spMk id="4" creationId="{34E786C8-3844-5C6A-56D8-6151CA3E7D8F}"/>
          </ac:spMkLst>
        </pc:spChg>
        <pc:spChg chg="mod">
          <ac:chgData name="Bob Heinemann" userId="2f06b177-d646-4aca-968e-b5dc5b6e5c99" providerId="ADAL" clId="{A4B22D45-7E43-4FBC-ACE7-0E1C01FCF2CC}" dt="2024-02-05T17:52:31.164" v="701" actId="14100"/>
          <ac:spMkLst>
            <pc:docMk/>
            <pc:sldMk cId="3182180583" sldId="5043"/>
            <ac:spMk id="5" creationId="{DF2E0D6B-22EB-76BC-1E88-D2836CE2527D}"/>
          </ac:spMkLst>
        </pc:spChg>
        <pc:spChg chg="mod">
          <ac:chgData name="Bob Heinemann" userId="2f06b177-d646-4aca-968e-b5dc5b6e5c99" providerId="ADAL" clId="{A4B22D45-7E43-4FBC-ACE7-0E1C01FCF2CC}" dt="2024-02-05T17:52:33.870" v="702" actId="1076"/>
          <ac:spMkLst>
            <pc:docMk/>
            <pc:sldMk cId="3182180583" sldId="5043"/>
            <ac:spMk id="7" creationId="{AEC20DEC-DB7C-838E-3D4F-DCF18F4C65B5}"/>
          </ac:spMkLst>
        </pc:spChg>
      </pc:sldChg>
      <pc:sldChg chg="add del">
        <pc:chgData name="Bob Heinemann" userId="2f06b177-d646-4aca-968e-b5dc5b6e5c99" providerId="ADAL" clId="{A4B22D45-7E43-4FBC-ACE7-0E1C01FCF2CC}" dt="2024-02-06T17:38:53.304" v="1910" actId="47"/>
        <pc:sldMkLst>
          <pc:docMk/>
          <pc:sldMk cId="3969665404" sldId="5044"/>
        </pc:sldMkLst>
      </pc:sldChg>
      <pc:sldChg chg="modSp new mod ord">
        <pc:chgData name="Bob Heinemann" userId="2f06b177-d646-4aca-968e-b5dc5b6e5c99" providerId="ADAL" clId="{A4B22D45-7E43-4FBC-ACE7-0E1C01FCF2CC}" dt="2024-02-07T19:21:09.168" v="5719"/>
        <pc:sldMkLst>
          <pc:docMk/>
          <pc:sldMk cId="592659965" sldId="5045"/>
        </pc:sldMkLst>
        <pc:spChg chg="mod">
          <ac:chgData name="Bob Heinemann" userId="2f06b177-d646-4aca-968e-b5dc5b6e5c99" providerId="ADAL" clId="{A4B22D45-7E43-4FBC-ACE7-0E1C01FCF2CC}" dt="2024-02-06T16:20:47.592" v="1428" actId="20577"/>
          <ac:spMkLst>
            <pc:docMk/>
            <pc:sldMk cId="592659965" sldId="5045"/>
            <ac:spMk id="2" creationId="{DA40358F-87D5-14DA-90D4-D9D4D59A23B9}"/>
          </ac:spMkLst>
        </pc:spChg>
        <pc:spChg chg="mod">
          <ac:chgData name="Bob Heinemann" userId="2f06b177-d646-4aca-968e-b5dc5b6e5c99" providerId="ADAL" clId="{A4B22D45-7E43-4FBC-ACE7-0E1C01FCF2CC}" dt="2024-02-07T19:17:59.966" v="5584" actId="207"/>
          <ac:spMkLst>
            <pc:docMk/>
            <pc:sldMk cId="592659965" sldId="5045"/>
            <ac:spMk id="3" creationId="{7D006EBB-8048-B8B3-793B-9BA9ED47B8E3}"/>
          </ac:spMkLst>
        </pc:spChg>
      </pc:sldChg>
      <pc:sldChg chg="new del">
        <pc:chgData name="Bob Heinemann" userId="2f06b177-d646-4aca-968e-b5dc5b6e5c99" providerId="ADAL" clId="{A4B22D45-7E43-4FBC-ACE7-0E1C01FCF2CC}" dt="2024-02-05T18:52:24.853" v="924" actId="47"/>
        <pc:sldMkLst>
          <pc:docMk/>
          <pc:sldMk cId="3244159143" sldId="5045"/>
        </pc:sldMkLst>
      </pc:sldChg>
      <pc:sldChg chg="modSp new mod">
        <pc:chgData name="Bob Heinemann" userId="2f06b177-d646-4aca-968e-b5dc5b6e5c99" providerId="ADAL" clId="{A4B22D45-7E43-4FBC-ACE7-0E1C01FCF2CC}" dt="2024-02-07T21:58:10.042" v="5993" actId="21"/>
        <pc:sldMkLst>
          <pc:docMk/>
          <pc:sldMk cId="3880039971" sldId="5046"/>
        </pc:sldMkLst>
        <pc:spChg chg="mod">
          <ac:chgData name="Bob Heinemann" userId="2f06b177-d646-4aca-968e-b5dc5b6e5c99" providerId="ADAL" clId="{A4B22D45-7E43-4FBC-ACE7-0E1C01FCF2CC}" dt="2024-02-07T19:08:23.158" v="4895" actId="20577"/>
          <ac:spMkLst>
            <pc:docMk/>
            <pc:sldMk cId="3880039971" sldId="5046"/>
            <ac:spMk id="2" creationId="{917825A0-D28A-C3E3-D992-CD6D10C782D3}"/>
          </ac:spMkLst>
        </pc:spChg>
        <pc:spChg chg="mod">
          <ac:chgData name="Bob Heinemann" userId="2f06b177-d646-4aca-968e-b5dc5b6e5c99" providerId="ADAL" clId="{A4B22D45-7E43-4FBC-ACE7-0E1C01FCF2CC}" dt="2024-02-07T21:58:10.042" v="5993" actId="21"/>
          <ac:spMkLst>
            <pc:docMk/>
            <pc:sldMk cId="3880039971" sldId="5046"/>
            <ac:spMk id="3" creationId="{E25F6B29-9ED0-C0AA-3047-FAA8D63C70E2}"/>
          </ac:spMkLst>
        </pc:spChg>
      </pc:sldChg>
      <pc:sldChg chg="addSp delSp modSp add mod ord modClrScheme chgLayout">
        <pc:chgData name="Bob Heinemann" userId="2f06b177-d646-4aca-968e-b5dc5b6e5c99" providerId="ADAL" clId="{A4B22D45-7E43-4FBC-ACE7-0E1C01FCF2CC}" dt="2024-02-07T22:17:44.263" v="6281" actId="20577"/>
        <pc:sldMkLst>
          <pc:docMk/>
          <pc:sldMk cId="2970949598" sldId="5047"/>
        </pc:sldMkLst>
        <pc:spChg chg="mod ord">
          <ac:chgData name="Bob Heinemann" userId="2f06b177-d646-4aca-968e-b5dc5b6e5c99" providerId="ADAL" clId="{A4B22D45-7E43-4FBC-ACE7-0E1C01FCF2CC}" dt="2024-02-06T19:46:25.242" v="3598" actId="26606"/>
          <ac:spMkLst>
            <pc:docMk/>
            <pc:sldMk cId="2970949598" sldId="5047"/>
            <ac:spMk id="3" creationId="{0861CF09-9C19-223F-DC49-CE329B90C944}"/>
          </ac:spMkLst>
        </pc:spChg>
        <pc:spChg chg="mod ord">
          <ac:chgData name="Bob Heinemann" userId="2f06b177-d646-4aca-968e-b5dc5b6e5c99" providerId="ADAL" clId="{A4B22D45-7E43-4FBC-ACE7-0E1C01FCF2CC}" dt="2024-02-07T21:28:36.247" v="5827" actId="20577"/>
          <ac:spMkLst>
            <pc:docMk/>
            <pc:sldMk cId="2970949598" sldId="5047"/>
            <ac:spMk id="4" creationId="{3D8EC6FD-6D90-CF46-BD4A-C93CCE9C9408}"/>
          </ac:spMkLst>
        </pc:spChg>
        <pc:spChg chg="add del mod ord">
          <ac:chgData name="Bob Heinemann" userId="2f06b177-d646-4aca-968e-b5dc5b6e5c99" providerId="ADAL" clId="{A4B22D45-7E43-4FBC-ACE7-0E1C01FCF2CC}" dt="2024-02-06T19:46:25.242" v="3598" actId="26606"/>
          <ac:spMkLst>
            <pc:docMk/>
            <pc:sldMk cId="2970949598" sldId="5047"/>
            <ac:spMk id="5" creationId="{8E626862-1CBE-BB18-B8BC-AC0E2CA2298D}"/>
          </ac:spMkLst>
        </pc:spChg>
        <pc:spChg chg="add mod">
          <ac:chgData name="Bob Heinemann" userId="2f06b177-d646-4aca-968e-b5dc5b6e5c99" providerId="ADAL" clId="{A4B22D45-7E43-4FBC-ACE7-0E1C01FCF2CC}" dt="2024-02-07T22:17:44.263" v="6281" actId="20577"/>
          <ac:spMkLst>
            <pc:docMk/>
            <pc:sldMk cId="2970949598" sldId="5047"/>
            <ac:spMk id="19" creationId="{8E626862-1CBE-BB18-B8BC-AC0E2CA2298D}"/>
          </ac:spMkLst>
        </pc:spChg>
        <pc:graphicFrameChg chg="add del">
          <ac:chgData name="Bob Heinemann" userId="2f06b177-d646-4aca-968e-b5dc5b6e5c99" providerId="ADAL" clId="{A4B22D45-7E43-4FBC-ACE7-0E1C01FCF2CC}" dt="2024-02-06T19:45:57.913" v="3587" actId="26606"/>
          <ac:graphicFrameMkLst>
            <pc:docMk/>
            <pc:sldMk cId="2970949598" sldId="5047"/>
            <ac:graphicFrameMk id="7" creationId="{6F07427C-9D39-927C-C891-742423ED5287}"/>
          </ac:graphicFrameMkLst>
        </pc:graphicFrameChg>
        <pc:graphicFrameChg chg="add del">
          <ac:chgData name="Bob Heinemann" userId="2f06b177-d646-4aca-968e-b5dc5b6e5c99" providerId="ADAL" clId="{A4B22D45-7E43-4FBC-ACE7-0E1C01FCF2CC}" dt="2024-02-06T19:46:05.425" v="3589" actId="26606"/>
          <ac:graphicFrameMkLst>
            <pc:docMk/>
            <pc:sldMk cId="2970949598" sldId="5047"/>
            <ac:graphicFrameMk id="9" creationId="{0E64E9CD-95EE-D39C-31F0-8E586252EDDA}"/>
          </ac:graphicFrameMkLst>
        </pc:graphicFrameChg>
        <pc:graphicFrameChg chg="add del mod">
          <ac:chgData name="Bob Heinemann" userId="2f06b177-d646-4aca-968e-b5dc5b6e5c99" providerId="ADAL" clId="{A4B22D45-7E43-4FBC-ACE7-0E1C01FCF2CC}" dt="2024-02-06T19:46:12.281" v="3591" actId="26606"/>
          <ac:graphicFrameMkLst>
            <pc:docMk/>
            <pc:sldMk cId="2970949598" sldId="5047"/>
            <ac:graphicFrameMk id="11" creationId="{B501D6F1-F36E-EAB8-3B34-F30ABD71A7F2}"/>
          </ac:graphicFrameMkLst>
        </pc:graphicFrameChg>
        <pc:graphicFrameChg chg="add del mod">
          <ac:chgData name="Bob Heinemann" userId="2f06b177-d646-4aca-968e-b5dc5b6e5c99" providerId="ADAL" clId="{A4B22D45-7E43-4FBC-ACE7-0E1C01FCF2CC}" dt="2024-02-06T19:46:18.295" v="3593" actId="26606"/>
          <ac:graphicFrameMkLst>
            <pc:docMk/>
            <pc:sldMk cId="2970949598" sldId="5047"/>
            <ac:graphicFrameMk id="13" creationId="{17D8C4AA-C827-07E2-F575-A38821EC7C34}"/>
          </ac:graphicFrameMkLst>
        </pc:graphicFrameChg>
        <pc:graphicFrameChg chg="add del">
          <ac:chgData name="Bob Heinemann" userId="2f06b177-d646-4aca-968e-b5dc5b6e5c99" providerId="ADAL" clId="{A4B22D45-7E43-4FBC-ACE7-0E1C01FCF2CC}" dt="2024-02-06T19:46:19.489" v="3595" actId="26606"/>
          <ac:graphicFrameMkLst>
            <pc:docMk/>
            <pc:sldMk cId="2970949598" sldId="5047"/>
            <ac:graphicFrameMk id="15" creationId="{6F07427C-9D39-927C-C891-742423ED5287}"/>
          </ac:graphicFrameMkLst>
        </pc:graphicFrameChg>
        <pc:graphicFrameChg chg="add del">
          <ac:chgData name="Bob Heinemann" userId="2f06b177-d646-4aca-968e-b5dc5b6e5c99" providerId="ADAL" clId="{A4B22D45-7E43-4FBC-ACE7-0E1C01FCF2CC}" dt="2024-02-06T19:46:25.240" v="3597" actId="26606"/>
          <ac:graphicFrameMkLst>
            <pc:docMk/>
            <pc:sldMk cId="2970949598" sldId="5047"/>
            <ac:graphicFrameMk id="17" creationId="{0E64E9CD-95EE-D39C-31F0-8E586252EDDA}"/>
          </ac:graphicFrameMkLst>
        </pc:graphicFrameChg>
      </pc:sldChg>
      <pc:sldChg chg="addSp delSp modSp new del mod ord modClrScheme chgLayout">
        <pc:chgData name="Bob Heinemann" userId="2f06b177-d646-4aca-968e-b5dc5b6e5c99" providerId="ADAL" clId="{A4B22D45-7E43-4FBC-ACE7-0E1C01FCF2CC}" dt="2024-02-07T17:35:28.196" v="4095" actId="47"/>
        <pc:sldMkLst>
          <pc:docMk/>
          <pc:sldMk cId="3894209298" sldId="5048"/>
        </pc:sldMkLst>
        <pc:spChg chg="del mod ord">
          <ac:chgData name="Bob Heinemann" userId="2f06b177-d646-4aca-968e-b5dc5b6e5c99" providerId="ADAL" clId="{A4B22D45-7E43-4FBC-ACE7-0E1C01FCF2CC}" dt="2024-02-07T16:09:31.368" v="3669" actId="700"/>
          <ac:spMkLst>
            <pc:docMk/>
            <pc:sldMk cId="3894209298" sldId="5048"/>
            <ac:spMk id="2" creationId="{E7A1B502-E516-C5EB-8A85-F0B504EB5970}"/>
          </ac:spMkLst>
        </pc:spChg>
        <pc:spChg chg="mod ord">
          <ac:chgData name="Bob Heinemann" userId="2f06b177-d646-4aca-968e-b5dc5b6e5c99" providerId="ADAL" clId="{A4B22D45-7E43-4FBC-ACE7-0E1C01FCF2CC}" dt="2024-02-07T16:09:31.368" v="3669" actId="700"/>
          <ac:spMkLst>
            <pc:docMk/>
            <pc:sldMk cId="3894209298" sldId="5048"/>
            <ac:spMk id="3" creationId="{6BAD08E8-C697-412C-541E-D248434C7E13}"/>
          </ac:spMkLst>
        </pc:spChg>
        <pc:spChg chg="add mod ord">
          <ac:chgData name="Bob Heinemann" userId="2f06b177-d646-4aca-968e-b5dc5b6e5c99" providerId="ADAL" clId="{A4B22D45-7E43-4FBC-ACE7-0E1C01FCF2CC}" dt="2024-02-07T16:09:34.809" v="3679" actId="20577"/>
          <ac:spMkLst>
            <pc:docMk/>
            <pc:sldMk cId="3894209298" sldId="5048"/>
            <ac:spMk id="4" creationId="{9993D03C-5691-563E-99A0-779475051C6A}"/>
          </ac:spMkLst>
        </pc:spChg>
        <pc:spChg chg="add mod ord">
          <ac:chgData name="Bob Heinemann" userId="2f06b177-d646-4aca-968e-b5dc5b6e5c99" providerId="ADAL" clId="{A4B22D45-7E43-4FBC-ACE7-0E1C01FCF2CC}" dt="2024-02-07T17:35:16.510" v="4093"/>
          <ac:spMkLst>
            <pc:docMk/>
            <pc:sldMk cId="3894209298" sldId="5048"/>
            <ac:spMk id="5" creationId="{54816C53-669F-1887-5BEF-C7E5B2959B7D}"/>
          </ac:spMkLst>
        </pc:spChg>
      </pc:sldChg>
      <pc:sldChg chg="modSp new mod">
        <pc:chgData name="Bob Heinemann" userId="2f06b177-d646-4aca-968e-b5dc5b6e5c99" providerId="ADAL" clId="{A4B22D45-7E43-4FBC-ACE7-0E1C01FCF2CC}" dt="2024-02-09T16:28:10.451" v="6443" actId="14100"/>
        <pc:sldMkLst>
          <pc:docMk/>
          <pc:sldMk cId="3789950831" sldId="5049"/>
        </pc:sldMkLst>
        <pc:spChg chg="mod">
          <ac:chgData name="Bob Heinemann" userId="2f06b177-d646-4aca-968e-b5dc5b6e5c99" providerId="ADAL" clId="{A4B22D45-7E43-4FBC-ACE7-0E1C01FCF2CC}" dt="2024-02-07T19:20:51.824" v="5714" actId="20577"/>
          <ac:spMkLst>
            <pc:docMk/>
            <pc:sldMk cId="3789950831" sldId="5049"/>
            <ac:spMk id="2" creationId="{78D9F16D-3FC2-DEE3-5121-3BD3FA2F8230}"/>
          </ac:spMkLst>
        </pc:spChg>
        <pc:spChg chg="mod">
          <ac:chgData name="Bob Heinemann" userId="2f06b177-d646-4aca-968e-b5dc5b6e5c99" providerId="ADAL" clId="{A4B22D45-7E43-4FBC-ACE7-0E1C01FCF2CC}" dt="2024-02-09T16:28:10.451" v="6443" actId="14100"/>
          <ac:spMkLst>
            <pc:docMk/>
            <pc:sldMk cId="3789950831" sldId="5049"/>
            <ac:spMk id="3" creationId="{DF15204C-153D-7BDA-925D-C86204336F05}"/>
          </ac:spMkLst>
        </pc:spChg>
      </pc:sldChg>
      <pc:sldChg chg="modSp new mod ord">
        <pc:chgData name="Bob Heinemann" userId="2f06b177-d646-4aca-968e-b5dc5b6e5c99" providerId="ADAL" clId="{A4B22D45-7E43-4FBC-ACE7-0E1C01FCF2CC}" dt="2024-02-07T19:20:59.168" v="5717"/>
        <pc:sldMkLst>
          <pc:docMk/>
          <pc:sldMk cId="3281835191" sldId="5050"/>
        </pc:sldMkLst>
        <pc:spChg chg="mod">
          <ac:chgData name="Bob Heinemann" userId="2f06b177-d646-4aca-968e-b5dc5b6e5c99" providerId="ADAL" clId="{A4B22D45-7E43-4FBC-ACE7-0E1C01FCF2CC}" dt="2024-02-07T19:20:56.750" v="5715" actId="20577"/>
          <ac:spMkLst>
            <pc:docMk/>
            <pc:sldMk cId="3281835191" sldId="5050"/>
            <ac:spMk id="2" creationId="{4087ED03-935F-438A-FB08-1B76CF113970}"/>
          </ac:spMkLst>
        </pc:spChg>
        <pc:spChg chg="mod">
          <ac:chgData name="Bob Heinemann" userId="2f06b177-d646-4aca-968e-b5dc5b6e5c99" providerId="ADAL" clId="{A4B22D45-7E43-4FBC-ACE7-0E1C01FCF2CC}" dt="2024-02-07T19:05:00.722" v="4815" actId="404"/>
          <ac:spMkLst>
            <pc:docMk/>
            <pc:sldMk cId="3281835191" sldId="5050"/>
            <ac:spMk id="3" creationId="{20FB67BD-C39A-33E6-64B5-0D0500E51C9C}"/>
          </ac:spMkLst>
        </pc:spChg>
      </pc:sldChg>
      <pc:sldChg chg="modSp new mod ord">
        <pc:chgData name="Bob Heinemann" userId="2f06b177-d646-4aca-968e-b5dc5b6e5c99" providerId="ADAL" clId="{A4B22D45-7E43-4FBC-ACE7-0E1C01FCF2CC}" dt="2024-02-07T19:21:16.237" v="5721"/>
        <pc:sldMkLst>
          <pc:docMk/>
          <pc:sldMk cId="2819441776" sldId="5051"/>
        </pc:sldMkLst>
        <pc:spChg chg="mod">
          <ac:chgData name="Bob Heinemann" userId="2f06b177-d646-4aca-968e-b5dc5b6e5c99" providerId="ADAL" clId="{A4B22D45-7E43-4FBC-ACE7-0E1C01FCF2CC}" dt="2024-02-07T19:08:52.084" v="4969" actId="20577"/>
          <ac:spMkLst>
            <pc:docMk/>
            <pc:sldMk cId="2819441776" sldId="5051"/>
            <ac:spMk id="2" creationId="{8E1855F6-A3B5-936E-79BA-15CFC1CAD2D4}"/>
          </ac:spMkLst>
        </pc:spChg>
        <pc:spChg chg="mod">
          <ac:chgData name="Bob Heinemann" userId="2f06b177-d646-4aca-968e-b5dc5b6e5c99" providerId="ADAL" clId="{A4B22D45-7E43-4FBC-ACE7-0E1C01FCF2CC}" dt="2024-02-07T19:14:39.788" v="5509" actId="948"/>
          <ac:spMkLst>
            <pc:docMk/>
            <pc:sldMk cId="2819441776" sldId="5051"/>
            <ac:spMk id="3" creationId="{AD998737-B161-8ECB-9B2B-68442D80866C}"/>
          </ac:spMkLst>
        </pc:spChg>
      </pc:sldChg>
      <pc:sldChg chg="addSp delSp modSp new mod modClrScheme chgLayout">
        <pc:chgData name="Bob Heinemann" userId="2f06b177-d646-4aca-968e-b5dc5b6e5c99" providerId="ADAL" clId="{A4B22D45-7E43-4FBC-ACE7-0E1C01FCF2CC}" dt="2024-02-09T16:25:43.423" v="6303" actId="6549"/>
        <pc:sldMkLst>
          <pc:docMk/>
          <pc:sldMk cId="1049071595" sldId="5052"/>
        </pc:sldMkLst>
        <pc:spChg chg="del mod ord">
          <ac:chgData name="Bob Heinemann" userId="2f06b177-d646-4aca-968e-b5dc5b6e5c99" providerId="ADAL" clId="{A4B22D45-7E43-4FBC-ACE7-0E1C01FCF2CC}" dt="2024-02-07T21:33:23.525" v="5829" actId="700"/>
          <ac:spMkLst>
            <pc:docMk/>
            <pc:sldMk cId="1049071595" sldId="5052"/>
            <ac:spMk id="2" creationId="{D6EA52F3-A87F-F7B2-C759-D01F04C491B0}"/>
          </ac:spMkLst>
        </pc:spChg>
        <pc:spChg chg="mod ord">
          <ac:chgData name="Bob Heinemann" userId="2f06b177-d646-4aca-968e-b5dc5b6e5c99" providerId="ADAL" clId="{A4B22D45-7E43-4FBC-ACE7-0E1C01FCF2CC}" dt="2024-02-07T21:33:23.525" v="5829" actId="700"/>
          <ac:spMkLst>
            <pc:docMk/>
            <pc:sldMk cId="1049071595" sldId="5052"/>
            <ac:spMk id="3" creationId="{EED4E4F6-4382-2914-7576-7148B054A8AD}"/>
          </ac:spMkLst>
        </pc:spChg>
        <pc:spChg chg="add mod ord">
          <ac:chgData name="Bob Heinemann" userId="2f06b177-d646-4aca-968e-b5dc5b6e5c99" providerId="ADAL" clId="{A4B22D45-7E43-4FBC-ACE7-0E1C01FCF2CC}" dt="2024-02-07T21:34:03.439" v="5857" actId="20577"/>
          <ac:spMkLst>
            <pc:docMk/>
            <pc:sldMk cId="1049071595" sldId="5052"/>
            <ac:spMk id="4" creationId="{6A5E45C2-81B7-E2B2-DECA-56302683B77F}"/>
          </ac:spMkLst>
        </pc:spChg>
        <pc:spChg chg="add mod ord">
          <ac:chgData name="Bob Heinemann" userId="2f06b177-d646-4aca-968e-b5dc5b6e5c99" providerId="ADAL" clId="{A4B22D45-7E43-4FBC-ACE7-0E1C01FCF2CC}" dt="2024-02-09T16:25:43.423" v="6303" actId="6549"/>
          <ac:spMkLst>
            <pc:docMk/>
            <pc:sldMk cId="1049071595" sldId="5052"/>
            <ac:spMk id="5" creationId="{D9F8D29F-43CA-F4FD-CA5D-01B7D4554445}"/>
          </ac:spMkLst>
        </pc:spChg>
      </pc:sldChg>
      <pc:sldChg chg="modSp new mod">
        <pc:chgData name="Bob Heinemann" userId="2f06b177-d646-4aca-968e-b5dc5b6e5c99" providerId="ADAL" clId="{A4B22D45-7E43-4FBC-ACE7-0E1C01FCF2CC}" dt="2024-02-07T22:11:57.186" v="6097" actId="5793"/>
        <pc:sldMkLst>
          <pc:docMk/>
          <pc:sldMk cId="2613814397" sldId="5053"/>
        </pc:sldMkLst>
        <pc:spChg chg="mod">
          <ac:chgData name="Bob Heinemann" userId="2f06b177-d646-4aca-968e-b5dc5b6e5c99" providerId="ADAL" clId="{A4B22D45-7E43-4FBC-ACE7-0E1C01FCF2CC}" dt="2024-02-07T21:57:55.306" v="5992" actId="20577"/>
          <ac:spMkLst>
            <pc:docMk/>
            <pc:sldMk cId="2613814397" sldId="5053"/>
            <ac:spMk id="2" creationId="{83E3826D-6411-0AE3-5FD3-F089C4BEED4C}"/>
          </ac:spMkLst>
        </pc:spChg>
        <pc:spChg chg="mod">
          <ac:chgData name="Bob Heinemann" userId="2f06b177-d646-4aca-968e-b5dc5b6e5c99" providerId="ADAL" clId="{A4B22D45-7E43-4FBC-ACE7-0E1C01FCF2CC}" dt="2024-02-07T22:11:57.186" v="6097" actId="5793"/>
          <ac:spMkLst>
            <pc:docMk/>
            <pc:sldMk cId="2613814397" sldId="5053"/>
            <ac:spMk id="3" creationId="{CE6B32D6-F406-B5A8-B29C-9B103423094C}"/>
          </ac:spMkLst>
        </pc:spChg>
      </pc:sldChg>
    </pc:docChg>
  </pc:docChgLst>
  <pc:docChgLst>
    <pc:chgData name="Bob Heinemann" userId="2f06b177-d646-4aca-968e-b5dc5b6e5c99" providerId="ADAL" clId="{D440DAF8-878B-4F41-8795-CA61AAED87E5}"/>
    <pc:docChg chg="custSel addSld delSld modSld sldOrd modSection">
      <pc:chgData name="Bob Heinemann" userId="2f06b177-d646-4aca-968e-b5dc5b6e5c99" providerId="ADAL" clId="{D440DAF8-878B-4F41-8795-CA61AAED87E5}" dt="2023-02-10T17:03:22.151" v="1359" actId="20577"/>
      <pc:docMkLst>
        <pc:docMk/>
      </pc:docMkLst>
      <pc:sldChg chg="modSp mod ord">
        <pc:chgData name="Bob Heinemann" userId="2f06b177-d646-4aca-968e-b5dc5b6e5c99" providerId="ADAL" clId="{D440DAF8-878B-4F41-8795-CA61AAED87E5}" dt="2023-02-10T14:06:04.623" v="1174" actId="20577"/>
        <pc:sldMkLst>
          <pc:docMk/>
          <pc:sldMk cId="419829132" sldId="259"/>
        </pc:sldMkLst>
        <pc:spChg chg="mod">
          <ac:chgData name="Bob Heinemann" userId="2f06b177-d646-4aca-968e-b5dc5b6e5c99" providerId="ADAL" clId="{D440DAF8-878B-4F41-8795-CA61AAED87E5}" dt="2023-02-08T16:22:46.019" v="14" actId="20577"/>
          <ac:spMkLst>
            <pc:docMk/>
            <pc:sldMk cId="419829132" sldId="259"/>
            <ac:spMk id="3" creationId="{82D362E5-07C7-4CAA-BC75-79276F7A517C}"/>
          </ac:spMkLst>
        </pc:spChg>
        <pc:graphicFrameChg chg="mod modGraphic">
          <ac:chgData name="Bob Heinemann" userId="2f06b177-d646-4aca-968e-b5dc5b6e5c99" providerId="ADAL" clId="{D440DAF8-878B-4F41-8795-CA61AAED87E5}" dt="2023-02-10T14:06:04.623" v="1174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ord">
        <pc:chgData name="Bob Heinemann" userId="2f06b177-d646-4aca-968e-b5dc5b6e5c99" providerId="ADAL" clId="{D440DAF8-878B-4F41-8795-CA61AAED87E5}" dt="2023-02-09T00:01:52.013" v="902"/>
        <pc:sldMkLst>
          <pc:docMk/>
          <pc:sldMk cId="450011491" sldId="261"/>
        </pc:sldMkLst>
      </pc:sldChg>
      <pc:sldChg chg="addSp modSp new mod">
        <pc:chgData name="Bob Heinemann" userId="2f06b177-d646-4aca-968e-b5dc5b6e5c99" providerId="ADAL" clId="{D440DAF8-878B-4F41-8795-CA61AAED87E5}" dt="2023-02-09T15:31:23.363" v="1026" actId="13926"/>
        <pc:sldMkLst>
          <pc:docMk/>
          <pc:sldMk cId="3453675262" sldId="407"/>
        </pc:sldMkLst>
        <pc:spChg chg="mod">
          <ac:chgData name="Bob Heinemann" userId="2f06b177-d646-4aca-968e-b5dc5b6e5c99" providerId="ADAL" clId="{D440DAF8-878B-4F41-8795-CA61AAED87E5}" dt="2023-02-08T22:18:37.694" v="158" actId="20577"/>
          <ac:spMkLst>
            <pc:docMk/>
            <pc:sldMk cId="3453675262" sldId="407"/>
            <ac:spMk id="2" creationId="{7FF6EEB5-EDF4-472A-45FB-5FC0C0C7BE28}"/>
          </ac:spMkLst>
        </pc:spChg>
        <pc:spChg chg="mod">
          <ac:chgData name="Bob Heinemann" userId="2f06b177-d646-4aca-968e-b5dc5b6e5c99" providerId="ADAL" clId="{D440DAF8-878B-4F41-8795-CA61AAED87E5}" dt="2023-02-09T15:31:23.363" v="1026" actId="13926"/>
          <ac:spMkLst>
            <pc:docMk/>
            <pc:sldMk cId="3453675262" sldId="407"/>
            <ac:spMk id="3" creationId="{E9E2EB37-6B8B-8632-A6CD-211E4D9A0843}"/>
          </ac:spMkLst>
        </pc:spChg>
        <pc:spChg chg="add mod">
          <ac:chgData name="Bob Heinemann" userId="2f06b177-d646-4aca-968e-b5dc5b6e5c99" providerId="ADAL" clId="{D440DAF8-878B-4F41-8795-CA61AAED87E5}" dt="2023-02-08T22:27:14.297" v="228" actId="1076"/>
          <ac:spMkLst>
            <pc:docMk/>
            <pc:sldMk cId="3453675262" sldId="407"/>
            <ac:spMk id="6" creationId="{874D016C-365D-4408-89BD-230F9EA98079}"/>
          </ac:spMkLst>
        </pc:spChg>
      </pc:sldChg>
      <pc:sldChg chg="addSp modSp new mod">
        <pc:chgData name="Bob Heinemann" userId="2f06b177-d646-4aca-968e-b5dc5b6e5c99" providerId="ADAL" clId="{D440DAF8-878B-4F41-8795-CA61AAED87E5}" dt="2023-02-09T15:34:49.158" v="1090" actId="20577"/>
        <pc:sldMkLst>
          <pc:docMk/>
          <pc:sldMk cId="3456781151" sldId="408"/>
        </pc:sldMkLst>
        <pc:spChg chg="mod">
          <ac:chgData name="Bob Heinemann" userId="2f06b177-d646-4aca-968e-b5dc5b6e5c99" providerId="ADAL" clId="{D440DAF8-878B-4F41-8795-CA61AAED87E5}" dt="2023-02-08T22:21:36.828" v="220" actId="20577"/>
          <ac:spMkLst>
            <pc:docMk/>
            <pc:sldMk cId="3456781151" sldId="408"/>
            <ac:spMk id="2" creationId="{4286ECC9-94C1-6D76-50C7-A53FBA620D18}"/>
          </ac:spMkLst>
        </pc:spChg>
        <pc:spChg chg="mod">
          <ac:chgData name="Bob Heinemann" userId="2f06b177-d646-4aca-968e-b5dc5b6e5c99" providerId="ADAL" clId="{D440DAF8-878B-4F41-8795-CA61AAED87E5}" dt="2023-02-09T15:34:49.158" v="1090" actId="20577"/>
          <ac:spMkLst>
            <pc:docMk/>
            <pc:sldMk cId="3456781151" sldId="408"/>
            <ac:spMk id="3" creationId="{7ACEE9F7-844F-696D-837F-2F2E32AC62E0}"/>
          </ac:spMkLst>
        </pc:spChg>
        <pc:spChg chg="add mod">
          <ac:chgData name="Bob Heinemann" userId="2f06b177-d646-4aca-968e-b5dc5b6e5c99" providerId="ADAL" clId="{D440DAF8-878B-4F41-8795-CA61AAED87E5}" dt="2023-02-08T22:26:52.295" v="224" actId="1076"/>
          <ac:spMkLst>
            <pc:docMk/>
            <pc:sldMk cId="3456781151" sldId="408"/>
            <ac:spMk id="6" creationId="{4EE24418-3052-1F22-44BD-92D962969F6A}"/>
          </ac:spMkLst>
        </pc:spChg>
      </pc:sldChg>
      <pc:sldChg chg="modSp new mod">
        <pc:chgData name="Bob Heinemann" userId="2f06b177-d646-4aca-968e-b5dc5b6e5c99" providerId="ADAL" clId="{D440DAF8-878B-4F41-8795-CA61AAED87E5}" dt="2023-02-10T16:11:59.686" v="1214" actId="20577"/>
        <pc:sldMkLst>
          <pc:docMk/>
          <pc:sldMk cId="2726794408" sldId="409"/>
        </pc:sldMkLst>
        <pc:spChg chg="mod">
          <ac:chgData name="Bob Heinemann" userId="2f06b177-d646-4aca-968e-b5dc5b6e5c99" providerId="ADAL" clId="{D440DAF8-878B-4F41-8795-CA61AAED87E5}" dt="2023-02-08T22:28:59.803" v="245" actId="20577"/>
          <ac:spMkLst>
            <pc:docMk/>
            <pc:sldMk cId="2726794408" sldId="409"/>
            <ac:spMk id="2" creationId="{F6A869D1-9BA1-7B44-1CEC-0561C321E1F7}"/>
          </ac:spMkLst>
        </pc:spChg>
        <pc:spChg chg="mod">
          <ac:chgData name="Bob Heinemann" userId="2f06b177-d646-4aca-968e-b5dc5b6e5c99" providerId="ADAL" clId="{D440DAF8-878B-4F41-8795-CA61AAED87E5}" dt="2023-02-10T16:11:59.686" v="1214" actId="20577"/>
          <ac:spMkLst>
            <pc:docMk/>
            <pc:sldMk cId="2726794408" sldId="409"/>
            <ac:spMk id="3" creationId="{B3590315-C016-4E32-76E7-ED24EAEE41C9}"/>
          </ac:spMkLst>
        </pc:spChg>
      </pc:sldChg>
      <pc:sldChg chg="addSp delSp modSp new mod">
        <pc:chgData name="Bob Heinemann" userId="2f06b177-d646-4aca-968e-b5dc5b6e5c99" providerId="ADAL" clId="{D440DAF8-878B-4F41-8795-CA61AAED87E5}" dt="2023-02-10T17:03:22.151" v="1359" actId="20577"/>
        <pc:sldMkLst>
          <pc:docMk/>
          <pc:sldMk cId="3641877094" sldId="410"/>
        </pc:sldMkLst>
        <pc:spChg chg="mod">
          <ac:chgData name="Bob Heinemann" userId="2f06b177-d646-4aca-968e-b5dc5b6e5c99" providerId="ADAL" clId="{D440DAF8-878B-4F41-8795-CA61AAED87E5}" dt="2023-02-08T22:36:34.243" v="271" actId="20577"/>
          <ac:spMkLst>
            <pc:docMk/>
            <pc:sldMk cId="3641877094" sldId="410"/>
            <ac:spMk id="2" creationId="{3F0F4EE5-340E-CD05-3633-EC7CB5AEBF63}"/>
          </ac:spMkLst>
        </pc:spChg>
        <pc:spChg chg="mod">
          <ac:chgData name="Bob Heinemann" userId="2f06b177-d646-4aca-968e-b5dc5b6e5c99" providerId="ADAL" clId="{D440DAF8-878B-4F41-8795-CA61AAED87E5}" dt="2023-02-10T17:03:22.151" v="1359" actId="20577"/>
          <ac:spMkLst>
            <pc:docMk/>
            <pc:sldMk cId="3641877094" sldId="410"/>
            <ac:spMk id="3" creationId="{5207611D-D1F7-3EA2-5FD0-B0852AF321CB}"/>
          </ac:spMkLst>
        </pc:spChg>
        <pc:picChg chg="add del">
          <ac:chgData name="Bob Heinemann" userId="2f06b177-d646-4aca-968e-b5dc5b6e5c99" providerId="ADAL" clId="{D440DAF8-878B-4F41-8795-CA61AAED87E5}" dt="2023-02-10T17:02:45.812" v="1282" actId="478"/>
          <ac:picMkLst>
            <pc:docMk/>
            <pc:sldMk cId="3641877094" sldId="410"/>
            <ac:picMk id="6" creationId="{F9E9115C-A4E0-189F-D716-7593826DBD22}"/>
          </ac:picMkLst>
        </pc:picChg>
      </pc:sldChg>
      <pc:sldChg chg="modSp new del mod">
        <pc:chgData name="Bob Heinemann" userId="2f06b177-d646-4aca-968e-b5dc5b6e5c99" providerId="ADAL" clId="{D440DAF8-878B-4F41-8795-CA61AAED87E5}" dt="2023-02-10T16:13:34.639" v="1215" actId="47"/>
        <pc:sldMkLst>
          <pc:docMk/>
          <pc:sldMk cId="456152040" sldId="411"/>
        </pc:sldMkLst>
        <pc:spChg chg="mod">
          <ac:chgData name="Bob Heinemann" userId="2f06b177-d646-4aca-968e-b5dc5b6e5c99" providerId="ADAL" clId="{D440DAF8-878B-4F41-8795-CA61AAED87E5}" dt="2023-02-09T00:02:40.196" v="935" actId="20577"/>
          <ac:spMkLst>
            <pc:docMk/>
            <pc:sldMk cId="456152040" sldId="411"/>
            <ac:spMk id="2" creationId="{23C8DA05-DB04-B8CB-5928-1746E0FCDDC7}"/>
          </ac:spMkLst>
        </pc:spChg>
        <pc:spChg chg="mod">
          <ac:chgData name="Bob Heinemann" userId="2f06b177-d646-4aca-968e-b5dc5b6e5c99" providerId="ADAL" clId="{D440DAF8-878B-4F41-8795-CA61AAED87E5}" dt="2023-02-09T00:02:48.593" v="941" actId="20577"/>
          <ac:spMkLst>
            <pc:docMk/>
            <pc:sldMk cId="456152040" sldId="411"/>
            <ac:spMk id="3" creationId="{1438F3F5-2161-F6D0-A670-3B54147C50B7}"/>
          </ac:spMkLst>
        </pc:spChg>
      </pc:sldChg>
      <pc:sldChg chg="modSp new mod">
        <pc:chgData name="Bob Heinemann" userId="2f06b177-d646-4aca-968e-b5dc5b6e5c99" providerId="ADAL" clId="{D440DAF8-878B-4F41-8795-CA61AAED87E5}" dt="2023-02-09T00:03:12.222" v="956" actId="20577"/>
        <pc:sldMkLst>
          <pc:docMk/>
          <pc:sldMk cId="3249275540" sldId="412"/>
        </pc:sldMkLst>
        <pc:spChg chg="mod">
          <ac:chgData name="Bob Heinemann" userId="2f06b177-d646-4aca-968e-b5dc5b6e5c99" providerId="ADAL" clId="{D440DAF8-878B-4F41-8795-CA61AAED87E5}" dt="2023-02-09T00:03:07.420" v="946" actId="27636"/>
          <ac:spMkLst>
            <pc:docMk/>
            <pc:sldMk cId="3249275540" sldId="412"/>
            <ac:spMk id="2" creationId="{4E547FBF-1440-F32C-6EF2-4B037C38689D}"/>
          </ac:spMkLst>
        </pc:spChg>
        <pc:spChg chg="mod">
          <ac:chgData name="Bob Heinemann" userId="2f06b177-d646-4aca-968e-b5dc5b6e5c99" providerId="ADAL" clId="{D440DAF8-878B-4F41-8795-CA61AAED87E5}" dt="2023-02-09T00:03:12.222" v="956" actId="20577"/>
          <ac:spMkLst>
            <pc:docMk/>
            <pc:sldMk cId="3249275540" sldId="412"/>
            <ac:spMk id="3" creationId="{69210A6A-DE5F-CF39-CAC5-66D04EEBF51E}"/>
          </ac:spMkLst>
        </pc:spChg>
      </pc:sldChg>
      <pc:sldChg chg="modSp new mod">
        <pc:chgData name="Bob Heinemann" userId="2f06b177-d646-4aca-968e-b5dc5b6e5c99" providerId="ADAL" clId="{D440DAF8-878B-4F41-8795-CA61AAED87E5}" dt="2023-02-09T00:03:32.812" v="965" actId="20577"/>
        <pc:sldMkLst>
          <pc:docMk/>
          <pc:sldMk cId="1412518965" sldId="413"/>
        </pc:sldMkLst>
        <pc:spChg chg="mod">
          <ac:chgData name="Bob Heinemann" userId="2f06b177-d646-4aca-968e-b5dc5b6e5c99" providerId="ADAL" clId="{D440DAF8-878B-4F41-8795-CA61AAED87E5}" dt="2023-02-09T00:03:29.558" v="961" actId="27636"/>
          <ac:spMkLst>
            <pc:docMk/>
            <pc:sldMk cId="1412518965" sldId="413"/>
            <ac:spMk id="2" creationId="{1E438405-263E-1A14-B0F7-FF7D0DD92075}"/>
          </ac:spMkLst>
        </pc:spChg>
        <pc:spChg chg="mod">
          <ac:chgData name="Bob Heinemann" userId="2f06b177-d646-4aca-968e-b5dc5b6e5c99" providerId="ADAL" clId="{D440DAF8-878B-4F41-8795-CA61AAED87E5}" dt="2023-02-09T00:03:32.812" v="965" actId="20577"/>
          <ac:spMkLst>
            <pc:docMk/>
            <pc:sldMk cId="1412518965" sldId="413"/>
            <ac:spMk id="3" creationId="{9C66F482-0B3D-976C-709A-D0D4C3065B6F}"/>
          </ac:spMkLst>
        </pc:spChg>
      </pc:sldChg>
      <pc:sldChg chg="addSp modSp new mod">
        <pc:chgData name="Bob Heinemann" userId="2f06b177-d646-4aca-968e-b5dc5b6e5c99" providerId="ADAL" clId="{D440DAF8-878B-4F41-8795-CA61AAED87E5}" dt="2023-02-09T18:21:21.205" v="1163" actId="20577"/>
        <pc:sldMkLst>
          <pc:docMk/>
          <pc:sldMk cId="4194838497" sldId="417"/>
        </pc:sldMkLst>
        <pc:spChg chg="mod">
          <ac:chgData name="Bob Heinemann" userId="2f06b177-d646-4aca-968e-b5dc5b6e5c99" providerId="ADAL" clId="{D440DAF8-878B-4F41-8795-CA61AAED87E5}" dt="2023-02-09T18:19:06.373" v="1104" actId="20577"/>
          <ac:spMkLst>
            <pc:docMk/>
            <pc:sldMk cId="4194838497" sldId="417"/>
            <ac:spMk id="2" creationId="{705577CC-75B9-5AAF-F114-644596BFCB2B}"/>
          </ac:spMkLst>
        </pc:spChg>
        <pc:spChg chg="mod">
          <ac:chgData name="Bob Heinemann" userId="2f06b177-d646-4aca-968e-b5dc5b6e5c99" providerId="ADAL" clId="{D440DAF8-878B-4F41-8795-CA61AAED87E5}" dt="2023-02-09T18:21:21.205" v="1163" actId="20577"/>
          <ac:spMkLst>
            <pc:docMk/>
            <pc:sldMk cId="4194838497" sldId="417"/>
            <ac:spMk id="3" creationId="{078F9868-2CCD-9CAF-3AE9-4E4D596251BC}"/>
          </ac:spMkLst>
        </pc:spChg>
        <pc:picChg chg="add mod">
          <ac:chgData name="Bob Heinemann" userId="2f06b177-d646-4aca-968e-b5dc5b6e5c99" providerId="ADAL" clId="{D440DAF8-878B-4F41-8795-CA61AAED87E5}" dt="2023-02-09T18:21:08.337" v="1156" actId="1076"/>
          <ac:picMkLst>
            <pc:docMk/>
            <pc:sldMk cId="4194838497" sldId="417"/>
            <ac:picMk id="1026" creationId="{90FA7479-7200-0770-239A-063AE9AF5C55}"/>
          </ac:picMkLst>
        </pc:picChg>
      </pc:sldChg>
    </pc:docChg>
  </pc:docChgLst>
  <pc:docChgLst>
    <pc:chgData name="Bob Heinemann" userId="2f06b177-d646-4aca-968e-b5dc5b6e5c99" providerId="ADAL" clId="{6451B7EC-1121-44DB-A660-4ABC7642A249}"/>
    <pc:docChg chg="undo custSel addSld delSld modSld sldOrd modSection">
      <pc:chgData name="Bob Heinemann" userId="2f06b177-d646-4aca-968e-b5dc5b6e5c99" providerId="ADAL" clId="{6451B7EC-1121-44DB-A660-4ABC7642A249}" dt="2022-11-16T23:00:55.772" v="1290" actId="1035"/>
      <pc:docMkLst>
        <pc:docMk/>
      </pc:docMkLst>
      <pc:sldChg chg="modSp mod">
        <pc:chgData name="Bob Heinemann" userId="2f06b177-d646-4aca-968e-b5dc5b6e5c99" providerId="ADAL" clId="{6451B7EC-1121-44DB-A660-4ABC7642A249}" dt="2022-11-15T18:51:15.191" v="27" actId="313"/>
        <pc:sldMkLst>
          <pc:docMk/>
          <pc:sldMk cId="419829132" sldId="259"/>
        </pc:sldMkLst>
        <pc:spChg chg="mod">
          <ac:chgData name="Bob Heinemann" userId="2f06b177-d646-4aca-968e-b5dc5b6e5c99" providerId="ADAL" clId="{6451B7EC-1121-44DB-A660-4ABC7642A249}" dt="2022-11-15T18:51:15.191" v="27" actId="313"/>
          <ac:spMkLst>
            <pc:docMk/>
            <pc:sldMk cId="419829132" sldId="259"/>
            <ac:spMk id="3" creationId="{82D362E5-07C7-4CAA-BC75-79276F7A517C}"/>
          </ac:spMkLst>
        </pc:spChg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3615157637" sldId="266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714838000" sldId="266"/>
        </pc:sldMkLst>
      </pc:sldChg>
      <pc:sldChg chg="modSp mod">
        <pc:chgData name="Bob Heinemann" userId="2f06b177-d646-4aca-968e-b5dc5b6e5c99" providerId="ADAL" clId="{6451B7EC-1121-44DB-A660-4ABC7642A249}" dt="2022-11-15T18:53:56.914" v="38" actId="13926"/>
        <pc:sldMkLst>
          <pc:docMk/>
          <pc:sldMk cId="2878771369" sldId="337"/>
        </pc:sldMkLst>
        <pc:spChg chg="mod">
          <ac:chgData name="Bob Heinemann" userId="2f06b177-d646-4aca-968e-b5dc5b6e5c99" providerId="ADAL" clId="{6451B7EC-1121-44DB-A660-4ABC7642A249}" dt="2022-11-15T18:53:56.914" v="38" actId="13926"/>
          <ac:spMkLst>
            <pc:docMk/>
            <pc:sldMk cId="2878771369" sldId="337"/>
            <ac:spMk id="2" creationId="{BC0F2A6F-7EC6-4ED7-965D-9D4F3FC664B4}"/>
          </ac:spMkLst>
        </pc:spChg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558102379" sldId="371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834056105" sldId="371"/>
        </pc:sldMkLst>
      </pc:sldChg>
      <pc:sldChg chg="del">
        <pc:chgData name="Bob Heinemann" userId="2f06b177-d646-4aca-968e-b5dc5b6e5c99" providerId="ADAL" clId="{6451B7EC-1121-44DB-A660-4ABC7642A249}" dt="2022-11-15T18:53:34.757" v="37" actId="47"/>
        <pc:sldMkLst>
          <pc:docMk/>
          <pc:sldMk cId="1200495236" sldId="373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55444656" sldId="440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36879539" sldId="440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4243730669" sldId="441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4272941999" sldId="441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257400520" sldId="442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3480587278" sldId="442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639060965" sldId="443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635732101" sldId="443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129696970" sldId="444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667534263" sldId="444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615055731" sldId="445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435478582" sldId="445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2102987624" sldId="446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3512189052" sldId="446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884969508" sldId="447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2621408395" sldId="447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3096526807" sldId="448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4292357615" sldId="448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028496023" sldId="449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576929432" sldId="449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979475060" sldId="450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2208363829" sldId="450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678260402" sldId="451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2984769067" sldId="451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272516516" sldId="453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875890878" sldId="453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890794925" sldId="454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315087764" sldId="454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77817414" sldId="455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360815251" sldId="455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448766079" sldId="456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2188379432" sldId="456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578378168" sldId="457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4054063954" sldId="457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3361910490" sldId="459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4048868683" sldId="459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31277414" sldId="460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366297967" sldId="460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3002707339" sldId="461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345805258" sldId="461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447720963" sldId="465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879773672" sldId="465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42949013" sldId="466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2216108774" sldId="466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210058109" sldId="467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109517132" sldId="467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180178856" sldId="468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4274916934" sldId="468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038334674" sldId="469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2307850961" sldId="469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1757340273" sldId="470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3501802120" sldId="470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943418635" sldId="471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2975827422" sldId="471"/>
        </pc:sldMkLst>
      </pc:sldChg>
      <pc:sldChg chg="add">
        <pc:chgData name="Bob Heinemann" userId="2f06b177-d646-4aca-968e-b5dc5b6e5c99" providerId="ADAL" clId="{6451B7EC-1121-44DB-A660-4ABC7642A249}" dt="2022-11-15T18:53:25.866" v="36"/>
        <pc:sldMkLst>
          <pc:docMk/>
          <pc:sldMk cId="1622150430" sldId="472"/>
        </pc:sldMkLst>
      </pc:sldChg>
      <pc:sldChg chg="del ord">
        <pc:chgData name="Bob Heinemann" userId="2f06b177-d646-4aca-968e-b5dc5b6e5c99" providerId="ADAL" clId="{6451B7EC-1121-44DB-A660-4ABC7642A249}" dt="2022-11-15T18:53:17.094" v="35" actId="2696"/>
        <pc:sldMkLst>
          <pc:docMk/>
          <pc:sldMk cId="3176333060" sldId="472"/>
        </pc:sldMkLst>
      </pc:sldChg>
      <pc:sldChg chg="modSp add mod">
        <pc:chgData name="Bob Heinemann" userId="2f06b177-d646-4aca-968e-b5dc5b6e5c99" providerId="ADAL" clId="{6451B7EC-1121-44DB-A660-4ABC7642A249}" dt="2022-11-15T19:29:42.124" v="126" actId="20577"/>
        <pc:sldMkLst>
          <pc:docMk/>
          <pc:sldMk cId="2533252605" sldId="473"/>
        </pc:sldMkLst>
        <pc:spChg chg="mod">
          <ac:chgData name="Bob Heinemann" userId="2f06b177-d646-4aca-968e-b5dc5b6e5c99" providerId="ADAL" clId="{6451B7EC-1121-44DB-A660-4ABC7642A249}" dt="2022-11-15T19:29:42.124" v="126" actId="20577"/>
          <ac:spMkLst>
            <pc:docMk/>
            <pc:sldMk cId="2533252605" sldId="473"/>
            <ac:spMk id="7" creationId="{4BA58CDD-EAB3-D5DB-68DC-F1AD8B799535}"/>
          </ac:spMkLst>
        </pc:spChg>
      </pc:sldChg>
      <pc:sldChg chg="modSp add mod">
        <pc:chgData name="Bob Heinemann" userId="2f06b177-d646-4aca-968e-b5dc5b6e5c99" providerId="ADAL" clId="{6451B7EC-1121-44DB-A660-4ABC7642A249}" dt="2022-11-15T18:58:14.124" v="78" actId="20577"/>
        <pc:sldMkLst>
          <pc:docMk/>
          <pc:sldMk cId="3364786233" sldId="474"/>
        </pc:sldMkLst>
        <pc:spChg chg="mod">
          <ac:chgData name="Bob Heinemann" userId="2f06b177-d646-4aca-968e-b5dc5b6e5c99" providerId="ADAL" clId="{6451B7EC-1121-44DB-A660-4ABC7642A249}" dt="2022-11-15T18:58:14.124" v="78" actId="20577"/>
          <ac:spMkLst>
            <pc:docMk/>
            <pc:sldMk cId="3364786233" sldId="474"/>
            <ac:spMk id="7" creationId="{4BA58CDD-EAB3-D5DB-68DC-F1AD8B799535}"/>
          </ac:spMkLst>
        </pc:spChg>
      </pc:sldChg>
      <pc:sldChg chg="modSp add mod">
        <pc:chgData name="Bob Heinemann" userId="2f06b177-d646-4aca-968e-b5dc5b6e5c99" providerId="ADAL" clId="{6451B7EC-1121-44DB-A660-4ABC7642A249}" dt="2022-11-15T19:29:37.221" v="118" actId="20577"/>
        <pc:sldMkLst>
          <pc:docMk/>
          <pc:sldMk cId="1289544926" sldId="475"/>
        </pc:sldMkLst>
        <pc:spChg chg="mod">
          <ac:chgData name="Bob Heinemann" userId="2f06b177-d646-4aca-968e-b5dc5b6e5c99" providerId="ADAL" clId="{6451B7EC-1121-44DB-A660-4ABC7642A249}" dt="2022-11-15T19:29:37.221" v="118" actId="20577"/>
          <ac:spMkLst>
            <pc:docMk/>
            <pc:sldMk cId="1289544926" sldId="475"/>
            <ac:spMk id="7" creationId="{4BA58CDD-EAB3-D5DB-68DC-F1AD8B799535}"/>
          </ac:spMkLst>
        </pc:spChg>
      </pc:sldChg>
      <pc:sldChg chg="addSp delSp modSp new mod modClrScheme chgLayout">
        <pc:chgData name="Bob Heinemann" userId="2f06b177-d646-4aca-968e-b5dc5b6e5c99" providerId="ADAL" clId="{6451B7EC-1121-44DB-A660-4ABC7642A249}" dt="2022-11-16T22:45:56.487" v="1055" actId="5793"/>
        <pc:sldMkLst>
          <pc:docMk/>
          <pc:sldMk cId="2405354441" sldId="1472"/>
        </pc:sldMkLst>
        <pc:spChg chg="del mod ord">
          <ac:chgData name="Bob Heinemann" userId="2f06b177-d646-4aca-968e-b5dc5b6e5c99" providerId="ADAL" clId="{6451B7EC-1121-44DB-A660-4ABC7642A249}" dt="2022-11-16T21:49:41.483" v="128" actId="700"/>
          <ac:spMkLst>
            <pc:docMk/>
            <pc:sldMk cId="2405354441" sldId="1472"/>
            <ac:spMk id="2" creationId="{1BA17EED-F637-105B-16BA-0FC9F9BCE318}"/>
          </ac:spMkLst>
        </pc:spChg>
        <pc:spChg chg="mod ord">
          <ac:chgData name="Bob Heinemann" userId="2f06b177-d646-4aca-968e-b5dc5b6e5c99" providerId="ADAL" clId="{6451B7EC-1121-44DB-A660-4ABC7642A249}" dt="2022-11-16T21:49:41.483" v="128" actId="700"/>
          <ac:spMkLst>
            <pc:docMk/>
            <pc:sldMk cId="2405354441" sldId="1472"/>
            <ac:spMk id="3" creationId="{DC5F4DE7-3187-0ECF-C89C-08584BDE94A2}"/>
          </ac:spMkLst>
        </pc:spChg>
        <pc:spChg chg="add mod ord">
          <ac:chgData name="Bob Heinemann" userId="2f06b177-d646-4aca-968e-b5dc5b6e5c99" providerId="ADAL" clId="{6451B7EC-1121-44DB-A660-4ABC7642A249}" dt="2022-11-16T21:49:53.888" v="146" actId="20577"/>
          <ac:spMkLst>
            <pc:docMk/>
            <pc:sldMk cId="2405354441" sldId="1472"/>
            <ac:spMk id="4" creationId="{8BD2914B-CE52-5507-E72F-29E8FDFE7A29}"/>
          </ac:spMkLst>
        </pc:spChg>
        <pc:spChg chg="add mod ord">
          <ac:chgData name="Bob Heinemann" userId="2f06b177-d646-4aca-968e-b5dc5b6e5c99" providerId="ADAL" clId="{6451B7EC-1121-44DB-A660-4ABC7642A249}" dt="2022-11-16T22:45:56.487" v="1055" actId="5793"/>
          <ac:spMkLst>
            <pc:docMk/>
            <pc:sldMk cId="2405354441" sldId="1472"/>
            <ac:spMk id="5" creationId="{6B8FF068-D660-7378-11E3-B012534A462A}"/>
          </ac:spMkLst>
        </pc:spChg>
      </pc:sldChg>
      <pc:sldChg chg="modSp new mod">
        <pc:chgData name="Bob Heinemann" userId="2f06b177-d646-4aca-968e-b5dc5b6e5c99" providerId="ADAL" clId="{6451B7EC-1121-44DB-A660-4ABC7642A249}" dt="2022-11-16T22:49:19.627" v="1271" actId="20577"/>
        <pc:sldMkLst>
          <pc:docMk/>
          <pc:sldMk cId="675237054" sldId="1473"/>
        </pc:sldMkLst>
        <pc:spChg chg="mod">
          <ac:chgData name="Bob Heinemann" userId="2f06b177-d646-4aca-968e-b5dc5b6e5c99" providerId="ADAL" clId="{6451B7EC-1121-44DB-A660-4ABC7642A249}" dt="2022-11-16T22:04:41.554" v="490" actId="20577"/>
          <ac:spMkLst>
            <pc:docMk/>
            <pc:sldMk cId="675237054" sldId="1473"/>
            <ac:spMk id="2" creationId="{71E5B748-0D64-7461-AD00-527BB8F271EE}"/>
          </ac:spMkLst>
        </pc:spChg>
        <pc:spChg chg="mod">
          <ac:chgData name="Bob Heinemann" userId="2f06b177-d646-4aca-968e-b5dc5b6e5c99" providerId="ADAL" clId="{6451B7EC-1121-44DB-A660-4ABC7642A249}" dt="2022-11-16T22:49:19.627" v="1271" actId="20577"/>
          <ac:spMkLst>
            <pc:docMk/>
            <pc:sldMk cId="675237054" sldId="1473"/>
            <ac:spMk id="3" creationId="{64CA6276-07EF-7484-5F77-7A406FD934F3}"/>
          </ac:spMkLst>
        </pc:spChg>
      </pc:sldChg>
      <pc:sldChg chg="modSp new mod">
        <pc:chgData name="Bob Heinemann" userId="2f06b177-d646-4aca-968e-b5dc5b6e5c99" providerId="ADAL" clId="{6451B7EC-1121-44DB-A660-4ABC7642A249}" dt="2022-11-16T23:00:55.772" v="1290" actId="1035"/>
        <pc:sldMkLst>
          <pc:docMk/>
          <pc:sldMk cId="3889669339" sldId="1474"/>
        </pc:sldMkLst>
        <pc:spChg chg="mod">
          <ac:chgData name="Bob Heinemann" userId="2f06b177-d646-4aca-968e-b5dc5b6e5c99" providerId="ADAL" clId="{6451B7EC-1121-44DB-A660-4ABC7642A249}" dt="2022-11-16T22:42:56.418" v="926"/>
          <ac:spMkLst>
            <pc:docMk/>
            <pc:sldMk cId="3889669339" sldId="1474"/>
            <ac:spMk id="2" creationId="{D9EF954F-BA8E-DF75-F9B9-2EA52BE58F1A}"/>
          </ac:spMkLst>
        </pc:spChg>
        <pc:spChg chg="mod">
          <ac:chgData name="Bob Heinemann" userId="2f06b177-d646-4aca-968e-b5dc5b6e5c99" providerId="ADAL" clId="{6451B7EC-1121-44DB-A660-4ABC7642A249}" dt="2022-11-16T23:00:55.772" v="1290" actId="1035"/>
          <ac:spMkLst>
            <pc:docMk/>
            <pc:sldMk cId="3889669339" sldId="1474"/>
            <ac:spMk id="3" creationId="{B37AEA78-4001-EAF1-88D3-4D43765E476E}"/>
          </ac:spMkLst>
        </pc:spChg>
      </pc:sldChg>
      <pc:sldMasterChg chg="delSldLayout">
        <pc:chgData name="Bob Heinemann" userId="2f06b177-d646-4aca-968e-b5dc5b6e5c99" providerId="ADAL" clId="{6451B7EC-1121-44DB-A660-4ABC7642A249}" dt="2022-11-15T18:53:17.094" v="35" actId="2696"/>
        <pc:sldMasterMkLst>
          <pc:docMk/>
          <pc:sldMasterMk cId="2175578139" sldId="2147483661"/>
        </pc:sldMasterMkLst>
        <pc:sldLayoutChg chg="del">
          <pc:chgData name="Bob Heinemann" userId="2f06b177-d646-4aca-968e-b5dc5b6e5c99" providerId="ADAL" clId="{6451B7EC-1121-44DB-A660-4ABC7642A249}" dt="2022-11-15T18:53:17.094" v="35" actId="2696"/>
          <pc:sldLayoutMkLst>
            <pc:docMk/>
            <pc:sldMasterMk cId="2175578139" sldId="2147483661"/>
            <pc:sldLayoutMk cId="2599061909" sldId="2147483731"/>
          </pc:sldLayoutMkLst>
        </pc:sldLayoutChg>
      </pc:sldMasterChg>
    </pc:docChg>
  </pc:docChgLst>
  <pc:docChgLst>
    <pc:chgData name="Steven M Christey" userId="f24da668-4c1f-41c0-850e-113e2bdf78cf" providerId="ADAL" clId="{D723A5C4-893F-456C-B5E7-F73043F5CDAA}"/>
    <pc:docChg chg="undo redo custSel modSld">
      <pc:chgData name="Steven M Christey" userId="f24da668-4c1f-41c0-850e-113e2bdf78cf" providerId="ADAL" clId="{D723A5C4-893F-456C-B5E7-F73043F5CDAA}" dt="2024-02-08T16:10:41.351" v="36"/>
      <pc:docMkLst>
        <pc:docMk/>
      </pc:docMkLst>
      <pc:sldChg chg="modSp mod">
        <pc:chgData name="Steven M Christey" userId="f24da668-4c1f-41c0-850e-113e2bdf78cf" providerId="ADAL" clId="{D723A5C4-893F-456C-B5E7-F73043F5CDAA}" dt="2024-02-08T15:39:36.932" v="31" actId="20577"/>
        <pc:sldMkLst>
          <pc:docMk/>
          <pc:sldMk cId="4098575417" sldId="5023"/>
        </pc:sldMkLst>
        <pc:spChg chg="mod">
          <ac:chgData name="Steven M Christey" userId="f24da668-4c1f-41c0-850e-113e2bdf78cf" providerId="ADAL" clId="{D723A5C4-893F-456C-B5E7-F73043F5CDAA}" dt="2024-02-08T15:39:36.932" v="31" actId="20577"/>
          <ac:spMkLst>
            <pc:docMk/>
            <pc:sldMk cId="4098575417" sldId="5023"/>
            <ac:spMk id="5" creationId="{1A2649AD-56DC-051F-1D19-EAEA5CA17D42}"/>
          </ac:spMkLst>
        </pc:spChg>
      </pc:sldChg>
      <pc:sldChg chg="addCm">
        <pc:chgData name="Steven M Christey" userId="f24da668-4c1f-41c0-850e-113e2bdf78cf" providerId="ADAL" clId="{D723A5C4-893F-456C-B5E7-F73043F5CDAA}" dt="2024-02-08T16:10:41.351" v="36"/>
        <pc:sldMkLst>
          <pc:docMk/>
          <pc:sldMk cId="2923308420" sldId="5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teven M Christey" userId="f24da668-4c1f-41c0-850e-113e2bdf78cf" providerId="ADAL" clId="{D723A5C4-893F-456C-B5E7-F73043F5CDAA}" dt="2024-02-08T16:10:41.351" v="36"/>
              <pc2:cmMkLst xmlns:pc2="http://schemas.microsoft.com/office/powerpoint/2019/9/main/command">
                <pc:docMk/>
                <pc:sldMk cId="2923308420" sldId="5039"/>
                <pc2:cmMk id="{6DC56BF9-C461-4970-919D-45150045C835}"/>
              </pc2:cmMkLst>
            </pc226:cmChg>
          </p:ext>
        </pc:extLst>
      </pc:sldChg>
      <pc:sldChg chg="modSp mod">
        <pc:chgData name="Steven M Christey" userId="f24da668-4c1f-41c0-850e-113e2bdf78cf" providerId="ADAL" clId="{D723A5C4-893F-456C-B5E7-F73043F5CDAA}" dt="2024-02-08T16:05:30.363" v="32" actId="6549"/>
        <pc:sldMkLst>
          <pc:docMk/>
          <pc:sldMk cId="2970949598" sldId="5047"/>
        </pc:sldMkLst>
        <pc:spChg chg="mod">
          <ac:chgData name="Steven M Christey" userId="f24da668-4c1f-41c0-850e-113e2bdf78cf" providerId="ADAL" clId="{D723A5C4-893F-456C-B5E7-F73043F5CDAA}" dt="2024-02-08T16:05:30.363" v="32" actId="6549"/>
          <ac:spMkLst>
            <pc:docMk/>
            <pc:sldMk cId="2970949598" sldId="5047"/>
            <ac:spMk id="19" creationId="{8E626862-1CBE-BB18-B8BC-AC0E2CA2298D}"/>
          </ac:spMkLst>
        </pc:spChg>
      </pc:sldChg>
      <pc:sldChg chg="modSp mod">
        <pc:chgData name="Steven M Christey" userId="f24da668-4c1f-41c0-850e-113e2bdf78cf" providerId="ADAL" clId="{D723A5C4-893F-456C-B5E7-F73043F5CDAA}" dt="2024-02-08T16:06:43.853" v="35" actId="20577"/>
        <pc:sldMkLst>
          <pc:docMk/>
          <pc:sldMk cId="3789950831" sldId="5049"/>
        </pc:sldMkLst>
        <pc:spChg chg="mod">
          <ac:chgData name="Steven M Christey" userId="f24da668-4c1f-41c0-850e-113e2bdf78cf" providerId="ADAL" clId="{D723A5C4-893F-456C-B5E7-F73043F5CDAA}" dt="2024-02-08T16:06:43.853" v="35" actId="20577"/>
          <ac:spMkLst>
            <pc:docMk/>
            <pc:sldMk cId="3789950831" sldId="5049"/>
            <ac:spMk id="3" creationId="{DF15204C-153D-7BDA-925D-C86204336F05}"/>
          </ac:spMkLst>
        </pc:spChg>
      </pc:sldChg>
    </pc:docChg>
  </pc:docChgLst>
  <pc:docChgLst>
    <pc:chgData name="Bob Heinemann" userId="2f06b177-d646-4aca-968e-b5dc5b6e5c99" providerId="ADAL" clId="{6C76EF0B-4C16-4F77-8846-0AAA8CAE6ADA}"/>
    <pc:docChg chg="undo custSel addSld delSld modSld modSection">
      <pc:chgData name="Bob Heinemann" userId="2f06b177-d646-4aca-968e-b5dc5b6e5c99" providerId="ADAL" clId="{6C76EF0B-4C16-4F77-8846-0AAA8CAE6ADA}" dt="2023-11-16T21:48:28.849" v="252" actId="20577"/>
      <pc:docMkLst>
        <pc:docMk/>
      </pc:docMkLst>
      <pc:sldChg chg="modSp mod">
        <pc:chgData name="Bob Heinemann" userId="2f06b177-d646-4aca-968e-b5dc5b6e5c99" providerId="ADAL" clId="{6C76EF0B-4C16-4F77-8846-0AAA8CAE6ADA}" dt="2023-11-15T17:01:39.017" v="56" actId="20577"/>
        <pc:sldMkLst>
          <pc:docMk/>
          <pc:sldMk cId="2623002088" sldId="257"/>
        </pc:sldMkLst>
        <pc:spChg chg="mod">
          <ac:chgData name="Bob Heinemann" userId="2f06b177-d646-4aca-968e-b5dc5b6e5c99" providerId="ADAL" clId="{6C76EF0B-4C16-4F77-8846-0AAA8CAE6ADA}" dt="2023-11-15T17:01:39.017" v="56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6C76EF0B-4C16-4F77-8846-0AAA8CAE6ADA}" dt="2023-11-16T21:48:28.849" v="252" actId="20577"/>
        <pc:sldMkLst>
          <pc:docMk/>
          <pc:sldMk cId="419829132" sldId="259"/>
        </pc:sldMkLst>
        <pc:graphicFrameChg chg="modGraphic">
          <ac:chgData name="Bob Heinemann" userId="2f06b177-d646-4aca-968e-b5dc5b6e5c99" providerId="ADAL" clId="{6C76EF0B-4C16-4F77-8846-0AAA8CAE6ADA}" dt="2023-11-16T21:48:28.849" v="252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6C76EF0B-4C16-4F77-8846-0AAA8CAE6ADA}" dt="2023-11-15T17:02:18.553" v="99" actId="20577"/>
        <pc:sldMkLst>
          <pc:docMk/>
          <pc:sldMk cId="450011491" sldId="261"/>
        </pc:sldMkLst>
        <pc:spChg chg="mod">
          <ac:chgData name="Bob Heinemann" userId="2f06b177-d646-4aca-968e-b5dc5b6e5c99" providerId="ADAL" clId="{6C76EF0B-4C16-4F77-8846-0AAA8CAE6ADA}" dt="2023-11-15T17:02:18.553" v="99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Bob Heinemann" userId="2f06b177-d646-4aca-968e-b5dc5b6e5c99" providerId="ADAL" clId="{6C76EF0B-4C16-4F77-8846-0AAA8CAE6ADA}" dt="2023-11-15T17:02:31.297" v="102" actId="20577"/>
        <pc:sldMkLst>
          <pc:docMk/>
          <pc:sldMk cId="2862387157" sldId="271"/>
        </pc:sldMkLst>
        <pc:spChg chg="mod">
          <ac:chgData name="Bob Heinemann" userId="2f06b177-d646-4aca-968e-b5dc5b6e5c99" providerId="ADAL" clId="{6C76EF0B-4C16-4F77-8846-0AAA8CAE6ADA}" dt="2023-11-15T17:02:31.297" v="102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2119242481" sldId="4923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1437698478" sldId="4924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1986029723" sldId="4972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2528154972" sldId="4980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765586033" sldId="4981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225124341" sldId="4983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2812882986" sldId="4984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835798042" sldId="4986"/>
        </pc:sldMkLst>
      </pc:sldChg>
      <pc:sldChg chg="del">
        <pc:chgData name="Bob Heinemann" userId="2f06b177-d646-4aca-968e-b5dc5b6e5c99" providerId="ADAL" clId="{6C76EF0B-4C16-4F77-8846-0AAA8CAE6ADA}" dt="2023-11-15T17:03:19.362" v="133" actId="47"/>
        <pc:sldMkLst>
          <pc:docMk/>
          <pc:sldMk cId="3529632747" sldId="4986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841421755" sldId="4987"/>
        </pc:sldMkLst>
      </pc:sldChg>
      <pc:sldChg chg="add">
        <pc:chgData name="Bob Heinemann" userId="2f06b177-d646-4aca-968e-b5dc5b6e5c99" providerId="ADAL" clId="{6C76EF0B-4C16-4F77-8846-0AAA8CAE6ADA}" dt="2023-11-16T21:47:31.081" v="143"/>
        <pc:sldMkLst>
          <pc:docMk/>
          <pc:sldMk cId="3840616852" sldId="4990"/>
        </pc:sldMkLst>
      </pc:sldChg>
      <pc:sldChg chg="del">
        <pc:chgData name="Bob Heinemann" userId="2f06b177-d646-4aca-968e-b5dc5b6e5c99" providerId="ADAL" clId="{6C76EF0B-4C16-4F77-8846-0AAA8CAE6ADA}" dt="2023-11-15T17:03:13.256" v="129" actId="47"/>
        <pc:sldMkLst>
          <pc:docMk/>
          <pc:sldMk cId="1493849967" sldId="5010"/>
        </pc:sldMkLst>
      </pc:sldChg>
      <pc:sldChg chg="modSp mod">
        <pc:chgData name="Bob Heinemann" userId="2f06b177-d646-4aca-968e-b5dc5b6e5c99" providerId="ADAL" clId="{6C76EF0B-4C16-4F77-8846-0AAA8CAE6ADA}" dt="2023-11-15T17:03:01.847" v="125" actId="20577"/>
        <pc:sldMkLst>
          <pc:docMk/>
          <pc:sldMk cId="1235915693" sldId="5011"/>
        </pc:sldMkLst>
        <pc:spChg chg="mod">
          <ac:chgData name="Bob Heinemann" userId="2f06b177-d646-4aca-968e-b5dc5b6e5c99" providerId="ADAL" clId="{6C76EF0B-4C16-4F77-8846-0AAA8CAE6ADA}" dt="2023-11-15T17:02:49.156" v="123" actId="20577"/>
          <ac:spMkLst>
            <pc:docMk/>
            <pc:sldMk cId="1235915693" sldId="5011"/>
            <ac:spMk id="4" creationId="{881A88F5-ECED-F2C9-E236-E223DE7351F4}"/>
          </ac:spMkLst>
        </pc:spChg>
        <pc:spChg chg="mod">
          <ac:chgData name="Bob Heinemann" userId="2f06b177-d646-4aca-968e-b5dc5b6e5c99" providerId="ADAL" clId="{6C76EF0B-4C16-4F77-8846-0AAA8CAE6ADA}" dt="2023-11-15T17:03:01.847" v="125" actId="20577"/>
          <ac:spMkLst>
            <pc:docMk/>
            <pc:sldMk cId="1235915693" sldId="5011"/>
            <ac:spMk id="5" creationId="{1153F524-9C89-3D6F-3163-9A91D2B28D07}"/>
          </ac:spMkLst>
        </pc:spChg>
      </pc:sldChg>
      <pc:sldChg chg="del">
        <pc:chgData name="Bob Heinemann" userId="2f06b177-d646-4aca-968e-b5dc5b6e5c99" providerId="ADAL" clId="{6C76EF0B-4C16-4F77-8846-0AAA8CAE6ADA}" dt="2023-11-15T17:03:04.762" v="126" actId="47"/>
        <pc:sldMkLst>
          <pc:docMk/>
          <pc:sldMk cId="3622316906" sldId="5012"/>
        </pc:sldMkLst>
      </pc:sldChg>
      <pc:sldChg chg="del">
        <pc:chgData name="Bob Heinemann" userId="2f06b177-d646-4aca-968e-b5dc5b6e5c99" providerId="ADAL" clId="{6C76EF0B-4C16-4F77-8846-0AAA8CAE6ADA}" dt="2023-11-15T17:03:08.687" v="127" actId="47"/>
        <pc:sldMkLst>
          <pc:docMk/>
          <pc:sldMk cId="1080525610" sldId="5013"/>
        </pc:sldMkLst>
      </pc:sldChg>
      <pc:sldChg chg="del">
        <pc:chgData name="Bob Heinemann" userId="2f06b177-d646-4aca-968e-b5dc5b6e5c99" providerId="ADAL" clId="{6C76EF0B-4C16-4F77-8846-0AAA8CAE6ADA}" dt="2023-11-15T17:03:15.042" v="131" actId="47"/>
        <pc:sldMkLst>
          <pc:docMk/>
          <pc:sldMk cId="2746521759" sldId="5014"/>
        </pc:sldMkLst>
      </pc:sldChg>
      <pc:sldChg chg="del">
        <pc:chgData name="Bob Heinemann" userId="2f06b177-d646-4aca-968e-b5dc5b6e5c99" providerId="ADAL" clId="{6C76EF0B-4C16-4F77-8846-0AAA8CAE6ADA}" dt="2023-11-15T17:03:15.678" v="132" actId="47"/>
        <pc:sldMkLst>
          <pc:docMk/>
          <pc:sldMk cId="1527069168" sldId="5015"/>
        </pc:sldMkLst>
      </pc:sldChg>
      <pc:sldChg chg="del">
        <pc:chgData name="Bob Heinemann" userId="2f06b177-d646-4aca-968e-b5dc5b6e5c99" providerId="ADAL" clId="{6C76EF0B-4C16-4F77-8846-0AAA8CAE6ADA}" dt="2023-11-15T17:03:22.524" v="138" actId="47"/>
        <pc:sldMkLst>
          <pc:docMk/>
          <pc:sldMk cId="2833028136" sldId="5016"/>
        </pc:sldMkLst>
      </pc:sldChg>
      <pc:sldChg chg="del">
        <pc:chgData name="Bob Heinemann" userId="2f06b177-d646-4aca-968e-b5dc5b6e5c99" providerId="ADAL" clId="{6C76EF0B-4C16-4F77-8846-0AAA8CAE6ADA}" dt="2023-11-15T17:03:21.030" v="135" actId="47"/>
        <pc:sldMkLst>
          <pc:docMk/>
          <pc:sldMk cId="253969809" sldId="5017"/>
        </pc:sldMkLst>
      </pc:sldChg>
      <pc:sldChg chg="del">
        <pc:chgData name="Bob Heinemann" userId="2f06b177-d646-4aca-968e-b5dc5b6e5c99" providerId="ADAL" clId="{6C76EF0B-4C16-4F77-8846-0AAA8CAE6ADA}" dt="2023-11-15T17:03:22.044" v="137" actId="47"/>
        <pc:sldMkLst>
          <pc:docMk/>
          <pc:sldMk cId="185192327" sldId="5018"/>
        </pc:sldMkLst>
      </pc:sldChg>
      <pc:sldChg chg="del">
        <pc:chgData name="Bob Heinemann" userId="2f06b177-d646-4aca-968e-b5dc5b6e5c99" providerId="ADAL" clId="{6C76EF0B-4C16-4F77-8846-0AAA8CAE6ADA}" dt="2023-11-15T17:03:21.549" v="136" actId="47"/>
        <pc:sldMkLst>
          <pc:docMk/>
          <pc:sldMk cId="915161690" sldId="5019"/>
        </pc:sldMkLst>
      </pc:sldChg>
      <pc:sldChg chg="del">
        <pc:chgData name="Bob Heinemann" userId="2f06b177-d646-4aca-968e-b5dc5b6e5c99" providerId="ADAL" clId="{6C76EF0B-4C16-4F77-8846-0AAA8CAE6ADA}" dt="2023-11-15T17:03:25.580" v="141" actId="47"/>
        <pc:sldMkLst>
          <pc:docMk/>
          <pc:sldMk cId="1342629014" sldId="5020"/>
        </pc:sldMkLst>
      </pc:sldChg>
      <pc:sldChg chg="del">
        <pc:chgData name="Bob Heinemann" userId="2f06b177-d646-4aca-968e-b5dc5b6e5c99" providerId="ADAL" clId="{6C76EF0B-4C16-4F77-8846-0AAA8CAE6ADA}" dt="2023-11-15T17:03:23.790" v="140" actId="47"/>
        <pc:sldMkLst>
          <pc:docMk/>
          <pc:sldMk cId="2238156695" sldId="5021"/>
        </pc:sldMkLst>
      </pc:sldChg>
      <pc:sldChg chg="del">
        <pc:chgData name="Bob Heinemann" userId="2f06b177-d646-4aca-968e-b5dc5b6e5c99" providerId="ADAL" clId="{6C76EF0B-4C16-4F77-8846-0AAA8CAE6ADA}" dt="2023-11-15T17:03:26.570" v="142" actId="47"/>
        <pc:sldMkLst>
          <pc:docMk/>
          <pc:sldMk cId="2972717192" sldId="5022"/>
        </pc:sldMkLst>
      </pc:sldChg>
      <pc:sldChg chg="del">
        <pc:chgData name="Bob Heinemann" userId="2f06b177-d646-4aca-968e-b5dc5b6e5c99" providerId="ADAL" clId="{6C76EF0B-4C16-4F77-8846-0AAA8CAE6ADA}" dt="2023-11-15T17:03:20.400" v="134" actId="47"/>
        <pc:sldMkLst>
          <pc:docMk/>
          <pc:sldMk cId="1341586702" sldId="5023"/>
        </pc:sldMkLst>
      </pc:sldChg>
      <pc:sldChg chg="del">
        <pc:chgData name="Bob Heinemann" userId="2f06b177-d646-4aca-968e-b5dc5b6e5c99" providerId="ADAL" clId="{6C76EF0B-4C16-4F77-8846-0AAA8CAE6ADA}" dt="2023-11-15T17:03:23.019" v="139" actId="47"/>
        <pc:sldMkLst>
          <pc:docMk/>
          <pc:sldMk cId="3471502014" sldId="5024"/>
        </pc:sldMkLst>
      </pc:sldChg>
      <pc:sldChg chg="del">
        <pc:chgData name="Bob Heinemann" userId="2f06b177-d646-4aca-968e-b5dc5b6e5c99" providerId="ADAL" clId="{6C76EF0B-4C16-4F77-8846-0AAA8CAE6ADA}" dt="2023-11-15T17:03:14.071" v="130" actId="47"/>
        <pc:sldMkLst>
          <pc:docMk/>
          <pc:sldMk cId="1482508156" sldId="5025"/>
        </pc:sldMkLst>
      </pc:sldChg>
      <pc:sldChg chg="del">
        <pc:chgData name="Bob Heinemann" userId="2f06b177-d646-4aca-968e-b5dc5b6e5c99" providerId="ADAL" clId="{6C76EF0B-4C16-4F77-8846-0AAA8CAE6ADA}" dt="2023-11-15T17:03:09.411" v="128" actId="47"/>
        <pc:sldMkLst>
          <pc:docMk/>
          <pc:sldMk cId="1858747749" sldId="5026"/>
        </pc:sldMkLst>
      </pc:sldChg>
    </pc:docChg>
  </pc:docChgLst>
  <pc:docChgLst>
    <pc:chgData name="Gananand G Kini" userId="7e704cb4-ceca-45b4-9649-11f664136731" providerId="ADAL" clId="{105D3449-5FFD-A042-85EF-11715A13BF84}"/>
    <pc:docChg chg="undo custSel addSld modSld sldOrd modMainMaster modSection">
      <pc:chgData name="Gananand G Kini" userId="7e704cb4-ceca-45b4-9649-11f664136731" providerId="ADAL" clId="{105D3449-5FFD-A042-85EF-11715A13BF84}" dt="2023-01-13T17:09:57.778" v="3262" actId="20577"/>
      <pc:docMkLst>
        <pc:docMk/>
      </pc:docMkLst>
      <pc:sldChg chg="modSp mod">
        <pc:chgData name="Gananand G Kini" userId="7e704cb4-ceca-45b4-9649-11f664136731" providerId="ADAL" clId="{105D3449-5FFD-A042-85EF-11715A13BF84}" dt="2023-01-12T17:03:11.440" v="2221" actId="20577"/>
        <pc:sldMkLst>
          <pc:docMk/>
          <pc:sldMk cId="419829132" sldId="259"/>
        </pc:sldMkLst>
        <pc:graphicFrameChg chg="modGraphic">
          <ac:chgData name="Gananand G Kini" userId="7e704cb4-ceca-45b4-9649-11f664136731" providerId="ADAL" clId="{105D3449-5FFD-A042-85EF-11715A13BF84}" dt="2023-01-12T17:03:11.440" v="2221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Gananand G Kini" userId="7e704cb4-ceca-45b4-9649-11f664136731" providerId="ADAL" clId="{105D3449-5FFD-A042-85EF-11715A13BF84}" dt="2023-01-12T20:13:23.792" v="2366" actId="20577"/>
        <pc:sldMkLst>
          <pc:docMk/>
          <pc:sldMk cId="2878771369" sldId="337"/>
        </pc:sldMkLst>
        <pc:spChg chg="mod">
          <ac:chgData name="Gananand G Kini" userId="7e704cb4-ceca-45b4-9649-11f664136731" providerId="ADAL" clId="{105D3449-5FFD-A042-85EF-11715A13BF84}" dt="2023-01-12T20:13:23.792" v="2366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modSp mod">
        <pc:chgData name="Gananand G Kini" userId="7e704cb4-ceca-45b4-9649-11f664136731" providerId="ADAL" clId="{105D3449-5FFD-A042-85EF-11715A13BF84}" dt="2023-01-12T17:02:46.308" v="2215" actId="20577"/>
        <pc:sldMkLst>
          <pc:docMk/>
          <pc:sldMk cId="2519520291" sldId="407"/>
        </pc:sldMkLst>
        <pc:spChg chg="mod">
          <ac:chgData name="Gananand G Kini" userId="7e704cb4-ceca-45b4-9649-11f664136731" providerId="ADAL" clId="{105D3449-5FFD-A042-85EF-11715A13BF84}" dt="2023-01-12T17:02:46.308" v="2215" actId="20577"/>
          <ac:spMkLst>
            <pc:docMk/>
            <pc:sldMk cId="2519520291" sldId="407"/>
            <ac:spMk id="2" creationId="{383DAFE2-4498-97C9-3C84-661AAF68CFC8}"/>
          </ac:spMkLst>
        </pc:spChg>
      </pc:sldChg>
      <pc:sldChg chg="modSp new mod">
        <pc:chgData name="Gananand G Kini" userId="7e704cb4-ceca-45b4-9649-11f664136731" providerId="ADAL" clId="{105D3449-5FFD-A042-85EF-11715A13BF84}" dt="2023-01-13T14:45:07.694" v="2928" actId="6549"/>
        <pc:sldMkLst>
          <pc:docMk/>
          <pc:sldMk cId="2228115791" sldId="408"/>
        </pc:sldMkLst>
        <pc:spChg chg="mod">
          <ac:chgData name="Gananand G Kini" userId="7e704cb4-ceca-45b4-9649-11f664136731" providerId="ADAL" clId="{105D3449-5FFD-A042-85EF-11715A13BF84}" dt="2023-01-12T17:00:26.657" v="2115" actId="2711"/>
          <ac:spMkLst>
            <pc:docMk/>
            <pc:sldMk cId="2228115791" sldId="408"/>
            <ac:spMk id="2" creationId="{E78B11B9-8A56-F2CE-3221-892C437DC52B}"/>
          </ac:spMkLst>
        </pc:spChg>
        <pc:spChg chg="mod">
          <ac:chgData name="Gananand G Kini" userId="7e704cb4-ceca-45b4-9649-11f664136731" providerId="ADAL" clId="{105D3449-5FFD-A042-85EF-11715A13BF84}" dt="2023-01-13T14:45:07.694" v="2928" actId="6549"/>
          <ac:spMkLst>
            <pc:docMk/>
            <pc:sldMk cId="2228115791" sldId="408"/>
            <ac:spMk id="3" creationId="{E6455279-C704-DE3A-0DE8-12C1E57283DE}"/>
          </ac:spMkLst>
        </pc:spChg>
      </pc:sldChg>
      <pc:sldChg chg="addSp delSp modSp new mod modClrScheme chgLayout">
        <pc:chgData name="Gananand G Kini" userId="7e704cb4-ceca-45b4-9649-11f664136731" providerId="ADAL" clId="{105D3449-5FFD-A042-85EF-11715A13BF84}" dt="2023-01-12T17:02:27.564" v="2206" actId="20577"/>
        <pc:sldMkLst>
          <pc:docMk/>
          <pc:sldMk cId="573967658" sldId="409"/>
        </pc:sldMkLst>
        <pc:spChg chg="del mod ord">
          <ac:chgData name="Gananand G Kini" userId="7e704cb4-ceca-45b4-9649-11f664136731" providerId="ADAL" clId="{105D3449-5FFD-A042-85EF-11715A13BF84}" dt="2023-01-11T18:00:44.175" v="2" actId="700"/>
          <ac:spMkLst>
            <pc:docMk/>
            <pc:sldMk cId="573967658" sldId="409"/>
            <ac:spMk id="2" creationId="{C0086278-AFA9-6E58-5089-052946583B87}"/>
          </ac:spMkLst>
        </pc:spChg>
        <pc:spChg chg="del">
          <ac:chgData name="Gananand G Kini" userId="7e704cb4-ceca-45b4-9649-11f664136731" providerId="ADAL" clId="{105D3449-5FFD-A042-85EF-11715A13BF84}" dt="2023-01-11T18:00:44.175" v="2" actId="700"/>
          <ac:spMkLst>
            <pc:docMk/>
            <pc:sldMk cId="573967658" sldId="409"/>
            <ac:spMk id="3" creationId="{F5377483-0BC3-2119-45B7-62B5E44B73E9}"/>
          </ac:spMkLst>
        </pc:spChg>
        <pc:spChg chg="mod ord">
          <ac:chgData name="Gananand G Kini" userId="7e704cb4-ceca-45b4-9649-11f664136731" providerId="ADAL" clId="{105D3449-5FFD-A042-85EF-11715A13BF84}" dt="2023-01-11T18:00:44.175" v="2" actId="700"/>
          <ac:spMkLst>
            <pc:docMk/>
            <pc:sldMk cId="573967658" sldId="409"/>
            <ac:spMk id="4" creationId="{ADF774C2-1E4F-5333-8F4F-CC0B33A54388}"/>
          </ac:spMkLst>
        </pc:spChg>
        <pc:spChg chg="add mod ord">
          <ac:chgData name="Gananand G Kini" userId="7e704cb4-ceca-45b4-9649-11f664136731" providerId="ADAL" clId="{105D3449-5FFD-A042-85EF-11715A13BF84}" dt="2023-01-12T17:02:27.564" v="2206" actId="20577"/>
          <ac:spMkLst>
            <pc:docMk/>
            <pc:sldMk cId="573967658" sldId="409"/>
            <ac:spMk id="5" creationId="{84CD34BE-A64E-239F-6640-E9DBC3240E39}"/>
          </ac:spMkLst>
        </pc:spChg>
      </pc:sldChg>
      <pc:sldChg chg="addSp delSp modSp new mod modClrScheme chgLayout">
        <pc:chgData name="Gananand G Kini" userId="7e704cb4-ceca-45b4-9649-11f664136731" providerId="ADAL" clId="{105D3449-5FFD-A042-85EF-11715A13BF84}" dt="2023-01-11T18:16:31.077" v="1465" actId="20577"/>
        <pc:sldMkLst>
          <pc:docMk/>
          <pc:sldMk cId="1712322751" sldId="410"/>
        </pc:sldMkLst>
        <pc:spChg chg="del mod ord">
          <ac:chgData name="Gananand G Kini" userId="7e704cb4-ceca-45b4-9649-11f664136731" providerId="ADAL" clId="{105D3449-5FFD-A042-85EF-11715A13BF84}" dt="2023-01-11T18:00:59.700" v="52" actId="700"/>
          <ac:spMkLst>
            <pc:docMk/>
            <pc:sldMk cId="1712322751" sldId="410"/>
            <ac:spMk id="2" creationId="{D7552D9B-4807-74CC-CE92-8F20F4FC1208}"/>
          </ac:spMkLst>
        </pc:spChg>
        <pc:spChg chg="mod ord">
          <ac:chgData name="Gananand G Kini" userId="7e704cb4-ceca-45b4-9649-11f664136731" providerId="ADAL" clId="{105D3449-5FFD-A042-85EF-11715A13BF84}" dt="2023-01-11T18:00:59.700" v="52" actId="700"/>
          <ac:spMkLst>
            <pc:docMk/>
            <pc:sldMk cId="1712322751" sldId="410"/>
            <ac:spMk id="3" creationId="{165C5F37-3672-17D8-3794-501A62734365}"/>
          </ac:spMkLst>
        </pc:spChg>
        <pc:spChg chg="add mod ord">
          <ac:chgData name="Gananand G Kini" userId="7e704cb4-ceca-45b4-9649-11f664136731" providerId="ADAL" clId="{105D3449-5FFD-A042-85EF-11715A13BF84}" dt="2023-01-11T18:02:34.972" v="106" actId="20577"/>
          <ac:spMkLst>
            <pc:docMk/>
            <pc:sldMk cId="1712322751" sldId="410"/>
            <ac:spMk id="4" creationId="{4DD92A6F-4021-0E4A-02E9-5AF2C64034D1}"/>
          </ac:spMkLst>
        </pc:spChg>
        <pc:spChg chg="add mod ord">
          <ac:chgData name="Gananand G Kini" userId="7e704cb4-ceca-45b4-9649-11f664136731" providerId="ADAL" clId="{105D3449-5FFD-A042-85EF-11715A13BF84}" dt="2023-01-11T18:15:58.817" v="1401" actId="20577"/>
          <ac:spMkLst>
            <pc:docMk/>
            <pc:sldMk cId="1712322751" sldId="410"/>
            <ac:spMk id="5" creationId="{EFEED309-1814-7C42-FA54-F707B392C5C2}"/>
          </ac:spMkLst>
        </pc:spChg>
        <pc:spChg chg="add mod">
          <ac:chgData name="Gananand G Kini" userId="7e704cb4-ceca-45b4-9649-11f664136731" providerId="ADAL" clId="{105D3449-5FFD-A042-85EF-11715A13BF84}" dt="2023-01-11T18:16:31.077" v="1465" actId="20577"/>
          <ac:spMkLst>
            <pc:docMk/>
            <pc:sldMk cId="1712322751" sldId="410"/>
            <ac:spMk id="6" creationId="{BC73DBB6-485D-D67B-7365-E99BDF63C4C6}"/>
          </ac:spMkLst>
        </pc:spChg>
      </pc:sldChg>
      <pc:sldChg chg="modSp new mod">
        <pc:chgData name="Gananand G Kini" userId="7e704cb4-ceca-45b4-9649-11f664136731" providerId="ADAL" clId="{105D3449-5FFD-A042-85EF-11715A13BF84}" dt="2023-01-13T14:50:58.848" v="3254" actId="20577"/>
        <pc:sldMkLst>
          <pc:docMk/>
          <pc:sldMk cId="936970651" sldId="411"/>
        </pc:sldMkLst>
        <pc:spChg chg="mod">
          <ac:chgData name="Gananand G Kini" userId="7e704cb4-ceca-45b4-9649-11f664136731" providerId="ADAL" clId="{105D3449-5FFD-A042-85EF-11715A13BF84}" dt="2023-01-12T17:01:19.491" v="2118" actId="27636"/>
          <ac:spMkLst>
            <pc:docMk/>
            <pc:sldMk cId="936970651" sldId="411"/>
            <ac:spMk id="2" creationId="{18465BFE-0D78-22F6-E1CF-7193A80F0A14}"/>
          </ac:spMkLst>
        </pc:spChg>
        <pc:spChg chg="mod">
          <ac:chgData name="Gananand G Kini" userId="7e704cb4-ceca-45b4-9649-11f664136731" providerId="ADAL" clId="{105D3449-5FFD-A042-85EF-11715A13BF84}" dt="2023-01-13T14:50:58.848" v="3254" actId="20577"/>
          <ac:spMkLst>
            <pc:docMk/>
            <pc:sldMk cId="936970651" sldId="411"/>
            <ac:spMk id="3" creationId="{29C16834-6D93-7248-E535-DC45FA5CB042}"/>
          </ac:spMkLst>
        </pc:spChg>
      </pc:sldChg>
      <pc:sldChg chg="modSp new mod ord">
        <pc:chgData name="Gananand G Kini" userId="7e704cb4-ceca-45b4-9649-11f664136731" providerId="ADAL" clId="{105D3449-5FFD-A042-85EF-11715A13BF84}" dt="2023-01-13T17:09:57.778" v="3262" actId="20577"/>
        <pc:sldMkLst>
          <pc:docMk/>
          <pc:sldMk cId="2577523010" sldId="412"/>
        </pc:sldMkLst>
        <pc:spChg chg="mod">
          <ac:chgData name="Gananand G Kini" userId="7e704cb4-ceca-45b4-9649-11f664136731" providerId="ADAL" clId="{105D3449-5FFD-A042-85EF-11715A13BF84}" dt="2023-01-12T20:22:03.555" v="2453" actId="5793"/>
          <ac:spMkLst>
            <pc:docMk/>
            <pc:sldMk cId="2577523010" sldId="412"/>
            <ac:spMk id="2" creationId="{3C8EBB7C-EBAE-2E3C-A053-BAC97952E6C6}"/>
          </ac:spMkLst>
        </pc:spChg>
        <pc:spChg chg="mod">
          <ac:chgData name="Gananand G Kini" userId="7e704cb4-ceca-45b4-9649-11f664136731" providerId="ADAL" clId="{105D3449-5FFD-A042-85EF-11715A13BF84}" dt="2023-01-13T17:09:57.778" v="3262" actId="20577"/>
          <ac:spMkLst>
            <pc:docMk/>
            <pc:sldMk cId="2577523010" sldId="412"/>
            <ac:spMk id="3" creationId="{F2BF77B8-01F9-2091-5D41-AB518B66A5EB}"/>
          </ac:spMkLst>
        </pc:spChg>
      </pc:sldChg>
      <pc:sldChg chg="addSp delSp modSp add mod">
        <pc:chgData name="Gananand G Kini" userId="7e704cb4-ceca-45b4-9649-11f664136731" providerId="ADAL" clId="{105D3449-5FFD-A042-85EF-11715A13BF84}" dt="2023-01-12T17:02:19.891" v="2193" actId="20577"/>
        <pc:sldMkLst>
          <pc:docMk/>
          <pc:sldMk cId="3959190142" sldId="416"/>
        </pc:sldMkLst>
        <pc:spChg chg="add del mod">
          <ac:chgData name="Gananand G Kini" userId="7e704cb4-ceca-45b4-9649-11f664136731" providerId="ADAL" clId="{105D3449-5FFD-A042-85EF-11715A13BF84}" dt="2023-01-12T17:02:10.126" v="2169" actId="478"/>
          <ac:spMkLst>
            <pc:docMk/>
            <pc:sldMk cId="3959190142" sldId="416"/>
            <ac:spMk id="2" creationId="{6CF55548-8ECE-CE92-4CD9-117C640A9273}"/>
          </ac:spMkLst>
        </pc:spChg>
        <pc:spChg chg="mod">
          <ac:chgData name="Gananand G Kini" userId="7e704cb4-ceca-45b4-9649-11f664136731" providerId="ADAL" clId="{105D3449-5FFD-A042-85EF-11715A13BF84}" dt="2023-01-12T17:02:19.891" v="2193" actId="20577"/>
          <ac:spMkLst>
            <pc:docMk/>
            <pc:sldMk cId="3959190142" sldId="416"/>
            <ac:spMk id="5" creationId="{84CD34BE-A64E-239F-6640-E9DBC3240E39}"/>
          </ac:spMkLst>
        </pc:spChg>
      </pc:sldChg>
      <pc:sldChg chg="addSp delSp modSp mod">
        <pc:chgData name="Gananand G Kini" userId="7e704cb4-ceca-45b4-9649-11f664136731" providerId="ADAL" clId="{105D3449-5FFD-A042-85EF-11715A13BF84}" dt="2023-01-12T20:26:29.224" v="2710"/>
        <pc:sldMkLst>
          <pc:docMk/>
          <pc:sldMk cId="4071727489" sldId="418"/>
        </pc:sldMkLst>
        <pc:spChg chg="add del mod">
          <ac:chgData name="Gananand G Kini" userId="7e704cb4-ceca-45b4-9649-11f664136731" providerId="ADAL" clId="{105D3449-5FFD-A042-85EF-11715A13BF84}" dt="2023-01-12T20:26:25.826" v="2707"/>
          <ac:spMkLst>
            <pc:docMk/>
            <pc:sldMk cId="4071727489" sldId="418"/>
            <ac:spMk id="5" creationId="{26ECC2DC-05E4-120D-142F-9168DFB7DD50}"/>
          </ac:spMkLst>
        </pc:spChg>
        <pc:spChg chg="add del mod">
          <ac:chgData name="Gananand G Kini" userId="7e704cb4-ceca-45b4-9649-11f664136731" providerId="ADAL" clId="{105D3449-5FFD-A042-85EF-11715A13BF84}" dt="2023-01-12T20:26:29.224" v="2710"/>
          <ac:spMkLst>
            <pc:docMk/>
            <pc:sldMk cId="4071727489" sldId="418"/>
            <ac:spMk id="6" creationId="{B39CC067-4874-9D04-3FC5-87B0551763A9}"/>
          </ac:spMkLst>
        </pc:spChg>
      </pc:sldChg>
      <pc:sldChg chg="modSp mod">
        <pc:chgData name="Gananand G Kini" userId="7e704cb4-ceca-45b4-9649-11f664136731" providerId="ADAL" clId="{105D3449-5FFD-A042-85EF-11715A13BF84}" dt="2023-01-13T14:36:09.283" v="2736" actId="313"/>
        <pc:sldMkLst>
          <pc:docMk/>
          <pc:sldMk cId="3677864828" sldId="425"/>
        </pc:sldMkLst>
        <pc:spChg chg="mod">
          <ac:chgData name="Gananand G Kini" userId="7e704cb4-ceca-45b4-9649-11f664136731" providerId="ADAL" clId="{105D3449-5FFD-A042-85EF-11715A13BF84}" dt="2023-01-13T14:36:09.283" v="2736" actId="313"/>
          <ac:spMkLst>
            <pc:docMk/>
            <pc:sldMk cId="3677864828" sldId="425"/>
            <ac:spMk id="3" creationId="{D9E69A39-D18B-74F3-A4EB-5670A5FCED52}"/>
          </ac:spMkLst>
        </pc:spChg>
      </pc:sldChg>
      <pc:sldMasterChg chg="modSldLayout">
        <pc:chgData name="Gananand G Kini" userId="7e704cb4-ceca-45b4-9649-11f664136731" providerId="ADAL" clId="{105D3449-5FFD-A042-85EF-11715A13BF84}" dt="2023-01-13T14:36:17.594" v="2745" actId="313"/>
        <pc:sldMasterMkLst>
          <pc:docMk/>
          <pc:sldMasterMk cId="2175578139" sldId="2147483661"/>
        </pc:sldMasterMkLst>
        <pc:sldLayoutChg chg="modSp mod">
          <pc:chgData name="Gananand G Kini" userId="7e704cb4-ceca-45b4-9649-11f664136731" providerId="ADAL" clId="{105D3449-5FFD-A042-85EF-11715A13BF84}" dt="2023-01-13T14:36:14.042" v="2738" actId="313"/>
          <pc:sldLayoutMkLst>
            <pc:docMk/>
            <pc:sldMasterMk cId="2175578139" sldId="2147483661"/>
            <pc:sldLayoutMk cId="216819167" sldId="2147483662"/>
          </pc:sldLayoutMkLst>
          <pc:spChg chg="mod">
            <ac:chgData name="Gananand G Kini" userId="7e704cb4-ceca-45b4-9649-11f664136731" providerId="ADAL" clId="{105D3449-5FFD-A042-85EF-11715A13BF84}" dt="2023-01-13T14:36:14.042" v="2738" actId="313"/>
            <ac:spMkLst>
              <pc:docMk/>
              <pc:sldMasterMk cId="2175578139" sldId="2147483661"/>
              <pc:sldLayoutMk cId="216819167" sldId="2147483662"/>
              <ac:spMk id="20" creationId="{64B792E7-8D76-4EA8-9A42-E8F018734208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14.906" v="2739" actId="313"/>
          <pc:sldLayoutMkLst>
            <pc:docMk/>
            <pc:sldMasterMk cId="2175578139" sldId="2147483661"/>
            <pc:sldLayoutMk cId="756244572" sldId="2147483663"/>
          </pc:sldLayoutMkLst>
          <pc:spChg chg="mod">
            <ac:chgData name="Gananand G Kini" userId="7e704cb4-ceca-45b4-9649-11f664136731" providerId="ADAL" clId="{105D3449-5FFD-A042-85EF-11715A13BF84}" dt="2023-01-13T14:36:14.906" v="2739" actId="313"/>
            <ac:spMkLst>
              <pc:docMk/>
              <pc:sldMasterMk cId="2175578139" sldId="2147483661"/>
              <pc:sldLayoutMk cId="756244572" sldId="2147483663"/>
              <ac:spMk id="5" creationId="{F26136AE-C7F6-42AC-A5EE-9C5F4672AC85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15.910" v="2740" actId="313"/>
          <pc:sldLayoutMkLst>
            <pc:docMk/>
            <pc:sldMasterMk cId="2175578139" sldId="2147483661"/>
            <pc:sldLayoutMk cId="2043478716" sldId="2147483664"/>
          </pc:sldLayoutMkLst>
          <pc:spChg chg="mod">
            <ac:chgData name="Gananand G Kini" userId="7e704cb4-ceca-45b4-9649-11f664136731" providerId="ADAL" clId="{105D3449-5FFD-A042-85EF-11715A13BF84}" dt="2023-01-13T14:36:15.910" v="2740" actId="313"/>
            <ac:spMkLst>
              <pc:docMk/>
              <pc:sldMasterMk cId="2175578139" sldId="2147483661"/>
              <pc:sldLayoutMk cId="2043478716" sldId="2147483664"/>
              <ac:spMk id="3" creationId="{55136C6F-E106-4C5E-A51C-738B02B4B884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16.232" v="2741" actId="313"/>
          <pc:sldLayoutMkLst>
            <pc:docMk/>
            <pc:sldMasterMk cId="2175578139" sldId="2147483661"/>
            <pc:sldLayoutMk cId="792837446" sldId="2147483665"/>
          </pc:sldLayoutMkLst>
          <pc:spChg chg="mod">
            <ac:chgData name="Gananand G Kini" userId="7e704cb4-ceca-45b4-9649-11f664136731" providerId="ADAL" clId="{105D3449-5FFD-A042-85EF-11715A13BF84}" dt="2023-01-13T14:36:16.232" v="2741" actId="313"/>
            <ac:spMkLst>
              <pc:docMk/>
              <pc:sldMasterMk cId="2175578139" sldId="2147483661"/>
              <pc:sldLayoutMk cId="792837446" sldId="2147483665"/>
              <ac:spMk id="6" creationId="{985AB8DA-B389-403F-B992-76FCB96372D3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16.683" v="2742" actId="313"/>
          <pc:sldLayoutMkLst>
            <pc:docMk/>
            <pc:sldMasterMk cId="2175578139" sldId="2147483661"/>
            <pc:sldLayoutMk cId="160664752" sldId="2147483666"/>
          </pc:sldLayoutMkLst>
          <pc:spChg chg="mod">
            <ac:chgData name="Gananand G Kini" userId="7e704cb4-ceca-45b4-9649-11f664136731" providerId="ADAL" clId="{105D3449-5FFD-A042-85EF-11715A13BF84}" dt="2023-01-13T14:36:16.683" v="2742" actId="313"/>
            <ac:spMkLst>
              <pc:docMk/>
              <pc:sldMasterMk cId="2175578139" sldId="2147483661"/>
              <pc:sldLayoutMk cId="160664752" sldId="2147483666"/>
              <ac:spMk id="3" creationId="{240B5949-9623-44F1-9AA6-24FEF357FEA8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17.021" v="2743" actId="313"/>
          <pc:sldLayoutMkLst>
            <pc:docMk/>
            <pc:sldMasterMk cId="2175578139" sldId="2147483661"/>
            <pc:sldLayoutMk cId="3847379134" sldId="2147483667"/>
          </pc:sldLayoutMkLst>
          <pc:spChg chg="mod">
            <ac:chgData name="Gananand G Kini" userId="7e704cb4-ceca-45b4-9649-11f664136731" providerId="ADAL" clId="{105D3449-5FFD-A042-85EF-11715A13BF84}" dt="2023-01-13T14:36:17.021" v="2743" actId="313"/>
            <ac:spMkLst>
              <pc:docMk/>
              <pc:sldMasterMk cId="2175578139" sldId="2147483661"/>
              <pc:sldLayoutMk cId="3847379134" sldId="2147483667"/>
              <ac:spMk id="5" creationId="{3E7EEDC5-E2C2-4484-B218-16D4BD4ABA83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17.280" v="2744" actId="313"/>
          <pc:sldLayoutMkLst>
            <pc:docMk/>
            <pc:sldMasterMk cId="2175578139" sldId="2147483661"/>
            <pc:sldLayoutMk cId="2167202129" sldId="2147483668"/>
          </pc:sldLayoutMkLst>
          <pc:spChg chg="mod">
            <ac:chgData name="Gananand G Kini" userId="7e704cb4-ceca-45b4-9649-11f664136731" providerId="ADAL" clId="{105D3449-5FFD-A042-85EF-11715A13BF84}" dt="2023-01-13T14:36:17.280" v="2744" actId="313"/>
            <ac:spMkLst>
              <pc:docMk/>
              <pc:sldMasterMk cId="2175578139" sldId="2147483661"/>
              <pc:sldLayoutMk cId="2167202129" sldId="2147483668"/>
              <ac:spMk id="3" creationId="{EB0BC522-7426-4789-83C2-B203EF0C9C75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17.594" v="2745" actId="313"/>
          <pc:sldLayoutMkLst>
            <pc:docMk/>
            <pc:sldMasterMk cId="2175578139" sldId="2147483661"/>
            <pc:sldLayoutMk cId="1961455508" sldId="2147483670"/>
          </pc:sldLayoutMkLst>
          <pc:spChg chg="mod">
            <ac:chgData name="Gananand G Kini" userId="7e704cb4-ceca-45b4-9649-11f664136731" providerId="ADAL" clId="{105D3449-5FFD-A042-85EF-11715A13BF84}" dt="2023-01-13T14:36:17.594" v="2745" actId="313"/>
            <ac:spMkLst>
              <pc:docMk/>
              <pc:sldMasterMk cId="2175578139" sldId="2147483661"/>
              <pc:sldLayoutMk cId="1961455508" sldId="2147483670"/>
              <ac:spMk id="3" creationId="{D9D268EC-7B53-4A79-B58A-882FA941BE22}"/>
            </ac:spMkLst>
          </pc:spChg>
        </pc:sldLayoutChg>
      </pc:sldMasterChg>
      <pc:sldMasterChg chg="modSldLayout">
        <pc:chgData name="Gananand G Kini" userId="7e704cb4-ceca-45b4-9649-11f664136731" providerId="ADAL" clId="{105D3449-5FFD-A042-85EF-11715A13BF84}" dt="2023-01-13T14:36:18.080" v="2746" actId="313"/>
        <pc:sldMasterMkLst>
          <pc:docMk/>
          <pc:sldMasterMk cId="409136071" sldId="2147483684"/>
        </pc:sldMasterMkLst>
        <pc:sldLayoutChg chg="modSp mod">
          <pc:chgData name="Gananand G Kini" userId="7e704cb4-ceca-45b4-9649-11f664136731" providerId="ADAL" clId="{105D3449-5FFD-A042-85EF-11715A13BF84}" dt="2023-01-13T14:36:18.080" v="2746" actId="313"/>
          <pc:sldLayoutMkLst>
            <pc:docMk/>
            <pc:sldMasterMk cId="409136071" sldId="2147483684"/>
            <pc:sldLayoutMk cId="940424388" sldId="2147483696"/>
          </pc:sldLayoutMkLst>
          <pc:spChg chg="mod">
            <ac:chgData name="Gananand G Kini" userId="7e704cb4-ceca-45b4-9649-11f664136731" providerId="ADAL" clId="{105D3449-5FFD-A042-85EF-11715A13BF84}" dt="2023-01-13T14:36:18.080" v="2746" actId="313"/>
            <ac:spMkLst>
              <pc:docMk/>
              <pc:sldMasterMk cId="409136071" sldId="2147483684"/>
              <pc:sldLayoutMk cId="940424388" sldId="2147483696"/>
              <ac:spMk id="20" creationId="{64B792E7-8D76-4EA8-9A42-E8F018734208}"/>
            </ac:spMkLst>
          </pc:spChg>
        </pc:sldLayoutChg>
      </pc:sldMasterChg>
      <pc:sldMasterChg chg="modSldLayout">
        <pc:chgData name="Gananand G Kini" userId="7e704cb4-ceca-45b4-9649-11f664136731" providerId="ADAL" clId="{105D3449-5FFD-A042-85EF-11715A13BF84}" dt="2023-01-13T14:35:59.312" v="2711" actId="313"/>
        <pc:sldMasterMkLst>
          <pc:docMk/>
          <pc:sldMasterMk cId="2401967713" sldId="2147483736"/>
        </pc:sldMasterMkLst>
        <pc:sldLayoutChg chg="modSp mod">
          <pc:chgData name="Gananand G Kini" userId="7e704cb4-ceca-45b4-9649-11f664136731" providerId="ADAL" clId="{105D3449-5FFD-A042-85EF-11715A13BF84}" dt="2023-01-13T14:35:59.312" v="2711" actId="313"/>
          <pc:sldLayoutMkLst>
            <pc:docMk/>
            <pc:sldMasterMk cId="2401967713" sldId="2147483736"/>
            <pc:sldLayoutMk cId="1060190568" sldId="2147483740"/>
          </pc:sldLayoutMkLst>
          <pc:spChg chg="mod">
            <ac:chgData name="Gananand G Kini" userId="7e704cb4-ceca-45b4-9649-11f664136731" providerId="ADAL" clId="{105D3449-5FFD-A042-85EF-11715A13BF84}" dt="2023-01-13T14:35:59.312" v="2711" actId="313"/>
            <ac:spMkLst>
              <pc:docMk/>
              <pc:sldMasterMk cId="2401967713" sldId="2147483736"/>
              <pc:sldLayoutMk cId="1060190568" sldId="2147483740"/>
              <ac:spMk id="16" creationId="{6E446789-EB0B-70B3-054E-02B36AE5A879}"/>
            </ac:spMkLst>
          </pc:spChg>
        </pc:sldLayoutChg>
      </pc:sldMasterChg>
      <pc:sldMasterChg chg="modSp mod modSldLayout">
        <pc:chgData name="Gananand G Kini" userId="7e704cb4-ceca-45b4-9649-11f664136731" providerId="ADAL" clId="{105D3449-5FFD-A042-85EF-11715A13BF84}" dt="2023-01-13T14:36:13.758" v="2737" actId="313"/>
        <pc:sldMasterMkLst>
          <pc:docMk/>
          <pc:sldMasterMk cId="3028372459" sldId="2147483743"/>
        </pc:sldMasterMkLst>
        <pc:spChg chg="mod">
          <ac:chgData name="Gananand G Kini" userId="7e704cb4-ceca-45b4-9649-11f664136731" providerId="ADAL" clId="{105D3449-5FFD-A042-85EF-11715A13BF84}" dt="2023-01-13T14:36:13.758" v="2737" actId="313"/>
          <ac:spMkLst>
            <pc:docMk/>
            <pc:sldMasterMk cId="3028372459" sldId="2147483743"/>
            <ac:spMk id="8" creationId="{766387AB-2372-EB21-5980-C63D12A623FD}"/>
          </ac:spMkLst>
        </pc:spChg>
        <pc:sldLayoutChg chg="modSp mod">
          <pc:chgData name="Gananand G Kini" userId="7e704cb4-ceca-45b4-9649-11f664136731" providerId="ADAL" clId="{105D3449-5FFD-A042-85EF-11715A13BF84}" dt="2023-01-13T14:36:00.382" v="2712" actId="313"/>
          <pc:sldLayoutMkLst>
            <pc:docMk/>
            <pc:sldMasterMk cId="3028372459" sldId="2147483743"/>
            <pc:sldLayoutMk cId="2620191656" sldId="2147483745"/>
          </pc:sldLayoutMkLst>
          <pc:spChg chg="mod">
            <ac:chgData name="Gananand G Kini" userId="7e704cb4-ceca-45b4-9649-11f664136731" providerId="ADAL" clId="{105D3449-5FFD-A042-85EF-11715A13BF84}" dt="2023-01-13T14:36:00.382" v="2712" actId="313"/>
            <ac:spMkLst>
              <pc:docMk/>
              <pc:sldMasterMk cId="3028372459" sldId="2147483743"/>
              <pc:sldLayoutMk cId="2620191656" sldId="2147483745"/>
              <ac:spMk id="16" creationId="{6E446789-EB0B-70B3-054E-02B36AE5A879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1.293" v="2713" actId="313"/>
          <pc:sldLayoutMkLst>
            <pc:docMk/>
            <pc:sldMasterMk cId="3028372459" sldId="2147483743"/>
            <pc:sldLayoutMk cId="4178210112" sldId="2147483746"/>
          </pc:sldLayoutMkLst>
          <pc:spChg chg="mod">
            <ac:chgData name="Gananand G Kini" userId="7e704cb4-ceca-45b4-9649-11f664136731" providerId="ADAL" clId="{105D3449-5FFD-A042-85EF-11715A13BF84}" dt="2023-01-13T14:36:01.293" v="2713" actId="313"/>
            <ac:spMkLst>
              <pc:docMk/>
              <pc:sldMasterMk cId="3028372459" sldId="2147483743"/>
              <pc:sldLayoutMk cId="4178210112" sldId="2147483746"/>
              <ac:spMk id="20" creationId="{0D53EEAA-9A68-9231-3913-3BBF22BD4648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1.891" v="2714" actId="313"/>
          <pc:sldLayoutMkLst>
            <pc:docMk/>
            <pc:sldMasterMk cId="3028372459" sldId="2147483743"/>
            <pc:sldLayoutMk cId="2762192382" sldId="2147483747"/>
          </pc:sldLayoutMkLst>
          <pc:spChg chg="mod">
            <ac:chgData name="Gananand G Kini" userId="7e704cb4-ceca-45b4-9649-11f664136731" providerId="ADAL" clId="{105D3449-5FFD-A042-85EF-11715A13BF84}" dt="2023-01-13T14:36:01.891" v="2714" actId="313"/>
            <ac:spMkLst>
              <pc:docMk/>
              <pc:sldMasterMk cId="3028372459" sldId="2147483743"/>
              <pc:sldLayoutMk cId="2762192382" sldId="2147483747"/>
              <ac:spMk id="10" creationId="{FAB34F70-8C08-11E2-7AA1-C795378EAF16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2.418" v="2715" actId="313"/>
          <pc:sldLayoutMkLst>
            <pc:docMk/>
            <pc:sldMasterMk cId="3028372459" sldId="2147483743"/>
            <pc:sldLayoutMk cId="2880861975" sldId="2147483748"/>
          </pc:sldLayoutMkLst>
          <pc:spChg chg="mod">
            <ac:chgData name="Gananand G Kini" userId="7e704cb4-ceca-45b4-9649-11f664136731" providerId="ADAL" clId="{105D3449-5FFD-A042-85EF-11715A13BF84}" dt="2023-01-13T14:36:02.418" v="2715" actId="313"/>
            <ac:spMkLst>
              <pc:docMk/>
              <pc:sldMasterMk cId="3028372459" sldId="2147483743"/>
              <pc:sldLayoutMk cId="2880861975" sldId="2147483748"/>
              <ac:spMk id="16" creationId="{382FB16B-2527-DA46-CB2C-C97D1BC09580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2.924" v="2716" actId="313"/>
          <pc:sldLayoutMkLst>
            <pc:docMk/>
            <pc:sldMasterMk cId="3028372459" sldId="2147483743"/>
            <pc:sldLayoutMk cId="500607289" sldId="2147483749"/>
          </pc:sldLayoutMkLst>
          <pc:spChg chg="mod">
            <ac:chgData name="Gananand G Kini" userId="7e704cb4-ceca-45b4-9649-11f664136731" providerId="ADAL" clId="{105D3449-5FFD-A042-85EF-11715A13BF84}" dt="2023-01-13T14:36:02.924" v="2716" actId="313"/>
            <ac:spMkLst>
              <pc:docMk/>
              <pc:sldMasterMk cId="3028372459" sldId="2147483743"/>
              <pc:sldLayoutMk cId="500607289" sldId="2147483749"/>
              <ac:spMk id="16" creationId="{382FB16B-2527-DA46-CB2C-C97D1BC09580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3.542" v="2717" actId="313"/>
          <pc:sldLayoutMkLst>
            <pc:docMk/>
            <pc:sldMasterMk cId="3028372459" sldId="2147483743"/>
            <pc:sldLayoutMk cId="7909258" sldId="2147483750"/>
          </pc:sldLayoutMkLst>
          <pc:spChg chg="mod">
            <ac:chgData name="Gananand G Kini" userId="7e704cb4-ceca-45b4-9649-11f664136731" providerId="ADAL" clId="{105D3449-5FFD-A042-85EF-11715A13BF84}" dt="2023-01-13T14:36:03.542" v="2717" actId="313"/>
            <ac:spMkLst>
              <pc:docMk/>
              <pc:sldMasterMk cId="3028372459" sldId="2147483743"/>
              <pc:sldLayoutMk cId="7909258" sldId="2147483750"/>
              <ac:spMk id="16" creationId="{382FB16B-2527-DA46-CB2C-C97D1BC09580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4.053" v="2718" actId="313"/>
          <pc:sldLayoutMkLst>
            <pc:docMk/>
            <pc:sldMasterMk cId="3028372459" sldId="2147483743"/>
            <pc:sldLayoutMk cId="3140338657" sldId="2147483751"/>
          </pc:sldLayoutMkLst>
          <pc:spChg chg="mod">
            <ac:chgData name="Gananand G Kini" userId="7e704cb4-ceca-45b4-9649-11f664136731" providerId="ADAL" clId="{105D3449-5FFD-A042-85EF-11715A13BF84}" dt="2023-01-13T14:36:04.053" v="2718" actId="313"/>
            <ac:spMkLst>
              <pc:docMk/>
              <pc:sldMasterMk cId="3028372459" sldId="2147483743"/>
              <pc:sldLayoutMk cId="3140338657" sldId="2147483751"/>
              <ac:spMk id="12" creationId="{C7394E5D-B250-293C-97BE-3E1B248A425E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4.522" v="2719" actId="313"/>
          <pc:sldLayoutMkLst>
            <pc:docMk/>
            <pc:sldMasterMk cId="3028372459" sldId="2147483743"/>
            <pc:sldLayoutMk cId="1838898214" sldId="2147483752"/>
          </pc:sldLayoutMkLst>
          <pc:spChg chg="mod">
            <ac:chgData name="Gananand G Kini" userId="7e704cb4-ceca-45b4-9649-11f664136731" providerId="ADAL" clId="{105D3449-5FFD-A042-85EF-11715A13BF84}" dt="2023-01-13T14:36:04.522" v="2719" actId="313"/>
            <ac:spMkLst>
              <pc:docMk/>
              <pc:sldMasterMk cId="3028372459" sldId="2147483743"/>
              <pc:sldLayoutMk cId="1838898214" sldId="2147483752"/>
              <ac:spMk id="12" creationId="{C7394E5D-B250-293C-97BE-3E1B248A425E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4.892" v="2720" actId="313"/>
          <pc:sldLayoutMkLst>
            <pc:docMk/>
            <pc:sldMasterMk cId="3028372459" sldId="2147483743"/>
            <pc:sldLayoutMk cId="2038777817" sldId="2147483753"/>
          </pc:sldLayoutMkLst>
          <pc:spChg chg="mod">
            <ac:chgData name="Gananand G Kini" userId="7e704cb4-ceca-45b4-9649-11f664136731" providerId="ADAL" clId="{105D3449-5FFD-A042-85EF-11715A13BF84}" dt="2023-01-13T14:36:04.892" v="2720" actId="313"/>
            <ac:spMkLst>
              <pc:docMk/>
              <pc:sldMasterMk cId="3028372459" sldId="2147483743"/>
              <pc:sldLayoutMk cId="2038777817" sldId="2147483753"/>
              <ac:spMk id="4" creationId="{AE0A6D3D-0A81-99A1-1C90-DDCE7CDA2F27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5.151" v="2721" actId="313"/>
          <pc:sldLayoutMkLst>
            <pc:docMk/>
            <pc:sldMasterMk cId="3028372459" sldId="2147483743"/>
            <pc:sldLayoutMk cId="4045787154" sldId="2147483754"/>
          </pc:sldLayoutMkLst>
          <pc:spChg chg="mod">
            <ac:chgData name="Gananand G Kini" userId="7e704cb4-ceca-45b4-9649-11f664136731" providerId="ADAL" clId="{105D3449-5FFD-A042-85EF-11715A13BF84}" dt="2023-01-13T14:36:05.151" v="2721" actId="313"/>
            <ac:spMkLst>
              <pc:docMk/>
              <pc:sldMasterMk cId="3028372459" sldId="2147483743"/>
              <pc:sldLayoutMk cId="4045787154" sldId="2147483754"/>
              <ac:spMk id="4" creationId="{BC1B957B-8E67-644A-788D-A5A0027332E2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5.444" v="2722" actId="313"/>
          <pc:sldLayoutMkLst>
            <pc:docMk/>
            <pc:sldMasterMk cId="3028372459" sldId="2147483743"/>
            <pc:sldLayoutMk cId="1399627279" sldId="2147483755"/>
          </pc:sldLayoutMkLst>
          <pc:spChg chg="mod">
            <ac:chgData name="Gananand G Kini" userId="7e704cb4-ceca-45b4-9649-11f664136731" providerId="ADAL" clId="{105D3449-5FFD-A042-85EF-11715A13BF84}" dt="2023-01-13T14:36:05.444" v="2722" actId="313"/>
            <ac:spMkLst>
              <pc:docMk/>
              <pc:sldMasterMk cId="3028372459" sldId="2147483743"/>
              <pc:sldLayoutMk cId="1399627279" sldId="2147483755"/>
              <ac:spMk id="12" creationId="{71D96970-91D2-DD6E-CB18-4152E7C83978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5.851" v="2723" actId="313"/>
          <pc:sldLayoutMkLst>
            <pc:docMk/>
            <pc:sldMasterMk cId="3028372459" sldId="2147483743"/>
            <pc:sldLayoutMk cId="408697322" sldId="2147483756"/>
          </pc:sldLayoutMkLst>
          <pc:spChg chg="mod">
            <ac:chgData name="Gananand G Kini" userId="7e704cb4-ceca-45b4-9649-11f664136731" providerId="ADAL" clId="{105D3449-5FFD-A042-85EF-11715A13BF84}" dt="2023-01-13T14:36:05.851" v="2723" actId="313"/>
            <ac:spMkLst>
              <pc:docMk/>
              <pc:sldMasterMk cId="3028372459" sldId="2147483743"/>
              <pc:sldLayoutMk cId="408697322" sldId="2147483756"/>
              <ac:spMk id="14" creationId="{082CA09D-6B01-119E-BD64-DC63687AACEB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6.224" v="2724" actId="313"/>
          <pc:sldLayoutMkLst>
            <pc:docMk/>
            <pc:sldMasterMk cId="3028372459" sldId="2147483743"/>
            <pc:sldLayoutMk cId="3699382518" sldId="2147483757"/>
          </pc:sldLayoutMkLst>
          <pc:spChg chg="mod">
            <ac:chgData name="Gananand G Kini" userId="7e704cb4-ceca-45b4-9649-11f664136731" providerId="ADAL" clId="{105D3449-5FFD-A042-85EF-11715A13BF84}" dt="2023-01-13T14:36:06.224" v="2724" actId="313"/>
            <ac:spMkLst>
              <pc:docMk/>
              <pc:sldMasterMk cId="3028372459" sldId="2147483743"/>
              <pc:sldLayoutMk cId="3699382518" sldId="2147483757"/>
              <ac:spMk id="16" creationId="{04302077-FDA6-BCBC-B5E4-1477A0C41772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6.535" v="2725" actId="313"/>
          <pc:sldLayoutMkLst>
            <pc:docMk/>
            <pc:sldMasterMk cId="3028372459" sldId="2147483743"/>
            <pc:sldLayoutMk cId="1989095373" sldId="2147483758"/>
          </pc:sldLayoutMkLst>
          <pc:spChg chg="mod">
            <ac:chgData name="Gananand G Kini" userId="7e704cb4-ceca-45b4-9649-11f664136731" providerId="ADAL" clId="{105D3449-5FFD-A042-85EF-11715A13BF84}" dt="2023-01-13T14:36:06.535" v="2725" actId="313"/>
            <ac:spMkLst>
              <pc:docMk/>
              <pc:sldMasterMk cId="3028372459" sldId="2147483743"/>
              <pc:sldLayoutMk cId="1989095373" sldId="2147483758"/>
              <ac:spMk id="21" creationId="{2BF1EAF1-A066-9520-DDB8-3ACE195B5C39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6.817" v="2726" actId="313"/>
          <pc:sldLayoutMkLst>
            <pc:docMk/>
            <pc:sldMasterMk cId="3028372459" sldId="2147483743"/>
            <pc:sldLayoutMk cId="3093603800" sldId="2147483759"/>
          </pc:sldLayoutMkLst>
          <pc:spChg chg="mod">
            <ac:chgData name="Gananand G Kini" userId="7e704cb4-ceca-45b4-9649-11f664136731" providerId="ADAL" clId="{105D3449-5FFD-A042-85EF-11715A13BF84}" dt="2023-01-13T14:36:06.817" v="2726" actId="313"/>
            <ac:spMkLst>
              <pc:docMk/>
              <pc:sldMasterMk cId="3028372459" sldId="2147483743"/>
              <pc:sldLayoutMk cId="3093603800" sldId="2147483759"/>
              <ac:spMk id="19" creationId="{9E880DD1-8599-239D-701E-914AE82234BC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7.292" v="2727" actId="313"/>
          <pc:sldLayoutMkLst>
            <pc:docMk/>
            <pc:sldMasterMk cId="3028372459" sldId="2147483743"/>
            <pc:sldLayoutMk cId="2537468226" sldId="2147483760"/>
          </pc:sldLayoutMkLst>
          <pc:spChg chg="mod">
            <ac:chgData name="Gananand G Kini" userId="7e704cb4-ceca-45b4-9649-11f664136731" providerId="ADAL" clId="{105D3449-5FFD-A042-85EF-11715A13BF84}" dt="2023-01-13T14:36:07.292" v="2727" actId="313"/>
            <ac:spMkLst>
              <pc:docMk/>
              <pc:sldMasterMk cId="3028372459" sldId="2147483743"/>
              <pc:sldLayoutMk cId="2537468226" sldId="2147483760"/>
              <ac:spMk id="21" creationId="{5EDB2954-101F-AE0B-807C-77D37B8F1965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7.550" v="2728" actId="313"/>
          <pc:sldLayoutMkLst>
            <pc:docMk/>
            <pc:sldMasterMk cId="3028372459" sldId="2147483743"/>
            <pc:sldLayoutMk cId="3960038796" sldId="2147483761"/>
          </pc:sldLayoutMkLst>
          <pc:spChg chg="mod">
            <ac:chgData name="Gananand G Kini" userId="7e704cb4-ceca-45b4-9649-11f664136731" providerId="ADAL" clId="{105D3449-5FFD-A042-85EF-11715A13BF84}" dt="2023-01-13T14:36:07.550" v="2728" actId="313"/>
            <ac:spMkLst>
              <pc:docMk/>
              <pc:sldMasterMk cId="3028372459" sldId="2147483743"/>
              <pc:sldLayoutMk cId="3960038796" sldId="2147483761"/>
              <ac:spMk id="17" creationId="{0C08588A-E99B-7702-54A9-1DFE20797848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7.819" v="2729" actId="313"/>
          <pc:sldLayoutMkLst>
            <pc:docMk/>
            <pc:sldMasterMk cId="3028372459" sldId="2147483743"/>
            <pc:sldLayoutMk cId="1074418760" sldId="2147483762"/>
          </pc:sldLayoutMkLst>
          <pc:spChg chg="mod">
            <ac:chgData name="Gananand G Kini" userId="7e704cb4-ceca-45b4-9649-11f664136731" providerId="ADAL" clId="{105D3449-5FFD-A042-85EF-11715A13BF84}" dt="2023-01-13T14:36:07.819" v="2729" actId="313"/>
            <ac:spMkLst>
              <pc:docMk/>
              <pc:sldMasterMk cId="3028372459" sldId="2147483743"/>
              <pc:sldLayoutMk cId="1074418760" sldId="2147483762"/>
              <ac:spMk id="16" creationId="{FFF4EF7A-C5FB-4260-F47D-C2EA41B3AD16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8.033" v="2730" actId="313"/>
          <pc:sldLayoutMkLst>
            <pc:docMk/>
            <pc:sldMasterMk cId="3028372459" sldId="2147483743"/>
            <pc:sldLayoutMk cId="1251608137" sldId="2147483763"/>
          </pc:sldLayoutMkLst>
          <pc:spChg chg="mod">
            <ac:chgData name="Gananand G Kini" userId="7e704cb4-ceca-45b4-9649-11f664136731" providerId="ADAL" clId="{105D3449-5FFD-A042-85EF-11715A13BF84}" dt="2023-01-13T14:36:08.033" v="2730" actId="313"/>
            <ac:spMkLst>
              <pc:docMk/>
              <pc:sldMasterMk cId="3028372459" sldId="2147483743"/>
              <pc:sldLayoutMk cId="1251608137" sldId="2147483763"/>
              <ac:spMk id="21" creationId="{45F07332-593A-5C13-186D-11E636F02CDC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8.257" v="2731" actId="313"/>
          <pc:sldLayoutMkLst>
            <pc:docMk/>
            <pc:sldMasterMk cId="3028372459" sldId="2147483743"/>
            <pc:sldLayoutMk cId="2480101905" sldId="2147483764"/>
          </pc:sldLayoutMkLst>
          <pc:spChg chg="mod">
            <ac:chgData name="Gananand G Kini" userId="7e704cb4-ceca-45b4-9649-11f664136731" providerId="ADAL" clId="{105D3449-5FFD-A042-85EF-11715A13BF84}" dt="2023-01-13T14:36:08.257" v="2731" actId="313"/>
            <ac:spMkLst>
              <pc:docMk/>
              <pc:sldMasterMk cId="3028372459" sldId="2147483743"/>
              <pc:sldLayoutMk cId="2480101905" sldId="2147483764"/>
              <ac:spMk id="17" creationId="{CC87A9B5-4144-6D2B-7D77-A44E4DF4819E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8.414" v="2732" actId="313"/>
          <pc:sldLayoutMkLst>
            <pc:docMk/>
            <pc:sldMasterMk cId="3028372459" sldId="2147483743"/>
            <pc:sldLayoutMk cId="3743611972" sldId="2147483765"/>
          </pc:sldLayoutMkLst>
          <pc:spChg chg="mod">
            <ac:chgData name="Gananand G Kini" userId="7e704cb4-ceca-45b4-9649-11f664136731" providerId="ADAL" clId="{105D3449-5FFD-A042-85EF-11715A13BF84}" dt="2023-01-13T14:36:08.414" v="2732" actId="313"/>
            <ac:spMkLst>
              <pc:docMk/>
              <pc:sldMasterMk cId="3028372459" sldId="2147483743"/>
              <pc:sldLayoutMk cId="3743611972" sldId="2147483765"/>
              <ac:spMk id="29" creationId="{B1195633-C91A-3CC5-6137-978E668A9033}"/>
            </ac:spMkLst>
          </pc:spChg>
        </pc:sldLayoutChg>
        <pc:sldLayoutChg chg="modSp mod">
          <pc:chgData name="Gananand G Kini" userId="7e704cb4-ceca-45b4-9649-11f664136731" providerId="ADAL" clId="{105D3449-5FFD-A042-85EF-11715A13BF84}" dt="2023-01-13T14:36:08.617" v="2733" actId="313"/>
          <pc:sldLayoutMkLst>
            <pc:docMk/>
            <pc:sldMasterMk cId="3028372459" sldId="2147483743"/>
            <pc:sldLayoutMk cId="3385262488" sldId="2147483766"/>
          </pc:sldLayoutMkLst>
          <pc:spChg chg="mod">
            <ac:chgData name="Gananand G Kini" userId="7e704cb4-ceca-45b4-9649-11f664136731" providerId="ADAL" clId="{105D3449-5FFD-A042-85EF-11715A13BF84}" dt="2023-01-13T14:36:08.617" v="2733" actId="313"/>
            <ac:spMkLst>
              <pc:docMk/>
              <pc:sldMasterMk cId="3028372459" sldId="2147483743"/>
              <pc:sldLayoutMk cId="3385262488" sldId="2147483766"/>
              <ac:spMk id="17" creationId="{73A91948-E9CD-D5B5-4C9C-B2F6D230CA74}"/>
            </ac:spMkLst>
          </pc:spChg>
        </pc:sldLayoutChg>
      </pc:sldMasterChg>
    </pc:docChg>
  </pc:docChgLst>
  <pc:docChgLst>
    <pc:chgData name="Steven M Christey" userId="f24da668-4c1f-41c0-850e-113e2bdf78cf" providerId="ADAL" clId="{300F12C5-4EDB-4C83-8099-B643671ABEDF}"/>
    <pc:docChg chg="undo custSel addSld modSld modSection">
      <pc:chgData name="Steven M Christey" userId="f24da668-4c1f-41c0-850e-113e2bdf78cf" providerId="ADAL" clId="{300F12C5-4EDB-4C83-8099-B643671ABEDF}" dt="2023-10-13T15:45:56.460" v="2202" actId="20577"/>
      <pc:docMkLst>
        <pc:docMk/>
      </pc:docMkLst>
      <pc:sldChg chg="modSp mod">
        <pc:chgData name="Steven M Christey" userId="f24da668-4c1f-41c0-850e-113e2bdf78cf" providerId="ADAL" clId="{300F12C5-4EDB-4C83-8099-B643671ABEDF}" dt="2023-10-12T19:10:56.527" v="1345" actId="20577"/>
        <pc:sldMkLst>
          <pc:docMk/>
          <pc:sldMk cId="2483136270" sldId="4998"/>
        </pc:sldMkLst>
        <pc:spChg chg="mod">
          <ac:chgData name="Steven M Christey" userId="f24da668-4c1f-41c0-850e-113e2bdf78cf" providerId="ADAL" clId="{300F12C5-4EDB-4C83-8099-B643671ABEDF}" dt="2023-10-12T19:10:56.527" v="1345" actId="20577"/>
          <ac:spMkLst>
            <pc:docMk/>
            <pc:sldMk cId="2483136270" sldId="4998"/>
            <ac:spMk id="3" creationId="{CC6697A1-690F-935F-AE9F-078CF685BC38}"/>
          </ac:spMkLst>
        </pc:spChg>
      </pc:sldChg>
      <pc:sldChg chg="modSp mod">
        <pc:chgData name="Steven M Christey" userId="f24da668-4c1f-41c0-850e-113e2bdf78cf" providerId="ADAL" clId="{300F12C5-4EDB-4C83-8099-B643671ABEDF}" dt="2023-10-13T15:18:39.045" v="1668" actId="20577"/>
        <pc:sldMkLst>
          <pc:docMk/>
          <pc:sldMk cId="1047429797" sldId="5006"/>
        </pc:sldMkLst>
        <pc:spChg chg="mod">
          <ac:chgData name="Steven M Christey" userId="f24da668-4c1f-41c0-850e-113e2bdf78cf" providerId="ADAL" clId="{300F12C5-4EDB-4C83-8099-B643671ABEDF}" dt="2023-10-12T19:57:28.844" v="1410" actId="20577"/>
          <ac:spMkLst>
            <pc:docMk/>
            <pc:sldMk cId="1047429797" sldId="5006"/>
            <ac:spMk id="2" creationId="{0E3A0A30-7725-3FC5-63D6-BB4090FCDA32}"/>
          </ac:spMkLst>
        </pc:spChg>
        <pc:spChg chg="mod">
          <ac:chgData name="Steven M Christey" userId="f24da668-4c1f-41c0-850e-113e2bdf78cf" providerId="ADAL" clId="{300F12C5-4EDB-4C83-8099-B643671ABEDF}" dt="2023-10-13T15:18:39.045" v="1668" actId="20577"/>
          <ac:spMkLst>
            <pc:docMk/>
            <pc:sldMk cId="1047429797" sldId="5006"/>
            <ac:spMk id="3" creationId="{FE807033-8618-CA8C-B859-6C3A7EEC4473}"/>
          </ac:spMkLst>
        </pc:spChg>
      </pc:sldChg>
      <pc:sldChg chg="modSp new mod">
        <pc:chgData name="Steven M Christey" userId="f24da668-4c1f-41c0-850e-113e2bdf78cf" providerId="ADAL" clId="{300F12C5-4EDB-4C83-8099-B643671ABEDF}" dt="2023-10-13T03:12:58.653" v="1476" actId="20577"/>
        <pc:sldMkLst>
          <pc:docMk/>
          <pc:sldMk cId="2469348797" sldId="5011"/>
        </pc:sldMkLst>
        <pc:spChg chg="mod">
          <ac:chgData name="Steven M Christey" userId="f24da668-4c1f-41c0-850e-113e2bdf78cf" providerId="ADAL" clId="{300F12C5-4EDB-4C83-8099-B643671ABEDF}" dt="2023-10-12T18:07:02.962" v="37" actId="20577"/>
          <ac:spMkLst>
            <pc:docMk/>
            <pc:sldMk cId="2469348797" sldId="5011"/>
            <ac:spMk id="2" creationId="{BE706C9A-2EAF-188F-F376-61927DBCA5D0}"/>
          </ac:spMkLst>
        </pc:spChg>
        <pc:spChg chg="mod">
          <ac:chgData name="Steven M Christey" userId="f24da668-4c1f-41c0-850e-113e2bdf78cf" providerId="ADAL" clId="{300F12C5-4EDB-4C83-8099-B643671ABEDF}" dt="2023-10-13T03:12:58.653" v="1476" actId="20577"/>
          <ac:spMkLst>
            <pc:docMk/>
            <pc:sldMk cId="2469348797" sldId="5011"/>
            <ac:spMk id="3" creationId="{2B7301A5-19AF-4F3B-E30F-3F1B8098FF69}"/>
          </ac:spMkLst>
        </pc:spChg>
      </pc:sldChg>
      <pc:sldChg chg="modSp new mod">
        <pc:chgData name="Steven M Christey" userId="f24da668-4c1f-41c0-850e-113e2bdf78cf" providerId="ADAL" clId="{300F12C5-4EDB-4C83-8099-B643671ABEDF}" dt="2023-10-13T15:27:40.735" v="1808" actId="14"/>
        <pc:sldMkLst>
          <pc:docMk/>
          <pc:sldMk cId="1817499277" sldId="5012"/>
        </pc:sldMkLst>
        <pc:spChg chg="mod">
          <ac:chgData name="Steven M Christey" userId="f24da668-4c1f-41c0-850e-113e2bdf78cf" providerId="ADAL" clId="{300F12C5-4EDB-4C83-8099-B643671ABEDF}" dt="2023-10-12T18:46:30.301" v="1071" actId="20577"/>
          <ac:spMkLst>
            <pc:docMk/>
            <pc:sldMk cId="1817499277" sldId="5012"/>
            <ac:spMk id="2" creationId="{C15AED20-D4FE-8450-A325-61A3617149C9}"/>
          </ac:spMkLst>
        </pc:spChg>
        <pc:spChg chg="mod">
          <ac:chgData name="Steven M Christey" userId="f24da668-4c1f-41c0-850e-113e2bdf78cf" providerId="ADAL" clId="{300F12C5-4EDB-4C83-8099-B643671ABEDF}" dt="2023-10-13T15:27:40.735" v="1808" actId="14"/>
          <ac:spMkLst>
            <pc:docMk/>
            <pc:sldMk cId="1817499277" sldId="5012"/>
            <ac:spMk id="3" creationId="{00B38B2D-77A8-11F3-5FA8-3027F0CFB4D9}"/>
          </ac:spMkLst>
        </pc:spChg>
      </pc:sldChg>
      <pc:sldChg chg="addSp delSp modSp new mod">
        <pc:chgData name="Steven M Christey" userId="f24da668-4c1f-41c0-850e-113e2bdf78cf" providerId="ADAL" clId="{300F12C5-4EDB-4C83-8099-B643671ABEDF}" dt="2023-10-13T15:45:56.460" v="2202" actId="20577"/>
        <pc:sldMkLst>
          <pc:docMk/>
          <pc:sldMk cId="3214333703" sldId="5016"/>
        </pc:sldMkLst>
        <pc:spChg chg="mod">
          <ac:chgData name="Steven M Christey" userId="f24da668-4c1f-41c0-850e-113e2bdf78cf" providerId="ADAL" clId="{300F12C5-4EDB-4C83-8099-B643671ABEDF}" dt="2023-10-13T15:31:55.570" v="1976" actId="20577"/>
          <ac:spMkLst>
            <pc:docMk/>
            <pc:sldMk cId="3214333703" sldId="5016"/>
            <ac:spMk id="2" creationId="{3EF04007-E75A-ACBB-4077-917EE49548A6}"/>
          </ac:spMkLst>
        </pc:spChg>
        <pc:spChg chg="mod">
          <ac:chgData name="Steven M Christey" userId="f24da668-4c1f-41c0-850e-113e2bdf78cf" providerId="ADAL" clId="{300F12C5-4EDB-4C83-8099-B643671ABEDF}" dt="2023-10-13T15:45:56.460" v="2202" actId="20577"/>
          <ac:spMkLst>
            <pc:docMk/>
            <pc:sldMk cId="3214333703" sldId="5016"/>
            <ac:spMk id="3" creationId="{1FB58CB9-450D-2DB3-8AC7-EE4640F326F7}"/>
          </ac:spMkLst>
        </pc:spChg>
        <pc:graphicFrameChg chg="add del mod">
          <ac:chgData name="Steven M Christey" userId="f24da668-4c1f-41c0-850e-113e2bdf78cf" providerId="ADAL" clId="{300F12C5-4EDB-4C83-8099-B643671ABEDF}" dt="2023-10-13T15:30:04.178" v="1898"/>
          <ac:graphicFrameMkLst>
            <pc:docMk/>
            <pc:sldMk cId="3214333703" sldId="5016"/>
            <ac:graphicFrameMk id="5" creationId="{ECFC2612-F9AE-E4D9-9F61-46F0D92429E2}"/>
          </ac:graphicFrameMkLst>
        </pc:graphicFrameChg>
        <pc:graphicFrameChg chg="add del mod">
          <ac:chgData name="Steven M Christey" userId="f24da668-4c1f-41c0-850e-113e2bdf78cf" providerId="ADAL" clId="{300F12C5-4EDB-4C83-8099-B643671ABEDF}" dt="2023-10-13T15:30:25.554" v="1909"/>
          <ac:graphicFrameMkLst>
            <pc:docMk/>
            <pc:sldMk cId="3214333703" sldId="5016"/>
            <ac:graphicFrameMk id="6" creationId="{CDB13C51-6239-A36A-7218-3905ADC712B0}"/>
          </ac:graphicFrameMkLst>
        </pc:graphicFrameChg>
      </pc:sldChg>
    </pc:docChg>
  </pc:docChgLst>
  <pc:docChgLst>
    <pc:chgData name="Alec J Summers" userId="S::asummers@mitre.org::d9c4246f-ffa8-4c52-a253-9dc5efe19efc" providerId="AD" clId="Web-{AF21C657-D9AE-4918-9404-8B5E783D5C95}"/>
    <pc:docChg chg="modSld">
      <pc:chgData name="Alec J Summers" userId="S::asummers@mitre.org::d9c4246f-ffa8-4c52-a253-9dc5efe19efc" providerId="AD" clId="Web-{AF21C657-D9AE-4918-9404-8B5E783D5C95}" dt="2023-07-14T15:59:41.534" v="61" actId="1076"/>
      <pc:docMkLst>
        <pc:docMk/>
      </pc:docMkLst>
      <pc:sldChg chg="delSp modSp">
        <pc:chgData name="Alec J Summers" userId="S::asummers@mitre.org::d9c4246f-ffa8-4c52-a253-9dc5efe19efc" providerId="AD" clId="Web-{AF21C657-D9AE-4918-9404-8B5E783D5C95}" dt="2023-07-14T15:56:08.625" v="11"/>
        <pc:sldMkLst>
          <pc:docMk/>
          <pc:sldMk cId="0" sldId="256"/>
        </pc:sldMkLst>
        <pc:spChg chg="mod">
          <ac:chgData name="Alec J Summers" userId="S::asummers@mitre.org::d9c4246f-ffa8-4c52-a253-9dc5efe19efc" providerId="AD" clId="Web-{AF21C657-D9AE-4918-9404-8B5E783D5C95}" dt="2023-07-14T15:55:54.859" v="8" actId="14100"/>
          <ac:spMkLst>
            <pc:docMk/>
            <pc:sldMk cId="0" sldId="256"/>
            <ac:spMk id="4" creationId="{00000000-0000-0000-0000-000000000000}"/>
          </ac:spMkLst>
        </pc:spChg>
        <pc:spChg chg="del mod">
          <ac:chgData name="Alec J Summers" userId="S::asummers@mitre.org::d9c4246f-ffa8-4c52-a253-9dc5efe19efc" providerId="AD" clId="Web-{AF21C657-D9AE-4918-9404-8B5E783D5C95}" dt="2023-07-14T15:56:08.625" v="11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Alec J Summers" userId="S::asummers@mitre.org::d9c4246f-ffa8-4c52-a253-9dc5efe19efc" providerId="AD" clId="Web-{AF21C657-D9AE-4918-9404-8B5E783D5C95}" dt="2023-07-14T15:59:17.518" v="58" actId="14100"/>
        <pc:sldMkLst>
          <pc:docMk/>
          <pc:sldMk cId="3259725674" sldId="579"/>
        </pc:sldMkLst>
        <pc:spChg chg="mod">
          <ac:chgData name="Alec J Summers" userId="S::asummers@mitre.org::d9c4246f-ffa8-4c52-a253-9dc5efe19efc" providerId="AD" clId="Web-{AF21C657-D9AE-4918-9404-8B5E783D5C95}" dt="2023-07-14T15:59:17.518" v="58" actId="14100"/>
          <ac:spMkLst>
            <pc:docMk/>
            <pc:sldMk cId="3259725674" sldId="579"/>
            <ac:spMk id="3" creationId="{B2A1C2F2-F7A7-65AB-7380-24CB40CCCD56}"/>
          </ac:spMkLst>
        </pc:spChg>
      </pc:sldChg>
      <pc:sldChg chg="modSp">
        <pc:chgData name="Alec J Summers" userId="S::asummers@mitre.org::d9c4246f-ffa8-4c52-a253-9dc5efe19efc" providerId="AD" clId="Web-{AF21C657-D9AE-4918-9404-8B5E783D5C95}" dt="2023-07-14T15:59:41.534" v="61" actId="1076"/>
        <pc:sldMkLst>
          <pc:docMk/>
          <pc:sldMk cId="2378452926" sldId="585"/>
        </pc:sldMkLst>
        <pc:spChg chg="mod">
          <ac:chgData name="Alec J Summers" userId="S::asummers@mitre.org::d9c4246f-ffa8-4c52-a253-9dc5efe19efc" providerId="AD" clId="Web-{AF21C657-D9AE-4918-9404-8B5E783D5C95}" dt="2023-07-14T15:59:34.425" v="60" actId="14100"/>
          <ac:spMkLst>
            <pc:docMk/>
            <pc:sldMk cId="2378452926" sldId="585"/>
            <ac:spMk id="3" creationId="{880A4A83-E69E-4F8C-099B-4674669417A3}"/>
          </ac:spMkLst>
        </pc:spChg>
        <pc:spChg chg="mod">
          <ac:chgData name="Alec J Summers" userId="S::asummers@mitre.org::d9c4246f-ffa8-4c52-a253-9dc5efe19efc" providerId="AD" clId="Web-{AF21C657-D9AE-4918-9404-8B5E783D5C95}" dt="2023-07-14T15:59:41.534" v="61" actId="1076"/>
          <ac:spMkLst>
            <pc:docMk/>
            <pc:sldMk cId="2378452926" sldId="585"/>
            <ac:spMk id="4" creationId="{B6E0A64C-2167-F73D-D48D-F94DE5B8359C}"/>
          </ac:spMkLst>
        </pc:spChg>
      </pc:sldChg>
      <pc:sldChg chg="modSp">
        <pc:chgData name="Alec J Summers" userId="S::asummers@mitre.org::d9c4246f-ffa8-4c52-a253-9dc5efe19efc" providerId="AD" clId="Web-{AF21C657-D9AE-4918-9404-8B5E783D5C95}" dt="2023-07-14T15:55:47.515" v="6" actId="1076"/>
        <pc:sldMkLst>
          <pc:docMk/>
          <pc:sldMk cId="3024401775" sldId="589"/>
        </pc:sldMkLst>
        <pc:picChg chg="mod">
          <ac:chgData name="Alec J Summers" userId="S::asummers@mitre.org::d9c4246f-ffa8-4c52-a253-9dc5efe19efc" providerId="AD" clId="Web-{AF21C657-D9AE-4918-9404-8B5E783D5C95}" dt="2023-07-14T15:55:47.515" v="6" actId="1076"/>
          <ac:picMkLst>
            <pc:docMk/>
            <pc:sldMk cId="3024401775" sldId="589"/>
            <ac:picMk id="7" creationId="{F5D3D19B-BCB6-8CFF-5DF7-0D0AC8257356}"/>
          </ac:picMkLst>
        </pc:picChg>
      </pc:sldChg>
      <pc:sldChg chg="modSp">
        <pc:chgData name="Alec J Summers" userId="S::asummers@mitre.org::d9c4246f-ffa8-4c52-a253-9dc5efe19efc" providerId="AD" clId="Web-{AF21C657-D9AE-4918-9404-8B5E783D5C95}" dt="2023-07-14T15:59:22.893" v="59" actId="14100"/>
        <pc:sldMkLst>
          <pc:docMk/>
          <pc:sldMk cId="2487307912" sldId="4898"/>
        </pc:sldMkLst>
        <pc:spChg chg="mod">
          <ac:chgData name="Alec J Summers" userId="S::asummers@mitre.org::d9c4246f-ffa8-4c52-a253-9dc5efe19efc" providerId="AD" clId="Web-{AF21C657-D9AE-4918-9404-8B5E783D5C95}" dt="2023-07-14T15:59:22.893" v="59" actId="14100"/>
          <ac:spMkLst>
            <pc:docMk/>
            <pc:sldMk cId="2487307912" sldId="4898"/>
            <ac:spMk id="3" creationId="{E4BF91F1-63FA-91DA-C318-A138274D3857}"/>
          </ac:spMkLst>
        </pc:spChg>
      </pc:sldChg>
      <pc:sldChg chg="modSp">
        <pc:chgData name="Alec J Summers" userId="S::asummers@mitre.org::d9c4246f-ffa8-4c52-a253-9dc5efe19efc" providerId="AD" clId="Web-{AF21C657-D9AE-4918-9404-8B5E783D5C95}" dt="2023-07-14T15:58:52.581" v="56" actId="1076"/>
        <pc:sldMkLst>
          <pc:docMk/>
          <pc:sldMk cId="2434150824" sldId="4969"/>
        </pc:sldMkLst>
        <pc:spChg chg="mod">
          <ac:chgData name="Alec J Summers" userId="S::asummers@mitre.org::d9c4246f-ffa8-4c52-a253-9dc5efe19efc" providerId="AD" clId="Web-{AF21C657-D9AE-4918-9404-8B5E783D5C95}" dt="2023-07-14T15:57:19.048" v="30" actId="1076"/>
          <ac:spMkLst>
            <pc:docMk/>
            <pc:sldMk cId="2434150824" sldId="4969"/>
            <ac:spMk id="4" creationId="{C2E6D04F-2203-3FF0-B3C6-324190DBE9E6}"/>
          </ac:spMkLst>
        </pc:spChg>
        <pc:spChg chg="mod">
          <ac:chgData name="Alec J Summers" userId="S::asummers@mitre.org::d9c4246f-ffa8-4c52-a253-9dc5efe19efc" providerId="AD" clId="Web-{AF21C657-D9AE-4918-9404-8B5E783D5C95}" dt="2023-07-14T15:58:42.377" v="53" actId="14100"/>
          <ac:spMkLst>
            <pc:docMk/>
            <pc:sldMk cId="2434150824" sldId="4969"/>
            <ac:spMk id="6" creationId="{513399DF-99EF-A891-FA9F-04D7C3379627}"/>
          </ac:spMkLst>
        </pc:spChg>
        <pc:spChg chg="mod">
          <ac:chgData name="Alec J Summers" userId="S::asummers@mitre.org::d9c4246f-ffa8-4c52-a253-9dc5efe19efc" providerId="AD" clId="Web-{AF21C657-D9AE-4918-9404-8B5E783D5C95}" dt="2023-07-14T15:58:34.018" v="52" actId="1076"/>
          <ac:spMkLst>
            <pc:docMk/>
            <pc:sldMk cId="2434150824" sldId="4969"/>
            <ac:spMk id="9" creationId="{81695C2E-1C95-CEBB-F55A-51FDAC37E3F7}"/>
          </ac:spMkLst>
        </pc:spChg>
        <pc:spChg chg="mod">
          <ac:chgData name="Alec J Summers" userId="S::asummers@mitre.org::d9c4246f-ffa8-4c52-a253-9dc5efe19efc" providerId="AD" clId="Web-{AF21C657-D9AE-4918-9404-8B5E783D5C95}" dt="2023-07-14T15:57:00.813" v="25" actId="1076"/>
          <ac:spMkLst>
            <pc:docMk/>
            <pc:sldMk cId="2434150824" sldId="4969"/>
            <ac:spMk id="10" creationId="{9EB5072D-171D-4266-F6E9-B15F1921A543}"/>
          </ac:spMkLst>
        </pc:spChg>
        <pc:spChg chg="mod">
          <ac:chgData name="Alec J Summers" userId="S::asummers@mitre.org::d9c4246f-ffa8-4c52-a253-9dc5efe19efc" providerId="AD" clId="Web-{AF21C657-D9AE-4918-9404-8B5E783D5C95}" dt="2023-07-14T15:58:50.471" v="55" actId="1076"/>
          <ac:spMkLst>
            <pc:docMk/>
            <pc:sldMk cId="2434150824" sldId="4969"/>
            <ac:spMk id="13" creationId="{14642C77-3C37-5621-8864-12A50319610C}"/>
          </ac:spMkLst>
        </pc:spChg>
        <pc:grpChg chg="mod">
          <ac:chgData name="Alec J Summers" userId="S::asummers@mitre.org::d9c4246f-ffa8-4c52-a253-9dc5efe19efc" providerId="AD" clId="Web-{AF21C657-D9AE-4918-9404-8B5E783D5C95}" dt="2023-07-14T15:58:45.846" v="54" actId="14100"/>
          <ac:grpSpMkLst>
            <pc:docMk/>
            <pc:sldMk cId="2434150824" sldId="4969"/>
            <ac:grpSpMk id="5" creationId="{9D33FA3F-6327-92CC-9637-9C6B5BCCC408}"/>
          </ac:grpSpMkLst>
        </pc:grpChg>
        <pc:graphicFrameChg chg="mod modGraphic">
          <ac:chgData name="Alec J Summers" userId="S::asummers@mitre.org::d9c4246f-ffa8-4c52-a253-9dc5efe19efc" providerId="AD" clId="Web-{AF21C657-D9AE-4918-9404-8B5E783D5C95}" dt="2023-07-14T15:58:09.252" v="45" actId="1076"/>
          <ac:graphicFrameMkLst>
            <pc:docMk/>
            <pc:sldMk cId="2434150824" sldId="4969"/>
            <ac:graphicFrameMk id="3" creationId="{037A7AF9-F226-F873-A637-33F342F23B17}"/>
          </ac:graphicFrameMkLst>
        </pc:graphicFrameChg>
        <pc:graphicFrameChg chg="mod modGraphic">
          <ac:chgData name="Alec J Summers" userId="S::asummers@mitre.org::d9c4246f-ffa8-4c52-a253-9dc5efe19efc" providerId="AD" clId="Web-{AF21C657-D9AE-4918-9404-8B5E783D5C95}" dt="2023-07-14T15:58:22.580" v="49" actId="1076"/>
          <ac:graphicFrameMkLst>
            <pc:docMk/>
            <pc:sldMk cId="2434150824" sldId="4969"/>
            <ac:graphicFrameMk id="7" creationId="{2883DD40-AF4F-08A2-4E73-0EC016CDD70E}"/>
          </ac:graphicFrameMkLst>
        </pc:graphicFrameChg>
        <pc:picChg chg="mod">
          <ac:chgData name="Alec J Summers" userId="S::asummers@mitre.org::d9c4246f-ffa8-4c52-a253-9dc5efe19efc" providerId="AD" clId="Web-{AF21C657-D9AE-4918-9404-8B5E783D5C95}" dt="2023-07-14T15:58:52.581" v="56" actId="1076"/>
          <ac:picMkLst>
            <pc:docMk/>
            <pc:sldMk cId="2434150824" sldId="4969"/>
            <ac:picMk id="12" creationId="{37D65C71-45CB-2936-BA77-D46A43E022DD}"/>
          </ac:picMkLst>
        </pc:picChg>
        <pc:cxnChg chg="mod">
          <ac:chgData name="Alec J Summers" userId="S::asummers@mitre.org::d9c4246f-ffa8-4c52-a253-9dc5efe19efc" providerId="AD" clId="Web-{AF21C657-D9AE-4918-9404-8B5E783D5C95}" dt="2023-07-14T15:58:34.018" v="52" actId="1076"/>
          <ac:cxnSpMkLst>
            <pc:docMk/>
            <pc:sldMk cId="2434150824" sldId="4969"/>
            <ac:cxnSpMk id="8" creationId="{F4E8B91D-DC59-E8F7-8749-864AAFE45BD3}"/>
          </ac:cxnSpMkLst>
        </pc:cxnChg>
      </pc:sldChg>
    </pc:docChg>
  </pc:docChgLst>
  <pc:docChgLst>
    <pc:chgData name="Bob Heinemann" userId="2f06b177-d646-4aca-968e-b5dc5b6e5c99" providerId="ADAL" clId="{30C6E2DA-7721-49EB-BFDF-2947EBD1EAA4}"/>
    <pc:docChg chg="undo custSel addSld delSld modSld sldOrd modSection">
      <pc:chgData name="Bob Heinemann" userId="2f06b177-d646-4aca-968e-b5dc5b6e5c99" providerId="ADAL" clId="{30C6E2DA-7721-49EB-BFDF-2947EBD1EAA4}" dt="2023-11-03T16:14:41.495" v="3662" actId="1076"/>
      <pc:docMkLst>
        <pc:docMk/>
      </pc:docMkLst>
      <pc:sldChg chg="modSp mod">
        <pc:chgData name="Bob Heinemann" userId="2f06b177-d646-4aca-968e-b5dc5b6e5c99" providerId="ADAL" clId="{30C6E2DA-7721-49EB-BFDF-2947EBD1EAA4}" dt="2023-11-01T21:06:35.958" v="2531" actId="6549"/>
        <pc:sldMkLst>
          <pc:docMk/>
          <pc:sldMk cId="2623002088" sldId="257"/>
        </pc:sldMkLst>
        <pc:spChg chg="mod">
          <ac:chgData name="Bob Heinemann" userId="2f06b177-d646-4aca-968e-b5dc5b6e5c99" providerId="ADAL" clId="{30C6E2DA-7721-49EB-BFDF-2947EBD1EAA4}" dt="2023-11-01T21:06:35.958" v="2531" actId="6549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30C6E2DA-7721-49EB-BFDF-2947EBD1EAA4}" dt="2023-11-02T18:15:23.833" v="3292" actId="20577"/>
        <pc:sldMkLst>
          <pc:docMk/>
          <pc:sldMk cId="419829132" sldId="259"/>
        </pc:sldMkLst>
        <pc:graphicFrameChg chg="modGraphic">
          <ac:chgData name="Bob Heinemann" userId="2f06b177-d646-4aca-968e-b5dc5b6e5c99" providerId="ADAL" clId="{30C6E2DA-7721-49EB-BFDF-2947EBD1EAA4}" dt="2023-11-02T18:15:23.833" v="3292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30C6E2DA-7721-49EB-BFDF-2947EBD1EAA4}" dt="2023-10-20T17:42:33.907" v="111" actId="6549"/>
        <pc:sldMkLst>
          <pc:docMk/>
          <pc:sldMk cId="450011491" sldId="261"/>
        </pc:sldMkLst>
        <pc:spChg chg="mod">
          <ac:chgData name="Bob Heinemann" userId="2f06b177-d646-4aca-968e-b5dc5b6e5c99" providerId="ADAL" clId="{30C6E2DA-7721-49EB-BFDF-2947EBD1EAA4}" dt="2023-10-20T17:42:33.907" v="111" actId="6549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Bob Heinemann" userId="2f06b177-d646-4aca-968e-b5dc5b6e5c99" providerId="ADAL" clId="{30C6E2DA-7721-49EB-BFDF-2947EBD1EAA4}" dt="2023-10-20T17:42:49.428" v="117" actId="6549"/>
        <pc:sldMkLst>
          <pc:docMk/>
          <pc:sldMk cId="2862387157" sldId="271"/>
        </pc:sldMkLst>
        <pc:spChg chg="mod">
          <ac:chgData name="Bob Heinemann" userId="2f06b177-d646-4aca-968e-b5dc5b6e5c99" providerId="ADAL" clId="{30C6E2DA-7721-49EB-BFDF-2947EBD1EAA4}" dt="2023-10-20T17:42:49.428" v="117" actId="6549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Bob Heinemann" userId="2f06b177-d646-4aca-968e-b5dc5b6e5c99" providerId="ADAL" clId="{30C6E2DA-7721-49EB-BFDF-2947EBD1EAA4}" dt="2023-11-02T18:16:17.379" v="3383" actId="20577"/>
        <pc:sldMkLst>
          <pc:docMk/>
          <pc:sldMk cId="4194838497" sldId="417"/>
        </pc:sldMkLst>
        <pc:spChg chg="mod">
          <ac:chgData name="Bob Heinemann" userId="2f06b177-d646-4aca-968e-b5dc5b6e5c99" providerId="ADAL" clId="{30C6E2DA-7721-49EB-BFDF-2947EBD1EAA4}" dt="2023-11-02T18:16:17.379" v="3383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modSp mod">
        <pc:chgData name="Bob Heinemann" userId="2f06b177-d646-4aca-968e-b5dc5b6e5c99" providerId="ADAL" clId="{30C6E2DA-7721-49EB-BFDF-2947EBD1EAA4}" dt="2023-10-24T16:16:09.467" v="1583" actId="20577"/>
        <pc:sldMkLst>
          <pc:docMk/>
          <pc:sldMk cId="3529632747" sldId="4986"/>
        </pc:sldMkLst>
        <pc:spChg chg="mod">
          <ac:chgData name="Bob Heinemann" userId="2f06b177-d646-4aca-968e-b5dc5b6e5c99" providerId="ADAL" clId="{30C6E2DA-7721-49EB-BFDF-2947EBD1EAA4}" dt="2023-10-24T16:16:09.467" v="1583" actId="20577"/>
          <ac:spMkLst>
            <pc:docMk/>
            <pc:sldMk cId="3529632747" sldId="4986"/>
            <ac:spMk id="2" creationId="{9FEA1D30-9AFB-FC4E-D861-C3624CF600B2}"/>
          </ac:spMkLst>
        </pc:spChg>
      </pc:sldChg>
      <pc:sldChg chg="addSp delSp modSp del mod">
        <pc:chgData name="Bob Heinemann" userId="2f06b177-d646-4aca-968e-b5dc5b6e5c99" providerId="ADAL" clId="{30C6E2DA-7721-49EB-BFDF-2947EBD1EAA4}" dt="2023-10-20T17:50:02.266" v="180" actId="47"/>
        <pc:sldMkLst>
          <pc:docMk/>
          <pc:sldMk cId="3969665404" sldId="4987"/>
        </pc:sldMkLst>
        <pc:spChg chg="add del mod">
          <ac:chgData name="Bob Heinemann" userId="2f06b177-d646-4aca-968e-b5dc5b6e5c99" providerId="ADAL" clId="{30C6E2DA-7721-49EB-BFDF-2947EBD1EAA4}" dt="2023-10-20T17:49:21.713" v="173"/>
          <ac:spMkLst>
            <pc:docMk/>
            <pc:sldMk cId="3969665404" sldId="4987"/>
            <ac:spMk id="2" creationId="{472C5B53-F557-1C3C-0ED6-583C1ED7D6D1}"/>
          </ac:spMkLst>
        </pc:spChg>
        <pc:spChg chg="mod">
          <ac:chgData name="Bob Heinemann" userId="2f06b177-d646-4aca-968e-b5dc5b6e5c99" providerId="ADAL" clId="{30C6E2DA-7721-49EB-BFDF-2947EBD1EAA4}" dt="2023-10-20T17:43:59.908" v="119" actId="5793"/>
          <ac:spMkLst>
            <pc:docMk/>
            <pc:sldMk cId="3969665404" sldId="4987"/>
            <ac:spMk id="5" creationId="{8480DB10-E2D7-9E77-2CE9-E43FEA4B9B6D}"/>
          </ac:spMkLst>
        </pc:spChg>
        <pc:spChg chg="mod">
          <ac:chgData name="Bob Heinemann" userId="2f06b177-d646-4aca-968e-b5dc5b6e5c99" providerId="ADAL" clId="{30C6E2DA-7721-49EB-BFDF-2947EBD1EAA4}" dt="2023-10-20T17:44:13.932" v="136" actId="20577"/>
          <ac:spMkLst>
            <pc:docMk/>
            <pc:sldMk cId="3969665404" sldId="4987"/>
            <ac:spMk id="6" creationId="{E70B8BA0-8548-580D-DC2C-F2ED73EB5EA4}"/>
          </ac:spMkLst>
        </pc:spChg>
        <pc:graphicFrameChg chg="add mod">
          <ac:chgData name="Bob Heinemann" userId="2f06b177-d646-4aca-968e-b5dc5b6e5c99" providerId="ADAL" clId="{30C6E2DA-7721-49EB-BFDF-2947EBD1EAA4}" dt="2023-10-20T17:49:53.336" v="177" actId="21"/>
          <ac:graphicFrameMkLst>
            <pc:docMk/>
            <pc:sldMk cId="3969665404" sldId="4987"/>
            <ac:graphicFrameMk id="4" creationId="{4F1B9B91-6DCF-F5D4-7225-5BE84C286C3B}"/>
          </ac:graphicFrameMkLst>
        </pc:graphicFrameChg>
      </pc:sldChg>
      <pc:sldChg chg="del">
        <pc:chgData name="Bob Heinemann" userId="2f06b177-d646-4aca-968e-b5dc5b6e5c99" providerId="ADAL" clId="{30C6E2DA-7721-49EB-BFDF-2947EBD1EAA4}" dt="2023-10-20T17:44:53.158" v="140" actId="47"/>
        <pc:sldMkLst>
          <pc:docMk/>
          <pc:sldMk cId="2483136270" sldId="4998"/>
        </pc:sldMkLst>
      </pc:sldChg>
      <pc:sldChg chg="modSp mod">
        <pc:chgData name="Bob Heinemann" userId="2f06b177-d646-4aca-968e-b5dc5b6e5c99" providerId="ADAL" clId="{30C6E2DA-7721-49EB-BFDF-2947EBD1EAA4}" dt="2023-11-02T16:24:59.408" v="3285" actId="20577"/>
        <pc:sldMkLst>
          <pc:docMk/>
          <pc:sldMk cId="262729170" sldId="5003"/>
        </pc:sldMkLst>
        <pc:spChg chg="mod">
          <ac:chgData name="Bob Heinemann" userId="2f06b177-d646-4aca-968e-b5dc5b6e5c99" providerId="ADAL" clId="{30C6E2DA-7721-49EB-BFDF-2947EBD1EAA4}" dt="2023-11-02T16:24:59.408" v="3285" actId="20577"/>
          <ac:spMkLst>
            <pc:docMk/>
            <pc:sldMk cId="262729170" sldId="5003"/>
            <ac:spMk id="8" creationId="{EA96872E-FB20-6432-CCE6-B60787934526}"/>
          </ac:spMkLst>
        </pc:spChg>
      </pc:sldChg>
      <pc:sldChg chg="del">
        <pc:chgData name="Bob Heinemann" userId="2f06b177-d646-4aca-968e-b5dc5b6e5c99" providerId="ADAL" clId="{30C6E2DA-7721-49EB-BFDF-2947EBD1EAA4}" dt="2023-10-20T17:44:41.061" v="139" actId="47"/>
        <pc:sldMkLst>
          <pc:docMk/>
          <pc:sldMk cId="2354531973" sldId="5005"/>
        </pc:sldMkLst>
      </pc:sldChg>
      <pc:sldChg chg="del">
        <pc:chgData name="Bob Heinemann" userId="2f06b177-d646-4aca-968e-b5dc5b6e5c99" providerId="ADAL" clId="{30C6E2DA-7721-49EB-BFDF-2947EBD1EAA4}" dt="2023-10-20T17:44:41.061" v="139" actId="47"/>
        <pc:sldMkLst>
          <pc:docMk/>
          <pc:sldMk cId="1047429797" sldId="5006"/>
        </pc:sldMkLst>
      </pc:sldChg>
      <pc:sldChg chg="del">
        <pc:chgData name="Bob Heinemann" userId="2f06b177-d646-4aca-968e-b5dc5b6e5c99" providerId="ADAL" clId="{30C6E2DA-7721-49EB-BFDF-2947EBD1EAA4}" dt="2023-10-20T17:44:17.629" v="137" actId="47"/>
        <pc:sldMkLst>
          <pc:docMk/>
          <pc:sldMk cId="2513108405" sldId="5007"/>
        </pc:sldMkLst>
      </pc:sldChg>
      <pc:sldChg chg="del">
        <pc:chgData name="Bob Heinemann" userId="2f06b177-d646-4aca-968e-b5dc5b6e5c99" providerId="ADAL" clId="{30C6E2DA-7721-49EB-BFDF-2947EBD1EAA4}" dt="2023-10-20T17:44:53.158" v="140" actId="47"/>
        <pc:sldMkLst>
          <pc:docMk/>
          <pc:sldMk cId="3709716855" sldId="5009"/>
        </pc:sldMkLst>
      </pc:sldChg>
      <pc:sldChg chg="modSp mod">
        <pc:chgData name="Bob Heinemann" userId="2f06b177-d646-4aca-968e-b5dc5b6e5c99" providerId="ADAL" clId="{30C6E2DA-7721-49EB-BFDF-2947EBD1EAA4}" dt="2023-10-20T17:45:26.122" v="151" actId="20577"/>
        <pc:sldMkLst>
          <pc:docMk/>
          <pc:sldMk cId="1493849967" sldId="5010"/>
        </pc:sldMkLst>
        <pc:spChg chg="mod">
          <ac:chgData name="Bob Heinemann" userId="2f06b177-d646-4aca-968e-b5dc5b6e5c99" providerId="ADAL" clId="{30C6E2DA-7721-49EB-BFDF-2947EBD1EAA4}" dt="2023-10-20T17:45:26.122" v="151" actId="20577"/>
          <ac:spMkLst>
            <pc:docMk/>
            <pc:sldMk cId="1493849967" sldId="5010"/>
            <ac:spMk id="2" creationId="{9FEA1D30-9AFB-FC4E-D861-C3624CF600B2}"/>
          </ac:spMkLst>
        </pc:spChg>
      </pc:sldChg>
      <pc:sldChg chg="addSp delSp modSp new mod modClrScheme chgLayout modNotesTx">
        <pc:chgData name="Bob Heinemann" userId="2f06b177-d646-4aca-968e-b5dc5b6e5c99" providerId="ADAL" clId="{30C6E2DA-7721-49EB-BFDF-2947EBD1EAA4}" dt="2023-10-23T18:18:48.046" v="1013" actId="6549"/>
        <pc:sldMkLst>
          <pc:docMk/>
          <pc:sldMk cId="1235915693" sldId="5011"/>
        </pc:sldMkLst>
        <pc:spChg chg="del mod ord">
          <ac:chgData name="Bob Heinemann" userId="2f06b177-d646-4aca-968e-b5dc5b6e5c99" providerId="ADAL" clId="{30C6E2DA-7721-49EB-BFDF-2947EBD1EAA4}" dt="2023-10-20T17:49:35.216" v="175" actId="700"/>
          <ac:spMkLst>
            <pc:docMk/>
            <pc:sldMk cId="1235915693" sldId="5011"/>
            <ac:spMk id="2" creationId="{53A3F77E-089A-D19A-A42D-9D41295ABE89}"/>
          </ac:spMkLst>
        </pc:spChg>
        <pc:spChg chg="mod ord">
          <ac:chgData name="Bob Heinemann" userId="2f06b177-d646-4aca-968e-b5dc5b6e5c99" providerId="ADAL" clId="{30C6E2DA-7721-49EB-BFDF-2947EBD1EAA4}" dt="2023-10-20T17:49:35.216" v="175" actId="700"/>
          <ac:spMkLst>
            <pc:docMk/>
            <pc:sldMk cId="1235915693" sldId="5011"/>
            <ac:spMk id="3" creationId="{2671FDF7-35FD-D853-EA95-7CE5BE6917C3}"/>
          </ac:spMkLst>
        </pc:spChg>
        <pc:spChg chg="add mod ord">
          <ac:chgData name="Bob Heinemann" userId="2f06b177-d646-4aca-968e-b5dc5b6e5c99" providerId="ADAL" clId="{30C6E2DA-7721-49EB-BFDF-2947EBD1EAA4}" dt="2023-10-20T17:49:47.151" v="176"/>
          <ac:spMkLst>
            <pc:docMk/>
            <pc:sldMk cId="1235915693" sldId="5011"/>
            <ac:spMk id="4" creationId="{881A88F5-ECED-F2C9-E236-E223DE7351F4}"/>
          </ac:spMkLst>
        </pc:spChg>
        <pc:spChg chg="add mod ord">
          <ac:chgData name="Bob Heinemann" userId="2f06b177-d646-4aca-968e-b5dc5b6e5c99" providerId="ADAL" clId="{30C6E2DA-7721-49EB-BFDF-2947EBD1EAA4}" dt="2023-10-23T18:18:48.046" v="1013" actId="6549"/>
          <ac:spMkLst>
            <pc:docMk/>
            <pc:sldMk cId="1235915693" sldId="5011"/>
            <ac:spMk id="5" creationId="{1153F524-9C89-3D6F-3163-9A91D2B28D07}"/>
          </ac:spMkLst>
        </pc:spChg>
        <pc:spChg chg="add mod">
          <ac:chgData name="Bob Heinemann" userId="2f06b177-d646-4aca-968e-b5dc5b6e5c99" providerId="ADAL" clId="{30C6E2DA-7721-49EB-BFDF-2947EBD1EAA4}" dt="2023-10-20T19:00:42.489" v="709" actId="1076"/>
          <ac:spMkLst>
            <pc:docMk/>
            <pc:sldMk cId="1235915693" sldId="5011"/>
            <ac:spMk id="7" creationId="{D40E937F-198A-9F78-07AC-71299DEC6C9E}"/>
          </ac:spMkLst>
        </pc:spChg>
      </pc:sldChg>
      <pc:sldChg chg="del">
        <pc:chgData name="Bob Heinemann" userId="2f06b177-d646-4aca-968e-b5dc5b6e5c99" providerId="ADAL" clId="{30C6E2DA-7721-49EB-BFDF-2947EBD1EAA4}" dt="2023-10-20T17:44:41.061" v="139" actId="47"/>
        <pc:sldMkLst>
          <pc:docMk/>
          <pc:sldMk cId="2469348797" sldId="5011"/>
        </pc:sldMkLst>
      </pc:sldChg>
      <pc:sldChg chg="del">
        <pc:chgData name="Bob Heinemann" userId="2f06b177-d646-4aca-968e-b5dc5b6e5c99" providerId="ADAL" clId="{30C6E2DA-7721-49EB-BFDF-2947EBD1EAA4}" dt="2023-10-20T17:44:53.158" v="140" actId="47"/>
        <pc:sldMkLst>
          <pc:docMk/>
          <pc:sldMk cId="1817499277" sldId="5012"/>
        </pc:sldMkLst>
      </pc:sldChg>
      <pc:sldChg chg="modSp new mod">
        <pc:chgData name="Bob Heinemann" userId="2f06b177-d646-4aca-968e-b5dc5b6e5c99" providerId="ADAL" clId="{30C6E2DA-7721-49EB-BFDF-2947EBD1EAA4}" dt="2023-10-20T19:23:48.216" v="896" actId="115"/>
        <pc:sldMkLst>
          <pc:docMk/>
          <pc:sldMk cId="3622316906" sldId="5012"/>
        </pc:sldMkLst>
        <pc:spChg chg="mod">
          <ac:chgData name="Bob Heinemann" userId="2f06b177-d646-4aca-968e-b5dc5b6e5c99" providerId="ADAL" clId="{30C6E2DA-7721-49EB-BFDF-2947EBD1EAA4}" dt="2023-10-20T19:15:32.878" v="782" actId="20577"/>
          <ac:spMkLst>
            <pc:docMk/>
            <pc:sldMk cId="3622316906" sldId="5012"/>
            <ac:spMk id="2" creationId="{D788A6F1-7922-97CA-F20E-3560A6F48721}"/>
          </ac:spMkLst>
        </pc:spChg>
        <pc:spChg chg="mod">
          <ac:chgData name="Bob Heinemann" userId="2f06b177-d646-4aca-968e-b5dc5b6e5c99" providerId="ADAL" clId="{30C6E2DA-7721-49EB-BFDF-2947EBD1EAA4}" dt="2023-10-20T19:23:48.216" v="896" actId="115"/>
          <ac:spMkLst>
            <pc:docMk/>
            <pc:sldMk cId="3622316906" sldId="5012"/>
            <ac:spMk id="3" creationId="{24792BF4-F9EB-57D8-D985-E1F54743FB35}"/>
          </ac:spMkLst>
        </pc:spChg>
      </pc:sldChg>
      <pc:sldChg chg="addSp delSp modSp new mod">
        <pc:chgData name="Bob Heinemann" userId="2f06b177-d646-4aca-968e-b5dc5b6e5c99" providerId="ADAL" clId="{30C6E2DA-7721-49EB-BFDF-2947EBD1EAA4}" dt="2023-11-02T18:51:04.670" v="3639" actId="14100"/>
        <pc:sldMkLst>
          <pc:docMk/>
          <pc:sldMk cId="1080525610" sldId="5013"/>
        </pc:sldMkLst>
        <pc:spChg chg="mod">
          <ac:chgData name="Bob Heinemann" userId="2f06b177-d646-4aca-968e-b5dc5b6e5c99" providerId="ADAL" clId="{30C6E2DA-7721-49EB-BFDF-2947EBD1EAA4}" dt="2023-10-20T22:02:40.467" v="1011" actId="20577"/>
          <ac:spMkLst>
            <pc:docMk/>
            <pc:sldMk cId="1080525610" sldId="5013"/>
            <ac:spMk id="2" creationId="{20F508D8-6411-162E-6EEF-FC3FA59EABED}"/>
          </ac:spMkLst>
        </pc:spChg>
        <pc:spChg chg="del mod">
          <ac:chgData name="Bob Heinemann" userId="2f06b177-d646-4aca-968e-b5dc5b6e5c99" providerId="ADAL" clId="{30C6E2DA-7721-49EB-BFDF-2947EBD1EAA4}" dt="2023-10-20T21:52:31.154" v="952" actId="478"/>
          <ac:spMkLst>
            <pc:docMk/>
            <pc:sldMk cId="1080525610" sldId="5013"/>
            <ac:spMk id="3" creationId="{8BF8BED4-BD63-A56E-14B7-525539B7B128}"/>
          </ac:spMkLst>
        </pc:spChg>
        <pc:spChg chg="add mod">
          <ac:chgData name="Bob Heinemann" userId="2f06b177-d646-4aca-968e-b5dc5b6e5c99" providerId="ADAL" clId="{30C6E2DA-7721-49EB-BFDF-2947EBD1EAA4}" dt="2023-11-02T18:50:20.310" v="3618" actId="14100"/>
          <ac:spMkLst>
            <pc:docMk/>
            <pc:sldMk cId="1080525610" sldId="5013"/>
            <ac:spMk id="3" creationId="{C19C1D65-8B26-1416-D77A-486F2B8346DC}"/>
          </ac:spMkLst>
        </pc:spChg>
        <pc:spChg chg="add mod">
          <ac:chgData name="Bob Heinemann" userId="2f06b177-d646-4aca-968e-b5dc5b6e5c99" providerId="ADAL" clId="{30C6E2DA-7721-49EB-BFDF-2947EBD1EAA4}" dt="2023-11-02T18:50:00.155" v="3613" actId="1076"/>
          <ac:spMkLst>
            <pc:docMk/>
            <pc:sldMk cId="1080525610" sldId="5013"/>
            <ac:spMk id="5" creationId="{E03126C1-9578-DCA2-0E4B-487BDE51D95B}"/>
          </ac:spMkLst>
        </pc:spChg>
        <pc:spChg chg="add mod">
          <ac:chgData name="Bob Heinemann" userId="2f06b177-d646-4aca-968e-b5dc5b6e5c99" providerId="ADAL" clId="{30C6E2DA-7721-49EB-BFDF-2947EBD1EAA4}" dt="2023-11-02T18:51:04.670" v="3639" actId="14100"/>
          <ac:spMkLst>
            <pc:docMk/>
            <pc:sldMk cId="1080525610" sldId="5013"/>
            <ac:spMk id="6" creationId="{BB2494E1-0413-B12F-3E38-5CBC5F874C65}"/>
          </ac:spMkLst>
        </pc:spChg>
        <pc:spChg chg="add mod">
          <ac:chgData name="Bob Heinemann" userId="2f06b177-d646-4aca-968e-b5dc5b6e5c99" providerId="ADAL" clId="{30C6E2DA-7721-49EB-BFDF-2947EBD1EAA4}" dt="2023-11-02T18:50:59.806" v="3638" actId="1076"/>
          <ac:spMkLst>
            <pc:docMk/>
            <pc:sldMk cId="1080525610" sldId="5013"/>
            <ac:spMk id="7" creationId="{1BBCC3FF-3C98-F7F5-C71C-DCD22C18DDB9}"/>
          </ac:spMkLst>
        </pc:spChg>
        <pc:spChg chg="add del mod">
          <ac:chgData name="Bob Heinemann" userId="2f06b177-d646-4aca-968e-b5dc5b6e5c99" providerId="ADAL" clId="{30C6E2DA-7721-49EB-BFDF-2947EBD1EAA4}" dt="2023-10-20T21:52:54.625" v="956" actId="478"/>
          <ac:spMkLst>
            <pc:docMk/>
            <pc:sldMk cId="1080525610" sldId="5013"/>
            <ac:spMk id="10" creationId="{7A967329-79C1-C127-194E-E597F05FCB06}"/>
          </ac:spMkLst>
        </pc:spChg>
        <pc:spChg chg="add del mod ord">
          <ac:chgData name="Bob Heinemann" userId="2f06b177-d646-4aca-968e-b5dc5b6e5c99" providerId="ADAL" clId="{30C6E2DA-7721-49EB-BFDF-2947EBD1EAA4}" dt="2023-10-20T21:53:02.263" v="957" actId="478"/>
          <ac:spMkLst>
            <pc:docMk/>
            <pc:sldMk cId="1080525610" sldId="5013"/>
            <ac:spMk id="16" creationId="{277D82CE-B417-824E-79E7-25C12436BD1A}"/>
          </ac:spMkLst>
        </pc:spChg>
        <pc:spChg chg="add mod">
          <ac:chgData name="Bob Heinemann" userId="2f06b177-d646-4aca-968e-b5dc5b6e5c99" providerId="ADAL" clId="{30C6E2DA-7721-49EB-BFDF-2947EBD1EAA4}" dt="2023-11-02T18:47:25.879" v="3521" actId="1076"/>
          <ac:spMkLst>
            <pc:docMk/>
            <pc:sldMk cId="1080525610" sldId="5013"/>
            <ac:spMk id="18" creationId="{C52F499F-44CB-BE63-0BC9-EE5EF7AB234C}"/>
          </ac:spMkLst>
        </pc:spChg>
        <pc:spChg chg="add del mod">
          <ac:chgData name="Bob Heinemann" userId="2f06b177-d646-4aca-968e-b5dc5b6e5c99" providerId="ADAL" clId="{30C6E2DA-7721-49EB-BFDF-2947EBD1EAA4}" dt="2023-11-02T18:38:10.395" v="3414" actId="478"/>
          <ac:spMkLst>
            <pc:docMk/>
            <pc:sldMk cId="1080525610" sldId="5013"/>
            <ac:spMk id="22" creationId="{01445EB5-3D0E-7D83-9433-53CAF922AE7C}"/>
          </ac:spMkLst>
        </pc:spChg>
        <pc:picChg chg="add del">
          <ac:chgData name="Bob Heinemann" userId="2f06b177-d646-4aca-968e-b5dc5b6e5c99" providerId="ADAL" clId="{30C6E2DA-7721-49EB-BFDF-2947EBD1EAA4}" dt="2023-10-20T21:37:51.047" v="899" actId="478"/>
          <ac:picMkLst>
            <pc:docMk/>
            <pc:sldMk cId="1080525610" sldId="5013"/>
            <ac:picMk id="6" creationId="{A97562C4-25C7-C69E-00A9-F853357A7A0C}"/>
          </ac:picMkLst>
        </pc:picChg>
        <pc:picChg chg="add del mod">
          <ac:chgData name="Bob Heinemann" userId="2f06b177-d646-4aca-968e-b5dc5b6e5c99" providerId="ADAL" clId="{30C6E2DA-7721-49EB-BFDF-2947EBD1EAA4}" dt="2023-10-20T21:48:27.894" v="929" actId="478"/>
          <ac:picMkLst>
            <pc:docMk/>
            <pc:sldMk cId="1080525610" sldId="5013"/>
            <ac:picMk id="8" creationId="{76CCD75C-40A3-C0FC-954A-5A81547DE4B5}"/>
          </ac:picMkLst>
        </pc:picChg>
        <pc:picChg chg="add del mod">
          <ac:chgData name="Bob Heinemann" userId="2f06b177-d646-4aca-968e-b5dc5b6e5c99" providerId="ADAL" clId="{30C6E2DA-7721-49EB-BFDF-2947EBD1EAA4}" dt="2023-10-20T21:52:34.958" v="953" actId="478"/>
          <ac:picMkLst>
            <pc:docMk/>
            <pc:sldMk cId="1080525610" sldId="5013"/>
            <ac:picMk id="12" creationId="{37A56BFA-EA37-EA87-5671-FDC66BF0CCBD}"/>
          </ac:picMkLst>
        </pc:picChg>
        <pc:picChg chg="add del mod">
          <ac:chgData name="Bob Heinemann" userId="2f06b177-d646-4aca-968e-b5dc5b6e5c99" providerId="ADAL" clId="{30C6E2DA-7721-49EB-BFDF-2947EBD1EAA4}" dt="2023-10-20T21:52:38.523" v="954" actId="478"/>
          <ac:picMkLst>
            <pc:docMk/>
            <pc:sldMk cId="1080525610" sldId="5013"/>
            <ac:picMk id="14" creationId="{831CCC53-CF54-4EC2-704B-C7B360AA689E}"/>
          </ac:picMkLst>
        </pc:picChg>
        <pc:picChg chg="add mod modCrop">
          <ac:chgData name="Bob Heinemann" userId="2f06b177-d646-4aca-968e-b5dc5b6e5c99" providerId="ADAL" clId="{30C6E2DA-7721-49EB-BFDF-2947EBD1EAA4}" dt="2023-11-02T18:47:45.919" v="3523" actId="14100"/>
          <ac:picMkLst>
            <pc:docMk/>
            <pc:sldMk cId="1080525610" sldId="5013"/>
            <ac:picMk id="20" creationId="{49B6AAA2-816E-953C-5BE2-8B484F188742}"/>
          </ac:picMkLst>
        </pc:picChg>
        <pc:picChg chg="add del mod modCrop">
          <ac:chgData name="Bob Heinemann" userId="2f06b177-d646-4aca-968e-b5dc5b6e5c99" providerId="ADAL" clId="{30C6E2DA-7721-49EB-BFDF-2947EBD1EAA4}" dt="2023-11-02T18:36:04.543" v="3399" actId="21"/>
          <ac:picMkLst>
            <pc:docMk/>
            <pc:sldMk cId="1080525610" sldId="5013"/>
            <ac:picMk id="24" creationId="{F4B2993C-2639-DF16-8172-57C4BACC15FB}"/>
          </ac:picMkLst>
        </pc:picChg>
      </pc:sldChg>
      <pc:sldChg chg="del">
        <pc:chgData name="Bob Heinemann" userId="2f06b177-d646-4aca-968e-b5dc5b6e5c99" providerId="ADAL" clId="{30C6E2DA-7721-49EB-BFDF-2947EBD1EAA4}" dt="2023-10-20T17:44:18.190" v="138" actId="47"/>
        <pc:sldMkLst>
          <pc:docMk/>
          <pc:sldMk cId="2173616707" sldId="5013"/>
        </pc:sldMkLst>
      </pc:sldChg>
      <pc:sldChg chg="del">
        <pc:chgData name="Bob Heinemann" userId="2f06b177-d646-4aca-968e-b5dc5b6e5c99" providerId="ADAL" clId="{30C6E2DA-7721-49EB-BFDF-2947EBD1EAA4}" dt="2023-10-20T17:44:53.158" v="140" actId="47"/>
        <pc:sldMkLst>
          <pc:docMk/>
          <pc:sldMk cId="1174037365" sldId="5014"/>
        </pc:sldMkLst>
      </pc:sldChg>
      <pc:sldChg chg="addSp delSp modSp new mod modClrScheme chgLayout">
        <pc:chgData name="Bob Heinemann" userId="2f06b177-d646-4aca-968e-b5dc5b6e5c99" providerId="ADAL" clId="{30C6E2DA-7721-49EB-BFDF-2947EBD1EAA4}" dt="2023-11-02T16:01:37.235" v="3141"/>
        <pc:sldMkLst>
          <pc:docMk/>
          <pc:sldMk cId="2746521759" sldId="5014"/>
        </pc:sldMkLst>
        <pc:spChg chg="del mod ord">
          <ac:chgData name="Bob Heinemann" userId="2f06b177-d646-4aca-968e-b5dc5b6e5c99" providerId="ADAL" clId="{30C6E2DA-7721-49EB-BFDF-2947EBD1EAA4}" dt="2023-10-23T20:23:37.669" v="1015" actId="700"/>
          <ac:spMkLst>
            <pc:docMk/>
            <pc:sldMk cId="2746521759" sldId="5014"/>
            <ac:spMk id="2" creationId="{D9A9023F-DECB-EF9A-958D-2342F52ED182}"/>
          </ac:spMkLst>
        </pc:spChg>
        <pc:spChg chg="mod ord">
          <ac:chgData name="Bob Heinemann" userId="2f06b177-d646-4aca-968e-b5dc5b6e5c99" providerId="ADAL" clId="{30C6E2DA-7721-49EB-BFDF-2947EBD1EAA4}" dt="2023-10-23T20:23:37.669" v="1015" actId="700"/>
          <ac:spMkLst>
            <pc:docMk/>
            <pc:sldMk cId="2746521759" sldId="5014"/>
            <ac:spMk id="3" creationId="{94CD0598-C90B-AD6B-D9EA-145ED8DD7A33}"/>
          </ac:spMkLst>
        </pc:spChg>
        <pc:spChg chg="add mod ord">
          <ac:chgData name="Bob Heinemann" userId="2f06b177-d646-4aca-968e-b5dc5b6e5c99" providerId="ADAL" clId="{30C6E2DA-7721-49EB-BFDF-2947EBD1EAA4}" dt="2023-10-23T21:15:57.398" v="1443" actId="20577"/>
          <ac:spMkLst>
            <pc:docMk/>
            <pc:sldMk cId="2746521759" sldId="5014"/>
            <ac:spMk id="4" creationId="{7BA6DF7D-3912-8E08-6BFF-595BAA82DAA7}"/>
          </ac:spMkLst>
        </pc:spChg>
        <pc:spChg chg="add mod ord">
          <ac:chgData name="Bob Heinemann" userId="2f06b177-d646-4aca-968e-b5dc5b6e5c99" providerId="ADAL" clId="{30C6E2DA-7721-49EB-BFDF-2947EBD1EAA4}" dt="2023-11-02T16:01:37.235" v="3141"/>
          <ac:spMkLst>
            <pc:docMk/>
            <pc:sldMk cId="2746521759" sldId="5014"/>
            <ac:spMk id="5" creationId="{4866DB7F-FB10-770D-B8F9-16EF430327BA}"/>
          </ac:spMkLst>
        </pc:spChg>
      </pc:sldChg>
      <pc:sldChg chg="del">
        <pc:chgData name="Bob Heinemann" userId="2f06b177-d646-4aca-968e-b5dc5b6e5c99" providerId="ADAL" clId="{30C6E2DA-7721-49EB-BFDF-2947EBD1EAA4}" dt="2023-10-20T17:44:53.158" v="140" actId="47"/>
        <pc:sldMkLst>
          <pc:docMk/>
          <pc:sldMk cId="1274180546" sldId="5015"/>
        </pc:sldMkLst>
      </pc:sldChg>
      <pc:sldChg chg="addSp delSp modSp new mod">
        <pc:chgData name="Bob Heinemann" userId="2f06b177-d646-4aca-968e-b5dc5b6e5c99" providerId="ADAL" clId="{30C6E2DA-7721-49EB-BFDF-2947EBD1EAA4}" dt="2023-11-03T15:32:02.592" v="3647" actId="113"/>
        <pc:sldMkLst>
          <pc:docMk/>
          <pc:sldMk cId="1527069168" sldId="5015"/>
        </pc:sldMkLst>
        <pc:spChg chg="mod">
          <ac:chgData name="Bob Heinemann" userId="2f06b177-d646-4aca-968e-b5dc5b6e5c99" providerId="ADAL" clId="{30C6E2DA-7721-49EB-BFDF-2947EBD1EAA4}" dt="2023-10-24T15:19:05.391" v="1455" actId="20577"/>
          <ac:spMkLst>
            <pc:docMk/>
            <pc:sldMk cId="1527069168" sldId="5015"/>
            <ac:spMk id="2" creationId="{367A7F64-8CC8-B53A-FBA5-4B07FCAC30B7}"/>
          </ac:spMkLst>
        </pc:spChg>
        <pc:spChg chg="mod">
          <ac:chgData name="Bob Heinemann" userId="2f06b177-d646-4aca-968e-b5dc5b6e5c99" providerId="ADAL" clId="{30C6E2DA-7721-49EB-BFDF-2947EBD1EAA4}" dt="2023-11-03T15:32:02.592" v="3647" actId="113"/>
          <ac:spMkLst>
            <pc:docMk/>
            <pc:sldMk cId="1527069168" sldId="5015"/>
            <ac:spMk id="3" creationId="{654DB2B4-8C70-69A4-3DB2-4A10475E04A8}"/>
          </ac:spMkLst>
        </pc:spChg>
        <pc:spChg chg="add del mod">
          <ac:chgData name="Bob Heinemann" userId="2f06b177-d646-4aca-968e-b5dc5b6e5c99" providerId="ADAL" clId="{30C6E2DA-7721-49EB-BFDF-2947EBD1EAA4}" dt="2023-11-01T21:34:21.150" v="3079"/>
          <ac:spMkLst>
            <pc:docMk/>
            <pc:sldMk cId="1527069168" sldId="5015"/>
            <ac:spMk id="6" creationId="{78E1B7FD-EAFC-12F6-D58F-780459FEC98A}"/>
          </ac:spMkLst>
        </pc:spChg>
        <pc:spChg chg="add mod">
          <ac:chgData name="Bob Heinemann" userId="2f06b177-d646-4aca-968e-b5dc5b6e5c99" providerId="ADAL" clId="{30C6E2DA-7721-49EB-BFDF-2947EBD1EAA4}" dt="2023-11-02T16:16:07.003" v="3218" actId="1076"/>
          <ac:spMkLst>
            <pc:docMk/>
            <pc:sldMk cId="1527069168" sldId="5015"/>
            <ac:spMk id="8" creationId="{3662405D-CC68-C76E-A3E8-07E270A7E86A}"/>
          </ac:spMkLst>
        </pc:spChg>
      </pc:sldChg>
      <pc:sldChg chg="addSp delSp modSp new mod modClrScheme chgLayout modNotesTx">
        <pc:chgData name="Bob Heinemann" userId="2f06b177-d646-4aca-968e-b5dc5b6e5c99" providerId="ADAL" clId="{30C6E2DA-7721-49EB-BFDF-2947EBD1EAA4}" dt="2023-11-03T16:14:41.495" v="3662" actId="1076"/>
        <pc:sldMkLst>
          <pc:docMk/>
          <pc:sldMk cId="2833028136" sldId="5016"/>
        </pc:sldMkLst>
        <pc:spChg chg="del mod ord">
          <ac:chgData name="Bob Heinemann" userId="2f06b177-d646-4aca-968e-b5dc5b6e5c99" providerId="ADAL" clId="{30C6E2DA-7721-49EB-BFDF-2947EBD1EAA4}" dt="2023-10-24T19:56:15.068" v="1650" actId="700"/>
          <ac:spMkLst>
            <pc:docMk/>
            <pc:sldMk cId="2833028136" sldId="5016"/>
            <ac:spMk id="2" creationId="{2E65C9EF-9811-30C3-ECD3-B15780A9A651}"/>
          </ac:spMkLst>
        </pc:spChg>
        <pc:spChg chg="mod ord">
          <ac:chgData name="Bob Heinemann" userId="2f06b177-d646-4aca-968e-b5dc5b6e5c99" providerId="ADAL" clId="{30C6E2DA-7721-49EB-BFDF-2947EBD1EAA4}" dt="2023-10-24T19:56:15.068" v="1650" actId="700"/>
          <ac:spMkLst>
            <pc:docMk/>
            <pc:sldMk cId="2833028136" sldId="5016"/>
            <ac:spMk id="3" creationId="{6FE11BB2-29F7-F63D-E39B-37215ABB335D}"/>
          </ac:spMkLst>
        </pc:spChg>
        <pc:spChg chg="add mod ord">
          <ac:chgData name="Bob Heinemann" userId="2f06b177-d646-4aca-968e-b5dc5b6e5c99" providerId="ADAL" clId="{30C6E2DA-7721-49EB-BFDF-2947EBD1EAA4}" dt="2023-10-24T20:08:02.512" v="1661" actId="404"/>
          <ac:spMkLst>
            <pc:docMk/>
            <pc:sldMk cId="2833028136" sldId="5016"/>
            <ac:spMk id="4" creationId="{0D50865F-8E01-4067-BFE0-FCC13B76F583}"/>
          </ac:spMkLst>
        </pc:spChg>
        <pc:spChg chg="add del mod ord">
          <ac:chgData name="Bob Heinemann" userId="2f06b177-d646-4aca-968e-b5dc5b6e5c99" providerId="ADAL" clId="{30C6E2DA-7721-49EB-BFDF-2947EBD1EAA4}" dt="2023-10-24T20:16:33.725" v="1731" actId="478"/>
          <ac:spMkLst>
            <pc:docMk/>
            <pc:sldMk cId="2833028136" sldId="5016"/>
            <ac:spMk id="5" creationId="{AAFB2650-FBF8-222D-6C2A-DC48C13AFE35}"/>
          </ac:spMkLst>
        </pc:spChg>
        <pc:spChg chg="add del">
          <ac:chgData name="Bob Heinemann" userId="2f06b177-d646-4aca-968e-b5dc5b6e5c99" providerId="ADAL" clId="{30C6E2DA-7721-49EB-BFDF-2947EBD1EAA4}" dt="2023-10-24T20:07:33.022" v="1652" actId="22"/>
          <ac:spMkLst>
            <pc:docMk/>
            <pc:sldMk cId="2833028136" sldId="5016"/>
            <ac:spMk id="7" creationId="{6C5DE9E8-DD5B-0C58-5445-BC7D7209DA26}"/>
          </ac:spMkLst>
        </pc:spChg>
        <pc:spChg chg="add mod">
          <ac:chgData name="Bob Heinemann" userId="2f06b177-d646-4aca-968e-b5dc5b6e5c99" providerId="ADAL" clId="{30C6E2DA-7721-49EB-BFDF-2947EBD1EAA4}" dt="2023-11-03T16:14:41.495" v="3662" actId="1076"/>
          <ac:spMkLst>
            <pc:docMk/>
            <pc:sldMk cId="2833028136" sldId="5016"/>
            <ac:spMk id="10" creationId="{47F3D05B-CAA6-3560-974D-9543100BF745}"/>
          </ac:spMkLst>
        </pc:spChg>
        <pc:spChg chg="add del">
          <ac:chgData name="Bob Heinemann" userId="2f06b177-d646-4aca-968e-b5dc5b6e5c99" providerId="ADAL" clId="{30C6E2DA-7721-49EB-BFDF-2947EBD1EAA4}" dt="2023-10-24T20:22:33.816" v="1757" actId="478"/>
          <ac:spMkLst>
            <pc:docMk/>
            <pc:sldMk cId="2833028136" sldId="5016"/>
            <ac:spMk id="12" creationId="{BC47A90F-9FD1-04B2-7210-33EC90F47EB1}"/>
          </ac:spMkLst>
        </pc:spChg>
        <pc:spChg chg="add mod ord">
          <ac:chgData name="Bob Heinemann" userId="2f06b177-d646-4aca-968e-b5dc5b6e5c99" providerId="ADAL" clId="{30C6E2DA-7721-49EB-BFDF-2947EBD1EAA4}" dt="2023-10-24T21:19:42.262" v="2145" actId="167"/>
          <ac:spMkLst>
            <pc:docMk/>
            <pc:sldMk cId="2833028136" sldId="5016"/>
            <ac:spMk id="13" creationId="{8337FA59-3135-A0E7-0C29-59594B6987D3}"/>
          </ac:spMkLst>
        </pc:spChg>
        <pc:graphicFrameChg chg="add mod modGraphic">
          <ac:chgData name="Bob Heinemann" userId="2f06b177-d646-4aca-968e-b5dc5b6e5c99" providerId="ADAL" clId="{30C6E2DA-7721-49EB-BFDF-2947EBD1EAA4}" dt="2023-11-03T16:14:19.957" v="3658" actId="404"/>
          <ac:graphicFrameMkLst>
            <pc:docMk/>
            <pc:sldMk cId="2833028136" sldId="5016"/>
            <ac:graphicFrameMk id="8" creationId="{565D1EB1-2F23-D298-19C3-843D87EA1876}"/>
          </ac:graphicFrameMkLst>
        </pc:graphicFrameChg>
      </pc:sldChg>
      <pc:sldChg chg="del">
        <pc:chgData name="Bob Heinemann" userId="2f06b177-d646-4aca-968e-b5dc5b6e5c99" providerId="ADAL" clId="{30C6E2DA-7721-49EB-BFDF-2947EBD1EAA4}" dt="2023-10-20T17:44:53.158" v="140" actId="47"/>
        <pc:sldMkLst>
          <pc:docMk/>
          <pc:sldMk cId="3214333703" sldId="5016"/>
        </pc:sldMkLst>
      </pc:sldChg>
      <pc:sldChg chg="addSp delSp modSp add mod ord modNotesTx">
        <pc:chgData name="Bob Heinemann" userId="2f06b177-d646-4aca-968e-b5dc5b6e5c99" providerId="ADAL" clId="{30C6E2DA-7721-49EB-BFDF-2947EBD1EAA4}" dt="2023-10-24T21:26:52.569" v="2505" actId="2084"/>
        <pc:sldMkLst>
          <pc:docMk/>
          <pc:sldMk cId="253969809" sldId="5017"/>
        </pc:sldMkLst>
        <pc:spChg chg="add del mod ord">
          <ac:chgData name="Bob Heinemann" userId="2f06b177-d646-4aca-968e-b5dc5b6e5c99" providerId="ADAL" clId="{30C6E2DA-7721-49EB-BFDF-2947EBD1EAA4}" dt="2023-10-24T21:17:20.379" v="2110"/>
          <ac:spMkLst>
            <pc:docMk/>
            <pc:sldMk cId="253969809" sldId="5017"/>
            <ac:spMk id="2" creationId="{F6C621B3-7B77-AC48-AD41-7C6160535BF7}"/>
          </ac:spMkLst>
        </pc:spChg>
        <pc:spChg chg="mod">
          <ac:chgData name="Bob Heinemann" userId="2f06b177-d646-4aca-968e-b5dc5b6e5c99" providerId="ADAL" clId="{30C6E2DA-7721-49EB-BFDF-2947EBD1EAA4}" dt="2023-10-24T20:23:19.448" v="1765" actId="6549"/>
          <ac:spMkLst>
            <pc:docMk/>
            <pc:sldMk cId="253969809" sldId="5017"/>
            <ac:spMk id="4" creationId="{0D50865F-8E01-4067-BFE0-FCC13B76F583}"/>
          </ac:spMkLst>
        </pc:spChg>
        <pc:spChg chg="add mod ord">
          <ac:chgData name="Bob Heinemann" userId="2f06b177-d646-4aca-968e-b5dc5b6e5c99" providerId="ADAL" clId="{30C6E2DA-7721-49EB-BFDF-2947EBD1EAA4}" dt="2023-10-24T21:18:15.417" v="2140" actId="1076"/>
          <ac:spMkLst>
            <pc:docMk/>
            <pc:sldMk cId="253969809" sldId="5017"/>
            <ac:spMk id="5" creationId="{6AEB81C4-F096-51BA-5149-8E77F318DAF4}"/>
          </ac:spMkLst>
        </pc:spChg>
        <pc:spChg chg="mod">
          <ac:chgData name="Bob Heinemann" userId="2f06b177-d646-4aca-968e-b5dc5b6e5c99" providerId="ADAL" clId="{30C6E2DA-7721-49EB-BFDF-2947EBD1EAA4}" dt="2023-10-24T21:14:56.601" v="2080" actId="1076"/>
          <ac:spMkLst>
            <pc:docMk/>
            <pc:sldMk cId="253969809" sldId="5017"/>
            <ac:spMk id="10" creationId="{47F3D05B-CAA6-3560-974D-9543100BF745}"/>
          </ac:spMkLst>
        </pc:spChg>
        <pc:graphicFrameChg chg="mod modGraphic">
          <ac:chgData name="Bob Heinemann" userId="2f06b177-d646-4aca-968e-b5dc5b6e5c99" providerId="ADAL" clId="{30C6E2DA-7721-49EB-BFDF-2947EBD1EAA4}" dt="2023-10-24T21:26:52.569" v="2505" actId="2084"/>
          <ac:graphicFrameMkLst>
            <pc:docMk/>
            <pc:sldMk cId="253969809" sldId="5017"/>
            <ac:graphicFrameMk id="8" creationId="{565D1EB1-2F23-D298-19C3-843D87EA1876}"/>
          </ac:graphicFrameMkLst>
        </pc:graphicFrameChg>
      </pc:sldChg>
      <pc:sldChg chg="addSp modSp add mod ord modNotesTx">
        <pc:chgData name="Bob Heinemann" userId="2f06b177-d646-4aca-968e-b5dc5b6e5c99" providerId="ADAL" clId="{30C6E2DA-7721-49EB-BFDF-2947EBD1EAA4}" dt="2023-10-24T21:27:50.268" v="2521" actId="20577"/>
        <pc:sldMkLst>
          <pc:docMk/>
          <pc:sldMk cId="185192327" sldId="5018"/>
        </pc:sldMkLst>
        <pc:spChg chg="add mod ord">
          <ac:chgData name="Bob Heinemann" userId="2f06b177-d646-4aca-968e-b5dc5b6e5c99" providerId="ADAL" clId="{30C6E2DA-7721-49EB-BFDF-2947EBD1EAA4}" dt="2023-10-24T21:19:55.223" v="2146" actId="167"/>
          <ac:spMkLst>
            <pc:docMk/>
            <pc:sldMk cId="185192327" sldId="5018"/>
            <ac:spMk id="2" creationId="{DFBCE209-58B4-D41F-372A-87945F418BAD}"/>
          </ac:spMkLst>
        </pc:spChg>
        <pc:spChg chg="mod">
          <ac:chgData name="Bob Heinemann" userId="2f06b177-d646-4aca-968e-b5dc5b6e5c99" providerId="ADAL" clId="{30C6E2DA-7721-49EB-BFDF-2947EBD1EAA4}" dt="2023-10-24T20:25:36.147" v="1773"/>
          <ac:spMkLst>
            <pc:docMk/>
            <pc:sldMk cId="185192327" sldId="5018"/>
            <ac:spMk id="4" creationId="{0D50865F-8E01-4067-BFE0-FCC13B76F583}"/>
          </ac:spMkLst>
        </pc:spChg>
        <pc:spChg chg="mod">
          <ac:chgData name="Bob Heinemann" userId="2f06b177-d646-4aca-968e-b5dc5b6e5c99" providerId="ADAL" clId="{30C6E2DA-7721-49EB-BFDF-2947EBD1EAA4}" dt="2023-10-24T21:15:10.125" v="2082" actId="1076"/>
          <ac:spMkLst>
            <pc:docMk/>
            <pc:sldMk cId="185192327" sldId="5018"/>
            <ac:spMk id="10" creationId="{47F3D05B-CAA6-3560-974D-9543100BF745}"/>
          </ac:spMkLst>
        </pc:spChg>
        <pc:graphicFrameChg chg="mod modGraphic">
          <ac:chgData name="Bob Heinemann" userId="2f06b177-d646-4aca-968e-b5dc5b6e5c99" providerId="ADAL" clId="{30C6E2DA-7721-49EB-BFDF-2947EBD1EAA4}" dt="2023-10-24T21:27:50.268" v="2521" actId="20577"/>
          <ac:graphicFrameMkLst>
            <pc:docMk/>
            <pc:sldMk cId="185192327" sldId="5018"/>
            <ac:graphicFrameMk id="8" creationId="{565D1EB1-2F23-D298-19C3-843D87EA1876}"/>
          </ac:graphicFrameMkLst>
        </pc:graphicFrameChg>
      </pc:sldChg>
      <pc:sldChg chg="addSp modSp add mod ord modNotesTx">
        <pc:chgData name="Bob Heinemann" userId="2f06b177-d646-4aca-968e-b5dc5b6e5c99" providerId="ADAL" clId="{30C6E2DA-7721-49EB-BFDF-2947EBD1EAA4}" dt="2023-11-03T16:14:03.321" v="3657" actId="1076"/>
        <pc:sldMkLst>
          <pc:docMk/>
          <pc:sldMk cId="915161690" sldId="5019"/>
        </pc:sldMkLst>
        <pc:spChg chg="add mod ord">
          <ac:chgData name="Bob Heinemann" userId="2f06b177-d646-4aca-968e-b5dc5b6e5c99" providerId="ADAL" clId="{30C6E2DA-7721-49EB-BFDF-2947EBD1EAA4}" dt="2023-10-24T21:20:03.771" v="2147" actId="167"/>
          <ac:spMkLst>
            <pc:docMk/>
            <pc:sldMk cId="915161690" sldId="5019"/>
            <ac:spMk id="2" creationId="{18224625-511F-9FC2-65E4-67B92958418A}"/>
          </ac:spMkLst>
        </pc:spChg>
        <pc:spChg chg="mod">
          <ac:chgData name="Bob Heinemann" userId="2f06b177-d646-4aca-968e-b5dc5b6e5c99" providerId="ADAL" clId="{30C6E2DA-7721-49EB-BFDF-2947EBD1EAA4}" dt="2023-10-24T20:26:31.539" v="1778"/>
          <ac:spMkLst>
            <pc:docMk/>
            <pc:sldMk cId="915161690" sldId="5019"/>
            <ac:spMk id="4" creationId="{0D50865F-8E01-4067-BFE0-FCC13B76F583}"/>
          </ac:spMkLst>
        </pc:spChg>
        <pc:spChg chg="mod">
          <ac:chgData name="Bob Heinemann" userId="2f06b177-d646-4aca-968e-b5dc5b6e5c99" providerId="ADAL" clId="{30C6E2DA-7721-49EB-BFDF-2947EBD1EAA4}" dt="2023-11-03T16:14:03.321" v="3657" actId="1076"/>
          <ac:spMkLst>
            <pc:docMk/>
            <pc:sldMk cId="915161690" sldId="5019"/>
            <ac:spMk id="10" creationId="{47F3D05B-CAA6-3560-974D-9543100BF745}"/>
          </ac:spMkLst>
        </pc:spChg>
        <pc:graphicFrameChg chg="mod modGraphic">
          <ac:chgData name="Bob Heinemann" userId="2f06b177-d646-4aca-968e-b5dc5b6e5c99" providerId="ADAL" clId="{30C6E2DA-7721-49EB-BFDF-2947EBD1EAA4}" dt="2023-11-03T16:13:33.767" v="3654" actId="14100"/>
          <ac:graphicFrameMkLst>
            <pc:docMk/>
            <pc:sldMk cId="915161690" sldId="5019"/>
            <ac:graphicFrameMk id="8" creationId="{565D1EB1-2F23-D298-19C3-843D87EA1876}"/>
          </ac:graphicFrameMkLst>
        </pc:graphicFrameChg>
      </pc:sldChg>
      <pc:sldChg chg="addSp delSp modSp new mod ord modClrScheme chgLayout modNotesTx">
        <pc:chgData name="Bob Heinemann" userId="2f06b177-d646-4aca-968e-b5dc5b6e5c99" providerId="ADAL" clId="{30C6E2DA-7721-49EB-BFDF-2947EBD1EAA4}" dt="2023-11-03T15:54:53.784" v="3650"/>
        <pc:sldMkLst>
          <pc:docMk/>
          <pc:sldMk cId="1342629014" sldId="5020"/>
        </pc:sldMkLst>
        <pc:spChg chg="del mod ord">
          <ac:chgData name="Bob Heinemann" userId="2f06b177-d646-4aca-968e-b5dc5b6e5c99" providerId="ADAL" clId="{30C6E2DA-7721-49EB-BFDF-2947EBD1EAA4}" dt="2023-10-24T20:32:22.298" v="1785" actId="700"/>
          <ac:spMkLst>
            <pc:docMk/>
            <pc:sldMk cId="1342629014" sldId="5020"/>
            <ac:spMk id="2" creationId="{1C140612-2811-2AF2-24AB-93011B971BEA}"/>
          </ac:spMkLst>
        </pc:spChg>
        <pc:spChg chg="mod ord">
          <ac:chgData name="Bob Heinemann" userId="2f06b177-d646-4aca-968e-b5dc5b6e5c99" providerId="ADAL" clId="{30C6E2DA-7721-49EB-BFDF-2947EBD1EAA4}" dt="2023-10-24T20:32:22.298" v="1785" actId="700"/>
          <ac:spMkLst>
            <pc:docMk/>
            <pc:sldMk cId="1342629014" sldId="5020"/>
            <ac:spMk id="3" creationId="{5AB443C8-C808-4B43-6F0D-C006913FA28C}"/>
          </ac:spMkLst>
        </pc:spChg>
        <pc:spChg chg="add mod ord">
          <ac:chgData name="Bob Heinemann" userId="2f06b177-d646-4aca-968e-b5dc5b6e5c99" providerId="ADAL" clId="{30C6E2DA-7721-49EB-BFDF-2947EBD1EAA4}" dt="2023-10-24T20:32:35.788" v="1821" actId="20577"/>
          <ac:spMkLst>
            <pc:docMk/>
            <pc:sldMk cId="1342629014" sldId="5020"/>
            <ac:spMk id="4" creationId="{22C7D5D4-708A-C142-9DDD-9925545AAF49}"/>
          </ac:spMkLst>
        </pc:spChg>
        <pc:spChg chg="add del mod ord">
          <ac:chgData name="Bob Heinemann" userId="2f06b177-d646-4aca-968e-b5dc5b6e5c99" providerId="ADAL" clId="{30C6E2DA-7721-49EB-BFDF-2947EBD1EAA4}" dt="2023-10-24T20:33:49.058" v="1830" actId="478"/>
          <ac:spMkLst>
            <pc:docMk/>
            <pc:sldMk cId="1342629014" sldId="5020"/>
            <ac:spMk id="5" creationId="{119E9114-6250-6CF0-069D-282385DAF748}"/>
          </ac:spMkLst>
        </pc:spChg>
        <pc:spChg chg="add del">
          <ac:chgData name="Bob Heinemann" userId="2f06b177-d646-4aca-968e-b5dc5b6e5c99" providerId="ADAL" clId="{30C6E2DA-7721-49EB-BFDF-2947EBD1EAA4}" dt="2023-11-03T15:54:52.509" v="3649" actId="22"/>
          <ac:spMkLst>
            <pc:docMk/>
            <pc:sldMk cId="1342629014" sldId="5020"/>
            <ac:spMk id="5" creationId="{C7271D9E-8C23-42FD-BA40-15E71F8787D2}"/>
          </ac:spMkLst>
        </pc:spChg>
        <pc:spChg chg="add mod">
          <ac:chgData name="Bob Heinemann" userId="2f06b177-d646-4aca-968e-b5dc5b6e5c99" providerId="ADAL" clId="{30C6E2DA-7721-49EB-BFDF-2947EBD1EAA4}" dt="2023-10-24T20:34:59.549" v="1841" actId="1076"/>
          <ac:spMkLst>
            <pc:docMk/>
            <pc:sldMk cId="1342629014" sldId="5020"/>
            <ac:spMk id="9" creationId="{34201836-2A7A-FCD8-1FFB-AA5A309506DF}"/>
          </ac:spMkLst>
        </pc:spChg>
        <pc:picChg chg="add mod modCrop">
          <ac:chgData name="Bob Heinemann" userId="2f06b177-d646-4aca-968e-b5dc5b6e5c99" providerId="ADAL" clId="{30C6E2DA-7721-49EB-BFDF-2947EBD1EAA4}" dt="2023-10-24T20:34:22.589" v="1834" actId="1076"/>
          <ac:picMkLst>
            <pc:docMk/>
            <pc:sldMk cId="1342629014" sldId="5020"/>
            <ac:picMk id="7" creationId="{150B0AD9-D487-E90B-E7B6-9C175C6B84F0}"/>
          </ac:picMkLst>
        </pc:picChg>
      </pc:sldChg>
      <pc:sldChg chg="modSp new mod">
        <pc:chgData name="Bob Heinemann" userId="2f06b177-d646-4aca-968e-b5dc5b6e5c99" providerId="ADAL" clId="{30C6E2DA-7721-49EB-BFDF-2947EBD1EAA4}" dt="2023-10-24T21:24:47.735" v="2385" actId="14"/>
        <pc:sldMkLst>
          <pc:docMk/>
          <pc:sldMk cId="2238156695" sldId="5021"/>
        </pc:sldMkLst>
        <pc:spChg chg="mod">
          <ac:chgData name="Bob Heinemann" userId="2f06b177-d646-4aca-968e-b5dc5b6e5c99" providerId="ADAL" clId="{30C6E2DA-7721-49EB-BFDF-2947EBD1EAA4}" dt="2023-10-24T21:22:16.858" v="2171" actId="20577"/>
          <ac:spMkLst>
            <pc:docMk/>
            <pc:sldMk cId="2238156695" sldId="5021"/>
            <ac:spMk id="2" creationId="{AF2F023D-F4DB-91BF-F7E7-C250F8D06227}"/>
          </ac:spMkLst>
        </pc:spChg>
        <pc:spChg chg="mod">
          <ac:chgData name="Bob Heinemann" userId="2f06b177-d646-4aca-968e-b5dc5b6e5c99" providerId="ADAL" clId="{30C6E2DA-7721-49EB-BFDF-2947EBD1EAA4}" dt="2023-10-24T21:24:47.735" v="2385" actId="14"/>
          <ac:spMkLst>
            <pc:docMk/>
            <pc:sldMk cId="2238156695" sldId="5021"/>
            <ac:spMk id="3" creationId="{7E4A5842-6862-7777-64FC-B5111FAB2CD7}"/>
          </ac:spMkLst>
        </pc:spChg>
      </pc:sldChg>
      <pc:sldChg chg="modSp new mod">
        <pc:chgData name="Bob Heinemann" userId="2f06b177-d646-4aca-968e-b5dc5b6e5c99" providerId="ADAL" clId="{30C6E2DA-7721-49EB-BFDF-2947EBD1EAA4}" dt="2023-10-24T21:25:42.898" v="2484" actId="20577"/>
        <pc:sldMkLst>
          <pc:docMk/>
          <pc:sldMk cId="2972717192" sldId="5022"/>
        </pc:sldMkLst>
        <pc:spChg chg="mod">
          <ac:chgData name="Bob Heinemann" userId="2f06b177-d646-4aca-968e-b5dc5b6e5c99" providerId="ADAL" clId="{30C6E2DA-7721-49EB-BFDF-2947EBD1EAA4}" dt="2023-10-24T21:25:30.460" v="2438" actId="20577"/>
          <ac:spMkLst>
            <pc:docMk/>
            <pc:sldMk cId="2972717192" sldId="5022"/>
            <ac:spMk id="2" creationId="{278625F0-F916-6590-96B3-0B345684B87A}"/>
          </ac:spMkLst>
        </pc:spChg>
        <pc:spChg chg="mod">
          <ac:chgData name="Bob Heinemann" userId="2f06b177-d646-4aca-968e-b5dc5b6e5c99" providerId="ADAL" clId="{30C6E2DA-7721-49EB-BFDF-2947EBD1EAA4}" dt="2023-10-24T21:25:42.898" v="2484" actId="20577"/>
          <ac:spMkLst>
            <pc:docMk/>
            <pc:sldMk cId="2972717192" sldId="5022"/>
            <ac:spMk id="3" creationId="{A7202648-EF0E-7DEF-648C-CA00580D5475}"/>
          </ac:spMkLst>
        </pc:spChg>
      </pc:sldChg>
      <pc:sldChg chg="addSp delSp modSp new mod modClrScheme chgLayout modNotesTx">
        <pc:chgData name="Bob Heinemann" userId="2f06b177-d646-4aca-968e-b5dc5b6e5c99" providerId="ADAL" clId="{30C6E2DA-7721-49EB-BFDF-2947EBD1EAA4}" dt="2023-11-03T15:26:06.040" v="3646" actId="20577"/>
        <pc:sldMkLst>
          <pc:docMk/>
          <pc:sldMk cId="1482508156" sldId="5025"/>
        </pc:sldMkLst>
        <pc:spChg chg="del mod ord">
          <ac:chgData name="Bob Heinemann" userId="2f06b177-d646-4aca-968e-b5dc5b6e5c99" providerId="ADAL" clId="{30C6E2DA-7721-49EB-BFDF-2947EBD1EAA4}" dt="2023-11-01T21:09:12.709" v="2533" actId="700"/>
          <ac:spMkLst>
            <pc:docMk/>
            <pc:sldMk cId="1482508156" sldId="5025"/>
            <ac:spMk id="2" creationId="{E3D41E86-AC7F-A6AA-E5AF-FFF7D2F8A655}"/>
          </ac:spMkLst>
        </pc:spChg>
        <pc:spChg chg="mod ord">
          <ac:chgData name="Bob Heinemann" userId="2f06b177-d646-4aca-968e-b5dc5b6e5c99" providerId="ADAL" clId="{30C6E2DA-7721-49EB-BFDF-2947EBD1EAA4}" dt="2023-11-01T21:09:12.709" v="2533" actId="700"/>
          <ac:spMkLst>
            <pc:docMk/>
            <pc:sldMk cId="1482508156" sldId="5025"/>
            <ac:spMk id="3" creationId="{AECDAF8E-B12F-1D47-D062-8FDAE1F04CA6}"/>
          </ac:spMkLst>
        </pc:spChg>
        <pc:spChg chg="add mod ord">
          <ac:chgData name="Bob Heinemann" userId="2f06b177-d646-4aca-968e-b5dc5b6e5c99" providerId="ADAL" clId="{30C6E2DA-7721-49EB-BFDF-2947EBD1EAA4}" dt="2023-11-01T21:09:48.899" v="2554" actId="20577"/>
          <ac:spMkLst>
            <pc:docMk/>
            <pc:sldMk cId="1482508156" sldId="5025"/>
            <ac:spMk id="4" creationId="{BC4F6CBE-AA73-BEF2-3FC2-99E6520E096B}"/>
          </ac:spMkLst>
        </pc:spChg>
        <pc:spChg chg="add mod ord">
          <ac:chgData name="Bob Heinemann" userId="2f06b177-d646-4aca-968e-b5dc5b6e5c99" providerId="ADAL" clId="{30C6E2DA-7721-49EB-BFDF-2947EBD1EAA4}" dt="2023-11-03T15:26:06.040" v="3646" actId="20577"/>
          <ac:spMkLst>
            <pc:docMk/>
            <pc:sldMk cId="1482508156" sldId="5025"/>
            <ac:spMk id="5" creationId="{EEF390D9-E0F4-2EB8-96AD-19BFFF82A448}"/>
          </ac:spMkLst>
        </pc:spChg>
      </pc:sldChg>
      <pc:sldChg chg="addSp delSp modSp new mod">
        <pc:chgData name="Bob Heinemann" userId="2f06b177-d646-4aca-968e-b5dc5b6e5c99" providerId="ADAL" clId="{30C6E2DA-7721-49EB-BFDF-2947EBD1EAA4}" dt="2023-11-02T18:48:50.317" v="3560" actId="1038"/>
        <pc:sldMkLst>
          <pc:docMk/>
          <pc:sldMk cId="1858747749" sldId="5026"/>
        </pc:sldMkLst>
        <pc:spChg chg="mod">
          <ac:chgData name="Bob Heinemann" userId="2f06b177-d646-4aca-968e-b5dc5b6e5c99" providerId="ADAL" clId="{30C6E2DA-7721-49EB-BFDF-2947EBD1EAA4}" dt="2023-11-02T18:36:13.321" v="3405" actId="20577"/>
          <ac:spMkLst>
            <pc:docMk/>
            <pc:sldMk cId="1858747749" sldId="5026"/>
            <ac:spMk id="2" creationId="{E51D7121-5F33-22D3-6645-A1FA89945724}"/>
          </ac:spMkLst>
        </pc:spChg>
        <pc:spChg chg="del">
          <ac:chgData name="Bob Heinemann" userId="2f06b177-d646-4aca-968e-b5dc5b6e5c99" providerId="ADAL" clId="{30C6E2DA-7721-49EB-BFDF-2947EBD1EAA4}" dt="2023-11-02T18:35:55.072" v="3397" actId="478"/>
          <ac:spMkLst>
            <pc:docMk/>
            <pc:sldMk cId="1858747749" sldId="5026"/>
            <ac:spMk id="3" creationId="{BFBA5288-6CC9-DEA4-9B43-634B9CF3DEDF}"/>
          </ac:spMkLst>
        </pc:spChg>
        <pc:spChg chg="add mod">
          <ac:chgData name="Bob Heinemann" userId="2f06b177-d646-4aca-968e-b5dc5b6e5c99" providerId="ADAL" clId="{30C6E2DA-7721-49EB-BFDF-2947EBD1EAA4}" dt="2023-11-02T18:41:17.227" v="3426" actId="6549"/>
          <ac:spMkLst>
            <pc:docMk/>
            <pc:sldMk cId="1858747749" sldId="5026"/>
            <ac:spMk id="5" creationId="{637388D4-37B6-05D8-5681-2C0D2F410FEC}"/>
          </ac:spMkLst>
        </pc:spChg>
        <pc:spChg chg="add del mod">
          <ac:chgData name="Bob Heinemann" userId="2f06b177-d646-4aca-968e-b5dc5b6e5c99" providerId="ADAL" clId="{30C6E2DA-7721-49EB-BFDF-2947EBD1EAA4}" dt="2023-11-02T18:39:58.336" v="3420" actId="478"/>
          <ac:spMkLst>
            <pc:docMk/>
            <pc:sldMk cId="1858747749" sldId="5026"/>
            <ac:spMk id="9" creationId="{8EFB3E80-5E37-DA59-F20D-15917FA6F694}"/>
          </ac:spMkLst>
        </pc:spChg>
        <pc:spChg chg="add del mod">
          <ac:chgData name="Bob Heinemann" userId="2f06b177-d646-4aca-968e-b5dc5b6e5c99" providerId="ADAL" clId="{30C6E2DA-7721-49EB-BFDF-2947EBD1EAA4}" dt="2023-11-02T18:41:57.399" v="3429" actId="478"/>
          <ac:spMkLst>
            <pc:docMk/>
            <pc:sldMk cId="1858747749" sldId="5026"/>
            <ac:spMk id="10" creationId="{819B8C70-A480-234A-FDC4-32E4E0634920}"/>
          </ac:spMkLst>
        </pc:spChg>
        <pc:spChg chg="add mod">
          <ac:chgData name="Bob Heinemann" userId="2f06b177-d646-4aca-968e-b5dc5b6e5c99" providerId="ADAL" clId="{30C6E2DA-7721-49EB-BFDF-2947EBD1EAA4}" dt="2023-11-02T18:43:41.349" v="3461" actId="14100"/>
          <ac:spMkLst>
            <pc:docMk/>
            <pc:sldMk cId="1858747749" sldId="5026"/>
            <ac:spMk id="11" creationId="{2FD01210-C9FA-41A0-E0D1-99EC2A7A02B0}"/>
          </ac:spMkLst>
        </pc:spChg>
        <pc:spChg chg="add mod">
          <ac:chgData name="Bob Heinemann" userId="2f06b177-d646-4aca-968e-b5dc5b6e5c99" providerId="ADAL" clId="{30C6E2DA-7721-49EB-BFDF-2947EBD1EAA4}" dt="2023-11-02T18:43:37.825" v="3460" actId="1076"/>
          <ac:spMkLst>
            <pc:docMk/>
            <pc:sldMk cId="1858747749" sldId="5026"/>
            <ac:spMk id="12" creationId="{F0B0069A-601C-DB45-BAC0-5B49A63874C6}"/>
          </ac:spMkLst>
        </pc:spChg>
        <pc:spChg chg="add mod">
          <ac:chgData name="Bob Heinemann" userId="2f06b177-d646-4aca-968e-b5dc5b6e5c99" providerId="ADAL" clId="{30C6E2DA-7721-49EB-BFDF-2947EBD1EAA4}" dt="2023-11-02T18:45:52.605" v="3498" actId="14100"/>
          <ac:spMkLst>
            <pc:docMk/>
            <pc:sldMk cId="1858747749" sldId="5026"/>
            <ac:spMk id="13" creationId="{3AC045F7-34EB-D415-F544-32B47DED36DE}"/>
          </ac:spMkLst>
        </pc:spChg>
        <pc:spChg chg="add mod">
          <ac:chgData name="Bob Heinemann" userId="2f06b177-d646-4aca-968e-b5dc5b6e5c99" providerId="ADAL" clId="{30C6E2DA-7721-49EB-BFDF-2947EBD1EAA4}" dt="2023-11-02T18:45:47.323" v="3497" actId="14100"/>
          <ac:spMkLst>
            <pc:docMk/>
            <pc:sldMk cId="1858747749" sldId="5026"/>
            <ac:spMk id="14" creationId="{2A6CDBF0-64C1-E72F-15A5-52B76B72471B}"/>
          </ac:spMkLst>
        </pc:spChg>
        <pc:spChg chg="add mod">
          <ac:chgData name="Bob Heinemann" userId="2f06b177-d646-4aca-968e-b5dc5b6e5c99" providerId="ADAL" clId="{30C6E2DA-7721-49EB-BFDF-2947EBD1EAA4}" dt="2023-11-02T18:48:50.317" v="3560" actId="1038"/>
          <ac:spMkLst>
            <pc:docMk/>
            <pc:sldMk cId="1858747749" sldId="5026"/>
            <ac:spMk id="15" creationId="{E0DCC06D-381A-5D64-C125-8C8ACEC81C26}"/>
          </ac:spMkLst>
        </pc:spChg>
        <pc:spChg chg="add mod">
          <ac:chgData name="Bob Heinemann" userId="2f06b177-d646-4aca-968e-b5dc5b6e5c99" providerId="ADAL" clId="{30C6E2DA-7721-49EB-BFDF-2947EBD1EAA4}" dt="2023-11-02T18:46:54.608" v="3519" actId="1076"/>
          <ac:spMkLst>
            <pc:docMk/>
            <pc:sldMk cId="1858747749" sldId="5026"/>
            <ac:spMk id="16" creationId="{AFF86265-E8F4-8C1D-4DAA-7BD23048C756}"/>
          </ac:spMkLst>
        </pc:spChg>
        <pc:spChg chg="add mod">
          <ac:chgData name="Bob Heinemann" userId="2f06b177-d646-4aca-968e-b5dc5b6e5c99" providerId="ADAL" clId="{30C6E2DA-7721-49EB-BFDF-2947EBD1EAA4}" dt="2023-11-02T18:48:35.605" v="3556" actId="14100"/>
          <ac:spMkLst>
            <pc:docMk/>
            <pc:sldMk cId="1858747749" sldId="5026"/>
            <ac:spMk id="17" creationId="{84D21DD7-1C9E-26E6-966D-2D247BAA3EE3}"/>
          </ac:spMkLst>
        </pc:spChg>
        <pc:spChg chg="add mod">
          <ac:chgData name="Bob Heinemann" userId="2f06b177-d646-4aca-968e-b5dc5b6e5c99" providerId="ADAL" clId="{30C6E2DA-7721-49EB-BFDF-2947EBD1EAA4}" dt="2023-11-02T18:48:22.470" v="3553" actId="313"/>
          <ac:spMkLst>
            <pc:docMk/>
            <pc:sldMk cId="1858747749" sldId="5026"/>
            <ac:spMk id="18" creationId="{B6B5566E-2C63-DFCF-728E-B6CDDD3F58C8}"/>
          </ac:spMkLst>
        </pc:spChg>
        <pc:picChg chg="add del mod">
          <ac:chgData name="Bob Heinemann" userId="2f06b177-d646-4aca-968e-b5dc5b6e5c99" providerId="ADAL" clId="{30C6E2DA-7721-49EB-BFDF-2947EBD1EAA4}" dt="2023-11-02T18:36:40.408" v="3406" actId="478"/>
          <ac:picMkLst>
            <pc:docMk/>
            <pc:sldMk cId="1858747749" sldId="5026"/>
            <ac:picMk id="6" creationId="{02728B57-BC92-E29D-9DDC-8B2988705F55}"/>
          </ac:picMkLst>
        </pc:picChg>
        <pc:picChg chg="add mod">
          <ac:chgData name="Bob Heinemann" userId="2f06b177-d646-4aca-968e-b5dc5b6e5c99" providerId="ADAL" clId="{30C6E2DA-7721-49EB-BFDF-2947EBD1EAA4}" dt="2023-11-02T18:40:09.069" v="3421" actId="1076"/>
          <ac:picMkLst>
            <pc:docMk/>
            <pc:sldMk cId="1858747749" sldId="5026"/>
            <ac:picMk id="8" creationId="{D3DF95E5-7CF8-A5E6-A118-115300D4F571}"/>
          </ac:picMkLst>
        </pc:picChg>
      </pc:sldChg>
    </pc:docChg>
  </pc:docChgLst>
  <pc:docChgLst>
    <pc:chgData name="Gananand G Kini" userId="7e704cb4-ceca-45b4-9649-11f664136731" providerId="ADAL" clId="{0BFD3885-3DD5-B041-9E31-1B8EDC0B75B9}"/>
    <pc:docChg chg="undo custSel modSld">
      <pc:chgData name="Gananand G Kini" userId="7e704cb4-ceca-45b4-9649-11f664136731" providerId="ADAL" clId="{0BFD3885-3DD5-B041-9E31-1B8EDC0B75B9}" dt="2023-10-13T15:53:06.765" v="1207" actId="20577"/>
      <pc:docMkLst>
        <pc:docMk/>
      </pc:docMkLst>
      <pc:sldChg chg="modSp mod">
        <pc:chgData name="Gananand G Kini" userId="7e704cb4-ceca-45b4-9649-11f664136731" providerId="ADAL" clId="{0BFD3885-3DD5-B041-9E31-1B8EDC0B75B9}" dt="2023-10-12T19:05:57.645" v="14" actId="20577"/>
        <pc:sldMkLst>
          <pc:docMk/>
          <pc:sldMk cId="2623002088" sldId="257"/>
        </pc:sldMkLst>
        <pc:spChg chg="mod">
          <ac:chgData name="Gananand G Kini" userId="7e704cb4-ceca-45b4-9649-11f664136731" providerId="ADAL" clId="{0BFD3885-3DD5-B041-9E31-1B8EDC0B75B9}" dt="2023-10-12T19:05:57.645" v="1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Gananand G Kini" userId="7e704cb4-ceca-45b4-9649-11f664136731" providerId="ADAL" clId="{0BFD3885-3DD5-B041-9E31-1B8EDC0B75B9}" dt="2023-10-12T19:10:15.973" v="37" actId="20577"/>
        <pc:sldMkLst>
          <pc:docMk/>
          <pc:sldMk cId="419829132" sldId="259"/>
        </pc:sldMkLst>
        <pc:graphicFrameChg chg="modGraphic">
          <ac:chgData name="Gananand G Kini" userId="7e704cb4-ceca-45b4-9649-11f664136731" providerId="ADAL" clId="{0BFD3885-3DD5-B041-9E31-1B8EDC0B75B9}" dt="2023-10-12T19:10:15.973" v="37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Gananand G Kini" userId="7e704cb4-ceca-45b4-9649-11f664136731" providerId="ADAL" clId="{0BFD3885-3DD5-B041-9E31-1B8EDC0B75B9}" dt="2023-10-12T19:14:53.940" v="153" actId="20577"/>
        <pc:sldMkLst>
          <pc:docMk/>
          <pc:sldMk cId="450011491" sldId="261"/>
        </pc:sldMkLst>
        <pc:spChg chg="mod">
          <ac:chgData name="Gananand G Kini" userId="7e704cb4-ceca-45b4-9649-11f664136731" providerId="ADAL" clId="{0BFD3885-3DD5-B041-9E31-1B8EDC0B75B9}" dt="2023-10-12T19:14:53.940" v="153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Gananand G Kini" userId="7e704cb4-ceca-45b4-9649-11f664136731" providerId="ADAL" clId="{0BFD3885-3DD5-B041-9E31-1B8EDC0B75B9}" dt="2023-10-12T19:59:18.331" v="1201" actId="6549"/>
        <pc:sldMkLst>
          <pc:docMk/>
          <pc:sldMk cId="2862387157" sldId="271"/>
        </pc:sldMkLst>
        <pc:spChg chg="mod">
          <ac:chgData name="Gananand G Kini" userId="7e704cb4-ceca-45b4-9649-11f664136731" providerId="ADAL" clId="{0BFD3885-3DD5-B041-9E31-1B8EDC0B75B9}" dt="2023-10-12T19:59:18.331" v="1201" actId="6549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Gananand G Kini" userId="7e704cb4-ceca-45b4-9649-11f664136731" providerId="ADAL" clId="{0BFD3885-3DD5-B041-9E31-1B8EDC0B75B9}" dt="2023-10-12T19:19:54.374" v="471" actId="20577"/>
        <pc:sldMkLst>
          <pc:docMk/>
          <pc:sldMk cId="4194838497" sldId="417"/>
        </pc:sldMkLst>
        <pc:spChg chg="mod">
          <ac:chgData name="Gananand G Kini" userId="7e704cb4-ceca-45b4-9649-11f664136731" providerId="ADAL" clId="{0BFD3885-3DD5-B041-9E31-1B8EDC0B75B9}" dt="2023-10-12T19:19:54.374" v="471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modSp mod">
        <pc:chgData name="Gananand G Kini" userId="7e704cb4-ceca-45b4-9649-11f664136731" providerId="ADAL" clId="{0BFD3885-3DD5-B041-9E31-1B8EDC0B75B9}" dt="2023-10-12T19:20:40.420" v="472" actId="114"/>
        <pc:sldMkLst>
          <pc:docMk/>
          <pc:sldMk cId="1821397206" sldId="4978"/>
        </pc:sldMkLst>
        <pc:spChg chg="mod">
          <ac:chgData name="Gananand G Kini" userId="7e704cb4-ceca-45b4-9649-11f664136731" providerId="ADAL" clId="{0BFD3885-3DD5-B041-9E31-1B8EDC0B75B9}" dt="2023-10-12T19:20:40.420" v="472" actId="114"/>
          <ac:spMkLst>
            <pc:docMk/>
            <pc:sldMk cId="1821397206" sldId="4978"/>
            <ac:spMk id="2" creationId="{9FEA1D30-9AFB-FC4E-D861-C3624CF600B2}"/>
          </ac:spMkLst>
        </pc:spChg>
      </pc:sldChg>
      <pc:sldChg chg="modSp mod">
        <pc:chgData name="Gananand G Kini" userId="7e704cb4-ceca-45b4-9649-11f664136731" providerId="ADAL" clId="{0BFD3885-3DD5-B041-9E31-1B8EDC0B75B9}" dt="2023-10-12T19:25:56.432" v="595" actId="6549"/>
        <pc:sldMkLst>
          <pc:docMk/>
          <pc:sldMk cId="3969665404" sldId="4987"/>
        </pc:sldMkLst>
        <pc:spChg chg="mod">
          <ac:chgData name="Gananand G Kini" userId="7e704cb4-ceca-45b4-9649-11f664136731" providerId="ADAL" clId="{0BFD3885-3DD5-B041-9E31-1B8EDC0B75B9}" dt="2023-10-12T19:25:56.432" v="595" actId="6549"/>
          <ac:spMkLst>
            <pc:docMk/>
            <pc:sldMk cId="3969665404" sldId="4987"/>
            <ac:spMk id="5" creationId="{8480DB10-E2D7-9E77-2CE9-E43FEA4B9B6D}"/>
          </ac:spMkLst>
        </pc:spChg>
      </pc:sldChg>
      <pc:sldChg chg="modSp mod">
        <pc:chgData name="Gananand G Kini" userId="7e704cb4-ceca-45b4-9649-11f664136731" providerId="ADAL" clId="{0BFD3885-3DD5-B041-9E31-1B8EDC0B75B9}" dt="2023-10-12T19:30:57.228" v="662" actId="6549"/>
        <pc:sldMkLst>
          <pc:docMk/>
          <pc:sldMk cId="2483136270" sldId="4998"/>
        </pc:sldMkLst>
        <pc:spChg chg="mod">
          <ac:chgData name="Gananand G Kini" userId="7e704cb4-ceca-45b4-9649-11f664136731" providerId="ADAL" clId="{0BFD3885-3DD5-B041-9E31-1B8EDC0B75B9}" dt="2023-10-12T19:30:57.228" v="662" actId="6549"/>
          <ac:spMkLst>
            <pc:docMk/>
            <pc:sldMk cId="2483136270" sldId="4998"/>
            <ac:spMk id="3" creationId="{CC6697A1-690F-935F-AE9F-078CF685BC38}"/>
          </ac:spMkLst>
        </pc:spChg>
      </pc:sldChg>
      <pc:sldChg chg="modSp mod">
        <pc:chgData name="Gananand G Kini" userId="7e704cb4-ceca-45b4-9649-11f664136731" providerId="ADAL" clId="{0BFD3885-3DD5-B041-9E31-1B8EDC0B75B9}" dt="2023-10-12T19:57:45.026" v="1184" actId="20577"/>
        <pc:sldMkLst>
          <pc:docMk/>
          <pc:sldMk cId="262729170" sldId="5003"/>
        </pc:sldMkLst>
        <pc:spChg chg="mod">
          <ac:chgData name="Gananand G Kini" userId="7e704cb4-ceca-45b4-9649-11f664136731" providerId="ADAL" clId="{0BFD3885-3DD5-B041-9E31-1B8EDC0B75B9}" dt="2023-10-12T19:57:45.026" v="1184" actId="20577"/>
          <ac:spMkLst>
            <pc:docMk/>
            <pc:sldMk cId="262729170" sldId="5003"/>
            <ac:spMk id="8" creationId="{EA96872E-FB20-6432-CCE6-B60787934526}"/>
          </ac:spMkLst>
        </pc:spChg>
      </pc:sldChg>
      <pc:sldChg chg="modSp mod">
        <pc:chgData name="Gananand G Kini" userId="7e704cb4-ceca-45b4-9649-11f664136731" providerId="ADAL" clId="{0BFD3885-3DD5-B041-9E31-1B8EDC0B75B9}" dt="2023-10-12T19:56:50.960" v="1179" actId="20577"/>
        <pc:sldMkLst>
          <pc:docMk/>
          <pc:sldMk cId="1047429797" sldId="5006"/>
        </pc:sldMkLst>
        <pc:spChg chg="mod">
          <ac:chgData name="Gananand G Kini" userId="7e704cb4-ceca-45b4-9649-11f664136731" providerId="ADAL" clId="{0BFD3885-3DD5-B041-9E31-1B8EDC0B75B9}" dt="2023-10-12T19:56:50.960" v="1179" actId="20577"/>
          <ac:spMkLst>
            <pc:docMk/>
            <pc:sldMk cId="1047429797" sldId="5006"/>
            <ac:spMk id="3" creationId="{FE807033-8618-CA8C-B859-6C3A7EEC4473}"/>
          </ac:spMkLst>
        </pc:spChg>
      </pc:sldChg>
      <pc:sldChg chg="modNotesTx">
        <pc:chgData name="Gananand G Kini" userId="7e704cb4-ceca-45b4-9649-11f664136731" providerId="ADAL" clId="{0BFD3885-3DD5-B041-9E31-1B8EDC0B75B9}" dt="2023-10-12T19:39:13.333" v="799" actId="20577"/>
        <pc:sldMkLst>
          <pc:docMk/>
          <pc:sldMk cId="1817499277" sldId="5012"/>
        </pc:sldMkLst>
      </pc:sldChg>
      <pc:sldChg chg="modSp mod">
        <pc:chgData name="Gananand G Kini" userId="7e704cb4-ceca-45b4-9649-11f664136731" providerId="ADAL" clId="{0BFD3885-3DD5-B041-9E31-1B8EDC0B75B9}" dt="2023-10-13T15:53:06.765" v="1207" actId="20577"/>
        <pc:sldMkLst>
          <pc:docMk/>
          <pc:sldMk cId="3214333703" sldId="5016"/>
        </pc:sldMkLst>
        <pc:spChg chg="mod">
          <ac:chgData name="Gananand G Kini" userId="7e704cb4-ceca-45b4-9649-11f664136731" providerId="ADAL" clId="{0BFD3885-3DD5-B041-9E31-1B8EDC0B75B9}" dt="2023-10-13T15:53:06.765" v="1207" actId="20577"/>
          <ac:spMkLst>
            <pc:docMk/>
            <pc:sldMk cId="3214333703" sldId="5016"/>
            <ac:spMk id="3" creationId="{1FB58CB9-450D-2DB3-8AC7-EE4640F326F7}"/>
          </ac:spMkLst>
        </pc:spChg>
      </pc:sldChg>
    </pc:docChg>
  </pc:docChgLst>
  <pc:docChgLst>
    <pc:chgData name="Luke W Malinowski" userId="S::lmalinowski@mitre.org::57759a89-bbd7-4a83-a901-5412d573b370" providerId="AD" clId="Web-{4D6A0089-5AAB-DFE6-20FB-0E4363291324}"/>
    <pc:docChg chg="addSld delSld modSld sldOrd modSection">
      <pc:chgData name="Luke W Malinowski" userId="S::lmalinowski@mitre.org::57759a89-bbd7-4a83-a901-5412d573b370" providerId="AD" clId="Web-{4D6A0089-5AAB-DFE6-20FB-0E4363291324}" dt="2023-01-12T22:09:41.224" v="3419" actId="20577"/>
      <pc:docMkLst>
        <pc:docMk/>
      </pc:docMkLst>
      <pc:sldChg chg="delSp modSp new mod modClrScheme chgLayout">
        <pc:chgData name="Luke W Malinowski" userId="S::lmalinowski@mitre.org::57759a89-bbd7-4a83-a901-5412d573b370" providerId="AD" clId="Web-{4D6A0089-5AAB-DFE6-20FB-0E4363291324}" dt="2023-01-12T21:15:16.457" v="1668" actId="20577"/>
        <pc:sldMkLst>
          <pc:docMk/>
          <pc:sldMk cId="2519520291" sldId="407"/>
        </pc:sldMkLst>
        <pc:spChg chg="mod ord">
          <ac:chgData name="Luke W Malinowski" userId="S::lmalinowski@mitre.org::57759a89-bbd7-4a83-a901-5412d573b370" providerId="AD" clId="Web-{4D6A0089-5AAB-DFE6-20FB-0E4363291324}" dt="2023-01-12T21:15:16.457" v="1668" actId="20577"/>
          <ac:spMkLst>
            <pc:docMk/>
            <pc:sldMk cId="2519520291" sldId="407"/>
            <ac:spMk id="2" creationId="{383DAFE2-4498-97C9-3C84-661AAF68CFC8}"/>
          </ac:spMkLst>
        </pc:spChg>
        <pc:spChg chg="del mod ord">
          <ac:chgData name="Luke W Malinowski" userId="S::lmalinowski@mitre.org::57759a89-bbd7-4a83-a901-5412d573b370" providerId="AD" clId="Web-{4D6A0089-5AAB-DFE6-20FB-0E4363291324}" dt="2023-01-10T20:09:14.241" v="2"/>
          <ac:spMkLst>
            <pc:docMk/>
            <pc:sldMk cId="2519520291" sldId="407"/>
            <ac:spMk id="3" creationId="{C84382C8-9F51-5A29-DEFF-3C8543E8CB7C}"/>
          </ac:spMkLst>
        </pc:spChg>
        <pc:spChg chg="mod ord">
          <ac:chgData name="Luke W Malinowski" userId="S::lmalinowski@mitre.org::57759a89-bbd7-4a83-a901-5412d573b370" providerId="AD" clId="Web-{4D6A0089-5AAB-DFE6-20FB-0E4363291324}" dt="2023-01-10T20:09:14.241" v="2"/>
          <ac:spMkLst>
            <pc:docMk/>
            <pc:sldMk cId="2519520291" sldId="407"/>
            <ac:spMk id="4" creationId="{06DA6BF7-C55F-F231-8F1A-7AAEC720F8B8}"/>
          </ac:spMkLst>
        </pc:spChg>
      </pc:sldChg>
      <pc:sldChg chg="new del">
        <pc:chgData name="Luke W Malinowski" userId="S::lmalinowski@mitre.org::57759a89-bbd7-4a83-a901-5412d573b370" providerId="AD" clId="Web-{4D6A0089-5AAB-DFE6-20FB-0E4363291324}" dt="2023-01-11T17:25:18.742" v="9"/>
        <pc:sldMkLst>
          <pc:docMk/>
          <pc:sldMk cId="3545838725" sldId="408"/>
        </pc:sldMkLst>
      </pc:sldChg>
      <pc:sldChg chg="addSp delSp modSp new del">
        <pc:chgData name="Luke W Malinowski" userId="S::lmalinowski@mitre.org::57759a89-bbd7-4a83-a901-5412d573b370" providerId="AD" clId="Web-{4D6A0089-5AAB-DFE6-20FB-0E4363291324}" dt="2023-01-12T22:07:47.082" v="3357"/>
        <pc:sldMkLst>
          <pc:docMk/>
          <pc:sldMk cId="3933194653" sldId="413"/>
        </pc:sldMkLst>
        <pc:spChg chg="mod">
          <ac:chgData name="Luke W Malinowski" userId="S::lmalinowski@mitre.org::57759a89-bbd7-4a83-a901-5412d573b370" providerId="AD" clId="Web-{4D6A0089-5AAB-DFE6-20FB-0E4363291324}" dt="2023-01-12T22:05:04.283" v="3356" actId="20577"/>
          <ac:spMkLst>
            <pc:docMk/>
            <pc:sldMk cId="3933194653" sldId="413"/>
            <ac:spMk id="2" creationId="{7E8C6C22-FCB9-E184-320E-48F3D98AAF3A}"/>
          </ac:spMkLst>
        </pc:spChg>
        <pc:spChg chg="mod">
          <ac:chgData name="Luke W Malinowski" userId="S::lmalinowski@mitre.org::57759a89-bbd7-4a83-a901-5412d573b370" providerId="AD" clId="Web-{4D6A0089-5AAB-DFE6-20FB-0E4363291324}" dt="2023-01-12T22:05:01.689" v="3351" actId="20577"/>
          <ac:spMkLst>
            <pc:docMk/>
            <pc:sldMk cId="3933194653" sldId="413"/>
            <ac:spMk id="3" creationId="{A1686976-7328-AD48-49C9-735B7DA267E7}"/>
          </ac:spMkLst>
        </pc:spChg>
        <pc:graphicFrameChg chg="add del mod">
          <ac:chgData name="Luke W Malinowski" userId="S::lmalinowski@mitre.org::57759a89-bbd7-4a83-a901-5412d573b370" providerId="AD" clId="Web-{4D6A0089-5AAB-DFE6-20FB-0E4363291324}" dt="2023-01-11T19:29:51.367" v="25"/>
          <ac:graphicFrameMkLst>
            <pc:docMk/>
            <pc:sldMk cId="3933194653" sldId="413"/>
            <ac:graphicFrameMk id="6" creationId="{A0CA1027-57D6-E4A8-3D03-110E567FC143}"/>
          </ac:graphicFrameMkLst>
        </pc:graphicFrameChg>
      </pc:sldChg>
      <pc:sldChg chg="addSp modSp new del">
        <pc:chgData name="Luke W Malinowski" userId="S::lmalinowski@mitre.org::57759a89-bbd7-4a83-a901-5412d573b370" providerId="AD" clId="Web-{4D6A0089-5AAB-DFE6-20FB-0E4363291324}" dt="2023-01-12T21:59:07.294" v="3340"/>
        <pc:sldMkLst>
          <pc:docMk/>
          <pc:sldMk cId="719865076" sldId="414"/>
        </pc:sldMkLst>
        <pc:spChg chg="mod">
          <ac:chgData name="Luke W Malinowski" userId="S::lmalinowski@mitre.org::57759a89-bbd7-4a83-a901-5412d573b370" providerId="AD" clId="Web-{4D6A0089-5AAB-DFE6-20FB-0E4363291324}" dt="2023-01-12T20:16:45.278" v="1157" actId="20577"/>
          <ac:spMkLst>
            <pc:docMk/>
            <pc:sldMk cId="719865076" sldId="414"/>
            <ac:spMk id="2" creationId="{701C475C-6AE5-63E4-0331-A0ACB6814C73}"/>
          </ac:spMkLst>
        </pc:spChg>
        <pc:spChg chg="mod">
          <ac:chgData name="Luke W Malinowski" userId="S::lmalinowski@mitre.org::57759a89-bbd7-4a83-a901-5412d573b370" providerId="AD" clId="Web-{4D6A0089-5AAB-DFE6-20FB-0E4363291324}" dt="2023-01-11T19:37:34.326" v="81" actId="20577"/>
          <ac:spMkLst>
            <pc:docMk/>
            <pc:sldMk cId="719865076" sldId="414"/>
            <ac:spMk id="3" creationId="{C278F1A2-F5D8-F909-B0DC-EB5C018E8E31}"/>
          </ac:spMkLst>
        </pc:spChg>
        <pc:spChg chg="add mod">
          <ac:chgData name="Luke W Malinowski" userId="S::lmalinowski@mitre.org::57759a89-bbd7-4a83-a901-5412d573b370" providerId="AD" clId="Web-{4D6A0089-5AAB-DFE6-20FB-0E4363291324}" dt="2023-01-11T19:40:35.422" v="94" actId="20577"/>
          <ac:spMkLst>
            <pc:docMk/>
            <pc:sldMk cId="719865076" sldId="414"/>
            <ac:spMk id="6" creationId="{6EBE2589-BE79-6A9E-EDF0-EA3E921FED1F}"/>
          </ac:spMkLst>
        </pc:spChg>
        <pc:picChg chg="add mod">
          <ac:chgData name="Luke W Malinowski" userId="S::lmalinowski@mitre.org::57759a89-bbd7-4a83-a901-5412d573b370" providerId="AD" clId="Web-{4D6A0089-5AAB-DFE6-20FB-0E4363291324}" dt="2023-01-11T19:37:28.639" v="80" actId="1076"/>
          <ac:picMkLst>
            <pc:docMk/>
            <pc:sldMk cId="719865076" sldId="414"/>
            <ac:picMk id="5" creationId="{AD398123-DC86-E1F6-3F43-CA10DB5C9F4D}"/>
          </ac:picMkLst>
        </pc:picChg>
      </pc:sldChg>
      <pc:sldChg chg="modSp new del ord">
        <pc:chgData name="Luke W Malinowski" userId="S::lmalinowski@mitre.org::57759a89-bbd7-4a83-a901-5412d573b370" providerId="AD" clId="Web-{4D6A0089-5AAB-DFE6-20FB-0E4363291324}" dt="2023-01-12T21:55:13.322" v="3312"/>
        <pc:sldMkLst>
          <pc:docMk/>
          <pc:sldMk cId="2008335990" sldId="415"/>
        </pc:sldMkLst>
        <pc:spChg chg="mod">
          <ac:chgData name="Luke W Malinowski" userId="S::lmalinowski@mitre.org::57759a89-bbd7-4a83-a901-5412d573b370" providerId="AD" clId="Web-{4D6A0089-5AAB-DFE6-20FB-0E4363291324}" dt="2023-01-12T16:43:51.671" v="235" actId="20577"/>
          <ac:spMkLst>
            <pc:docMk/>
            <pc:sldMk cId="2008335990" sldId="415"/>
            <ac:spMk id="2" creationId="{8BE874FF-995E-E4C2-C95C-C7C6DDD68F80}"/>
          </ac:spMkLst>
        </pc:spChg>
        <pc:spChg chg="mod">
          <ac:chgData name="Luke W Malinowski" userId="S::lmalinowski@mitre.org::57759a89-bbd7-4a83-a901-5412d573b370" providerId="AD" clId="Web-{4D6A0089-5AAB-DFE6-20FB-0E4363291324}" dt="2023-01-12T20:21:55.079" v="1232" actId="20577"/>
          <ac:spMkLst>
            <pc:docMk/>
            <pc:sldMk cId="2008335990" sldId="415"/>
            <ac:spMk id="3" creationId="{45CA2BAF-AAC5-0BD9-2428-62716E9F0EDD}"/>
          </ac:spMkLst>
        </pc:spChg>
      </pc:sldChg>
      <pc:sldChg chg="modSp new del">
        <pc:chgData name="Luke W Malinowski" userId="S::lmalinowski@mitre.org::57759a89-bbd7-4a83-a901-5412d573b370" providerId="AD" clId="Web-{4D6A0089-5AAB-DFE6-20FB-0E4363291324}" dt="2023-01-12T21:55:49.917" v="3313"/>
        <pc:sldMkLst>
          <pc:docMk/>
          <pc:sldMk cId="542160238" sldId="417"/>
        </pc:sldMkLst>
        <pc:spChg chg="mod">
          <ac:chgData name="Luke W Malinowski" userId="S::lmalinowski@mitre.org::57759a89-bbd7-4a83-a901-5412d573b370" providerId="AD" clId="Web-{4D6A0089-5AAB-DFE6-20FB-0E4363291324}" dt="2023-01-12T20:12:46.682" v="880" actId="20577"/>
          <ac:spMkLst>
            <pc:docMk/>
            <pc:sldMk cId="542160238" sldId="417"/>
            <ac:spMk id="2" creationId="{25A650D3-EEA5-1CAF-EE69-702B6071F839}"/>
          </ac:spMkLst>
        </pc:spChg>
        <pc:spChg chg="mod">
          <ac:chgData name="Luke W Malinowski" userId="S::lmalinowski@mitre.org::57759a89-bbd7-4a83-a901-5412d573b370" providerId="AD" clId="Web-{4D6A0089-5AAB-DFE6-20FB-0E4363291324}" dt="2023-01-12T20:14:41.933" v="1094" actId="20577"/>
          <ac:spMkLst>
            <pc:docMk/>
            <pc:sldMk cId="542160238" sldId="417"/>
            <ac:spMk id="3" creationId="{C0C6186D-513C-8DE5-F708-65B751BA0D19}"/>
          </ac:spMkLst>
        </pc:spChg>
      </pc:sldChg>
      <pc:sldChg chg="new del">
        <pc:chgData name="Luke W Malinowski" userId="S::lmalinowski@mitre.org::57759a89-bbd7-4a83-a901-5412d573b370" providerId="AD" clId="Web-{4D6A0089-5AAB-DFE6-20FB-0E4363291324}" dt="2023-01-12T20:12:01.103" v="823"/>
        <pc:sldMkLst>
          <pc:docMk/>
          <pc:sldMk cId="1941938709" sldId="418"/>
        </pc:sldMkLst>
      </pc:sldChg>
      <pc:sldChg chg="modSp new del">
        <pc:chgData name="Luke W Malinowski" userId="S::lmalinowski@mitre.org::57759a89-bbd7-4a83-a901-5412d573b370" providerId="AD" clId="Web-{4D6A0089-5AAB-DFE6-20FB-0E4363291324}" dt="2023-01-12T21:55:09.713" v="3311"/>
        <pc:sldMkLst>
          <pc:docMk/>
          <pc:sldMk cId="4071727489" sldId="418"/>
        </pc:sldMkLst>
        <pc:spChg chg="mod">
          <ac:chgData name="Luke W Malinowski" userId="S::lmalinowski@mitre.org::57759a89-bbd7-4a83-a901-5412d573b370" providerId="AD" clId="Web-{4D6A0089-5AAB-DFE6-20FB-0E4363291324}" dt="2023-01-12T21:15:34.504" v="1672" actId="20577"/>
          <ac:spMkLst>
            <pc:docMk/>
            <pc:sldMk cId="4071727489" sldId="418"/>
            <ac:spMk id="2" creationId="{960423BF-E08E-3624-B835-133E7A168686}"/>
          </ac:spMkLst>
        </pc:spChg>
        <pc:spChg chg="mod">
          <ac:chgData name="Luke W Malinowski" userId="S::lmalinowski@mitre.org::57759a89-bbd7-4a83-a901-5412d573b370" providerId="AD" clId="Web-{4D6A0089-5AAB-DFE6-20FB-0E4363291324}" dt="2023-01-12T20:48:04.344" v="1271" actId="20577"/>
          <ac:spMkLst>
            <pc:docMk/>
            <pc:sldMk cId="4071727489" sldId="418"/>
            <ac:spMk id="3" creationId="{7FFC78DB-CBD3-F5BA-51C3-79992CB83254}"/>
          </ac:spMkLst>
        </pc:spChg>
      </pc:sldChg>
      <pc:sldChg chg="modSp new ord">
        <pc:chgData name="Luke W Malinowski" userId="S::lmalinowski@mitre.org::57759a89-bbd7-4a83-a901-5412d573b370" providerId="AD" clId="Web-{4D6A0089-5AAB-DFE6-20FB-0E4363291324}" dt="2023-01-12T21:55:05.151" v="3310" actId="20577"/>
        <pc:sldMkLst>
          <pc:docMk/>
          <pc:sldMk cId="1356712262" sldId="419"/>
        </pc:sldMkLst>
        <pc:spChg chg="mod">
          <ac:chgData name="Luke W Malinowski" userId="S::lmalinowski@mitre.org::57759a89-bbd7-4a83-a901-5412d573b370" providerId="AD" clId="Web-{4D6A0089-5AAB-DFE6-20FB-0E4363291324}" dt="2023-01-12T20:48:33.391" v="1285" actId="20577"/>
          <ac:spMkLst>
            <pc:docMk/>
            <pc:sldMk cId="1356712262" sldId="419"/>
            <ac:spMk id="2" creationId="{D37FAC31-BF62-E306-769A-567AEEC945AA}"/>
          </ac:spMkLst>
        </pc:spChg>
        <pc:spChg chg="mod">
          <ac:chgData name="Luke W Malinowski" userId="S::lmalinowski@mitre.org::57759a89-bbd7-4a83-a901-5412d573b370" providerId="AD" clId="Web-{4D6A0089-5AAB-DFE6-20FB-0E4363291324}" dt="2023-01-12T21:55:05.151" v="3310" actId="20577"/>
          <ac:spMkLst>
            <pc:docMk/>
            <pc:sldMk cId="1356712262" sldId="419"/>
            <ac:spMk id="3" creationId="{AABCC500-C565-FB82-D035-7FD3F44B09D2}"/>
          </ac:spMkLst>
        </pc:spChg>
      </pc:sldChg>
      <pc:sldChg chg="modSp new">
        <pc:chgData name="Luke W Malinowski" userId="S::lmalinowski@mitre.org::57759a89-bbd7-4a83-a901-5412d573b370" providerId="AD" clId="Web-{4D6A0089-5AAB-DFE6-20FB-0E4363291324}" dt="2023-01-12T21:54:12.601" v="3305" actId="20577"/>
        <pc:sldMkLst>
          <pc:docMk/>
          <pc:sldMk cId="2013757822" sldId="420"/>
        </pc:sldMkLst>
        <pc:spChg chg="mod">
          <ac:chgData name="Luke W Malinowski" userId="S::lmalinowski@mitre.org::57759a89-bbd7-4a83-a901-5412d573b370" providerId="AD" clId="Web-{4D6A0089-5AAB-DFE6-20FB-0E4363291324}" dt="2023-01-12T21:32:32.658" v="2658" actId="20577"/>
          <ac:spMkLst>
            <pc:docMk/>
            <pc:sldMk cId="2013757822" sldId="420"/>
            <ac:spMk id="2" creationId="{7FF21179-D5BB-0264-7924-8A7A82FCD4F7}"/>
          </ac:spMkLst>
        </pc:spChg>
        <pc:spChg chg="mod">
          <ac:chgData name="Luke W Malinowski" userId="S::lmalinowski@mitre.org::57759a89-bbd7-4a83-a901-5412d573b370" providerId="AD" clId="Web-{4D6A0089-5AAB-DFE6-20FB-0E4363291324}" dt="2023-01-12T21:54:12.601" v="3305" actId="20577"/>
          <ac:spMkLst>
            <pc:docMk/>
            <pc:sldMk cId="2013757822" sldId="420"/>
            <ac:spMk id="3" creationId="{D01FE6B2-287E-BD6F-F5A7-6762E3A447AC}"/>
          </ac:spMkLst>
        </pc:spChg>
      </pc:sldChg>
      <pc:sldChg chg="modSp new del">
        <pc:chgData name="Luke W Malinowski" userId="S::lmalinowski@mitre.org::57759a89-bbd7-4a83-a901-5412d573b370" providerId="AD" clId="Web-{4D6A0089-5AAB-DFE6-20FB-0E4363291324}" dt="2023-01-12T21:56:32.667" v="3329"/>
        <pc:sldMkLst>
          <pc:docMk/>
          <pc:sldMk cId="2059780843" sldId="421"/>
        </pc:sldMkLst>
        <pc:spChg chg="mod">
          <ac:chgData name="Luke W Malinowski" userId="S::lmalinowski@mitre.org::57759a89-bbd7-4a83-a901-5412d573b370" providerId="AD" clId="Web-{4D6A0089-5AAB-DFE6-20FB-0E4363291324}" dt="2023-01-12T21:56:31.542" v="3328" actId="20577"/>
          <ac:spMkLst>
            <pc:docMk/>
            <pc:sldMk cId="2059780843" sldId="421"/>
            <ac:spMk id="2" creationId="{6F387C01-30BD-8DD3-48E8-5F8BD9A8B42F}"/>
          </ac:spMkLst>
        </pc:spChg>
      </pc:sldChg>
      <pc:sldChg chg="modSp new">
        <pc:chgData name="Luke W Malinowski" userId="S::lmalinowski@mitre.org::57759a89-bbd7-4a83-a901-5412d573b370" providerId="AD" clId="Web-{4D6A0089-5AAB-DFE6-20FB-0E4363291324}" dt="2023-01-12T21:56:59.449" v="3339" actId="20577"/>
        <pc:sldMkLst>
          <pc:docMk/>
          <pc:sldMk cId="2509566654" sldId="421"/>
        </pc:sldMkLst>
        <pc:spChg chg="mod">
          <ac:chgData name="Luke W Malinowski" userId="S::lmalinowski@mitre.org::57759a89-bbd7-4a83-a901-5412d573b370" providerId="AD" clId="Web-{4D6A0089-5AAB-DFE6-20FB-0E4363291324}" dt="2023-01-12T21:56:59.449" v="3339" actId="20577"/>
          <ac:spMkLst>
            <pc:docMk/>
            <pc:sldMk cId="2509566654" sldId="421"/>
            <ac:spMk id="2" creationId="{E8F59001-B342-AA67-EAB7-A1DC698B8D81}"/>
          </ac:spMkLst>
        </pc:spChg>
      </pc:sldChg>
      <pc:sldChg chg="new del">
        <pc:chgData name="Luke W Malinowski" userId="S::lmalinowski@mitre.org::57759a89-bbd7-4a83-a901-5412d573b370" providerId="AD" clId="Web-{4D6A0089-5AAB-DFE6-20FB-0E4363291324}" dt="2023-01-12T21:56:44.355" v="3331"/>
        <pc:sldMkLst>
          <pc:docMk/>
          <pc:sldMk cId="2765905735" sldId="421"/>
        </pc:sldMkLst>
      </pc:sldChg>
      <pc:sldChg chg="addSp delSp modSp new">
        <pc:chgData name="Luke W Malinowski" userId="S::lmalinowski@mitre.org::57759a89-bbd7-4a83-a901-5412d573b370" providerId="AD" clId="Web-{4D6A0089-5AAB-DFE6-20FB-0E4363291324}" dt="2023-01-12T22:09:41.224" v="3419" actId="20577"/>
        <pc:sldMkLst>
          <pc:docMk/>
          <pc:sldMk cId="1460398756" sldId="422"/>
        </pc:sldMkLst>
        <pc:spChg chg="mod">
          <ac:chgData name="Luke W Malinowski" userId="S::lmalinowski@mitre.org::57759a89-bbd7-4a83-a901-5412d573b370" providerId="AD" clId="Web-{4D6A0089-5AAB-DFE6-20FB-0E4363291324}" dt="2023-01-12T22:09:41.224" v="3419" actId="20577"/>
          <ac:spMkLst>
            <pc:docMk/>
            <pc:sldMk cId="1460398756" sldId="422"/>
            <ac:spMk id="2" creationId="{6A2527F1-2877-D297-92D8-D84826C00431}"/>
          </ac:spMkLst>
        </pc:spChg>
        <pc:spChg chg="del">
          <ac:chgData name="Luke W Malinowski" userId="S::lmalinowski@mitre.org::57759a89-bbd7-4a83-a901-5412d573b370" providerId="AD" clId="Web-{4D6A0089-5AAB-DFE6-20FB-0E4363291324}" dt="2023-01-12T22:08:21.926" v="3382"/>
          <ac:spMkLst>
            <pc:docMk/>
            <pc:sldMk cId="1460398756" sldId="422"/>
            <ac:spMk id="3" creationId="{2547894D-F882-D717-EC0D-A03BC3B6E026}"/>
          </ac:spMkLst>
        </pc:spChg>
        <pc:picChg chg="add mod ord">
          <ac:chgData name="Luke W Malinowski" userId="S::lmalinowski@mitre.org::57759a89-bbd7-4a83-a901-5412d573b370" providerId="AD" clId="Web-{4D6A0089-5AAB-DFE6-20FB-0E4363291324}" dt="2023-01-12T22:09:21.255" v="3417" actId="1076"/>
          <ac:picMkLst>
            <pc:docMk/>
            <pc:sldMk cId="1460398756" sldId="422"/>
            <ac:picMk id="5" creationId="{F0212549-89D7-BF12-FB7A-546E4D26991E}"/>
          </ac:picMkLst>
        </pc:picChg>
      </pc:sldChg>
      <pc:sldChg chg="addSp delSp modSp new">
        <pc:chgData name="Luke W Malinowski" userId="S::lmalinowski@mitre.org::57759a89-bbd7-4a83-a901-5412d573b370" providerId="AD" clId="Web-{4D6A0089-5AAB-DFE6-20FB-0E4363291324}" dt="2023-01-12T22:09:16.146" v="3416" actId="1076"/>
        <pc:sldMkLst>
          <pc:docMk/>
          <pc:sldMk cId="4219578849" sldId="423"/>
        </pc:sldMkLst>
        <pc:spChg chg="mod">
          <ac:chgData name="Luke W Malinowski" userId="S::lmalinowski@mitre.org::57759a89-bbd7-4a83-a901-5412d573b370" providerId="AD" clId="Web-{4D6A0089-5AAB-DFE6-20FB-0E4363291324}" dt="2023-01-12T22:08:34.598" v="3396" actId="20577"/>
          <ac:spMkLst>
            <pc:docMk/>
            <pc:sldMk cId="4219578849" sldId="423"/>
            <ac:spMk id="2" creationId="{50CAB06F-10E7-28D1-7542-E875CBB1B91D}"/>
          </ac:spMkLst>
        </pc:spChg>
        <pc:spChg chg="del">
          <ac:chgData name="Luke W Malinowski" userId="S::lmalinowski@mitre.org::57759a89-bbd7-4a83-a901-5412d573b370" providerId="AD" clId="Web-{4D6A0089-5AAB-DFE6-20FB-0E4363291324}" dt="2023-01-12T22:08:38.989" v="3397"/>
          <ac:spMkLst>
            <pc:docMk/>
            <pc:sldMk cId="4219578849" sldId="423"/>
            <ac:spMk id="3" creationId="{1B642A2A-621B-FF42-0F02-BFB0305738C2}"/>
          </ac:spMkLst>
        </pc:spChg>
        <pc:picChg chg="add mod ord">
          <ac:chgData name="Luke W Malinowski" userId="S::lmalinowski@mitre.org::57759a89-bbd7-4a83-a901-5412d573b370" providerId="AD" clId="Web-{4D6A0089-5AAB-DFE6-20FB-0E4363291324}" dt="2023-01-12T22:09:16.146" v="3416" actId="1076"/>
          <ac:picMkLst>
            <pc:docMk/>
            <pc:sldMk cId="4219578849" sldId="423"/>
            <ac:picMk id="5" creationId="{7B181EFE-3528-749E-AA6D-20D35151A15F}"/>
          </ac:picMkLst>
        </pc:picChg>
      </pc:sldChg>
      <pc:sldChg chg="addSp delSp modSp new">
        <pc:chgData name="Luke W Malinowski" userId="S::lmalinowski@mitre.org::57759a89-bbd7-4a83-a901-5412d573b370" providerId="AD" clId="Web-{4D6A0089-5AAB-DFE6-20FB-0E4363291324}" dt="2023-01-12T22:09:26.333" v="3418" actId="1076"/>
        <pc:sldMkLst>
          <pc:docMk/>
          <pc:sldMk cId="2176942331" sldId="424"/>
        </pc:sldMkLst>
        <pc:spChg chg="mod">
          <ac:chgData name="Luke W Malinowski" userId="S::lmalinowski@mitre.org::57759a89-bbd7-4a83-a901-5412d573b370" providerId="AD" clId="Web-{4D6A0089-5AAB-DFE6-20FB-0E4363291324}" dt="2023-01-12T22:08:55.411" v="3415" actId="20577"/>
          <ac:spMkLst>
            <pc:docMk/>
            <pc:sldMk cId="2176942331" sldId="424"/>
            <ac:spMk id="2" creationId="{EA7C776F-6394-C185-8C84-FF0DAD864110}"/>
          </ac:spMkLst>
        </pc:spChg>
        <pc:spChg chg="del">
          <ac:chgData name="Luke W Malinowski" userId="S::lmalinowski@mitre.org::57759a89-bbd7-4a83-a901-5412d573b370" providerId="AD" clId="Web-{4D6A0089-5AAB-DFE6-20FB-0E4363291324}" dt="2023-01-12T22:08:49.692" v="3399"/>
          <ac:spMkLst>
            <pc:docMk/>
            <pc:sldMk cId="2176942331" sldId="424"/>
            <ac:spMk id="3" creationId="{EB168F6A-CFDD-2179-5AC1-676BCACB463E}"/>
          </ac:spMkLst>
        </pc:spChg>
        <pc:picChg chg="add mod ord">
          <ac:chgData name="Luke W Malinowski" userId="S::lmalinowski@mitre.org::57759a89-bbd7-4a83-a901-5412d573b370" providerId="AD" clId="Web-{4D6A0089-5AAB-DFE6-20FB-0E4363291324}" dt="2023-01-12T22:09:26.333" v="3418" actId="1076"/>
          <ac:picMkLst>
            <pc:docMk/>
            <pc:sldMk cId="2176942331" sldId="424"/>
            <ac:picMk id="5" creationId="{C7AF4888-4B3F-27BE-3A38-CF133877BD75}"/>
          </ac:picMkLst>
        </pc:picChg>
      </pc:sldChg>
    </pc:docChg>
  </pc:docChgLst>
  <pc:docChgLst>
    <pc:chgData name="Alec J Summers" userId="S::asummers@mitre.org::d9c4246f-ffa8-4c52-a253-9dc5efe19efc" providerId="AD" clId="Web-{1E8AB470-63EB-402C-8FF6-A4804D371C46}"/>
    <pc:docChg chg="delSld modSection">
      <pc:chgData name="Alec J Summers" userId="S::asummers@mitre.org::d9c4246f-ffa8-4c52-a253-9dc5efe19efc" providerId="AD" clId="Web-{1E8AB470-63EB-402C-8FF6-A4804D371C46}" dt="2023-07-14T16:03:48.041" v="1"/>
      <pc:docMkLst>
        <pc:docMk/>
      </pc:docMkLst>
      <pc:sldChg chg="del">
        <pc:chgData name="Alec J Summers" userId="S::asummers@mitre.org::d9c4246f-ffa8-4c52-a253-9dc5efe19efc" providerId="AD" clId="Web-{1E8AB470-63EB-402C-8FF6-A4804D371C46}" dt="2023-07-14T16:03:48.041" v="0"/>
        <pc:sldMkLst>
          <pc:docMk/>
          <pc:sldMk cId="2715781384" sldId="584"/>
        </pc:sldMkLst>
      </pc:sldChg>
      <pc:sldChg chg="del">
        <pc:chgData name="Alec J Summers" userId="S::asummers@mitre.org::d9c4246f-ffa8-4c52-a253-9dc5efe19efc" providerId="AD" clId="Web-{1E8AB470-63EB-402C-8FF6-A4804D371C46}" dt="2023-07-14T16:03:48.041" v="1"/>
        <pc:sldMkLst>
          <pc:docMk/>
          <pc:sldMk cId="4119609335" sldId="588"/>
        </pc:sldMkLst>
      </pc:sldChg>
    </pc:docChg>
  </pc:docChgLst>
  <pc:docChgLst>
    <pc:chgData name="Bob Heinemann" userId="2f06b177-d646-4aca-968e-b5dc5b6e5c99" providerId="ADAL" clId="{B45993E0-B45F-4672-9540-EDAED8F6B21D}"/>
    <pc:docChg chg="undo custSel addSld delSld modSld sldOrd modSection">
      <pc:chgData name="Bob Heinemann" userId="2f06b177-d646-4aca-968e-b5dc5b6e5c99" providerId="ADAL" clId="{B45993E0-B45F-4672-9540-EDAED8F6B21D}" dt="2023-06-09T14:11:12.040" v="541" actId="47"/>
      <pc:docMkLst>
        <pc:docMk/>
      </pc:docMkLst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0" sldId="256"/>
        </pc:sldMkLst>
      </pc:sldChg>
      <pc:sldChg chg="modSp mod">
        <pc:chgData name="Bob Heinemann" userId="2f06b177-d646-4aca-968e-b5dc5b6e5c99" providerId="ADAL" clId="{B45993E0-B45F-4672-9540-EDAED8F6B21D}" dt="2023-06-01T20:44:24.581" v="5" actId="20577"/>
        <pc:sldMkLst>
          <pc:docMk/>
          <pc:sldMk cId="2623002088" sldId="257"/>
        </pc:sldMkLst>
        <pc:spChg chg="mod">
          <ac:chgData name="Bob Heinemann" userId="2f06b177-d646-4aca-968e-b5dc5b6e5c99" providerId="ADAL" clId="{B45993E0-B45F-4672-9540-EDAED8F6B21D}" dt="2023-06-01T20:44:24.581" v="5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B45993E0-B45F-4672-9540-EDAED8F6B21D}" dt="2023-06-09T14:00:09.239" v="519" actId="242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B45993E0-B45F-4672-9540-EDAED8F6B21D}" dt="2023-06-09T14:00:09.239" v="519" actId="242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B45993E0-B45F-4672-9540-EDAED8F6B21D}" dt="2023-06-01T21:36:09.076" v="277" actId="20577"/>
        <pc:sldMkLst>
          <pc:docMk/>
          <pc:sldMk cId="450011491" sldId="261"/>
        </pc:sldMkLst>
        <pc:spChg chg="mod">
          <ac:chgData name="Bob Heinemann" userId="2f06b177-d646-4aca-968e-b5dc5b6e5c99" providerId="ADAL" clId="{B45993E0-B45F-4672-9540-EDAED8F6B21D}" dt="2023-06-01T21:36:09.076" v="277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del">
        <pc:chgData name="Bob Heinemann" userId="2f06b177-d646-4aca-968e-b5dc5b6e5c99" providerId="ADAL" clId="{B45993E0-B45F-4672-9540-EDAED8F6B21D}" dt="2023-06-01T21:34:07.014" v="243" actId="47"/>
        <pc:sldMkLst>
          <pc:docMk/>
          <pc:sldMk cId="170097782" sldId="263"/>
        </pc:sldMkLst>
      </pc:sldChg>
      <pc:sldChg chg="add del">
        <pc:chgData name="Bob Heinemann" userId="2f06b177-d646-4aca-968e-b5dc5b6e5c99" providerId="ADAL" clId="{B45993E0-B45F-4672-9540-EDAED8F6B21D}" dt="2023-06-09T14:05:45.339" v="536"/>
        <pc:sldMkLst>
          <pc:docMk/>
          <pc:sldMk cId="2262497319" sldId="268"/>
        </pc:sldMkLst>
      </pc:sldChg>
      <pc:sldChg chg="modSp add del mod ord">
        <pc:chgData name="Bob Heinemann" userId="2f06b177-d646-4aca-968e-b5dc5b6e5c99" providerId="ADAL" clId="{B45993E0-B45F-4672-9540-EDAED8F6B21D}" dt="2023-06-09T14:01:44.774" v="534"/>
        <pc:sldMkLst>
          <pc:docMk/>
          <pc:sldMk cId="2862387157" sldId="271"/>
        </pc:sldMkLst>
        <pc:spChg chg="mod">
          <ac:chgData name="Bob Heinemann" userId="2f06b177-d646-4aca-968e-b5dc5b6e5c99" providerId="ADAL" clId="{B45993E0-B45F-4672-9540-EDAED8F6B21D}" dt="2023-06-01T21:34:29.012" v="270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add del">
        <pc:chgData name="Bob Heinemann" userId="2f06b177-d646-4aca-968e-b5dc5b6e5c99" providerId="ADAL" clId="{B45993E0-B45F-4672-9540-EDAED8F6B21D}" dt="2023-06-09T14:05:45.339" v="536"/>
        <pc:sldMkLst>
          <pc:docMk/>
          <pc:sldMk cId="3505836679" sldId="280"/>
        </pc:sldMkLst>
      </pc:sldChg>
      <pc:sldChg chg="modSp add del mod">
        <pc:chgData name="Bob Heinemann" userId="2f06b177-d646-4aca-968e-b5dc5b6e5c99" providerId="ADAL" clId="{B45993E0-B45F-4672-9540-EDAED8F6B21D}" dt="2023-06-09T14:11:04.257" v="540"/>
        <pc:sldMkLst>
          <pc:docMk/>
          <pc:sldMk cId="3327915727" sldId="281"/>
        </pc:sldMkLst>
        <pc:spChg chg="mod">
          <ac:chgData name="Bob Heinemann" userId="2f06b177-d646-4aca-968e-b5dc5b6e5c99" providerId="ADAL" clId="{B45993E0-B45F-4672-9540-EDAED8F6B21D}" dt="2023-06-09T14:11:04.257" v="540"/>
          <ac:spMkLst>
            <pc:docMk/>
            <pc:sldMk cId="3327915727" sldId="281"/>
            <ac:spMk id="2" creationId="{66D5CADE-8BF3-D4E3-1A54-35ADA7BD2990}"/>
          </ac:spMkLst>
        </pc:spChg>
      </pc:sldChg>
      <pc:sldChg chg="modSp mod">
        <pc:chgData name="Bob Heinemann" userId="2f06b177-d646-4aca-968e-b5dc5b6e5c99" providerId="ADAL" clId="{B45993E0-B45F-4672-9540-EDAED8F6B21D}" dt="2023-06-09T14:01:10.881" v="532" actId="20577"/>
        <pc:sldMkLst>
          <pc:docMk/>
          <pc:sldMk cId="4194838497" sldId="417"/>
        </pc:sldMkLst>
        <pc:spChg chg="mod">
          <ac:chgData name="Bob Heinemann" userId="2f06b177-d646-4aca-968e-b5dc5b6e5c99" providerId="ADAL" clId="{B45993E0-B45F-4672-9540-EDAED8F6B21D}" dt="2023-06-09T14:01:10.881" v="532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del">
        <pc:chgData name="Bob Heinemann" userId="2f06b177-d646-4aca-968e-b5dc5b6e5c99" providerId="ADAL" clId="{B45993E0-B45F-4672-9540-EDAED8F6B21D}" dt="2023-06-01T21:33:53.548" v="234" actId="47"/>
        <pc:sldMkLst>
          <pc:docMk/>
          <pc:sldMk cId="3194878746" sldId="430"/>
        </pc:sldMkLst>
      </pc:sldChg>
      <pc:sldChg chg="del">
        <pc:chgData name="Bob Heinemann" userId="2f06b177-d646-4aca-968e-b5dc5b6e5c99" providerId="ADAL" clId="{B45993E0-B45F-4672-9540-EDAED8F6B21D}" dt="2023-06-01T21:34:08.489" v="245" actId="47"/>
        <pc:sldMkLst>
          <pc:docMk/>
          <pc:sldMk cId="646901648" sldId="431"/>
        </pc:sldMkLst>
      </pc:sldChg>
      <pc:sldChg chg="del">
        <pc:chgData name="Bob Heinemann" userId="2f06b177-d646-4aca-968e-b5dc5b6e5c99" providerId="ADAL" clId="{B45993E0-B45F-4672-9540-EDAED8F6B21D}" dt="2023-06-01T21:33:55.968" v="235" actId="47"/>
        <pc:sldMkLst>
          <pc:docMk/>
          <pc:sldMk cId="1064651804" sldId="432"/>
        </pc:sldMkLst>
      </pc:sldChg>
      <pc:sldChg chg="del">
        <pc:chgData name="Bob Heinemann" userId="2f06b177-d646-4aca-968e-b5dc5b6e5c99" providerId="ADAL" clId="{B45993E0-B45F-4672-9540-EDAED8F6B21D}" dt="2023-06-01T21:34:02.680" v="238" actId="47"/>
        <pc:sldMkLst>
          <pc:docMk/>
          <pc:sldMk cId="2543735995" sldId="433"/>
        </pc:sldMkLst>
      </pc:sldChg>
      <pc:sldChg chg="del">
        <pc:chgData name="Bob Heinemann" userId="2f06b177-d646-4aca-968e-b5dc5b6e5c99" providerId="ADAL" clId="{B45993E0-B45F-4672-9540-EDAED8F6B21D}" dt="2023-06-01T21:34:05.285" v="240" actId="47"/>
        <pc:sldMkLst>
          <pc:docMk/>
          <pc:sldMk cId="2714082848" sldId="434"/>
        </pc:sldMkLst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1862869358" sldId="576"/>
        </pc:sldMkLst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3259725674" sldId="579"/>
        </pc:sldMkLst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4279929939" sldId="580"/>
        </pc:sldMkLst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3024700153" sldId="581"/>
        </pc:sldMkLst>
      </pc:sldChg>
      <pc:sldChg chg="modSp add mod">
        <pc:chgData name="Bob Heinemann" userId="2f06b177-d646-4aca-968e-b5dc5b6e5c99" providerId="ADAL" clId="{B45993E0-B45F-4672-9540-EDAED8F6B21D}" dt="2023-06-07T18:28:17.323" v="486" actId="27636"/>
        <pc:sldMkLst>
          <pc:docMk/>
          <pc:sldMk cId="2715781384" sldId="584"/>
        </pc:sldMkLst>
        <pc:spChg chg="mod">
          <ac:chgData name="Bob Heinemann" userId="2f06b177-d646-4aca-968e-b5dc5b6e5c99" providerId="ADAL" clId="{B45993E0-B45F-4672-9540-EDAED8F6B21D}" dt="2023-06-07T18:28:17.323" v="486" actId="27636"/>
          <ac:spMkLst>
            <pc:docMk/>
            <pc:sldMk cId="2715781384" sldId="584"/>
            <ac:spMk id="3" creationId="{DB93B8F4-55A1-76BB-FBB8-EC041EAF9C3A}"/>
          </ac:spMkLst>
        </pc:spChg>
      </pc:sldChg>
      <pc:sldChg chg="modSp add mod">
        <pc:chgData name="Bob Heinemann" userId="2f06b177-d646-4aca-968e-b5dc5b6e5c99" providerId="ADAL" clId="{B45993E0-B45F-4672-9540-EDAED8F6B21D}" dt="2023-06-07T18:28:17.278" v="484" actId="27636"/>
        <pc:sldMkLst>
          <pc:docMk/>
          <pc:sldMk cId="2378452926" sldId="585"/>
        </pc:sldMkLst>
        <pc:spChg chg="mod">
          <ac:chgData name="Bob Heinemann" userId="2f06b177-d646-4aca-968e-b5dc5b6e5c99" providerId="ADAL" clId="{B45993E0-B45F-4672-9540-EDAED8F6B21D}" dt="2023-06-07T18:28:17.278" v="484" actId="27636"/>
          <ac:spMkLst>
            <pc:docMk/>
            <pc:sldMk cId="2378452926" sldId="585"/>
            <ac:spMk id="3" creationId="{880A4A83-E69E-4F8C-099B-4674669417A3}"/>
          </ac:spMkLst>
        </pc:spChg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3573367452" sldId="586"/>
        </pc:sldMkLst>
      </pc:sldChg>
      <pc:sldChg chg="modSp add mod">
        <pc:chgData name="Bob Heinemann" userId="2f06b177-d646-4aca-968e-b5dc5b6e5c99" providerId="ADAL" clId="{B45993E0-B45F-4672-9540-EDAED8F6B21D}" dt="2023-06-07T18:28:17.293" v="485" actId="27636"/>
        <pc:sldMkLst>
          <pc:docMk/>
          <pc:sldMk cId="18271799" sldId="587"/>
        </pc:sldMkLst>
        <pc:spChg chg="mod">
          <ac:chgData name="Bob Heinemann" userId="2f06b177-d646-4aca-968e-b5dc5b6e5c99" providerId="ADAL" clId="{B45993E0-B45F-4672-9540-EDAED8F6B21D}" dt="2023-06-07T18:28:17.293" v="485" actId="27636"/>
          <ac:spMkLst>
            <pc:docMk/>
            <pc:sldMk cId="18271799" sldId="587"/>
            <ac:spMk id="3" creationId="{31F85D60-621F-2473-D165-80CC65D8131A}"/>
          </ac:spMkLst>
        </pc:spChg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4119609335" sldId="588"/>
        </pc:sldMkLst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3024401775" sldId="589"/>
        </pc:sldMkLst>
      </pc:sldChg>
      <pc:sldChg chg="del">
        <pc:chgData name="Bob Heinemann" userId="2f06b177-d646-4aca-968e-b5dc5b6e5c99" providerId="ADAL" clId="{B45993E0-B45F-4672-9540-EDAED8F6B21D}" dt="2023-06-01T21:34:08.984" v="246" actId="47"/>
        <pc:sldMkLst>
          <pc:docMk/>
          <pc:sldMk cId="0" sldId="849"/>
        </pc:sldMkLst>
      </pc:sldChg>
      <pc:sldChg chg="del">
        <pc:chgData name="Bob Heinemann" userId="2f06b177-d646-4aca-968e-b5dc5b6e5c99" providerId="ADAL" clId="{B45993E0-B45F-4672-9540-EDAED8F6B21D}" dt="2023-06-01T21:34:12.619" v="253" actId="47"/>
        <pc:sldMkLst>
          <pc:docMk/>
          <pc:sldMk cId="0" sldId="852"/>
        </pc:sldMkLst>
      </pc:sldChg>
      <pc:sldChg chg="del">
        <pc:chgData name="Bob Heinemann" userId="2f06b177-d646-4aca-968e-b5dc5b6e5c99" providerId="ADAL" clId="{B45993E0-B45F-4672-9540-EDAED8F6B21D}" dt="2023-06-01T21:34:10.354" v="249" actId="47"/>
        <pc:sldMkLst>
          <pc:docMk/>
          <pc:sldMk cId="0" sldId="855"/>
        </pc:sldMkLst>
      </pc:sldChg>
      <pc:sldChg chg="del">
        <pc:chgData name="Bob Heinemann" userId="2f06b177-d646-4aca-968e-b5dc5b6e5c99" providerId="ADAL" clId="{B45993E0-B45F-4672-9540-EDAED8F6B21D}" dt="2023-06-01T21:34:15.249" v="258" actId="47"/>
        <pc:sldMkLst>
          <pc:docMk/>
          <pc:sldMk cId="0" sldId="856"/>
        </pc:sldMkLst>
      </pc:sldChg>
      <pc:sldChg chg="del">
        <pc:chgData name="Bob Heinemann" userId="2f06b177-d646-4aca-968e-b5dc5b6e5c99" providerId="ADAL" clId="{B45993E0-B45F-4672-9540-EDAED8F6B21D}" dt="2023-06-01T21:34:15.624" v="259" actId="47"/>
        <pc:sldMkLst>
          <pc:docMk/>
          <pc:sldMk cId="0" sldId="857"/>
        </pc:sldMkLst>
      </pc:sldChg>
      <pc:sldChg chg="del">
        <pc:chgData name="Bob Heinemann" userId="2f06b177-d646-4aca-968e-b5dc5b6e5c99" providerId="ADAL" clId="{B45993E0-B45F-4672-9540-EDAED8F6B21D}" dt="2023-06-01T21:34:11.954" v="252" actId="47"/>
        <pc:sldMkLst>
          <pc:docMk/>
          <pc:sldMk cId="0" sldId="858"/>
        </pc:sldMkLst>
      </pc:sldChg>
      <pc:sldChg chg="del">
        <pc:chgData name="Bob Heinemann" userId="2f06b177-d646-4aca-968e-b5dc5b6e5c99" providerId="ADAL" clId="{B45993E0-B45F-4672-9540-EDAED8F6B21D}" dt="2023-06-01T21:34:16.469" v="260" actId="47"/>
        <pc:sldMkLst>
          <pc:docMk/>
          <pc:sldMk cId="0" sldId="861"/>
        </pc:sldMkLst>
      </pc:sldChg>
      <pc:sldChg chg="del">
        <pc:chgData name="Bob Heinemann" userId="2f06b177-d646-4aca-968e-b5dc5b6e5c99" providerId="ADAL" clId="{B45993E0-B45F-4672-9540-EDAED8F6B21D}" dt="2023-06-01T21:34:17.141" v="261" actId="47"/>
        <pc:sldMkLst>
          <pc:docMk/>
          <pc:sldMk cId="0" sldId="862"/>
        </pc:sldMkLst>
      </pc:sldChg>
      <pc:sldChg chg="del">
        <pc:chgData name="Bob Heinemann" userId="2f06b177-d646-4aca-968e-b5dc5b6e5c99" providerId="ADAL" clId="{B45993E0-B45F-4672-9540-EDAED8F6B21D}" dt="2023-06-01T21:34:13.054" v="254" actId="47"/>
        <pc:sldMkLst>
          <pc:docMk/>
          <pc:sldMk cId="0" sldId="863"/>
        </pc:sldMkLst>
      </pc:sldChg>
      <pc:sldChg chg="del">
        <pc:chgData name="Bob Heinemann" userId="2f06b177-d646-4aca-968e-b5dc5b6e5c99" providerId="ADAL" clId="{B45993E0-B45F-4672-9540-EDAED8F6B21D}" dt="2023-06-01T21:34:09.510" v="247" actId="47"/>
        <pc:sldMkLst>
          <pc:docMk/>
          <pc:sldMk cId="0" sldId="865"/>
        </pc:sldMkLst>
      </pc:sldChg>
      <pc:sldChg chg="del">
        <pc:chgData name="Bob Heinemann" userId="2f06b177-d646-4aca-968e-b5dc5b6e5c99" providerId="ADAL" clId="{B45993E0-B45F-4672-9540-EDAED8F6B21D}" dt="2023-06-01T21:34:11.059" v="250" actId="47"/>
        <pc:sldMkLst>
          <pc:docMk/>
          <pc:sldMk cId="0" sldId="866"/>
        </pc:sldMkLst>
      </pc:sldChg>
      <pc:sldChg chg="del">
        <pc:chgData name="Bob Heinemann" userId="2f06b177-d646-4aca-968e-b5dc5b6e5c99" providerId="ADAL" clId="{B45993E0-B45F-4672-9540-EDAED8F6B21D}" dt="2023-06-01T21:34:11.509" v="251" actId="47"/>
        <pc:sldMkLst>
          <pc:docMk/>
          <pc:sldMk cId="0" sldId="867"/>
        </pc:sldMkLst>
      </pc:sldChg>
      <pc:sldChg chg="del">
        <pc:chgData name="Bob Heinemann" userId="2f06b177-d646-4aca-968e-b5dc5b6e5c99" providerId="ADAL" clId="{B45993E0-B45F-4672-9540-EDAED8F6B21D}" dt="2023-06-01T21:34:13.744" v="255" actId="47"/>
        <pc:sldMkLst>
          <pc:docMk/>
          <pc:sldMk cId="0" sldId="869"/>
        </pc:sldMkLst>
      </pc:sldChg>
      <pc:sldChg chg="del">
        <pc:chgData name="Bob Heinemann" userId="2f06b177-d646-4aca-968e-b5dc5b6e5c99" providerId="ADAL" clId="{B45993E0-B45F-4672-9540-EDAED8F6B21D}" dt="2023-06-01T21:34:14.209" v="256" actId="47"/>
        <pc:sldMkLst>
          <pc:docMk/>
          <pc:sldMk cId="0" sldId="871"/>
        </pc:sldMkLst>
      </pc:sldChg>
      <pc:sldChg chg="del">
        <pc:chgData name="Bob Heinemann" userId="2f06b177-d646-4aca-968e-b5dc5b6e5c99" providerId="ADAL" clId="{B45993E0-B45F-4672-9540-EDAED8F6B21D}" dt="2023-06-01T21:34:14.859" v="257" actId="47"/>
        <pc:sldMkLst>
          <pc:docMk/>
          <pc:sldMk cId="0" sldId="872"/>
        </pc:sldMkLst>
      </pc:sldChg>
      <pc:sldChg chg="del">
        <pc:chgData name="Bob Heinemann" userId="2f06b177-d646-4aca-968e-b5dc5b6e5c99" providerId="ADAL" clId="{B45993E0-B45F-4672-9540-EDAED8F6B21D}" dt="2023-06-01T21:34:09.899" v="248" actId="47"/>
        <pc:sldMkLst>
          <pc:docMk/>
          <pc:sldMk cId="0" sldId="873"/>
        </pc:sldMkLst>
      </pc:sldChg>
      <pc:sldChg chg="del">
        <pc:chgData name="Bob Heinemann" userId="2f06b177-d646-4aca-968e-b5dc5b6e5c99" providerId="ADAL" clId="{B45993E0-B45F-4672-9540-EDAED8F6B21D}" dt="2023-06-01T21:34:04.125" v="239" actId="47"/>
        <pc:sldMkLst>
          <pc:docMk/>
          <pc:sldMk cId="1516301132" sldId="1169"/>
        </pc:sldMkLst>
      </pc:sldChg>
      <pc:sldChg chg="del">
        <pc:chgData name="Bob Heinemann" userId="2f06b177-d646-4aca-968e-b5dc5b6e5c99" providerId="ADAL" clId="{B45993E0-B45F-4672-9540-EDAED8F6B21D}" dt="2023-06-01T21:34:06.050" v="241" actId="47"/>
        <pc:sldMkLst>
          <pc:docMk/>
          <pc:sldMk cId="1639305289" sldId="3397"/>
        </pc:sldMkLst>
      </pc:sldChg>
      <pc:sldChg chg="modSp add mod">
        <pc:chgData name="Bob Heinemann" userId="2f06b177-d646-4aca-968e-b5dc5b6e5c99" providerId="ADAL" clId="{B45993E0-B45F-4672-9540-EDAED8F6B21D}" dt="2023-06-07T18:28:17.233" v="483" actId="27636"/>
        <pc:sldMkLst>
          <pc:docMk/>
          <pc:sldMk cId="2487307912" sldId="4898"/>
        </pc:sldMkLst>
        <pc:spChg chg="mod">
          <ac:chgData name="Bob Heinemann" userId="2f06b177-d646-4aca-968e-b5dc5b6e5c99" providerId="ADAL" clId="{B45993E0-B45F-4672-9540-EDAED8F6B21D}" dt="2023-06-07T18:28:17.233" v="483" actId="27636"/>
          <ac:spMkLst>
            <pc:docMk/>
            <pc:sldMk cId="2487307912" sldId="4898"/>
            <ac:spMk id="2" creationId="{54986938-3EB9-D6DC-BC05-9F731D783FD7}"/>
          </ac:spMkLst>
        </pc:spChg>
      </pc:sldChg>
      <pc:sldChg chg="del">
        <pc:chgData name="Bob Heinemann" userId="2f06b177-d646-4aca-968e-b5dc5b6e5c99" providerId="ADAL" clId="{B45993E0-B45F-4672-9540-EDAED8F6B21D}" dt="2023-06-01T21:34:06.534" v="242" actId="47"/>
        <pc:sldMkLst>
          <pc:docMk/>
          <pc:sldMk cId="4293477551" sldId="4917"/>
        </pc:sldMkLst>
      </pc:sldChg>
      <pc:sldChg chg="del">
        <pc:chgData name="Bob Heinemann" userId="2f06b177-d646-4aca-968e-b5dc5b6e5c99" providerId="ADAL" clId="{B45993E0-B45F-4672-9540-EDAED8F6B21D}" dt="2023-06-01T21:34:07.554" v="244" actId="47"/>
        <pc:sldMkLst>
          <pc:docMk/>
          <pc:sldMk cId="1496698644" sldId="4918"/>
        </pc:sldMkLst>
      </pc:sldChg>
      <pc:sldChg chg="del">
        <pc:chgData name="Bob Heinemann" userId="2f06b177-d646-4aca-968e-b5dc5b6e5c99" providerId="ADAL" clId="{B45993E0-B45F-4672-9540-EDAED8F6B21D}" dt="2023-06-01T21:33:59.140" v="237" actId="47"/>
        <pc:sldMkLst>
          <pc:docMk/>
          <pc:sldMk cId="739068246" sldId="4920"/>
        </pc:sldMkLst>
      </pc:sldChg>
      <pc:sldChg chg="del">
        <pc:chgData name="Bob Heinemann" userId="2f06b177-d646-4aca-968e-b5dc5b6e5c99" providerId="ADAL" clId="{B45993E0-B45F-4672-9540-EDAED8F6B21D}" dt="2023-06-01T21:33:57.683" v="236" actId="47"/>
        <pc:sldMkLst>
          <pc:docMk/>
          <pc:sldMk cId="99526823" sldId="4921"/>
        </pc:sldMkLst>
      </pc:sldChg>
      <pc:sldChg chg="ord">
        <pc:chgData name="Bob Heinemann" userId="2f06b177-d646-4aca-968e-b5dc5b6e5c99" providerId="ADAL" clId="{B45993E0-B45F-4672-9540-EDAED8F6B21D}" dt="2023-06-01T21:36:21.170" v="279"/>
        <pc:sldMkLst>
          <pc:docMk/>
          <pc:sldMk cId="2983237086" sldId="4923"/>
        </pc:sldMkLst>
      </pc:sldChg>
      <pc:sldChg chg="ord">
        <pc:chgData name="Bob Heinemann" userId="2f06b177-d646-4aca-968e-b5dc5b6e5c99" providerId="ADAL" clId="{B45993E0-B45F-4672-9540-EDAED8F6B21D}" dt="2023-06-01T21:36:23.328" v="281"/>
        <pc:sldMkLst>
          <pc:docMk/>
          <pc:sldMk cId="4019645010" sldId="4924"/>
        </pc:sldMkLst>
      </pc:sldChg>
      <pc:sldChg chg="addSp delSp modSp new mod modClrScheme chgLayout">
        <pc:chgData name="Bob Heinemann" userId="2f06b177-d646-4aca-968e-b5dc5b6e5c99" providerId="ADAL" clId="{B45993E0-B45F-4672-9540-EDAED8F6B21D}" dt="2023-06-01T21:36:42.213" v="318" actId="20577"/>
        <pc:sldMkLst>
          <pc:docMk/>
          <pc:sldMk cId="939106548" sldId="4925"/>
        </pc:sldMkLst>
        <pc:spChg chg="del mod ord">
          <ac:chgData name="Bob Heinemann" userId="2f06b177-d646-4aca-968e-b5dc5b6e5c99" providerId="ADAL" clId="{B45993E0-B45F-4672-9540-EDAED8F6B21D}" dt="2023-06-01T21:36:30.734" v="283" actId="700"/>
          <ac:spMkLst>
            <pc:docMk/>
            <pc:sldMk cId="939106548" sldId="4925"/>
            <ac:spMk id="2" creationId="{9E23CC50-05DE-3A86-2877-A5DD280A2C0F}"/>
          </ac:spMkLst>
        </pc:spChg>
        <pc:spChg chg="del">
          <ac:chgData name="Bob Heinemann" userId="2f06b177-d646-4aca-968e-b5dc5b6e5c99" providerId="ADAL" clId="{B45993E0-B45F-4672-9540-EDAED8F6B21D}" dt="2023-06-01T21:36:30.734" v="283" actId="700"/>
          <ac:spMkLst>
            <pc:docMk/>
            <pc:sldMk cId="939106548" sldId="4925"/>
            <ac:spMk id="3" creationId="{69291E30-4F2E-2A37-51B4-58660E0FB785}"/>
          </ac:spMkLst>
        </pc:spChg>
        <pc:spChg chg="mod ord">
          <ac:chgData name="Bob Heinemann" userId="2f06b177-d646-4aca-968e-b5dc5b6e5c99" providerId="ADAL" clId="{B45993E0-B45F-4672-9540-EDAED8F6B21D}" dt="2023-06-01T21:36:30.734" v="283" actId="700"/>
          <ac:spMkLst>
            <pc:docMk/>
            <pc:sldMk cId="939106548" sldId="4925"/>
            <ac:spMk id="4" creationId="{4AE332D9-780E-1422-C4F7-17E079B27295}"/>
          </ac:spMkLst>
        </pc:spChg>
        <pc:spChg chg="add mod ord">
          <ac:chgData name="Bob Heinemann" userId="2f06b177-d646-4aca-968e-b5dc5b6e5c99" providerId="ADAL" clId="{B45993E0-B45F-4672-9540-EDAED8F6B21D}" dt="2023-06-01T21:36:42.213" v="318" actId="20577"/>
          <ac:spMkLst>
            <pc:docMk/>
            <pc:sldMk cId="939106548" sldId="4925"/>
            <ac:spMk id="5" creationId="{B3A8EECC-EA5E-D888-D642-BA57B86636E1}"/>
          </ac:spMkLst>
        </pc:spChg>
      </pc:sldChg>
      <pc:sldChg chg="modSp del mod ord">
        <pc:chgData name="Bob Heinemann" userId="2f06b177-d646-4aca-968e-b5dc5b6e5c99" providerId="ADAL" clId="{B45993E0-B45F-4672-9540-EDAED8F6B21D}" dt="2023-06-09T14:11:12.040" v="541" actId="47"/>
        <pc:sldMkLst>
          <pc:docMk/>
          <pc:sldMk cId="1523466714" sldId="4928"/>
        </pc:sldMkLst>
        <pc:spChg chg="mod">
          <ac:chgData name="Bob Heinemann" userId="2f06b177-d646-4aca-968e-b5dc5b6e5c99" providerId="ADAL" clId="{B45993E0-B45F-4672-9540-EDAED8F6B21D}" dt="2023-06-07T13:26:58.517" v="479" actId="20577"/>
          <ac:spMkLst>
            <pc:docMk/>
            <pc:sldMk cId="1523466714" sldId="4928"/>
            <ac:spMk id="5" creationId="{B3A8EECC-EA5E-D888-D642-BA57B86636E1}"/>
          </ac:spMkLst>
        </pc:spChg>
      </pc:sldChg>
      <pc:sldChg chg="add">
        <pc:chgData name="Bob Heinemann" userId="2f06b177-d646-4aca-968e-b5dc5b6e5c99" providerId="ADAL" clId="{B45993E0-B45F-4672-9540-EDAED8F6B21D}" dt="2023-06-07T18:28:17.018" v="482"/>
        <pc:sldMkLst>
          <pc:docMk/>
          <pc:sldMk cId="2434150824" sldId="4969"/>
        </pc:sldMkLst>
      </pc:sldChg>
      <pc:sldMasterChg chg="delSldLayout">
        <pc:chgData name="Bob Heinemann" userId="2f06b177-d646-4aca-968e-b5dc5b6e5c99" providerId="ADAL" clId="{B45993E0-B45F-4672-9540-EDAED8F6B21D}" dt="2023-06-01T21:34:17.141" v="261" actId="47"/>
        <pc:sldMasterMkLst>
          <pc:docMk/>
          <pc:sldMasterMk cId="1895425757" sldId="2147483768"/>
        </pc:sldMasterMkLst>
        <pc:sldLayoutChg chg="del">
          <pc:chgData name="Bob Heinemann" userId="2f06b177-d646-4aca-968e-b5dc5b6e5c99" providerId="ADAL" clId="{B45993E0-B45F-4672-9540-EDAED8F6B21D}" dt="2023-06-01T21:34:14.859" v="257" actId="47"/>
          <pc:sldLayoutMkLst>
            <pc:docMk/>
            <pc:sldMasterMk cId="1895425757" sldId="2147483768"/>
            <pc:sldLayoutMk cId="63899395" sldId="2147483769"/>
          </pc:sldLayoutMkLst>
        </pc:sldLayoutChg>
        <pc:sldLayoutChg chg="del">
          <pc:chgData name="Bob Heinemann" userId="2f06b177-d646-4aca-968e-b5dc5b6e5c99" providerId="ADAL" clId="{B45993E0-B45F-4672-9540-EDAED8F6B21D}" dt="2023-06-01T21:34:14.209" v="256" actId="47"/>
          <pc:sldLayoutMkLst>
            <pc:docMk/>
            <pc:sldMasterMk cId="1895425757" sldId="2147483768"/>
            <pc:sldLayoutMk cId="506622719" sldId="2147483770"/>
          </pc:sldLayoutMkLst>
        </pc:sldLayoutChg>
        <pc:sldLayoutChg chg="del">
          <pc:chgData name="Bob Heinemann" userId="2f06b177-d646-4aca-968e-b5dc5b6e5c99" providerId="ADAL" clId="{B45993E0-B45F-4672-9540-EDAED8F6B21D}" dt="2023-06-01T21:34:13.744" v="255" actId="47"/>
          <pc:sldLayoutMkLst>
            <pc:docMk/>
            <pc:sldMasterMk cId="1895425757" sldId="2147483768"/>
            <pc:sldLayoutMk cId="3352206662" sldId="2147483771"/>
          </pc:sldLayoutMkLst>
        </pc:sldLayoutChg>
        <pc:sldLayoutChg chg="del">
          <pc:chgData name="Bob Heinemann" userId="2f06b177-d646-4aca-968e-b5dc5b6e5c99" providerId="ADAL" clId="{B45993E0-B45F-4672-9540-EDAED8F6B21D}" dt="2023-06-01T21:34:13.054" v="254" actId="47"/>
          <pc:sldLayoutMkLst>
            <pc:docMk/>
            <pc:sldMasterMk cId="1895425757" sldId="2147483768"/>
            <pc:sldLayoutMk cId="2630243671" sldId="2147483772"/>
          </pc:sldLayoutMkLst>
        </pc:sldLayoutChg>
        <pc:sldLayoutChg chg="del">
          <pc:chgData name="Bob Heinemann" userId="2f06b177-d646-4aca-968e-b5dc5b6e5c99" providerId="ADAL" clId="{B45993E0-B45F-4672-9540-EDAED8F6B21D}" dt="2023-06-01T21:34:15.249" v="258" actId="47"/>
          <pc:sldLayoutMkLst>
            <pc:docMk/>
            <pc:sldMasterMk cId="1895425757" sldId="2147483768"/>
            <pc:sldLayoutMk cId="1144082548" sldId="2147483773"/>
          </pc:sldLayoutMkLst>
        </pc:sldLayoutChg>
        <pc:sldLayoutChg chg="del">
          <pc:chgData name="Bob Heinemann" userId="2f06b177-d646-4aca-968e-b5dc5b6e5c99" providerId="ADAL" clId="{B45993E0-B45F-4672-9540-EDAED8F6B21D}" dt="2023-06-01T21:34:15.624" v="259" actId="47"/>
          <pc:sldLayoutMkLst>
            <pc:docMk/>
            <pc:sldMasterMk cId="1895425757" sldId="2147483768"/>
            <pc:sldLayoutMk cId="3296625757" sldId="2147483774"/>
          </pc:sldLayoutMkLst>
        </pc:sldLayoutChg>
        <pc:sldLayoutChg chg="del">
          <pc:chgData name="Bob Heinemann" userId="2f06b177-d646-4aca-968e-b5dc5b6e5c99" providerId="ADAL" clId="{B45993E0-B45F-4672-9540-EDAED8F6B21D}" dt="2023-06-01T21:34:16.469" v="260" actId="47"/>
          <pc:sldLayoutMkLst>
            <pc:docMk/>
            <pc:sldMasterMk cId="1895425757" sldId="2147483768"/>
            <pc:sldLayoutMk cId="3318807206" sldId="2147483775"/>
          </pc:sldLayoutMkLst>
        </pc:sldLayoutChg>
        <pc:sldLayoutChg chg="del">
          <pc:chgData name="Bob Heinemann" userId="2f06b177-d646-4aca-968e-b5dc5b6e5c99" providerId="ADAL" clId="{B45993E0-B45F-4672-9540-EDAED8F6B21D}" dt="2023-06-01T21:34:17.141" v="261" actId="47"/>
          <pc:sldLayoutMkLst>
            <pc:docMk/>
            <pc:sldMasterMk cId="1895425757" sldId="2147483768"/>
            <pc:sldLayoutMk cId="4241774917" sldId="2147483776"/>
          </pc:sldLayoutMkLst>
        </pc:sldLayoutChg>
      </pc:sldMasterChg>
    </pc:docChg>
  </pc:docChgLst>
  <pc:docChgLst>
    <pc:chgData name="Bob Heinemann" userId="2f06b177-d646-4aca-968e-b5dc5b6e5c99" providerId="ADAL" clId="{2C450C62-EC5F-440A-9CCB-25150819C181}"/>
    <pc:docChg chg="undo custSel delSld modSld delSection modSection">
      <pc:chgData name="Bob Heinemann" userId="2f06b177-d646-4aca-968e-b5dc5b6e5c99" providerId="ADAL" clId="{2C450C62-EC5F-440A-9CCB-25150819C181}" dt="2023-01-13T00:46:09.203" v="688" actId="20577"/>
      <pc:docMkLst>
        <pc:docMk/>
      </pc:docMkLst>
      <pc:sldChg chg="modSp mod">
        <pc:chgData name="Bob Heinemann" userId="2f06b177-d646-4aca-968e-b5dc5b6e5c99" providerId="ADAL" clId="{2C450C62-EC5F-440A-9CCB-25150819C181}" dt="2023-01-06T15:37:40.231" v="15" actId="20577"/>
        <pc:sldMkLst>
          <pc:docMk/>
          <pc:sldMk cId="2623002088" sldId="257"/>
        </pc:sldMkLst>
        <pc:spChg chg="mod">
          <ac:chgData name="Bob Heinemann" userId="2f06b177-d646-4aca-968e-b5dc5b6e5c99" providerId="ADAL" clId="{2C450C62-EC5F-440A-9CCB-25150819C181}" dt="2023-01-06T15:37:40.231" v="15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del">
        <pc:chgData name="Bob Heinemann" userId="2f06b177-d646-4aca-968e-b5dc5b6e5c99" providerId="ADAL" clId="{2C450C62-EC5F-440A-9CCB-25150819C181}" dt="2023-01-06T15:54:49.707" v="394" actId="47"/>
        <pc:sldMkLst>
          <pc:docMk/>
          <pc:sldMk cId="254734256" sldId="258"/>
        </pc:sldMkLst>
      </pc:sldChg>
      <pc:sldChg chg="addSp delSp modSp mod">
        <pc:chgData name="Bob Heinemann" userId="2f06b177-d646-4aca-968e-b5dc5b6e5c99" providerId="ADAL" clId="{2C450C62-EC5F-440A-9CCB-25150819C181}" dt="2023-01-06T15:52:29.461" v="302" actId="12385"/>
        <pc:sldMkLst>
          <pc:docMk/>
          <pc:sldMk cId="419829132" sldId="259"/>
        </pc:sldMkLst>
        <pc:spChg chg="add del mod">
          <ac:chgData name="Bob Heinemann" userId="2f06b177-d646-4aca-968e-b5dc5b6e5c99" providerId="ADAL" clId="{2C450C62-EC5F-440A-9CCB-25150819C181}" dt="2023-01-06T15:46:46.571" v="166" actId="478"/>
          <ac:spMkLst>
            <pc:docMk/>
            <pc:sldMk cId="419829132" sldId="259"/>
            <ac:spMk id="3" creationId="{82D362E5-07C7-4CAA-BC75-79276F7A517C}"/>
          </ac:spMkLst>
        </pc:spChg>
        <pc:spChg chg="add del mod">
          <ac:chgData name="Bob Heinemann" userId="2f06b177-d646-4aca-968e-b5dc5b6e5c99" providerId="ADAL" clId="{2C450C62-EC5F-440A-9CCB-25150819C181}" dt="2023-01-06T15:46:46.571" v="166" actId="478"/>
          <ac:spMkLst>
            <pc:docMk/>
            <pc:sldMk cId="419829132" sldId="259"/>
            <ac:spMk id="8" creationId="{0F0ED58B-E228-B647-405F-FF4507460650}"/>
          </ac:spMkLst>
        </pc:spChg>
        <pc:graphicFrameChg chg="add mod modGraphic">
          <ac:chgData name="Bob Heinemann" userId="2f06b177-d646-4aca-968e-b5dc5b6e5c99" providerId="ADAL" clId="{2C450C62-EC5F-440A-9CCB-25150819C181}" dt="2023-01-06T15:52:29.461" v="302" actId="12385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del">
        <pc:chgData name="Bob Heinemann" userId="2f06b177-d646-4aca-968e-b5dc5b6e5c99" providerId="ADAL" clId="{2C450C62-EC5F-440A-9CCB-25150819C181}" dt="2023-01-06T15:54:48.739" v="388" actId="47"/>
        <pc:sldMkLst>
          <pc:docMk/>
          <pc:sldMk cId="3766064550" sldId="260"/>
        </pc:sldMkLst>
      </pc:sldChg>
      <pc:sldChg chg="modSp mod">
        <pc:chgData name="Bob Heinemann" userId="2f06b177-d646-4aca-968e-b5dc5b6e5c99" providerId="ADAL" clId="{2C450C62-EC5F-440A-9CCB-25150819C181}" dt="2023-01-06T15:53:29.102" v="313" actId="20577"/>
        <pc:sldMkLst>
          <pc:docMk/>
          <pc:sldMk cId="450011491" sldId="261"/>
        </pc:sldMkLst>
        <pc:spChg chg="mod">
          <ac:chgData name="Bob Heinemann" userId="2f06b177-d646-4aca-968e-b5dc5b6e5c99" providerId="ADAL" clId="{2C450C62-EC5F-440A-9CCB-25150819C181}" dt="2023-01-06T15:53:29.102" v="313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del">
        <pc:chgData name="Bob Heinemann" userId="2f06b177-d646-4aca-968e-b5dc5b6e5c99" providerId="ADAL" clId="{2C450C62-EC5F-440A-9CCB-25150819C181}" dt="2023-01-06T15:54:49.067" v="390" actId="47"/>
        <pc:sldMkLst>
          <pc:docMk/>
          <pc:sldMk cId="1932000281" sldId="262"/>
        </pc:sldMkLst>
      </pc:sldChg>
      <pc:sldChg chg="del">
        <pc:chgData name="Bob Heinemann" userId="2f06b177-d646-4aca-968e-b5dc5b6e5c99" providerId="ADAL" clId="{2C450C62-EC5F-440A-9CCB-25150819C181}" dt="2023-01-06T15:54:49.207" v="391" actId="47"/>
        <pc:sldMkLst>
          <pc:docMk/>
          <pc:sldMk cId="4222405407" sldId="263"/>
        </pc:sldMkLst>
      </pc:sldChg>
      <pc:sldChg chg="del">
        <pc:chgData name="Bob Heinemann" userId="2f06b177-d646-4aca-968e-b5dc5b6e5c99" providerId="ADAL" clId="{2C450C62-EC5F-440A-9CCB-25150819C181}" dt="2023-01-06T15:54:49.364" v="392" actId="47"/>
        <pc:sldMkLst>
          <pc:docMk/>
          <pc:sldMk cId="4259822437" sldId="265"/>
        </pc:sldMkLst>
      </pc:sldChg>
      <pc:sldChg chg="del">
        <pc:chgData name="Bob Heinemann" userId="2f06b177-d646-4aca-968e-b5dc5b6e5c99" providerId="ADAL" clId="{2C450C62-EC5F-440A-9CCB-25150819C181}" dt="2023-01-06T15:54:42.507" v="359" actId="47"/>
        <pc:sldMkLst>
          <pc:docMk/>
          <pc:sldMk cId="3714838000" sldId="266"/>
        </pc:sldMkLst>
      </pc:sldChg>
      <pc:sldChg chg="del">
        <pc:chgData name="Bob Heinemann" userId="2f06b177-d646-4aca-968e-b5dc5b6e5c99" providerId="ADAL" clId="{2C450C62-EC5F-440A-9CCB-25150819C181}" dt="2023-01-06T15:54:40.769" v="356" actId="47"/>
        <pc:sldMkLst>
          <pc:docMk/>
          <pc:sldMk cId="717129167" sldId="269"/>
        </pc:sldMkLst>
      </pc:sldChg>
      <pc:sldChg chg="modSp mod">
        <pc:chgData name="Bob Heinemann" userId="2f06b177-d646-4aca-968e-b5dc5b6e5c99" providerId="ADAL" clId="{2C450C62-EC5F-440A-9CCB-25150819C181}" dt="2023-01-06T15:54:33.147" v="355" actId="20577"/>
        <pc:sldMkLst>
          <pc:docMk/>
          <pc:sldMk cId="2862387157" sldId="271"/>
        </pc:sldMkLst>
        <pc:spChg chg="mod">
          <ac:chgData name="Bob Heinemann" userId="2f06b177-d646-4aca-968e-b5dc5b6e5c99" providerId="ADAL" clId="{2C450C62-EC5F-440A-9CCB-25150819C181}" dt="2023-01-06T15:54:33.147" v="355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del">
        <pc:chgData name="Bob Heinemann" userId="2f06b177-d646-4aca-968e-b5dc5b6e5c99" providerId="ADAL" clId="{2C450C62-EC5F-440A-9CCB-25150819C181}" dt="2023-01-06T15:54:50.041" v="396" actId="47"/>
        <pc:sldMkLst>
          <pc:docMk/>
          <pc:sldMk cId="1000947925" sldId="272"/>
        </pc:sldMkLst>
      </pc:sldChg>
      <pc:sldChg chg="del">
        <pc:chgData name="Bob Heinemann" userId="2f06b177-d646-4aca-968e-b5dc5b6e5c99" providerId="ADAL" clId="{2C450C62-EC5F-440A-9CCB-25150819C181}" dt="2023-01-06T15:54:50.186" v="397" actId="47"/>
        <pc:sldMkLst>
          <pc:docMk/>
          <pc:sldMk cId="4012122502" sldId="274"/>
        </pc:sldMkLst>
      </pc:sldChg>
      <pc:sldChg chg="del">
        <pc:chgData name="Bob Heinemann" userId="2f06b177-d646-4aca-968e-b5dc5b6e5c99" providerId="ADAL" clId="{2C450C62-EC5F-440A-9CCB-25150819C181}" dt="2023-01-06T15:54:50.358" v="398" actId="47"/>
        <pc:sldMkLst>
          <pc:docMk/>
          <pc:sldMk cId="2015803082" sldId="275"/>
        </pc:sldMkLst>
      </pc:sldChg>
      <pc:sldChg chg="del">
        <pc:chgData name="Bob Heinemann" userId="2f06b177-d646-4aca-968e-b5dc5b6e5c99" providerId="ADAL" clId="{2C450C62-EC5F-440A-9CCB-25150819C181}" dt="2023-01-06T15:54:50.529" v="399" actId="47"/>
        <pc:sldMkLst>
          <pc:docMk/>
          <pc:sldMk cId="1726938774" sldId="276"/>
        </pc:sldMkLst>
      </pc:sldChg>
      <pc:sldChg chg="del">
        <pc:chgData name="Bob Heinemann" userId="2f06b177-d646-4aca-968e-b5dc5b6e5c99" providerId="ADAL" clId="{2C450C62-EC5F-440A-9CCB-25150819C181}" dt="2023-01-06T15:54:48.582" v="387" actId="47"/>
        <pc:sldMkLst>
          <pc:docMk/>
          <pc:sldMk cId="3168710838" sldId="277"/>
        </pc:sldMkLst>
      </pc:sldChg>
      <pc:sldChg chg="del">
        <pc:chgData name="Bob Heinemann" userId="2f06b177-d646-4aca-968e-b5dc5b6e5c99" providerId="ADAL" clId="{2C450C62-EC5F-440A-9CCB-25150819C181}" dt="2023-01-06T15:54:12.723" v="326" actId="47"/>
        <pc:sldMkLst>
          <pc:docMk/>
          <pc:sldMk cId="1887851185" sldId="314"/>
        </pc:sldMkLst>
      </pc:sldChg>
      <pc:sldChg chg="del">
        <pc:chgData name="Bob Heinemann" userId="2f06b177-d646-4aca-968e-b5dc5b6e5c99" providerId="ADAL" clId="{2C450C62-EC5F-440A-9CCB-25150819C181}" dt="2023-01-06T15:54:13.701" v="328" actId="47"/>
        <pc:sldMkLst>
          <pc:docMk/>
          <pc:sldMk cId="3778623832" sldId="322"/>
        </pc:sldMkLst>
      </pc:sldChg>
      <pc:sldChg chg="del">
        <pc:chgData name="Bob Heinemann" userId="2f06b177-d646-4aca-968e-b5dc5b6e5c99" providerId="ADAL" clId="{2C450C62-EC5F-440A-9CCB-25150819C181}" dt="2023-01-06T15:54:14.096" v="329" actId="47"/>
        <pc:sldMkLst>
          <pc:docMk/>
          <pc:sldMk cId="4128326822" sldId="328"/>
        </pc:sldMkLst>
      </pc:sldChg>
      <pc:sldChg chg="modSp mod">
        <pc:chgData name="Bob Heinemann" userId="2f06b177-d646-4aca-968e-b5dc5b6e5c99" providerId="ADAL" clId="{2C450C62-EC5F-440A-9CCB-25150819C181}" dt="2023-01-13T00:46:09.203" v="688" actId="20577"/>
        <pc:sldMkLst>
          <pc:docMk/>
          <pc:sldMk cId="2878771369" sldId="337"/>
        </pc:sldMkLst>
        <pc:spChg chg="mod">
          <ac:chgData name="Bob Heinemann" userId="2f06b177-d646-4aca-968e-b5dc5b6e5c99" providerId="ADAL" clId="{2C450C62-EC5F-440A-9CCB-25150819C181}" dt="2023-01-13T00:46:09.203" v="688" actId="20577"/>
          <ac:spMkLst>
            <pc:docMk/>
            <pc:sldMk cId="2878771369" sldId="337"/>
            <ac:spMk id="3" creationId="{2DC901B9-6E8B-48EA-8D7F-A4D25C3199EC}"/>
          </ac:spMkLst>
        </pc:spChg>
      </pc:sldChg>
      <pc:sldChg chg="del">
        <pc:chgData name="Bob Heinemann" userId="2f06b177-d646-4aca-968e-b5dc5b6e5c99" providerId="ADAL" clId="{2C450C62-EC5F-440A-9CCB-25150819C181}" dt="2023-01-06T15:54:19.183" v="342" actId="47"/>
        <pc:sldMkLst>
          <pc:docMk/>
          <pc:sldMk cId="1287287830" sldId="363"/>
        </pc:sldMkLst>
      </pc:sldChg>
      <pc:sldChg chg="del">
        <pc:chgData name="Bob Heinemann" userId="2f06b177-d646-4aca-968e-b5dc5b6e5c99" providerId="ADAL" clId="{2C450C62-EC5F-440A-9CCB-25150819C181}" dt="2023-01-06T15:54:19.543" v="343" actId="47"/>
        <pc:sldMkLst>
          <pc:docMk/>
          <pc:sldMk cId="275343058" sldId="364"/>
        </pc:sldMkLst>
      </pc:sldChg>
      <pc:sldChg chg="del">
        <pc:chgData name="Bob Heinemann" userId="2f06b177-d646-4aca-968e-b5dc5b6e5c99" providerId="ADAL" clId="{2C450C62-EC5F-440A-9CCB-25150819C181}" dt="2023-01-06T15:54:19.902" v="344" actId="47"/>
        <pc:sldMkLst>
          <pc:docMk/>
          <pc:sldMk cId="650339976" sldId="365"/>
        </pc:sldMkLst>
      </pc:sldChg>
      <pc:sldChg chg="del">
        <pc:chgData name="Bob Heinemann" userId="2f06b177-d646-4aca-968e-b5dc5b6e5c99" providerId="ADAL" clId="{2C450C62-EC5F-440A-9CCB-25150819C181}" dt="2023-01-06T15:54:20.329" v="345" actId="47"/>
        <pc:sldMkLst>
          <pc:docMk/>
          <pc:sldMk cId="964291206" sldId="366"/>
        </pc:sldMkLst>
      </pc:sldChg>
      <pc:sldChg chg="del">
        <pc:chgData name="Bob Heinemann" userId="2f06b177-d646-4aca-968e-b5dc5b6e5c99" providerId="ADAL" clId="{2C450C62-EC5F-440A-9CCB-25150819C181}" dt="2023-01-06T15:54:41.242" v="357" actId="47"/>
        <pc:sldMkLst>
          <pc:docMk/>
          <pc:sldMk cId="834056105" sldId="371"/>
        </pc:sldMkLst>
      </pc:sldChg>
      <pc:sldChg chg="modSp mod">
        <pc:chgData name="Bob Heinemann" userId="2f06b177-d646-4aca-968e-b5dc5b6e5c99" providerId="ADAL" clId="{2C450C62-EC5F-440A-9CCB-25150819C181}" dt="2023-01-11T18:35:42.366" v="456" actId="6549"/>
        <pc:sldMkLst>
          <pc:docMk/>
          <pc:sldMk cId="2228115791" sldId="408"/>
        </pc:sldMkLst>
        <pc:spChg chg="mod">
          <ac:chgData name="Bob Heinemann" userId="2f06b177-d646-4aca-968e-b5dc5b6e5c99" providerId="ADAL" clId="{2C450C62-EC5F-440A-9CCB-25150819C181}" dt="2023-01-11T18:35:42.366" v="456" actId="6549"/>
          <ac:spMkLst>
            <pc:docMk/>
            <pc:sldMk cId="2228115791" sldId="408"/>
            <ac:spMk id="3" creationId="{E6455279-C704-DE3A-0DE8-12C1E57283DE}"/>
          </ac:spMkLst>
        </pc:spChg>
      </pc:sldChg>
      <pc:sldChg chg="del">
        <pc:chgData name="Bob Heinemann" userId="2f06b177-d646-4aca-968e-b5dc5b6e5c99" providerId="ADAL" clId="{2C450C62-EC5F-440A-9CCB-25150819C181}" dt="2023-01-06T15:54:45.647" v="370" actId="47"/>
        <pc:sldMkLst>
          <pc:docMk/>
          <pc:sldMk cId="55444656" sldId="440"/>
        </pc:sldMkLst>
      </pc:sldChg>
      <pc:sldChg chg="del">
        <pc:chgData name="Bob Heinemann" userId="2f06b177-d646-4aca-968e-b5dc5b6e5c99" providerId="ADAL" clId="{2C450C62-EC5F-440A-9CCB-25150819C181}" dt="2023-01-06T15:54:46.204" v="373" actId="47"/>
        <pc:sldMkLst>
          <pc:docMk/>
          <pc:sldMk cId="4272941999" sldId="441"/>
        </pc:sldMkLst>
      </pc:sldChg>
      <pc:sldChg chg="del">
        <pc:chgData name="Bob Heinemann" userId="2f06b177-d646-4aca-968e-b5dc5b6e5c99" providerId="ADAL" clId="{2C450C62-EC5F-440A-9CCB-25150819C181}" dt="2023-01-06T15:54:45.839" v="371" actId="47"/>
        <pc:sldMkLst>
          <pc:docMk/>
          <pc:sldMk cId="3257400520" sldId="442"/>
        </pc:sldMkLst>
      </pc:sldChg>
      <pc:sldChg chg="del">
        <pc:chgData name="Bob Heinemann" userId="2f06b177-d646-4aca-968e-b5dc5b6e5c99" providerId="ADAL" clId="{2C450C62-EC5F-440A-9CCB-25150819C181}" dt="2023-01-06T15:54:46.027" v="372" actId="47"/>
        <pc:sldMkLst>
          <pc:docMk/>
          <pc:sldMk cId="1639060965" sldId="443"/>
        </pc:sldMkLst>
      </pc:sldChg>
      <pc:sldChg chg="del">
        <pc:chgData name="Bob Heinemann" userId="2f06b177-d646-4aca-968e-b5dc5b6e5c99" providerId="ADAL" clId="{2C450C62-EC5F-440A-9CCB-25150819C181}" dt="2023-01-06T15:54:46.392" v="374" actId="47"/>
        <pc:sldMkLst>
          <pc:docMk/>
          <pc:sldMk cId="1667534263" sldId="444"/>
        </pc:sldMkLst>
      </pc:sldChg>
      <pc:sldChg chg="del">
        <pc:chgData name="Bob Heinemann" userId="2f06b177-d646-4aca-968e-b5dc5b6e5c99" providerId="ADAL" clId="{2C450C62-EC5F-440A-9CCB-25150819C181}" dt="2023-01-06T15:54:46.564" v="375" actId="47"/>
        <pc:sldMkLst>
          <pc:docMk/>
          <pc:sldMk cId="3435478582" sldId="445"/>
        </pc:sldMkLst>
      </pc:sldChg>
      <pc:sldChg chg="del">
        <pc:chgData name="Bob Heinemann" userId="2f06b177-d646-4aca-968e-b5dc5b6e5c99" providerId="ADAL" clId="{2C450C62-EC5F-440A-9CCB-25150819C181}" dt="2023-01-06T15:54:46.751" v="376" actId="47"/>
        <pc:sldMkLst>
          <pc:docMk/>
          <pc:sldMk cId="2102987624" sldId="446"/>
        </pc:sldMkLst>
      </pc:sldChg>
      <pc:sldChg chg="del">
        <pc:chgData name="Bob Heinemann" userId="2f06b177-d646-4aca-968e-b5dc5b6e5c99" providerId="ADAL" clId="{2C450C62-EC5F-440A-9CCB-25150819C181}" dt="2023-01-06T15:54:46.914" v="377" actId="47"/>
        <pc:sldMkLst>
          <pc:docMk/>
          <pc:sldMk cId="2621408395" sldId="447"/>
        </pc:sldMkLst>
      </pc:sldChg>
      <pc:sldChg chg="del">
        <pc:chgData name="Bob Heinemann" userId="2f06b177-d646-4aca-968e-b5dc5b6e5c99" providerId="ADAL" clId="{2C450C62-EC5F-440A-9CCB-25150819C181}" dt="2023-01-06T15:54:47.070" v="378" actId="47"/>
        <pc:sldMkLst>
          <pc:docMk/>
          <pc:sldMk cId="4292357615" sldId="448"/>
        </pc:sldMkLst>
      </pc:sldChg>
      <pc:sldChg chg="del">
        <pc:chgData name="Bob Heinemann" userId="2f06b177-d646-4aca-968e-b5dc5b6e5c99" providerId="ADAL" clId="{2C450C62-EC5F-440A-9CCB-25150819C181}" dt="2023-01-06T15:54:47.242" v="379" actId="47"/>
        <pc:sldMkLst>
          <pc:docMk/>
          <pc:sldMk cId="3576929432" sldId="449"/>
        </pc:sldMkLst>
      </pc:sldChg>
      <pc:sldChg chg="del">
        <pc:chgData name="Bob Heinemann" userId="2f06b177-d646-4aca-968e-b5dc5b6e5c99" providerId="ADAL" clId="{2C450C62-EC5F-440A-9CCB-25150819C181}" dt="2023-01-06T15:54:47.523" v="380" actId="47"/>
        <pc:sldMkLst>
          <pc:docMk/>
          <pc:sldMk cId="2208363829" sldId="450"/>
        </pc:sldMkLst>
      </pc:sldChg>
      <pc:sldChg chg="del">
        <pc:chgData name="Bob Heinemann" userId="2f06b177-d646-4aca-968e-b5dc5b6e5c99" providerId="ADAL" clId="{2C450C62-EC5F-440A-9CCB-25150819C181}" dt="2023-01-06T15:54:47.633" v="381" actId="47"/>
        <pc:sldMkLst>
          <pc:docMk/>
          <pc:sldMk cId="2984769067" sldId="451"/>
        </pc:sldMkLst>
      </pc:sldChg>
      <pc:sldChg chg="del">
        <pc:chgData name="Bob Heinemann" userId="2f06b177-d646-4aca-968e-b5dc5b6e5c99" providerId="ADAL" clId="{2C450C62-EC5F-440A-9CCB-25150819C181}" dt="2023-01-06T15:54:47.789" v="382" actId="47"/>
        <pc:sldMkLst>
          <pc:docMk/>
          <pc:sldMk cId="1272516516" sldId="453"/>
        </pc:sldMkLst>
      </pc:sldChg>
      <pc:sldChg chg="del">
        <pc:chgData name="Bob Heinemann" userId="2f06b177-d646-4aca-968e-b5dc5b6e5c99" providerId="ADAL" clId="{2C450C62-EC5F-440A-9CCB-25150819C181}" dt="2023-01-06T15:54:47.950" v="383" actId="47"/>
        <pc:sldMkLst>
          <pc:docMk/>
          <pc:sldMk cId="3315087764" sldId="454"/>
        </pc:sldMkLst>
      </pc:sldChg>
      <pc:sldChg chg="del">
        <pc:chgData name="Bob Heinemann" userId="2f06b177-d646-4aca-968e-b5dc5b6e5c99" providerId="ADAL" clId="{2C450C62-EC5F-440A-9CCB-25150819C181}" dt="2023-01-06T15:54:48.111" v="384" actId="47"/>
        <pc:sldMkLst>
          <pc:docMk/>
          <pc:sldMk cId="1360815251" sldId="455"/>
        </pc:sldMkLst>
      </pc:sldChg>
      <pc:sldChg chg="del">
        <pc:chgData name="Bob Heinemann" userId="2f06b177-d646-4aca-968e-b5dc5b6e5c99" providerId="ADAL" clId="{2C450C62-EC5F-440A-9CCB-25150819C181}" dt="2023-01-06T15:54:48.254" v="385" actId="47"/>
        <pc:sldMkLst>
          <pc:docMk/>
          <pc:sldMk cId="2188379432" sldId="456"/>
        </pc:sldMkLst>
      </pc:sldChg>
      <pc:sldChg chg="del">
        <pc:chgData name="Bob Heinemann" userId="2f06b177-d646-4aca-968e-b5dc5b6e5c99" providerId="ADAL" clId="{2C450C62-EC5F-440A-9CCB-25150819C181}" dt="2023-01-06T15:54:48.426" v="386" actId="47"/>
        <pc:sldMkLst>
          <pc:docMk/>
          <pc:sldMk cId="1578378168" sldId="457"/>
        </pc:sldMkLst>
      </pc:sldChg>
      <pc:sldChg chg="del">
        <pc:chgData name="Bob Heinemann" userId="2f06b177-d646-4aca-968e-b5dc5b6e5c99" providerId="ADAL" clId="{2C450C62-EC5F-440A-9CCB-25150819C181}" dt="2023-01-06T15:54:41.398" v="358" actId="47"/>
        <pc:sldMkLst>
          <pc:docMk/>
          <pc:sldMk cId="4048868683" sldId="459"/>
        </pc:sldMkLst>
      </pc:sldChg>
      <pc:sldChg chg="del">
        <pc:chgData name="Bob Heinemann" userId="2f06b177-d646-4aca-968e-b5dc5b6e5c99" providerId="ADAL" clId="{2C450C62-EC5F-440A-9CCB-25150819C181}" dt="2023-01-06T15:54:42.648" v="360" actId="47"/>
        <pc:sldMkLst>
          <pc:docMk/>
          <pc:sldMk cId="131277414" sldId="460"/>
        </pc:sldMkLst>
      </pc:sldChg>
      <pc:sldChg chg="del">
        <pc:chgData name="Bob Heinemann" userId="2f06b177-d646-4aca-968e-b5dc5b6e5c99" providerId="ADAL" clId="{2C450C62-EC5F-440A-9CCB-25150819C181}" dt="2023-01-06T15:54:43.262" v="361" actId="47"/>
        <pc:sldMkLst>
          <pc:docMk/>
          <pc:sldMk cId="3345805258" sldId="461"/>
        </pc:sldMkLst>
      </pc:sldChg>
      <pc:sldChg chg="del">
        <pc:chgData name="Bob Heinemann" userId="2f06b177-d646-4aca-968e-b5dc5b6e5c99" providerId="ADAL" clId="{2C450C62-EC5F-440A-9CCB-25150819C181}" dt="2023-01-06T15:54:49.536" v="393" actId="47"/>
        <pc:sldMkLst>
          <pc:docMk/>
          <pc:sldMk cId="234293751" sldId="462"/>
        </pc:sldMkLst>
      </pc:sldChg>
      <pc:sldChg chg="del">
        <pc:chgData name="Bob Heinemann" userId="2f06b177-d646-4aca-968e-b5dc5b6e5c99" providerId="ADAL" clId="{2C450C62-EC5F-440A-9CCB-25150819C181}" dt="2023-01-06T15:54:49.869" v="395" actId="47"/>
        <pc:sldMkLst>
          <pc:docMk/>
          <pc:sldMk cId="1206269419" sldId="463"/>
        </pc:sldMkLst>
      </pc:sldChg>
      <pc:sldChg chg="del">
        <pc:chgData name="Bob Heinemann" userId="2f06b177-d646-4aca-968e-b5dc5b6e5c99" providerId="ADAL" clId="{2C450C62-EC5F-440A-9CCB-25150819C181}" dt="2023-01-06T15:54:48.942" v="389" actId="47"/>
        <pc:sldMkLst>
          <pc:docMk/>
          <pc:sldMk cId="131167724" sldId="464"/>
        </pc:sldMkLst>
      </pc:sldChg>
      <pc:sldChg chg="del">
        <pc:chgData name="Bob Heinemann" userId="2f06b177-d646-4aca-968e-b5dc5b6e5c99" providerId="ADAL" clId="{2C450C62-EC5F-440A-9CCB-25150819C181}" dt="2023-01-06T15:54:43.387" v="362" actId="47"/>
        <pc:sldMkLst>
          <pc:docMk/>
          <pc:sldMk cId="3879773672" sldId="465"/>
        </pc:sldMkLst>
      </pc:sldChg>
      <pc:sldChg chg="del">
        <pc:chgData name="Bob Heinemann" userId="2f06b177-d646-4aca-968e-b5dc5b6e5c99" providerId="ADAL" clId="{2C450C62-EC5F-440A-9CCB-25150819C181}" dt="2023-01-06T15:54:43.825" v="363" actId="47"/>
        <pc:sldMkLst>
          <pc:docMk/>
          <pc:sldMk cId="2216108774" sldId="466"/>
        </pc:sldMkLst>
      </pc:sldChg>
      <pc:sldChg chg="del">
        <pc:chgData name="Bob Heinemann" userId="2f06b177-d646-4aca-968e-b5dc5b6e5c99" providerId="ADAL" clId="{2C450C62-EC5F-440A-9CCB-25150819C181}" dt="2023-01-06T15:54:44.028" v="364" actId="47"/>
        <pc:sldMkLst>
          <pc:docMk/>
          <pc:sldMk cId="3109517132" sldId="467"/>
        </pc:sldMkLst>
      </pc:sldChg>
      <pc:sldChg chg="del">
        <pc:chgData name="Bob Heinemann" userId="2f06b177-d646-4aca-968e-b5dc5b6e5c99" providerId="ADAL" clId="{2C450C62-EC5F-440A-9CCB-25150819C181}" dt="2023-01-06T15:54:44.439" v="365" actId="47"/>
        <pc:sldMkLst>
          <pc:docMk/>
          <pc:sldMk cId="4274916934" sldId="468"/>
        </pc:sldMkLst>
      </pc:sldChg>
      <pc:sldChg chg="del">
        <pc:chgData name="Bob Heinemann" userId="2f06b177-d646-4aca-968e-b5dc5b6e5c99" providerId="ADAL" clId="{2C450C62-EC5F-440A-9CCB-25150819C181}" dt="2023-01-06T15:54:44.658" v="366" actId="47"/>
        <pc:sldMkLst>
          <pc:docMk/>
          <pc:sldMk cId="2307850961" sldId="469"/>
        </pc:sldMkLst>
      </pc:sldChg>
      <pc:sldChg chg="del">
        <pc:chgData name="Bob Heinemann" userId="2f06b177-d646-4aca-968e-b5dc5b6e5c99" providerId="ADAL" clId="{2C450C62-EC5F-440A-9CCB-25150819C181}" dt="2023-01-06T15:54:45.053" v="367" actId="47"/>
        <pc:sldMkLst>
          <pc:docMk/>
          <pc:sldMk cId="3501802120" sldId="470"/>
        </pc:sldMkLst>
      </pc:sldChg>
      <pc:sldChg chg="del">
        <pc:chgData name="Bob Heinemann" userId="2f06b177-d646-4aca-968e-b5dc5b6e5c99" providerId="ADAL" clId="{2C450C62-EC5F-440A-9CCB-25150819C181}" dt="2023-01-06T15:54:45.272" v="368" actId="47"/>
        <pc:sldMkLst>
          <pc:docMk/>
          <pc:sldMk cId="1943418635" sldId="471"/>
        </pc:sldMkLst>
      </pc:sldChg>
      <pc:sldChg chg="del">
        <pc:chgData name="Bob Heinemann" userId="2f06b177-d646-4aca-968e-b5dc5b6e5c99" providerId="ADAL" clId="{2C450C62-EC5F-440A-9CCB-25150819C181}" dt="2023-01-06T15:54:45.444" v="369" actId="47"/>
        <pc:sldMkLst>
          <pc:docMk/>
          <pc:sldMk cId="1622150430" sldId="472"/>
        </pc:sldMkLst>
      </pc:sldChg>
      <pc:sldChg chg="del">
        <pc:chgData name="Bob Heinemann" userId="2f06b177-d646-4aca-968e-b5dc5b6e5c99" providerId="ADAL" clId="{2C450C62-EC5F-440A-9CCB-25150819C181}" dt="2023-01-06T15:54:06.417" v="321" actId="47"/>
        <pc:sldMkLst>
          <pc:docMk/>
          <pc:sldMk cId="2533252605" sldId="473"/>
        </pc:sldMkLst>
      </pc:sldChg>
      <pc:sldChg chg="del">
        <pc:chgData name="Bob Heinemann" userId="2f06b177-d646-4aca-968e-b5dc5b6e5c99" providerId="ADAL" clId="{2C450C62-EC5F-440A-9CCB-25150819C181}" dt="2023-01-06T15:54:11.350" v="325" actId="47"/>
        <pc:sldMkLst>
          <pc:docMk/>
          <pc:sldMk cId="3364786233" sldId="474"/>
        </pc:sldMkLst>
      </pc:sldChg>
      <pc:sldChg chg="del">
        <pc:chgData name="Bob Heinemann" userId="2f06b177-d646-4aca-968e-b5dc5b6e5c99" providerId="ADAL" clId="{2C450C62-EC5F-440A-9CCB-25150819C181}" dt="2023-01-06T15:54:18.049" v="340" actId="47"/>
        <pc:sldMkLst>
          <pc:docMk/>
          <pc:sldMk cId="1289544926" sldId="475"/>
        </pc:sldMkLst>
      </pc:sldChg>
      <pc:sldChg chg="del">
        <pc:chgData name="Bob Heinemann" userId="2f06b177-d646-4aca-968e-b5dc5b6e5c99" providerId="ADAL" clId="{2C450C62-EC5F-440A-9CCB-25150819C181}" dt="2023-01-06T15:54:17.465" v="338" actId="47"/>
        <pc:sldMkLst>
          <pc:docMk/>
          <pc:sldMk cId="1080892831" sldId="1452"/>
        </pc:sldMkLst>
      </pc:sldChg>
      <pc:sldChg chg="del">
        <pc:chgData name="Bob Heinemann" userId="2f06b177-d646-4aca-968e-b5dc5b6e5c99" providerId="ADAL" clId="{2C450C62-EC5F-440A-9CCB-25150819C181}" dt="2023-01-06T15:54:15.925" v="334" actId="47"/>
        <pc:sldMkLst>
          <pc:docMk/>
          <pc:sldMk cId="2472921809" sldId="1453"/>
        </pc:sldMkLst>
      </pc:sldChg>
      <pc:sldChg chg="del">
        <pc:chgData name="Bob Heinemann" userId="2f06b177-d646-4aca-968e-b5dc5b6e5c99" providerId="ADAL" clId="{2C450C62-EC5F-440A-9CCB-25150819C181}" dt="2023-01-06T15:54:14.476" v="330" actId="47"/>
        <pc:sldMkLst>
          <pc:docMk/>
          <pc:sldMk cId="2620627921" sldId="1457"/>
        </pc:sldMkLst>
      </pc:sldChg>
      <pc:sldChg chg="del">
        <pc:chgData name="Bob Heinemann" userId="2f06b177-d646-4aca-968e-b5dc5b6e5c99" providerId="ADAL" clId="{2C450C62-EC5F-440A-9CCB-25150819C181}" dt="2023-01-06T15:54:14.841" v="331" actId="47"/>
        <pc:sldMkLst>
          <pc:docMk/>
          <pc:sldMk cId="104330229" sldId="1458"/>
        </pc:sldMkLst>
      </pc:sldChg>
      <pc:sldChg chg="del">
        <pc:chgData name="Bob Heinemann" userId="2f06b177-d646-4aca-968e-b5dc5b6e5c99" providerId="ADAL" clId="{2C450C62-EC5F-440A-9CCB-25150819C181}" dt="2023-01-06T15:54:15.185" v="332" actId="47"/>
        <pc:sldMkLst>
          <pc:docMk/>
          <pc:sldMk cId="2152426973" sldId="1459"/>
        </pc:sldMkLst>
      </pc:sldChg>
      <pc:sldChg chg="del">
        <pc:chgData name="Bob Heinemann" userId="2f06b177-d646-4aca-968e-b5dc5b6e5c99" providerId="ADAL" clId="{2C450C62-EC5F-440A-9CCB-25150819C181}" dt="2023-01-06T15:54:15.591" v="333" actId="47"/>
        <pc:sldMkLst>
          <pc:docMk/>
          <pc:sldMk cId="2002513495" sldId="1460"/>
        </pc:sldMkLst>
      </pc:sldChg>
      <pc:sldChg chg="del">
        <pc:chgData name="Bob Heinemann" userId="2f06b177-d646-4aca-968e-b5dc5b6e5c99" providerId="ADAL" clId="{2C450C62-EC5F-440A-9CCB-25150819C181}" dt="2023-01-06T15:54:16.273" v="335" actId="47"/>
        <pc:sldMkLst>
          <pc:docMk/>
          <pc:sldMk cId="3185663628" sldId="1461"/>
        </pc:sldMkLst>
      </pc:sldChg>
      <pc:sldChg chg="del">
        <pc:chgData name="Bob Heinemann" userId="2f06b177-d646-4aca-968e-b5dc5b6e5c99" providerId="ADAL" clId="{2C450C62-EC5F-440A-9CCB-25150819C181}" dt="2023-01-06T15:54:16.632" v="336" actId="47"/>
        <pc:sldMkLst>
          <pc:docMk/>
          <pc:sldMk cId="33198286" sldId="1462"/>
        </pc:sldMkLst>
      </pc:sldChg>
      <pc:sldChg chg="del">
        <pc:chgData name="Bob Heinemann" userId="2f06b177-d646-4aca-968e-b5dc5b6e5c99" providerId="ADAL" clId="{2C450C62-EC5F-440A-9CCB-25150819C181}" dt="2023-01-06T15:54:16.997" v="337" actId="47"/>
        <pc:sldMkLst>
          <pc:docMk/>
          <pc:sldMk cId="999496245" sldId="1463"/>
        </pc:sldMkLst>
      </pc:sldChg>
      <pc:sldChg chg="del">
        <pc:chgData name="Bob Heinemann" userId="2f06b177-d646-4aca-968e-b5dc5b6e5c99" providerId="ADAL" clId="{2C450C62-EC5F-440A-9CCB-25150819C181}" dt="2023-01-06T15:54:13.310" v="327" actId="47"/>
        <pc:sldMkLst>
          <pc:docMk/>
          <pc:sldMk cId="2562530921" sldId="1470"/>
        </pc:sldMkLst>
      </pc:sldChg>
      <pc:sldChg chg="del">
        <pc:chgData name="Bob Heinemann" userId="2f06b177-d646-4aca-968e-b5dc5b6e5c99" providerId="ADAL" clId="{2C450C62-EC5F-440A-9CCB-25150819C181}" dt="2023-01-06T15:54:17.700" v="339" actId="47"/>
        <pc:sldMkLst>
          <pc:docMk/>
          <pc:sldMk cId="1888550472" sldId="1471"/>
        </pc:sldMkLst>
      </pc:sldChg>
      <pc:sldChg chg="del">
        <pc:chgData name="Bob Heinemann" userId="2f06b177-d646-4aca-968e-b5dc5b6e5c99" providerId="ADAL" clId="{2C450C62-EC5F-440A-9CCB-25150819C181}" dt="2023-01-06T15:54:07.813" v="322" actId="47"/>
        <pc:sldMkLst>
          <pc:docMk/>
          <pc:sldMk cId="2405354441" sldId="1472"/>
        </pc:sldMkLst>
      </pc:sldChg>
      <pc:sldChg chg="del">
        <pc:chgData name="Bob Heinemann" userId="2f06b177-d646-4aca-968e-b5dc5b6e5c99" providerId="ADAL" clId="{2C450C62-EC5F-440A-9CCB-25150819C181}" dt="2023-01-06T15:54:08.437" v="323" actId="47"/>
        <pc:sldMkLst>
          <pc:docMk/>
          <pc:sldMk cId="675237054" sldId="1473"/>
        </pc:sldMkLst>
      </pc:sldChg>
      <pc:sldChg chg="del">
        <pc:chgData name="Bob Heinemann" userId="2f06b177-d646-4aca-968e-b5dc5b6e5c99" providerId="ADAL" clId="{2C450C62-EC5F-440A-9CCB-25150819C181}" dt="2023-01-06T15:54:09.054" v="324" actId="47"/>
        <pc:sldMkLst>
          <pc:docMk/>
          <pc:sldMk cId="3889669339" sldId="1474"/>
        </pc:sldMkLst>
      </pc:sldChg>
      <pc:sldChg chg="del">
        <pc:chgData name="Bob Heinemann" userId="2f06b177-d646-4aca-968e-b5dc5b6e5c99" providerId="ADAL" clId="{2C450C62-EC5F-440A-9CCB-25150819C181}" dt="2023-01-06T15:54:18.787" v="341" actId="47"/>
        <pc:sldMkLst>
          <pc:docMk/>
          <pc:sldMk cId="2790780776" sldId="1475"/>
        </pc:sldMkLst>
      </pc:sldChg>
      <pc:sldMasterChg chg="delSldLayout">
        <pc:chgData name="Bob Heinemann" userId="2f06b177-d646-4aca-968e-b5dc5b6e5c99" providerId="ADAL" clId="{2C450C62-EC5F-440A-9CCB-25150819C181}" dt="2023-01-06T15:54:50.358" v="398" actId="47"/>
        <pc:sldMasterMkLst>
          <pc:docMk/>
          <pc:sldMasterMk cId="2175578139" sldId="2147483661"/>
        </pc:sldMasterMkLst>
        <pc:sldLayoutChg chg="del">
          <pc:chgData name="Bob Heinemann" userId="2f06b177-d646-4aca-968e-b5dc5b6e5c99" providerId="ADAL" clId="{2C450C62-EC5F-440A-9CCB-25150819C181}" dt="2023-01-06T15:54:49.364" v="392" actId="47"/>
          <pc:sldLayoutMkLst>
            <pc:docMk/>
            <pc:sldMasterMk cId="2175578139" sldId="2147483661"/>
            <pc:sldLayoutMk cId="390901380" sldId="2147483732"/>
          </pc:sldLayoutMkLst>
        </pc:sldLayoutChg>
        <pc:sldLayoutChg chg="del">
          <pc:chgData name="Bob Heinemann" userId="2f06b177-d646-4aca-968e-b5dc5b6e5c99" providerId="ADAL" clId="{2C450C62-EC5F-440A-9CCB-25150819C181}" dt="2023-01-06T15:54:50.358" v="398" actId="47"/>
          <pc:sldLayoutMkLst>
            <pc:docMk/>
            <pc:sldMasterMk cId="2175578139" sldId="2147483661"/>
            <pc:sldLayoutMk cId="2090544100" sldId="2147483733"/>
          </pc:sldLayoutMkLst>
        </pc:sldLayoutChg>
        <pc:sldLayoutChg chg="del">
          <pc:chgData name="Bob Heinemann" userId="2f06b177-d646-4aca-968e-b5dc5b6e5c99" providerId="ADAL" clId="{2C450C62-EC5F-440A-9CCB-25150819C181}" dt="2023-01-06T15:54:40.769" v="356" actId="47"/>
          <pc:sldLayoutMkLst>
            <pc:docMk/>
            <pc:sldMasterMk cId="2175578139" sldId="2147483661"/>
            <pc:sldLayoutMk cId="2711527581" sldId="2147483734"/>
          </pc:sldLayoutMkLst>
        </pc:sldLayoutChg>
        <pc:sldLayoutChg chg="del">
          <pc:chgData name="Bob Heinemann" userId="2f06b177-d646-4aca-968e-b5dc5b6e5c99" providerId="ADAL" clId="{2C450C62-EC5F-440A-9CCB-25150819C181}" dt="2023-01-06T15:54:42.507" v="359" actId="47"/>
          <pc:sldLayoutMkLst>
            <pc:docMk/>
            <pc:sldMasterMk cId="2175578139" sldId="2147483661"/>
            <pc:sldLayoutMk cId="1057879727" sldId="2147483735"/>
          </pc:sldLayoutMkLst>
        </pc:sldLayoutChg>
      </pc:sldMasterChg>
    </pc:docChg>
  </pc:docChgLst>
  <pc:docChgLst>
    <pc:chgData name="Steven M Christey" userId="f24da668-4c1f-41c0-850e-113e2bdf78cf" providerId="ADAL" clId="{12388021-9A45-47AB-9A9F-D2692C18A8A5}"/>
    <pc:docChg chg="custSel modSld">
      <pc:chgData name="Steven M Christey" userId="f24da668-4c1f-41c0-850e-113e2bdf78cf" providerId="ADAL" clId="{12388021-9A45-47AB-9A9F-D2692C18A8A5}" dt="2023-11-02T20:57:46.263" v="12" actId="313"/>
      <pc:docMkLst>
        <pc:docMk/>
      </pc:docMkLst>
      <pc:sldChg chg="modSp mod">
        <pc:chgData name="Steven M Christey" userId="f24da668-4c1f-41c0-850e-113e2bdf78cf" providerId="ADAL" clId="{12388021-9A45-47AB-9A9F-D2692C18A8A5}" dt="2023-11-02T20:52:20.263" v="3" actId="20577"/>
        <pc:sldMkLst>
          <pc:docMk/>
          <pc:sldMk cId="1235915693" sldId="5011"/>
        </pc:sldMkLst>
        <pc:spChg chg="mod">
          <ac:chgData name="Steven M Christey" userId="f24da668-4c1f-41c0-850e-113e2bdf78cf" providerId="ADAL" clId="{12388021-9A45-47AB-9A9F-D2692C18A8A5}" dt="2023-11-02T20:51:47.847" v="1" actId="20577"/>
          <ac:spMkLst>
            <pc:docMk/>
            <pc:sldMk cId="1235915693" sldId="5011"/>
            <ac:spMk id="5" creationId="{1153F524-9C89-3D6F-3163-9A91D2B28D07}"/>
          </ac:spMkLst>
        </pc:spChg>
        <pc:spChg chg="mod">
          <ac:chgData name="Steven M Christey" userId="f24da668-4c1f-41c0-850e-113e2bdf78cf" providerId="ADAL" clId="{12388021-9A45-47AB-9A9F-D2692C18A8A5}" dt="2023-11-02T20:52:20.263" v="3" actId="20577"/>
          <ac:spMkLst>
            <pc:docMk/>
            <pc:sldMk cId="1235915693" sldId="5011"/>
            <ac:spMk id="7" creationId="{D40E937F-198A-9F78-07AC-71299DEC6C9E}"/>
          </ac:spMkLst>
        </pc:spChg>
      </pc:sldChg>
      <pc:sldChg chg="modSp mod">
        <pc:chgData name="Steven M Christey" userId="f24da668-4c1f-41c0-850e-113e2bdf78cf" providerId="ADAL" clId="{12388021-9A45-47AB-9A9F-D2692C18A8A5}" dt="2023-11-02T20:53:26.086" v="4" actId="20577"/>
        <pc:sldMkLst>
          <pc:docMk/>
          <pc:sldMk cId="3622316906" sldId="5012"/>
        </pc:sldMkLst>
        <pc:spChg chg="mod">
          <ac:chgData name="Steven M Christey" userId="f24da668-4c1f-41c0-850e-113e2bdf78cf" providerId="ADAL" clId="{12388021-9A45-47AB-9A9F-D2692C18A8A5}" dt="2023-11-02T20:53:26.086" v="4" actId="20577"/>
          <ac:spMkLst>
            <pc:docMk/>
            <pc:sldMk cId="3622316906" sldId="5012"/>
            <ac:spMk id="3" creationId="{24792BF4-F9EB-57D8-D985-E1F54743FB35}"/>
          </ac:spMkLst>
        </pc:spChg>
      </pc:sldChg>
      <pc:sldChg chg="modSp mod">
        <pc:chgData name="Steven M Christey" userId="f24da668-4c1f-41c0-850e-113e2bdf78cf" providerId="ADAL" clId="{12388021-9A45-47AB-9A9F-D2692C18A8A5}" dt="2023-11-02T20:57:41.165" v="8" actId="313"/>
        <pc:sldMkLst>
          <pc:docMk/>
          <pc:sldMk cId="1080525610" sldId="5013"/>
        </pc:sldMkLst>
        <pc:spChg chg="mod">
          <ac:chgData name="Steven M Christey" userId="f24da668-4c1f-41c0-850e-113e2bdf78cf" providerId="ADAL" clId="{12388021-9A45-47AB-9A9F-D2692C18A8A5}" dt="2023-11-02T20:57:41.165" v="8" actId="313"/>
          <ac:spMkLst>
            <pc:docMk/>
            <pc:sldMk cId="1080525610" sldId="5013"/>
            <ac:spMk id="7" creationId="{1BBCC3FF-3C98-F7F5-C71C-DCD22C18DDB9}"/>
          </ac:spMkLst>
        </pc:spChg>
      </pc:sldChg>
      <pc:sldChg chg="modSp mod">
        <pc:chgData name="Steven M Christey" userId="f24da668-4c1f-41c0-850e-113e2bdf78cf" providerId="ADAL" clId="{12388021-9A45-47AB-9A9F-D2692C18A8A5}" dt="2023-11-02T20:57:46.263" v="12" actId="313"/>
        <pc:sldMkLst>
          <pc:docMk/>
          <pc:sldMk cId="1858747749" sldId="5026"/>
        </pc:sldMkLst>
        <pc:spChg chg="mod">
          <ac:chgData name="Steven M Christey" userId="f24da668-4c1f-41c0-850e-113e2bdf78cf" providerId="ADAL" clId="{12388021-9A45-47AB-9A9F-D2692C18A8A5}" dt="2023-11-02T20:57:46.263" v="12" actId="313"/>
          <ac:spMkLst>
            <pc:docMk/>
            <pc:sldMk cId="1858747749" sldId="5026"/>
            <ac:spMk id="18" creationId="{B6B5566E-2C63-DFCF-728E-B6CDDD3F58C8}"/>
          </ac:spMkLst>
        </pc:spChg>
      </pc:sldChg>
    </pc:docChg>
  </pc:docChgLst>
  <pc:docChgLst>
    <pc:chgData name="Bob Heinemann" userId="2f06b177-d646-4aca-968e-b5dc5b6e5c99" providerId="ADAL" clId="{6221E620-4511-4E95-9B56-F7CF8885051A}"/>
    <pc:docChg chg="undo custSel addSld delSld modSld delSection modSection">
      <pc:chgData name="Bob Heinemann" userId="2f06b177-d646-4aca-968e-b5dc5b6e5c99" providerId="ADAL" clId="{6221E620-4511-4E95-9B56-F7CF8885051A}" dt="2023-05-12T14:43:16.389" v="1712" actId="20577"/>
      <pc:docMkLst>
        <pc:docMk/>
      </pc:docMkLst>
      <pc:sldChg chg="modSp mod">
        <pc:chgData name="Bob Heinemann" userId="2f06b177-d646-4aca-968e-b5dc5b6e5c99" providerId="ADAL" clId="{6221E620-4511-4E95-9B56-F7CF8885051A}" dt="2023-05-09T16:26:34.823" v="4" actId="20577"/>
        <pc:sldMkLst>
          <pc:docMk/>
          <pc:sldMk cId="2623002088" sldId="257"/>
        </pc:sldMkLst>
        <pc:spChg chg="mod">
          <ac:chgData name="Bob Heinemann" userId="2f06b177-d646-4aca-968e-b5dc5b6e5c99" providerId="ADAL" clId="{6221E620-4511-4E95-9B56-F7CF8885051A}" dt="2023-05-09T16:26:34.823" v="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6221E620-4511-4E95-9B56-F7CF8885051A}" dt="2023-05-12T14:06:57.796" v="1449" actId="20577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6221E620-4511-4E95-9B56-F7CF8885051A}" dt="2023-05-12T14:06:57.796" v="1449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6221E620-4511-4E95-9B56-F7CF8885051A}" dt="2023-05-09T16:36:00.482" v="284" actId="20577"/>
        <pc:sldMkLst>
          <pc:docMk/>
          <pc:sldMk cId="450011491" sldId="261"/>
        </pc:sldMkLst>
        <pc:spChg chg="mod">
          <ac:chgData name="Bob Heinemann" userId="2f06b177-d646-4aca-968e-b5dc5b6e5c99" providerId="ADAL" clId="{6221E620-4511-4E95-9B56-F7CF8885051A}" dt="2023-05-09T16:36:00.482" v="284" actId="20577"/>
          <ac:spMkLst>
            <pc:docMk/>
            <pc:sldMk cId="450011491" sldId="261"/>
            <ac:spMk id="3" creationId="{02DD74E7-E2EC-F34E-BF25-D3CEF5AD1650}"/>
          </ac:spMkLst>
        </pc:spChg>
      </pc:sldChg>
      <pc:sldChg chg="add">
        <pc:chgData name="Bob Heinemann" userId="2f06b177-d646-4aca-968e-b5dc5b6e5c99" providerId="ADAL" clId="{6221E620-4511-4E95-9B56-F7CF8885051A}" dt="2023-05-10T15:17:25.537" v="897"/>
        <pc:sldMkLst>
          <pc:docMk/>
          <pc:sldMk cId="170097782" sldId="263"/>
        </pc:sldMkLst>
      </pc:sldChg>
      <pc:sldChg chg="modSp add del mod">
        <pc:chgData name="Bob Heinemann" userId="2f06b177-d646-4aca-968e-b5dc5b6e5c99" providerId="ADAL" clId="{6221E620-4511-4E95-9B56-F7CF8885051A}" dt="2023-05-10T15:17:16.725" v="896" actId="2696"/>
        <pc:sldMkLst>
          <pc:docMk/>
          <pc:sldMk cId="544049873" sldId="263"/>
        </pc:sldMkLst>
        <pc:spChg chg="mod">
          <ac:chgData name="Bob Heinemann" userId="2f06b177-d646-4aca-968e-b5dc5b6e5c99" providerId="ADAL" clId="{6221E620-4511-4E95-9B56-F7CF8885051A}" dt="2023-05-09T17:53:07.274" v="703" actId="404"/>
          <ac:spMkLst>
            <pc:docMk/>
            <pc:sldMk cId="544049873" sldId="263"/>
            <ac:spMk id="3" creationId="{73640C42-2BF2-64B5-798D-E96902AF175E}"/>
          </ac:spMkLst>
        </pc:spChg>
        <pc:spChg chg="mod">
          <ac:chgData name="Bob Heinemann" userId="2f06b177-d646-4aca-968e-b5dc5b6e5c99" providerId="ADAL" clId="{6221E620-4511-4E95-9B56-F7CF8885051A}" dt="2023-05-09T17:53:01.818" v="702" actId="404"/>
          <ac:spMkLst>
            <pc:docMk/>
            <pc:sldMk cId="544049873" sldId="263"/>
            <ac:spMk id="6" creationId="{06AD8728-E57A-76A1-C1AC-4682268F5F26}"/>
          </ac:spMkLst>
        </pc:spChg>
        <pc:spChg chg="mod">
          <ac:chgData name="Bob Heinemann" userId="2f06b177-d646-4aca-968e-b5dc5b6e5c99" providerId="ADAL" clId="{6221E620-4511-4E95-9B56-F7CF8885051A}" dt="2023-05-09T17:52:56.850" v="700" actId="404"/>
          <ac:spMkLst>
            <pc:docMk/>
            <pc:sldMk cId="544049873" sldId="263"/>
            <ac:spMk id="18" creationId="{B822C2EC-DB7B-991F-FA16-9F6802804CDC}"/>
          </ac:spMkLst>
        </pc:spChg>
        <pc:spChg chg="mod">
          <ac:chgData name="Bob Heinemann" userId="2f06b177-d646-4aca-968e-b5dc5b6e5c99" providerId="ADAL" clId="{6221E620-4511-4E95-9B56-F7CF8885051A}" dt="2023-05-09T17:52:59.047" v="701" actId="404"/>
          <ac:spMkLst>
            <pc:docMk/>
            <pc:sldMk cId="544049873" sldId="263"/>
            <ac:spMk id="116" creationId="{D9C0462A-6FBB-BAB0-9C9E-D5219AF0C5AC}"/>
          </ac:spMkLst>
        </pc:spChg>
      </pc:sldChg>
      <pc:sldChg chg="modSp mod">
        <pc:chgData name="Bob Heinemann" userId="2f06b177-d646-4aca-968e-b5dc5b6e5c99" providerId="ADAL" clId="{6221E620-4511-4E95-9B56-F7CF8885051A}" dt="2023-05-11T19:41:21.019" v="1069" actId="20577"/>
        <pc:sldMkLst>
          <pc:docMk/>
          <pc:sldMk cId="2862387157" sldId="271"/>
        </pc:sldMkLst>
        <pc:spChg chg="mod">
          <ac:chgData name="Bob Heinemann" userId="2f06b177-d646-4aca-968e-b5dc5b6e5c99" providerId="ADAL" clId="{6221E620-4511-4E95-9B56-F7CF8885051A}" dt="2023-05-11T19:41:21.019" v="1069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del">
        <pc:chgData name="Bob Heinemann" userId="2f06b177-d646-4aca-968e-b5dc5b6e5c99" providerId="ADAL" clId="{6221E620-4511-4E95-9B56-F7CF8885051A}" dt="2023-05-09T16:44:30.278" v="506" actId="47"/>
        <pc:sldMkLst>
          <pc:docMk/>
          <pc:sldMk cId="1287287830" sldId="363"/>
        </pc:sldMkLst>
      </pc:sldChg>
      <pc:sldChg chg="del">
        <pc:chgData name="Bob Heinemann" userId="2f06b177-d646-4aca-968e-b5dc5b6e5c99" providerId="ADAL" clId="{6221E620-4511-4E95-9B56-F7CF8885051A}" dt="2023-05-09T16:44:59.483" v="517" actId="47"/>
        <pc:sldMkLst>
          <pc:docMk/>
          <pc:sldMk cId="1707010647" sldId="384"/>
        </pc:sldMkLst>
      </pc:sldChg>
      <pc:sldChg chg="del">
        <pc:chgData name="Bob Heinemann" userId="2f06b177-d646-4aca-968e-b5dc5b6e5c99" providerId="ADAL" clId="{6221E620-4511-4E95-9B56-F7CF8885051A}" dt="2023-05-09T16:44:59.483" v="517" actId="47"/>
        <pc:sldMkLst>
          <pc:docMk/>
          <pc:sldMk cId="3231762713" sldId="385"/>
        </pc:sldMkLst>
      </pc:sldChg>
      <pc:sldChg chg="del">
        <pc:chgData name="Bob Heinemann" userId="2f06b177-d646-4aca-968e-b5dc5b6e5c99" providerId="ADAL" clId="{6221E620-4511-4E95-9B56-F7CF8885051A}" dt="2023-05-09T16:44:59.483" v="517" actId="47"/>
        <pc:sldMkLst>
          <pc:docMk/>
          <pc:sldMk cId="606331053" sldId="386"/>
        </pc:sldMkLst>
      </pc:sldChg>
      <pc:sldChg chg="del">
        <pc:chgData name="Bob Heinemann" userId="2f06b177-d646-4aca-968e-b5dc5b6e5c99" providerId="ADAL" clId="{6221E620-4511-4E95-9B56-F7CF8885051A}" dt="2023-05-09T16:44:56.565" v="516" actId="47"/>
        <pc:sldMkLst>
          <pc:docMk/>
          <pc:sldMk cId="1914091836" sldId="387"/>
        </pc:sldMkLst>
      </pc:sldChg>
      <pc:sldChg chg="del">
        <pc:chgData name="Bob Heinemann" userId="2f06b177-d646-4aca-968e-b5dc5b6e5c99" providerId="ADAL" clId="{6221E620-4511-4E95-9B56-F7CF8885051A}" dt="2023-05-09T16:44:56.565" v="516" actId="47"/>
        <pc:sldMkLst>
          <pc:docMk/>
          <pc:sldMk cId="886955516" sldId="388"/>
        </pc:sldMkLst>
      </pc:sldChg>
      <pc:sldChg chg="del">
        <pc:chgData name="Bob Heinemann" userId="2f06b177-d646-4aca-968e-b5dc5b6e5c99" providerId="ADAL" clId="{6221E620-4511-4E95-9B56-F7CF8885051A}" dt="2023-05-09T16:44:40.383" v="509" actId="47"/>
        <pc:sldMkLst>
          <pc:docMk/>
          <pc:sldMk cId="2615421806" sldId="389"/>
        </pc:sldMkLst>
      </pc:sldChg>
      <pc:sldChg chg="del">
        <pc:chgData name="Bob Heinemann" userId="2f06b177-d646-4aca-968e-b5dc5b6e5c99" providerId="ADAL" clId="{6221E620-4511-4E95-9B56-F7CF8885051A}" dt="2023-05-09T16:44:42.002" v="510" actId="47"/>
        <pc:sldMkLst>
          <pc:docMk/>
          <pc:sldMk cId="1003520540" sldId="390"/>
        </pc:sldMkLst>
      </pc:sldChg>
      <pc:sldChg chg="del">
        <pc:chgData name="Bob Heinemann" userId="2f06b177-d646-4aca-968e-b5dc5b6e5c99" providerId="ADAL" clId="{6221E620-4511-4E95-9B56-F7CF8885051A}" dt="2023-05-09T16:44:42.585" v="511" actId="47"/>
        <pc:sldMkLst>
          <pc:docMk/>
          <pc:sldMk cId="3659631951" sldId="391"/>
        </pc:sldMkLst>
      </pc:sldChg>
      <pc:sldChg chg="del">
        <pc:chgData name="Bob Heinemann" userId="2f06b177-d646-4aca-968e-b5dc5b6e5c99" providerId="ADAL" clId="{6221E620-4511-4E95-9B56-F7CF8885051A}" dt="2023-05-09T16:44:56.565" v="516" actId="47"/>
        <pc:sldMkLst>
          <pc:docMk/>
          <pc:sldMk cId="205436724" sldId="392"/>
        </pc:sldMkLst>
      </pc:sldChg>
      <pc:sldChg chg="del">
        <pc:chgData name="Bob Heinemann" userId="2f06b177-d646-4aca-968e-b5dc5b6e5c99" providerId="ADAL" clId="{6221E620-4511-4E95-9B56-F7CF8885051A}" dt="2023-05-09T16:44:56.565" v="516" actId="47"/>
        <pc:sldMkLst>
          <pc:docMk/>
          <pc:sldMk cId="972526543" sldId="393"/>
        </pc:sldMkLst>
      </pc:sldChg>
      <pc:sldChg chg="del">
        <pc:chgData name="Bob Heinemann" userId="2f06b177-d646-4aca-968e-b5dc5b6e5c99" providerId="ADAL" clId="{6221E620-4511-4E95-9B56-F7CF8885051A}" dt="2023-05-09T16:44:36.590" v="507" actId="47"/>
        <pc:sldMkLst>
          <pc:docMk/>
          <pc:sldMk cId="3868493457" sldId="394"/>
        </pc:sldMkLst>
      </pc:sldChg>
      <pc:sldChg chg="del">
        <pc:chgData name="Bob Heinemann" userId="2f06b177-d646-4aca-968e-b5dc5b6e5c99" providerId="ADAL" clId="{6221E620-4511-4E95-9B56-F7CF8885051A}" dt="2023-05-09T16:44:29.481" v="505" actId="47"/>
        <pc:sldMkLst>
          <pc:docMk/>
          <pc:sldMk cId="3614061294" sldId="395"/>
        </pc:sldMkLst>
      </pc:sldChg>
      <pc:sldChg chg="del">
        <pc:chgData name="Bob Heinemann" userId="2f06b177-d646-4aca-968e-b5dc5b6e5c99" providerId="ADAL" clId="{6221E620-4511-4E95-9B56-F7CF8885051A}" dt="2023-05-09T16:44:38.018" v="508" actId="47"/>
        <pc:sldMkLst>
          <pc:docMk/>
          <pc:sldMk cId="4134384999" sldId="397"/>
        </pc:sldMkLst>
      </pc:sldChg>
      <pc:sldChg chg="del">
        <pc:chgData name="Bob Heinemann" userId="2f06b177-d646-4aca-968e-b5dc5b6e5c99" providerId="ADAL" clId="{6221E620-4511-4E95-9B56-F7CF8885051A}" dt="2023-05-09T16:44:20.718" v="498" actId="47"/>
        <pc:sldMkLst>
          <pc:docMk/>
          <pc:sldMk cId="1584512270" sldId="398"/>
        </pc:sldMkLst>
      </pc:sldChg>
      <pc:sldChg chg="del">
        <pc:chgData name="Bob Heinemann" userId="2f06b177-d646-4aca-968e-b5dc5b6e5c99" providerId="ADAL" clId="{6221E620-4511-4E95-9B56-F7CF8885051A}" dt="2023-05-09T16:45:13.274" v="519" actId="47"/>
        <pc:sldMkLst>
          <pc:docMk/>
          <pc:sldMk cId="3952901374" sldId="406"/>
        </pc:sldMkLst>
      </pc:sldChg>
      <pc:sldChg chg="del">
        <pc:chgData name="Bob Heinemann" userId="2f06b177-d646-4aca-968e-b5dc5b6e5c99" providerId="ADAL" clId="{6221E620-4511-4E95-9B56-F7CF8885051A}" dt="2023-05-09T16:45:08.079" v="518" actId="47"/>
        <pc:sldMkLst>
          <pc:docMk/>
          <pc:sldMk cId="706823133" sldId="407"/>
        </pc:sldMkLst>
      </pc:sldChg>
      <pc:sldChg chg="del">
        <pc:chgData name="Bob Heinemann" userId="2f06b177-d646-4aca-968e-b5dc5b6e5c99" providerId="ADAL" clId="{6221E620-4511-4E95-9B56-F7CF8885051A}" dt="2023-05-09T16:45:17.949" v="521" actId="47"/>
        <pc:sldMkLst>
          <pc:docMk/>
          <pc:sldMk cId="3368080179" sldId="408"/>
        </pc:sldMkLst>
      </pc:sldChg>
      <pc:sldChg chg="modSp mod">
        <pc:chgData name="Bob Heinemann" userId="2f06b177-d646-4aca-968e-b5dc5b6e5c99" providerId="ADAL" clId="{6221E620-4511-4E95-9B56-F7CF8885051A}" dt="2023-05-10T15:16:54.300" v="895" actId="20577"/>
        <pc:sldMkLst>
          <pc:docMk/>
          <pc:sldMk cId="4194838497" sldId="417"/>
        </pc:sldMkLst>
        <pc:spChg chg="mod">
          <ac:chgData name="Bob Heinemann" userId="2f06b177-d646-4aca-968e-b5dc5b6e5c99" providerId="ADAL" clId="{6221E620-4511-4E95-9B56-F7CF8885051A}" dt="2023-05-10T15:16:54.300" v="895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del">
        <pc:chgData name="Bob Heinemann" userId="2f06b177-d646-4aca-968e-b5dc5b6e5c99" providerId="ADAL" clId="{6221E620-4511-4E95-9B56-F7CF8885051A}" dt="2023-05-09T16:44:27.875" v="504" actId="47"/>
        <pc:sldMkLst>
          <pc:docMk/>
          <pc:sldMk cId="3964596459" sldId="418"/>
        </pc:sldMkLst>
      </pc:sldChg>
      <pc:sldChg chg="del">
        <pc:chgData name="Bob Heinemann" userId="2f06b177-d646-4aca-968e-b5dc5b6e5c99" providerId="ADAL" clId="{6221E620-4511-4E95-9B56-F7CF8885051A}" dt="2023-05-09T16:44:22.750" v="499" actId="47"/>
        <pc:sldMkLst>
          <pc:docMk/>
          <pc:sldMk cId="730246354" sldId="419"/>
        </pc:sldMkLst>
      </pc:sldChg>
      <pc:sldChg chg="del">
        <pc:chgData name="Bob Heinemann" userId="2f06b177-d646-4aca-968e-b5dc5b6e5c99" providerId="ADAL" clId="{6221E620-4511-4E95-9B56-F7CF8885051A}" dt="2023-05-09T16:44:43.923" v="512" actId="47"/>
        <pc:sldMkLst>
          <pc:docMk/>
          <pc:sldMk cId="3596786665" sldId="420"/>
        </pc:sldMkLst>
      </pc:sldChg>
      <pc:sldChg chg="del">
        <pc:chgData name="Bob Heinemann" userId="2f06b177-d646-4aca-968e-b5dc5b6e5c99" providerId="ADAL" clId="{6221E620-4511-4E95-9B56-F7CF8885051A}" dt="2023-05-09T16:44:24.684" v="500" actId="47"/>
        <pc:sldMkLst>
          <pc:docMk/>
          <pc:sldMk cId="2693470695" sldId="421"/>
        </pc:sldMkLst>
      </pc:sldChg>
      <pc:sldChg chg="del">
        <pc:chgData name="Bob Heinemann" userId="2f06b177-d646-4aca-968e-b5dc5b6e5c99" providerId="ADAL" clId="{6221E620-4511-4E95-9B56-F7CF8885051A}" dt="2023-05-09T16:44:25.850" v="501" actId="47"/>
        <pc:sldMkLst>
          <pc:docMk/>
          <pc:sldMk cId="3666537069" sldId="422"/>
        </pc:sldMkLst>
      </pc:sldChg>
      <pc:sldChg chg="del">
        <pc:chgData name="Bob Heinemann" userId="2f06b177-d646-4aca-968e-b5dc5b6e5c99" providerId="ADAL" clId="{6221E620-4511-4E95-9B56-F7CF8885051A}" dt="2023-05-09T16:44:26.428" v="502" actId="47"/>
        <pc:sldMkLst>
          <pc:docMk/>
          <pc:sldMk cId="2149555096" sldId="423"/>
        </pc:sldMkLst>
      </pc:sldChg>
      <pc:sldChg chg="del">
        <pc:chgData name="Bob Heinemann" userId="2f06b177-d646-4aca-968e-b5dc5b6e5c99" providerId="ADAL" clId="{6221E620-4511-4E95-9B56-F7CF8885051A}" dt="2023-05-09T16:44:26.980" v="503" actId="47"/>
        <pc:sldMkLst>
          <pc:docMk/>
          <pc:sldMk cId="2226562177" sldId="424"/>
        </pc:sldMkLst>
      </pc:sldChg>
      <pc:sldChg chg="del">
        <pc:chgData name="Bob Heinemann" userId="2f06b177-d646-4aca-968e-b5dc5b6e5c99" providerId="ADAL" clId="{6221E620-4511-4E95-9B56-F7CF8885051A}" dt="2023-05-09T16:44:44.965" v="514" actId="47"/>
        <pc:sldMkLst>
          <pc:docMk/>
          <pc:sldMk cId="497235029" sldId="425"/>
        </pc:sldMkLst>
      </pc:sldChg>
      <pc:sldChg chg="del">
        <pc:chgData name="Bob Heinemann" userId="2f06b177-d646-4aca-968e-b5dc5b6e5c99" providerId="ADAL" clId="{6221E620-4511-4E95-9B56-F7CF8885051A}" dt="2023-05-09T16:44:44.428" v="513" actId="47"/>
        <pc:sldMkLst>
          <pc:docMk/>
          <pc:sldMk cId="3227538625" sldId="426"/>
        </pc:sldMkLst>
      </pc:sldChg>
      <pc:sldChg chg="del">
        <pc:chgData name="Bob Heinemann" userId="2f06b177-d646-4aca-968e-b5dc5b6e5c99" providerId="ADAL" clId="{6221E620-4511-4E95-9B56-F7CF8885051A}" dt="2023-05-09T16:44:45.611" v="515" actId="47"/>
        <pc:sldMkLst>
          <pc:docMk/>
          <pc:sldMk cId="1074173174" sldId="427"/>
        </pc:sldMkLst>
      </pc:sldChg>
      <pc:sldChg chg="del">
        <pc:chgData name="Bob Heinemann" userId="2f06b177-d646-4aca-968e-b5dc5b6e5c99" providerId="ADAL" clId="{6221E620-4511-4E95-9B56-F7CF8885051A}" dt="2023-05-09T16:45:30.203" v="523" actId="47"/>
        <pc:sldMkLst>
          <pc:docMk/>
          <pc:sldMk cId="33966739" sldId="428"/>
        </pc:sldMkLst>
      </pc:sldChg>
      <pc:sldChg chg="modSp new add del mod">
        <pc:chgData name="Bob Heinemann" userId="2f06b177-d646-4aca-968e-b5dc5b6e5c99" providerId="ADAL" clId="{6221E620-4511-4E95-9B56-F7CF8885051A}" dt="2023-05-10T13:39:52.224" v="821" actId="47"/>
        <pc:sldMkLst>
          <pc:docMk/>
          <pc:sldMk cId="896074303" sldId="429"/>
        </pc:sldMkLst>
        <pc:spChg chg="mod">
          <ac:chgData name="Bob Heinemann" userId="2f06b177-d646-4aca-968e-b5dc5b6e5c99" providerId="ADAL" clId="{6221E620-4511-4E95-9B56-F7CF8885051A}" dt="2023-05-09T16:41:33.454" v="497" actId="20577"/>
          <ac:spMkLst>
            <pc:docMk/>
            <pc:sldMk cId="896074303" sldId="429"/>
            <ac:spMk id="2" creationId="{414D4E69-FB2A-3A21-BC97-8DD0012FBE53}"/>
          </ac:spMkLst>
        </pc:spChg>
        <pc:spChg chg="mod">
          <ac:chgData name="Bob Heinemann" userId="2f06b177-d646-4aca-968e-b5dc5b6e5c99" providerId="ADAL" clId="{6221E620-4511-4E95-9B56-F7CF8885051A}" dt="2023-05-09T16:40:44.982" v="454" actId="20577"/>
          <ac:spMkLst>
            <pc:docMk/>
            <pc:sldMk cId="896074303" sldId="429"/>
            <ac:spMk id="3" creationId="{E417F67E-047F-CB84-62EF-07FE30CF97E2}"/>
          </ac:spMkLst>
        </pc:spChg>
      </pc:sldChg>
      <pc:sldChg chg="addSp delSp modSp new mod modClrScheme chgLayout">
        <pc:chgData name="Bob Heinemann" userId="2f06b177-d646-4aca-968e-b5dc5b6e5c99" providerId="ADAL" clId="{6221E620-4511-4E95-9B56-F7CF8885051A}" dt="2023-05-10T13:37:01.441" v="771" actId="20577"/>
        <pc:sldMkLst>
          <pc:docMk/>
          <pc:sldMk cId="3194878746" sldId="430"/>
        </pc:sldMkLst>
        <pc:spChg chg="del mod ord">
          <ac:chgData name="Bob Heinemann" userId="2f06b177-d646-4aca-968e-b5dc5b6e5c99" providerId="ADAL" clId="{6221E620-4511-4E95-9B56-F7CF8885051A}" dt="2023-05-09T16:47:07.159" v="531" actId="700"/>
          <ac:spMkLst>
            <pc:docMk/>
            <pc:sldMk cId="3194878746" sldId="430"/>
            <ac:spMk id="2" creationId="{0D6C362C-3388-3F49-4F09-455EB5AD599C}"/>
          </ac:spMkLst>
        </pc:spChg>
        <pc:spChg chg="del">
          <ac:chgData name="Bob Heinemann" userId="2f06b177-d646-4aca-968e-b5dc5b6e5c99" providerId="ADAL" clId="{6221E620-4511-4E95-9B56-F7CF8885051A}" dt="2023-05-09T16:47:07.159" v="531" actId="700"/>
          <ac:spMkLst>
            <pc:docMk/>
            <pc:sldMk cId="3194878746" sldId="430"/>
            <ac:spMk id="3" creationId="{1C87A7A2-AC3B-5B99-217A-22D6279AA589}"/>
          </ac:spMkLst>
        </pc:spChg>
        <pc:spChg chg="mod ord">
          <ac:chgData name="Bob Heinemann" userId="2f06b177-d646-4aca-968e-b5dc5b6e5c99" providerId="ADAL" clId="{6221E620-4511-4E95-9B56-F7CF8885051A}" dt="2023-05-09T16:47:07.159" v="531" actId="700"/>
          <ac:spMkLst>
            <pc:docMk/>
            <pc:sldMk cId="3194878746" sldId="430"/>
            <ac:spMk id="4" creationId="{C002207E-55D7-679E-6576-3C3FA0CA79FB}"/>
          </ac:spMkLst>
        </pc:spChg>
        <pc:spChg chg="add mod ord">
          <ac:chgData name="Bob Heinemann" userId="2f06b177-d646-4aca-968e-b5dc5b6e5c99" providerId="ADAL" clId="{6221E620-4511-4E95-9B56-F7CF8885051A}" dt="2023-05-10T13:37:01.441" v="771" actId="20577"/>
          <ac:spMkLst>
            <pc:docMk/>
            <pc:sldMk cId="3194878746" sldId="430"/>
            <ac:spMk id="5" creationId="{92C27863-BE44-7DCA-7BEC-29BFC68D2983}"/>
          </ac:spMkLst>
        </pc:spChg>
      </pc:sldChg>
      <pc:sldChg chg="modSp new mod">
        <pc:chgData name="Bob Heinemann" userId="2f06b177-d646-4aca-968e-b5dc5b6e5c99" providerId="ADAL" clId="{6221E620-4511-4E95-9B56-F7CF8885051A}" dt="2023-05-10T13:37:19.352" v="785" actId="20577"/>
        <pc:sldMkLst>
          <pc:docMk/>
          <pc:sldMk cId="646901648" sldId="431"/>
        </pc:sldMkLst>
        <pc:spChg chg="mod">
          <ac:chgData name="Bob Heinemann" userId="2f06b177-d646-4aca-968e-b5dc5b6e5c99" providerId="ADAL" clId="{6221E620-4511-4E95-9B56-F7CF8885051A}" dt="2023-05-10T13:37:19.352" v="785" actId="20577"/>
          <ac:spMkLst>
            <pc:docMk/>
            <pc:sldMk cId="646901648" sldId="431"/>
            <ac:spMk id="2" creationId="{47AF28E0-9C08-95F2-DCB1-0DFE13FF7B41}"/>
          </ac:spMkLst>
        </pc:spChg>
      </pc:sldChg>
      <pc:sldChg chg="addSp delSp modSp new mod modClrScheme chgLayout">
        <pc:chgData name="Bob Heinemann" userId="2f06b177-d646-4aca-968e-b5dc5b6e5c99" providerId="ADAL" clId="{6221E620-4511-4E95-9B56-F7CF8885051A}" dt="2023-05-09T17:34:48.921" v="679" actId="6549"/>
        <pc:sldMkLst>
          <pc:docMk/>
          <pc:sldMk cId="1064651804" sldId="432"/>
        </pc:sldMkLst>
        <pc:spChg chg="del mod ord">
          <ac:chgData name="Bob Heinemann" userId="2f06b177-d646-4aca-968e-b5dc5b6e5c99" providerId="ADAL" clId="{6221E620-4511-4E95-9B56-F7CF8885051A}" dt="2023-05-09T16:48:28.202" v="583" actId="700"/>
          <ac:spMkLst>
            <pc:docMk/>
            <pc:sldMk cId="1064651804" sldId="432"/>
            <ac:spMk id="2" creationId="{20B438F9-99AA-DA45-6C6E-D0E6359D4574}"/>
          </ac:spMkLst>
        </pc:spChg>
        <pc:spChg chg="mod ord">
          <ac:chgData name="Bob Heinemann" userId="2f06b177-d646-4aca-968e-b5dc5b6e5c99" providerId="ADAL" clId="{6221E620-4511-4E95-9B56-F7CF8885051A}" dt="2023-05-09T16:48:28.202" v="583" actId="700"/>
          <ac:spMkLst>
            <pc:docMk/>
            <pc:sldMk cId="1064651804" sldId="432"/>
            <ac:spMk id="3" creationId="{4B51C1BC-B530-98EE-7575-F7737AAB4AF5}"/>
          </ac:spMkLst>
        </pc:spChg>
        <pc:spChg chg="add mod ord">
          <ac:chgData name="Bob Heinemann" userId="2f06b177-d646-4aca-968e-b5dc5b6e5c99" providerId="ADAL" clId="{6221E620-4511-4E95-9B56-F7CF8885051A}" dt="2023-05-09T17:34:48.921" v="679" actId="6549"/>
          <ac:spMkLst>
            <pc:docMk/>
            <pc:sldMk cId="1064651804" sldId="432"/>
            <ac:spMk id="4" creationId="{421A6090-9FE1-55BB-E460-29DDC89FFE02}"/>
          </ac:spMkLst>
        </pc:spChg>
        <pc:spChg chg="add mod ord">
          <ac:chgData name="Bob Heinemann" userId="2f06b177-d646-4aca-968e-b5dc5b6e5c99" providerId="ADAL" clId="{6221E620-4511-4E95-9B56-F7CF8885051A}" dt="2023-05-09T17:34:44.483" v="678" actId="404"/>
          <ac:spMkLst>
            <pc:docMk/>
            <pc:sldMk cId="1064651804" sldId="432"/>
            <ac:spMk id="5" creationId="{171D8B19-4485-73CF-4CE1-1990AAB2069D}"/>
          </ac:spMkLst>
        </pc:spChg>
      </pc:sldChg>
      <pc:sldChg chg="add">
        <pc:chgData name="Bob Heinemann" userId="2f06b177-d646-4aca-968e-b5dc5b6e5c99" providerId="ADAL" clId="{6221E620-4511-4E95-9B56-F7CF8885051A}" dt="2023-05-10T15:17:25.537" v="897"/>
        <pc:sldMkLst>
          <pc:docMk/>
          <pc:sldMk cId="2543735995" sldId="433"/>
        </pc:sldMkLst>
      </pc:sldChg>
      <pc:sldChg chg="modSp add del mod">
        <pc:chgData name="Bob Heinemann" userId="2f06b177-d646-4aca-968e-b5dc5b6e5c99" providerId="ADAL" clId="{6221E620-4511-4E95-9B56-F7CF8885051A}" dt="2023-05-10T15:17:16.725" v="896" actId="2696"/>
        <pc:sldMkLst>
          <pc:docMk/>
          <pc:sldMk cId="2722142938" sldId="433"/>
        </pc:sldMkLst>
        <pc:spChg chg="mod">
          <ac:chgData name="Bob Heinemann" userId="2f06b177-d646-4aca-968e-b5dc5b6e5c99" providerId="ADAL" clId="{6221E620-4511-4E95-9B56-F7CF8885051A}" dt="2023-05-10T13:35:40.412" v="759" actId="20577"/>
          <ac:spMkLst>
            <pc:docMk/>
            <pc:sldMk cId="2722142938" sldId="433"/>
            <ac:spMk id="2" creationId="{47AF28E0-9C08-95F2-DCB1-0DFE13FF7B41}"/>
          </ac:spMkLst>
        </pc:spChg>
      </pc:sldChg>
      <pc:sldChg chg="modSp add del mod">
        <pc:chgData name="Bob Heinemann" userId="2f06b177-d646-4aca-968e-b5dc5b6e5c99" providerId="ADAL" clId="{6221E620-4511-4E95-9B56-F7CF8885051A}" dt="2023-05-10T15:17:16.725" v="896" actId="2696"/>
        <pc:sldMkLst>
          <pc:docMk/>
          <pc:sldMk cId="2005445302" sldId="434"/>
        </pc:sldMkLst>
        <pc:spChg chg="mod">
          <ac:chgData name="Bob Heinemann" userId="2f06b177-d646-4aca-968e-b5dc5b6e5c99" providerId="ADAL" clId="{6221E620-4511-4E95-9B56-F7CF8885051A}" dt="2023-05-10T13:37:55.382" v="816" actId="20577"/>
          <ac:spMkLst>
            <pc:docMk/>
            <pc:sldMk cId="2005445302" sldId="434"/>
            <ac:spMk id="2" creationId="{47AF28E0-9C08-95F2-DCB1-0DFE13FF7B41}"/>
          </ac:spMkLst>
        </pc:spChg>
      </pc:sldChg>
      <pc:sldChg chg="add">
        <pc:chgData name="Bob Heinemann" userId="2f06b177-d646-4aca-968e-b5dc5b6e5c99" providerId="ADAL" clId="{6221E620-4511-4E95-9B56-F7CF8885051A}" dt="2023-05-10T15:17:25.537" v="897"/>
        <pc:sldMkLst>
          <pc:docMk/>
          <pc:sldMk cId="2714082848" sldId="434"/>
        </pc:sldMkLst>
      </pc:sldChg>
      <pc:sldChg chg="modSp new del mod">
        <pc:chgData name="Bob Heinemann" userId="2f06b177-d646-4aca-968e-b5dc5b6e5c99" providerId="ADAL" clId="{6221E620-4511-4E95-9B56-F7CF8885051A}" dt="2023-05-09T17:34:35.313" v="676" actId="2696"/>
        <pc:sldMkLst>
          <pc:docMk/>
          <pc:sldMk cId="2599519572" sldId="435"/>
        </pc:sldMkLst>
        <pc:spChg chg="mod">
          <ac:chgData name="Bob Heinemann" userId="2f06b177-d646-4aca-968e-b5dc5b6e5c99" providerId="ADAL" clId="{6221E620-4511-4E95-9B56-F7CF8885051A}" dt="2023-05-09T17:33:44.729" v="675" actId="20577"/>
          <ac:spMkLst>
            <pc:docMk/>
            <pc:sldMk cId="2599519572" sldId="435"/>
            <ac:spMk id="2" creationId="{8282EAAC-EFBA-A93B-43BA-3D03E203C6CE}"/>
          </ac:spMkLst>
        </pc:spChg>
        <pc:spChg chg="mod">
          <ac:chgData name="Bob Heinemann" userId="2f06b177-d646-4aca-968e-b5dc5b6e5c99" providerId="ADAL" clId="{6221E620-4511-4E95-9B56-F7CF8885051A}" dt="2023-05-09T17:33:28.192" v="663"/>
          <ac:spMkLst>
            <pc:docMk/>
            <pc:sldMk cId="2599519572" sldId="435"/>
            <ac:spMk id="3" creationId="{B99BA809-528E-7A46-DCA7-7A7A09AD39C7}"/>
          </ac:spMkLst>
        </pc:spChg>
      </pc:sldChg>
      <pc:sldChg chg="add del setBg">
        <pc:chgData name="Bob Heinemann" userId="2f06b177-d646-4aca-968e-b5dc5b6e5c99" providerId="ADAL" clId="{6221E620-4511-4E95-9B56-F7CF8885051A}" dt="2023-05-10T13:41:22.071" v="822"/>
        <pc:sldMkLst>
          <pc:docMk/>
          <pc:sldMk cId="0" sldId="849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52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54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55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56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57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58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61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62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63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65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66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67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69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71"/>
        </pc:sldMkLst>
      </pc:sldChg>
      <pc:sldChg chg="add del">
        <pc:chgData name="Bob Heinemann" userId="2f06b177-d646-4aca-968e-b5dc5b6e5c99" providerId="ADAL" clId="{6221E620-4511-4E95-9B56-F7CF8885051A}" dt="2023-05-10T13:41:22.071" v="822"/>
        <pc:sldMkLst>
          <pc:docMk/>
          <pc:sldMk cId="0" sldId="872"/>
        </pc:sldMkLst>
      </pc:sldChg>
      <pc:sldChg chg="addSp modSp mod modClrScheme chgLayout">
        <pc:chgData name="Bob Heinemann" userId="2f06b177-d646-4aca-968e-b5dc5b6e5c99" providerId="ADAL" clId="{6221E620-4511-4E95-9B56-F7CF8885051A}" dt="2023-05-11T17:07:40.743" v="1059" actId="1076"/>
        <pc:sldMkLst>
          <pc:docMk/>
          <pc:sldMk cId="1516301132" sldId="1169"/>
        </pc:sldMkLst>
        <pc:spChg chg="mod ord">
          <ac:chgData name="Bob Heinemann" userId="2f06b177-d646-4aca-968e-b5dc5b6e5c99" providerId="ADAL" clId="{6221E620-4511-4E95-9B56-F7CF8885051A}" dt="2023-05-11T17:06:38.691" v="1044" actId="700"/>
          <ac:spMkLst>
            <pc:docMk/>
            <pc:sldMk cId="1516301132" sldId="1169"/>
            <ac:spMk id="2" creationId="{10E5424C-8585-9C48-AC54-3FE32A777192}"/>
          </ac:spMkLst>
        </pc:spChg>
        <pc:spChg chg="add mod">
          <ac:chgData name="Bob Heinemann" userId="2f06b177-d646-4aca-968e-b5dc5b6e5c99" providerId="ADAL" clId="{6221E620-4511-4E95-9B56-F7CF8885051A}" dt="2023-05-11T17:07:40.743" v="1059" actId="1076"/>
          <ac:spMkLst>
            <pc:docMk/>
            <pc:sldMk cId="1516301132" sldId="1169"/>
            <ac:spMk id="6" creationId="{545A15E1-541E-467A-431B-98BF0CD83058}"/>
          </ac:spMkLst>
        </pc:spChg>
        <pc:spChg chg="mod ord">
          <ac:chgData name="Bob Heinemann" userId="2f06b177-d646-4aca-968e-b5dc5b6e5c99" providerId="ADAL" clId="{6221E620-4511-4E95-9B56-F7CF8885051A}" dt="2023-05-11T17:06:38.691" v="1044" actId="700"/>
          <ac:spMkLst>
            <pc:docMk/>
            <pc:sldMk cId="1516301132" sldId="1169"/>
            <ac:spMk id="12" creationId="{357BABA7-358A-1242-A93B-A9CBC9EA567B}"/>
          </ac:spMkLst>
        </pc:spChg>
      </pc:sldChg>
      <pc:sldChg chg="modSp add mod">
        <pc:chgData name="Bob Heinemann" userId="2f06b177-d646-4aca-968e-b5dc5b6e5c99" providerId="ADAL" clId="{6221E620-4511-4E95-9B56-F7CF8885051A}" dt="2023-05-12T14:43:16.389" v="1712" actId="20577"/>
        <pc:sldMkLst>
          <pc:docMk/>
          <pc:sldMk cId="1639305289" sldId="3397"/>
        </pc:sldMkLst>
        <pc:spChg chg="mod">
          <ac:chgData name="Bob Heinemann" userId="2f06b177-d646-4aca-968e-b5dc5b6e5c99" providerId="ADAL" clId="{6221E620-4511-4E95-9B56-F7CF8885051A}" dt="2023-05-12T14:43:16.389" v="1712" actId="20577"/>
          <ac:spMkLst>
            <pc:docMk/>
            <pc:sldMk cId="1639305289" sldId="3397"/>
            <ac:spMk id="3" creationId="{F9D57731-3148-E648-EAB8-D867C4BB8568}"/>
          </ac:spMkLst>
        </pc:spChg>
      </pc:sldChg>
      <pc:sldChg chg="del">
        <pc:chgData name="Bob Heinemann" userId="2f06b177-d646-4aca-968e-b5dc5b6e5c99" providerId="ADAL" clId="{6221E620-4511-4E95-9B56-F7CF8885051A}" dt="2023-05-10T15:17:16.725" v="896" actId="2696"/>
        <pc:sldMkLst>
          <pc:docMk/>
          <pc:sldMk cId="2890726849" sldId="3397"/>
        </pc:sldMkLst>
      </pc:sldChg>
      <pc:sldChg chg="new del">
        <pc:chgData name="Bob Heinemann" userId="2f06b177-d646-4aca-968e-b5dc5b6e5c99" providerId="ADAL" clId="{6221E620-4511-4E95-9B56-F7CF8885051A}" dt="2023-05-09T17:39:37.621" v="682" actId="47"/>
        <pc:sldMkLst>
          <pc:docMk/>
          <pc:sldMk cId="1391468732" sldId="3398"/>
        </pc:sldMkLst>
      </pc:sldChg>
      <pc:sldChg chg="modSp add del mod">
        <pc:chgData name="Bob Heinemann" userId="2f06b177-d646-4aca-968e-b5dc5b6e5c99" providerId="ADAL" clId="{6221E620-4511-4E95-9B56-F7CF8885051A}" dt="2023-05-10T15:17:16.725" v="896" actId="2696"/>
        <pc:sldMkLst>
          <pc:docMk/>
          <pc:sldMk cId="3960711299" sldId="4917"/>
        </pc:sldMkLst>
        <pc:spChg chg="mod">
          <ac:chgData name="Bob Heinemann" userId="2f06b177-d646-4aca-968e-b5dc5b6e5c99" providerId="ADAL" clId="{6221E620-4511-4E95-9B56-F7CF8885051A}" dt="2023-05-09T17:41:28.432" v="692" actId="404"/>
          <ac:spMkLst>
            <pc:docMk/>
            <pc:sldMk cId="3960711299" sldId="4917"/>
            <ac:spMk id="7" creationId="{EB0C2017-BC6C-76F4-91D0-06319B5D4947}"/>
          </ac:spMkLst>
        </pc:spChg>
        <pc:spChg chg="mod">
          <ac:chgData name="Bob Heinemann" userId="2f06b177-d646-4aca-968e-b5dc5b6e5c99" providerId="ADAL" clId="{6221E620-4511-4E95-9B56-F7CF8885051A}" dt="2023-05-09T17:52:48.294" v="699" actId="403"/>
          <ac:spMkLst>
            <pc:docMk/>
            <pc:sldMk cId="3960711299" sldId="4917"/>
            <ac:spMk id="8" creationId="{1938C2AA-B849-D10D-3A52-DAC4E9CFA170}"/>
          </ac:spMkLst>
        </pc:spChg>
        <pc:spChg chg="mod">
          <ac:chgData name="Bob Heinemann" userId="2f06b177-d646-4aca-968e-b5dc5b6e5c99" providerId="ADAL" clId="{6221E620-4511-4E95-9B56-F7CF8885051A}" dt="2023-05-09T17:41:33.493" v="693" actId="404"/>
          <ac:spMkLst>
            <pc:docMk/>
            <pc:sldMk cId="3960711299" sldId="4917"/>
            <ac:spMk id="11" creationId="{33D71892-196F-FF74-5482-A4092C9D5055}"/>
          </ac:spMkLst>
        </pc:spChg>
        <pc:spChg chg="mod">
          <ac:chgData name="Bob Heinemann" userId="2f06b177-d646-4aca-968e-b5dc5b6e5c99" providerId="ADAL" clId="{6221E620-4511-4E95-9B56-F7CF8885051A}" dt="2023-05-09T17:41:35.446" v="694" actId="404"/>
          <ac:spMkLst>
            <pc:docMk/>
            <pc:sldMk cId="3960711299" sldId="4917"/>
            <ac:spMk id="12" creationId="{B1B3909A-8A56-32A0-50D0-72016FC67C7F}"/>
          </ac:spMkLst>
        </pc:spChg>
        <pc:spChg chg="mod">
          <ac:chgData name="Bob Heinemann" userId="2f06b177-d646-4aca-968e-b5dc5b6e5c99" providerId="ADAL" clId="{6221E620-4511-4E95-9B56-F7CF8885051A}" dt="2023-05-09T17:41:38.227" v="695" actId="404"/>
          <ac:spMkLst>
            <pc:docMk/>
            <pc:sldMk cId="3960711299" sldId="4917"/>
            <ac:spMk id="24" creationId="{027A7170-0A7F-E23F-6192-98F903CD92E8}"/>
          </ac:spMkLst>
        </pc:spChg>
        <pc:spChg chg="mod">
          <ac:chgData name="Bob Heinemann" userId="2f06b177-d646-4aca-968e-b5dc5b6e5c99" providerId="ADAL" clId="{6221E620-4511-4E95-9B56-F7CF8885051A}" dt="2023-05-09T17:41:10.511" v="689" actId="14100"/>
          <ac:spMkLst>
            <pc:docMk/>
            <pc:sldMk cId="3960711299" sldId="4917"/>
            <ac:spMk id="71" creationId="{F1F2DA13-BA5A-71A5-12B7-4A90735BE1F6}"/>
          </ac:spMkLst>
        </pc:spChg>
        <pc:spChg chg="mod">
          <ac:chgData name="Bob Heinemann" userId="2f06b177-d646-4aca-968e-b5dc5b6e5c99" providerId="ADAL" clId="{6221E620-4511-4E95-9B56-F7CF8885051A}" dt="2023-05-09T17:41:08.152" v="688" actId="14100"/>
          <ac:spMkLst>
            <pc:docMk/>
            <pc:sldMk cId="3960711299" sldId="4917"/>
            <ac:spMk id="73" creationId="{FD473B76-7946-7608-718F-5E4E86421E0A}"/>
          </ac:spMkLst>
        </pc:spChg>
        <pc:spChg chg="mod">
          <ac:chgData name="Bob Heinemann" userId="2f06b177-d646-4aca-968e-b5dc5b6e5c99" providerId="ADAL" clId="{6221E620-4511-4E95-9B56-F7CF8885051A}" dt="2023-05-09T17:41:03.722" v="687" actId="14100"/>
          <ac:spMkLst>
            <pc:docMk/>
            <pc:sldMk cId="3960711299" sldId="4917"/>
            <ac:spMk id="75" creationId="{53C2BD4F-6FF0-3EC6-6901-CE48E13B1B4A}"/>
          </ac:spMkLst>
        </pc:spChg>
        <pc:spChg chg="mod">
          <ac:chgData name="Bob Heinemann" userId="2f06b177-d646-4aca-968e-b5dc5b6e5c99" providerId="ADAL" clId="{6221E620-4511-4E95-9B56-F7CF8885051A}" dt="2023-05-09T17:40:52.244" v="685" actId="1076"/>
          <ac:spMkLst>
            <pc:docMk/>
            <pc:sldMk cId="3960711299" sldId="4917"/>
            <ac:spMk id="77" creationId="{82659F4C-E3D8-C2CC-7A91-E10DCF1743AC}"/>
          </ac:spMkLst>
        </pc:spChg>
        <pc:spChg chg="mod">
          <ac:chgData name="Bob Heinemann" userId="2f06b177-d646-4aca-968e-b5dc5b6e5c99" providerId="ADAL" clId="{6221E620-4511-4E95-9B56-F7CF8885051A}" dt="2023-05-09T17:40:58.539" v="686" actId="14100"/>
          <ac:spMkLst>
            <pc:docMk/>
            <pc:sldMk cId="3960711299" sldId="4917"/>
            <ac:spMk id="82" creationId="{7B9FFF48-FBC7-87C5-1DE2-AC44933AC3E0}"/>
          </ac:spMkLst>
        </pc:spChg>
      </pc:sldChg>
      <pc:sldChg chg="add">
        <pc:chgData name="Bob Heinemann" userId="2f06b177-d646-4aca-968e-b5dc5b6e5c99" providerId="ADAL" clId="{6221E620-4511-4E95-9B56-F7CF8885051A}" dt="2023-05-10T15:17:25.537" v="897"/>
        <pc:sldMkLst>
          <pc:docMk/>
          <pc:sldMk cId="4293477551" sldId="4917"/>
        </pc:sldMkLst>
      </pc:sldChg>
      <pc:sldChg chg="modSp add mod">
        <pc:chgData name="Bob Heinemann" userId="2f06b177-d646-4aca-968e-b5dc5b6e5c99" providerId="ADAL" clId="{6221E620-4511-4E95-9B56-F7CF8885051A}" dt="2023-05-11T19:41:04.596" v="1063" actId="6549"/>
        <pc:sldMkLst>
          <pc:docMk/>
          <pc:sldMk cId="1496698644" sldId="4918"/>
        </pc:sldMkLst>
        <pc:graphicFrameChg chg="modGraphic">
          <ac:chgData name="Bob Heinemann" userId="2f06b177-d646-4aca-968e-b5dc5b6e5c99" providerId="ADAL" clId="{6221E620-4511-4E95-9B56-F7CF8885051A}" dt="2023-05-11T19:41:04.596" v="1063" actId="6549"/>
          <ac:graphicFrameMkLst>
            <pc:docMk/>
            <pc:sldMk cId="1496698644" sldId="4918"/>
            <ac:graphicFrameMk id="5" creationId="{2FF527F4-DCDF-1188-2FBD-FB07A0C545E0}"/>
          </ac:graphicFrameMkLst>
        </pc:graphicFrameChg>
      </pc:sldChg>
      <pc:sldChg chg="add del">
        <pc:chgData name="Bob Heinemann" userId="2f06b177-d646-4aca-968e-b5dc5b6e5c99" providerId="ADAL" clId="{6221E620-4511-4E95-9B56-F7CF8885051A}" dt="2023-05-10T15:17:16.725" v="896" actId="2696"/>
        <pc:sldMkLst>
          <pc:docMk/>
          <pc:sldMk cId="1613530295" sldId="4918"/>
        </pc:sldMkLst>
      </pc:sldChg>
      <pc:sldChg chg="addSp delSp modSp new del mod modClrScheme chgLayout">
        <pc:chgData name="Bob Heinemann" userId="2f06b177-d646-4aca-968e-b5dc5b6e5c99" providerId="ADAL" clId="{6221E620-4511-4E95-9B56-F7CF8885051A}" dt="2023-05-11T17:05:28.832" v="1042" actId="47"/>
        <pc:sldMkLst>
          <pc:docMk/>
          <pc:sldMk cId="3998326302" sldId="4919"/>
        </pc:sldMkLst>
        <pc:spChg chg="del mod ord">
          <ac:chgData name="Bob Heinemann" userId="2f06b177-d646-4aca-968e-b5dc5b6e5c99" providerId="ADAL" clId="{6221E620-4511-4E95-9B56-F7CF8885051A}" dt="2023-05-10T15:17:44.297" v="899" actId="700"/>
          <ac:spMkLst>
            <pc:docMk/>
            <pc:sldMk cId="3998326302" sldId="4919"/>
            <ac:spMk id="2" creationId="{43EE42BA-254B-172A-F100-7F22DBF5A1C3}"/>
          </ac:spMkLst>
        </pc:spChg>
        <pc:spChg chg="mod ord">
          <ac:chgData name="Bob Heinemann" userId="2f06b177-d646-4aca-968e-b5dc5b6e5c99" providerId="ADAL" clId="{6221E620-4511-4E95-9B56-F7CF8885051A}" dt="2023-05-10T15:17:44.297" v="899" actId="700"/>
          <ac:spMkLst>
            <pc:docMk/>
            <pc:sldMk cId="3998326302" sldId="4919"/>
            <ac:spMk id="3" creationId="{E360935A-D2C8-3A6E-34FF-BDFC9A481E8A}"/>
          </ac:spMkLst>
        </pc:spChg>
        <pc:spChg chg="add mod ord">
          <ac:chgData name="Bob Heinemann" userId="2f06b177-d646-4aca-968e-b5dc5b6e5c99" providerId="ADAL" clId="{6221E620-4511-4E95-9B56-F7CF8885051A}" dt="2023-05-10T15:17:47.845" v="911" actId="20577"/>
          <ac:spMkLst>
            <pc:docMk/>
            <pc:sldMk cId="3998326302" sldId="4919"/>
            <ac:spMk id="4" creationId="{50905B5A-B8D7-16B4-FB8C-B53D5F35EA6A}"/>
          </ac:spMkLst>
        </pc:spChg>
        <pc:spChg chg="add mod ord">
          <ac:chgData name="Bob Heinemann" userId="2f06b177-d646-4aca-968e-b5dc5b6e5c99" providerId="ADAL" clId="{6221E620-4511-4E95-9B56-F7CF8885051A}" dt="2023-05-10T15:17:44.297" v="899" actId="700"/>
          <ac:spMkLst>
            <pc:docMk/>
            <pc:sldMk cId="3998326302" sldId="4919"/>
            <ac:spMk id="5" creationId="{24D50F1C-7E33-A5DD-BF01-A7F199387EDB}"/>
          </ac:spMkLst>
        </pc:spChg>
      </pc:sldChg>
      <pc:sldChg chg="addSp delSp modSp new mod">
        <pc:chgData name="Bob Heinemann" userId="2f06b177-d646-4aca-968e-b5dc5b6e5c99" providerId="ADAL" clId="{6221E620-4511-4E95-9B56-F7CF8885051A}" dt="2023-05-11T16:38:22.008" v="1041" actId="20577"/>
        <pc:sldMkLst>
          <pc:docMk/>
          <pc:sldMk cId="1413784856" sldId="4920"/>
        </pc:sldMkLst>
        <pc:spChg chg="mod">
          <ac:chgData name="Bob Heinemann" userId="2f06b177-d646-4aca-968e-b5dc5b6e5c99" providerId="ADAL" clId="{6221E620-4511-4E95-9B56-F7CF8885051A}" dt="2023-05-11T16:38:22.008" v="1041" actId="20577"/>
          <ac:spMkLst>
            <pc:docMk/>
            <pc:sldMk cId="1413784856" sldId="4920"/>
            <ac:spMk id="2" creationId="{5228C7A7-076A-24F9-0D61-84F1B53EF741}"/>
          </ac:spMkLst>
        </pc:spChg>
        <pc:spChg chg="del">
          <ac:chgData name="Bob Heinemann" userId="2f06b177-d646-4aca-968e-b5dc5b6e5c99" providerId="ADAL" clId="{6221E620-4511-4E95-9B56-F7CF8885051A}" dt="2023-05-11T16:38:07.092" v="1033" actId="22"/>
          <ac:spMkLst>
            <pc:docMk/>
            <pc:sldMk cId="1413784856" sldId="4920"/>
            <ac:spMk id="3" creationId="{6F9821A1-58F8-AB71-C8AE-5FC4BAAE093A}"/>
          </ac:spMkLst>
        </pc:spChg>
        <pc:picChg chg="add mod ord">
          <ac:chgData name="Bob Heinemann" userId="2f06b177-d646-4aca-968e-b5dc5b6e5c99" providerId="ADAL" clId="{6221E620-4511-4E95-9B56-F7CF8885051A}" dt="2023-05-11T16:38:07.092" v="1033" actId="22"/>
          <ac:picMkLst>
            <pc:docMk/>
            <pc:sldMk cId="1413784856" sldId="4920"/>
            <ac:picMk id="6" creationId="{7894C928-7BB9-DCC5-1BDD-15A14B05ECC9}"/>
          </ac:picMkLst>
        </pc:picChg>
      </pc:sldChg>
      <pc:sldChg chg="modSp new mod">
        <pc:chgData name="Bob Heinemann" userId="2f06b177-d646-4aca-968e-b5dc5b6e5c99" providerId="ADAL" clId="{6221E620-4511-4E95-9B56-F7CF8885051A}" dt="2023-05-11T19:38:50.928" v="1062" actId="313"/>
        <pc:sldMkLst>
          <pc:docMk/>
          <pc:sldMk cId="99526823" sldId="4921"/>
        </pc:sldMkLst>
        <pc:spChg chg="mod">
          <ac:chgData name="Bob Heinemann" userId="2f06b177-d646-4aca-968e-b5dc5b6e5c99" providerId="ADAL" clId="{6221E620-4511-4E95-9B56-F7CF8885051A}" dt="2023-05-11T19:38:50.928" v="1062" actId="313"/>
          <ac:spMkLst>
            <pc:docMk/>
            <pc:sldMk cId="99526823" sldId="4921"/>
            <ac:spMk id="2" creationId="{CC168070-DF3C-C1D7-7930-3A20D096CB64}"/>
          </ac:spMkLst>
        </pc:spChg>
        <pc:spChg chg="mod">
          <ac:chgData name="Bob Heinemann" userId="2f06b177-d646-4aca-968e-b5dc5b6e5c99" providerId="ADAL" clId="{6221E620-4511-4E95-9B56-F7CF8885051A}" dt="2023-05-11T16:36:55.026" v="1016" actId="20577"/>
          <ac:spMkLst>
            <pc:docMk/>
            <pc:sldMk cId="99526823" sldId="4921"/>
            <ac:spMk id="3" creationId="{2EAE64AA-EAA2-B75C-0244-227001950695}"/>
          </ac:spMkLst>
        </pc:spChg>
      </pc:sldChg>
      <pc:sldChg chg="modSp new mod">
        <pc:chgData name="Bob Heinemann" userId="2f06b177-d646-4aca-968e-b5dc5b6e5c99" providerId="ADAL" clId="{6221E620-4511-4E95-9B56-F7CF8885051A}" dt="2023-05-12T13:58:12.102" v="1076" actId="20577"/>
        <pc:sldMkLst>
          <pc:docMk/>
          <pc:sldMk cId="1325703005" sldId="4922"/>
        </pc:sldMkLst>
        <pc:spChg chg="mod">
          <ac:chgData name="Bob Heinemann" userId="2f06b177-d646-4aca-968e-b5dc5b6e5c99" providerId="ADAL" clId="{6221E620-4511-4E95-9B56-F7CF8885051A}" dt="2023-05-12T13:58:12.102" v="1076" actId="20577"/>
          <ac:spMkLst>
            <pc:docMk/>
            <pc:sldMk cId="1325703005" sldId="4922"/>
            <ac:spMk id="2" creationId="{E8E353CA-7C0F-69E7-5976-8A163976BC39}"/>
          </ac:spMkLst>
        </pc:spChg>
      </pc:sldChg>
      <pc:sldChg chg="modSp new mod modNotesTx">
        <pc:chgData name="Bob Heinemann" userId="2f06b177-d646-4aca-968e-b5dc5b6e5c99" providerId="ADAL" clId="{6221E620-4511-4E95-9B56-F7CF8885051A}" dt="2023-05-12T14:11:06.556" v="1695" actId="20577"/>
        <pc:sldMkLst>
          <pc:docMk/>
          <pc:sldMk cId="2983237086" sldId="4923"/>
        </pc:sldMkLst>
        <pc:spChg chg="mod">
          <ac:chgData name="Bob Heinemann" userId="2f06b177-d646-4aca-968e-b5dc5b6e5c99" providerId="ADAL" clId="{6221E620-4511-4E95-9B56-F7CF8885051A}" dt="2023-05-12T13:58:38.312" v="1110" actId="20577"/>
          <ac:spMkLst>
            <pc:docMk/>
            <pc:sldMk cId="2983237086" sldId="4923"/>
            <ac:spMk id="2" creationId="{357E75F4-08AF-7694-C916-6372850F7629}"/>
          </ac:spMkLst>
        </pc:spChg>
        <pc:spChg chg="mod">
          <ac:chgData name="Bob Heinemann" userId="2f06b177-d646-4aca-968e-b5dc5b6e5c99" providerId="ADAL" clId="{6221E620-4511-4E95-9B56-F7CF8885051A}" dt="2023-05-12T14:11:06.556" v="1695" actId="20577"/>
          <ac:spMkLst>
            <pc:docMk/>
            <pc:sldMk cId="2983237086" sldId="4923"/>
            <ac:spMk id="3" creationId="{BE5B71CA-0934-9661-8B65-7A6623DC2647}"/>
          </ac:spMkLst>
        </pc:spChg>
      </pc:sldChg>
      <pc:sldChg chg="modSp new mod">
        <pc:chgData name="Bob Heinemann" userId="2f06b177-d646-4aca-968e-b5dc5b6e5c99" providerId="ADAL" clId="{6221E620-4511-4E95-9B56-F7CF8885051A}" dt="2023-05-12T14:09:54.376" v="1569" actId="113"/>
        <pc:sldMkLst>
          <pc:docMk/>
          <pc:sldMk cId="4019645010" sldId="4924"/>
        </pc:sldMkLst>
        <pc:spChg chg="mod">
          <ac:chgData name="Bob Heinemann" userId="2f06b177-d646-4aca-968e-b5dc5b6e5c99" providerId="ADAL" clId="{6221E620-4511-4E95-9B56-F7CF8885051A}" dt="2023-05-12T14:09:27.682" v="1558"/>
          <ac:spMkLst>
            <pc:docMk/>
            <pc:sldMk cId="4019645010" sldId="4924"/>
            <ac:spMk id="2" creationId="{9580CD7C-74BD-5242-45D7-E5ECED0E3D23}"/>
          </ac:spMkLst>
        </pc:spChg>
        <pc:spChg chg="mod">
          <ac:chgData name="Bob Heinemann" userId="2f06b177-d646-4aca-968e-b5dc5b6e5c99" providerId="ADAL" clId="{6221E620-4511-4E95-9B56-F7CF8885051A}" dt="2023-05-12T14:09:54.376" v="1569" actId="113"/>
          <ac:spMkLst>
            <pc:docMk/>
            <pc:sldMk cId="4019645010" sldId="4924"/>
            <ac:spMk id="3" creationId="{53CE60E1-DA58-DA16-9228-2FCB6B5503E2}"/>
          </ac:spMkLst>
        </pc:spChg>
      </pc:sldChg>
    </pc:docChg>
  </pc:docChgLst>
  <pc:docChgLst>
    <pc:chgData name="Gananand G Kini" userId="7e704cb4-ceca-45b4-9649-11f664136731" providerId="ADAL" clId="{70B4F48D-81FF-4242-B1AF-E12AD4C8D4E2}"/>
    <pc:docChg chg="undo custSel addSld delSld modSld sldOrd modSection">
      <pc:chgData name="Gananand G Kini" userId="7e704cb4-ceca-45b4-9649-11f664136731" providerId="ADAL" clId="{70B4F48D-81FF-4242-B1AF-E12AD4C8D4E2}" dt="2023-03-10T17:12:25.195" v="544" actId="313"/>
      <pc:docMkLst>
        <pc:docMk/>
      </pc:docMkLst>
      <pc:sldChg chg="modSp mod">
        <pc:chgData name="Gananand G Kini" userId="7e704cb4-ceca-45b4-9649-11f664136731" providerId="ADAL" clId="{70B4F48D-81FF-4242-B1AF-E12AD4C8D4E2}" dt="2023-03-07T22:52:59.355" v="4" actId="20577"/>
        <pc:sldMkLst>
          <pc:docMk/>
          <pc:sldMk cId="2623002088" sldId="257"/>
        </pc:sldMkLst>
        <pc:spChg chg="mod">
          <ac:chgData name="Gananand G Kini" userId="7e704cb4-ceca-45b4-9649-11f664136731" providerId="ADAL" clId="{70B4F48D-81FF-4242-B1AF-E12AD4C8D4E2}" dt="2023-03-07T22:52:59.355" v="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Gananand G Kini" userId="7e704cb4-ceca-45b4-9649-11f664136731" providerId="ADAL" clId="{70B4F48D-81FF-4242-B1AF-E12AD4C8D4E2}" dt="2023-03-07T22:53:13.106" v="13" actId="20577"/>
        <pc:sldMkLst>
          <pc:docMk/>
          <pc:sldMk cId="419829132" sldId="259"/>
        </pc:sldMkLst>
        <pc:graphicFrameChg chg="modGraphic">
          <ac:chgData name="Gananand G Kini" userId="7e704cb4-ceca-45b4-9649-11f664136731" providerId="ADAL" clId="{70B4F48D-81FF-4242-B1AF-E12AD4C8D4E2}" dt="2023-03-07T22:53:13.106" v="13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Gananand G Kini" userId="7e704cb4-ceca-45b4-9649-11f664136731" providerId="ADAL" clId="{70B4F48D-81FF-4242-B1AF-E12AD4C8D4E2}" dt="2023-03-10T17:12:25.195" v="544" actId="313"/>
        <pc:sldMkLst>
          <pc:docMk/>
          <pc:sldMk cId="450011491" sldId="261"/>
        </pc:sldMkLst>
        <pc:spChg chg="mod">
          <ac:chgData name="Gananand G Kini" userId="7e704cb4-ceca-45b4-9649-11f664136731" providerId="ADAL" clId="{70B4F48D-81FF-4242-B1AF-E12AD4C8D4E2}" dt="2023-03-10T17:12:25.195" v="544" actId="313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Gananand G Kini" userId="7e704cb4-ceca-45b4-9649-11f664136731" providerId="ADAL" clId="{70B4F48D-81FF-4242-B1AF-E12AD4C8D4E2}" dt="2023-03-09T20:16:32.493" v="75" actId="20577"/>
        <pc:sldMkLst>
          <pc:docMk/>
          <pc:sldMk cId="2862387157" sldId="271"/>
        </pc:sldMkLst>
        <pc:spChg chg="mod">
          <ac:chgData name="Gananand G Kini" userId="7e704cb4-ceca-45b4-9649-11f664136731" providerId="ADAL" clId="{70B4F48D-81FF-4242-B1AF-E12AD4C8D4E2}" dt="2023-03-09T20:16:32.493" v="75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add mod">
        <pc:chgData name="Gananand G Kini" userId="7e704cb4-ceca-45b4-9649-11f664136731" providerId="ADAL" clId="{70B4F48D-81FF-4242-B1AF-E12AD4C8D4E2}" dt="2023-03-10T16:52:30.715" v="260" actId="20577"/>
        <pc:sldMkLst>
          <pc:docMk/>
          <pc:sldMk cId="1584512270" sldId="398"/>
        </pc:sldMkLst>
        <pc:spChg chg="mod">
          <ac:chgData name="Gananand G Kini" userId="7e704cb4-ceca-45b4-9649-11f664136731" providerId="ADAL" clId="{70B4F48D-81FF-4242-B1AF-E12AD4C8D4E2}" dt="2023-03-10T16:52:30.715" v="260" actId="20577"/>
          <ac:spMkLst>
            <pc:docMk/>
            <pc:sldMk cId="1584512270" sldId="398"/>
            <ac:spMk id="2" creationId="{B37989E1-72BE-2FF9-6B35-254CD503467A}"/>
          </ac:spMkLst>
        </pc:spChg>
      </pc:sldChg>
      <pc:sldChg chg="del">
        <pc:chgData name="Gananand G Kini" userId="7e704cb4-ceca-45b4-9649-11f664136731" providerId="ADAL" clId="{70B4F48D-81FF-4242-B1AF-E12AD4C8D4E2}" dt="2023-03-09T20:20:23.445" v="130" actId="2696"/>
        <pc:sldMkLst>
          <pc:docMk/>
          <pc:sldMk cId="2726794408" sldId="409"/>
        </pc:sldMkLst>
      </pc:sldChg>
      <pc:sldChg chg="del">
        <pc:chgData name="Gananand G Kini" userId="7e704cb4-ceca-45b4-9649-11f664136731" providerId="ADAL" clId="{70B4F48D-81FF-4242-B1AF-E12AD4C8D4E2}" dt="2023-03-09T20:20:23.445" v="130" actId="2696"/>
        <pc:sldMkLst>
          <pc:docMk/>
          <pc:sldMk cId="3641877094" sldId="410"/>
        </pc:sldMkLst>
      </pc:sldChg>
      <pc:sldChg chg="del">
        <pc:chgData name="Gananand G Kini" userId="7e704cb4-ceca-45b4-9649-11f664136731" providerId="ADAL" clId="{70B4F48D-81FF-4242-B1AF-E12AD4C8D4E2}" dt="2023-03-09T20:21:17.526" v="197" actId="2696"/>
        <pc:sldMkLst>
          <pc:docMk/>
          <pc:sldMk cId="3249275540" sldId="412"/>
        </pc:sldMkLst>
      </pc:sldChg>
      <pc:sldChg chg="del">
        <pc:chgData name="Gananand G Kini" userId="7e704cb4-ceca-45b4-9649-11f664136731" providerId="ADAL" clId="{70B4F48D-81FF-4242-B1AF-E12AD4C8D4E2}" dt="2023-03-09T20:21:17.526" v="197" actId="2696"/>
        <pc:sldMkLst>
          <pc:docMk/>
          <pc:sldMk cId="1412518965" sldId="413"/>
        </pc:sldMkLst>
      </pc:sldChg>
      <pc:sldChg chg="del">
        <pc:chgData name="Gananand G Kini" userId="7e704cb4-ceca-45b4-9649-11f664136731" providerId="ADAL" clId="{70B4F48D-81FF-4242-B1AF-E12AD4C8D4E2}" dt="2023-03-09T20:21:17.526" v="197" actId="2696"/>
        <pc:sldMkLst>
          <pc:docMk/>
          <pc:sldMk cId="3366766830" sldId="414"/>
        </pc:sldMkLst>
      </pc:sldChg>
      <pc:sldChg chg="del">
        <pc:chgData name="Gananand G Kini" userId="7e704cb4-ceca-45b4-9649-11f664136731" providerId="ADAL" clId="{70B4F48D-81FF-4242-B1AF-E12AD4C8D4E2}" dt="2023-03-09T20:21:17.526" v="197" actId="2696"/>
        <pc:sldMkLst>
          <pc:docMk/>
          <pc:sldMk cId="2842176938" sldId="415"/>
        </pc:sldMkLst>
      </pc:sldChg>
      <pc:sldChg chg="del">
        <pc:chgData name="Gananand G Kini" userId="7e704cb4-ceca-45b4-9649-11f664136731" providerId="ADAL" clId="{70B4F48D-81FF-4242-B1AF-E12AD4C8D4E2}" dt="2023-03-09T20:21:17.526" v="197" actId="2696"/>
        <pc:sldMkLst>
          <pc:docMk/>
          <pc:sldMk cId="957740705" sldId="416"/>
        </pc:sldMkLst>
      </pc:sldChg>
      <pc:sldChg chg="delSp modSp mod">
        <pc:chgData name="Gananand G Kini" userId="7e704cb4-ceca-45b4-9649-11f664136731" providerId="ADAL" clId="{70B4F48D-81FF-4242-B1AF-E12AD4C8D4E2}" dt="2023-03-10T16:52:38.830" v="270" actId="20577"/>
        <pc:sldMkLst>
          <pc:docMk/>
          <pc:sldMk cId="4194838497" sldId="417"/>
        </pc:sldMkLst>
        <pc:spChg chg="mod">
          <ac:chgData name="Gananand G Kini" userId="7e704cb4-ceca-45b4-9649-11f664136731" providerId="ADAL" clId="{70B4F48D-81FF-4242-B1AF-E12AD4C8D4E2}" dt="2023-03-10T16:52:38.830" v="270" actId="20577"/>
          <ac:spMkLst>
            <pc:docMk/>
            <pc:sldMk cId="4194838497" sldId="417"/>
            <ac:spMk id="3" creationId="{078F9868-2CCD-9CAF-3AE9-4E4D596251BC}"/>
          </ac:spMkLst>
        </pc:spChg>
        <pc:picChg chg="del">
          <ac:chgData name="Gananand G Kini" userId="7e704cb4-ceca-45b4-9649-11f664136731" providerId="ADAL" clId="{70B4F48D-81FF-4242-B1AF-E12AD4C8D4E2}" dt="2023-03-09T20:13:14.345" v="21" actId="478"/>
          <ac:picMkLst>
            <pc:docMk/>
            <pc:sldMk cId="4194838497" sldId="417"/>
            <ac:picMk id="1026" creationId="{90FA7479-7200-0770-239A-063AE9AF5C55}"/>
          </ac:picMkLst>
        </pc:picChg>
      </pc:sldChg>
      <pc:sldChg chg="addSp delSp modSp new mod ord modClrScheme chgLayout">
        <pc:chgData name="Gananand G Kini" userId="7e704cb4-ceca-45b4-9649-11f664136731" providerId="ADAL" clId="{70B4F48D-81FF-4242-B1AF-E12AD4C8D4E2}" dt="2023-03-09T20:58:34.090" v="234" actId="20578"/>
        <pc:sldMkLst>
          <pc:docMk/>
          <pc:sldMk cId="3964596459" sldId="418"/>
        </pc:sldMkLst>
        <pc:spChg chg="del mod ord">
          <ac:chgData name="Gananand G Kini" userId="7e704cb4-ceca-45b4-9649-11f664136731" providerId="ADAL" clId="{70B4F48D-81FF-4242-B1AF-E12AD4C8D4E2}" dt="2023-03-09T20:19:51.872" v="77" actId="700"/>
          <ac:spMkLst>
            <pc:docMk/>
            <pc:sldMk cId="3964596459" sldId="418"/>
            <ac:spMk id="2" creationId="{DF3C176D-A59D-5BFD-040D-EA970187A1B4}"/>
          </ac:spMkLst>
        </pc:spChg>
        <pc:spChg chg="del">
          <ac:chgData name="Gananand G Kini" userId="7e704cb4-ceca-45b4-9649-11f664136731" providerId="ADAL" clId="{70B4F48D-81FF-4242-B1AF-E12AD4C8D4E2}" dt="2023-03-09T20:19:51.872" v="77" actId="700"/>
          <ac:spMkLst>
            <pc:docMk/>
            <pc:sldMk cId="3964596459" sldId="418"/>
            <ac:spMk id="3" creationId="{BD585840-E5B0-C3E9-D960-910ED29D7160}"/>
          </ac:spMkLst>
        </pc:spChg>
        <pc:spChg chg="mod ord">
          <ac:chgData name="Gananand G Kini" userId="7e704cb4-ceca-45b4-9649-11f664136731" providerId="ADAL" clId="{70B4F48D-81FF-4242-B1AF-E12AD4C8D4E2}" dt="2023-03-09T20:19:51.872" v="77" actId="700"/>
          <ac:spMkLst>
            <pc:docMk/>
            <pc:sldMk cId="3964596459" sldId="418"/>
            <ac:spMk id="4" creationId="{6347942E-C40B-A866-E478-BC72D75233F1}"/>
          </ac:spMkLst>
        </pc:spChg>
        <pc:spChg chg="add mod ord">
          <ac:chgData name="Gananand G Kini" userId="7e704cb4-ceca-45b4-9649-11f664136731" providerId="ADAL" clId="{70B4F48D-81FF-4242-B1AF-E12AD4C8D4E2}" dt="2023-03-09T20:20:57.108" v="192" actId="20577"/>
          <ac:spMkLst>
            <pc:docMk/>
            <pc:sldMk cId="3964596459" sldId="418"/>
            <ac:spMk id="5" creationId="{0DF0F948-08C8-D246-5FF6-887E48842E9F}"/>
          </ac:spMkLst>
        </pc:spChg>
      </pc:sldChg>
      <pc:sldChg chg="modSp new mod">
        <pc:chgData name="Gananand G Kini" userId="7e704cb4-ceca-45b4-9649-11f664136731" providerId="ADAL" clId="{70B4F48D-81FF-4242-B1AF-E12AD4C8D4E2}" dt="2023-03-09T20:21:04.353" v="196" actId="20577"/>
        <pc:sldMkLst>
          <pc:docMk/>
          <pc:sldMk cId="730246354" sldId="419"/>
        </pc:sldMkLst>
        <pc:spChg chg="mod">
          <ac:chgData name="Gananand G Kini" userId="7e704cb4-ceca-45b4-9649-11f664136731" providerId="ADAL" clId="{70B4F48D-81FF-4242-B1AF-E12AD4C8D4E2}" dt="2023-03-09T20:21:04.353" v="196" actId="20577"/>
          <ac:spMkLst>
            <pc:docMk/>
            <pc:sldMk cId="730246354" sldId="419"/>
            <ac:spMk id="2" creationId="{FA161D74-679C-FB4A-FDBC-C42EC26A6D04}"/>
          </ac:spMkLst>
        </pc:spChg>
      </pc:sldChg>
      <pc:sldChg chg="modSp add mod">
        <pc:chgData name="Gananand G Kini" userId="7e704cb4-ceca-45b4-9649-11f664136731" providerId="ADAL" clId="{70B4F48D-81FF-4242-B1AF-E12AD4C8D4E2}" dt="2023-03-09T20:21:37.068" v="233" actId="20577"/>
        <pc:sldMkLst>
          <pc:docMk/>
          <pc:sldMk cId="177013640" sldId="420"/>
        </pc:sldMkLst>
        <pc:spChg chg="mod">
          <ac:chgData name="Gananand G Kini" userId="7e704cb4-ceca-45b4-9649-11f664136731" providerId="ADAL" clId="{70B4F48D-81FF-4242-B1AF-E12AD4C8D4E2}" dt="2023-03-09T20:21:37.068" v="233" actId="20577"/>
          <ac:spMkLst>
            <pc:docMk/>
            <pc:sldMk cId="177013640" sldId="420"/>
            <ac:spMk id="2" creationId="{FA161D74-679C-FB4A-FDBC-C42EC26A6D04}"/>
          </ac:spMkLst>
        </pc:spChg>
      </pc:sldChg>
      <pc:sldChg chg="addSp delSp modSp mod">
        <pc:chgData name="Gananand G Kini" userId="7e704cb4-ceca-45b4-9649-11f664136731" providerId="ADAL" clId="{70B4F48D-81FF-4242-B1AF-E12AD4C8D4E2}" dt="2023-03-10T17:02:57.015" v="375" actId="20577"/>
        <pc:sldMkLst>
          <pc:docMk/>
          <pc:sldMk cId="2574116835" sldId="425"/>
        </pc:sldMkLst>
        <pc:spChg chg="add del mod">
          <ac:chgData name="Gananand G Kini" userId="7e704cb4-ceca-45b4-9649-11f664136731" providerId="ADAL" clId="{70B4F48D-81FF-4242-B1AF-E12AD4C8D4E2}" dt="2023-03-10T17:02:04.826" v="307" actId="478"/>
          <ac:spMkLst>
            <pc:docMk/>
            <pc:sldMk cId="2574116835" sldId="425"/>
            <ac:spMk id="2" creationId="{135946FB-9EC5-984A-04C2-1B7C217A6D41}"/>
          </ac:spMkLst>
        </pc:spChg>
        <pc:spChg chg="mod">
          <ac:chgData name="Gananand G Kini" userId="7e704cb4-ceca-45b4-9649-11f664136731" providerId="ADAL" clId="{70B4F48D-81FF-4242-B1AF-E12AD4C8D4E2}" dt="2023-03-10T17:02:57.015" v="375" actId="20577"/>
          <ac:spMkLst>
            <pc:docMk/>
            <pc:sldMk cId="2574116835" sldId="425"/>
            <ac:spMk id="5" creationId="{77BB0B5A-3554-C7C5-E049-8E8AEC0E058F}"/>
          </ac:spMkLst>
        </pc:spChg>
      </pc:sldChg>
      <pc:sldChg chg="addSp modSp mod">
        <pc:chgData name="Gananand G Kini" userId="7e704cb4-ceca-45b4-9649-11f664136731" providerId="ADAL" clId="{70B4F48D-81FF-4242-B1AF-E12AD4C8D4E2}" dt="2023-03-10T17:04:13.950" v="542" actId="20577"/>
        <pc:sldMkLst>
          <pc:docMk/>
          <pc:sldMk cId="1424753226" sldId="426"/>
        </pc:sldMkLst>
        <pc:spChg chg="add mod">
          <ac:chgData name="Gananand G Kini" userId="7e704cb4-ceca-45b4-9649-11f664136731" providerId="ADAL" clId="{70B4F48D-81FF-4242-B1AF-E12AD4C8D4E2}" dt="2023-03-10T17:04:13.950" v="542" actId="20577"/>
          <ac:spMkLst>
            <pc:docMk/>
            <pc:sldMk cId="1424753226" sldId="426"/>
            <ac:spMk id="3" creationId="{440E3C41-DA23-4B9D-91F5-386B5BF47260}"/>
          </ac:spMkLst>
        </pc:spChg>
        <pc:picChg chg="mod">
          <ac:chgData name="Gananand G Kini" userId="7e704cb4-ceca-45b4-9649-11f664136731" providerId="ADAL" clId="{70B4F48D-81FF-4242-B1AF-E12AD4C8D4E2}" dt="2023-03-10T17:03:03.598" v="376" actId="1076"/>
          <ac:picMkLst>
            <pc:docMk/>
            <pc:sldMk cId="1424753226" sldId="426"/>
            <ac:picMk id="6" creationId="{2E944C71-4D22-E7CB-9CBB-F62A4DD89AEC}"/>
          </ac:picMkLst>
        </pc:picChg>
      </pc:sldChg>
      <pc:sldChg chg="ord">
        <pc:chgData name="Gananand G Kini" userId="7e704cb4-ceca-45b4-9649-11f664136731" providerId="ADAL" clId="{70B4F48D-81FF-4242-B1AF-E12AD4C8D4E2}" dt="2023-03-10T17:10:27.090" v="543" actId="20578"/>
        <pc:sldMkLst>
          <pc:docMk/>
          <pc:sldMk cId="3227538625" sldId="426"/>
        </pc:sldMkLst>
      </pc:sldChg>
      <pc:sldChg chg="addSp delSp modSp new mod">
        <pc:chgData name="Gananand G Kini" userId="7e704cb4-ceca-45b4-9649-11f664136731" providerId="ADAL" clId="{70B4F48D-81FF-4242-B1AF-E12AD4C8D4E2}" dt="2023-03-10T17:01:27.453" v="305" actId="1582"/>
        <pc:sldMkLst>
          <pc:docMk/>
          <pc:sldMk cId="3257019439" sldId="427"/>
        </pc:sldMkLst>
        <pc:spChg chg="mod">
          <ac:chgData name="Gananand G Kini" userId="7e704cb4-ceca-45b4-9649-11f664136731" providerId="ADAL" clId="{70B4F48D-81FF-4242-B1AF-E12AD4C8D4E2}" dt="2023-03-10T17:01:01.452" v="301" actId="20577"/>
          <ac:spMkLst>
            <pc:docMk/>
            <pc:sldMk cId="3257019439" sldId="427"/>
            <ac:spMk id="2" creationId="{0DE974D6-A6D2-7280-4433-F49BAC9E762C}"/>
          </ac:spMkLst>
        </pc:spChg>
        <pc:spChg chg="add mod">
          <ac:chgData name="Gananand G Kini" userId="7e704cb4-ceca-45b4-9649-11f664136731" providerId="ADAL" clId="{70B4F48D-81FF-4242-B1AF-E12AD4C8D4E2}" dt="2023-03-10T17:01:27.453" v="305" actId="1582"/>
          <ac:spMkLst>
            <pc:docMk/>
            <pc:sldMk cId="3257019439" sldId="427"/>
            <ac:spMk id="7" creationId="{84A37398-5853-F403-FA99-053D6C6E3512}"/>
          </ac:spMkLst>
        </pc:spChg>
        <pc:picChg chg="add del">
          <ac:chgData name="Gananand G Kini" userId="7e704cb4-ceca-45b4-9649-11f664136731" providerId="ADAL" clId="{70B4F48D-81FF-4242-B1AF-E12AD4C8D4E2}" dt="2023-03-10T16:58:05.378" v="275" actId="478"/>
          <ac:picMkLst>
            <pc:docMk/>
            <pc:sldMk cId="3257019439" sldId="427"/>
            <ac:picMk id="5" creationId="{F5127DE5-0260-A516-C77E-332687948607}"/>
          </ac:picMkLst>
        </pc:picChg>
        <pc:picChg chg="add mod">
          <ac:chgData name="Gananand G Kini" userId="7e704cb4-ceca-45b4-9649-11f664136731" providerId="ADAL" clId="{70B4F48D-81FF-4242-B1AF-E12AD4C8D4E2}" dt="2023-03-10T17:00:29.775" v="279" actId="1076"/>
          <ac:picMkLst>
            <pc:docMk/>
            <pc:sldMk cId="3257019439" sldId="427"/>
            <ac:picMk id="6" creationId="{2AF3E91A-2574-EA40-DAB9-0E0AA4A9C772}"/>
          </ac:picMkLst>
        </pc:picChg>
      </pc:sldChg>
      <pc:sldChg chg="add del">
        <pc:chgData name="Gananand G Kini" userId="7e704cb4-ceca-45b4-9649-11f664136731" providerId="ADAL" clId="{70B4F48D-81FF-4242-B1AF-E12AD4C8D4E2}" dt="2023-03-10T16:55:26.241" v="273"/>
        <pc:sldMkLst>
          <pc:docMk/>
          <pc:sldMk cId="2247802926" sldId="428"/>
        </pc:sldMkLst>
      </pc:sldChg>
    </pc:docChg>
  </pc:docChgLst>
  <pc:docChgLst>
    <pc:chgData name="Bob Heinemann" userId="2f06b177-d646-4aca-968e-b5dc5b6e5c99" providerId="ADAL" clId="{7770E2EB-09BB-4184-BDC7-07289B622928}"/>
    <pc:docChg chg="undo custSel addSld delSld modSld modSection">
      <pc:chgData name="Bob Heinemann" userId="2f06b177-d646-4aca-968e-b5dc5b6e5c99" providerId="ADAL" clId="{7770E2EB-09BB-4184-BDC7-07289B622928}" dt="2023-10-13T12:59:21.326" v="2189" actId="6549"/>
      <pc:docMkLst>
        <pc:docMk/>
      </pc:docMkLst>
      <pc:sldChg chg="modSp mod">
        <pc:chgData name="Bob Heinemann" userId="2f06b177-d646-4aca-968e-b5dc5b6e5c99" providerId="ADAL" clId="{7770E2EB-09BB-4184-BDC7-07289B622928}" dt="2023-10-12T16:06:33.883" v="1914" actId="20577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7770E2EB-09BB-4184-BDC7-07289B622928}" dt="2023-10-12T16:06:33.883" v="1914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7770E2EB-09BB-4184-BDC7-07289B622928}" dt="2023-10-10T17:38:13.323" v="146" actId="6549"/>
        <pc:sldMkLst>
          <pc:docMk/>
          <pc:sldMk cId="450011491" sldId="261"/>
        </pc:sldMkLst>
        <pc:spChg chg="mod">
          <ac:chgData name="Bob Heinemann" userId="2f06b177-d646-4aca-968e-b5dc5b6e5c99" providerId="ADAL" clId="{7770E2EB-09BB-4184-BDC7-07289B622928}" dt="2023-10-10T17:38:13.323" v="146" actId="6549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Bob Heinemann" userId="2f06b177-d646-4aca-968e-b5dc5b6e5c99" providerId="ADAL" clId="{7770E2EB-09BB-4184-BDC7-07289B622928}" dt="2023-10-10T17:38:30.288" v="152" actId="20577"/>
        <pc:sldMkLst>
          <pc:docMk/>
          <pc:sldMk cId="2862387157" sldId="271"/>
        </pc:sldMkLst>
        <pc:spChg chg="mod">
          <ac:chgData name="Bob Heinemann" userId="2f06b177-d646-4aca-968e-b5dc5b6e5c99" providerId="ADAL" clId="{7770E2EB-09BB-4184-BDC7-07289B622928}" dt="2023-10-10T17:38:30.288" v="152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Bob Heinemann" userId="2f06b177-d646-4aca-968e-b5dc5b6e5c99" providerId="ADAL" clId="{7770E2EB-09BB-4184-BDC7-07289B622928}" dt="2023-10-13T12:57:07.892" v="2170" actId="14100"/>
        <pc:sldMkLst>
          <pc:docMk/>
          <pc:sldMk cId="4194838497" sldId="417"/>
        </pc:sldMkLst>
        <pc:spChg chg="mod">
          <ac:chgData name="Bob Heinemann" userId="2f06b177-d646-4aca-968e-b5dc5b6e5c99" providerId="ADAL" clId="{7770E2EB-09BB-4184-BDC7-07289B622928}" dt="2023-10-13T12:57:07.892" v="2170" actId="14100"/>
          <ac:spMkLst>
            <pc:docMk/>
            <pc:sldMk cId="4194838497" sldId="417"/>
            <ac:spMk id="3" creationId="{078F9868-2CCD-9CAF-3AE9-4E4D596251BC}"/>
          </ac:spMkLst>
        </pc:spChg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2812882986" sldId="4984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2616924782" sldId="4985"/>
        </pc:sldMkLst>
      </pc:sldChg>
      <pc:sldChg chg="modSp mod">
        <pc:chgData name="Bob Heinemann" userId="2f06b177-d646-4aca-968e-b5dc5b6e5c99" providerId="ADAL" clId="{7770E2EB-09BB-4184-BDC7-07289B622928}" dt="2023-10-10T18:30:44.343" v="567" actId="20577"/>
        <pc:sldMkLst>
          <pc:docMk/>
          <pc:sldMk cId="3529632747" sldId="4986"/>
        </pc:sldMkLst>
        <pc:spChg chg="mod">
          <ac:chgData name="Bob Heinemann" userId="2f06b177-d646-4aca-968e-b5dc5b6e5c99" providerId="ADAL" clId="{7770E2EB-09BB-4184-BDC7-07289B622928}" dt="2023-10-10T18:30:44.343" v="567" actId="20577"/>
          <ac:spMkLst>
            <pc:docMk/>
            <pc:sldMk cId="3529632747" sldId="4986"/>
            <ac:spMk id="2" creationId="{9FEA1D30-9AFB-FC4E-D861-C3624CF600B2}"/>
          </ac:spMkLst>
        </pc:spChg>
      </pc:sldChg>
      <pc:sldChg chg="modSp mod">
        <pc:chgData name="Bob Heinemann" userId="2f06b177-d646-4aca-968e-b5dc5b6e5c99" providerId="ADAL" clId="{7770E2EB-09BB-4184-BDC7-07289B622928}" dt="2023-10-13T12:57:49.927" v="2185" actId="20577"/>
        <pc:sldMkLst>
          <pc:docMk/>
          <pc:sldMk cId="3969665404" sldId="4987"/>
        </pc:sldMkLst>
        <pc:spChg chg="mod">
          <ac:chgData name="Bob Heinemann" userId="2f06b177-d646-4aca-968e-b5dc5b6e5c99" providerId="ADAL" clId="{7770E2EB-09BB-4184-BDC7-07289B622928}" dt="2023-10-13T12:57:49.927" v="2185" actId="20577"/>
          <ac:spMkLst>
            <pc:docMk/>
            <pc:sldMk cId="3969665404" sldId="4987"/>
            <ac:spMk id="5" creationId="{8480DB10-E2D7-9E77-2CE9-E43FEA4B9B6D}"/>
          </ac:spMkLst>
        </pc:spChg>
        <pc:spChg chg="mod">
          <ac:chgData name="Bob Heinemann" userId="2f06b177-d646-4aca-968e-b5dc5b6e5c99" providerId="ADAL" clId="{7770E2EB-09BB-4184-BDC7-07289B622928}" dt="2023-10-10T19:03:41.938" v="867" actId="20577"/>
          <ac:spMkLst>
            <pc:docMk/>
            <pc:sldMk cId="3969665404" sldId="4987"/>
            <ac:spMk id="6" creationId="{E70B8BA0-8548-580D-DC2C-F2ED73EB5EA4}"/>
          </ac:spMkLst>
        </pc:spChg>
      </pc:sldChg>
      <pc:sldChg chg="del">
        <pc:chgData name="Bob Heinemann" userId="2f06b177-d646-4aca-968e-b5dc5b6e5c99" providerId="ADAL" clId="{7770E2EB-09BB-4184-BDC7-07289B622928}" dt="2023-10-10T17:40:24.779" v="187" actId="47"/>
        <pc:sldMkLst>
          <pc:docMk/>
          <pc:sldMk cId="1875479978" sldId="4988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1447439681" sldId="4989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1878724973" sldId="4992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1126457359" sldId="4993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2105178553" sldId="4994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1134346570" sldId="4995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3648628190" sldId="4996"/>
        </pc:sldMkLst>
      </pc:sldChg>
      <pc:sldChg chg="modSp add del mod">
        <pc:chgData name="Bob Heinemann" userId="2f06b177-d646-4aca-968e-b5dc5b6e5c99" providerId="ADAL" clId="{7770E2EB-09BB-4184-BDC7-07289B622928}" dt="2023-10-12T16:30:38.432" v="2132" actId="33524"/>
        <pc:sldMkLst>
          <pc:docMk/>
          <pc:sldMk cId="2483136270" sldId="4998"/>
        </pc:sldMkLst>
        <pc:spChg chg="mod">
          <ac:chgData name="Bob Heinemann" userId="2f06b177-d646-4aca-968e-b5dc5b6e5c99" providerId="ADAL" clId="{7770E2EB-09BB-4184-BDC7-07289B622928}" dt="2023-10-12T16:15:45.277" v="2055" actId="20577"/>
          <ac:spMkLst>
            <pc:docMk/>
            <pc:sldMk cId="2483136270" sldId="4998"/>
            <ac:spMk id="2" creationId="{71B1AD81-4853-9C3C-1537-002861AE0CF0}"/>
          </ac:spMkLst>
        </pc:spChg>
        <pc:spChg chg="mod">
          <ac:chgData name="Bob Heinemann" userId="2f06b177-d646-4aca-968e-b5dc5b6e5c99" providerId="ADAL" clId="{7770E2EB-09BB-4184-BDC7-07289B622928}" dt="2023-10-12T16:30:38.432" v="2132" actId="33524"/>
          <ac:spMkLst>
            <pc:docMk/>
            <pc:sldMk cId="2483136270" sldId="4998"/>
            <ac:spMk id="3" creationId="{CC6697A1-690F-935F-AE9F-078CF685BC38}"/>
          </ac:spMkLst>
        </pc:spChg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3121603746" sldId="4999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2547754895" sldId="5000"/>
        </pc:sldMkLst>
      </pc:sldChg>
      <pc:sldChg chg="del">
        <pc:chgData name="Bob Heinemann" userId="2f06b177-d646-4aca-968e-b5dc5b6e5c99" providerId="ADAL" clId="{7770E2EB-09BB-4184-BDC7-07289B622928}" dt="2023-10-10T17:42:04.587" v="271" actId="47"/>
        <pc:sldMkLst>
          <pc:docMk/>
          <pc:sldMk cId="1939341920" sldId="5002"/>
        </pc:sldMkLst>
      </pc:sldChg>
      <pc:sldChg chg="modSp mod">
        <pc:chgData name="Bob Heinemann" userId="2f06b177-d646-4aca-968e-b5dc5b6e5c99" providerId="ADAL" clId="{7770E2EB-09BB-4184-BDC7-07289B622928}" dt="2023-10-13T00:58:50.203" v="2166" actId="6549"/>
        <pc:sldMkLst>
          <pc:docMk/>
          <pc:sldMk cId="262729170" sldId="5003"/>
        </pc:sldMkLst>
        <pc:spChg chg="mod">
          <ac:chgData name="Bob Heinemann" userId="2f06b177-d646-4aca-968e-b5dc5b6e5c99" providerId="ADAL" clId="{7770E2EB-09BB-4184-BDC7-07289B622928}" dt="2023-10-13T00:58:50.203" v="2166" actId="6549"/>
          <ac:spMkLst>
            <pc:docMk/>
            <pc:sldMk cId="262729170" sldId="5003"/>
            <ac:spMk id="8" creationId="{EA96872E-FB20-6432-CCE6-B60787934526}"/>
          </ac:spMkLst>
        </pc:spChg>
      </pc:sldChg>
      <pc:sldChg chg="modSp add mod">
        <pc:chgData name="Bob Heinemann" userId="2f06b177-d646-4aca-968e-b5dc5b6e5c99" providerId="ADAL" clId="{7770E2EB-09BB-4184-BDC7-07289B622928}" dt="2023-10-10T17:41:32.946" v="270" actId="20577"/>
        <pc:sldMkLst>
          <pc:docMk/>
          <pc:sldMk cId="4207095799" sldId="5004"/>
        </pc:sldMkLst>
        <pc:spChg chg="mod">
          <ac:chgData name="Bob Heinemann" userId="2f06b177-d646-4aca-968e-b5dc5b6e5c99" providerId="ADAL" clId="{7770E2EB-09BB-4184-BDC7-07289B622928}" dt="2023-10-10T17:41:32.946" v="270" actId="20577"/>
          <ac:spMkLst>
            <pc:docMk/>
            <pc:sldMk cId="4207095799" sldId="5004"/>
            <ac:spMk id="2" creationId="{9FEA1D30-9AFB-FC4E-D861-C3624CF600B2}"/>
          </ac:spMkLst>
        </pc:spChg>
      </pc:sldChg>
      <pc:sldChg chg="addSp delSp modSp new mod modClrScheme chgLayout">
        <pc:chgData name="Bob Heinemann" userId="2f06b177-d646-4aca-968e-b5dc5b6e5c99" providerId="ADAL" clId="{7770E2EB-09BB-4184-BDC7-07289B622928}" dt="2023-10-10T20:37:09.838" v="1144" actId="6549"/>
        <pc:sldMkLst>
          <pc:docMk/>
          <pc:sldMk cId="2354531973" sldId="5005"/>
        </pc:sldMkLst>
        <pc:spChg chg="del mod ord">
          <ac:chgData name="Bob Heinemann" userId="2f06b177-d646-4aca-968e-b5dc5b6e5c99" providerId="ADAL" clId="{7770E2EB-09BB-4184-BDC7-07289B622928}" dt="2023-10-10T18:14:47.616" v="365" actId="700"/>
          <ac:spMkLst>
            <pc:docMk/>
            <pc:sldMk cId="2354531973" sldId="5005"/>
            <ac:spMk id="2" creationId="{39A5A6BC-2F61-AD88-2E6C-BA719AA2A9CB}"/>
          </ac:spMkLst>
        </pc:spChg>
        <pc:spChg chg="mod ord">
          <ac:chgData name="Bob Heinemann" userId="2f06b177-d646-4aca-968e-b5dc5b6e5c99" providerId="ADAL" clId="{7770E2EB-09BB-4184-BDC7-07289B622928}" dt="2023-10-10T18:14:47.616" v="365" actId="700"/>
          <ac:spMkLst>
            <pc:docMk/>
            <pc:sldMk cId="2354531973" sldId="5005"/>
            <ac:spMk id="3" creationId="{0C934BB8-739E-94F7-CD9B-FC3C8180D125}"/>
          </ac:spMkLst>
        </pc:spChg>
        <pc:spChg chg="add mod ord">
          <ac:chgData name="Bob Heinemann" userId="2f06b177-d646-4aca-968e-b5dc5b6e5c99" providerId="ADAL" clId="{7770E2EB-09BB-4184-BDC7-07289B622928}" dt="2023-10-10T20:36:52.735" v="1139" actId="20577"/>
          <ac:spMkLst>
            <pc:docMk/>
            <pc:sldMk cId="2354531973" sldId="5005"/>
            <ac:spMk id="4" creationId="{BFA103AF-81E6-02E9-F8AE-12F24D2FBDBB}"/>
          </ac:spMkLst>
        </pc:spChg>
        <pc:spChg chg="add mod ord">
          <ac:chgData name="Bob Heinemann" userId="2f06b177-d646-4aca-968e-b5dc5b6e5c99" providerId="ADAL" clId="{7770E2EB-09BB-4184-BDC7-07289B622928}" dt="2023-10-10T20:37:09.838" v="1144" actId="6549"/>
          <ac:spMkLst>
            <pc:docMk/>
            <pc:sldMk cId="2354531973" sldId="5005"/>
            <ac:spMk id="5" creationId="{3D4D29CF-DB94-7478-27FC-EEA9CA2B3658}"/>
          </ac:spMkLst>
        </pc:spChg>
        <pc:spChg chg="add mod">
          <ac:chgData name="Bob Heinemann" userId="2f06b177-d646-4aca-968e-b5dc5b6e5c99" providerId="ADAL" clId="{7770E2EB-09BB-4184-BDC7-07289B622928}" dt="2023-10-10T18:38:43.275" v="692" actId="20577"/>
          <ac:spMkLst>
            <pc:docMk/>
            <pc:sldMk cId="2354531973" sldId="5005"/>
            <ac:spMk id="7" creationId="{69DD5BEF-6A77-7EDD-DF51-55C904D444B4}"/>
          </ac:spMkLst>
        </pc:spChg>
      </pc:sldChg>
      <pc:sldChg chg="modSp new mod">
        <pc:chgData name="Bob Heinemann" userId="2f06b177-d646-4aca-968e-b5dc5b6e5c99" providerId="ADAL" clId="{7770E2EB-09BB-4184-BDC7-07289B622928}" dt="2023-10-13T12:59:21.326" v="2189" actId="6549"/>
        <pc:sldMkLst>
          <pc:docMk/>
          <pc:sldMk cId="1047429797" sldId="5006"/>
        </pc:sldMkLst>
        <pc:spChg chg="mod">
          <ac:chgData name="Bob Heinemann" userId="2f06b177-d646-4aca-968e-b5dc5b6e5c99" providerId="ADAL" clId="{7770E2EB-09BB-4184-BDC7-07289B622928}" dt="2023-10-13T12:59:21.326" v="2189" actId="6549"/>
          <ac:spMkLst>
            <pc:docMk/>
            <pc:sldMk cId="1047429797" sldId="5006"/>
            <ac:spMk id="3" creationId="{FE807033-8618-CA8C-B859-6C3A7EEC4473}"/>
          </ac:spMkLst>
        </pc:spChg>
      </pc:sldChg>
      <pc:sldChg chg="addSp delSp modSp new mod">
        <pc:chgData name="Bob Heinemann" userId="2f06b177-d646-4aca-968e-b5dc5b6e5c99" providerId="ADAL" clId="{7770E2EB-09BB-4184-BDC7-07289B622928}" dt="2023-10-10T19:53:30.667" v="1088" actId="14100"/>
        <pc:sldMkLst>
          <pc:docMk/>
          <pc:sldMk cId="2513108405" sldId="5007"/>
        </pc:sldMkLst>
        <pc:spChg chg="mod">
          <ac:chgData name="Bob Heinemann" userId="2f06b177-d646-4aca-968e-b5dc5b6e5c99" providerId="ADAL" clId="{7770E2EB-09BB-4184-BDC7-07289B622928}" dt="2023-10-10T19:53:12.480" v="1084" actId="20577"/>
          <ac:spMkLst>
            <pc:docMk/>
            <pc:sldMk cId="2513108405" sldId="5007"/>
            <ac:spMk id="2" creationId="{E9C69B3D-1344-DCF2-236A-458389CC5198}"/>
          </ac:spMkLst>
        </pc:spChg>
        <pc:spChg chg="del">
          <ac:chgData name="Bob Heinemann" userId="2f06b177-d646-4aca-968e-b5dc5b6e5c99" providerId="ADAL" clId="{7770E2EB-09BB-4184-BDC7-07289B622928}" dt="2023-10-10T19:52:37.054" v="1025" actId="22"/>
          <ac:spMkLst>
            <pc:docMk/>
            <pc:sldMk cId="2513108405" sldId="5007"/>
            <ac:spMk id="3" creationId="{AA72DE32-DB14-8982-517C-0AFE8EF0E8AD}"/>
          </ac:spMkLst>
        </pc:spChg>
        <pc:picChg chg="add mod ord">
          <ac:chgData name="Bob Heinemann" userId="2f06b177-d646-4aca-968e-b5dc5b6e5c99" providerId="ADAL" clId="{7770E2EB-09BB-4184-BDC7-07289B622928}" dt="2023-10-10T19:53:30.667" v="1088" actId="14100"/>
          <ac:picMkLst>
            <pc:docMk/>
            <pc:sldMk cId="2513108405" sldId="5007"/>
            <ac:picMk id="6" creationId="{B5B4D76C-E304-CF6D-D339-9532FEBDECDC}"/>
          </ac:picMkLst>
        </pc:picChg>
      </pc:sldChg>
      <pc:sldChg chg="modSp new mod">
        <pc:chgData name="Bob Heinemann" userId="2f06b177-d646-4aca-968e-b5dc5b6e5c99" providerId="ADAL" clId="{7770E2EB-09BB-4184-BDC7-07289B622928}" dt="2023-10-11T19:25:48.679" v="1863" actId="20577"/>
        <pc:sldMkLst>
          <pc:docMk/>
          <pc:sldMk cId="142046327" sldId="5008"/>
        </pc:sldMkLst>
        <pc:spChg chg="mod">
          <ac:chgData name="Bob Heinemann" userId="2f06b177-d646-4aca-968e-b5dc5b6e5c99" providerId="ADAL" clId="{7770E2EB-09BB-4184-BDC7-07289B622928}" dt="2023-10-11T19:25:02.374" v="1729" actId="20577"/>
          <ac:spMkLst>
            <pc:docMk/>
            <pc:sldMk cId="142046327" sldId="5008"/>
            <ac:spMk id="2" creationId="{B299F43D-4AF5-4A90-9001-A93D193581B1}"/>
          </ac:spMkLst>
        </pc:spChg>
        <pc:spChg chg="mod">
          <ac:chgData name="Bob Heinemann" userId="2f06b177-d646-4aca-968e-b5dc5b6e5c99" providerId="ADAL" clId="{7770E2EB-09BB-4184-BDC7-07289B622928}" dt="2023-10-11T19:25:48.679" v="1863" actId="20577"/>
          <ac:spMkLst>
            <pc:docMk/>
            <pc:sldMk cId="142046327" sldId="5008"/>
            <ac:spMk id="3" creationId="{23CAF33F-EFD3-2E38-3DCF-861191A62D0E}"/>
          </ac:spMkLst>
        </pc:spChg>
      </pc:sldChg>
      <pc:sldChg chg="addSp delSp modSp new mod">
        <pc:chgData name="Bob Heinemann" userId="2f06b177-d646-4aca-968e-b5dc5b6e5c99" providerId="ADAL" clId="{7770E2EB-09BB-4184-BDC7-07289B622928}" dt="2023-10-12T16:11:57.282" v="1979" actId="207"/>
        <pc:sldMkLst>
          <pc:docMk/>
          <pc:sldMk cId="3709716855" sldId="5009"/>
        </pc:sldMkLst>
        <pc:spChg chg="mod">
          <ac:chgData name="Bob Heinemann" userId="2f06b177-d646-4aca-968e-b5dc5b6e5c99" providerId="ADAL" clId="{7770E2EB-09BB-4184-BDC7-07289B622928}" dt="2023-10-12T16:06:57.791" v="1915"/>
          <ac:spMkLst>
            <pc:docMk/>
            <pc:sldMk cId="3709716855" sldId="5009"/>
            <ac:spMk id="2" creationId="{6B27C4C5-EE6B-183C-D3B8-39E70DAFA6A9}"/>
          </ac:spMkLst>
        </pc:spChg>
        <pc:spChg chg="del">
          <ac:chgData name="Bob Heinemann" userId="2f06b177-d646-4aca-968e-b5dc5b6e5c99" providerId="ADAL" clId="{7770E2EB-09BB-4184-BDC7-07289B622928}" dt="2023-10-12T16:09:24.764" v="1961" actId="478"/>
          <ac:spMkLst>
            <pc:docMk/>
            <pc:sldMk cId="3709716855" sldId="5009"/>
            <ac:spMk id="3" creationId="{E59F6A54-048A-4530-8C6F-AA216B097D38}"/>
          </ac:spMkLst>
        </pc:spChg>
        <pc:spChg chg="add mod">
          <ac:chgData name="Bob Heinemann" userId="2f06b177-d646-4aca-968e-b5dc5b6e5c99" providerId="ADAL" clId="{7770E2EB-09BB-4184-BDC7-07289B622928}" dt="2023-10-12T16:11:57.282" v="1979" actId="207"/>
          <ac:spMkLst>
            <pc:docMk/>
            <pc:sldMk cId="3709716855" sldId="5009"/>
            <ac:spMk id="5" creationId="{C6A09134-210F-DC5F-5AE0-E5A194124A8A}"/>
          </ac:spMkLst>
        </pc:spChg>
        <pc:picChg chg="add del mod">
          <ac:chgData name="Bob Heinemann" userId="2f06b177-d646-4aca-968e-b5dc5b6e5c99" providerId="ADAL" clId="{7770E2EB-09BB-4184-BDC7-07289B622928}" dt="2023-10-12T16:09:55.109" v="1964" actId="478"/>
          <ac:picMkLst>
            <pc:docMk/>
            <pc:sldMk cId="3709716855" sldId="5009"/>
            <ac:picMk id="7" creationId="{83AAD74B-6AF9-C781-9B12-857D7A105E65}"/>
          </ac:picMkLst>
        </pc:picChg>
        <pc:picChg chg="add del mod">
          <ac:chgData name="Bob Heinemann" userId="2f06b177-d646-4aca-968e-b5dc5b6e5c99" providerId="ADAL" clId="{7770E2EB-09BB-4184-BDC7-07289B622928}" dt="2023-10-12T16:10:37.551" v="1970" actId="478"/>
          <ac:picMkLst>
            <pc:docMk/>
            <pc:sldMk cId="3709716855" sldId="5009"/>
            <ac:picMk id="9" creationId="{4A46EEE2-546B-A6C9-97DD-114FFCC31FF9}"/>
          </ac:picMkLst>
        </pc:picChg>
        <pc:picChg chg="add mod ord">
          <ac:chgData name="Bob Heinemann" userId="2f06b177-d646-4aca-968e-b5dc5b6e5c99" providerId="ADAL" clId="{7770E2EB-09BB-4184-BDC7-07289B622928}" dt="2023-10-12T16:11:17.957" v="1975" actId="171"/>
          <ac:picMkLst>
            <pc:docMk/>
            <pc:sldMk cId="3709716855" sldId="5009"/>
            <ac:picMk id="11" creationId="{68482725-023E-568D-8223-97E6271C5771}"/>
          </ac:picMkLst>
        </pc:picChg>
      </pc:sldChg>
      <pc:sldChg chg="modSp add mod">
        <pc:chgData name="Bob Heinemann" userId="2f06b177-d646-4aca-968e-b5dc5b6e5c99" providerId="ADAL" clId="{7770E2EB-09BB-4184-BDC7-07289B622928}" dt="2023-10-12T16:16:46.852" v="2070" actId="1076"/>
        <pc:sldMkLst>
          <pc:docMk/>
          <pc:sldMk cId="1493849967" sldId="5010"/>
        </pc:sldMkLst>
        <pc:spChg chg="mod">
          <ac:chgData name="Bob Heinemann" userId="2f06b177-d646-4aca-968e-b5dc5b6e5c99" providerId="ADAL" clId="{7770E2EB-09BB-4184-BDC7-07289B622928}" dt="2023-10-12T16:16:46.852" v="2070" actId="1076"/>
          <ac:spMkLst>
            <pc:docMk/>
            <pc:sldMk cId="1493849967" sldId="5010"/>
            <ac:spMk id="2" creationId="{9FEA1D30-9AFB-FC4E-D861-C3624CF600B2}"/>
          </ac:spMkLst>
        </pc:spChg>
      </pc:sldChg>
      <pc:sldChg chg="addSp delSp modSp new mod">
        <pc:chgData name="Bob Heinemann" userId="2f06b177-d646-4aca-968e-b5dc5b6e5c99" providerId="ADAL" clId="{7770E2EB-09BB-4184-BDC7-07289B622928}" dt="2023-10-12T18:44:26.905" v="2142" actId="478"/>
        <pc:sldMkLst>
          <pc:docMk/>
          <pc:sldMk cId="2173616707" sldId="5013"/>
        </pc:sldMkLst>
        <pc:spChg chg="mod">
          <ac:chgData name="Bob Heinemann" userId="2f06b177-d646-4aca-968e-b5dc5b6e5c99" providerId="ADAL" clId="{7770E2EB-09BB-4184-BDC7-07289B622928}" dt="2023-10-12T18:43:30.881" v="2136"/>
          <ac:spMkLst>
            <pc:docMk/>
            <pc:sldMk cId="2173616707" sldId="5013"/>
            <ac:spMk id="2" creationId="{EB665900-A300-BDA0-A0B5-0923DA2D675B}"/>
          </ac:spMkLst>
        </pc:spChg>
        <pc:spChg chg="del">
          <ac:chgData name="Bob Heinemann" userId="2f06b177-d646-4aca-968e-b5dc5b6e5c99" providerId="ADAL" clId="{7770E2EB-09BB-4184-BDC7-07289B622928}" dt="2023-10-12T18:44:26.905" v="2142" actId="478"/>
          <ac:spMkLst>
            <pc:docMk/>
            <pc:sldMk cId="2173616707" sldId="5013"/>
            <ac:spMk id="3" creationId="{8773884E-ED09-0C82-B2FE-CA5F7A08BABB}"/>
          </ac:spMkLst>
        </pc:spChg>
        <pc:picChg chg="add del">
          <ac:chgData name="Bob Heinemann" userId="2f06b177-d646-4aca-968e-b5dc5b6e5c99" providerId="ADAL" clId="{7770E2EB-09BB-4184-BDC7-07289B622928}" dt="2023-10-12T18:43:51.245" v="2138" actId="478"/>
          <ac:picMkLst>
            <pc:docMk/>
            <pc:sldMk cId="2173616707" sldId="5013"/>
            <ac:picMk id="6" creationId="{2BFFE106-28F4-2B0A-1F10-AC4BCFD663EF}"/>
          </ac:picMkLst>
        </pc:picChg>
        <pc:picChg chg="add mod">
          <ac:chgData name="Bob Heinemann" userId="2f06b177-d646-4aca-968e-b5dc5b6e5c99" providerId="ADAL" clId="{7770E2EB-09BB-4184-BDC7-07289B622928}" dt="2023-10-12T18:44:23.145" v="2141" actId="1076"/>
          <ac:picMkLst>
            <pc:docMk/>
            <pc:sldMk cId="2173616707" sldId="5013"/>
            <ac:picMk id="8" creationId="{1659CAED-5A5E-A373-E80D-5CD494447EE7}"/>
          </ac:picMkLst>
        </pc:picChg>
      </pc:sldChg>
      <pc:sldChg chg="addSp delSp modSp new mod">
        <pc:chgData name="Bob Heinemann" userId="2f06b177-d646-4aca-968e-b5dc5b6e5c99" providerId="ADAL" clId="{7770E2EB-09BB-4184-BDC7-07289B622928}" dt="2023-10-13T00:57:27.631" v="2161"/>
        <pc:sldMkLst>
          <pc:docMk/>
          <pc:sldMk cId="1174037365" sldId="5014"/>
        </pc:sldMkLst>
        <pc:spChg chg="mod">
          <ac:chgData name="Bob Heinemann" userId="2f06b177-d646-4aca-968e-b5dc5b6e5c99" providerId="ADAL" clId="{7770E2EB-09BB-4184-BDC7-07289B622928}" dt="2023-10-13T00:57:15.192" v="2157"/>
          <ac:spMkLst>
            <pc:docMk/>
            <pc:sldMk cId="1174037365" sldId="5014"/>
            <ac:spMk id="2" creationId="{CFFBD0D6-0554-9FC9-39AA-38DC11FF302A}"/>
          </ac:spMkLst>
        </pc:spChg>
        <pc:spChg chg="add mod">
          <ac:chgData name="Bob Heinemann" userId="2f06b177-d646-4aca-968e-b5dc5b6e5c99" providerId="ADAL" clId="{7770E2EB-09BB-4184-BDC7-07289B622928}" dt="2023-10-13T00:57:27.631" v="2161"/>
          <ac:spMkLst>
            <pc:docMk/>
            <pc:sldMk cId="1174037365" sldId="5014"/>
            <ac:spMk id="9" creationId="{B1EFA0A8-0A26-0957-3887-1D96184342B2}"/>
          </ac:spMkLst>
        </pc:spChg>
        <pc:picChg chg="add del">
          <ac:chgData name="Bob Heinemann" userId="2f06b177-d646-4aca-968e-b5dc5b6e5c99" providerId="ADAL" clId="{7770E2EB-09BB-4184-BDC7-07289B622928}" dt="2023-10-13T00:55:44.033" v="2145" actId="478"/>
          <ac:picMkLst>
            <pc:docMk/>
            <pc:sldMk cId="1174037365" sldId="5014"/>
            <ac:picMk id="6" creationId="{48749878-3AAD-1DC3-6B14-279930DB254E}"/>
          </ac:picMkLst>
        </pc:picChg>
        <pc:picChg chg="add mod">
          <ac:chgData name="Bob Heinemann" userId="2f06b177-d646-4aca-968e-b5dc5b6e5c99" providerId="ADAL" clId="{7770E2EB-09BB-4184-BDC7-07289B622928}" dt="2023-10-13T00:56:01.082" v="2148" actId="1076"/>
          <ac:picMkLst>
            <pc:docMk/>
            <pc:sldMk cId="1174037365" sldId="5014"/>
            <ac:picMk id="8" creationId="{ACB4277F-4DCD-9EA6-B576-6094AC8C2AED}"/>
          </ac:picMkLst>
        </pc:picChg>
      </pc:sldChg>
      <pc:sldChg chg="addSp delSp modSp new mod">
        <pc:chgData name="Bob Heinemann" userId="2f06b177-d646-4aca-968e-b5dc5b6e5c99" providerId="ADAL" clId="{7770E2EB-09BB-4184-BDC7-07289B622928}" dt="2023-10-13T00:57:59.470" v="2164" actId="1076"/>
        <pc:sldMkLst>
          <pc:docMk/>
          <pc:sldMk cId="1274180546" sldId="5015"/>
        </pc:sldMkLst>
        <pc:spChg chg="mod">
          <ac:chgData name="Bob Heinemann" userId="2f06b177-d646-4aca-968e-b5dc5b6e5c99" providerId="ADAL" clId="{7770E2EB-09BB-4184-BDC7-07289B622928}" dt="2023-10-13T00:57:20.017" v="2160"/>
          <ac:spMkLst>
            <pc:docMk/>
            <pc:sldMk cId="1274180546" sldId="5015"/>
            <ac:spMk id="2" creationId="{C98EE302-F0A3-F754-E2E4-2B751836C76F}"/>
          </ac:spMkLst>
        </pc:spChg>
        <pc:spChg chg="add del">
          <ac:chgData name="Bob Heinemann" userId="2f06b177-d646-4aca-968e-b5dc5b6e5c99" providerId="ADAL" clId="{7770E2EB-09BB-4184-BDC7-07289B622928}" dt="2023-10-13T00:57:18.938" v="2159" actId="22"/>
          <ac:spMkLst>
            <pc:docMk/>
            <pc:sldMk cId="1274180546" sldId="5015"/>
            <ac:spMk id="8" creationId="{C87EE92B-E529-2E88-F984-6CA947724F48}"/>
          </ac:spMkLst>
        </pc:spChg>
        <pc:spChg chg="add mod">
          <ac:chgData name="Bob Heinemann" userId="2f06b177-d646-4aca-968e-b5dc5b6e5c99" providerId="ADAL" clId="{7770E2EB-09BB-4184-BDC7-07289B622928}" dt="2023-10-13T00:57:29.593" v="2162"/>
          <ac:spMkLst>
            <pc:docMk/>
            <pc:sldMk cId="1274180546" sldId="5015"/>
            <ac:spMk id="9" creationId="{0D5E0511-93D5-D483-B6CC-9C8A03C76621}"/>
          </ac:spMkLst>
        </pc:spChg>
        <pc:picChg chg="add mod modCrop">
          <ac:chgData name="Bob Heinemann" userId="2f06b177-d646-4aca-968e-b5dc5b6e5c99" providerId="ADAL" clId="{7770E2EB-09BB-4184-BDC7-07289B622928}" dt="2023-10-13T00:57:59.470" v="2164" actId="1076"/>
          <ac:picMkLst>
            <pc:docMk/>
            <pc:sldMk cId="1274180546" sldId="5015"/>
            <ac:picMk id="6" creationId="{29602B2D-A684-2A85-ED4C-CED6F4A9A83B}"/>
          </ac:picMkLst>
        </pc:picChg>
      </pc:sldChg>
    </pc:docChg>
  </pc:docChgLst>
  <pc:docChgLst>
    <pc:chgData name="Steven M Christey" userId="f24da668-4c1f-41c0-850e-113e2bdf78cf" providerId="ADAL" clId="{BD8FB581-44ED-442D-B850-CA3BE86A42E4}"/>
    <pc:docChg chg="undo custSel addSld modSld modSection">
      <pc:chgData name="Steven M Christey" userId="f24da668-4c1f-41c0-850e-113e2bdf78cf" providerId="ADAL" clId="{BD8FB581-44ED-442D-B850-CA3BE86A42E4}" dt="2023-07-14T15:54:11.872" v="1522" actId="20577"/>
      <pc:docMkLst>
        <pc:docMk/>
      </pc:docMkLst>
      <pc:sldChg chg="modSp mod">
        <pc:chgData name="Steven M Christey" userId="f24da668-4c1f-41c0-850e-113e2bdf78cf" providerId="ADAL" clId="{BD8FB581-44ED-442D-B850-CA3BE86A42E4}" dt="2023-07-14T15:29:07.949" v="15" actId="20577"/>
        <pc:sldMkLst>
          <pc:docMk/>
          <pc:sldMk cId="4119609335" sldId="588"/>
        </pc:sldMkLst>
        <pc:spChg chg="mod">
          <ac:chgData name="Steven M Christey" userId="f24da668-4c1f-41c0-850e-113e2bdf78cf" providerId="ADAL" clId="{BD8FB581-44ED-442D-B850-CA3BE86A42E4}" dt="2023-07-14T15:29:07.949" v="15" actId="20577"/>
          <ac:spMkLst>
            <pc:docMk/>
            <pc:sldMk cId="4119609335" sldId="588"/>
            <ac:spMk id="2" creationId="{222BE10A-9AFB-4D20-B19C-D48086FB57B6}"/>
          </ac:spMkLst>
        </pc:spChg>
      </pc:sldChg>
      <pc:sldChg chg="modSp new mod">
        <pc:chgData name="Steven M Christey" userId="f24da668-4c1f-41c0-850e-113e2bdf78cf" providerId="ADAL" clId="{BD8FB581-44ED-442D-B850-CA3BE86A42E4}" dt="2023-07-14T15:52:25.795" v="1345" actId="404"/>
        <pc:sldMkLst>
          <pc:docMk/>
          <pc:sldMk cId="3070451726" sldId="4984"/>
        </pc:sldMkLst>
        <pc:spChg chg="mod">
          <ac:chgData name="Steven M Christey" userId="f24da668-4c1f-41c0-850e-113e2bdf78cf" providerId="ADAL" clId="{BD8FB581-44ED-442D-B850-CA3BE86A42E4}" dt="2023-07-14T15:30:01.371" v="51" actId="20577"/>
          <ac:spMkLst>
            <pc:docMk/>
            <pc:sldMk cId="3070451726" sldId="4984"/>
            <ac:spMk id="2" creationId="{2E3A2312-8A43-75D3-5224-F61FB8CB27FF}"/>
          </ac:spMkLst>
        </pc:spChg>
        <pc:spChg chg="mod">
          <ac:chgData name="Steven M Christey" userId="f24da668-4c1f-41c0-850e-113e2bdf78cf" providerId="ADAL" clId="{BD8FB581-44ED-442D-B850-CA3BE86A42E4}" dt="2023-07-14T15:52:25.795" v="1345" actId="404"/>
          <ac:spMkLst>
            <pc:docMk/>
            <pc:sldMk cId="3070451726" sldId="4984"/>
            <ac:spMk id="3" creationId="{7CFB2AA7-32E0-2904-7CAE-7575B70C0CD3}"/>
          </ac:spMkLst>
        </pc:spChg>
      </pc:sldChg>
      <pc:sldChg chg="modSp new mod">
        <pc:chgData name="Steven M Christey" userId="f24da668-4c1f-41c0-850e-113e2bdf78cf" providerId="ADAL" clId="{BD8FB581-44ED-442D-B850-CA3BE86A42E4}" dt="2023-07-14T15:35:38.511" v="503" actId="20577"/>
        <pc:sldMkLst>
          <pc:docMk/>
          <pc:sldMk cId="1675032213" sldId="4985"/>
        </pc:sldMkLst>
        <pc:spChg chg="mod">
          <ac:chgData name="Steven M Christey" userId="f24da668-4c1f-41c0-850e-113e2bdf78cf" providerId="ADAL" clId="{BD8FB581-44ED-442D-B850-CA3BE86A42E4}" dt="2023-07-14T15:34:49.331" v="483"/>
          <ac:spMkLst>
            <pc:docMk/>
            <pc:sldMk cId="1675032213" sldId="4985"/>
            <ac:spMk id="2" creationId="{AFEEC8DA-999C-E9B2-8329-E39D29B1271D}"/>
          </ac:spMkLst>
        </pc:spChg>
        <pc:spChg chg="mod">
          <ac:chgData name="Steven M Christey" userId="f24da668-4c1f-41c0-850e-113e2bdf78cf" providerId="ADAL" clId="{BD8FB581-44ED-442D-B850-CA3BE86A42E4}" dt="2023-07-14T15:35:38.511" v="503" actId="20577"/>
          <ac:spMkLst>
            <pc:docMk/>
            <pc:sldMk cId="1675032213" sldId="4985"/>
            <ac:spMk id="3" creationId="{AE51B9C6-4819-4C22-58D9-ABB116EDBF6C}"/>
          </ac:spMkLst>
        </pc:spChg>
      </pc:sldChg>
      <pc:sldChg chg="modSp new mod">
        <pc:chgData name="Steven M Christey" userId="f24da668-4c1f-41c0-850e-113e2bdf78cf" providerId="ADAL" clId="{BD8FB581-44ED-442D-B850-CA3BE86A42E4}" dt="2023-07-14T15:38:59.234" v="636" actId="404"/>
        <pc:sldMkLst>
          <pc:docMk/>
          <pc:sldMk cId="3083072897" sldId="4986"/>
        </pc:sldMkLst>
        <pc:spChg chg="mod">
          <ac:chgData name="Steven M Christey" userId="f24da668-4c1f-41c0-850e-113e2bdf78cf" providerId="ADAL" clId="{BD8FB581-44ED-442D-B850-CA3BE86A42E4}" dt="2023-07-14T15:36:01.012" v="526" actId="20577"/>
          <ac:spMkLst>
            <pc:docMk/>
            <pc:sldMk cId="3083072897" sldId="4986"/>
            <ac:spMk id="2" creationId="{32C9EA45-4942-2603-D017-82B49A26B7D2}"/>
          </ac:spMkLst>
        </pc:spChg>
        <pc:spChg chg="mod">
          <ac:chgData name="Steven M Christey" userId="f24da668-4c1f-41c0-850e-113e2bdf78cf" providerId="ADAL" clId="{BD8FB581-44ED-442D-B850-CA3BE86A42E4}" dt="2023-07-14T15:38:59.234" v="636" actId="404"/>
          <ac:spMkLst>
            <pc:docMk/>
            <pc:sldMk cId="3083072897" sldId="4986"/>
            <ac:spMk id="3" creationId="{E554E32D-3E2B-A61C-3607-71B088CF403A}"/>
          </ac:spMkLst>
        </pc:spChg>
      </pc:sldChg>
      <pc:sldChg chg="modSp new mod">
        <pc:chgData name="Steven M Christey" userId="f24da668-4c1f-41c0-850e-113e2bdf78cf" providerId="ADAL" clId="{BD8FB581-44ED-442D-B850-CA3BE86A42E4}" dt="2023-07-14T15:54:11.872" v="1522" actId="20577"/>
        <pc:sldMkLst>
          <pc:docMk/>
          <pc:sldMk cId="3836705467" sldId="4987"/>
        </pc:sldMkLst>
        <pc:spChg chg="mod">
          <ac:chgData name="Steven M Christey" userId="f24da668-4c1f-41c0-850e-113e2bdf78cf" providerId="ADAL" clId="{BD8FB581-44ED-442D-B850-CA3BE86A42E4}" dt="2023-07-14T15:39:22.139" v="657" actId="20577"/>
          <ac:spMkLst>
            <pc:docMk/>
            <pc:sldMk cId="3836705467" sldId="4987"/>
            <ac:spMk id="2" creationId="{5EB9253D-20D5-66C7-75FD-8EA009C3ED7C}"/>
          </ac:spMkLst>
        </pc:spChg>
        <pc:spChg chg="mod">
          <ac:chgData name="Steven M Christey" userId="f24da668-4c1f-41c0-850e-113e2bdf78cf" providerId="ADAL" clId="{BD8FB581-44ED-442D-B850-CA3BE86A42E4}" dt="2023-07-14T15:54:11.872" v="1522" actId="20577"/>
          <ac:spMkLst>
            <pc:docMk/>
            <pc:sldMk cId="3836705467" sldId="4987"/>
            <ac:spMk id="3" creationId="{075AF7AB-9790-CA4E-0256-5FA31C9CE823}"/>
          </ac:spMkLst>
        </pc:spChg>
      </pc:sldChg>
      <pc:sldChg chg="modSp new mod">
        <pc:chgData name="Steven M Christey" userId="f24da668-4c1f-41c0-850e-113e2bdf78cf" providerId="ADAL" clId="{BD8FB581-44ED-442D-B850-CA3BE86A42E4}" dt="2023-07-14T15:47:29.277" v="940" actId="20577"/>
        <pc:sldMkLst>
          <pc:docMk/>
          <pc:sldMk cId="2250305120" sldId="4988"/>
        </pc:sldMkLst>
        <pc:spChg chg="mod">
          <ac:chgData name="Steven M Christey" userId="f24da668-4c1f-41c0-850e-113e2bdf78cf" providerId="ADAL" clId="{BD8FB581-44ED-442D-B850-CA3BE86A42E4}" dt="2023-07-14T15:43:42.853" v="717" actId="20577"/>
          <ac:spMkLst>
            <pc:docMk/>
            <pc:sldMk cId="2250305120" sldId="4988"/>
            <ac:spMk id="2" creationId="{ADC2CA2C-210E-B7FB-F602-A5B6C18A6815}"/>
          </ac:spMkLst>
        </pc:spChg>
        <pc:spChg chg="mod">
          <ac:chgData name="Steven M Christey" userId="f24da668-4c1f-41c0-850e-113e2bdf78cf" providerId="ADAL" clId="{BD8FB581-44ED-442D-B850-CA3BE86A42E4}" dt="2023-07-14T15:47:29.277" v="940" actId="20577"/>
          <ac:spMkLst>
            <pc:docMk/>
            <pc:sldMk cId="2250305120" sldId="4988"/>
            <ac:spMk id="3" creationId="{EF339012-D1C0-35F7-304C-ECB713A155CE}"/>
          </ac:spMkLst>
        </pc:spChg>
      </pc:sldChg>
    </pc:docChg>
  </pc:docChgLst>
  <pc:docChgLst>
    <pc:chgData name="Gage Hackford" userId="acf035eb-f9d1-431d-a013-7797a2599b37" providerId="ADAL" clId="{A6AEE88B-4DEE-4A4A-A657-FC0FE0F3CDF5}"/>
    <pc:docChg chg="undo custSel addSld modSld sldOrd modSection">
      <pc:chgData name="Gage Hackford" userId="acf035eb-f9d1-431d-a013-7797a2599b37" providerId="ADAL" clId="{A6AEE88B-4DEE-4A4A-A657-FC0FE0F3CDF5}" dt="2023-09-08T15:46:37.425" v="617" actId="20577"/>
      <pc:docMkLst>
        <pc:docMk/>
      </pc:docMkLst>
      <pc:sldChg chg="modSp mod">
        <pc:chgData name="Gage Hackford" userId="acf035eb-f9d1-431d-a013-7797a2599b37" providerId="ADAL" clId="{A6AEE88B-4DEE-4A4A-A657-FC0FE0F3CDF5}" dt="2023-09-08T15:46:04.997" v="605" actId="20577"/>
        <pc:sldMkLst>
          <pc:docMk/>
          <pc:sldMk cId="1878724973" sldId="4992"/>
        </pc:sldMkLst>
        <pc:spChg chg="mod">
          <ac:chgData name="Gage Hackford" userId="acf035eb-f9d1-431d-a013-7797a2599b37" providerId="ADAL" clId="{A6AEE88B-4DEE-4A4A-A657-FC0FE0F3CDF5}" dt="2023-09-08T15:46:04.997" v="605" actId="20577"/>
          <ac:spMkLst>
            <pc:docMk/>
            <pc:sldMk cId="1878724973" sldId="4992"/>
            <ac:spMk id="3" creationId="{C4C75898-D6A0-10E2-79D0-19D5F77164C8}"/>
          </ac:spMkLst>
        </pc:spChg>
        <pc:spChg chg="mod">
          <ac:chgData name="Gage Hackford" userId="acf035eb-f9d1-431d-a013-7797a2599b37" providerId="ADAL" clId="{A6AEE88B-4DEE-4A4A-A657-FC0FE0F3CDF5}" dt="2023-09-08T15:45:59.890" v="600" actId="20577"/>
          <ac:spMkLst>
            <pc:docMk/>
            <pc:sldMk cId="1878724973" sldId="4992"/>
            <ac:spMk id="5" creationId="{ACB1D3A7-0EEA-4D77-5E1C-0BDBD32698A0}"/>
          </ac:spMkLst>
        </pc:spChg>
      </pc:sldChg>
      <pc:sldChg chg="modSp mod">
        <pc:chgData name="Gage Hackford" userId="acf035eb-f9d1-431d-a013-7797a2599b37" providerId="ADAL" clId="{A6AEE88B-4DEE-4A4A-A657-FC0FE0F3CDF5}" dt="2023-09-08T15:45:26.569" v="594" actId="20577"/>
        <pc:sldMkLst>
          <pc:docMk/>
          <pc:sldMk cId="1126457359" sldId="4993"/>
        </pc:sldMkLst>
        <pc:spChg chg="mod">
          <ac:chgData name="Gage Hackford" userId="acf035eb-f9d1-431d-a013-7797a2599b37" providerId="ADAL" clId="{A6AEE88B-4DEE-4A4A-A657-FC0FE0F3CDF5}" dt="2023-09-06T17:46:04.711" v="330"/>
          <ac:spMkLst>
            <pc:docMk/>
            <pc:sldMk cId="1126457359" sldId="4993"/>
            <ac:spMk id="2" creationId="{DD16839E-0482-78E4-EA1A-2AAA844A40AD}"/>
          </ac:spMkLst>
        </pc:spChg>
        <pc:spChg chg="mod">
          <ac:chgData name="Gage Hackford" userId="acf035eb-f9d1-431d-a013-7797a2599b37" providerId="ADAL" clId="{A6AEE88B-4DEE-4A4A-A657-FC0FE0F3CDF5}" dt="2023-09-08T15:45:26.569" v="594" actId="20577"/>
          <ac:spMkLst>
            <pc:docMk/>
            <pc:sldMk cId="1126457359" sldId="4993"/>
            <ac:spMk id="5" creationId="{8288597E-CDE2-B902-613A-00DE757903B4}"/>
          </ac:spMkLst>
        </pc:spChg>
        <pc:spChg chg="mod">
          <ac:chgData name="Gage Hackford" userId="acf035eb-f9d1-431d-a013-7797a2599b37" providerId="ADAL" clId="{A6AEE88B-4DEE-4A4A-A657-FC0FE0F3CDF5}" dt="2023-09-08T15:45:23.092" v="593" actId="20577"/>
          <ac:spMkLst>
            <pc:docMk/>
            <pc:sldMk cId="1126457359" sldId="4993"/>
            <ac:spMk id="7" creationId="{712767DA-6E8F-F37E-7556-FF06F9E0D2CB}"/>
          </ac:spMkLst>
        </pc:spChg>
      </pc:sldChg>
      <pc:sldChg chg="modSp mod">
        <pc:chgData name="Gage Hackford" userId="acf035eb-f9d1-431d-a013-7797a2599b37" providerId="ADAL" clId="{A6AEE88B-4DEE-4A4A-A657-FC0FE0F3CDF5}" dt="2023-09-08T15:46:20.840" v="609" actId="255"/>
        <pc:sldMkLst>
          <pc:docMk/>
          <pc:sldMk cId="2105178553" sldId="4994"/>
        </pc:sldMkLst>
        <pc:spChg chg="mod">
          <ac:chgData name="Gage Hackford" userId="acf035eb-f9d1-431d-a013-7797a2599b37" providerId="ADAL" clId="{A6AEE88B-4DEE-4A4A-A657-FC0FE0F3CDF5}" dt="2023-09-08T15:46:20.840" v="609" actId="255"/>
          <ac:spMkLst>
            <pc:docMk/>
            <pc:sldMk cId="2105178553" sldId="4994"/>
            <ac:spMk id="3" creationId="{C4C75898-D6A0-10E2-79D0-19D5F77164C8}"/>
          </ac:spMkLst>
        </pc:spChg>
      </pc:sldChg>
      <pc:sldChg chg="modSp new mod ord">
        <pc:chgData name="Gage Hackford" userId="acf035eb-f9d1-431d-a013-7797a2599b37" providerId="ADAL" clId="{A6AEE88B-4DEE-4A4A-A657-FC0FE0F3CDF5}" dt="2023-09-08T15:46:37.425" v="617" actId="20577"/>
        <pc:sldMkLst>
          <pc:docMk/>
          <pc:sldMk cId="2547754895" sldId="5000"/>
        </pc:sldMkLst>
        <pc:spChg chg="mod">
          <ac:chgData name="Gage Hackford" userId="acf035eb-f9d1-431d-a013-7797a2599b37" providerId="ADAL" clId="{A6AEE88B-4DEE-4A4A-A657-FC0FE0F3CDF5}" dt="2023-09-06T18:05:48.708" v="361" actId="20577"/>
          <ac:spMkLst>
            <pc:docMk/>
            <pc:sldMk cId="2547754895" sldId="5000"/>
            <ac:spMk id="2" creationId="{F355CCAA-230E-2E4A-412D-26BB92CDCD4C}"/>
          </ac:spMkLst>
        </pc:spChg>
        <pc:spChg chg="mod">
          <ac:chgData name="Gage Hackford" userId="acf035eb-f9d1-431d-a013-7797a2599b37" providerId="ADAL" clId="{A6AEE88B-4DEE-4A4A-A657-FC0FE0F3CDF5}" dt="2023-09-08T15:46:37.425" v="617" actId="20577"/>
          <ac:spMkLst>
            <pc:docMk/>
            <pc:sldMk cId="2547754895" sldId="5000"/>
            <ac:spMk id="3" creationId="{6ECD00C8-5F46-2483-4775-667DC00BD96F}"/>
          </ac:spMkLst>
        </pc:spChg>
      </pc:sldChg>
    </pc:docChg>
  </pc:docChgLst>
  <pc:docChgLst>
    <pc:chgData name="Bob Heinemann" userId="2f06b177-d646-4aca-968e-b5dc5b6e5c99" providerId="ADAL" clId="{E02E9570-8279-4B1B-90DA-4FA0F2ED6A87}"/>
    <pc:docChg chg="undo custSel addSld delSld modSld modSection">
      <pc:chgData name="Bob Heinemann" userId="2f06b177-d646-4aca-968e-b5dc5b6e5c99" providerId="ADAL" clId="{E02E9570-8279-4B1B-90DA-4FA0F2ED6A87}" dt="2023-03-10T17:09:29.558" v="201"/>
      <pc:docMkLst>
        <pc:docMk/>
      </pc:docMkLst>
      <pc:sldChg chg="modSp mod">
        <pc:chgData name="Bob Heinemann" userId="2f06b177-d646-4aca-968e-b5dc5b6e5c99" providerId="ADAL" clId="{E02E9570-8279-4B1B-90DA-4FA0F2ED6A87}" dt="2023-03-09T23:29:31.887" v="61" actId="20577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E02E9570-8279-4B1B-90DA-4FA0F2ED6A87}" dt="2023-03-09T23:29:31.887" v="61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del">
        <pc:chgData name="Bob Heinemann" userId="2f06b177-d646-4aca-968e-b5dc5b6e5c99" providerId="ADAL" clId="{E02E9570-8279-4B1B-90DA-4FA0F2ED6A87}" dt="2023-03-10T17:09:25.313" v="200" actId="2696"/>
        <pc:sldMkLst>
          <pc:docMk/>
          <pc:sldMk cId="3452536938" sldId="406"/>
        </pc:sldMkLst>
      </pc:sldChg>
      <pc:sldChg chg="add">
        <pc:chgData name="Bob Heinemann" userId="2f06b177-d646-4aca-968e-b5dc5b6e5c99" providerId="ADAL" clId="{E02E9570-8279-4B1B-90DA-4FA0F2ED6A87}" dt="2023-03-10T17:09:29.558" v="201"/>
        <pc:sldMkLst>
          <pc:docMk/>
          <pc:sldMk cId="3952901374" sldId="406"/>
        </pc:sldMkLst>
      </pc:sldChg>
      <pc:sldChg chg="add">
        <pc:chgData name="Bob Heinemann" userId="2f06b177-d646-4aca-968e-b5dc5b6e5c99" providerId="ADAL" clId="{E02E9570-8279-4B1B-90DA-4FA0F2ED6A87}" dt="2023-03-10T17:09:29.558" v="201"/>
        <pc:sldMkLst>
          <pc:docMk/>
          <pc:sldMk cId="706823133" sldId="407"/>
        </pc:sldMkLst>
      </pc:sldChg>
      <pc:sldChg chg="del">
        <pc:chgData name="Bob Heinemann" userId="2f06b177-d646-4aca-968e-b5dc5b6e5c99" providerId="ADAL" clId="{E02E9570-8279-4B1B-90DA-4FA0F2ED6A87}" dt="2023-03-10T17:09:25.313" v="200" actId="2696"/>
        <pc:sldMkLst>
          <pc:docMk/>
          <pc:sldMk cId="3453675262" sldId="407"/>
        </pc:sldMkLst>
      </pc:sldChg>
      <pc:sldChg chg="add">
        <pc:chgData name="Bob Heinemann" userId="2f06b177-d646-4aca-968e-b5dc5b6e5c99" providerId="ADAL" clId="{E02E9570-8279-4B1B-90DA-4FA0F2ED6A87}" dt="2023-03-10T17:09:29.558" v="201"/>
        <pc:sldMkLst>
          <pc:docMk/>
          <pc:sldMk cId="3368080179" sldId="408"/>
        </pc:sldMkLst>
      </pc:sldChg>
      <pc:sldChg chg="del">
        <pc:chgData name="Bob Heinemann" userId="2f06b177-d646-4aca-968e-b5dc5b6e5c99" providerId="ADAL" clId="{E02E9570-8279-4B1B-90DA-4FA0F2ED6A87}" dt="2023-03-10T17:09:25.313" v="200" actId="2696"/>
        <pc:sldMkLst>
          <pc:docMk/>
          <pc:sldMk cId="3456781151" sldId="408"/>
        </pc:sldMkLst>
      </pc:sldChg>
      <pc:sldChg chg="del">
        <pc:chgData name="Bob Heinemann" userId="2f06b177-d646-4aca-968e-b5dc5b6e5c99" providerId="ADAL" clId="{E02E9570-8279-4B1B-90DA-4FA0F2ED6A87}" dt="2023-03-10T17:07:48.894" v="189" actId="2696"/>
        <pc:sldMkLst>
          <pc:docMk/>
          <pc:sldMk cId="177013640" sldId="420"/>
        </pc:sldMkLst>
      </pc:sldChg>
      <pc:sldChg chg="add">
        <pc:chgData name="Bob Heinemann" userId="2f06b177-d646-4aca-968e-b5dc5b6e5c99" providerId="ADAL" clId="{E02E9570-8279-4B1B-90DA-4FA0F2ED6A87}" dt="2023-03-10T17:08:15.597" v="190"/>
        <pc:sldMkLst>
          <pc:docMk/>
          <pc:sldMk cId="3596786665" sldId="420"/>
        </pc:sldMkLst>
      </pc:sldChg>
      <pc:sldChg chg="add">
        <pc:chgData name="Bob Heinemann" userId="2f06b177-d646-4aca-968e-b5dc5b6e5c99" providerId="ADAL" clId="{E02E9570-8279-4B1B-90DA-4FA0F2ED6A87}" dt="2023-03-10T17:08:15.597" v="190"/>
        <pc:sldMkLst>
          <pc:docMk/>
          <pc:sldMk cId="497235029" sldId="425"/>
        </pc:sldMkLst>
      </pc:sldChg>
      <pc:sldChg chg="addSp delSp modSp new del mod modClrScheme chgLayout">
        <pc:chgData name="Bob Heinemann" userId="2f06b177-d646-4aca-968e-b5dc5b6e5c99" providerId="ADAL" clId="{E02E9570-8279-4B1B-90DA-4FA0F2ED6A87}" dt="2023-03-10T17:07:48.894" v="189" actId="2696"/>
        <pc:sldMkLst>
          <pc:docMk/>
          <pc:sldMk cId="2574116835" sldId="425"/>
        </pc:sldMkLst>
        <pc:spChg chg="del mod ord">
          <ac:chgData name="Bob Heinemann" userId="2f06b177-d646-4aca-968e-b5dc5b6e5c99" providerId="ADAL" clId="{E02E9570-8279-4B1B-90DA-4FA0F2ED6A87}" dt="2023-03-09T23:36:43.716" v="63" actId="700"/>
          <ac:spMkLst>
            <pc:docMk/>
            <pc:sldMk cId="2574116835" sldId="425"/>
            <ac:spMk id="2" creationId="{BA1BA3DD-D610-6DEC-2BAB-95B59AC3CE8F}"/>
          </ac:spMkLst>
        </pc:spChg>
        <pc:spChg chg="mod ord">
          <ac:chgData name="Bob Heinemann" userId="2f06b177-d646-4aca-968e-b5dc5b6e5c99" providerId="ADAL" clId="{E02E9570-8279-4B1B-90DA-4FA0F2ED6A87}" dt="2023-03-09T23:36:43.716" v="63" actId="700"/>
          <ac:spMkLst>
            <pc:docMk/>
            <pc:sldMk cId="2574116835" sldId="425"/>
            <ac:spMk id="3" creationId="{82B0919E-989E-4515-929E-CA23038677F1}"/>
          </ac:spMkLst>
        </pc:spChg>
        <pc:spChg chg="add mod ord">
          <ac:chgData name="Bob Heinemann" userId="2f06b177-d646-4aca-968e-b5dc5b6e5c99" providerId="ADAL" clId="{E02E9570-8279-4B1B-90DA-4FA0F2ED6A87}" dt="2023-03-10T01:08:37.720" v="137" actId="20577"/>
          <ac:spMkLst>
            <pc:docMk/>
            <pc:sldMk cId="2574116835" sldId="425"/>
            <ac:spMk id="4" creationId="{E8908CE6-EB8A-A816-9E37-FF3D0E2CE5F3}"/>
          </ac:spMkLst>
        </pc:spChg>
        <pc:spChg chg="add mod ord">
          <ac:chgData name="Bob Heinemann" userId="2f06b177-d646-4aca-968e-b5dc5b6e5c99" providerId="ADAL" clId="{E02E9570-8279-4B1B-90DA-4FA0F2ED6A87}" dt="2023-03-09T23:36:43.716" v="63" actId="700"/>
          <ac:spMkLst>
            <pc:docMk/>
            <pc:sldMk cId="2574116835" sldId="425"/>
            <ac:spMk id="5" creationId="{77BB0B5A-3554-C7C5-E049-8E8AEC0E058F}"/>
          </ac:spMkLst>
        </pc:spChg>
        <pc:picChg chg="add mod">
          <ac:chgData name="Bob Heinemann" userId="2f06b177-d646-4aca-968e-b5dc5b6e5c99" providerId="ADAL" clId="{E02E9570-8279-4B1B-90DA-4FA0F2ED6A87}" dt="2023-03-10T01:08:19.517" v="83" actId="1076"/>
          <ac:picMkLst>
            <pc:docMk/>
            <pc:sldMk cId="2574116835" sldId="425"/>
            <ac:picMk id="7" creationId="{91029DC8-EB48-F4A6-67D7-56F9DB227366}"/>
          </ac:picMkLst>
        </pc:picChg>
      </pc:sldChg>
      <pc:sldChg chg="addSp delSp modSp new del mod">
        <pc:chgData name="Bob Heinemann" userId="2f06b177-d646-4aca-968e-b5dc5b6e5c99" providerId="ADAL" clId="{E02E9570-8279-4B1B-90DA-4FA0F2ED6A87}" dt="2023-03-10T17:07:48.894" v="189" actId="2696"/>
        <pc:sldMkLst>
          <pc:docMk/>
          <pc:sldMk cId="1424753226" sldId="426"/>
        </pc:sldMkLst>
        <pc:spChg chg="mod">
          <ac:chgData name="Bob Heinemann" userId="2f06b177-d646-4aca-968e-b5dc5b6e5c99" providerId="ADAL" clId="{E02E9570-8279-4B1B-90DA-4FA0F2ED6A87}" dt="2023-03-10T01:10:09.121" v="188" actId="313"/>
          <ac:spMkLst>
            <pc:docMk/>
            <pc:sldMk cId="1424753226" sldId="426"/>
            <ac:spMk id="2" creationId="{3ED0492A-2637-6223-87A9-BF1372C1F9EF}"/>
          </ac:spMkLst>
        </pc:spChg>
        <pc:spChg chg="del">
          <ac:chgData name="Bob Heinemann" userId="2f06b177-d646-4aca-968e-b5dc5b6e5c99" providerId="ADAL" clId="{E02E9570-8279-4B1B-90DA-4FA0F2ED6A87}" dt="2023-03-10T01:09:52.576" v="139" actId="22"/>
          <ac:spMkLst>
            <pc:docMk/>
            <pc:sldMk cId="1424753226" sldId="426"/>
            <ac:spMk id="3" creationId="{30C5E613-B8C7-BA18-5972-D226972FA875}"/>
          </ac:spMkLst>
        </pc:spChg>
        <pc:picChg chg="add mod ord">
          <ac:chgData name="Bob Heinemann" userId="2f06b177-d646-4aca-968e-b5dc5b6e5c99" providerId="ADAL" clId="{E02E9570-8279-4B1B-90DA-4FA0F2ED6A87}" dt="2023-03-10T01:09:52.576" v="139" actId="22"/>
          <ac:picMkLst>
            <pc:docMk/>
            <pc:sldMk cId="1424753226" sldId="426"/>
            <ac:picMk id="6" creationId="{2E944C71-4D22-E7CB-9CBB-F62A4DD89AEC}"/>
          </ac:picMkLst>
        </pc:picChg>
      </pc:sldChg>
      <pc:sldChg chg="add">
        <pc:chgData name="Bob Heinemann" userId="2f06b177-d646-4aca-968e-b5dc5b6e5c99" providerId="ADAL" clId="{E02E9570-8279-4B1B-90DA-4FA0F2ED6A87}" dt="2023-03-10T17:08:15.597" v="190"/>
        <pc:sldMkLst>
          <pc:docMk/>
          <pc:sldMk cId="3227538625" sldId="426"/>
        </pc:sldMkLst>
      </pc:sldChg>
      <pc:sldChg chg="add">
        <pc:chgData name="Bob Heinemann" userId="2f06b177-d646-4aca-968e-b5dc5b6e5c99" providerId="ADAL" clId="{E02E9570-8279-4B1B-90DA-4FA0F2ED6A87}" dt="2023-03-10T17:08:15.597" v="190"/>
        <pc:sldMkLst>
          <pc:docMk/>
          <pc:sldMk cId="1074173174" sldId="427"/>
        </pc:sldMkLst>
      </pc:sldChg>
      <pc:sldChg chg="del">
        <pc:chgData name="Bob Heinemann" userId="2f06b177-d646-4aca-968e-b5dc5b6e5c99" providerId="ADAL" clId="{E02E9570-8279-4B1B-90DA-4FA0F2ED6A87}" dt="2023-03-10T17:07:48.894" v="189" actId="2696"/>
        <pc:sldMkLst>
          <pc:docMk/>
          <pc:sldMk cId="3257019439" sldId="427"/>
        </pc:sldMkLst>
      </pc:sldChg>
      <pc:sldChg chg="modSp new mod">
        <pc:chgData name="Bob Heinemann" userId="2f06b177-d646-4aca-968e-b5dc5b6e5c99" providerId="ADAL" clId="{E02E9570-8279-4B1B-90DA-4FA0F2ED6A87}" dt="2023-03-10T17:08:29.135" v="197" actId="20577"/>
        <pc:sldMkLst>
          <pc:docMk/>
          <pc:sldMk cId="33966739" sldId="428"/>
        </pc:sldMkLst>
        <pc:spChg chg="mod">
          <ac:chgData name="Bob Heinemann" userId="2f06b177-d646-4aca-968e-b5dc5b6e5c99" providerId="ADAL" clId="{E02E9570-8279-4B1B-90DA-4FA0F2ED6A87}" dt="2023-03-10T17:08:29.135" v="197" actId="20577"/>
          <ac:spMkLst>
            <pc:docMk/>
            <pc:sldMk cId="33966739" sldId="428"/>
            <ac:spMk id="2" creationId="{091D14D8-A1D1-19F6-EC8E-70C9DC72356D}"/>
          </ac:spMkLst>
        </pc:spChg>
      </pc:sldChg>
      <pc:sldChg chg="add del">
        <pc:chgData name="Bob Heinemann" userId="2f06b177-d646-4aca-968e-b5dc5b6e5c99" providerId="ADAL" clId="{E02E9570-8279-4B1B-90DA-4FA0F2ED6A87}" dt="2023-03-10T17:08:49.325" v="199"/>
        <pc:sldMkLst>
          <pc:docMk/>
          <pc:sldMk cId="1878623699" sldId="429"/>
        </pc:sldMkLst>
      </pc:sldChg>
      <pc:sldChg chg="add del">
        <pc:chgData name="Bob Heinemann" userId="2f06b177-d646-4aca-968e-b5dc5b6e5c99" providerId="ADAL" clId="{E02E9570-8279-4B1B-90DA-4FA0F2ED6A87}" dt="2023-03-10T17:08:49.325" v="199"/>
        <pc:sldMkLst>
          <pc:docMk/>
          <pc:sldMk cId="364722787" sldId="430"/>
        </pc:sldMkLst>
      </pc:sldChg>
      <pc:sldChg chg="add del">
        <pc:chgData name="Bob Heinemann" userId="2f06b177-d646-4aca-968e-b5dc5b6e5c99" providerId="ADAL" clId="{E02E9570-8279-4B1B-90DA-4FA0F2ED6A87}" dt="2023-03-10T17:08:49.325" v="199"/>
        <pc:sldMkLst>
          <pc:docMk/>
          <pc:sldMk cId="4040926337" sldId="431"/>
        </pc:sldMkLst>
      </pc:sldChg>
      <pc:sldChg chg="add del">
        <pc:chgData name="Bob Heinemann" userId="2f06b177-d646-4aca-968e-b5dc5b6e5c99" providerId="ADAL" clId="{E02E9570-8279-4B1B-90DA-4FA0F2ED6A87}" dt="2023-03-10T17:08:49.325" v="199"/>
        <pc:sldMkLst>
          <pc:docMk/>
          <pc:sldMk cId="1090682307" sldId="432"/>
        </pc:sldMkLst>
      </pc:sldChg>
    </pc:docChg>
  </pc:docChgLst>
  <pc:docChgLst>
    <pc:chgData name="Gananand G Kini" userId="7e704cb4-ceca-45b4-9649-11f664136731" providerId="ADAL" clId="{D63E9559-15F3-0046-8261-503BDA55A948}"/>
    <pc:docChg chg="undo custSel addSld delSld modSld">
      <pc:chgData name="Gananand G Kini" userId="7e704cb4-ceca-45b4-9649-11f664136731" providerId="ADAL" clId="{D63E9559-15F3-0046-8261-503BDA55A948}" dt="2023-06-09T16:28:52.351" v="59" actId="20577"/>
      <pc:docMkLst>
        <pc:docMk/>
      </pc:docMkLst>
      <pc:sldChg chg="modSp mod">
        <pc:chgData name="Gananand G Kini" userId="7e704cb4-ceca-45b4-9649-11f664136731" providerId="ADAL" clId="{D63E9559-15F3-0046-8261-503BDA55A948}" dt="2023-06-09T16:28:52.351" v="59" actId="20577"/>
        <pc:sldMkLst>
          <pc:docMk/>
          <pc:sldMk cId="419829132" sldId="259"/>
        </pc:sldMkLst>
        <pc:graphicFrameChg chg="modGraphic">
          <ac:chgData name="Gananand G Kini" userId="7e704cb4-ceca-45b4-9649-11f664136731" providerId="ADAL" clId="{D63E9559-15F3-0046-8261-503BDA55A948}" dt="2023-06-09T16:28:52.351" v="59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4238785477" sldId="268"/>
        </pc:sldMkLst>
      </pc:sldChg>
      <pc:sldChg chg="modSp add del mod modClrScheme chgLayout">
        <pc:chgData name="Gananand G Kini" userId="7e704cb4-ceca-45b4-9649-11f664136731" providerId="ADAL" clId="{D63E9559-15F3-0046-8261-503BDA55A948}" dt="2023-06-09T11:36:34.436" v="38" actId="27636"/>
        <pc:sldMkLst>
          <pc:docMk/>
          <pc:sldMk cId="1521709839" sldId="270"/>
        </pc:sldMkLst>
        <pc:spChg chg="mod ord">
          <ac:chgData name="Gananand G Kini" userId="7e704cb4-ceca-45b4-9649-11f664136731" providerId="ADAL" clId="{D63E9559-15F3-0046-8261-503BDA55A948}" dt="2023-06-09T11:36:34.134" v="35" actId="700"/>
          <ac:spMkLst>
            <pc:docMk/>
            <pc:sldMk cId="1521709839" sldId="270"/>
            <ac:spMk id="2" creationId="{DB5B81E9-AACC-4CB7-85D5-C82265EFFDBC}"/>
          </ac:spMkLst>
        </pc:spChg>
        <pc:spChg chg="mod ord">
          <ac:chgData name="Gananand G Kini" userId="7e704cb4-ceca-45b4-9649-11f664136731" providerId="ADAL" clId="{D63E9559-15F3-0046-8261-503BDA55A948}" dt="2023-06-09T11:36:34.436" v="38" actId="27636"/>
          <ac:spMkLst>
            <pc:docMk/>
            <pc:sldMk cId="1521709839" sldId="270"/>
            <ac:spMk id="3" creationId="{824DB314-5A66-41D4-93D9-BE04CB5DD3DB}"/>
          </ac:spMkLst>
        </pc:sp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2740637660" sldId="270"/>
        </pc:sldMkLst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3934742809" sldId="276"/>
        </pc:sldMkLst>
      </pc:sldChg>
      <pc:sldChg chg="modSp add del mod modClrScheme chgLayout">
        <pc:chgData name="Gananand G Kini" userId="7e704cb4-ceca-45b4-9649-11f664136731" providerId="ADAL" clId="{D63E9559-15F3-0046-8261-503BDA55A948}" dt="2023-06-09T11:38:35.631" v="53" actId="1076"/>
        <pc:sldMkLst>
          <pc:docMk/>
          <pc:sldMk cId="3942449325" sldId="276"/>
        </pc:sldMkLst>
        <pc:spChg chg="mod ord">
          <ac:chgData name="Gananand G Kini" userId="7e704cb4-ceca-45b4-9649-11f664136731" providerId="ADAL" clId="{D63E9559-15F3-0046-8261-503BDA55A948}" dt="2023-06-09T11:38:35.631" v="53" actId="1076"/>
          <ac:spMkLst>
            <pc:docMk/>
            <pc:sldMk cId="3942449325" sldId="276"/>
            <ac:spMk id="2" creationId="{DB5B81E9-AACC-4CB7-85D5-C82265EFFDBC}"/>
          </ac:spMkLst>
        </pc:spChg>
        <pc:spChg chg="mod ord">
          <ac:chgData name="Gananand G Kini" userId="7e704cb4-ceca-45b4-9649-11f664136731" providerId="ADAL" clId="{D63E9559-15F3-0046-8261-503BDA55A948}" dt="2023-06-09T11:38:35.631" v="53" actId="1076"/>
          <ac:spMkLst>
            <pc:docMk/>
            <pc:sldMk cId="3942449325" sldId="276"/>
            <ac:spMk id="3" creationId="{824DB314-5A66-41D4-93D9-BE04CB5DD3DB}"/>
          </ac:spMkLst>
        </pc:spChg>
        <pc:picChg chg="mod">
          <ac:chgData name="Gananand G Kini" userId="7e704cb4-ceca-45b4-9649-11f664136731" providerId="ADAL" clId="{D63E9559-15F3-0046-8261-503BDA55A948}" dt="2023-06-09T11:38:35.631" v="53" actId="1076"/>
          <ac:picMkLst>
            <pc:docMk/>
            <pc:sldMk cId="3942449325" sldId="276"/>
            <ac:picMk id="7" creationId="{EC66FE8A-7446-7FFB-A0F0-25963D9A7718}"/>
          </ac:picMkLst>
        </pc:pic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3927224025" sldId="277"/>
        </pc:sldMkLst>
      </pc:sldChg>
      <pc:sldChg chg="modSp add del mod modClrScheme chgLayout">
        <pc:chgData name="Gananand G Kini" userId="7e704cb4-ceca-45b4-9649-11f664136731" providerId="ADAL" clId="{D63E9559-15F3-0046-8261-503BDA55A948}" dt="2023-06-09T11:36:34.307" v="36" actId="27636"/>
        <pc:sldMkLst>
          <pc:docMk/>
          <pc:sldMk cId="4009365280" sldId="277"/>
        </pc:sldMkLst>
        <pc:spChg chg="mod ord">
          <ac:chgData name="Gananand G Kini" userId="7e704cb4-ceca-45b4-9649-11f664136731" providerId="ADAL" clId="{D63E9559-15F3-0046-8261-503BDA55A948}" dt="2023-06-09T11:36:34.134" v="35" actId="700"/>
          <ac:spMkLst>
            <pc:docMk/>
            <pc:sldMk cId="4009365280" sldId="277"/>
            <ac:spMk id="2" creationId="{DB5B81E9-AACC-4CB7-85D5-C82265EFFDBC}"/>
          </ac:spMkLst>
        </pc:spChg>
        <pc:spChg chg="mod ord">
          <ac:chgData name="Gananand G Kini" userId="7e704cb4-ceca-45b4-9649-11f664136731" providerId="ADAL" clId="{D63E9559-15F3-0046-8261-503BDA55A948}" dt="2023-06-09T11:36:34.307" v="36" actId="27636"/>
          <ac:spMkLst>
            <pc:docMk/>
            <pc:sldMk cId="4009365280" sldId="277"/>
            <ac:spMk id="3" creationId="{824DB314-5A66-41D4-93D9-BE04CB5DD3DB}"/>
          </ac:spMkLst>
        </pc:sp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3620194359" sldId="278"/>
        </pc:sldMkLst>
      </pc:sldChg>
      <pc:sldChg chg="modSp add del mod modClrScheme chgLayout">
        <pc:chgData name="Gananand G Kini" userId="7e704cb4-ceca-45b4-9649-11f664136731" providerId="ADAL" clId="{D63E9559-15F3-0046-8261-503BDA55A948}" dt="2023-06-09T11:36:55.376" v="40" actId="27636"/>
        <pc:sldMkLst>
          <pc:docMk/>
          <pc:sldMk cId="175790833" sldId="279"/>
        </pc:sldMkLst>
        <pc:spChg chg="mod ord">
          <ac:chgData name="Gananand G Kini" userId="7e704cb4-ceca-45b4-9649-11f664136731" providerId="ADAL" clId="{D63E9559-15F3-0046-8261-503BDA55A948}" dt="2023-06-09T11:36:34.134" v="35" actId="700"/>
          <ac:spMkLst>
            <pc:docMk/>
            <pc:sldMk cId="175790833" sldId="279"/>
            <ac:spMk id="2" creationId="{DB5B81E9-AACC-4CB7-85D5-C82265EFFDBC}"/>
          </ac:spMkLst>
        </pc:spChg>
        <pc:spChg chg="mod ord">
          <ac:chgData name="Gananand G Kini" userId="7e704cb4-ceca-45b4-9649-11f664136731" providerId="ADAL" clId="{D63E9559-15F3-0046-8261-503BDA55A948}" dt="2023-06-09T11:36:55.376" v="40" actId="27636"/>
          <ac:spMkLst>
            <pc:docMk/>
            <pc:sldMk cId="175790833" sldId="279"/>
            <ac:spMk id="3" creationId="{824DB314-5A66-41D4-93D9-BE04CB5DD3DB}"/>
          </ac:spMkLst>
        </pc:sp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3284122305" sldId="279"/>
        </pc:sldMkLst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2204862176" sldId="280"/>
        </pc:sldMkLst>
      </pc:sldChg>
      <pc:sldChg chg="modSp add del mod">
        <pc:chgData name="Gananand G Kini" userId="7e704cb4-ceca-45b4-9649-11f664136731" providerId="ADAL" clId="{D63E9559-15F3-0046-8261-503BDA55A948}" dt="2023-06-09T11:29:34.869" v="17"/>
        <pc:sldMkLst>
          <pc:docMk/>
          <pc:sldMk cId="1732882385" sldId="281"/>
        </pc:sldMkLst>
        <pc:spChg chg="mod">
          <ac:chgData name="Gananand G Kini" userId="7e704cb4-ceca-45b4-9649-11f664136731" providerId="ADAL" clId="{D63E9559-15F3-0046-8261-503BDA55A948}" dt="2023-06-09T11:29:34.869" v="17"/>
          <ac:spMkLst>
            <pc:docMk/>
            <pc:sldMk cId="1732882385" sldId="281"/>
            <ac:spMk id="2" creationId="{66D5CADE-8BF3-D4E3-1A54-35ADA7BD2990}"/>
          </ac:spMkLst>
        </pc:spChg>
      </pc:sldChg>
      <pc:sldChg chg="modSp add mod modClrScheme chgLayout">
        <pc:chgData name="Gananand G Kini" userId="7e704cb4-ceca-45b4-9649-11f664136731" providerId="ADAL" clId="{D63E9559-15F3-0046-8261-503BDA55A948}" dt="2023-06-09T11:38:11.623" v="51" actId="14100"/>
        <pc:sldMkLst>
          <pc:docMk/>
          <pc:sldMk cId="2126569869" sldId="282"/>
        </pc:sldMkLst>
        <pc:spChg chg="mod ord">
          <ac:chgData name="Gananand G Kini" userId="7e704cb4-ceca-45b4-9649-11f664136731" providerId="ADAL" clId="{D63E9559-15F3-0046-8261-503BDA55A948}" dt="2023-06-09T11:37:55.600" v="47" actId="700"/>
          <ac:spMkLst>
            <pc:docMk/>
            <pc:sldMk cId="2126569869" sldId="282"/>
            <ac:spMk id="2" creationId="{DB5B81E9-AACC-4CB7-85D5-C82265EFFDBC}"/>
          </ac:spMkLst>
        </pc:spChg>
        <pc:spChg chg="mod ord">
          <ac:chgData name="Gananand G Kini" userId="7e704cb4-ceca-45b4-9649-11f664136731" providerId="ADAL" clId="{D63E9559-15F3-0046-8261-503BDA55A948}" dt="2023-06-09T11:38:11.623" v="51" actId="14100"/>
          <ac:spMkLst>
            <pc:docMk/>
            <pc:sldMk cId="2126569869" sldId="282"/>
            <ac:spMk id="3" creationId="{824DB314-5A66-41D4-93D9-BE04CB5DD3DB}"/>
          </ac:spMkLst>
        </pc:spChg>
      </pc:sldChg>
      <pc:sldChg chg="modSp add del mod">
        <pc:chgData name="Gananand G Kini" userId="7e704cb4-ceca-45b4-9649-11f664136731" providerId="ADAL" clId="{D63E9559-15F3-0046-8261-503BDA55A948}" dt="2023-06-09T11:29:34.869" v="17"/>
        <pc:sldMkLst>
          <pc:docMk/>
          <pc:sldMk cId="3643552498" sldId="282"/>
        </pc:sldMkLst>
        <pc:spChg chg="mod">
          <ac:chgData name="Gananand G Kini" userId="7e704cb4-ceca-45b4-9649-11f664136731" providerId="ADAL" clId="{D63E9559-15F3-0046-8261-503BDA55A948}" dt="2023-06-09T11:29:34.869" v="17"/>
          <ac:spMkLst>
            <pc:docMk/>
            <pc:sldMk cId="3643552498" sldId="282"/>
            <ac:spMk id="3" creationId="{824DB314-5A66-41D4-93D9-BE04CB5DD3DB}"/>
          </ac:spMkLst>
        </pc:sp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3379327556" sldId="283"/>
        </pc:sldMkLst>
      </pc:sldChg>
      <pc:sldChg chg="addSp delSp modSp add mod modClrScheme chgLayout">
        <pc:chgData name="Gananand G Kini" userId="7e704cb4-ceca-45b4-9649-11f664136731" providerId="ADAL" clId="{D63E9559-15F3-0046-8261-503BDA55A948}" dt="2023-06-09T11:39:01.627" v="55" actId="1076"/>
        <pc:sldMkLst>
          <pc:docMk/>
          <pc:sldMk cId="4191294913" sldId="283"/>
        </pc:sldMkLst>
        <pc:spChg chg="mod ord">
          <ac:chgData name="Gananand G Kini" userId="7e704cb4-ceca-45b4-9649-11f664136731" providerId="ADAL" clId="{D63E9559-15F3-0046-8261-503BDA55A948}" dt="2023-06-09T11:39:01.627" v="55" actId="1076"/>
          <ac:spMkLst>
            <pc:docMk/>
            <pc:sldMk cId="4191294913" sldId="283"/>
            <ac:spMk id="2" creationId="{DB5B81E9-AACC-4CB7-85D5-C82265EFFDBC}"/>
          </ac:spMkLst>
        </pc:spChg>
        <pc:spChg chg="add del mod ord">
          <ac:chgData name="Gananand G Kini" userId="7e704cb4-ceca-45b4-9649-11f664136731" providerId="ADAL" clId="{D63E9559-15F3-0046-8261-503BDA55A948}" dt="2023-06-09T11:38:56.894" v="54" actId="478"/>
          <ac:spMkLst>
            <pc:docMk/>
            <pc:sldMk cId="4191294913" sldId="283"/>
            <ac:spMk id="3" creationId="{0773E336-5A8B-11F2-6191-C2B01DE88F01}"/>
          </ac:spMkLst>
        </pc:spChg>
      </pc:sldChg>
      <pc:sldChg chg="addSp modSp add mod modClrScheme chgLayout">
        <pc:chgData name="Gananand G Kini" userId="7e704cb4-ceca-45b4-9649-11f664136731" providerId="ADAL" clId="{D63E9559-15F3-0046-8261-503BDA55A948}" dt="2023-06-09T11:38:20.880" v="52" actId="1076"/>
        <pc:sldMkLst>
          <pc:docMk/>
          <pc:sldMk cId="2229888373" sldId="284"/>
        </pc:sldMkLst>
        <pc:spChg chg="mod ord">
          <ac:chgData name="Gananand G Kini" userId="7e704cb4-ceca-45b4-9649-11f664136731" providerId="ADAL" clId="{D63E9559-15F3-0046-8261-503BDA55A948}" dt="2023-06-09T11:38:20.880" v="52" actId="1076"/>
          <ac:spMkLst>
            <pc:docMk/>
            <pc:sldMk cId="2229888373" sldId="284"/>
            <ac:spMk id="2" creationId="{DB5B81E9-AACC-4CB7-85D5-C82265EFFDBC}"/>
          </ac:spMkLst>
        </pc:spChg>
        <pc:spChg chg="add mod ord">
          <ac:chgData name="Gananand G Kini" userId="7e704cb4-ceca-45b4-9649-11f664136731" providerId="ADAL" clId="{D63E9559-15F3-0046-8261-503BDA55A948}" dt="2023-06-09T11:37:55.600" v="47" actId="700"/>
          <ac:spMkLst>
            <pc:docMk/>
            <pc:sldMk cId="2229888373" sldId="284"/>
            <ac:spMk id="3" creationId="{BB9D7C8C-57A5-1153-E6F4-56B10520FB96}"/>
          </ac:spMkLst>
        </pc:sp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2704114622" sldId="284"/>
        </pc:sldMkLst>
      </pc:sldChg>
      <pc:sldChg chg="modSp add mod modClrScheme chgLayout">
        <pc:chgData name="Gananand G Kini" userId="7e704cb4-ceca-45b4-9649-11f664136731" providerId="ADAL" clId="{D63E9559-15F3-0046-8261-503BDA55A948}" dt="2023-06-09T11:39:14.738" v="57" actId="1076"/>
        <pc:sldMkLst>
          <pc:docMk/>
          <pc:sldMk cId="1285662268" sldId="285"/>
        </pc:sldMkLst>
        <pc:spChg chg="mod ord">
          <ac:chgData name="Gananand G Kini" userId="7e704cb4-ceca-45b4-9649-11f664136731" providerId="ADAL" clId="{D63E9559-15F3-0046-8261-503BDA55A948}" dt="2023-06-09T11:39:14.738" v="57" actId="1076"/>
          <ac:spMkLst>
            <pc:docMk/>
            <pc:sldMk cId="1285662268" sldId="285"/>
            <ac:spMk id="2" creationId="{DB5B81E9-AACC-4CB7-85D5-C82265EFFDBC}"/>
          </ac:spMkLst>
        </pc:spChg>
        <pc:spChg chg="mod">
          <ac:chgData name="Gananand G Kini" userId="7e704cb4-ceca-45b4-9649-11f664136731" providerId="ADAL" clId="{D63E9559-15F3-0046-8261-503BDA55A948}" dt="2023-06-09T11:39:11.607" v="56" actId="1076"/>
          <ac:spMkLst>
            <pc:docMk/>
            <pc:sldMk cId="1285662268" sldId="285"/>
            <ac:spMk id="7" creationId="{1B26407F-77B9-2111-88AF-714B535982D9}"/>
          </ac:spMkLst>
        </pc:spChg>
        <pc:graphicFrameChg chg="mod ord modGraphic">
          <ac:chgData name="Gananand G Kini" userId="7e704cb4-ceca-45b4-9649-11f664136731" providerId="ADAL" clId="{D63E9559-15F3-0046-8261-503BDA55A948}" dt="2023-06-09T11:39:11.607" v="56" actId="1076"/>
          <ac:graphicFrameMkLst>
            <pc:docMk/>
            <pc:sldMk cId="1285662268" sldId="285"/>
            <ac:graphicFrameMk id="6" creationId="{166593DA-8D08-1E3E-818A-D6CF7F0D1A5E}"/>
          </ac:graphicFrameMkLst>
        </pc:graphicFrameChg>
      </pc:sldChg>
      <pc:sldChg chg="add del">
        <pc:chgData name="Gananand G Kini" userId="7e704cb4-ceca-45b4-9649-11f664136731" providerId="ADAL" clId="{D63E9559-15F3-0046-8261-503BDA55A948}" dt="2023-06-09T11:29:34.869" v="17"/>
        <pc:sldMkLst>
          <pc:docMk/>
          <pc:sldMk cId="2058601867" sldId="285"/>
        </pc:sldMkLst>
      </pc:sldChg>
      <pc:sldChg chg="modSp mod">
        <pc:chgData name="Gananand G Kini" userId="7e704cb4-ceca-45b4-9649-11f664136731" providerId="ADAL" clId="{D63E9559-15F3-0046-8261-503BDA55A948}" dt="2023-06-08T18:52:09.388" v="2" actId="948"/>
        <pc:sldMkLst>
          <pc:docMk/>
          <pc:sldMk cId="18271799" sldId="587"/>
        </pc:sldMkLst>
        <pc:spChg chg="mod">
          <ac:chgData name="Gananand G Kini" userId="7e704cb4-ceca-45b4-9649-11f664136731" providerId="ADAL" clId="{D63E9559-15F3-0046-8261-503BDA55A948}" dt="2023-06-08T18:52:09.388" v="2" actId="948"/>
          <ac:spMkLst>
            <pc:docMk/>
            <pc:sldMk cId="18271799" sldId="587"/>
            <ac:spMk id="3" creationId="{31F85D60-621F-2473-D165-80CC65D8131A}"/>
          </ac:spMkLst>
        </pc:spChg>
      </pc:sldChg>
      <pc:sldChg chg="addSp delSp modSp">
        <pc:chgData name="Gananand G Kini" userId="7e704cb4-ceca-45b4-9649-11f664136731" providerId="ADAL" clId="{D63E9559-15F3-0046-8261-503BDA55A948}" dt="2023-06-09T11:26:30.534" v="8"/>
        <pc:sldMkLst>
          <pc:docMk/>
          <pc:sldMk cId="1157728451" sldId="4926"/>
        </pc:sldMkLst>
        <pc:picChg chg="add del mod">
          <ac:chgData name="Gananand G Kini" userId="7e704cb4-ceca-45b4-9649-11f664136731" providerId="ADAL" clId="{D63E9559-15F3-0046-8261-503BDA55A948}" dt="2023-06-09T11:26:30.534" v="8"/>
          <ac:picMkLst>
            <pc:docMk/>
            <pc:sldMk cId="1157728451" sldId="4926"/>
            <ac:picMk id="2" creationId="{3884A525-5799-2105-2AAA-18983A5A8548}"/>
          </ac:picMkLst>
        </pc:picChg>
      </pc:sldChg>
      <pc:sldChg chg="addSp delSp modSp mod">
        <pc:chgData name="Gananand G Kini" userId="7e704cb4-ceca-45b4-9649-11f664136731" providerId="ADAL" clId="{D63E9559-15F3-0046-8261-503BDA55A948}" dt="2023-06-09T11:31:03.298" v="20" actId="478"/>
        <pc:sldMkLst>
          <pc:docMk/>
          <pc:sldMk cId="1523466714" sldId="4928"/>
        </pc:sldMkLst>
        <pc:picChg chg="add del mod">
          <ac:chgData name="Gananand G Kini" userId="7e704cb4-ceca-45b4-9649-11f664136731" providerId="ADAL" clId="{D63E9559-15F3-0046-8261-503BDA55A948}" dt="2023-06-09T11:31:03.298" v="20" actId="478"/>
          <ac:picMkLst>
            <pc:docMk/>
            <pc:sldMk cId="1523466714" sldId="4928"/>
            <ac:picMk id="2" creationId="{FDEA1B08-4CA0-1A5C-B8C4-0B03E52DCCEA}"/>
          </ac:picMkLst>
        </pc:picChg>
      </pc:sldChg>
    </pc:docChg>
  </pc:docChgLst>
  <pc:docChgLst>
    <pc:chgData name="Luke W Malinowski" userId="S::lmalinowski@mitre.org::57759a89-bbd7-4a83-a901-5412d573b370" providerId="AD" clId="Web-{88F2CDE0-C1DA-C3D7-3581-4A2504283682}"/>
    <pc:docChg chg="modSld">
      <pc:chgData name="Luke W Malinowski" userId="S::lmalinowski@mitre.org::57759a89-bbd7-4a83-a901-5412d573b370" providerId="AD" clId="Web-{88F2CDE0-C1DA-C3D7-3581-4A2504283682}" dt="2023-01-13T16:37:57.820" v="11"/>
      <pc:docMkLst>
        <pc:docMk/>
      </pc:docMkLst>
      <pc:sldChg chg="modNotes">
        <pc:chgData name="Luke W Malinowski" userId="S::lmalinowski@mitre.org::57759a89-bbd7-4a83-a901-5412d573b370" providerId="AD" clId="Web-{88F2CDE0-C1DA-C3D7-3581-4A2504283682}" dt="2023-01-13T16:37:57.820" v="11"/>
        <pc:sldMkLst>
          <pc:docMk/>
          <pc:sldMk cId="2519520291" sldId="407"/>
        </pc:sldMkLst>
      </pc:sldChg>
    </pc:docChg>
  </pc:docChgLst>
  <pc:docChgLst>
    <pc:chgData name="Gananand G Kini" userId="7e704cb4-ceca-45b4-9649-11f664136731" providerId="ADAL" clId="{3D62B0B4-F28D-6241-A1F7-E6D49D3F1F79}"/>
    <pc:docChg chg="modSld">
      <pc:chgData name="Gananand G Kini" userId="7e704cb4-ceca-45b4-9649-11f664136731" providerId="ADAL" clId="{3D62B0B4-F28D-6241-A1F7-E6D49D3F1F79}" dt="2023-09-08T17:33:26.957" v="2" actId="20577"/>
      <pc:docMkLst>
        <pc:docMk/>
      </pc:docMkLst>
      <pc:sldChg chg="modSp mod">
        <pc:chgData name="Gananand G Kini" userId="7e704cb4-ceca-45b4-9649-11f664136731" providerId="ADAL" clId="{3D62B0B4-F28D-6241-A1F7-E6D49D3F1F79}" dt="2023-09-08T17:33:26.957" v="2" actId="20577"/>
        <pc:sldMkLst>
          <pc:docMk/>
          <pc:sldMk cId="2862387157" sldId="271"/>
        </pc:sldMkLst>
        <pc:spChg chg="mod">
          <ac:chgData name="Gananand G Kini" userId="7e704cb4-ceca-45b4-9649-11f664136731" providerId="ADAL" clId="{3D62B0B4-F28D-6241-A1F7-E6D49D3F1F79}" dt="2023-09-08T17:33:26.957" v="2" actId="20577"/>
          <ac:spMkLst>
            <pc:docMk/>
            <pc:sldMk cId="2862387157" sldId="271"/>
            <ac:spMk id="2" creationId="{EBDCA74A-3141-9B4D-BB33-D320F37C039C}"/>
          </ac:spMkLst>
        </pc:spChg>
      </pc:sldChg>
    </pc:docChg>
  </pc:docChgLst>
  <pc:docChgLst>
    <pc:chgData name="Bob Heinemann" userId="2f06b177-d646-4aca-968e-b5dc5b6e5c99" providerId="ADAL" clId="{92AD059F-74EF-4482-B8B2-AE44F29DF641}"/>
    <pc:docChg chg="undo redo custSel addSld delSld modSld delMainMaster modMainMaster modSection">
      <pc:chgData name="Bob Heinemann" userId="2f06b177-d646-4aca-968e-b5dc5b6e5c99" providerId="ADAL" clId="{92AD059F-74EF-4482-B8B2-AE44F29DF641}" dt="2024-01-12T17:02:19.760" v="4020" actId="6549"/>
      <pc:docMkLst>
        <pc:docMk/>
      </pc:docMkLst>
      <pc:sldChg chg="modSp mod">
        <pc:chgData name="Bob Heinemann" userId="2f06b177-d646-4aca-968e-b5dc5b6e5c99" providerId="ADAL" clId="{92AD059F-74EF-4482-B8B2-AE44F29DF641}" dt="2024-01-11T22:27:21.889" v="2355"/>
        <pc:sldMkLst>
          <pc:docMk/>
          <pc:sldMk cId="2623002088" sldId="257"/>
        </pc:sldMkLst>
        <pc:spChg chg="mod">
          <ac:chgData name="Bob Heinemann" userId="2f06b177-d646-4aca-968e-b5dc5b6e5c99" providerId="ADAL" clId="{92AD059F-74EF-4482-B8B2-AE44F29DF641}" dt="2024-01-11T22:27:21.889" v="2355"/>
          <ac:spMkLst>
            <pc:docMk/>
            <pc:sldMk cId="2623002088" sldId="257"/>
            <ac:spMk id="2" creationId="{DF0E2809-7AAC-4377-881A-13E670C8C710}"/>
          </ac:spMkLst>
        </pc:spChg>
        <pc:spChg chg="mod">
          <ac:chgData name="Bob Heinemann" userId="2f06b177-d646-4aca-968e-b5dc5b6e5c99" providerId="ADAL" clId="{92AD059F-74EF-4482-B8B2-AE44F29DF641}" dt="2024-01-11T22:27:21.889" v="2355"/>
          <ac:spMkLst>
            <pc:docMk/>
            <pc:sldMk cId="2623002088" sldId="257"/>
            <ac:spMk id="6" creationId="{4E495207-35DE-46E2-B7DB-F31265C44A28}"/>
          </ac:spMkLst>
        </pc:spChg>
        <pc:spChg chg="mod">
          <ac:chgData name="Bob Heinemann" userId="2f06b177-d646-4aca-968e-b5dc5b6e5c99" providerId="ADAL" clId="{92AD059F-74EF-4482-B8B2-AE44F29DF641}" dt="2024-01-02T14:58:40.136" v="15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92AD059F-74EF-4482-B8B2-AE44F29DF641}" dt="2024-01-12T16:31:01.484" v="4017" actId="1076"/>
        <pc:sldMkLst>
          <pc:docMk/>
          <pc:sldMk cId="419829132" sldId="259"/>
        </pc:sldMkLst>
        <pc:spChg chg="mod">
          <ac:chgData name="Bob Heinemann" userId="2f06b177-d646-4aca-968e-b5dc5b6e5c99" providerId="ADAL" clId="{92AD059F-74EF-4482-B8B2-AE44F29DF641}" dt="2024-01-12T16:30:53.047" v="4016" actId="1076"/>
          <ac:spMkLst>
            <pc:docMk/>
            <pc:sldMk cId="419829132" sldId="259"/>
            <ac:spMk id="3" creationId="{82D362E5-07C7-4CAA-BC75-79276F7A517C}"/>
          </ac:spMkLst>
        </pc:spChg>
        <pc:graphicFrameChg chg="mod modGraphic">
          <ac:chgData name="Bob Heinemann" userId="2f06b177-d646-4aca-968e-b5dc5b6e5c99" providerId="ADAL" clId="{92AD059F-74EF-4482-B8B2-AE44F29DF641}" dt="2024-01-12T16:31:01.484" v="4017" actId="1076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92AD059F-74EF-4482-B8B2-AE44F29DF641}" dt="2024-01-04T18:56:31.285" v="209" actId="6549"/>
        <pc:sldMkLst>
          <pc:docMk/>
          <pc:sldMk cId="450011491" sldId="261"/>
        </pc:sldMkLst>
        <pc:spChg chg="mod">
          <ac:chgData name="Bob Heinemann" userId="2f06b177-d646-4aca-968e-b5dc5b6e5c99" providerId="ADAL" clId="{92AD059F-74EF-4482-B8B2-AE44F29DF641}" dt="2024-01-04T18:56:31.285" v="209" actId="6549"/>
          <ac:spMkLst>
            <pc:docMk/>
            <pc:sldMk cId="450011491" sldId="261"/>
            <ac:spMk id="3" creationId="{02DD74E7-E2EC-F34E-BF25-D3CEF5AD1650}"/>
          </ac:spMkLst>
        </pc:spChg>
      </pc:sldChg>
      <pc:sldChg chg="modSp mod">
        <pc:chgData name="Bob Heinemann" userId="2f06b177-d646-4aca-968e-b5dc5b6e5c99" providerId="ADAL" clId="{92AD059F-74EF-4482-B8B2-AE44F29DF641}" dt="2024-01-02T15:00:22.174" v="56" actId="20577"/>
        <pc:sldMkLst>
          <pc:docMk/>
          <pc:sldMk cId="2862387157" sldId="271"/>
        </pc:sldMkLst>
        <pc:spChg chg="mod">
          <ac:chgData name="Bob Heinemann" userId="2f06b177-d646-4aca-968e-b5dc5b6e5c99" providerId="ADAL" clId="{92AD059F-74EF-4482-B8B2-AE44F29DF641}" dt="2024-01-02T15:00:22.174" v="56" actId="20577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Bob Heinemann" userId="2f06b177-d646-4aca-968e-b5dc5b6e5c99" providerId="ADAL" clId="{92AD059F-74EF-4482-B8B2-AE44F29DF641}" dt="2024-01-12T00:44:11.080" v="3783" actId="20577"/>
        <pc:sldMkLst>
          <pc:docMk/>
          <pc:sldMk cId="4194838497" sldId="417"/>
        </pc:sldMkLst>
        <pc:spChg chg="mod">
          <ac:chgData name="Bob Heinemann" userId="2f06b177-d646-4aca-968e-b5dc5b6e5c99" providerId="ADAL" clId="{92AD059F-74EF-4482-B8B2-AE44F29DF641}" dt="2024-01-12T00:44:11.080" v="3783" actId="20577"/>
          <ac:spMkLst>
            <pc:docMk/>
            <pc:sldMk cId="4194838497" sldId="417"/>
            <ac:spMk id="3" creationId="{078F9868-2CCD-9CAF-3AE9-4E4D596251BC}"/>
          </ac:spMkLst>
        </pc:spChg>
      </pc:sldChg>
      <pc:sldChg chg="add">
        <pc:chgData name="Bob Heinemann" userId="2f06b177-d646-4aca-968e-b5dc5b6e5c99" providerId="ADAL" clId="{92AD059F-74EF-4482-B8B2-AE44F29DF641}" dt="2024-01-12T16:25:28.920" v="3965"/>
        <pc:sldMkLst>
          <pc:docMk/>
          <pc:sldMk cId="802489991" sldId="3397"/>
        </pc:sldMkLst>
      </pc:sldChg>
      <pc:sldChg chg="modSp add del mod">
        <pc:chgData name="Bob Heinemann" userId="2f06b177-d646-4aca-968e-b5dc5b6e5c99" providerId="ADAL" clId="{92AD059F-74EF-4482-B8B2-AE44F29DF641}" dt="2024-01-12T16:25:18.323" v="3964" actId="2696"/>
        <pc:sldMkLst>
          <pc:docMk/>
          <pc:sldMk cId="1639305289" sldId="3397"/>
        </pc:sldMkLst>
        <pc:spChg chg="mod">
          <ac:chgData name="Bob Heinemann" userId="2f06b177-d646-4aca-968e-b5dc5b6e5c99" providerId="ADAL" clId="{92AD059F-74EF-4482-B8B2-AE44F29DF641}" dt="2024-01-04T21:49:19.964" v="235" actId="20577"/>
          <ac:spMkLst>
            <pc:docMk/>
            <pc:sldMk cId="1639305289" sldId="3397"/>
            <ac:spMk id="2" creationId="{9B06190B-B5B0-8DD4-45E9-6E57AB503927}"/>
          </ac:spMkLst>
        </pc:spChg>
      </pc:sldChg>
      <pc:sldChg chg="del">
        <pc:chgData name="Bob Heinemann" userId="2f06b177-d646-4aca-968e-b5dc5b6e5c99" providerId="ADAL" clId="{92AD059F-74EF-4482-B8B2-AE44F29DF641}" dt="2024-01-02T15:05:35.533" v="204" actId="2696"/>
        <pc:sldMkLst>
          <pc:docMk/>
          <pc:sldMk cId="2119242481" sldId="4923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3007370826" sldId="4923"/>
        </pc:sldMkLst>
      </pc:sldChg>
      <pc:sldChg chg="del">
        <pc:chgData name="Bob Heinemann" userId="2f06b177-d646-4aca-968e-b5dc5b6e5c99" providerId="ADAL" clId="{92AD059F-74EF-4482-B8B2-AE44F29DF641}" dt="2024-01-02T15:05:35.533" v="204" actId="2696"/>
        <pc:sldMkLst>
          <pc:docMk/>
          <pc:sldMk cId="1437698478" sldId="4924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3341378516" sldId="4924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756468611" sldId="4972"/>
        </pc:sldMkLst>
      </pc:sldChg>
      <pc:sldChg chg="del">
        <pc:chgData name="Bob Heinemann" userId="2f06b177-d646-4aca-968e-b5dc5b6e5c99" providerId="ADAL" clId="{92AD059F-74EF-4482-B8B2-AE44F29DF641}" dt="2024-01-02T15:05:35.533" v="204" actId="2696"/>
        <pc:sldMkLst>
          <pc:docMk/>
          <pc:sldMk cId="1986029723" sldId="4972"/>
        </pc:sldMkLst>
      </pc:sldChg>
      <pc:sldChg chg="modSp del mod">
        <pc:chgData name="Bob Heinemann" userId="2f06b177-d646-4aca-968e-b5dc5b6e5c99" providerId="ADAL" clId="{92AD059F-74EF-4482-B8B2-AE44F29DF641}" dt="2024-01-12T16:25:18.323" v="3964" actId="2696"/>
        <pc:sldMkLst>
          <pc:docMk/>
          <pc:sldMk cId="1821397206" sldId="4978"/>
        </pc:sldMkLst>
        <pc:spChg chg="mod">
          <ac:chgData name="Bob Heinemann" userId="2f06b177-d646-4aca-968e-b5dc5b6e5c99" providerId="ADAL" clId="{92AD059F-74EF-4482-B8B2-AE44F29DF641}" dt="2024-01-04T22:45:27.920" v="681" actId="113"/>
          <ac:spMkLst>
            <pc:docMk/>
            <pc:sldMk cId="1821397206" sldId="4978"/>
            <ac:spMk id="2" creationId="{9FEA1D30-9AFB-FC4E-D861-C3624CF600B2}"/>
          </ac:spMkLst>
        </pc:spChg>
      </pc:sldChg>
      <pc:sldChg chg="modSp add mod">
        <pc:chgData name="Bob Heinemann" userId="2f06b177-d646-4aca-968e-b5dc5b6e5c99" providerId="ADAL" clId="{92AD059F-74EF-4482-B8B2-AE44F29DF641}" dt="2024-01-12T16:26:09.827" v="3996" actId="1076"/>
        <pc:sldMkLst>
          <pc:docMk/>
          <pc:sldMk cId="3857421092" sldId="4978"/>
        </pc:sldMkLst>
        <pc:spChg chg="mod">
          <ac:chgData name="Bob Heinemann" userId="2f06b177-d646-4aca-968e-b5dc5b6e5c99" providerId="ADAL" clId="{92AD059F-74EF-4482-B8B2-AE44F29DF641}" dt="2024-01-12T16:26:09.827" v="3996" actId="1076"/>
          <ac:spMkLst>
            <pc:docMk/>
            <pc:sldMk cId="3857421092" sldId="4978"/>
            <ac:spMk id="2" creationId="{9FEA1D30-9AFB-FC4E-D861-C3624CF600B2}"/>
          </ac:spMkLst>
        </pc:spChg>
      </pc:sldChg>
      <pc:sldChg chg="add del">
        <pc:chgData name="Bob Heinemann" userId="2f06b177-d646-4aca-968e-b5dc5b6e5c99" providerId="ADAL" clId="{92AD059F-74EF-4482-B8B2-AE44F29DF641}" dt="2024-01-02T15:05:35.533" v="204" actId="2696"/>
        <pc:sldMkLst>
          <pc:docMk/>
          <pc:sldMk cId="2528154972" sldId="4980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2595838909" sldId="4980"/>
        </pc:sldMkLst>
      </pc:sldChg>
      <pc:sldChg chg="add del">
        <pc:chgData name="Bob Heinemann" userId="2f06b177-d646-4aca-968e-b5dc5b6e5c99" providerId="ADAL" clId="{92AD059F-74EF-4482-B8B2-AE44F29DF641}" dt="2024-01-02T15:05:35.533" v="204" actId="2696"/>
        <pc:sldMkLst>
          <pc:docMk/>
          <pc:sldMk cId="765586033" sldId="4981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1447224502" sldId="4981"/>
        </pc:sldMkLst>
      </pc:sldChg>
      <pc:sldChg chg="add del">
        <pc:chgData name="Bob Heinemann" userId="2f06b177-d646-4aca-968e-b5dc5b6e5c99" providerId="ADAL" clId="{92AD059F-74EF-4482-B8B2-AE44F29DF641}" dt="2024-01-02T15:05:35.533" v="204" actId="2696"/>
        <pc:sldMkLst>
          <pc:docMk/>
          <pc:sldMk cId="225124341" sldId="4983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2749485775" sldId="4983"/>
        </pc:sldMkLst>
      </pc:sldChg>
      <pc:sldChg chg="modSp mod">
        <pc:chgData name="Bob Heinemann" userId="2f06b177-d646-4aca-968e-b5dc5b6e5c99" providerId="ADAL" clId="{92AD059F-74EF-4482-B8B2-AE44F29DF641}" dt="2024-01-02T15:02:25.488" v="126" actId="20577"/>
        <pc:sldMkLst>
          <pc:docMk/>
          <pc:sldMk cId="2812882986" sldId="4984"/>
        </pc:sldMkLst>
        <pc:spChg chg="mod">
          <ac:chgData name="Bob Heinemann" userId="2f06b177-d646-4aca-968e-b5dc5b6e5c99" providerId="ADAL" clId="{92AD059F-74EF-4482-B8B2-AE44F29DF641}" dt="2024-01-02T15:02:25.488" v="126" actId="20577"/>
          <ac:spMkLst>
            <pc:docMk/>
            <pc:sldMk cId="2812882986" sldId="4984"/>
            <ac:spMk id="2" creationId="{9FEA1D30-9AFB-FC4E-D861-C3624CF600B2}"/>
          </ac:spMkLst>
        </pc:spChg>
      </pc:sldChg>
      <pc:sldChg chg="del">
        <pc:chgData name="Bob Heinemann" userId="2f06b177-d646-4aca-968e-b5dc5b6e5c99" providerId="ADAL" clId="{92AD059F-74EF-4482-B8B2-AE44F29DF641}" dt="2024-01-02T15:05:35.533" v="204" actId="2696"/>
        <pc:sldMkLst>
          <pc:docMk/>
          <pc:sldMk cId="835798042" sldId="4986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1323461003" sldId="4986"/>
        </pc:sldMkLst>
      </pc:sldChg>
      <pc:sldChg chg="del">
        <pc:chgData name="Bob Heinemann" userId="2f06b177-d646-4aca-968e-b5dc5b6e5c99" providerId="ADAL" clId="{92AD059F-74EF-4482-B8B2-AE44F29DF641}" dt="2024-01-02T15:05:35.533" v="204" actId="2696"/>
        <pc:sldMkLst>
          <pc:docMk/>
          <pc:sldMk cId="841421755" sldId="4987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969966712" sldId="4987"/>
        </pc:sldMkLst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2485900949" sldId="4990"/>
        </pc:sldMkLst>
      </pc:sldChg>
      <pc:sldChg chg="add del">
        <pc:chgData name="Bob Heinemann" userId="2f06b177-d646-4aca-968e-b5dc5b6e5c99" providerId="ADAL" clId="{92AD059F-74EF-4482-B8B2-AE44F29DF641}" dt="2024-01-02T15:05:35.533" v="204" actId="2696"/>
        <pc:sldMkLst>
          <pc:docMk/>
          <pc:sldMk cId="3840616852" sldId="4990"/>
        </pc:sldMkLst>
      </pc:sldChg>
      <pc:sldChg chg="modSp del mod">
        <pc:chgData name="Bob Heinemann" userId="2f06b177-d646-4aca-968e-b5dc5b6e5c99" providerId="ADAL" clId="{92AD059F-74EF-4482-B8B2-AE44F29DF641}" dt="2024-01-12T16:26:31.247" v="3997" actId="2696"/>
        <pc:sldMkLst>
          <pc:docMk/>
          <pc:sldMk cId="262729170" sldId="5003"/>
        </pc:sldMkLst>
        <pc:spChg chg="mod">
          <ac:chgData name="Bob Heinemann" userId="2f06b177-d646-4aca-968e-b5dc5b6e5c99" providerId="ADAL" clId="{92AD059F-74EF-4482-B8B2-AE44F29DF641}" dt="2024-01-12T00:12:22.612" v="3579" actId="6549"/>
          <ac:spMkLst>
            <pc:docMk/>
            <pc:sldMk cId="262729170" sldId="5003"/>
            <ac:spMk id="8" creationId="{EA96872E-FB20-6432-CCE6-B60787934526}"/>
          </ac:spMkLst>
        </pc:spChg>
      </pc:sldChg>
      <pc:sldChg chg="add">
        <pc:chgData name="Bob Heinemann" userId="2f06b177-d646-4aca-968e-b5dc5b6e5c99" providerId="ADAL" clId="{92AD059F-74EF-4482-B8B2-AE44F29DF641}" dt="2024-01-12T16:26:37.010" v="3998"/>
        <pc:sldMkLst>
          <pc:docMk/>
          <pc:sldMk cId="3989342222" sldId="5003"/>
        </pc:sldMkLst>
      </pc:sldChg>
      <pc:sldChg chg="add">
        <pc:chgData name="Bob Heinemann" userId="2f06b177-d646-4aca-968e-b5dc5b6e5c99" providerId="ADAL" clId="{92AD059F-74EF-4482-B8B2-AE44F29DF641}" dt="2024-01-12T16:26:37.010" v="3998"/>
        <pc:sldMkLst>
          <pc:docMk/>
          <pc:sldMk cId="2427018014" sldId="5004"/>
        </pc:sldMkLst>
      </pc:sldChg>
      <pc:sldChg chg="modSp del mod">
        <pc:chgData name="Bob Heinemann" userId="2f06b177-d646-4aca-968e-b5dc5b6e5c99" providerId="ADAL" clId="{92AD059F-74EF-4482-B8B2-AE44F29DF641}" dt="2024-01-12T16:26:31.247" v="3997" actId="2696"/>
        <pc:sldMkLst>
          <pc:docMk/>
          <pc:sldMk cId="4207095799" sldId="5004"/>
        </pc:sldMkLst>
        <pc:spChg chg="mod">
          <ac:chgData name="Bob Heinemann" userId="2f06b177-d646-4aca-968e-b5dc5b6e5c99" providerId="ADAL" clId="{92AD059F-74EF-4482-B8B2-AE44F29DF641}" dt="2024-01-12T01:32:09.066" v="3907" actId="6549"/>
          <ac:spMkLst>
            <pc:docMk/>
            <pc:sldMk cId="4207095799" sldId="5004"/>
            <ac:spMk id="2" creationId="{9FEA1D30-9AFB-FC4E-D861-C3624CF600B2}"/>
          </ac:spMkLst>
        </pc:spChg>
      </pc:sldChg>
      <pc:sldChg chg="addSp delSp modSp del mod modClrScheme chgLayout">
        <pc:chgData name="Bob Heinemann" userId="2f06b177-d646-4aca-968e-b5dc5b6e5c99" providerId="ADAL" clId="{92AD059F-74EF-4482-B8B2-AE44F29DF641}" dt="2024-01-12T16:26:31.247" v="3997" actId="2696"/>
        <pc:sldMkLst>
          <pc:docMk/>
          <pc:sldMk cId="142046327" sldId="5008"/>
        </pc:sldMkLst>
        <pc:spChg chg="mod">
          <ac:chgData name="Bob Heinemann" userId="2f06b177-d646-4aca-968e-b5dc5b6e5c99" providerId="ADAL" clId="{92AD059F-74EF-4482-B8B2-AE44F29DF641}" dt="2024-01-12T01:36:20.688" v="3922" actId="26606"/>
          <ac:spMkLst>
            <pc:docMk/>
            <pc:sldMk cId="142046327" sldId="5008"/>
            <ac:spMk id="2" creationId="{B299F43D-4AF5-4A90-9001-A93D193581B1}"/>
          </ac:spMkLst>
        </pc:spChg>
        <pc:spChg chg="add del mod">
          <ac:chgData name="Bob Heinemann" userId="2f06b177-d646-4aca-968e-b5dc5b6e5c99" providerId="ADAL" clId="{92AD059F-74EF-4482-B8B2-AE44F29DF641}" dt="2024-01-12T01:35:36.331" v="3916" actId="26606"/>
          <ac:spMkLst>
            <pc:docMk/>
            <pc:sldMk cId="142046327" sldId="5008"/>
            <ac:spMk id="3" creationId="{23CAF33F-EFD3-2E38-3DCF-861191A62D0E}"/>
          </ac:spMkLst>
        </pc:spChg>
        <pc:spChg chg="mod">
          <ac:chgData name="Bob Heinemann" userId="2f06b177-d646-4aca-968e-b5dc5b6e5c99" providerId="ADAL" clId="{92AD059F-74EF-4482-B8B2-AE44F29DF641}" dt="2024-01-12T01:36:20.688" v="3922" actId="26606"/>
          <ac:spMkLst>
            <pc:docMk/>
            <pc:sldMk cId="142046327" sldId="5008"/>
            <ac:spMk id="4" creationId="{759BC5CF-8D05-05A5-490C-DF73135B4DE2}"/>
          </ac:spMkLst>
        </pc:spChg>
        <pc:graphicFrameChg chg="add del">
          <ac:chgData name="Bob Heinemann" userId="2f06b177-d646-4aca-968e-b5dc5b6e5c99" providerId="ADAL" clId="{92AD059F-74EF-4482-B8B2-AE44F29DF641}" dt="2024-01-12T01:35:26.789" v="3909" actId="26606"/>
          <ac:graphicFrameMkLst>
            <pc:docMk/>
            <pc:sldMk cId="142046327" sldId="5008"/>
            <ac:graphicFrameMk id="6" creationId="{A7C85BCF-DD25-3087-EFCF-7F97CB6CD551}"/>
          </ac:graphicFrameMkLst>
        </pc:graphicFrameChg>
        <pc:graphicFrameChg chg="add del mod">
          <ac:chgData name="Bob Heinemann" userId="2f06b177-d646-4aca-968e-b5dc5b6e5c99" providerId="ADAL" clId="{92AD059F-74EF-4482-B8B2-AE44F29DF641}" dt="2024-01-12T01:35:29.456" v="3911" actId="26606"/>
          <ac:graphicFrameMkLst>
            <pc:docMk/>
            <pc:sldMk cId="142046327" sldId="5008"/>
            <ac:graphicFrameMk id="8" creationId="{361F2009-31B2-2B91-09D7-D52AF4FD261B}"/>
          </ac:graphicFrameMkLst>
        </pc:graphicFrameChg>
        <pc:graphicFrameChg chg="add del">
          <ac:chgData name="Bob Heinemann" userId="2f06b177-d646-4aca-968e-b5dc5b6e5c99" providerId="ADAL" clId="{92AD059F-74EF-4482-B8B2-AE44F29DF641}" dt="2024-01-12T01:35:34.162" v="3913" actId="26606"/>
          <ac:graphicFrameMkLst>
            <pc:docMk/>
            <pc:sldMk cId="142046327" sldId="5008"/>
            <ac:graphicFrameMk id="10" creationId="{03EAFBF8-5CEB-15FD-94FB-E4D5A87149CA}"/>
          </ac:graphicFrameMkLst>
        </pc:graphicFrameChg>
        <pc:graphicFrameChg chg="add del mod">
          <ac:chgData name="Bob Heinemann" userId="2f06b177-d646-4aca-968e-b5dc5b6e5c99" providerId="ADAL" clId="{92AD059F-74EF-4482-B8B2-AE44F29DF641}" dt="2024-01-12T01:35:36.271" v="3915" actId="26606"/>
          <ac:graphicFrameMkLst>
            <pc:docMk/>
            <pc:sldMk cId="142046327" sldId="5008"/>
            <ac:graphicFrameMk id="12" creationId="{4E060C16-0050-B315-8237-5BD9130465C6}"/>
          </ac:graphicFrameMkLst>
        </pc:graphicFrameChg>
        <pc:graphicFrameChg chg="add mod modGraphic">
          <ac:chgData name="Bob Heinemann" userId="2f06b177-d646-4aca-968e-b5dc5b6e5c99" providerId="ADAL" clId="{92AD059F-74EF-4482-B8B2-AE44F29DF641}" dt="2024-01-12T01:39:50.351" v="3939" actId="20577"/>
          <ac:graphicFrameMkLst>
            <pc:docMk/>
            <pc:sldMk cId="142046327" sldId="5008"/>
            <ac:graphicFrameMk id="14" creationId="{A7C85BCF-DD25-3087-EFCF-7F97CB6CD551}"/>
          </ac:graphicFrameMkLst>
        </pc:graphicFrameChg>
      </pc:sldChg>
      <pc:sldChg chg="add">
        <pc:chgData name="Bob Heinemann" userId="2f06b177-d646-4aca-968e-b5dc5b6e5c99" providerId="ADAL" clId="{92AD059F-74EF-4482-B8B2-AE44F29DF641}" dt="2024-01-12T16:26:37.010" v="3998"/>
        <pc:sldMkLst>
          <pc:docMk/>
          <pc:sldMk cId="2160543073" sldId="5008"/>
        </pc:sldMkLst>
      </pc:sldChg>
      <pc:sldChg chg="add">
        <pc:chgData name="Bob Heinemann" userId="2f06b177-d646-4aca-968e-b5dc5b6e5c99" providerId="ADAL" clId="{92AD059F-74EF-4482-B8B2-AE44F29DF641}" dt="2024-01-12T16:25:28.920" v="3965"/>
        <pc:sldMkLst>
          <pc:docMk/>
          <pc:sldMk cId="354556398" sldId="5011"/>
        </pc:sldMkLst>
      </pc:sldChg>
      <pc:sldChg chg="addSp delSp modSp del mod modClrScheme chgLayout modNotesTx">
        <pc:chgData name="Bob Heinemann" userId="2f06b177-d646-4aca-968e-b5dc5b6e5c99" providerId="ADAL" clId="{92AD059F-74EF-4482-B8B2-AE44F29DF641}" dt="2024-01-12T16:25:18.323" v="3964" actId="2696"/>
        <pc:sldMkLst>
          <pc:docMk/>
          <pc:sldMk cId="1235915693" sldId="5011"/>
        </pc:sldMkLst>
        <pc:spChg chg="mod ord">
          <ac:chgData name="Bob Heinemann" userId="2f06b177-d646-4aca-968e-b5dc5b6e5c99" providerId="ADAL" clId="{92AD059F-74EF-4482-B8B2-AE44F29DF641}" dt="2024-01-10T21:53:56.403" v="1193" actId="26606"/>
          <ac:spMkLst>
            <pc:docMk/>
            <pc:sldMk cId="1235915693" sldId="5011"/>
            <ac:spMk id="3" creationId="{2671FDF7-35FD-D853-EA95-7CE5BE6917C3}"/>
          </ac:spMkLst>
        </pc:spChg>
        <pc:spChg chg="mod">
          <ac:chgData name="Bob Heinemann" userId="2f06b177-d646-4aca-968e-b5dc5b6e5c99" providerId="ADAL" clId="{92AD059F-74EF-4482-B8B2-AE44F29DF641}" dt="2024-01-10T21:53:56.403" v="1193" actId="26606"/>
          <ac:spMkLst>
            <pc:docMk/>
            <pc:sldMk cId="1235915693" sldId="5011"/>
            <ac:spMk id="4" creationId="{881A88F5-ECED-F2C9-E236-E223DE7351F4}"/>
          </ac:spMkLst>
        </pc:spChg>
        <pc:spChg chg="add del mod">
          <ac:chgData name="Bob Heinemann" userId="2f06b177-d646-4aca-968e-b5dc5b6e5c99" providerId="ADAL" clId="{92AD059F-74EF-4482-B8B2-AE44F29DF641}" dt="2024-01-10T21:53:56.403" v="1193" actId="26606"/>
          <ac:spMkLst>
            <pc:docMk/>
            <pc:sldMk cId="1235915693" sldId="5011"/>
            <ac:spMk id="5" creationId="{1153F524-9C89-3D6F-3163-9A91D2B28D07}"/>
          </ac:spMkLst>
        </pc:spChg>
        <pc:spChg chg="mod">
          <ac:chgData name="Bob Heinemann" userId="2f06b177-d646-4aca-968e-b5dc5b6e5c99" providerId="ADAL" clId="{92AD059F-74EF-4482-B8B2-AE44F29DF641}" dt="2024-01-10T21:53:56.403" v="1193" actId="26606"/>
          <ac:spMkLst>
            <pc:docMk/>
            <pc:sldMk cId="1235915693" sldId="5011"/>
            <ac:spMk id="7" creationId="{D40E937F-198A-9F78-07AC-71299DEC6C9E}"/>
          </ac:spMkLst>
        </pc:spChg>
        <pc:graphicFrameChg chg="add del mod">
          <ac:chgData name="Bob Heinemann" userId="2f06b177-d646-4aca-968e-b5dc5b6e5c99" providerId="ADAL" clId="{92AD059F-74EF-4482-B8B2-AE44F29DF641}" dt="2024-01-10T21:53:56.403" v="1193" actId="26606"/>
          <ac:graphicFrameMkLst>
            <pc:docMk/>
            <pc:sldMk cId="1235915693" sldId="5011"/>
            <ac:graphicFrameMk id="9" creationId="{5688BD54-CA9A-6517-4570-2290291D1AAC}"/>
          </ac:graphicFrameMkLst>
        </pc:graphicFrameChg>
      </pc:sldChg>
      <pc:sldChg chg="add">
        <pc:chgData name="Bob Heinemann" userId="2f06b177-d646-4aca-968e-b5dc5b6e5c99" providerId="ADAL" clId="{92AD059F-74EF-4482-B8B2-AE44F29DF641}" dt="2024-01-02T15:05:38.949" v="205"/>
        <pc:sldMkLst>
          <pc:docMk/>
          <pc:sldMk cId="777496599" sldId="5012"/>
        </pc:sldMkLst>
      </pc:sldChg>
      <pc:sldChg chg="add del">
        <pc:chgData name="Bob Heinemann" userId="2f06b177-d646-4aca-968e-b5dc5b6e5c99" providerId="ADAL" clId="{92AD059F-74EF-4482-B8B2-AE44F29DF641}" dt="2024-01-02T15:05:35.533" v="204" actId="2696"/>
        <pc:sldMkLst>
          <pc:docMk/>
          <pc:sldMk cId="2245791290" sldId="5012"/>
        </pc:sldMkLst>
      </pc:sldChg>
      <pc:sldChg chg="modSp add mod">
        <pc:chgData name="Bob Heinemann" userId="2f06b177-d646-4aca-968e-b5dc5b6e5c99" providerId="ADAL" clId="{92AD059F-74EF-4482-B8B2-AE44F29DF641}" dt="2024-01-02T15:02:47.356" v="160" actId="20577"/>
        <pc:sldMkLst>
          <pc:docMk/>
          <pc:sldMk cId="2327065350" sldId="5013"/>
        </pc:sldMkLst>
        <pc:spChg chg="mod">
          <ac:chgData name="Bob Heinemann" userId="2f06b177-d646-4aca-968e-b5dc5b6e5c99" providerId="ADAL" clId="{92AD059F-74EF-4482-B8B2-AE44F29DF641}" dt="2024-01-02T15:02:47.356" v="160" actId="20577"/>
          <ac:spMkLst>
            <pc:docMk/>
            <pc:sldMk cId="2327065350" sldId="5013"/>
            <ac:spMk id="2" creationId="{9FEA1D30-9AFB-FC4E-D861-C3624CF600B2}"/>
          </ac:spMkLst>
        </pc:spChg>
      </pc:sldChg>
      <pc:sldChg chg="addSp delSp modSp new del mod">
        <pc:chgData name="Bob Heinemann" userId="2f06b177-d646-4aca-968e-b5dc5b6e5c99" providerId="ADAL" clId="{92AD059F-74EF-4482-B8B2-AE44F29DF641}" dt="2024-01-12T16:25:18.323" v="3964" actId="2696"/>
        <pc:sldMkLst>
          <pc:docMk/>
          <pc:sldMk cId="359828979" sldId="5014"/>
        </pc:sldMkLst>
        <pc:spChg chg="mod">
          <ac:chgData name="Bob Heinemann" userId="2f06b177-d646-4aca-968e-b5dc5b6e5c99" providerId="ADAL" clId="{92AD059F-74EF-4482-B8B2-AE44F29DF641}" dt="2024-01-10T19:26:06.387" v="1067" actId="6549"/>
          <ac:spMkLst>
            <pc:docMk/>
            <pc:sldMk cId="359828979" sldId="5014"/>
            <ac:spMk id="2" creationId="{A1EB286F-BAEF-5403-EC75-B53A082C7256}"/>
          </ac:spMkLst>
        </pc:spChg>
        <pc:spChg chg="mod">
          <ac:chgData name="Bob Heinemann" userId="2f06b177-d646-4aca-968e-b5dc5b6e5c99" providerId="ADAL" clId="{92AD059F-74EF-4482-B8B2-AE44F29DF641}" dt="2024-01-12T01:07:32.049" v="3864" actId="5793"/>
          <ac:spMkLst>
            <pc:docMk/>
            <pc:sldMk cId="359828979" sldId="5014"/>
            <ac:spMk id="3" creationId="{E1389ABD-DC87-D373-359D-DF3515ED4C8C}"/>
          </ac:spMkLst>
        </pc:spChg>
        <pc:spChg chg="add mod">
          <ac:chgData name="Bob Heinemann" userId="2f06b177-d646-4aca-968e-b5dc5b6e5c99" providerId="ADAL" clId="{92AD059F-74EF-4482-B8B2-AE44F29DF641}" dt="2024-01-10T21:54:13.252" v="1194" actId="1076"/>
          <ac:spMkLst>
            <pc:docMk/>
            <pc:sldMk cId="359828979" sldId="5014"/>
            <ac:spMk id="6" creationId="{984E06E2-17CE-B9C5-D178-A4A5AF9D375D}"/>
          </ac:spMkLst>
        </pc:spChg>
        <pc:picChg chg="add del mod">
          <ac:chgData name="Bob Heinemann" userId="2f06b177-d646-4aca-968e-b5dc5b6e5c99" providerId="ADAL" clId="{92AD059F-74EF-4482-B8B2-AE44F29DF641}" dt="2024-01-10T19:54:57.285" v="1139" actId="478"/>
          <ac:picMkLst>
            <pc:docMk/>
            <pc:sldMk cId="359828979" sldId="5014"/>
            <ac:picMk id="7" creationId="{A6820DE9-164F-530F-62F2-F11D4F5DFF60}"/>
          </ac:picMkLst>
        </pc:picChg>
      </pc:sldChg>
      <pc:sldChg chg="add">
        <pc:chgData name="Bob Heinemann" userId="2f06b177-d646-4aca-968e-b5dc5b6e5c99" providerId="ADAL" clId="{92AD059F-74EF-4482-B8B2-AE44F29DF641}" dt="2024-01-12T16:25:28.920" v="3965"/>
        <pc:sldMkLst>
          <pc:docMk/>
          <pc:sldMk cId="3764391223" sldId="5014"/>
        </pc:sldMkLst>
      </pc:sldChg>
      <pc:sldChg chg="modSp mod modNotesTx">
        <pc:chgData name="Bob Heinemann" userId="2f06b177-d646-4aca-968e-b5dc5b6e5c99" providerId="ADAL" clId="{92AD059F-74EF-4482-B8B2-AE44F29DF641}" dt="2024-01-11T22:43:06.531" v="2679" actId="948"/>
        <pc:sldMkLst>
          <pc:docMk/>
          <pc:sldMk cId="777709008" sldId="5015"/>
        </pc:sldMkLst>
        <pc:spChg chg="mod">
          <ac:chgData name="Bob Heinemann" userId="2f06b177-d646-4aca-968e-b5dc5b6e5c99" providerId="ADAL" clId="{92AD059F-74EF-4482-B8B2-AE44F29DF641}" dt="2024-01-11T22:43:06.531" v="2679" actId="948"/>
          <ac:spMkLst>
            <pc:docMk/>
            <pc:sldMk cId="777709008" sldId="5015"/>
            <ac:spMk id="3" creationId="{C0F6970A-8497-5884-805C-E89EEDB31207}"/>
          </ac:spMkLst>
        </pc:spChg>
      </pc:sldChg>
      <pc:sldChg chg="modSp mod">
        <pc:chgData name="Bob Heinemann" userId="2f06b177-d646-4aca-968e-b5dc5b6e5c99" providerId="ADAL" clId="{92AD059F-74EF-4482-B8B2-AE44F29DF641}" dt="2024-01-11T22:51:51.822" v="3202" actId="6549"/>
        <pc:sldMkLst>
          <pc:docMk/>
          <pc:sldMk cId="929522556" sldId="5016"/>
        </pc:sldMkLst>
        <pc:spChg chg="mod">
          <ac:chgData name="Bob Heinemann" userId="2f06b177-d646-4aca-968e-b5dc5b6e5c99" providerId="ADAL" clId="{92AD059F-74EF-4482-B8B2-AE44F29DF641}" dt="2024-01-11T22:51:51.822" v="3202" actId="6549"/>
          <ac:spMkLst>
            <pc:docMk/>
            <pc:sldMk cId="929522556" sldId="5016"/>
            <ac:spMk id="3" creationId="{DCC9307B-1278-B3CF-BB0A-460558CA645C}"/>
          </ac:spMkLst>
        </pc:spChg>
      </pc:sldChg>
      <pc:sldChg chg="modSp add mod">
        <pc:chgData name="Bob Heinemann" userId="2f06b177-d646-4aca-968e-b5dc5b6e5c99" providerId="ADAL" clId="{92AD059F-74EF-4482-B8B2-AE44F29DF641}" dt="2024-01-10T19:24:17.515" v="1057" actId="20577"/>
        <pc:sldMkLst>
          <pc:docMk/>
          <pc:sldMk cId="1341586702" sldId="5023"/>
        </pc:sldMkLst>
        <pc:spChg chg="mod">
          <ac:chgData name="Bob Heinemann" userId="2f06b177-d646-4aca-968e-b5dc5b6e5c99" providerId="ADAL" clId="{92AD059F-74EF-4482-B8B2-AE44F29DF641}" dt="2024-01-10T19:24:17.515" v="1057" actId="20577"/>
          <ac:spMkLst>
            <pc:docMk/>
            <pc:sldMk cId="1341586702" sldId="5023"/>
            <ac:spMk id="5" creationId="{1A2649AD-56DC-051F-1D19-EAEA5CA17D42}"/>
          </ac:spMkLst>
        </pc:spChg>
      </pc:sldChg>
      <pc:sldChg chg="add">
        <pc:chgData name="Bob Heinemann" userId="2f06b177-d646-4aca-968e-b5dc5b6e5c99" providerId="ADAL" clId="{92AD059F-74EF-4482-B8B2-AE44F29DF641}" dt="2024-01-12T16:25:28.920" v="3965"/>
        <pc:sldMkLst>
          <pc:docMk/>
          <pc:sldMk cId="526940002" sldId="5024"/>
        </pc:sldMkLst>
      </pc:sldChg>
      <pc:sldChg chg="addSp delSp modSp new del mod">
        <pc:chgData name="Bob Heinemann" userId="2f06b177-d646-4aca-968e-b5dc5b6e5c99" providerId="ADAL" clId="{92AD059F-74EF-4482-B8B2-AE44F29DF641}" dt="2024-01-12T16:25:18.323" v="3964" actId="2696"/>
        <pc:sldMkLst>
          <pc:docMk/>
          <pc:sldMk cId="1387101000" sldId="5024"/>
        </pc:sldMkLst>
        <pc:spChg chg="mod">
          <ac:chgData name="Bob Heinemann" userId="2f06b177-d646-4aca-968e-b5dc5b6e5c99" providerId="ADAL" clId="{92AD059F-74EF-4482-B8B2-AE44F29DF641}" dt="2024-01-10T19:25:53.108" v="1065" actId="6549"/>
          <ac:spMkLst>
            <pc:docMk/>
            <pc:sldMk cId="1387101000" sldId="5024"/>
            <ac:spMk id="2" creationId="{C28D27EA-DCB4-A125-F7E9-46370632DB8E}"/>
          </ac:spMkLst>
        </pc:spChg>
        <pc:spChg chg="mod">
          <ac:chgData name="Bob Heinemann" userId="2f06b177-d646-4aca-968e-b5dc5b6e5c99" providerId="ADAL" clId="{92AD059F-74EF-4482-B8B2-AE44F29DF641}" dt="2024-01-11T20:12:48.356" v="1725" actId="20577"/>
          <ac:spMkLst>
            <pc:docMk/>
            <pc:sldMk cId="1387101000" sldId="5024"/>
            <ac:spMk id="3" creationId="{ABAFE331-3482-163F-7A4D-770C67937FBC}"/>
          </ac:spMkLst>
        </pc:spChg>
        <pc:spChg chg="add mod">
          <ac:chgData name="Bob Heinemann" userId="2f06b177-d646-4aca-968e-b5dc5b6e5c99" providerId="ADAL" clId="{92AD059F-74EF-4482-B8B2-AE44F29DF641}" dt="2024-01-11T20:11:59.182" v="1675" actId="1076"/>
          <ac:spMkLst>
            <pc:docMk/>
            <pc:sldMk cId="1387101000" sldId="5024"/>
            <ac:spMk id="5" creationId="{81FAA6FA-5BF3-8EE2-58DA-A9A2D4733ABC}"/>
          </ac:spMkLst>
        </pc:spChg>
        <pc:spChg chg="add del">
          <ac:chgData name="Bob Heinemann" userId="2f06b177-d646-4aca-968e-b5dc5b6e5c99" providerId="ADAL" clId="{92AD059F-74EF-4482-B8B2-AE44F29DF641}" dt="2024-01-10T19:26:16.093" v="1070" actId="22"/>
          <ac:spMkLst>
            <pc:docMk/>
            <pc:sldMk cId="1387101000" sldId="5024"/>
            <ac:spMk id="7" creationId="{B9B43DC9-9525-96D7-E479-B34BA07DC6A5}"/>
          </ac:spMkLst>
        </pc:spChg>
        <pc:picChg chg="add del mod">
          <ac:chgData name="Bob Heinemann" userId="2f06b177-d646-4aca-968e-b5dc5b6e5c99" providerId="ADAL" clId="{92AD059F-74EF-4482-B8B2-AE44F29DF641}" dt="2024-01-10T22:11:11.081" v="1250" actId="21"/>
          <ac:picMkLst>
            <pc:docMk/>
            <pc:sldMk cId="1387101000" sldId="5024"/>
            <ac:picMk id="9" creationId="{2AAA5370-B21A-C340-860E-7B2C3E3CCA98}"/>
          </ac:picMkLst>
        </pc:picChg>
      </pc:sldChg>
      <pc:sldChg chg="del">
        <pc:chgData name="Bob Heinemann" userId="2f06b177-d646-4aca-968e-b5dc5b6e5c99" providerId="ADAL" clId="{92AD059F-74EF-4482-B8B2-AE44F29DF641}" dt="2024-01-10T22:26:13.613" v="1282" actId="47"/>
        <pc:sldMkLst>
          <pc:docMk/>
          <pc:sldMk cId="3471502014" sldId="5025"/>
        </pc:sldMkLst>
      </pc:sldChg>
      <pc:sldChg chg="addSp delSp modSp new del mod modClrScheme chgLayout">
        <pc:chgData name="Bob Heinemann" userId="2f06b177-d646-4aca-968e-b5dc5b6e5c99" providerId="ADAL" clId="{92AD059F-74EF-4482-B8B2-AE44F29DF641}" dt="2024-01-12T16:25:18.323" v="3964" actId="2696"/>
        <pc:sldMkLst>
          <pc:docMk/>
          <pc:sldMk cId="145779853" sldId="5026"/>
        </pc:sldMkLst>
        <pc:spChg chg="mod">
          <ac:chgData name="Bob Heinemann" userId="2f06b177-d646-4aca-968e-b5dc5b6e5c99" providerId="ADAL" clId="{92AD059F-74EF-4482-B8B2-AE44F29DF641}" dt="2024-01-12T00:56:21.446" v="3803" actId="20577"/>
          <ac:spMkLst>
            <pc:docMk/>
            <pc:sldMk cId="145779853" sldId="5026"/>
            <ac:spMk id="2" creationId="{18FDC676-0CA4-3BE6-776A-AB00C5B542FB}"/>
          </ac:spMkLst>
        </pc:spChg>
        <pc:spChg chg="add del">
          <ac:chgData name="Bob Heinemann" userId="2f06b177-d646-4aca-968e-b5dc5b6e5c99" providerId="ADAL" clId="{92AD059F-74EF-4482-B8B2-AE44F29DF641}" dt="2024-01-10T21:53:21.429" v="1191" actId="26606"/>
          <ac:spMkLst>
            <pc:docMk/>
            <pc:sldMk cId="145779853" sldId="5026"/>
            <ac:spMk id="3" creationId="{D88B59C6-B39D-8A03-FFAF-58F7CACDEE68}"/>
          </ac:spMkLst>
        </pc:spChg>
        <pc:spChg chg="mod ord">
          <ac:chgData name="Bob Heinemann" userId="2f06b177-d646-4aca-968e-b5dc5b6e5c99" providerId="ADAL" clId="{92AD059F-74EF-4482-B8B2-AE44F29DF641}" dt="2024-01-10T21:53:21.429" v="1191" actId="26606"/>
          <ac:spMkLst>
            <pc:docMk/>
            <pc:sldMk cId="145779853" sldId="5026"/>
            <ac:spMk id="4" creationId="{DC6FEE93-9AE6-15F0-4520-AC365390D02B}"/>
          </ac:spMkLst>
        </pc:spChg>
        <pc:spChg chg="add mod">
          <ac:chgData name="Bob Heinemann" userId="2f06b177-d646-4aca-968e-b5dc5b6e5c99" providerId="ADAL" clId="{92AD059F-74EF-4482-B8B2-AE44F29DF641}" dt="2024-01-10T22:23:39.520" v="1281" actId="208"/>
          <ac:spMkLst>
            <pc:docMk/>
            <pc:sldMk cId="145779853" sldId="5026"/>
            <ac:spMk id="7" creationId="{242F1781-39B1-25CE-BC26-81021B5BF681}"/>
          </ac:spMkLst>
        </pc:spChg>
        <pc:picChg chg="add mod">
          <ac:chgData name="Bob Heinemann" userId="2f06b177-d646-4aca-968e-b5dc5b6e5c99" providerId="ADAL" clId="{92AD059F-74EF-4482-B8B2-AE44F29DF641}" dt="2024-01-10T21:53:21.429" v="1191" actId="26606"/>
          <ac:picMkLst>
            <pc:docMk/>
            <pc:sldMk cId="145779853" sldId="5026"/>
            <ac:picMk id="6" creationId="{CA080CD1-2BF0-6D9F-08F5-D06AA02BE796}"/>
          </ac:picMkLst>
        </pc:picChg>
      </pc:sldChg>
      <pc:sldChg chg="add">
        <pc:chgData name="Bob Heinemann" userId="2f06b177-d646-4aca-968e-b5dc5b6e5c99" providerId="ADAL" clId="{92AD059F-74EF-4482-B8B2-AE44F29DF641}" dt="2024-01-12T16:25:28.920" v="3965"/>
        <pc:sldMkLst>
          <pc:docMk/>
          <pc:sldMk cId="1590909735" sldId="5026"/>
        </pc:sldMkLst>
      </pc:sldChg>
      <pc:sldChg chg="addSp delSp modSp new del mod">
        <pc:chgData name="Bob Heinemann" userId="2f06b177-d646-4aca-968e-b5dc5b6e5c99" providerId="ADAL" clId="{92AD059F-74EF-4482-B8B2-AE44F29DF641}" dt="2024-01-12T16:25:18.323" v="3964" actId="2696"/>
        <pc:sldMkLst>
          <pc:docMk/>
          <pc:sldMk cId="844627022" sldId="5027"/>
        </pc:sldMkLst>
        <pc:spChg chg="mod">
          <ac:chgData name="Bob Heinemann" userId="2f06b177-d646-4aca-968e-b5dc5b6e5c99" providerId="ADAL" clId="{92AD059F-74EF-4482-B8B2-AE44F29DF641}" dt="2024-01-10T22:11:24.740" v="1275" actId="26606"/>
          <ac:spMkLst>
            <pc:docMk/>
            <pc:sldMk cId="844627022" sldId="5027"/>
            <ac:spMk id="2" creationId="{9CD216F9-6BDB-4D99-9013-1553CACB27DB}"/>
          </ac:spMkLst>
        </pc:spChg>
        <pc:spChg chg="add mod">
          <ac:chgData name="Bob Heinemann" userId="2f06b177-d646-4aca-968e-b5dc5b6e5c99" providerId="ADAL" clId="{92AD059F-74EF-4482-B8B2-AE44F29DF641}" dt="2024-01-12T01:10:04.415" v="3901" actId="14100"/>
          <ac:spMkLst>
            <pc:docMk/>
            <pc:sldMk cId="844627022" sldId="5027"/>
            <ac:spMk id="3" creationId="{3E3A8893-FB36-8CAB-D199-DC51AE2EB4B3}"/>
          </ac:spMkLst>
        </pc:spChg>
        <pc:spChg chg="del">
          <ac:chgData name="Bob Heinemann" userId="2f06b177-d646-4aca-968e-b5dc5b6e5c99" providerId="ADAL" clId="{92AD059F-74EF-4482-B8B2-AE44F29DF641}" dt="2024-01-10T22:11:24.740" v="1275" actId="26606"/>
          <ac:spMkLst>
            <pc:docMk/>
            <pc:sldMk cId="844627022" sldId="5027"/>
            <ac:spMk id="3" creationId="{51C9037D-419F-719F-93B9-140A53973884}"/>
          </ac:spMkLst>
        </pc:spChg>
        <pc:spChg chg="mod ord">
          <ac:chgData name="Bob Heinemann" userId="2f06b177-d646-4aca-968e-b5dc5b6e5c99" providerId="ADAL" clId="{92AD059F-74EF-4482-B8B2-AE44F29DF641}" dt="2024-01-10T22:11:24.740" v="1275" actId="26606"/>
          <ac:spMkLst>
            <pc:docMk/>
            <pc:sldMk cId="844627022" sldId="5027"/>
            <ac:spMk id="4" creationId="{10D399A7-1651-578C-051D-A276DD7D8B5E}"/>
          </ac:spMkLst>
        </pc:spChg>
        <pc:spChg chg="add mod">
          <ac:chgData name="Bob Heinemann" userId="2f06b177-d646-4aca-968e-b5dc5b6e5c99" providerId="ADAL" clId="{92AD059F-74EF-4482-B8B2-AE44F29DF641}" dt="2024-01-12T01:10:15.566" v="3905" actId="14100"/>
          <ac:spMkLst>
            <pc:docMk/>
            <pc:sldMk cId="844627022" sldId="5027"/>
            <ac:spMk id="5" creationId="{AE66C1B4-ADA2-4264-9602-C30BC7BA9976}"/>
          </ac:spMkLst>
        </pc:spChg>
        <pc:picChg chg="add mod">
          <ac:chgData name="Bob Heinemann" userId="2f06b177-d646-4aca-968e-b5dc5b6e5c99" providerId="ADAL" clId="{92AD059F-74EF-4482-B8B2-AE44F29DF641}" dt="2024-01-10T22:11:24.740" v="1275" actId="26606"/>
          <ac:picMkLst>
            <pc:docMk/>
            <pc:sldMk cId="844627022" sldId="5027"/>
            <ac:picMk id="9" creationId="{2AAA5370-B21A-C340-860E-7B2C3E3CCA98}"/>
          </ac:picMkLst>
        </pc:picChg>
      </pc:sldChg>
      <pc:sldChg chg="add">
        <pc:chgData name="Bob Heinemann" userId="2f06b177-d646-4aca-968e-b5dc5b6e5c99" providerId="ADAL" clId="{92AD059F-74EF-4482-B8B2-AE44F29DF641}" dt="2024-01-12T16:25:28.920" v="3965"/>
        <pc:sldMkLst>
          <pc:docMk/>
          <pc:sldMk cId="2995054557" sldId="5027"/>
        </pc:sldMkLst>
      </pc:sldChg>
      <pc:sldChg chg="addSp delSp modSp new mod modClrScheme chgLayout">
        <pc:chgData name="Bob Heinemann" userId="2f06b177-d646-4aca-968e-b5dc5b6e5c99" providerId="ADAL" clId="{92AD059F-74EF-4482-B8B2-AE44F29DF641}" dt="2024-01-11T22:53:13.633" v="3264" actId="20577"/>
        <pc:sldMkLst>
          <pc:docMk/>
          <pc:sldMk cId="2207406853" sldId="5028"/>
        </pc:sldMkLst>
        <pc:spChg chg="del mod ord">
          <ac:chgData name="Bob Heinemann" userId="2f06b177-d646-4aca-968e-b5dc5b6e5c99" providerId="ADAL" clId="{92AD059F-74EF-4482-B8B2-AE44F29DF641}" dt="2024-01-10T22:27:07.624" v="1284" actId="700"/>
          <ac:spMkLst>
            <pc:docMk/>
            <pc:sldMk cId="2207406853" sldId="5028"/>
            <ac:spMk id="2" creationId="{C98E1D1E-2E57-416C-625A-66564A36F5B0}"/>
          </ac:spMkLst>
        </pc:spChg>
        <pc:spChg chg="mod ord">
          <ac:chgData name="Bob Heinemann" userId="2f06b177-d646-4aca-968e-b5dc5b6e5c99" providerId="ADAL" clId="{92AD059F-74EF-4482-B8B2-AE44F29DF641}" dt="2024-01-10T22:27:07.624" v="1284" actId="700"/>
          <ac:spMkLst>
            <pc:docMk/>
            <pc:sldMk cId="2207406853" sldId="5028"/>
            <ac:spMk id="3" creationId="{67247D80-03FA-A13D-77A6-EF5E068A7B4E}"/>
          </ac:spMkLst>
        </pc:spChg>
        <pc:spChg chg="add mod ord">
          <ac:chgData name="Bob Heinemann" userId="2f06b177-d646-4aca-968e-b5dc5b6e5c99" providerId="ADAL" clId="{92AD059F-74EF-4482-B8B2-AE44F29DF641}" dt="2024-01-11T22:52:38.911" v="3247" actId="20577"/>
          <ac:spMkLst>
            <pc:docMk/>
            <pc:sldMk cId="2207406853" sldId="5028"/>
            <ac:spMk id="4" creationId="{45DE0E74-B608-891F-E93F-50F6ECBAB54E}"/>
          </ac:spMkLst>
        </pc:spChg>
        <pc:spChg chg="add mod ord">
          <ac:chgData name="Bob Heinemann" userId="2f06b177-d646-4aca-968e-b5dc5b6e5c99" providerId="ADAL" clId="{92AD059F-74EF-4482-B8B2-AE44F29DF641}" dt="2024-01-11T22:53:13.633" v="3264" actId="20577"/>
          <ac:spMkLst>
            <pc:docMk/>
            <pc:sldMk cId="2207406853" sldId="5028"/>
            <ac:spMk id="5" creationId="{846C8D8E-6AA8-4DDD-FBE7-DC9863076F63}"/>
          </ac:spMkLst>
        </pc:spChg>
      </pc:sldChg>
      <pc:sldChg chg="modSp add mod">
        <pc:chgData name="Bob Heinemann" userId="2f06b177-d646-4aca-968e-b5dc5b6e5c99" providerId="ADAL" clId="{92AD059F-74EF-4482-B8B2-AE44F29DF641}" dt="2024-01-12T17:02:19.760" v="4020" actId="6549"/>
        <pc:sldMkLst>
          <pc:docMk/>
          <pc:sldMk cId="1378002962" sldId="5029"/>
        </pc:sldMkLst>
        <pc:spChg chg="mod">
          <ac:chgData name="Bob Heinemann" userId="2f06b177-d646-4aca-968e-b5dc5b6e5c99" providerId="ADAL" clId="{92AD059F-74EF-4482-B8B2-AE44F29DF641}" dt="2024-01-12T17:02:19.760" v="4020" actId="6549"/>
          <ac:spMkLst>
            <pc:docMk/>
            <pc:sldMk cId="1378002962" sldId="5029"/>
            <ac:spMk id="3" creationId="{6BBBDF24-D96F-F0C3-EC48-5F3B8F4D5EC6}"/>
          </ac:spMkLst>
        </pc:spChg>
      </pc:sldChg>
      <pc:sldChg chg="modSp new del mod">
        <pc:chgData name="Bob Heinemann" userId="2f06b177-d646-4aca-968e-b5dc5b6e5c99" providerId="ADAL" clId="{92AD059F-74EF-4482-B8B2-AE44F29DF641}" dt="2024-01-12T16:25:18.323" v="3964" actId="2696"/>
        <pc:sldMkLst>
          <pc:docMk/>
          <pc:sldMk cId="4115893492" sldId="5029"/>
        </pc:sldMkLst>
        <pc:spChg chg="mod">
          <ac:chgData name="Bob Heinemann" userId="2f06b177-d646-4aca-968e-b5dc5b6e5c99" providerId="ADAL" clId="{92AD059F-74EF-4482-B8B2-AE44F29DF641}" dt="2024-01-11T22:00:24.896" v="1859" actId="20577"/>
          <ac:spMkLst>
            <pc:docMk/>
            <pc:sldMk cId="4115893492" sldId="5029"/>
            <ac:spMk id="2" creationId="{F8F19AB4-1CE7-1880-C0AD-7C7693A01B9B}"/>
          </ac:spMkLst>
        </pc:spChg>
        <pc:spChg chg="mod">
          <ac:chgData name="Bob Heinemann" userId="2f06b177-d646-4aca-968e-b5dc5b6e5c99" providerId="ADAL" clId="{92AD059F-74EF-4482-B8B2-AE44F29DF641}" dt="2024-01-11T22:37:18.970" v="2407" actId="6549"/>
          <ac:spMkLst>
            <pc:docMk/>
            <pc:sldMk cId="4115893492" sldId="5029"/>
            <ac:spMk id="3" creationId="{6BBBDF24-D96F-F0C3-EC48-5F3B8F4D5EC6}"/>
          </ac:spMkLst>
        </pc:spChg>
      </pc:sldChg>
      <pc:sldChg chg="addSp delSp modSp new mod">
        <pc:chgData name="Bob Heinemann" userId="2f06b177-d646-4aca-968e-b5dc5b6e5c99" providerId="ADAL" clId="{92AD059F-74EF-4482-B8B2-AE44F29DF641}" dt="2024-01-11T23:14:44.360" v="3425" actId="478"/>
        <pc:sldMkLst>
          <pc:docMk/>
          <pc:sldMk cId="2620968704" sldId="5030"/>
        </pc:sldMkLst>
        <pc:spChg chg="mod">
          <ac:chgData name="Bob Heinemann" userId="2f06b177-d646-4aca-968e-b5dc5b6e5c99" providerId="ADAL" clId="{92AD059F-74EF-4482-B8B2-AE44F29DF641}" dt="2024-01-11T23:13:50.419" v="3408" actId="20577"/>
          <ac:spMkLst>
            <pc:docMk/>
            <pc:sldMk cId="2620968704" sldId="5030"/>
            <ac:spMk id="2" creationId="{39B84A05-F591-F52C-023F-855DA1CE6189}"/>
          </ac:spMkLst>
        </pc:spChg>
        <pc:spChg chg="mod">
          <ac:chgData name="Bob Heinemann" userId="2f06b177-d646-4aca-968e-b5dc5b6e5c99" providerId="ADAL" clId="{92AD059F-74EF-4482-B8B2-AE44F29DF641}" dt="2024-01-11T23:14:43.730" v="3424" actId="20577"/>
          <ac:spMkLst>
            <pc:docMk/>
            <pc:sldMk cId="2620968704" sldId="5030"/>
            <ac:spMk id="3" creationId="{C4AA1F7D-0A54-574F-9DBE-B8A70F8DCC99}"/>
          </ac:spMkLst>
        </pc:spChg>
        <pc:spChg chg="add del mod">
          <ac:chgData name="Bob Heinemann" userId="2f06b177-d646-4aca-968e-b5dc5b6e5c99" providerId="ADAL" clId="{92AD059F-74EF-4482-B8B2-AE44F29DF641}" dt="2024-01-11T23:09:16.221" v="3349" actId="21"/>
          <ac:spMkLst>
            <pc:docMk/>
            <pc:sldMk cId="2620968704" sldId="5030"/>
            <ac:spMk id="10" creationId="{641D133D-6663-E3CC-B5C1-DEDFCF58F2ED}"/>
          </ac:spMkLst>
        </pc:spChg>
        <pc:picChg chg="add del mod modCrop">
          <ac:chgData name="Bob Heinemann" userId="2f06b177-d646-4aca-968e-b5dc5b6e5c99" providerId="ADAL" clId="{92AD059F-74EF-4482-B8B2-AE44F29DF641}" dt="2024-01-11T23:10:07.106" v="3364" actId="478"/>
          <ac:picMkLst>
            <pc:docMk/>
            <pc:sldMk cId="2620968704" sldId="5030"/>
            <ac:picMk id="6" creationId="{1FD7BDF4-319A-4105-F2F9-C8ADC6ED0E7F}"/>
          </ac:picMkLst>
        </pc:picChg>
        <pc:picChg chg="add del mod">
          <ac:chgData name="Bob Heinemann" userId="2f06b177-d646-4aca-968e-b5dc5b6e5c99" providerId="ADAL" clId="{92AD059F-74EF-4482-B8B2-AE44F29DF641}" dt="2024-01-11T23:09:16.221" v="3349" actId="21"/>
          <ac:picMkLst>
            <pc:docMk/>
            <pc:sldMk cId="2620968704" sldId="5030"/>
            <ac:picMk id="8" creationId="{9E0C0DA3-582F-5934-B114-7AD83E6D5D94}"/>
          </ac:picMkLst>
        </pc:picChg>
        <pc:picChg chg="add del mod modCrop">
          <ac:chgData name="Bob Heinemann" userId="2f06b177-d646-4aca-968e-b5dc5b6e5c99" providerId="ADAL" clId="{92AD059F-74EF-4482-B8B2-AE44F29DF641}" dt="2024-01-11T23:14:44.360" v="3425" actId="478"/>
          <ac:picMkLst>
            <pc:docMk/>
            <pc:sldMk cId="2620968704" sldId="5030"/>
            <ac:picMk id="12" creationId="{CFD3FEFE-016F-4111-ADEA-F7EAC0C2C17C}"/>
          </ac:picMkLst>
        </pc:picChg>
      </pc:sldChg>
      <pc:sldChg chg="addSp delSp modSp new mod">
        <pc:chgData name="Bob Heinemann" userId="2f06b177-d646-4aca-968e-b5dc5b6e5c99" providerId="ADAL" clId="{92AD059F-74EF-4482-B8B2-AE44F29DF641}" dt="2024-01-11T23:19:46.051" v="3563" actId="1076"/>
        <pc:sldMkLst>
          <pc:docMk/>
          <pc:sldMk cId="3069315064" sldId="5031"/>
        </pc:sldMkLst>
        <pc:spChg chg="mod">
          <ac:chgData name="Bob Heinemann" userId="2f06b177-d646-4aca-968e-b5dc5b6e5c99" providerId="ADAL" clId="{92AD059F-74EF-4482-B8B2-AE44F29DF641}" dt="2024-01-11T23:09:38.693" v="3359" actId="20577"/>
          <ac:spMkLst>
            <pc:docMk/>
            <pc:sldMk cId="3069315064" sldId="5031"/>
            <ac:spMk id="2" creationId="{78D33344-425F-A11F-1862-85CEA335C1A4}"/>
          </ac:spMkLst>
        </pc:spChg>
        <pc:spChg chg="del">
          <ac:chgData name="Bob Heinemann" userId="2f06b177-d646-4aca-968e-b5dc5b6e5c99" providerId="ADAL" clId="{92AD059F-74EF-4482-B8B2-AE44F29DF641}" dt="2024-01-11T23:09:25.163" v="3352" actId="478"/>
          <ac:spMkLst>
            <pc:docMk/>
            <pc:sldMk cId="3069315064" sldId="5031"/>
            <ac:spMk id="3" creationId="{BA5E8BA7-C2B7-1298-6988-E61E61E8B895}"/>
          </ac:spMkLst>
        </pc:spChg>
        <pc:spChg chg="add mod">
          <ac:chgData name="Bob Heinemann" userId="2f06b177-d646-4aca-968e-b5dc5b6e5c99" providerId="ADAL" clId="{92AD059F-74EF-4482-B8B2-AE44F29DF641}" dt="2024-01-11T23:18:28.754" v="3558" actId="6549"/>
          <ac:spMkLst>
            <pc:docMk/>
            <pc:sldMk cId="3069315064" sldId="5031"/>
            <ac:spMk id="10" creationId="{641D133D-6663-E3CC-B5C1-DEDFCF58F2ED}"/>
          </ac:spMkLst>
        </pc:spChg>
        <pc:picChg chg="add mod modCrop">
          <ac:chgData name="Bob Heinemann" userId="2f06b177-d646-4aca-968e-b5dc5b6e5c99" providerId="ADAL" clId="{92AD059F-74EF-4482-B8B2-AE44F29DF641}" dt="2024-01-11T23:19:46.051" v="3563" actId="1076"/>
          <ac:picMkLst>
            <pc:docMk/>
            <pc:sldMk cId="3069315064" sldId="5031"/>
            <ac:picMk id="6" creationId="{E4C245B5-1245-BEF2-3125-4B748D26A844}"/>
          </ac:picMkLst>
        </pc:picChg>
        <pc:picChg chg="add del mod">
          <ac:chgData name="Bob Heinemann" userId="2f06b177-d646-4aca-968e-b5dc5b6e5c99" providerId="ADAL" clId="{92AD059F-74EF-4482-B8B2-AE44F29DF641}" dt="2024-01-11T23:09:29.007" v="3354" actId="478"/>
          <ac:picMkLst>
            <pc:docMk/>
            <pc:sldMk cId="3069315064" sldId="5031"/>
            <ac:picMk id="8" creationId="{9E0C0DA3-582F-5934-B114-7AD83E6D5D94}"/>
          </ac:picMkLst>
        </pc:picChg>
      </pc:sldChg>
      <pc:sldChg chg="addSp delSp modSp add mod">
        <pc:chgData name="Bob Heinemann" userId="2f06b177-d646-4aca-968e-b5dc5b6e5c99" providerId="ADAL" clId="{92AD059F-74EF-4482-B8B2-AE44F29DF641}" dt="2024-01-11T23:17:17.214" v="3555" actId="20577"/>
        <pc:sldMkLst>
          <pc:docMk/>
          <pc:sldMk cId="3040895898" sldId="5032"/>
        </pc:sldMkLst>
        <pc:spChg chg="mod">
          <ac:chgData name="Bob Heinemann" userId="2f06b177-d646-4aca-968e-b5dc5b6e5c99" providerId="ADAL" clId="{92AD059F-74EF-4482-B8B2-AE44F29DF641}" dt="2024-01-11T23:14:55.908" v="3433" actId="20577"/>
          <ac:spMkLst>
            <pc:docMk/>
            <pc:sldMk cId="3040895898" sldId="5032"/>
            <ac:spMk id="2" creationId="{39B84A05-F591-F52C-023F-855DA1CE6189}"/>
          </ac:spMkLst>
        </pc:spChg>
        <pc:spChg chg="del">
          <ac:chgData name="Bob Heinemann" userId="2f06b177-d646-4aca-968e-b5dc5b6e5c99" providerId="ADAL" clId="{92AD059F-74EF-4482-B8B2-AE44F29DF641}" dt="2024-01-11T23:15:01.646" v="3434" actId="478"/>
          <ac:spMkLst>
            <pc:docMk/>
            <pc:sldMk cId="3040895898" sldId="5032"/>
            <ac:spMk id="3" creationId="{C4AA1F7D-0A54-574F-9DBE-B8A70F8DCC99}"/>
          </ac:spMkLst>
        </pc:spChg>
        <pc:spChg chg="add del mod">
          <ac:chgData name="Bob Heinemann" userId="2f06b177-d646-4aca-968e-b5dc5b6e5c99" providerId="ADAL" clId="{92AD059F-74EF-4482-B8B2-AE44F29DF641}" dt="2024-01-11T23:15:05.412" v="3435" actId="478"/>
          <ac:spMkLst>
            <pc:docMk/>
            <pc:sldMk cId="3040895898" sldId="5032"/>
            <ac:spMk id="6" creationId="{A47FC89C-0754-EB2B-6E5D-F60404C7F67F}"/>
          </ac:spMkLst>
        </pc:spChg>
        <pc:spChg chg="add mod">
          <ac:chgData name="Bob Heinemann" userId="2f06b177-d646-4aca-968e-b5dc5b6e5c99" providerId="ADAL" clId="{92AD059F-74EF-4482-B8B2-AE44F29DF641}" dt="2024-01-11T23:15:44.759" v="3442" actId="14100"/>
          <ac:spMkLst>
            <pc:docMk/>
            <pc:sldMk cId="3040895898" sldId="5032"/>
            <ac:spMk id="8" creationId="{54141223-9932-31D5-BF01-A39F23A56447}"/>
          </ac:spMkLst>
        </pc:spChg>
        <pc:spChg chg="add mod">
          <ac:chgData name="Bob Heinemann" userId="2f06b177-d646-4aca-968e-b5dc5b6e5c99" providerId="ADAL" clId="{92AD059F-74EF-4482-B8B2-AE44F29DF641}" dt="2024-01-11T23:17:17.214" v="3555" actId="20577"/>
          <ac:spMkLst>
            <pc:docMk/>
            <pc:sldMk cId="3040895898" sldId="5032"/>
            <ac:spMk id="9" creationId="{C9704300-1173-77AE-6E82-39EC4D59A18E}"/>
          </ac:spMkLst>
        </pc:spChg>
        <pc:picChg chg="mod">
          <ac:chgData name="Bob Heinemann" userId="2f06b177-d646-4aca-968e-b5dc5b6e5c99" providerId="ADAL" clId="{92AD059F-74EF-4482-B8B2-AE44F29DF641}" dt="2024-01-11T23:17:08.546" v="3549" actId="1076"/>
          <ac:picMkLst>
            <pc:docMk/>
            <pc:sldMk cId="3040895898" sldId="5032"/>
            <ac:picMk id="12" creationId="{CFD3FEFE-016F-4111-ADEA-F7EAC0C2C17C}"/>
          </ac:picMkLst>
        </pc:picChg>
      </pc:sldChg>
      <pc:sldChg chg="addSp delSp modSp new del mod modClrScheme chgLayout">
        <pc:chgData name="Bob Heinemann" userId="2f06b177-d646-4aca-968e-b5dc5b6e5c99" providerId="ADAL" clId="{92AD059F-74EF-4482-B8B2-AE44F29DF641}" dt="2024-01-12T16:25:18.323" v="3964" actId="2696"/>
        <pc:sldMkLst>
          <pc:docMk/>
          <pc:sldMk cId="650911954" sldId="5033"/>
        </pc:sldMkLst>
        <pc:spChg chg="del">
          <ac:chgData name="Bob Heinemann" userId="2f06b177-d646-4aca-968e-b5dc5b6e5c99" providerId="ADAL" clId="{92AD059F-74EF-4482-B8B2-AE44F29DF641}" dt="2024-01-12T00:58:35.872" v="3831" actId="26606"/>
          <ac:spMkLst>
            <pc:docMk/>
            <pc:sldMk cId="650911954" sldId="5033"/>
            <ac:spMk id="2" creationId="{9107DA2F-C0AF-CC97-135E-3B1A1825A7E2}"/>
          </ac:spMkLst>
        </pc:spChg>
        <pc:spChg chg="del">
          <ac:chgData name="Bob Heinemann" userId="2f06b177-d646-4aca-968e-b5dc5b6e5c99" providerId="ADAL" clId="{92AD059F-74EF-4482-B8B2-AE44F29DF641}" dt="2024-01-12T00:56:26.616" v="3804" actId="22"/>
          <ac:spMkLst>
            <pc:docMk/>
            <pc:sldMk cId="650911954" sldId="5033"/>
            <ac:spMk id="3" creationId="{2A4D35D3-BDF1-2DE4-7F77-5D3B5F12ACF5}"/>
          </ac:spMkLst>
        </pc:spChg>
        <pc:spChg chg="mod">
          <ac:chgData name="Bob Heinemann" userId="2f06b177-d646-4aca-968e-b5dc5b6e5c99" providerId="ADAL" clId="{92AD059F-74EF-4482-B8B2-AE44F29DF641}" dt="2024-01-12T00:58:35.872" v="3831" actId="26606"/>
          <ac:spMkLst>
            <pc:docMk/>
            <pc:sldMk cId="650911954" sldId="5033"/>
            <ac:spMk id="4" creationId="{B75B3FF2-C32F-B194-1961-D40B2D8EF18B}"/>
          </ac:spMkLst>
        </pc:spChg>
        <pc:spChg chg="add mod">
          <ac:chgData name="Bob Heinemann" userId="2f06b177-d646-4aca-968e-b5dc5b6e5c99" providerId="ADAL" clId="{92AD059F-74EF-4482-B8B2-AE44F29DF641}" dt="2024-01-12T00:58:45.610" v="3837" actId="1037"/>
          <ac:spMkLst>
            <pc:docMk/>
            <pc:sldMk cId="650911954" sldId="5033"/>
            <ac:spMk id="8" creationId="{5A795F25-A32C-745C-B442-3F60D295EEA7}"/>
          </ac:spMkLst>
        </pc:spChg>
        <pc:spChg chg="add mod">
          <ac:chgData name="Bob Heinemann" userId="2f06b177-d646-4aca-968e-b5dc5b6e5c99" providerId="ADAL" clId="{92AD059F-74EF-4482-B8B2-AE44F29DF641}" dt="2024-01-12T00:59:56.180" v="3860" actId="14100"/>
          <ac:spMkLst>
            <pc:docMk/>
            <pc:sldMk cId="650911954" sldId="5033"/>
            <ac:spMk id="9" creationId="{4553AB67-34F6-9B42-7363-408BA1176DF6}"/>
          </ac:spMkLst>
        </pc:spChg>
        <pc:spChg chg="add mod">
          <ac:chgData name="Bob Heinemann" userId="2f06b177-d646-4aca-968e-b5dc5b6e5c99" providerId="ADAL" clId="{92AD059F-74EF-4482-B8B2-AE44F29DF641}" dt="2024-01-12T00:59:27.126" v="3857" actId="20577"/>
          <ac:spMkLst>
            <pc:docMk/>
            <pc:sldMk cId="650911954" sldId="5033"/>
            <ac:spMk id="13" creationId="{B301ED37-07E6-080E-EFAC-1B952CB37BF8}"/>
          </ac:spMkLst>
        </pc:spChg>
        <pc:picChg chg="add mod ord modCrop">
          <ac:chgData name="Bob Heinemann" userId="2f06b177-d646-4aca-968e-b5dc5b6e5c99" providerId="ADAL" clId="{92AD059F-74EF-4482-B8B2-AE44F29DF641}" dt="2024-01-12T00:58:35.872" v="3831" actId="26606"/>
          <ac:picMkLst>
            <pc:docMk/>
            <pc:sldMk cId="650911954" sldId="5033"/>
            <ac:picMk id="6" creationId="{3B0AA840-1F6B-CD56-D085-D0A97510035B}"/>
          </ac:picMkLst>
        </pc:picChg>
        <pc:picChg chg="add mod modCrop">
          <ac:chgData name="Bob Heinemann" userId="2f06b177-d646-4aca-968e-b5dc5b6e5c99" providerId="ADAL" clId="{92AD059F-74EF-4482-B8B2-AE44F29DF641}" dt="2024-01-12T00:58:35.872" v="3831" actId="26606"/>
          <ac:picMkLst>
            <pc:docMk/>
            <pc:sldMk cId="650911954" sldId="5033"/>
            <ac:picMk id="7" creationId="{27D17BFC-933C-2627-6C9D-3FCBB042186B}"/>
          </ac:picMkLst>
        </pc:picChg>
      </pc:sldChg>
      <pc:sldChg chg="modSp add mod">
        <pc:chgData name="Bob Heinemann" userId="2f06b177-d646-4aca-968e-b5dc5b6e5c99" providerId="ADAL" clId="{92AD059F-74EF-4482-B8B2-AE44F29DF641}" dt="2024-01-12T16:28:05.696" v="3999" actId="2711"/>
        <pc:sldMkLst>
          <pc:docMk/>
          <pc:sldMk cId="3698468361" sldId="5033"/>
        </pc:sldMkLst>
        <pc:spChg chg="mod">
          <ac:chgData name="Bob Heinemann" userId="2f06b177-d646-4aca-968e-b5dc5b6e5c99" providerId="ADAL" clId="{92AD059F-74EF-4482-B8B2-AE44F29DF641}" dt="2024-01-12T16:28:05.696" v="3999" actId="2711"/>
          <ac:spMkLst>
            <pc:docMk/>
            <pc:sldMk cId="3698468361" sldId="5033"/>
            <ac:spMk id="13" creationId="{B301ED37-07E6-080E-EFAC-1B952CB37BF8}"/>
          </ac:spMkLst>
        </pc:spChg>
      </pc:sldChg>
      <pc:sldChg chg="addSp delSp modSp new del mod modClrScheme chgLayout">
        <pc:chgData name="Bob Heinemann" userId="2f06b177-d646-4aca-968e-b5dc5b6e5c99" providerId="ADAL" clId="{92AD059F-74EF-4482-B8B2-AE44F29DF641}" dt="2024-01-12T16:25:18.323" v="3964" actId="2696"/>
        <pc:sldMkLst>
          <pc:docMk/>
          <pc:sldMk cId="45296550" sldId="5034"/>
        </pc:sldMkLst>
        <pc:spChg chg="mod">
          <ac:chgData name="Bob Heinemann" userId="2f06b177-d646-4aca-968e-b5dc5b6e5c99" providerId="ADAL" clId="{92AD059F-74EF-4482-B8B2-AE44F29DF641}" dt="2024-01-12T01:08:21.391" v="3886" actId="26606"/>
          <ac:spMkLst>
            <pc:docMk/>
            <pc:sldMk cId="45296550" sldId="5034"/>
            <ac:spMk id="2" creationId="{760480B5-AA5C-B9D1-DAF4-34EE5E3A6D88}"/>
          </ac:spMkLst>
        </pc:spChg>
        <pc:spChg chg="del">
          <ac:chgData name="Bob Heinemann" userId="2f06b177-d646-4aca-968e-b5dc5b6e5c99" providerId="ADAL" clId="{92AD059F-74EF-4482-B8B2-AE44F29DF641}" dt="2024-01-12T01:08:21.391" v="3886" actId="26606"/>
          <ac:spMkLst>
            <pc:docMk/>
            <pc:sldMk cId="45296550" sldId="5034"/>
            <ac:spMk id="3" creationId="{9C5F1684-E504-D180-8ED4-054F8B8C78B8}"/>
          </ac:spMkLst>
        </pc:spChg>
        <pc:spChg chg="mod ord">
          <ac:chgData name="Bob Heinemann" userId="2f06b177-d646-4aca-968e-b5dc5b6e5c99" providerId="ADAL" clId="{92AD059F-74EF-4482-B8B2-AE44F29DF641}" dt="2024-01-12T01:08:21.391" v="3886" actId="26606"/>
          <ac:spMkLst>
            <pc:docMk/>
            <pc:sldMk cId="45296550" sldId="5034"/>
            <ac:spMk id="4" creationId="{409AF2AE-ADDA-F695-EB2C-1641694DCCAC}"/>
          </ac:spMkLst>
        </pc:spChg>
        <pc:spChg chg="add mod">
          <ac:chgData name="Bob Heinemann" userId="2f06b177-d646-4aca-968e-b5dc5b6e5c99" providerId="ADAL" clId="{92AD059F-74EF-4482-B8B2-AE44F29DF641}" dt="2024-01-12T01:09:25.254" v="3892" actId="1035"/>
          <ac:spMkLst>
            <pc:docMk/>
            <pc:sldMk cId="45296550" sldId="5034"/>
            <ac:spMk id="7" creationId="{189E3B1B-E0F3-D533-0D4D-67C9D614D3CE}"/>
          </ac:spMkLst>
        </pc:spChg>
        <pc:spChg chg="add mod">
          <ac:chgData name="Bob Heinemann" userId="2f06b177-d646-4aca-968e-b5dc5b6e5c99" providerId="ADAL" clId="{92AD059F-74EF-4482-B8B2-AE44F29DF641}" dt="2024-01-12T01:09:40.711" v="3896" actId="14100"/>
          <ac:spMkLst>
            <pc:docMk/>
            <pc:sldMk cId="45296550" sldId="5034"/>
            <ac:spMk id="8" creationId="{AB715C60-8F6A-7A7C-DB0F-346AA6C48417}"/>
          </ac:spMkLst>
        </pc:spChg>
        <pc:picChg chg="add mod">
          <ac:chgData name="Bob Heinemann" userId="2f06b177-d646-4aca-968e-b5dc5b6e5c99" providerId="ADAL" clId="{92AD059F-74EF-4482-B8B2-AE44F29DF641}" dt="2024-01-12T01:08:21.391" v="3886" actId="26606"/>
          <ac:picMkLst>
            <pc:docMk/>
            <pc:sldMk cId="45296550" sldId="5034"/>
            <ac:picMk id="6" creationId="{C0380D1E-620C-71B7-E00B-B071138FB1E2}"/>
          </ac:picMkLst>
        </pc:picChg>
      </pc:sldChg>
      <pc:sldChg chg="add">
        <pc:chgData name="Bob Heinemann" userId="2f06b177-d646-4aca-968e-b5dc5b6e5c99" providerId="ADAL" clId="{92AD059F-74EF-4482-B8B2-AE44F29DF641}" dt="2024-01-12T16:25:28.920" v="3965"/>
        <pc:sldMkLst>
          <pc:docMk/>
          <pc:sldMk cId="1893170676" sldId="5034"/>
        </pc:sldMkLst>
      </pc:sldChg>
      <pc:sldMasterChg chg="addSp modSp modSldLayout">
        <pc:chgData name="Bob Heinemann" userId="2f06b177-d646-4aca-968e-b5dc5b6e5c99" providerId="ADAL" clId="{92AD059F-74EF-4482-B8B2-AE44F29DF641}" dt="2024-01-11T22:29:11.364" v="2398" actId="478"/>
        <pc:sldMasterMkLst>
          <pc:docMk/>
          <pc:sldMasterMk cId="2175578139" sldId="2147483661"/>
        </pc:sldMasterMkLst>
        <pc:spChg chg="add mod">
          <ac:chgData name="Bob Heinemann" userId="2f06b177-d646-4aca-968e-b5dc5b6e5c99" providerId="ADAL" clId="{92AD059F-74EF-4482-B8B2-AE44F29DF641}" dt="2024-01-11T22:28:01.193" v="2389"/>
          <ac:spMkLst>
            <pc:docMk/>
            <pc:sldMasterMk cId="2175578139" sldId="2147483661"/>
            <ac:spMk id="4" creationId="{43634274-79BA-426E-5A80-9BE6B7411378}"/>
          </ac:spMkLst>
        </pc:spChg>
        <pc:picChg chg="add mod">
          <ac:chgData name="Bob Heinemann" userId="2f06b177-d646-4aca-968e-b5dc5b6e5c99" providerId="ADAL" clId="{92AD059F-74EF-4482-B8B2-AE44F29DF641}" dt="2024-01-11T22:28:01.193" v="2389"/>
          <ac:picMkLst>
            <pc:docMk/>
            <pc:sldMasterMk cId="2175578139" sldId="2147483661"/>
            <ac:picMk id="5" creationId="{F1429CB6-DC0D-DC65-C04A-373344B4A42B}"/>
          </ac:picMkLst>
        </pc:picChg>
        <pc:picChg chg="add mod">
          <ac:chgData name="Bob Heinemann" userId="2f06b177-d646-4aca-968e-b5dc5b6e5c99" providerId="ADAL" clId="{92AD059F-74EF-4482-B8B2-AE44F29DF641}" dt="2024-01-11T22:28:01.193" v="2389"/>
          <ac:picMkLst>
            <pc:docMk/>
            <pc:sldMasterMk cId="2175578139" sldId="2147483661"/>
            <ac:picMk id="6" creationId="{93D5D451-37F9-9997-6B93-708050CE9056}"/>
          </ac:picMkLst>
        </pc:picChg>
        <pc:sldLayoutChg chg="delSp modSp mod">
          <pc:chgData name="Bob Heinemann" userId="2f06b177-d646-4aca-968e-b5dc5b6e5c99" providerId="ADAL" clId="{92AD059F-74EF-4482-B8B2-AE44F29DF641}" dt="2024-01-11T22:28:12.341" v="2390" actId="478"/>
          <pc:sldLayoutMkLst>
            <pc:docMk/>
            <pc:sldMasterMk cId="2175578139" sldId="2147483661"/>
            <pc:sldLayoutMk cId="216819167" sldId="2147483662"/>
          </pc:sldLayoutMkLst>
          <pc:spChg chg="del mod">
            <ac:chgData name="Bob Heinemann" userId="2f06b177-d646-4aca-968e-b5dc5b6e5c99" providerId="ADAL" clId="{92AD059F-74EF-4482-B8B2-AE44F29DF641}" dt="2024-01-11T22:28:12.341" v="2390" actId="478"/>
            <ac:spMkLst>
              <pc:docMk/>
              <pc:sldMasterMk cId="2175578139" sldId="2147483661"/>
              <pc:sldLayoutMk cId="216819167" sldId="2147483662"/>
              <ac:spMk id="20" creationId="{64B792E7-8D76-4EA8-9A42-E8F018734208}"/>
            </ac:spMkLst>
          </pc:spChg>
          <pc:picChg chg="del">
            <ac:chgData name="Bob Heinemann" userId="2f06b177-d646-4aca-968e-b5dc5b6e5c99" providerId="ADAL" clId="{92AD059F-74EF-4482-B8B2-AE44F29DF641}" dt="2024-01-11T22:28:12.341" v="2390" actId="478"/>
            <ac:picMkLst>
              <pc:docMk/>
              <pc:sldMasterMk cId="2175578139" sldId="2147483661"/>
              <pc:sldLayoutMk cId="216819167" sldId="2147483662"/>
              <ac:picMk id="12" creationId="{5539A13C-3B91-4B52-A780-74E4F9EFC965}"/>
            </ac:picMkLst>
          </pc:picChg>
          <pc:picChg chg="del">
            <ac:chgData name="Bob Heinemann" userId="2f06b177-d646-4aca-968e-b5dc5b6e5c99" providerId="ADAL" clId="{92AD059F-74EF-4482-B8B2-AE44F29DF641}" dt="2024-01-11T22:28:12.341" v="2390" actId="478"/>
            <ac:picMkLst>
              <pc:docMk/>
              <pc:sldMasterMk cId="2175578139" sldId="2147483661"/>
              <pc:sldLayoutMk cId="216819167" sldId="2147483662"/>
              <ac:picMk id="16" creationId="{8951FE24-11A2-434A-BA2E-1EFAAF01006C}"/>
            </ac:picMkLst>
          </pc:picChg>
        </pc:sldLayoutChg>
        <pc:sldLayoutChg chg="delSp modSp mod">
          <pc:chgData name="Bob Heinemann" userId="2f06b177-d646-4aca-968e-b5dc5b6e5c99" providerId="ADAL" clId="{92AD059F-74EF-4482-B8B2-AE44F29DF641}" dt="2024-01-11T22:28:17.740" v="2391" actId="478"/>
          <pc:sldLayoutMkLst>
            <pc:docMk/>
            <pc:sldMasterMk cId="2175578139" sldId="2147483661"/>
            <pc:sldLayoutMk cId="756244572" sldId="2147483663"/>
          </pc:sldLayoutMkLst>
          <pc:spChg chg="del mod">
            <ac:chgData name="Bob Heinemann" userId="2f06b177-d646-4aca-968e-b5dc5b6e5c99" providerId="ADAL" clId="{92AD059F-74EF-4482-B8B2-AE44F29DF641}" dt="2024-01-11T22:28:17.740" v="2391" actId="478"/>
            <ac:spMkLst>
              <pc:docMk/>
              <pc:sldMasterMk cId="2175578139" sldId="2147483661"/>
              <pc:sldLayoutMk cId="756244572" sldId="2147483663"/>
              <ac:spMk id="5" creationId="{F26136AE-C7F6-42AC-A5EE-9C5F4672AC85}"/>
            </ac:spMkLst>
          </pc:spChg>
          <pc:picChg chg="del">
            <ac:chgData name="Bob Heinemann" userId="2f06b177-d646-4aca-968e-b5dc5b6e5c99" providerId="ADAL" clId="{92AD059F-74EF-4482-B8B2-AE44F29DF641}" dt="2024-01-11T22:28:17.740" v="2391" actId="478"/>
            <ac:picMkLst>
              <pc:docMk/>
              <pc:sldMasterMk cId="2175578139" sldId="2147483661"/>
              <pc:sldLayoutMk cId="756244572" sldId="2147483663"/>
              <ac:picMk id="12" creationId="{03325267-8D95-42AC-ABD8-B9640FC9462F}"/>
            </ac:picMkLst>
          </pc:picChg>
          <pc:picChg chg="del">
            <ac:chgData name="Bob Heinemann" userId="2f06b177-d646-4aca-968e-b5dc5b6e5c99" providerId="ADAL" clId="{92AD059F-74EF-4482-B8B2-AE44F29DF641}" dt="2024-01-11T22:28:17.740" v="2391" actId="478"/>
            <ac:picMkLst>
              <pc:docMk/>
              <pc:sldMasterMk cId="2175578139" sldId="2147483661"/>
              <pc:sldLayoutMk cId="756244572" sldId="2147483663"/>
              <ac:picMk id="14" creationId="{391D8836-AB2B-453D-B8C1-F3F83AF851BC}"/>
            </ac:picMkLst>
          </pc:picChg>
        </pc:sldLayoutChg>
        <pc:sldLayoutChg chg="delSp modSp mod">
          <pc:chgData name="Bob Heinemann" userId="2f06b177-d646-4aca-968e-b5dc5b6e5c99" providerId="ADAL" clId="{92AD059F-74EF-4482-B8B2-AE44F29DF641}" dt="2024-01-11T22:28:22.037" v="2392" actId="478"/>
          <pc:sldLayoutMkLst>
            <pc:docMk/>
            <pc:sldMasterMk cId="2175578139" sldId="2147483661"/>
            <pc:sldLayoutMk cId="2043478716" sldId="2147483664"/>
          </pc:sldLayoutMkLst>
          <pc:spChg chg="del mod">
            <ac:chgData name="Bob Heinemann" userId="2f06b177-d646-4aca-968e-b5dc5b6e5c99" providerId="ADAL" clId="{92AD059F-74EF-4482-B8B2-AE44F29DF641}" dt="2024-01-11T22:28:22.037" v="2392" actId="478"/>
            <ac:spMkLst>
              <pc:docMk/>
              <pc:sldMasterMk cId="2175578139" sldId="2147483661"/>
              <pc:sldLayoutMk cId="2043478716" sldId="2147483664"/>
              <ac:spMk id="3" creationId="{55136C6F-E106-4C5E-A51C-738B02B4B884}"/>
            </ac:spMkLst>
          </pc:spChg>
          <pc:picChg chg="del">
            <ac:chgData name="Bob Heinemann" userId="2f06b177-d646-4aca-968e-b5dc5b6e5c99" providerId="ADAL" clId="{92AD059F-74EF-4482-B8B2-AE44F29DF641}" dt="2024-01-11T22:28:22.037" v="2392" actId="478"/>
            <ac:picMkLst>
              <pc:docMk/>
              <pc:sldMasterMk cId="2175578139" sldId="2147483661"/>
              <pc:sldLayoutMk cId="2043478716" sldId="2147483664"/>
              <ac:picMk id="4" creationId="{3F93B5CE-42C6-4323-9D83-A3B20F1EF908}"/>
            </ac:picMkLst>
          </pc:picChg>
          <pc:picChg chg="del">
            <ac:chgData name="Bob Heinemann" userId="2f06b177-d646-4aca-968e-b5dc5b6e5c99" providerId="ADAL" clId="{92AD059F-74EF-4482-B8B2-AE44F29DF641}" dt="2024-01-11T22:28:22.037" v="2392" actId="478"/>
            <ac:picMkLst>
              <pc:docMk/>
              <pc:sldMasterMk cId="2175578139" sldId="2147483661"/>
              <pc:sldLayoutMk cId="2043478716" sldId="2147483664"/>
              <ac:picMk id="7" creationId="{21707997-1734-49D5-97AC-331B75A50185}"/>
            </ac:picMkLst>
          </pc:picChg>
        </pc:sldLayoutChg>
        <pc:sldLayoutChg chg="delSp modSp mod">
          <pc:chgData name="Bob Heinemann" userId="2f06b177-d646-4aca-968e-b5dc5b6e5c99" providerId="ADAL" clId="{92AD059F-74EF-4482-B8B2-AE44F29DF641}" dt="2024-01-11T22:28:25.777" v="2393" actId="478"/>
          <pc:sldLayoutMkLst>
            <pc:docMk/>
            <pc:sldMasterMk cId="2175578139" sldId="2147483661"/>
            <pc:sldLayoutMk cId="792837446" sldId="2147483665"/>
          </pc:sldLayoutMkLst>
          <pc:spChg chg="del mod">
            <ac:chgData name="Bob Heinemann" userId="2f06b177-d646-4aca-968e-b5dc5b6e5c99" providerId="ADAL" clId="{92AD059F-74EF-4482-B8B2-AE44F29DF641}" dt="2024-01-11T22:28:25.777" v="2393" actId="478"/>
            <ac:spMkLst>
              <pc:docMk/>
              <pc:sldMasterMk cId="2175578139" sldId="2147483661"/>
              <pc:sldLayoutMk cId="792837446" sldId="2147483665"/>
              <ac:spMk id="6" creationId="{985AB8DA-B389-403F-B992-76FCB96372D3}"/>
            </ac:spMkLst>
          </pc:spChg>
          <pc:picChg chg="del">
            <ac:chgData name="Bob Heinemann" userId="2f06b177-d646-4aca-968e-b5dc5b6e5c99" providerId="ADAL" clId="{92AD059F-74EF-4482-B8B2-AE44F29DF641}" dt="2024-01-11T22:28:25.777" v="2393" actId="478"/>
            <ac:picMkLst>
              <pc:docMk/>
              <pc:sldMasterMk cId="2175578139" sldId="2147483661"/>
              <pc:sldLayoutMk cId="792837446" sldId="2147483665"/>
              <ac:picMk id="13" creationId="{9BA12432-E09E-4DFC-99AC-7A0775EAB0E5}"/>
            </ac:picMkLst>
          </pc:picChg>
          <pc:picChg chg="del">
            <ac:chgData name="Bob Heinemann" userId="2f06b177-d646-4aca-968e-b5dc5b6e5c99" providerId="ADAL" clId="{92AD059F-74EF-4482-B8B2-AE44F29DF641}" dt="2024-01-11T22:28:25.777" v="2393" actId="478"/>
            <ac:picMkLst>
              <pc:docMk/>
              <pc:sldMasterMk cId="2175578139" sldId="2147483661"/>
              <pc:sldLayoutMk cId="792837446" sldId="2147483665"/>
              <ac:picMk id="15" creationId="{D501F3B9-1D2B-4EF8-B11A-52F777E9393A}"/>
            </ac:picMkLst>
          </pc:picChg>
        </pc:sldLayoutChg>
        <pc:sldLayoutChg chg="delSp modSp mod">
          <pc:chgData name="Bob Heinemann" userId="2f06b177-d646-4aca-968e-b5dc5b6e5c99" providerId="ADAL" clId="{92AD059F-74EF-4482-B8B2-AE44F29DF641}" dt="2024-01-11T22:28:31.639" v="2395" actId="478"/>
          <pc:sldLayoutMkLst>
            <pc:docMk/>
            <pc:sldMasterMk cId="2175578139" sldId="2147483661"/>
            <pc:sldLayoutMk cId="160664752" sldId="2147483666"/>
          </pc:sldLayoutMkLst>
          <pc:spChg chg="del mod">
            <ac:chgData name="Bob Heinemann" userId="2f06b177-d646-4aca-968e-b5dc5b6e5c99" providerId="ADAL" clId="{92AD059F-74EF-4482-B8B2-AE44F29DF641}" dt="2024-01-11T22:28:31.639" v="2395" actId="478"/>
            <ac:spMkLst>
              <pc:docMk/>
              <pc:sldMasterMk cId="2175578139" sldId="2147483661"/>
              <pc:sldLayoutMk cId="160664752" sldId="2147483666"/>
              <ac:spMk id="3" creationId="{240B5949-9623-44F1-9AA6-24FEF357FEA8}"/>
            </ac:spMkLst>
          </pc:spChg>
          <pc:picChg chg="del">
            <ac:chgData name="Bob Heinemann" userId="2f06b177-d646-4aca-968e-b5dc5b6e5c99" providerId="ADAL" clId="{92AD059F-74EF-4482-B8B2-AE44F29DF641}" dt="2024-01-11T22:28:29.441" v="2394" actId="478"/>
            <ac:picMkLst>
              <pc:docMk/>
              <pc:sldMasterMk cId="2175578139" sldId="2147483661"/>
              <pc:sldLayoutMk cId="160664752" sldId="2147483666"/>
              <ac:picMk id="10" creationId="{F3B19DBD-FE97-4317-8891-AE048BEA4F24}"/>
            </ac:picMkLst>
          </pc:picChg>
          <pc:picChg chg="del">
            <ac:chgData name="Bob Heinemann" userId="2f06b177-d646-4aca-968e-b5dc5b6e5c99" providerId="ADAL" clId="{92AD059F-74EF-4482-B8B2-AE44F29DF641}" dt="2024-01-11T22:28:29.441" v="2394" actId="478"/>
            <ac:picMkLst>
              <pc:docMk/>
              <pc:sldMasterMk cId="2175578139" sldId="2147483661"/>
              <pc:sldLayoutMk cId="160664752" sldId="2147483666"/>
              <ac:picMk id="12" creationId="{CA940501-E3FF-44F0-AC34-2833AF9B96AF}"/>
            </ac:picMkLst>
          </pc:picChg>
        </pc:sldLayoutChg>
        <pc:sldLayoutChg chg="delSp modSp mod">
          <pc:chgData name="Bob Heinemann" userId="2f06b177-d646-4aca-968e-b5dc5b6e5c99" providerId="ADAL" clId="{92AD059F-74EF-4482-B8B2-AE44F29DF641}" dt="2024-01-11T22:28:52.204" v="2396" actId="478"/>
          <pc:sldLayoutMkLst>
            <pc:docMk/>
            <pc:sldMasterMk cId="2175578139" sldId="2147483661"/>
            <pc:sldLayoutMk cId="3847379134" sldId="2147483667"/>
          </pc:sldLayoutMkLst>
          <pc:spChg chg="del mod">
            <ac:chgData name="Bob Heinemann" userId="2f06b177-d646-4aca-968e-b5dc5b6e5c99" providerId="ADAL" clId="{92AD059F-74EF-4482-B8B2-AE44F29DF641}" dt="2024-01-11T22:28:52.204" v="2396" actId="478"/>
            <ac:spMkLst>
              <pc:docMk/>
              <pc:sldMasterMk cId="2175578139" sldId="2147483661"/>
              <pc:sldLayoutMk cId="3847379134" sldId="2147483667"/>
              <ac:spMk id="5" creationId="{3E7EEDC5-E2C2-4484-B218-16D4BD4ABA83}"/>
            </ac:spMkLst>
          </pc:spChg>
          <pc:picChg chg="del">
            <ac:chgData name="Bob Heinemann" userId="2f06b177-d646-4aca-968e-b5dc5b6e5c99" providerId="ADAL" clId="{92AD059F-74EF-4482-B8B2-AE44F29DF641}" dt="2024-01-11T22:28:52.204" v="2396" actId="478"/>
            <ac:picMkLst>
              <pc:docMk/>
              <pc:sldMasterMk cId="2175578139" sldId="2147483661"/>
              <pc:sldLayoutMk cId="3847379134" sldId="2147483667"/>
              <ac:picMk id="12" creationId="{C59F5330-E135-4DA1-85AF-4EA953CBF31E}"/>
            </ac:picMkLst>
          </pc:picChg>
          <pc:picChg chg="del">
            <ac:chgData name="Bob Heinemann" userId="2f06b177-d646-4aca-968e-b5dc5b6e5c99" providerId="ADAL" clId="{92AD059F-74EF-4482-B8B2-AE44F29DF641}" dt="2024-01-11T22:28:52.204" v="2396" actId="478"/>
            <ac:picMkLst>
              <pc:docMk/>
              <pc:sldMasterMk cId="2175578139" sldId="2147483661"/>
              <pc:sldLayoutMk cId="3847379134" sldId="2147483667"/>
              <ac:picMk id="14" creationId="{451E8B4E-364B-490B-9E8A-759F1DC6F901}"/>
            </ac:picMkLst>
          </pc:picChg>
        </pc:sldLayoutChg>
        <pc:sldLayoutChg chg="delSp modSp mod">
          <pc:chgData name="Bob Heinemann" userId="2f06b177-d646-4aca-968e-b5dc5b6e5c99" providerId="ADAL" clId="{92AD059F-74EF-4482-B8B2-AE44F29DF641}" dt="2024-01-11T22:28:56.780" v="2397" actId="478"/>
          <pc:sldLayoutMkLst>
            <pc:docMk/>
            <pc:sldMasterMk cId="2175578139" sldId="2147483661"/>
            <pc:sldLayoutMk cId="2167202129" sldId="2147483668"/>
          </pc:sldLayoutMkLst>
          <pc:spChg chg="del mod">
            <ac:chgData name="Bob Heinemann" userId="2f06b177-d646-4aca-968e-b5dc5b6e5c99" providerId="ADAL" clId="{92AD059F-74EF-4482-B8B2-AE44F29DF641}" dt="2024-01-11T22:28:56.780" v="2397" actId="478"/>
            <ac:spMkLst>
              <pc:docMk/>
              <pc:sldMasterMk cId="2175578139" sldId="2147483661"/>
              <pc:sldLayoutMk cId="2167202129" sldId="2147483668"/>
              <ac:spMk id="3" creationId="{EB0BC522-7426-4789-83C2-B203EF0C9C75}"/>
            </ac:spMkLst>
          </pc:spChg>
          <pc:picChg chg="del">
            <ac:chgData name="Bob Heinemann" userId="2f06b177-d646-4aca-968e-b5dc5b6e5c99" providerId="ADAL" clId="{92AD059F-74EF-4482-B8B2-AE44F29DF641}" dt="2024-01-11T22:28:56.780" v="2397" actId="478"/>
            <ac:picMkLst>
              <pc:docMk/>
              <pc:sldMasterMk cId="2175578139" sldId="2147483661"/>
              <pc:sldLayoutMk cId="2167202129" sldId="2147483668"/>
              <ac:picMk id="4" creationId="{8A4A3E3F-14CC-4725-9CD5-BA6D039DFF22}"/>
            </ac:picMkLst>
          </pc:picChg>
          <pc:picChg chg="del">
            <ac:chgData name="Bob Heinemann" userId="2f06b177-d646-4aca-968e-b5dc5b6e5c99" providerId="ADAL" clId="{92AD059F-74EF-4482-B8B2-AE44F29DF641}" dt="2024-01-11T22:28:56.780" v="2397" actId="478"/>
            <ac:picMkLst>
              <pc:docMk/>
              <pc:sldMasterMk cId="2175578139" sldId="2147483661"/>
              <pc:sldLayoutMk cId="2167202129" sldId="2147483668"/>
              <ac:picMk id="12" creationId="{68C61E62-70AD-4B10-8BBD-4DBF4460F232}"/>
            </ac:picMkLst>
          </pc:picChg>
        </pc:sldLayoutChg>
        <pc:sldLayoutChg chg="delSp mod">
          <pc:chgData name="Bob Heinemann" userId="2f06b177-d646-4aca-968e-b5dc5b6e5c99" providerId="ADAL" clId="{92AD059F-74EF-4482-B8B2-AE44F29DF641}" dt="2024-01-11T22:29:11.364" v="2398" actId="478"/>
          <pc:sldLayoutMkLst>
            <pc:docMk/>
            <pc:sldMasterMk cId="2175578139" sldId="2147483661"/>
            <pc:sldLayoutMk cId="4032245385" sldId="2147483728"/>
          </pc:sldLayoutMkLst>
          <pc:spChg chg="del">
            <ac:chgData name="Bob Heinemann" userId="2f06b177-d646-4aca-968e-b5dc5b6e5c99" providerId="ADAL" clId="{92AD059F-74EF-4482-B8B2-AE44F29DF641}" dt="2024-01-11T22:29:11.364" v="2398" actId="478"/>
            <ac:spMkLst>
              <pc:docMk/>
              <pc:sldMasterMk cId="2175578139" sldId="2147483661"/>
              <pc:sldLayoutMk cId="4032245385" sldId="2147483728"/>
              <ac:spMk id="8" creationId="{F5ED54EA-25B7-7568-C391-6E5B24C0B103}"/>
            </ac:spMkLst>
          </pc:spChg>
        </pc:sldLayoutChg>
      </pc:sldMasterChg>
      <pc:sldMasterChg chg="modSldLayout">
        <pc:chgData name="Bob Heinemann" userId="2f06b177-d646-4aca-968e-b5dc5b6e5c99" providerId="ADAL" clId="{92AD059F-74EF-4482-B8B2-AE44F29DF641}" dt="2024-01-11T22:26:20.339" v="2241" actId="20577"/>
        <pc:sldMasterMkLst>
          <pc:docMk/>
          <pc:sldMasterMk cId="409136071" sldId="2147483684"/>
        </pc:sldMasterMkLst>
        <pc:sldLayoutChg chg="modSp mod">
          <pc:chgData name="Bob Heinemann" userId="2f06b177-d646-4aca-968e-b5dc5b6e5c99" providerId="ADAL" clId="{92AD059F-74EF-4482-B8B2-AE44F29DF641}" dt="2024-01-11T22:26:20.339" v="2241" actId="20577"/>
          <pc:sldLayoutMkLst>
            <pc:docMk/>
            <pc:sldMasterMk cId="409136071" sldId="2147483684"/>
            <pc:sldLayoutMk cId="940424388" sldId="2147483696"/>
          </pc:sldLayoutMkLst>
          <pc:spChg chg="mod">
            <ac:chgData name="Bob Heinemann" userId="2f06b177-d646-4aca-968e-b5dc5b6e5c99" providerId="ADAL" clId="{92AD059F-74EF-4482-B8B2-AE44F29DF641}" dt="2024-01-11T22:26:20.339" v="2241" actId="20577"/>
            <ac:spMkLst>
              <pc:docMk/>
              <pc:sldMasterMk cId="409136071" sldId="2147483684"/>
              <pc:sldLayoutMk cId="940424388" sldId="2147483696"/>
              <ac:spMk id="20" creationId="{64B792E7-8D76-4EA8-9A42-E8F018734208}"/>
            </ac:spMkLst>
          </pc:spChg>
        </pc:sldLayoutChg>
      </pc:sldMasterChg>
      <pc:sldMasterChg chg="del delSldLayout">
        <pc:chgData name="Bob Heinemann" userId="2f06b177-d646-4aca-968e-b5dc5b6e5c99" providerId="ADAL" clId="{92AD059F-74EF-4482-B8B2-AE44F29DF641}" dt="2024-01-11T22:27:25.281" v="2361" actId="2696"/>
        <pc:sldMasterMkLst>
          <pc:docMk/>
          <pc:sldMasterMk cId="2401967713" sldId="2147483736"/>
        </pc:sldMasterMkLst>
        <pc:sldLayoutChg chg="del">
          <pc:chgData name="Bob Heinemann" userId="2f06b177-d646-4aca-968e-b5dc5b6e5c99" providerId="ADAL" clId="{92AD059F-74EF-4482-B8B2-AE44F29DF641}" dt="2024-01-11T22:27:25.251" v="2356" actId="2696"/>
          <pc:sldLayoutMkLst>
            <pc:docMk/>
            <pc:sldMasterMk cId="2401967713" sldId="2147483736"/>
            <pc:sldLayoutMk cId="1783534958" sldId="2147483737"/>
          </pc:sldLayoutMkLst>
        </pc:sldLayoutChg>
        <pc:sldLayoutChg chg="del">
          <pc:chgData name="Bob Heinemann" userId="2f06b177-d646-4aca-968e-b5dc5b6e5c99" providerId="ADAL" clId="{92AD059F-74EF-4482-B8B2-AE44F29DF641}" dt="2024-01-11T22:27:25.251" v="2357" actId="2696"/>
          <pc:sldLayoutMkLst>
            <pc:docMk/>
            <pc:sldMasterMk cId="2401967713" sldId="2147483736"/>
            <pc:sldLayoutMk cId="3524886748" sldId="2147483739"/>
          </pc:sldLayoutMkLst>
        </pc:sldLayoutChg>
        <pc:sldLayoutChg chg="del">
          <pc:chgData name="Bob Heinemann" userId="2f06b177-d646-4aca-968e-b5dc5b6e5c99" providerId="ADAL" clId="{92AD059F-74EF-4482-B8B2-AE44F29DF641}" dt="2024-01-11T22:27:25.266" v="2358" actId="2696"/>
          <pc:sldLayoutMkLst>
            <pc:docMk/>
            <pc:sldMasterMk cId="2401967713" sldId="2147483736"/>
            <pc:sldLayoutMk cId="1060190568" sldId="2147483740"/>
          </pc:sldLayoutMkLst>
        </pc:sldLayoutChg>
        <pc:sldLayoutChg chg="del">
          <pc:chgData name="Bob Heinemann" userId="2f06b177-d646-4aca-968e-b5dc5b6e5c99" providerId="ADAL" clId="{92AD059F-74EF-4482-B8B2-AE44F29DF641}" dt="2024-01-11T22:27:25.266" v="2359" actId="2696"/>
          <pc:sldLayoutMkLst>
            <pc:docMk/>
            <pc:sldMasterMk cId="2401967713" sldId="2147483736"/>
            <pc:sldLayoutMk cId="2794706583" sldId="2147483741"/>
          </pc:sldLayoutMkLst>
        </pc:sldLayoutChg>
        <pc:sldLayoutChg chg="del">
          <pc:chgData name="Bob Heinemann" userId="2f06b177-d646-4aca-968e-b5dc5b6e5c99" providerId="ADAL" clId="{92AD059F-74EF-4482-B8B2-AE44F29DF641}" dt="2024-01-11T22:27:25.281" v="2360" actId="2696"/>
          <pc:sldLayoutMkLst>
            <pc:docMk/>
            <pc:sldMasterMk cId="2401967713" sldId="2147483736"/>
            <pc:sldLayoutMk cId="1481488983" sldId="2147483742"/>
          </pc:sldLayoutMkLst>
        </pc:sldLayoutChg>
      </pc:sldMasterChg>
      <pc:sldMasterChg chg="del delSldLayout">
        <pc:chgData name="Bob Heinemann" userId="2f06b177-d646-4aca-968e-b5dc5b6e5c99" providerId="ADAL" clId="{92AD059F-74EF-4482-B8B2-AE44F29DF641}" dt="2024-01-11T22:27:28.941" v="2386" actId="2696"/>
        <pc:sldMasterMkLst>
          <pc:docMk/>
          <pc:sldMasterMk cId="3028372459" sldId="2147483743"/>
        </pc:sldMasterMkLst>
        <pc:sldLayoutChg chg="del">
          <pc:chgData name="Bob Heinemann" userId="2f06b177-d646-4aca-968e-b5dc5b6e5c99" providerId="ADAL" clId="{92AD059F-74EF-4482-B8B2-AE44F29DF641}" dt="2024-01-11T22:27:28.699" v="2362" actId="2696"/>
          <pc:sldLayoutMkLst>
            <pc:docMk/>
            <pc:sldMasterMk cId="3028372459" sldId="2147483743"/>
            <pc:sldLayoutMk cId="3461103362" sldId="2147483744"/>
          </pc:sldLayoutMkLst>
        </pc:sldLayoutChg>
        <pc:sldLayoutChg chg="del">
          <pc:chgData name="Bob Heinemann" userId="2f06b177-d646-4aca-968e-b5dc5b6e5c99" providerId="ADAL" clId="{92AD059F-74EF-4482-B8B2-AE44F29DF641}" dt="2024-01-11T22:27:28.699" v="2363" actId="2696"/>
          <pc:sldLayoutMkLst>
            <pc:docMk/>
            <pc:sldMasterMk cId="3028372459" sldId="2147483743"/>
            <pc:sldLayoutMk cId="2620191656" sldId="2147483745"/>
          </pc:sldLayoutMkLst>
        </pc:sldLayoutChg>
        <pc:sldLayoutChg chg="del">
          <pc:chgData name="Bob Heinemann" userId="2f06b177-d646-4aca-968e-b5dc5b6e5c99" providerId="ADAL" clId="{92AD059F-74EF-4482-B8B2-AE44F29DF641}" dt="2024-01-11T22:27:28.729" v="2364" actId="2696"/>
          <pc:sldLayoutMkLst>
            <pc:docMk/>
            <pc:sldMasterMk cId="3028372459" sldId="2147483743"/>
            <pc:sldLayoutMk cId="4178210112" sldId="2147483746"/>
          </pc:sldLayoutMkLst>
        </pc:sldLayoutChg>
        <pc:sldLayoutChg chg="del">
          <pc:chgData name="Bob Heinemann" userId="2f06b177-d646-4aca-968e-b5dc5b6e5c99" providerId="ADAL" clId="{92AD059F-74EF-4482-B8B2-AE44F29DF641}" dt="2024-01-11T22:27:28.729" v="2365" actId="2696"/>
          <pc:sldLayoutMkLst>
            <pc:docMk/>
            <pc:sldMasterMk cId="3028372459" sldId="2147483743"/>
            <pc:sldLayoutMk cId="2762192382" sldId="2147483747"/>
          </pc:sldLayoutMkLst>
        </pc:sldLayoutChg>
        <pc:sldLayoutChg chg="del">
          <pc:chgData name="Bob Heinemann" userId="2f06b177-d646-4aca-968e-b5dc5b6e5c99" providerId="ADAL" clId="{92AD059F-74EF-4482-B8B2-AE44F29DF641}" dt="2024-01-11T22:27:28.729" v="2366" actId="2696"/>
          <pc:sldLayoutMkLst>
            <pc:docMk/>
            <pc:sldMasterMk cId="3028372459" sldId="2147483743"/>
            <pc:sldLayoutMk cId="2880861975" sldId="2147483748"/>
          </pc:sldLayoutMkLst>
        </pc:sldLayoutChg>
        <pc:sldLayoutChg chg="del">
          <pc:chgData name="Bob Heinemann" userId="2f06b177-d646-4aca-968e-b5dc5b6e5c99" providerId="ADAL" clId="{92AD059F-74EF-4482-B8B2-AE44F29DF641}" dt="2024-01-11T22:27:28.752" v="2367" actId="2696"/>
          <pc:sldLayoutMkLst>
            <pc:docMk/>
            <pc:sldMasterMk cId="3028372459" sldId="2147483743"/>
            <pc:sldLayoutMk cId="500607289" sldId="2147483749"/>
          </pc:sldLayoutMkLst>
        </pc:sldLayoutChg>
        <pc:sldLayoutChg chg="del">
          <pc:chgData name="Bob Heinemann" userId="2f06b177-d646-4aca-968e-b5dc5b6e5c99" providerId="ADAL" clId="{92AD059F-74EF-4482-B8B2-AE44F29DF641}" dt="2024-01-11T22:27:28.776" v="2368" actId="2696"/>
          <pc:sldLayoutMkLst>
            <pc:docMk/>
            <pc:sldMasterMk cId="3028372459" sldId="2147483743"/>
            <pc:sldLayoutMk cId="7909258" sldId="2147483750"/>
          </pc:sldLayoutMkLst>
        </pc:sldLayoutChg>
        <pc:sldLayoutChg chg="del">
          <pc:chgData name="Bob Heinemann" userId="2f06b177-d646-4aca-968e-b5dc5b6e5c99" providerId="ADAL" clId="{92AD059F-74EF-4482-B8B2-AE44F29DF641}" dt="2024-01-11T22:27:28.786" v="2369" actId="2696"/>
          <pc:sldLayoutMkLst>
            <pc:docMk/>
            <pc:sldMasterMk cId="3028372459" sldId="2147483743"/>
            <pc:sldLayoutMk cId="3140338657" sldId="2147483751"/>
          </pc:sldLayoutMkLst>
        </pc:sldLayoutChg>
        <pc:sldLayoutChg chg="del">
          <pc:chgData name="Bob Heinemann" userId="2f06b177-d646-4aca-968e-b5dc5b6e5c99" providerId="ADAL" clId="{92AD059F-74EF-4482-B8B2-AE44F29DF641}" dt="2024-01-11T22:27:28.800" v="2370" actId="2696"/>
          <pc:sldLayoutMkLst>
            <pc:docMk/>
            <pc:sldMasterMk cId="3028372459" sldId="2147483743"/>
            <pc:sldLayoutMk cId="1838898214" sldId="2147483752"/>
          </pc:sldLayoutMkLst>
        </pc:sldLayoutChg>
        <pc:sldLayoutChg chg="del">
          <pc:chgData name="Bob Heinemann" userId="2f06b177-d646-4aca-968e-b5dc5b6e5c99" providerId="ADAL" clId="{92AD059F-74EF-4482-B8B2-AE44F29DF641}" dt="2024-01-11T22:27:28.806" v="2371" actId="2696"/>
          <pc:sldLayoutMkLst>
            <pc:docMk/>
            <pc:sldMasterMk cId="3028372459" sldId="2147483743"/>
            <pc:sldLayoutMk cId="2038777817" sldId="2147483753"/>
          </pc:sldLayoutMkLst>
        </pc:sldLayoutChg>
        <pc:sldLayoutChg chg="del">
          <pc:chgData name="Bob Heinemann" userId="2f06b177-d646-4aca-968e-b5dc5b6e5c99" providerId="ADAL" clId="{92AD059F-74EF-4482-B8B2-AE44F29DF641}" dt="2024-01-11T22:27:28.806" v="2372" actId="2696"/>
          <pc:sldLayoutMkLst>
            <pc:docMk/>
            <pc:sldMasterMk cId="3028372459" sldId="2147483743"/>
            <pc:sldLayoutMk cId="4045787154" sldId="2147483754"/>
          </pc:sldLayoutMkLst>
        </pc:sldLayoutChg>
        <pc:sldLayoutChg chg="del">
          <pc:chgData name="Bob Heinemann" userId="2f06b177-d646-4aca-968e-b5dc5b6e5c99" providerId="ADAL" clId="{92AD059F-74EF-4482-B8B2-AE44F29DF641}" dt="2024-01-11T22:27:28.821" v="2373" actId="2696"/>
          <pc:sldLayoutMkLst>
            <pc:docMk/>
            <pc:sldMasterMk cId="3028372459" sldId="2147483743"/>
            <pc:sldLayoutMk cId="1399627279" sldId="2147483755"/>
          </pc:sldLayoutMkLst>
        </pc:sldLayoutChg>
        <pc:sldLayoutChg chg="del">
          <pc:chgData name="Bob Heinemann" userId="2f06b177-d646-4aca-968e-b5dc5b6e5c99" providerId="ADAL" clId="{92AD059F-74EF-4482-B8B2-AE44F29DF641}" dt="2024-01-11T22:27:28.836" v="2374" actId="2696"/>
          <pc:sldLayoutMkLst>
            <pc:docMk/>
            <pc:sldMasterMk cId="3028372459" sldId="2147483743"/>
            <pc:sldLayoutMk cId="408697322" sldId="2147483756"/>
          </pc:sldLayoutMkLst>
        </pc:sldLayoutChg>
        <pc:sldLayoutChg chg="del">
          <pc:chgData name="Bob Heinemann" userId="2f06b177-d646-4aca-968e-b5dc5b6e5c99" providerId="ADAL" clId="{92AD059F-74EF-4482-B8B2-AE44F29DF641}" dt="2024-01-11T22:27:28.836" v="2375" actId="2696"/>
          <pc:sldLayoutMkLst>
            <pc:docMk/>
            <pc:sldMasterMk cId="3028372459" sldId="2147483743"/>
            <pc:sldLayoutMk cId="3699382518" sldId="2147483757"/>
          </pc:sldLayoutMkLst>
        </pc:sldLayoutChg>
        <pc:sldLayoutChg chg="del">
          <pc:chgData name="Bob Heinemann" userId="2f06b177-d646-4aca-968e-b5dc5b6e5c99" providerId="ADAL" clId="{92AD059F-74EF-4482-B8B2-AE44F29DF641}" dt="2024-01-11T22:27:28.851" v="2376" actId="2696"/>
          <pc:sldLayoutMkLst>
            <pc:docMk/>
            <pc:sldMasterMk cId="3028372459" sldId="2147483743"/>
            <pc:sldLayoutMk cId="1989095373" sldId="2147483758"/>
          </pc:sldLayoutMkLst>
        </pc:sldLayoutChg>
        <pc:sldLayoutChg chg="del">
          <pc:chgData name="Bob Heinemann" userId="2f06b177-d646-4aca-968e-b5dc5b6e5c99" providerId="ADAL" clId="{92AD059F-74EF-4482-B8B2-AE44F29DF641}" dt="2024-01-11T22:27:28.851" v="2377" actId="2696"/>
          <pc:sldLayoutMkLst>
            <pc:docMk/>
            <pc:sldMasterMk cId="3028372459" sldId="2147483743"/>
            <pc:sldLayoutMk cId="3093603800" sldId="2147483759"/>
          </pc:sldLayoutMkLst>
        </pc:sldLayoutChg>
        <pc:sldLayoutChg chg="del">
          <pc:chgData name="Bob Heinemann" userId="2f06b177-d646-4aca-968e-b5dc5b6e5c99" providerId="ADAL" clId="{92AD059F-74EF-4482-B8B2-AE44F29DF641}" dt="2024-01-11T22:27:28.866" v="2378" actId="2696"/>
          <pc:sldLayoutMkLst>
            <pc:docMk/>
            <pc:sldMasterMk cId="3028372459" sldId="2147483743"/>
            <pc:sldLayoutMk cId="2537468226" sldId="2147483760"/>
          </pc:sldLayoutMkLst>
        </pc:sldLayoutChg>
        <pc:sldLayoutChg chg="del">
          <pc:chgData name="Bob Heinemann" userId="2f06b177-d646-4aca-968e-b5dc5b6e5c99" providerId="ADAL" clId="{92AD059F-74EF-4482-B8B2-AE44F29DF641}" dt="2024-01-11T22:27:28.881" v="2379" actId="2696"/>
          <pc:sldLayoutMkLst>
            <pc:docMk/>
            <pc:sldMasterMk cId="3028372459" sldId="2147483743"/>
            <pc:sldLayoutMk cId="3960038796" sldId="2147483761"/>
          </pc:sldLayoutMkLst>
        </pc:sldLayoutChg>
        <pc:sldLayoutChg chg="del">
          <pc:chgData name="Bob Heinemann" userId="2f06b177-d646-4aca-968e-b5dc5b6e5c99" providerId="ADAL" clId="{92AD059F-74EF-4482-B8B2-AE44F29DF641}" dt="2024-01-11T22:27:28.896" v="2380" actId="2696"/>
          <pc:sldLayoutMkLst>
            <pc:docMk/>
            <pc:sldMasterMk cId="3028372459" sldId="2147483743"/>
            <pc:sldLayoutMk cId="1074418760" sldId="2147483762"/>
          </pc:sldLayoutMkLst>
        </pc:sldLayoutChg>
        <pc:sldLayoutChg chg="del">
          <pc:chgData name="Bob Heinemann" userId="2f06b177-d646-4aca-968e-b5dc5b6e5c99" providerId="ADAL" clId="{92AD059F-74EF-4482-B8B2-AE44F29DF641}" dt="2024-01-11T22:27:28.896" v="2381" actId="2696"/>
          <pc:sldLayoutMkLst>
            <pc:docMk/>
            <pc:sldMasterMk cId="3028372459" sldId="2147483743"/>
            <pc:sldLayoutMk cId="1251608137" sldId="2147483763"/>
          </pc:sldLayoutMkLst>
        </pc:sldLayoutChg>
        <pc:sldLayoutChg chg="del">
          <pc:chgData name="Bob Heinemann" userId="2f06b177-d646-4aca-968e-b5dc5b6e5c99" providerId="ADAL" clId="{92AD059F-74EF-4482-B8B2-AE44F29DF641}" dt="2024-01-11T22:27:28.911" v="2382" actId="2696"/>
          <pc:sldLayoutMkLst>
            <pc:docMk/>
            <pc:sldMasterMk cId="3028372459" sldId="2147483743"/>
            <pc:sldLayoutMk cId="2480101905" sldId="2147483764"/>
          </pc:sldLayoutMkLst>
        </pc:sldLayoutChg>
        <pc:sldLayoutChg chg="del">
          <pc:chgData name="Bob Heinemann" userId="2f06b177-d646-4aca-968e-b5dc5b6e5c99" providerId="ADAL" clId="{92AD059F-74EF-4482-B8B2-AE44F29DF641}" dt="2024-01-11T22:27:28.911" v="2383" actId="2696"/>
          <pc:sldLayoutMkLst>
            <pc:docMk/>
            <pc:sldMasterMk cId="3028372459" sldId="2147483743"/>
            <pc:sldLayoutMk cId="3743611972" sldId="2147483765"/>
          </pc:sldLayoutMkLst>
        </pc:sldLayoutChg>
        <pc:sldLayoutChg chg="del">
          <pc:chgData name="Bob Heinemann" userId="2f06b177-d646-4aca-968e-b5dc5b6e5c99" providerId="ADAL" clId="{92AD059F-74EF-4482-B8B2-AE44F29DF641}" dt="2024-01-11T22:27:28.911" v="2384" actId="2696"/>
          <pc:sldLayoutMkLst>
            <pc:docMk/>
            <pc:sldMasterMk cId="3028372459" sldId="2147483743"/>
            <pc:sldLayoutMk cId="3385262488" sldId="2147483766"/>
          </pc:sldLayoutMkLst>
        </pc:sldLayoutChg>
        <pc:sldLayoutChg chg="del">
          <pc:chgData name="Bob Heinemann" userId="2f06b177-d646-4aca-968e-b5dc5b6e5c99" providerId="ADAL" clId="{92AD059F-74EF-4482-B8B2-AE44F29DF641}" dt="2024-01-11T22:27:28.926" v="2385" actId="2696"/>
          <pc:sldLayoutMkLst>
            <pc:docMk/>
            <pc:sldMasterMk cId="3028372459" sldId="2147483743"/>
            <pc:sldLayoutMk cId="4257577392" sldId="2147483767"/>
          </pc:sldLayoutMkLst>
        </pc:sldLayoutChg>
      </pc:sldMasterChg>
      <pc:sldMasterChg chg="del delSldLayout">
        <pc:chgData name="Bob Heinemann" userId="2f06b177-d646-4aca-968e-b5dc5b6e5c99" providerId="ADAL" clId="{92AD059F-74EF-4482-B8B2-AE44F29DF641}" dt="2024-01-11T22:27:31.949" v="2388" actId="2696"/>
        <pc:sldMasterMkLst>
          <pc:docMk/>
          <pc:sldMasterMk cId="1895425757" sldId="2147483768"/>
        </pc:sldMasterMkLst>
        <pc:sldLayoutChg chg="del">
          <pc:chgData name="Bob Heinemann" userId="2f06b177-d646-4aca-968e-b5dc5b6e5c99" providerId="ADAL" clId="{92AD059F-74EF-4482-B8B2-AE44F29DF641}" dt="2024-01-11T22:27:31.934" v="2387" actId="2696"/>
          <pc:sldLayoutMkLst>
            <pc:docMk/>
            <pc:sldMasterMk cId="1895425757" sldId="2147483768"/>
            <pc:sldLayoutMk cId="2476354354" sldId="2147483905"/>
          </pc:sldLayoutMkLst>
        </pc:sldLayoutChg>
      </pc:sldMasterChg>
      <pc:sldMasterChg chg="del delSldLayout">
        <pc:chgData name="Bob Heinemann" userId="2f06b177-d646-4aca-968e-b5dc5b6e5c99" providerId="ADAL" clId="{92AD059F-74EF-4482-B8B2-AE44F29DF641}" dt="2024-01-11T22:26:50.137" v="2272" actId="2696"/>
        <pc:sldMasterMkLst>
          <pc:docMk/>
          <pc:sldMasterMk cId="2820825929" sldId="2147483777"/>
        </pc:sldMasterMkLst>
        <pc:sldLayoutChg chg="del">
          <pc:chgData name="Bob Heinemann" userId="2f06b177-d646-4aca-968e-b5dc5b6e5c99" providerId="ADAL" clId="{92AD059F-74EF-4482-B8B2-AE44F29DF641}" dt="2024-01-11T22:26:49.289" v="2242" actId="2696"/>
          <pc:sldLayoutMkLst>
            <pc:docMk/>
            <pc:sldMasterMk cId="2820825929" sldId="2147483777"/>
            <pc:sldLayoutMk cId="857612426" sldId="2147483778"/>
          </pc:sldLayoutMkLst>
        </pc:sldLayoutChg>
        <pc:sldLayoutChg chg="del">
          <pc:chgData name="Bob Heinemann" userId="2f06b177-d646-4aca-968e-b5dc5b6e5c99" providerId="ADAL" clId="{92AD059F-74EF-4482-B8B2-AE44F29DF641}" dt="2024-01-11T22:26:49.289" v="2243" actId="2696"/>
          <pc:sldLayoutMkLst>
            <pc:docMk/>
            <pc:sldMasterMk cId="2820825929" sldId="2147483777"/>
            <pc:sldLayoutMk cId="2680338049" sldId="2147483779"/>
          </pc:sldLayoutMkLst>
        </pc:sldLayoutChg>
        <pc:sldLayoutChg chg="del">
          <pc:chgData name="Bob Heinemann" userId="2f06b177-d646-4aca-968e-b5dc5b6e5c99" providerId="ADAL" clId="{92AD059F-74EF-4482-B8B2-AE44F29DF641}" dt="2024-01-11T22:26:49.304" v="2244" actId="2696"/>
          <pc:sldLayoutMkLst>
            <pc:docMk/>
            <pc:sldMasterMk cId="2820825929" sldId="2147483777"/>
            <pc:sldLayoutMk cId="285540066" sldId="2147483780"/>
          </pc:sldLayoutMkLst>
        </pc:sldLayoutChg>
        <pc:sldLayoutChg chg="del">
          <pc:chgData name="Bob Heinemann" userId="2f06b177-d646-4aca-968e-b5dc5b6e5c99" providerId="ADAL" clId="{92AD059F-74EF-4482-B8B2-AE44F29DF641}" dt="2024-01-11T22:26:49.334" v="2245" actId="2696"/>
          <pc:sldLayoutMkLst>
            <pc:docMk/>
            <pc:sldMasterMk cId="2820825929" sldId="2147483777"/>
            <pc:sldLayoutMk cId="422522266" sldId="2147483781"/>
          </pc:sldLayoutMkLst>
        </pc:sldLayoutChg>
        <pc:sldLayoutChg chg="del">
          <pc:chgData name="Bob Heinemann" userId="2f06b177-d646-4aca-968e-b5dc5b6e5c99" providerId="ADAL" clId="{92AD059F-74EF-4482-B8B2-AE44F29DF641}" dt="2024-01-11T22:26:49.349" v="2246" actId="2696"/>
          <pc:sldLayoutMkLst>
            <pc:docMk/>
            <pc:sldMasterMk cId="2820825929" sldId="2147483777"/>
            <pc:sldLayoutMk cId="2269078856" sldId="2147483782"/>
          </pc:sldLayoutMkLst>
        </pc:sldLayoutChg>
        <pc:sldLayoutChg chg="del">
          <pc:chgData name="Bob Heinemann" userId="2f06b177-d646-4aca-968e-b5dc5b6e5c99" providerId="ADAL" clId="{92AD059F-74EF-4482-B8B2-AE44F29DF641}" dt="2024-01-11T22:26:49.364" v="2247" actId="2696"/>
          <pc:sldLayoutMkLst>
            <pc:docMk/>
            <pc:sldMasterMk cId="2820825929" sldId="2147483777"/>
            <pc:sldLayoutMk cId="35491736" sldId="2147483783"/>
          </pc:sldLayoutMkLst>
        </pc:sldLayoutChg>
        <pc:sldLayoutChg chg="del">
          <pc:chgData name="Bob Heinemann" userId="2f06b177-d646-4aca-968e-b5dc5b6e5c99" providerId="ADAL" clId="{92AD059F-74EF-4482-B8B2-AE44F29DF641}" dt="2024-01-11T22:26:49.394" v="2248" actId="2696"/>
          <pc:sldLayoutMkLst>
            <pc:docMk/>
            <pc:sldMasterMk cId="2820825929" sldId="2147483777"/>
            <pc:sldLayoutMk cId="1155643999" sldId="2147483784"/>
          </pc:sldLayoutMkLst>
        </pc:sldLayoutChg>
        <pc:sldLayoutChg chg="del">
          <pc:chgData name="Bob Heinemann" userId="2f06b177-d646-4aca-968e-b5dc5b6e5c99" providerId="ADAL" clId="{92AD059F-74EF-4482-B8B2-AE44F29DF641}" dt="2024-01-11T22:26:49.439" v="2249" actId="2696"/>
          <pc:sldLayoutMkLst>
            <pc:docMk/>
            <pc:sldMasterMk cId="2820825929" sldId="2147483777"/>
            <pc:sldLayoutMk cId="1872840478" sldId="2147483785"/>
          </pc:sldLayoutMkLst>
        </pc:sldLayoutChg>
        <pc:sldLayoutChg chg="del">
          <pc:chgData name="Bob Heinemann" userId="2f06b177-d646-4aca-968e-b5dc5b6e5c99" providerId="ADAL" clId="{92AD059F-74EF-4482-B8B2-AE44F29DF641}" dt="2024-01-11T22:26:49.454" v="2250" actId="2696"/>
          <pc:sldLayoutMkLst>
            <pc:docMk/>
            <pc:sldMasterMk cId="2820825929" sldId="2147483777"/>
            <pc:sldLayoutMk cId="3326701939" sldId="2147483786"/>
          </pc:sldLayoutMkLst>
        </pc:sldLayoutChg>
        <pc:sldLayoutChg chg="del">
          <pc:chgData name="Bob Heinemann" userId="2f06b177-d646-4aca-968e-b5dc5b6e5c99" providerId="ADAL" clId="{92AD059F-74EF-4482-B8B2-AE44F29DF641}" dt="2024-01-11T22:26:49.469" v="2251" actId="2696"/>
          <pc:sldLayoutMkLst>
            <pc:docMk/>
            <pc:sldMasterMk cId="2820825929" sldId="2147483777"/>
            <pc:sldLayoutMk cId="2120988112" sldId="2147483787"/>
          </pc:sldLayoutMkLst>
        </pc:sldLayoutChg>
        <pc:sldLayoutChg chg="del">
          <pc:chgData name="Bob Heinemann" userId="2f06b177-d646-4aca-968e-b5dc5b6e5c99" providerId="ADAL" clId="{92AD059F-74EF-4482-B8B2-AE44F29DF641}" dt="2024-01-11T22:26:49.537" v="2252" actId="2696"/>
          <pc:sldLayoutMkLst>
            <pc:docMk/>
            <pc:sldMasterMk cId="2820825929" sldId="2147483777"/>
            <pc:sldLayoutMk cId="2229703231" sldId="2147483788"/>
          </pc:sldLayoutMkLst>
        </pc:sldLayoutChg>
        <pc:sldLayoutChg chg="del">
          <pc:chgData name="Bob Heinemann" userId="2f06b177-d646-4aca-968e-b5dc5b6e5c99" providerId="ADAL" clId="{92AD059F-74EF-4482-B8B2-AE44F29DF641}" dt="2024-01-11T22:26:49.612" v="2253" actId="2696"/>
          <pc:sldLayoutMkLst>
            <pc:docMk/>
            <pc:sldMasterMk cId="2820825929" sldId="2147483777"/>
            <pc:sldLayoutMk cId="219630609" sldId="2147483789"/>
          </pc:sldLayoutMkLst>
        </pc:sldLayoutChg>
        <pc:sldLayoutChg chg="del">
          <pc:chgData name="Bob Heinemann" userId="2f06b177-d646-4aca-968e-b5dc5b6e5c99" providerId="ADAL" clId="{92AD059F-74EF-4482-B8B2-AE44F29DF641}" dt="2024-01-11T22:26:49.672" v="2254" actId="2696"/>
          <pc:sldLayoutMkLst>
            <pc:docMk/>
            <pc:sldMasterMk cId="2820825929" sldId="2147483777"/>
            <pc:sldLayoutMk cId="308299209" sldId="2147483790"/>
          </pc:sldLayoutMkLst>
        </pc:sldLayoutChg>
        <pc:sldLayoutChg chg="del">
          <pc:chgData name="Bob Heinemann" userId="2f06b177-d646-4aca-968e-b5dc5b6e5c99" providerId="ADAL" clId="{92AD059F-74EF-4482-B8B2-AE44F29DF641}" dt="2024-01-11T22:26:49.687" v="2255" actId="2696"/>
          <pc:sldLayoutMkLst>
            <pc:docMk/>
            <pc:sldMasterMk cId="2820825929" sldId="2147483777"/>
            <pc:sldLayoutMk cId="3681241392" sldId="2147483791"/>
          </pc:sldLayoutMkLst>
        </pc:sldLayoutChg>
        <pc:sldLayoutChg chg="del">
          <pc:chgData name="Bob Heinemann" userId="2f06b177-d646-4aca-968e-b5dc5b6e5c99" providerId="ADAL" clId="{92AD059F-74EF-4482-B8B2-AE44F29DF641}" dt="2024-01-11T22:26:49.762" v="2256" actId="2696"/>
          <pc:sldLayoutMkLst>
            <pc:docMk/>
            <pc:sldMasterMk cId="2820825929" sldId="2147483777"/>
            <pc:sldLayoutMk cId="3460571610" sldId="2147483792"/>
          </pc:sldLayoutMkLst>
        </pc:sldLayoutChg>
        <pc:sldLayoutChg chg="del">
          <pc:chgData name="Bob Heinemann" userId="2f06b177-d646-4aca-968e-b5dc5b6e5c99" providerId="ADAL" clId="{92AD059F-74EF-4482-B8B2-AE44F29DF641}" dt="2024-01-11T22:26:49.777" v="2257" actId="2696"/>
          <pc:sldLayoutMkLst>
            <pc:docMk/>
            <pc:sldMasterMk cId="2820825929" sldId="2147483777"/>
            <pc:sldLayoutMk cId="494784736" sldId="2147483793"/>
          </pc:sldLayoutMkLst>
        </pc:sldLayoutChg>
        <pc:sldLayoutChg chg="del">
          <pc:chgData name="Bob Heinemann" userId="2f06b177-d646-4aca-968e-b5dc5b6e5c99" providerId="ADAL" clId="{92AD059F-74EF-4482-B8B2-AE44F29DF641}" dt="2024-01-11T22:26:49.792" v="2258" actId="2696"/>
          <pc:sldLayoutMkLst>
            <pc:docMk/>
            <pc:sldMasterMk cId="2820825929" sldId="2147483777"/>
            <pc:sldLayoutMk cId="2721844263" sldId="2147483794"/>
          </pc:sldLayoutMkLst>
        </pc:sldLayoutChg>
        <pc:sldLayoutChg chg="del">
          <pc:chgData name="Bob Heinemann" userId="2f06b177-d646-4aca-968e-b5dc5b6e5c99" providerId="ADAL" clId="{92AD059F-74EF-4482-B8B2-AE44F29DF641}" dt="2024-01-11T22:26:49.822" v="2259" actId="2696"/>
          <pc:sldLayoutMkLst>
            <pc:docMk/>
            <pc:sldMasterMk cId="2820825929" sldId="2147483777"/>
            <pc:sldLayoutMk cId="460257934" sldId="2147483795"/>
          </pc:sldLayoutMkLst>
        </pc:sldLayoutChg>
        <pc:sldLayoutChg chg="del">
          <pc:chgData name="Bob Heinemann" userId="2f06b177-d646-4aca-968e-b5dc5b6e5c99" providerId="ADAL" clId="{92AD059F-74EF-4482-B8B2-AE44F29DF641}" dt="2024-01-11T22:26:49.837" v="2260" actId="2696"/>
          <pc:sldLayoutMkLst>
            <pc:docMk/>
            <pc:sldMasterMk cId="2820825929" sldId="2147483777"/>
            <pc:sldLayoutMk cId="1847791873" sldId="2147483796"/>
          </pc:sldLayoutMkLst>
        </pc:sldLayoutChg>
        <pc:sldLayoutChg chg="del">
          <pc:chgData name="Bob Heinemann" userId="2f06b177-d646-4aca-968e-b5dc5b6e5c99" providerId="ADAL" clId="{92AD059F-74EF-4482-B8B2-AE44F29DF641}" dt="2024-01-11T22:26:49.852" v="2261" actId="2696"/>
          <pc:sldLayoutMkLst>
            <pc:docMk/>
            <pc:sldMasterMk cId="2820825929" sldId="2147483777"/>
            <pc:sldLayoutMk cId="1822102221" sldId="2147483797"/>
          </pc:sldLayoutMkLst>
        </pc:sldLayoutChg>
        <pc:sldLayoutChg chg="del">
          <pc:chgData name="Bob Heinemann" userId="2f06b177-d646-4aca-968e-b5dc5b6e5c99" providerId="ADAL" clId="{92AD059F-74EF-4482-B8B2-AE44F29DF641}" dt="2024-01-11T22:26:49.867" v="2262" actId="2696"/>
          <pc:sldLayoutMkLst>
            <pc:docMk/>
            <pc:sldMasterMk cId="2820825929" sldId="2147483777"/>
            <pc:sldLayoutMk cId="1372190273" sldId="2147483798"/>
          </pc:sldLayoutMkLst>
        </pc:sldLayoutChg>
        <pc:sldLayoutChg chg="del">
          <pc:chgData name="Bob Heinemann" userId="2f06b177-d646-4aca-968e-b5dc5b6e5c99" providerId="ADAL" clId="{92AD059F-74EF-4482-B8B2-AE44F29DF641}" dt="2024-01-11T22:26:49.957" v="2263" actId="2696"/>
          <pc:sldLayoutMkLst>
            <pc:docMk/>
            <pc:sldMasterMk cId="2820825929" sldId="2147483777"/>
            <pc:sldLayoutMk cId="18259993" sldId="2147483799"/>
          </pc:sldLayoutMkLst>
        </pc:sldLayoutChg>
        <pc:sldLayoutChg chg="del">
          <pc:chgData name="Bob Heinemann" userId="2f06b177-d646-4aca-968e-b5dc5b6e5c99" providerId="ADAL" clId="{92AD059F-74EF-4482-B8B2-AE44F29DF641}" dt="2024-01-11T22:26:49.972" v="2264" actId="2696"/>
          <pc:sldLayoutMkLst>
            <pc:docMk/>
            <pc:sldMasterMk cId="2820825929" sldId="2147483777"/>
            <pc:sldLayoutMk cId="2625684425" sldId="2147483800"/>
          </pc:sldLayoutMkLst>
        </pc:sldLayoutChg>
        <pc:sldLayoutChg chg="del">
          <pc:chgData name="Bob Heinemann" userId="2f06b177-d646-4aca-968e-b5dc5b6e5c99" providerId="ADAL" clId="{92AD059F-74EF-4482-B8B2-AE44F29DF641}" dt="2024-01-11T22:26:49.972" v="2265" actId="2696"/>
          <pc:sldLayoutMkLst>
            <pc:docMk/>
            <pc:sldMasterMk cId="2820825929" sldId="2147483777"/>
            <pc:sldLayoutMk cId="2631048187" sldId="2147483801"/>
          </pc:sldLayoutMkLst>
        </pc:sldLayoutChg>
        <pc:sldLayoutChg chg="del">
          <pc:chgData name="Bob Heinemann" userId="2f06b177-d646-4aca-968e-b5dc5b6e5c99" providerId="ADAL" clId="{92AD059F-74EF-4482-B8B2-AE44F29DF641}" dt="2024-01-11T22:26:49.987" v="2266" actId="2696"/>
          <pc:sldLayoutMkLst>
            <pc:docMk/>
            <pc:sldMasterMk cId="2820825929" sldId="2147483777"/>
            <pc:sldLayoutMk cId="3508727791" sldId="2147483802"/>
          </pc:sldLayoutMkLst>
        </pc:sldLayoutChg>
        <pc:sldLayoutChg chg="del">
          <pc:chgData name="Bob Heinemann" userId="2f06b177-d646-4aca-968e-b5dc5b6e5c99" providerId="ADAL" clId="{92AD059F-74EF-4482-B8B2-AE44F29DF641}" dt="2024-01-11T22:26:49.987" v="2267" actId="2696"/>
          <pc:sldLayoutMkLst>
            <pc:docMk/>
            <pc:sldMasterMk cId="2820825929" sldId="2147483777"/>
            <pc:sldLayoutMk cId="4219145829" sldId="2147483803"/>
          </pc:sldLayoutMkLst>
        </pc:sldLayoutChg>
        <pc:sldLayoutChg chg="del">
          <pc:chgData name="Bob Heinemann" userId="2f06b177-d646-4aca-968e-b5dc5b6e5c99" providerId="ADAL" clId="{92AD059F-74EF-4482-B8B2-AE44F29DF641}" dt="2024-01-11T22:26:50.002" v="2268" actId="2696"/>
          <pc:sldLayoutMkLst>
            <pc:docMk/>
            <pc:sldMasterMk cId="2820825929" sldId="2147483777"/>
            <pc:sldLayoutMk cId="3160253978" sldId="2147483804"/>
          </pc:sldLayoutMkLst>
        </pc:sldLayoutChg>
        <pc:sldLayoutChg chg="del">
          <pc:chgData name="Bob Heinemann" userId="2f06b177-d646-4aca-968e-b5dc5b6e5c99" providerId="ADAL" clId="{92AD059F-74EF-4482-B8B2-AE44F29DF641}" dt="2024-01-11T22:26:50.002" v="2269" actId="2696"/>
          <pc:sldLayoutMkLst>
            <pc:docMk/>
            <pc:sldMasterMk cId="2820825929" sldId="2147483777"/>
            <pc:sldLayoutMk cId="3117714562" sldId="2147483805"/>
          </pc:sldLayoutMkLst>
        </pc:sldLayoutChg>
        <pc:sldLayoutChg chg="del">
          <pc:chgData name="Bob Heinemann" userId="2f06b177-d646-4aca-968e-b5dc5b6e5c99" providerId="ADAL" clId="{92AD059F-74EF-4482-B8B2-AE44F29DF641}" dt="2024-01-11T22:26:50.062" v="2270" actId="2696"/>
          <pc:sldLayoutMkLst>
            <pc:docMk/>
            <pc:sldMasterMk cId="2820825929" sldId="2147483777"/>
            <pc:sldLayoutMk cId="4287360573" sldId="2147483806"/>
          </pc:sldLayoutMkLst>
        </pc:sldLayoutChg>
        <pc:sldLayoutChg chg="del">
          <pc:chgData name="Bob Heinemann" userId="2f06b177-d646-4aca-968e-b5dc5b6e5c99" providerId="ADAL" clId="{92AD059F-74EF-4482-B8B2-AE44F29DF641}" dt="2024-01-11T22:26:50.107" v="2271" actId="2696"/>
          <pc:sldLayoutMkLst>
            <pc:docMk/>
            <pc:sldMasterMk cId="2820825929" sldId="2147483777"/>
            <pc:sldLayoutMk cId="1357534380" sldId="2147483807"/>
          </pc:sldLayoutMkLst>
        </pc:sldLayoutChg>
      </pc:sldMasterChg>
      <pc:sldMasterChg chg="del delSldLayout">
        <pc:chgData name="Bob Heinemann" userId="2f06b177-d646-4aca-968e-b5dc5b6e5c99" providerId="ADAL" clId="{92AD059F-74EF-4482-B8B2-AE44F29DF641}" dt="2024-01-11T22:27:00.344" v="2306" actId="2696"/>
        <pc:sldMasterMkLst>
          <pc:docMk/>
          <pc:sldMasterMk cId="1663889483" sldId="2147483809"/>
        </pc:sldMasterMkLst>
        <pc:sldLayoutChg chg="del">
          <pc:chgData name="Bob Heinemann" userId="2f06b177-d646-4aca-968e-b5dc5b6e5c99" providerId="ADAL" clId="{92AD059F-74EF-4482-B8B2-AE44F29DF641}" dt="2024-01-11T22:26:58.139" v="2273" actId="2696"/>
          <pc:sldLayoutMkLst>
            <pc:docMk/>
            <pc:sldMasterMk cId="1663889483" sldId="2147483809"/>
            <pc:sldLayoutMk cId="347582436" sldId="2147483810"/>
          </pc:sldLayoutMkLst>
        </pc:sldLayoutChg>
        <pc:sldLayoutChg chg="del">
          <pc:chgData name="Bob Heinemann" userId="2f06b177-d646-4aca-968e-b5dc5b6e5c99" providerId="ADAL" clId="{92AD059F-74EF-4482-B8B2-AE44F29DF641}" dt="2024-01-11T22:26:58.154" v="2274" actId="2696"/>
          <pc:sldLayoutMkLst>
            <pc:docMk/>
            <pc:sldMasterMk cId="1663889483" sldId="2147483809"/>
            <pc:sldLayoutMk cId="1626177664" sldId="2147483811"/>
          </pc:sldLayoutMkLst>
        </pc:sldLayoutChg>
        <pc:sldLayoutChg chg="del">
          <pc:chgData name="Bob Heinemann" userId="2f06b177-d646-4aca-968e-b5dc5b6e5c99" providerId="ADAL" clId="{92AD059F-74EF-4482-B8B2-AE44F29DF641}" dt="2024-01-11T22:26:58.169" v="2275" actId="2696"/>
          <pc:sldLayoutMkLst>
            <pc:docMk/>
            <pc:sldMasterMk cId="1663889483" sldId="2147483809"/>
            <pc:sldLayoutMk cId="4074610712" sldId="2147483812"/>
          </pc:sldLayoutMkLst>
        </pc:sldLayoutChg>
        <pc:sldLayoutChg chg="del">
          <pc:chgData name="Bob Heinemann" userId="2f06b177-d646-4aca-968e-b5dc5b6e5c99" providerId="ADAL" clId="{92AD059F-74EF-4482-B8B2-AE44F29DF641}" dt="2024-01-11T22:26:58.289" v="2276" actId="2696"/>
          <pc:sldLayoutMkLst>
            <pc:docMk/>
            <pc:sldMasterMk cId="1663889483" sldId="2147483809"/>
            <pc:sldLayoutMk cId="242785800" sldId="2147483813"/>
          </pc:sldLayoutMkLst>
        </pc:sldLayoutChg>
        <pc:sldLayoutChg chg="del">
          <pc:chgData name="Bob Heinemann" userId="2f06b177-d646-4aca-968e-b5dc5b6e5c99" providerId="ADAL" clId="{92AD059F-74EF-4482-B8B2-AE44F29DF641}" dt="2024-01-11T22:26:58.364" v="2277" actId="2696"/>
          <pc:sldLayoutMkLst>
            <pc:docMk/>
            <pc:sldMasterMk cId="1663889483" sldId="2147483809"/>
            <pc:sldLayoutMk cId="651920261" sldId="2147483814"/>
          </pc:sldLayoutMkLst>
        </pc:sldLayoutChg>
        <pc:sldLayoutChg chg="del">
          <pc:chgData name="Bob Heinemann" userId="2f06b177-d646-4aca-968e-b5dc5b6e5c99" providerId="ADAL" clId="{92AD059F-74EF-4482-B8B2-AE44F29DF641}" dt="2024-01-11T22:26:58.446" v="2278" actId="2696"/>
          <pc:sldLayoutMkLst>
            <pc:docMk/>
            <pc:sldMasterMk cId="1663889483" sldId="2147483809"/>
            <pc:sldLayoutMk cId="4267078012" sldId="2147483815"/>
          </pc:sldLayoutMkLst>
        </pc:sldLayoutChg>
        <pc:sldLayoutChg chg="del">
          <pc:chgData name="Bob Heinemann" userId="2f06b177-d646-4aca-968e-b5dc5b6e5c99" providerId="ADAL" clId="{92AD059F-74EF-4482-B8B2-AE44F29DF641}" dt="2024-01-11T22:26:58.521" v="2279" actId="2696"/>
          <pc:sldLayoutMkLst>
            <pc:docMk/>
            <pc:sldMasterMk cId="1663889483" sldId="2147483809"/>
            <pc:sldLayoutMk cId="3586849594" sldId="2147483816"/>
          </pc:sldLayoutMkLst>
        </pc:sldLayoutChg>
        <pc:sldLayoutChg chg="del">
          <pc:chgData name="Bob Heinemann" userId="2f06b177-d646-4aca-968e-b5dc5b6e5c99" providerId="ADAL" clId="{92AD059F-74EF-4482-B8B2-AE44F29DF641}" dt="2024-01-11T22:26:58.581" v="2280" actId="2696"/>
          <pc:sldLayoutMkLst>
            <pc:docMk/>
            <pc:sldMasterMk cId="1663889483" sldId="2147483809"/>
            <pc:sldLayoutMk cId="3331495521" sldId="2147483817"/>
          </pc:sldLayoutMkLst>
        </pc:sldLayoutChg>
        <pc:sldLayoutChg chg="del">
          <pc:chgData name="Bob Heinemann" userId="2f06b177-d646-4aca-968e-b5dc5b6e5c99" providerId="ADAL" clId="{92AD059F-74EF-4482-B8B2-AE44F29DF641}" dt="2024-01-11T22:26:58.656" v="2281" actId="2696"/>
          <pc:sldLayoutMkLst>
            <pc:docMk/>
            <pc:sldMasterMk cId="1663889483" sldId="2147483809"/>
            <pc:sldLayoutMk cId="4081068360" sldId="2147483818"/>
          </pc:sldLayoutMkLst>
        </pc:sldLayoutChg>
        <pc:sldLayoutChg chg="del">
          <pc:chgData name="Bob Heinemann" userId="2f06b177-d646-4aca-968e-b5dc5b6e5c99" providerId="ADAL" clId="{92AD059F-74EF-4482-B8B2-AE44F29DF641}" dt="2024-01-11T22:26:58.716" v="2282" actId="2696"/>
          <pc:sldLayoutMkLst>
            <pc:docMk/>
            <pc:sldMasterMk cId="1663889483" sldId="2147483809"/>
            <pc:sldLayoutMk cId="1952683998" sldId="2147483819"/>
          </pc:sldLayoutMkLst>
        </pc:sldLayoutChg>
        <pc:sldLayoutChg chg="del">
          <pc:chgData name="Bob Heinemann" userId="2f06b177-d646-4aca-968e-b5dc5b6e5c99" providerId="ADAL" clId="{92AD059F-74EF-4482-B8B2-AE44F29DF641}" dt="2024-01-11T22:26:58.792" v="2283" actId="2696"/>
          <pc:sldLayoutMkLst>
            <pc:docMk/>
            <pc:sldMasterMk cId="1663889483" sldId="2147483809"/>
            <pc:sldLayoutMk cId="3339972931" sldId="2147483820"/>
          </pc:sldLayoutMkLst>
        </pc:sldLayoutChg>
        <pc:sldLayoutChg chg="del">
          <pc:chgData name="Bob Heinemann" userId="2f06b177-d646-4aca-968e-b5dc5b6e5c99" providerId="ADAL" clId="{92AD059F-74EF-4482-B8B2-AE44F29DF641}" dt="2024-01-11T22:26:58.912" v="2284" actId="2696"/>
          <pc:sldLayoutMkLst>
            <pc:docMk/>
            <pc:sldMasterMk cId="1663889483" sldId="2147483809"/>
            <pc:sldLayoutMk cId="4261294315" sldId="2147483821"/>
          </pc:sldLayoutMkLst>
        </pc:sldLayoutChg>
        <pc:sldLayoutChg chg="del">
          <pc:chgData name="Bob Heinemann" userId="2f06b177-d646-4aca-968e-b5dc5b6e5c99" providerId="ADAL" clId="{92AD059F-74EF-4482-B8B2-AE44F29DF641}" dt="2024-01-11T22:26:58.987" v="2285" actId="2696"/>
          <pc:sldLayoutMkLst>
            <pc:docMk/>
            <pc:sldMasterMk cId="1663889483" sldId="2147483809"/>
            <pc:sldLayoutMk cId="2780295188" sldId="2147483822"/>
          </pc:sldLayoutMkLst>
        </pc:sldLayoutChg>
        <pc:sldLayoutChg chg="del">
          <pc:chgData name="Bob Heinemann" userId="2f06b177-d646-4aca-968e-b5dc5b6e5c99" providerId="ADAL" clId="{92AD059F-74EF-4482-B8B2-AE44F29DF641}" dt="2024-01-11T22:26:59.062" v="2286" actId="2696"/>
          <pc:sldLayoutMkLst>
            <pc:docMk/>
            <pc:sldMasterMk cId="1663889483" sldId="2147483809"/>
            <pc:sldLayoutMk cId="1667171137" sldId="2147483823"/>
          </pc:sldLayoutMkLst>
        </pc:sldLayoutChg>
        <pc:sldLayoutChg chg="del">
          <pc:chgData name="Bob Heinemann" userId="2f06b177-d646-4aca-968e-b5dc5b6e5c99" providerId="ADAL" clId="{92AD059F-74EF-4482-B8B2-AE44F29DF641}" dt="2024-01-11T22:26:59.137" v="2287" actId="2696"/>
          <pc:sldLayoutMkLst>
            <pc:docMk/>
            <pc:sldMasterMk cId="1663889483" sldId="2147483809"/>
            <pc:sldLayoutMk cId="1854619002" sldId="2147483824"/>
          </pc:sldLayoutMkLst>
        </pc:sldLayoutChg>
        <pc:sldLayoutChg chg="del">
          <pc:chgData name="Bob Heinemann" userId="2f06b177-d646-4aca-968e-b5dc5b6e5c99" providerId="ADAL" clId="{92AD059F-74EF-4482-B8B2-AE44F29DF641}" dt="2024-01-11T22:26:59.227" v="2288" actId="2696"/>
          <pc:sldLayoutMkLst>
            <pc:docMk/>
            <pc:sldMasterMk cId="1663889483" sldId="2147483809"/>
            <pc:sldLayoutMk cId="3141487492" sldId="2147483825"/>
          </pc:sldLayoutMkLst>
        </pc:sldLayoutChg>
        <pc:sldLayoutChg chg="del">
          <pc:chgData name="Bob Heinemann" userId="2f06b177-d646-4aca-968e-b5dc5b6e5c99" providerId="ADAL" clId="{92AD059F-74EF-4482-B8B2-AE44F29DF641}" dt="2024-01-11T22:26:59.302" v="2289" actId="2696"/>
          <pc:sldLayoutMkLst>
            <pc:docMk/>
            <pc:sldMasterMk cId="1663889483" sldId="2147483809"/>
            <pc:sldLayoutMk cId="2286551630" sldId="2147483826"/>
          </pc:sldLayoutMkLst>
        </pc:sldLayoutChg>
        <pc:sldLayoutChg chg="del">
          <pc:chgData name="Bob Heinemann" userId="2f06b177-d646-4aca-968e-b5dc5b6e5c99" providerId="ADAL" clId="{92AD059F-74EF-4482-B8B2-AE44F29DF641}" dt="2024-01-11T22:26:59.377" v="2290" actId="2696"/>
          <pc:sldLayoutMkLst>
            <pc:docMk/>
            <pc:sldMasterMk cId="1663889483" sldId="2147483809"/>
            <pc:sldLayoutMk cId="704564772" sldId="2147483827"/>
          </pc:sldLayoutMkLst>
        </pc:sldLayoutChg>
        <pc:sldLayoutChg chg="del">
          <pc:chgData name="Bob Heinemann" userId="2f06b177-d646-4aca-968e-b5dc5b6e5c99" providerId="ADAL" clId="{92AD059F-74EF-4482-B8B2-AE44F29DF641}" dt="2024-01-11T22:26:59.458" v="2291" actId="2696"/>
          <pc:sldLayoutMkLst>
            <pc:docMk/>
            <pc:sldMasterMk cId="1663889483" sldId="2147483809"/>
            <pc:sldLayoutMk cId="2329547885" sldId="2147483828"/>
          </pc:sldLayoutMkLst>
        </pc:sldLayoutChg>
        <pc:sldLayoutChg chg="del">
          <pc:chgData name="Bob Heinemann" userId="2f06b177-d646-4aca-968e-b5dc5b6e5c99" providerId="ADAL" clId="{92AD059F-74EF-4482-B8B2-AE44F29DF641}" dt="2024-01-11T22:26:59.533" v="2292" actId="2696"/>
          <pc:sldLayoutMkLst>
            <pc:docMk/>
            <pc:sldMasterMk cId="1663889483" sldId="2147483809"/>
            <pc:sldLayoutMk cId="4002979393" sldId="2147483829"/>
          </pc:sldLayoutMkLst>
        </pc:sldLayoutChg>
        <pc:sldLayoutChg chg="del">
          <pc:chgData name="Bob Heinemann" userId="2f06b177-d646-4aca-968e-b5dc5b6e5c99" providerId="ADAL" clId="{92AD059F-74EF-4482-B8B2-AE44F29DF641}" dt="2024-01-11T22:26:59.653" v="2293" actId="2696"/>
          <pc:sldLayoutMkLst>
            <pc:docMk/>
            <pc:sldMasterMk cId="1663889483" sldId="2147483809"/>
            <pc:sldLayoutMk cId="1532101709" sldId="2147483830"/>
          </pc:sldLayoutMkLst>
        </pc:sldLayoutChg>
        <pc:sldLayoutChg chg="del">
          <pc:chgData name="Bob Heinemann" userId="2f06b177-d646-4aca-968e-b5dc5b6e5c99" providerId="ADAL" clId="{92AD059F-74EF-4482-B8B2-AE44F29DF641}" dt="2024-01-11T22:26:59.728" v="2294" actId="2696"/>
          <pc:sldLayoutMkLst>
            <pc:docMk/>
            <pc:sldMasterMk cId="1663889483" sldId="2147483809"/>
            <pc:sldLayoutMk cId="1010654827" sldId="2147483831"/>
          </pc:sldLayoutMkLst>
        </pc:sldLayoutChg>
        <pc:sldLayoutChg chg="del">
          <pc:chgData name="Bob Heinemann" userId="2f06b177-d646-4aca-968e-b5dc5b6e5c99" providerId="ADAL" clId="{92AD059F-74EF-4482-B8B2-AE44F29DF641}" dt="2024-01-11T22:26:59.803" v="2295" actId="2696"/>
          <pc:sldLayoutMkLst>
            <pc:docMk/>
            <pc:sldMasterMk cId="1663889483" sldId="2147483809"/>
            <pc:sldLayoutMk cId="1511230713" sldId="2147483832"/>
          </pc:sldLayoutMkLst>
        </pc:sldLayoutChg>
        <pc:sldLayoutChg chg="del">
          <pc:chgData name="Bob Heinemann" userId="2f06b177-d646-4aca-968e-b5dc5b6e5c99" providerId="ADAL" clId="{92AD059F-74EF-4482-B8B2-AE44F29DF641}" dt="2024-01-11T22:26:59.878" v="2296" actId="2696"/>
          <pc:sldLayoutMkLst>
            <pc:docMk/>
            <pc:sldMasterMk cId="1663889483" sldId="2147483809"/>
            <pc:sldLayoutMk cId="1703782645" sldId="2147483833"/>
          </pc:sldLayoutMkLst>
        </pc:sldLayoutChg>
        <pc:sldLayoutChg chg="del">
          <pc:chgData name="Bob Heinemann" userId="2f06b177-d646-4aca-968e-b5dc5b6e5c99" providerId="ADAL" clId="{92AD059F-74EF-4482-B8B2-AE44F29DF641}" dt="2024-01-11T22:26:59.968" v="2297" actId="2696"/>
          <pc:sldLayoutMkLst>
            <pc:docMk/>
            <pc:sldMasterMk cId="1663889483" sldId="2147483809"/>
            <pc:sldLayoutMk cId="2074270205" sldId="2147483834"/>
          </pc:sldLayoutMkLst>
        </pc:sldLayoutChg>
        <pc:sldLayoutChg chg="del">
          <pc:chgData name="Bob Heinemann" userId="2f06b177-d646-4aca-968e-b5dc5b6e5c99" providerId="ADAL" clId="{92AD059F-74EF-4482-B8B2-AE44F29DF641}" dt="2024-01-11T22:27:00.028" v="2298" actId="2696"/>
          <pc:sldLayoutMkLst>
            <pc:docMk/>
            <pc:sldMasterMk cId="1663889483" sldId="2147483809"/>
            <pc:sldLayoutMk cId="1363426732" sldId="2147483835"/>
          </pc:sldLayoutMkLst>
        </pc:sldLayoutChg>
        <pc:sldLayoutChg chg="del">
          <pc:chgData name="Bob Heinemann" userId="2f06b177-d646-4aca-968e-b5dc5b6e5c99" providerId="ADAL" clId="{92AD059F-74EF-4482-B8B2-AE44F29DF641}" dt="2024-01-11T22:27:00.133" v="2299" actId="2696"/>
          <pc:sldLayoutMkLst>
            <pc:docMk/>
            <pc:sldMasterMk cId="1663889483" sldId="2147483809"/>
            <pc:sldLayoutMk cId="2893352978" sldId="2147483836"/>
          </pc:sldLayoutMkLst>
        </pc:sldLayoutChg>
        <pc:sldLayoutChg chg="del">
          <pc:chgData name="Bob Heinemann" userId="2f06b177-d646-4aca-968e-b5dc5b6e5c99" providerId="ADAL" clId="{92AD059F-74EF-4482-B8B2-AE44F29DF641}" dt="2024-01-11T22:27:00.208" v="2300" actId="2696"/>
          <pc:sldLayoutMkLst>
            <pc:docMk/>
            <pc:sldMasterMk cId="1663889483" sldId="2147483809"/>
            <pc:sldLayoutMk cId="335053085" sldId="2147483837"/>
          </pc:sldLayoutMkLst>
        </pc:sldLayoutChg>
        <pc:sldLayoutChg chg="del">
          <pc:chgData name="Bob Heinemann" userId="2f06b177-d646-4aca-968e-b5dc5b6e5c99" providerId="ADAL" clId="{92AD059F-74EF-4482-B8B2-AE44F29DF641}" dt="2024-01-11T22:27:00.268" v="2301" actId="2696"/>
          <pc:sldLayoutMkLst>
            <pc:docMk/>
            <pc:sldMasterMk cId="1663889483" sldId="2147483809"/>
            <pc:sldLayoutMk cId="1180335455" sldId="2147483838"/>
          </pc:sldLayoutMkLst>
        </pc:sldLayoutChg>
        <pc:sldLayoutChg chg="del">
          <pc:chgData name="Bob Heinemann" userId="2f06b177-d646-4aca-968e-b5dc5b6e5c99" providerId="ADAL" clId="{92AD059F-74EF-4482-B8B2-AE44F29DF641}" dt="2024-01-11T22:27:00.284" v="2302" actId="2696"/>
          <pc:sldLayoutMkLst>
            <pc:docMk/>
            <pc:sldMasterMk cId="1663889483" sldId="2147483809"/>
            <pc:sldLayoutMk cId="3841147339" sldId="2147483839"/>
          </pc:sldLayoutMkLst>
        </pc:sldLayoutChg>
        <pc:sldLayoutChg chg="del">
          <pc:chgData name="Bob Heinemann" userId="2f06b177-d646-4aca-968e-b5dc5b6e5c99" providerId="ADAL" clId="{92AD059F-74EF-4482-B8B2-AE44F29DF641}" dt="2024-01-11T22:27:00.314" v="2303" actId="2696"/>
          <pc:sldLayoutMkLst>
            <pc:docMk/>
            <pc:sldMasterMk cId="1663889483" sldId="2147483809"/>
            <pc:sldLayoutMk cId="3641342828" sldId="2147483840"/>
          </pc:sldLayoutMkLst>
        </pc:sldLayoutChg>
        <pc:sldLayoutChg chg="del">
          <pc:chgData name="Bob Heinemann" userId="2f06b177-d646-4aca-968e-b5dc5b6e5c99" providerId="ADAL" clId="{92AD059F-74EF-4482-B8B2-AE44F29DF641}" dt="2024-01-11T22:27:00.314" v="2304" actId="2696"/>
          <pc:sldLayoutMkLst>
            <pc:docMk/>
            <pc:sldMasterMk cId="1663889483" sldId="2147483809"/>
            <pc:sldLayoutMk cId="656314499" sldId="2147483841"/>
          </pc:sldLayoutMkLst>
        </pc:sldLayoutChg>
        <pc:sldLayoutChg chg="del">
          <pc:chgData name="Bob Heinemann" userId="2f06b177-d646-4aca-968e-b5dc5b6e5c99" providerId="ADAL" clId="{92AD059F-74EF-4482-B8B2-AE44F29DF641}" dt="2024-01-11T22:27:00.329" v="2305" actId="2696"/>
          <pc:sldLayoutMkLst>
            <pc:docMk/>
            <pc:sldMasterMk cId="1663889483" sldId="2147483809"/>
            <pc:sldLayoutMk cId="4245944835" sldId="2147483842"/>
          </pc:sldLayoutMkLst>
        </pc:sldLayoutChg>
      </pc:sldMasterChg>
      <pc:sldMasterChg chg="del delSldLayout">
        <pc:chgData name="Bob Heinemann" userId="2f06b177-d646-4aca-968e-b5dc5b6e5c99" providerId="ADAL" clId="{92AD059F-74EF-4482-B8B2-AE44F29DF641}" dt="2024-01-11T22:27:05.409" v="2336" actId="2696"/>
        <pc:sldMasterMkLst>
          <pc:docMk/>
          <pc:sldMasterMk cId="3047067654" sldId="2147483856"/>
        </pc:sldMasterMkLst>
        <pc:sldLayoutChg chg="del">
          <pc:chgData name="Bob Heinemann" userId="2f06b177-d646-4aca-968e-b5dc5b6e5c99" providerId="ADAL" clId="{92AD059F-74EF-4482-B8B2-AE44F29DF641}" dt="2024-01-11T22:27:04.200" v="2307" actId="2696"/>
          <pc:sldLayoutMkLst>
            <pc:docMk/>
            <pc:sldMasterMk cId="3047067654" sldId="2147483856"/>
            <pc:sldLayoutMk cId="580588062" sldId="2147483857"/>
          </pc:sldLayoutMkLst>
        </pc:sldLayoutChg>
        <pc:sldLayoutChg chg="del">
          <pc:chgData name="Bob Heinemann" userId="2f06b177-d646-4aca-968e-b5dc5b6e5c99" providerId="ADAL" clId="{92AD059F-74EF-4482-B8B2-AE44F29DF641}" dt="2024-01-11T22:27:04.200" v="2308" actId="2696"/>
          <pc:sldLayoutMkLst>
            <pc:docMk/>
            <pc:sldMasterMk cId="3047067654" sldId="2147483856"/>
            <pc:sldLayoutMk cId="1607429053" sldId="2147483858"/>
          </pc:sldLayoutMkLst>
        </pc:sldLayoutChg>
        <pc:sldLayoutChg chg="del">
          <pc:chgData name="Bob Heinemann" userId="2f06b177-d646-4aca-968e-b5dc5b6e5c99" providerId="ADAL" clId="{92AD059F-74EF-4482-B8B2-AE44F29DF641}" dt="2024-01-11T22:27:04.215" v="2309" actId="2696"/>
          <pc:sldLayoutMkLst>
            <pc:docMk/>
            <pc:sldMasterMk cId="3047067654" sldId="2147483856"/>
            <pc:sldLayoutMk cId="881674522" sldId="2147483859"/>
          </pc:sldLayoutMkLst>
        </pc:sldLayoutChg>
        <pc:sldLayoutChg chg="del">
          <pc:chgData name="Bob Heinemann" userId="2f06b177-d646-4aca-968e-b5dc5b6e5c99" providerId="ADAL" clId="{92AD059F-74EF-4482-B8B2-AE44F29DF641}" dt="2024-01-11T22:27:04.245" v="2310" actId="2696"/>
          <pc:sldLayoutMkLst>
            <pc:docMk/>
            <pc:sldMasterMk cId="3047067654" sldId="2147483856"/>
            <pc:sldLayoutMk cId="3678068691" sldId="2147483860"/>
          </pc:sldLayoutMkLst>
        </pc:sldLayoutChg>
        <pc:sldLayoutChg chg="del">
          <pc:chgData name="Bob Heinemann" userId="2f06b177-d646-4aca-968e-b5dc5b6e5c99" providerId="ADAL" clId="{92AD059F-74EF-4482-B8B2-AE44F29DF641}" dt="2024-01-11T22:27:04.260" v="2311" actId="2696"/>
          <pc:sldLayoutMkLst>
            <pc:docMk/>
            <pc:sldMasterMk cId="3047067654" sldId="2147483856"/>
            <pc:sldLayoutMk cId="450353090" sldId="2147483861"/>
          </pc:sldLayoutMkLst>
        </pc:sldLayoutChg>
        <pc:sldLayoutChg chg="del">
          <pc:chgData name="Bob Heinemann" userId="2f06b177-d646-4aca-968e-b5dc5b6e5c99" providerId="ADAL" clId="{92AD059F-74EF-4482-B8B2-AE44F29DF641}" dt="2024-01-11T22:27:04.290" v="2312" actId="2696"/>
          <pc:sldLayoutMkLst>
            <pc:docMk/>
            <pc:sldMasterMk cId="3047067654" sldId="2147483856"/>
            <pc:sldLayoutMk cId="2783882185" sldId="2147483862"/>
          </pc:sldLayoutMkLst>
        </pc:sldLayoutChg>
        <pc:sldLayoutChg chg="del">
          <pc:chgData name="Bob Heinemann" userId="2f06b177-d646-4aca-968e-b5dc5b6e5c99" providerId="ADAL" clId="{92AD059F-74EF-4482-B8B2-AE44F29DF641}" dt="2024-01-11T22:27:04.320" v="2313" actId="2696"/>
          <pc:sldLayoutMkLst>
            <pc:docMk/>
            <pc:sldMasterMk cId="3047067654" sldId="2147483856"/>
            <pc:sldLayoutMk cId="1643098913" sldId="2147483863"/>
          </pc:sldLayoutMkLst>
        </pc:sldLayoutChg>
        <pc:sldLayoutChg chg="del">
          <pc:chgData name="Bob Heinemann" userId="2f06b177-d646-4aca-968e-b5dc5b6e5c99" providerId="ADAL" clId="{92AD059F-74EF-4482-B8B2-AE44F29DF641}" dt="2024-01-11T22:27:04.350" v="2314" actId="2696"/>
          <pc:sldLayoutMkLst>
            <pc:docMk/>
            <pc:sldMasterMk cId="3047067654" sldId="2147483856"/>
            <pc:sldLayoutMk cId="599338294" sldId="2147483864"/>
          </pc:sldLayoutMkLst>
        </pc:sldLayoutChg>
        <pc:sldLayoutChg chg="del">
          <pc:chgData name="Bob Heinemann" userId="2f06b177-d646-4aca-968e-b5dc5b6e5c99" providerId="ADAL" clId="{92AD059F-74EF-4482-B8B2-AE44F29DF641}" dt="2024-01-11T22:27:04.380" v="2315" actId="2696"/>
          <pc:sldLayoutMkLst>
            <pc:docMk/>
            <pc:sldMasterMk cId="3047067654" sldId="2147483856"/>
            <pc:sldLayoutMk cId="156592760" sldId="2147483865"/>
          </pc:sldLayoutMkLst>
        </pc:sldLayoutChg>
        <pc:sldLayoutChg chg="del">
          <pc:chgData name="Bob Heinemann" userId="2f06b177-d646-4aca-968e-b5dc5b6e5c99" providerId="ADAL" clId="{92AD059F-74EF-4482-B8B2-AE44F29DF641}" dt="2024-01-11T22:27:04.410" v="2316" actId="2696"/>
          <pc:sldLayoutMkLst>
            <pc:docMk/>
            <pc:sldMasterMk cId="3047067654" sldId="2147483856"/>
            <pc:sldLayoutMk cId="3047990303" sldId="2147483866"/>
          </pc:sldLayoutMkLst>
        </pc:sldLayoutChg>
        <pc:sldLayoutChg chg="del">
          <pc:chgData name="Bob Heinemann" userId="2f06b177-d646-4aca-968e-b5dc5b6e5c99" providerId="ADAL" clId="{92AD059F-74EF-4482-B8B2-AE44F29DF641}" dt="2024-01-11T22:27:04.500" v="2317" actId="2696"/>
          <pc:sldLayoutMkLst>
            <pc:docMk/>
            <pc:sldMasterMk cId="3047067654" sldId="2147483856"/>
            <pc:sldLayoutMk cId="3562074510" sldId="2147483867"/>
          </pc:sldLayoutMkLst>
        </pc:sldLayoutChg>
        <pc:sldLayoutChg chg="del">
          <pc:chgData name="Bob Heinemann" userId="2f06b177-d646-4aca-968e-b5dc5b6e5c99" providerId="ADAL" clId="{92AD059F-74EF-4482-B8B2-AE44F29DF641}" dt="2024-01-11T22:27:04.635" v="2318" actId="2696"/>
          <pc:sldLayoutMkLst>
            <pc:docMk/>
            <pc:sldMasterMk cId="3047067654" sldId="2147483856"/>
            <pc:sldLayoutMk cId="1454606259" sldId="2147483868"/>
          </pc:sldLayoutMkLst>
        </pc:sldLayoutChg>
        <pc:sldLayoutChg chg="del">
          <pc:chgData name="Bob Heinemann" userId="2f06b177-d646-4aca-968e-b5dc5b6e5c99" providerId="ADAL" clId="{92AD059F-74EF-4482-B8B2-AE44F29DF641}" dt="2024-01-11T22:27:04.710" v="2319" actId="2696"/>
          <pc:sldLayoutMkLst>
            <pc:docMk/>
            <pc:sldMasterMk cId="3047067654" sldId="2147483856"/>
            <pc:sldLayoutMk cId="704986741" sldId="2147483869"/>
          </pc:sldLayoutMkLst>
        </pc:sldLayoutChg>
        <pc:sldLayoutChg chg="del">
          <pc:chgData name="Bob Heinemann" userId="2f06b177-d646-4aca-968e-b5dc5b6e5c99" providerId="ADAL" clId="{92AD059F-74EF-4482-B8B2-AE44F29DF641}" dt="2024-01-11T22:27:04.725" v="2320" actId="2696"/>
          <pc:sldLayoutMkLst>
            <pc:docMk/>
            <pc:sldMasterMk cId="3047067654" sldId="2147483856"/>
            <pc:sldLayoutMk cId="318660408" sldId="2147483870"/>
          </pc:sldLayoutMkLst>
        </pc:sldLayoutChg>
        <pc:sldLayoutChg chg="del">
          <pc:chgData name="Bob Heinemann" userId="2f06b177-d646-4aca-968e-b5dc5b6e5c99" providerId="ADAL" clId="{92AD059F-74EF-4482-B8B2-AE44F29DF641}" dt="2024-01-11T22:27:04.794" v="2321" actId="2696"/>
          <pc:sldLayoutMkLst>
            <pc:docMk/>
            <pc:sldMasterMk cId="3047067654" sldId="2147483856"/>
            <pc:sldLayoutMk cId="4210124787" sldId="2147483871"/>
          </pc:sldLayoutMkLst>
        </pc:sldLayoutChg>
        <pc:sldLayoutChg chg="del">
          <pc:chgData name="Bob Heinemann" userId="2f06b177-d646-4aca-968e-b5dc5b6e5c99" providerId="ADAL" clId="{92AD059F-74EF-4482-B8B2-AE44F29DF641}" dt="2024-01-11T22:27:04.824" v="2322" actId="2696"/>
          <pc:sldLayoutMkLst>
            <pc:docMk/>
            <pc:sldMasterMk cId="3047067654" sldId="2147483856"/>
            <pc:sldLayoutMk cId="488032417" sldId="2147483872"/>
          </pc:sldLayoutMkLst>
        </pc:sldLayoutChg>
        <pc:sldLayoutChg chg="del">
          <pc:chgData name="Bob Heinemann" userId="2f06b177-d646-4aca-968e-b5dc5b6e5c99" providerId="ADAL" clId="{92AD059F-74EF-4482-B8B2-AE44F29DF641}" dt="2024-01-11T22:27:04.839" v="2323" actId="2696"/>
          <pc:sldLayoutMkLst>
            <pc:docMk/>
            <pc:sldMasterMk cId="3047067654" sldId="2147483856"/>
            <pc:sldLayoutMk cId="2300084072" sldId="2147483873"/>
          </pc:sldLayoutMkLst>
        </pc:sldLayoutChg>
        <pc:sldLayoutChg chg="del">
          <pc:chgData name="Bob Heinemann" userId="2f06b177-d646-4aca-968e-b5dc5b6e5c99" providerId="ADAL" clId="{92AD059F-74EF-4482-B8B2-AE44F29DF641}" dt="2024-01-11T22:27:04.884" v="2324" actId="2696"/>
          <pc:sldLayoutMkLst>
            <pc:docMk/>
            <pc:sldMasterMk cId="3047067654" sldId="2147483856"/>
            <pc:sldLayoutMk cId="99391864" sldId="2147483874"/>
          </pc:sldLayoutMkLst>
        </pc:sldLayoutChg>
        <pc:sldLayoutChg chg="del">
          <pc:chgData name="Bob Heinemann" userId="2f06b177-d646-4aca-968e-b5dc5b6e5c99" providerId="ADAL" clId="{92AD059F-74EF-4482-B8B2-AE44F29DF641}" dt="2024-01-11T22:27:04.974" v="2325" actId="2696"/>
          <pc:sldLayoutMkLst>
            <pc:docMk/>
            <pc:sldMasterMk cId="3047067654" sldId="2147483856"/>
            <pc:sldLayoutMk cId="3486012992" sldId="2147483875"/>
          </pc:sldLayoutMkLst>
        </pc:sldLayoutChg>
        <pc:sldLayoutChg chg="del">
          <pc:chgData name="Bob Heinemann" userId="2f06b177-d646-4aca-968e-b5dc5b6e5c99" providerId="ADAL" clId="{92AD059F-74EF-4482-B8B2-AE44F29DF641}" dt="2024-01-11T22:27:04.989" v="2326" actId="2696"/>
          <pc:sldLayoutMkLst>
            <pc:docMk/>
            <pc:sldMasterMk cId="3047067654" sldId="2147483856"/>
            <pc:sldLayoutMk cId="2952511454" sldId="2147483876"/>
          </pc:sldLayoutMkLst>
        </pc:sldLayoutChg>
        <pc:sldLayoutChg chg="del">
          <pc:chgData name="Bob Heinemann" userId="2f06b177-d646-4aca-968e-b5dc5b6e5c99" providerId="ADAL" clId="{92AD059F-74EF-4482-B8B2-AE44F29DF641}" dt="2024-01-11T22:27:05.019" v="2327" actId="2696"/>
          <pc:sldLayoutMkLst>
            <pc:docMk/>
            <pc:sldMasterMk cId="3047067654" sldId="2147483856"/>
            <pc:sldLayoutMk cId="606817377" sldId="2147483877"/>
          </pc:sldLayoutMkLst>
        </pc:sldLayoutChg>
        <pc:sldLayoutChg chg="del">
          <pc:chgData name="Bob Heinemann" userId="2f06b177-d646-4aca-968e-b5dc5b6e5c99" providerId="ADAL" clId="{92AD059F-74EF-4482-B8B2-AE44F29DF641}" dt="2024-01-11T22:27:05.094" v="2328" actId="2696"/>
          <pc:sldLayoutMkLst>
            <pc:docMk/>
            <pc:sldMasterMk cId="3047067654" sldId="2147483856"/>
            <pc:sldLayoutMk cId="3741818093" sldId="2147483878"/>
          </pc:sldLayoutMkLst>
        </pc:sldLayoutChg>
        <pc:sldLayoutChg chg="del">
          <pc:chgData name="Bob Heinemann" userId="2f06b177-d646-4aca-968e-b5dc5b6e5c99" providerId="ADAL" clId="{92AD059F-74EF-4482-B8B2-AE44F29DF641}" dt="2024-01-11T22:27:05.109" v="2329" actId="2696"/>
          <pc:sldLayoutMkLst>
            <pc:docMk/>
            <pc:sldMasterMk cId="3047067654" sldId="2147483856"/>
            <pc:sldLayoutMk cId="214335330" sldId="2147483879"/>
          </pc:sldLayoutMkLst>
        </pc:sldLayoutChg>
        <pc:sldLayoutChg chg="del">
          <pc:chgData name="Bob Heinemann" userId="2f06b177-d646-4aca-968e-b5dc5b6e5c99" providerId="ADAL" clId="{92AD059F-74EF-4482-B8B2-AE44F29DF641}" dt="2024-01-11T22:27:05.124" v="2330" actId="2696"/>
          <pc:sldLayoutMkLst>
            <pc:docMk/>
            <pc:sldMasterMk cId="3047067654" sldId="2147483856"/>
            <pc:sldLayoutMk cId="2596488148" sldId="2147483880"/>
          </pc:sldLayoutMkLst>
        </pc:sldLayoutChg>
        <pc:sldLayoutChg chg="del">
          <pc:chgData name="Bob Heinemann" userId="2f06b177-d646-4aca-968e-b5dc5b6e5c99" providerId="ADAL" clId="{92AD059F-74EF-4482-B8B2-AE44F29DF641}" dt="2024-01-11T22:27:05.139" v="2331" actId="2696"/>
          <pc:sldLayoutMkLst>
            <pc:docMk/>
            <pc:sldMasterMk cId="3047067654" sldId="2147483856"/>
            <pc:sldLayoutMk cId="2282846727" sldId="2147483881"/>
          </pc:sldLayoutMkLst>
        </pc:sldLayoutChg>
        <pc:sldLayoutChg chg="del">
          <pc:chgData name="Bob Heinemann" userId="2f06b177-d646-4aca-968e-b5dc5b6e5c99" providerId="ADAL" clId="{92AD059F-74EF-4482-B8B2-AE44F29DF641}" dt="2024-01-11T22:27:05.154" v="2332" actId="2696"/>
          <pc:sldLayoutMkLst>
            <pc:docMk/>
            <pc:sldMasterMk cId="3047067654" sldId="2147483856"/>
            <pc:sldLayoutMk cId="453739702" sldId="2147483882"/>
          </pc:sldLayoutMkLst>
        </pc:sldLayoutChg>
        <pc:sldLayoutChg chg="del">
          <pc:chgData name="Bob Heinemann" userId="2f06b177-d646-4aca-968e-b5dc5b6e5c99" providerId="ADAL" clId="{92AD059F-74EF-4482-B8B2-AE44F29DF641}" dt="2024-01-11T22:27:05.154" v="2333" actId="2696"/>
          <pc:sldLayoutMkLst>
            <pc:docMk/>
            <pc:sldMasterMk cId="3047067654" sldId="2147483856"/>
            <pc:sldLayoutMk cId="2679371071" sldId="2147483883"/>
          </pc:sldLayoutMkLst>
        </pc:sldLayoutChg>
        <pc:sldLayoutChg chg="del">
          <pc:chgData name="Bob Heinemann" userId="2f06b177-d646-4aca-968e-b5dc5b6e5c99" providerId="ADAL" clId="{92AD059F-74EF-4482-B8B2-AE44F29DF641}" dt="2024-01-11T22:27:05.379" v="2334" actId="2696"/>
          <pc:sldLayoutMkLst>
            <pc:docMk/>
            <pc:sldMasterMk cId="3047067654" sldId="2147483856"/>
            <pc:sldLayoutMk cId="1289112680" sldId="2147483884"/>
          </pc:sldLayoutMkLst>
        </pc:sldLayoutChg>
        <pc:sldLayoutChg chg="del">
          <pc:chgData name="Bob Heinemann" userId="2f06b177-d646-4aca-968e-b5dc5b6e5c99" providerId="ADAL" clId="{92AD059F-74EF-4482-B8B2-AE44F29DF641}" dt="2024-01-11T22:27:05.379" v="2335" actId="2696"/>
          <pc:sldLayoutMkLst>
            <pc:docMk/>
            <pc:sldMasterMk cId="3047067654" sldId="2147483856"/>
            <pc:sldLayoutMk cId="2517951790" sldId="2147483885"/>
          </pc:sldLayoutMkLst>
        </pc:sldLayoutChg>
      </pc:sldMasterChg>
      <pc:sldMasterChg chg="del delSldLayout">
        <pc:chgData name="Bob Heinemann" userId="2f06b177-d646-4aca-968e-b5dc5b6e5c99" providerId="ADAL" clId="{92AD059F-74EF-4482-B8B2-AE44F29DF641}" dt="2024-01-11T22:27:10.095" v="2354" actId="2696"/>
        <pc:sldMasterMkLst>
          <pc:docMk/>
          <pc:sldMasterMk cId="996923210" sldId="2147483887"/>
        </pc:sldMasterMkLst>
        <pc:sldLayoutChg chg="del">
          <pc:chgData name="Bob Heinemann" userId="2f06b177-d646-4aca-968e-b5dc5b6e5c99" providerId="ADAL" clId="{92AD059F-74EF-4482-B8B2-AE44F29DF641}" dt="2024-01-11T22:27:09.780" v="2337" actId="2696"/>
          <pc:sldLayoutMkLst>
            <pc:docMk/>
            <pc:sldMasterMk cId="996923210" sldId="2147483887"/>
            <pc:sldLayoutMk cId="1564581508" sldId="2147483888"/>
          </pc:sldLayoutMkLst>
        </pc:sldLayoutChg>
        <pc:sldLayoutChg chg="del">
          <pc:chgData name="Bob Heinemann" userId="2f06b177-d646-4aca-968e-b5dc5b6e5c99" providerId="ADAL" clId="{92AD059F-74EF-4482-B8B2-AE44F29DF641}" dt="2024-01-11T22:27:09.780" v="2338" actId="2696"/>
          <pc:sldLayoutMkLst>
            <pc:docMk/>
            <pc:sldMasterMk cId="996923210" sldId="2147483887"/>
            <pc:sldLayoutMk cId="746405290" sldId="2147483889"/>
          </pc:sldLayoutMkLst>
        </pc:sldLayoutChg>
        <pc:sldLayoutChg chg="del">
          <pc:chgData name="Bob Heinemann" userId="2f06b177-d646-4aca-968e-b5dc5b6e5c99" providerId="ADAL" clId="{92AD059F-74EF-4482-B8B2-AE44F29DF641}" dt="2024-01-11T22:27:09.810" v="2339" actId="2696"/>
          <pc:sldLayoutMkLst>
            <pc:docMk/>
            <pc:sldMasterMk cId="996923210" sldId="2147483887"/>
            <pc:sldLayoutMk cId="4015821297" sldId="2147483890"/>
          </pc:sldLayoutMkLst>
        </pc:sldLayoutChg>
        <pc:sldLayoutChg chg="del">
          <pc:chgData name="Bob Heinemann" userId="2f06b177-d646-4aca-968e-b5dc5b6e5c99" providerId="ADAL" clId="{92AD059F-74EF-4482-B8B2-AE44F29DF641}" dt="2024-01-11T22:27:09.840" v="2340" actId="2696"/>
          <pc:sldLayoutMkLst>
            <pc:docMk/>
            <pc:sldMasterMk cId="996923210" sldId="2147483887"/>
            <pc:sldLayoutMk cId="1568473892" sldId="2147483891"/>
          </pc:sldLayoutMkLst>
        </pc:sldLayoutChg>
        <pc:sldLayoutChg chg="del">
          <pc:chgData name="Bob Heinemann" userId="2f06b177-d646-4aca-968e-b5dc5b6e5c99" providerId="ADAL" clId="{92AD059F-74EF-4482-B8B2-AE44F29DF641}" dt="2024-01-11T22:27:09.840" v="2341" actId="2696"/>
          <pc:sldLayoutMkLst>
            <pc:docMk/>
            <pc:sldMasterMk cId="996923210" sldId="2147483887"/>
            <pc:sldLayoutMk cId="2089109343" sldId="2147483892"/>
          </pc:sldLayoutMkLst>
        </pc:sldLayoutChg>
        <pc:sldLayoutChg chg="del">
          <pc:chgData name="Bob Heinemann" userId="2f06b177-d646-4aca-968e-b5dc5b6e5c99" providerId="ADAL" clId="{92AD059F-74EF-4482-B8B2-AE44F29DF641}" dt="2024-01-11T22:27:09.870" v="2342" actId="2696"/>
          <pc:sldLayoutMkLst>
            <pc:docMk/>
            <pc:sldMasterMk cId="996923210" sldId="2147483887"/>
            <pc:sldLayoutMk cId="272122607" sldId="2147483893"/>
          </pc:sldLayoutMkLst>
        </pc:sldLayoutChg>
        <pc:sldLayoutChg chg="del">
          <pc:chgData name="Bob Heinemann" userId="2f06b177-d646-4aca-968e-b5dc5b6e5c99" providerId="ADAL" clId="{92AD059F-74EF-4482-B8B2-AE44F29DF641}" dt="2024-01-11T22:27:09.900" v="2343" actId="2696"/>
          <pc:sldLayoutMkLst>
            <pc:docMk/>
            <pc:sldMasterMk cId="996923210" sldId="2147483887"/>
            <pc:sldLayoutMk cId="1516712547" sldId="2147483894"/>
          </pc:sldLayoutMkLst>
        </pc:sldLayoutChg>
        <pc:sldLayoutChg chg="del">
          <pc:chgData name="Bob Heinemann" userId="2f06b177-d646-4aca-968e-b5dc5b6e5c99" providerId="ADAL" clId="{92AD059F-74EF-4482-B8B2-AE44F29DF641}" dt="2024-01-11T22:27:09.900" v="2344" actId="2696"/>
          <pc:sldLayoutMkLst>
            <pc:docMk/>
            <pc:sldMasterMk cId="996923210" sldId="2147483887"/>
            <pc:sldLayoutMk cId="2630000640" sldId="2147483895"/>
          </pc:sldLayoutMkLst>
        </pc:sldLayoutChg>
        <pc:sldLayoutChg chg="del">
          <pc:chgData name="Bob Heinemann" userId="2f06b177-d646-4aca-968e-b5dc5b6e5c99" providerId="ADAL" clId="{92AD059F-74EF-4482-B8B2-AE44F29DF641}" dt="2024-01-11T22:27:09.930" v="2345" actId="2696"/>
          <pc:sldLayoutMkLst>
            <pc:docMk/>
            <pc:sldMasterMk cId="996923210" sldId="2147483887"/>
            <pc:sldLayoutMk cId="3561721681" sldId="2147483896"/>
          </pc:sldLayoutMkLst>
        </pc:sldLayoutChg>
        <pc:sldLayoutChg chg="del">
          <pc:chgData name="Bob Heinemann" userId="2f06b177-d646-4aca-968e-b5dc5b6e5c99" providerId="ADAL" clId="{92AD059F-74EF-4482-B8B2-AE44F29DF641}" dt="2024-01-11T22:27:09.960" v="2346" actId="2696"/>
          <pc:sldLayoutMkLst>
            <pc:docMk/>
            <pc:sldMasterMk cId="996923210" sldId="2147483887"/>
            <pc:sldLayoutMk cId="430946992" sldId="2147483897"/>
          </pc:sldLayoutMkLst>
        </pc:sldLayoutChg>
        <pc:sldLayoutChg chg="del">
          <pc:chgData name="Bob Heinemann" userId="2f06b177-d646-4aca-968e-b5dc5b6e5c99" providerId="ADAL" clId="{92AD059F-74EF-4482-B8B2-AE44F29DF641}" dt="2024-01-11T22:27:09.960" v="2347" actId="2696"/>
          <pc:sldLayoutMkLst>
            <pc:docMk/>
            <pc:sldMasterMk cId="996923210" sldId="2147483887"/>
            <pc:sldLayoutMk cId="3429642766" sldId="2147483898"/>
          </pc:sldLayoutMkLst>
        </pc:sldLayoutChg>
        <pc:sldLayoutChg chg="del">
          <pc:chgData name="Bob Heinemann" userId="2f06b177-d646-4aca-968e-b5dc5b6e5c99" providerId="ADAL" clId="{92AD059F-74EF-4482-B8B2-AE44F29DF641}" dt="2024-01-11T22:27:09.990" v="2348" actId="2696"/>
          <pc:sldLayoutMkLst>
            <pc:docMk/>
            <pc:sldMasterMk cId="996923210" sldId="2147483887"/>
            <pc:sldLayoutMk cId="1866116658" sldId="2147483899"/>
          </pc:sldLayoutMkLst>
        </pc:sldLayoutChg>
        <pc:sldLayoutChg chg="del">
          <pc:chgData name="Bob Heinemann" userId="2f06b177-d646-4aca-968e-b5dc5b6e5c99" providerId="ADAL" clId="{92AD059F-74EF-4482-B8B2-AE44F29DF641}" dt="2024-01-11T22:27:10.020" v="2349" actId="2696"/>
          <pc:sldLayoutMkLst>
            <pc:docMk/>
            <pc:sldMasterMk cId="996923210" sldId="2147483887"/>
            <pc:sldLayoutMk cId="1080109421" sldId="2147483900"/>
          </pc:sldLayoutMkLst>
        </pc:sldLayoutChg>
        <pc:sldLayoutChg chg="del">
          <pc:chgData name="Bob Heinemann" userId="2f06b177-d646-4aca-968e-b5dc5b6e5c99" providerId="ADAL" clId="{92AD059F-74EF-4482-B8B2-AE44F29DF641}" dt="2024-01-11T22:27:10.020" v="2350" actId="2696"/>
          <pc:sldLayoutMkLst>
            <pc:docMk/>
            <pc:sldMasterMk cId="996923210" sldId="2147483887"/>
            <pc:sldLayoutMk cId="1349942684" sldId="2147483901"/>
          </pc:sldLayoutMkLst>
        </pc:sldLayoutChg>
        <pc:sldLayoutChg chg="del">
          <pc:chgData name="Bob Heinemann" userId="2f06b177-d646-4aca-968e-b5dc5b6e5c99" providerId="ADAL" clId="{92AD059F-74EF-4482-B8B2-AE44F29DF641}" dt="2024-01-11T22:27:10.065" v="2351" actId="2696"/>
          <pc:sldLayoutMkLst>
            <pc:docMk/>
            <pc:sldMasterMk cId="996923210" sldId="2147483887"/>
            <pc:sldLayoutMk cId="191469242" sldId="2147483902"/>
          </pc:sldLayoutMkLst>
        </pc:sldLayoutChg>
        <pc:sldLayoutChg chg="del">
          <pc:chgData name="Bob Heinemann" userId="2f06b177-d646-4aca-968e-b5dc5b6e5c99" providerId="ADAL" clId="{92AD059F-74EF-4482-B8B2-AE44F29DF641}" dt="2024-01-11T22:27:10.080" v="2352" actId="2696"/>
          <pc:sldLayoutMkLst>
            <pc:docMk/>
            <pc:sldMasterMk cId="996923210" sldId="2147483887"/>
            <pc:sldLayoutMk cId="1601441825" sldId="2147483903"/>
          </pc:sldLayoutMkLst>
        </pc:sldLayoutChg>
        <pc:sldLayoutChg chg="del">
          <pc:chgData name="Bob Heinemann" userId="2f06b177-d646-4aca-968e-b5dc5b6e5c99" providerId="ADAL" clId="{92AD059F-74EF-4482-B8B2-AE44F29DF641}" dt="2024-01-11T22:27:10.080" v="2353" actId="2696"/>
          <pc:sldLayoutMkLst>
            <pc:docMk/>
            <pc:sldMasterMk cId="996923210" sldId="2147483887"/>
            <pc:sldLayoutMk cId="2393735435" sldId="2147483904"/>
          </pc:sldLayoutMkLst>
        </pc:sldLayoutChg>
      </pc:sldMasterChg>
    </pc:docChg>
  </pc:docChgLst>
  <pc:docChgLst>
    <pc:chgData name="Gananand G Kini" userId="7e704cb4-ceca-45b4-9649-11f664136731" providerId="ADAL" clId="{687C7921-4B9A-2D4A-BE7F-62B793D7CD67}"/>
    <pc:docChg chg="undo custSel addSld delSld modSld modSection">
      <pc:chgData name="Gananand G Kini" userId="7e704cb4-ceca-45b4-9649-11f664136731" providerId="ADAL" clId="{687C7921-4B9A-2D4A-BE7F-62B793D7CD67}" dt="2024-01-10T19:45:07.646" v="1490"/>
      <pc:docMkLst>
        <pc:docMk/>
      </pc:docMkLst>
      <pc:sldChg chg="new del">
        <pc:chgData name="Gananand G Kini" userId="7e704cb4-ceca-45b4-9649-11f664136731" providerId="ADAL" clId="{687C7921-4B9A-2D4A-BE7F-62B793D7CD67}" dt="2024-01-05T14:54:52.420" v="1" actId="680"/>
        <pc:sldMkLst>
          <pc:docMk/>
          <pc:sldMk cId="341695727" sldId="5015"/>
        </pc:sldMkLst>
      </pc:sldChg>
      <pc:sldChg chg="modSp add mod">
        <pc:chgData name="Gananand G Kini" userId="7e704cb4-ceca-45b4-9649-11f664136731" providerId="ADAL" clId="{687C7921-4B9A-2D4A-BE7F-62B793D7CD67}" dt="2024-01-05T15:09:35.155" v="1474" actId="20577"/>
        <pc:sldMkLst>
          <pc:docMk/>
          <pc:sldMk cId="777709008" sldId="5015"/>
        </pc:sldMkLst>
        <pc:spChg chg="mod">
          <ac:chgData name="Gananand G Kini" userId="7e704cb4-ceca-45b4-9649-11f664136731" providerId="ADAL" clId="{687C7921-4B9A-2D4A-BE7F-62B793D7CD67}" dt="2024-01-05T14:55:35.531" v="52" actId="20577"/>
          <ac:spMkLst>
            <pc:docMk/>
            <pc:sldMk cId="777709008" sldId="5015"/>
            <ac:spMk id="2" creationId="{D6834055-5427-27B1-52BD-D7C1F622E62A}"/>
          </ac:spMkLst>
        </pc:spChg>
        <pc:spChg chg="mod">
          <ac:chgData name="Gananand G Kini" userId="7e704cb4-ceca-45b4-9649-11f664136731" providerId="ADAL" clId="{687C7921-4B9A-2D4A-BE7F-62B793D7CD67}" dt="2024-01-05T15:09:35.155" v="1474" actId="20577"/>
          <ac:spMkLst>
            <pc:docMk/>
            <pc:sldMk cId="777709008" sldId="5015"/>
            <ac:spMk id="3" creationId="{C0F6970A-8497-5884-805C-E89EEDB31207}"/>
          </ac:spMkLst>
        </pc:spChg>
      </pc:sldChg>
      <pc:sldChg chg="new del">
        <pc:chgData name="Gananand G Kini" userId="7e704cb4-ceca-45b4-9649-11f664136731" providerId="ADAL" clId="{687C7921-4B9A-2D4A-BE7F-62B793D7CD67}" dt="2024-01-05T14:55:08.254" v="4" actId="2696"/>
        <pc:sldMkLst>
          <pc:docMk/>
          <pc:sldMk cId="1509681811" sldId="5015"/>
        </pc:sldMkLst>
      </pc:sldChg>
      <pc:sldChg chg="new del">
        <pc:chgData name="Gananand G Kini" userId="7e704cb4-ceca-45b4-9649-11f664136731" providerId="ADAL" clId="{687C7921-4B9A-2D4A-BE7F-62B793D7CD67}" dt="2024-01-05T14:55:23.271" v="11" actId="2696"/>
        <pc:sldMkLst>
          <pc:docMk/>
          <pc:sldMk cId="1963931055" sldId="5015"/>
        </pc:sldMkLst>
      </pc:sldChg>
      <pc:sldChg chg="modSp new mod">
        <pc:chgData name="Gananand G Kini" userId="7e704cb4-ceca-45b4-9649-11f664136731" providerId="ADAL" clId="{687C7921-4B9A-2D4A-BE7F-62B793D7CD67}" dt="2024-01-09T20:06:24.484" v="1489" actId="20577"/>
        <pc:sldMkLst>
          <pc:docMk/>
          <pc:sldMk cId="929522556" sldId="5016"/>
        </pc:sldMkLst>
        <pc:spChg chg="mod">
          <ac:chgData name="Gananand G Kini" userId="7e704cb4-ceca-45b4-9649-11f664136731" providerId="ADAL" clId="{687C7921-4B9A-2D4A-BE7F-62B793D7CD67}" dt="2024-01-05T15:04:31.146" v="888" actId="20577"/>
          <ac:spMkLst>
            <pc:docMk/>
            <pc:sldMk cId="929522556" sldId="5016"/>
            <ac:spMk id="2" creationId="{A70E0B0C-8539-E6B6-2985-E8984090C8DF}"/>
          </ac:spMkLst>
        </pc:spChg>
        <pc:spChg chg="mod">
          <ac:chgData name="Gananand G Kini" userId="7e704cb4-ceca-45b4-9649-11f664136731" providerId="ADAL" clId="{687C7921-4B9A-2D4A-BE7F-62B793D7CD67}" dt="2024-01-09T20:06:24.484" v="1489" actId="20577"/>
          <ac:spMkLst>
            <pc:docMk/>
            <pc:sldMk cId="929522556" sldId="5016"/>
            <ac:spMk id="3" creationId="{DCC9307B-1278-B3CF-BB0A-460558CA645C}"/>
          </ac:spMkLst>
        </pc:spChg>
      </pc:sldChg>
      <pc:sldChg chg="addSp delSp modSp new del mod">
        <pc:chgData name="Gananand G Kini" userId="7e704cb4-ceca-45b4-9649-11f664136731" providerId="ADAL" clId="{687C7921-4B9A-2D4A-BE7F-62B793D7CD67}" dt="2024-01-05T14:55:19.094" v="9" actId="2696"/>
        <pc:sldMkLst>
          <pc:docMk/>
          <pc:sldMk cId="2571069738" sldId="5016"/>
        </pc:sldMkLst>
        <pc:spChg chg="mod">
          <ac:chgData name="Gananand G Kini" userId="7e704cb4-ceca-45b4-9649-11f664136731" providerId="ADAL" clId="{687C7921-4B9A-2D4A-BE7F-62B793D7CD67}" dt="2024-01-05T14:55:11.601" v="5" actId="20577"/>
          <ac:spMkLst>
            <pc:docMk/>
            <pc:sldMk cId="2571069738" sldId="5016"/>
            <ac:spMk id="2" creationId="{F15AE2A8-97F1-3D9E-AB37-080F2089A034}"/>
          </ac:spMkLst>
        </pc:spChg>
        <pc:spChg chg="add del mod">
          <ac:chgData name="Gananand G Kini" userId="7e704cb4-ceca-45b4-9649-11f664136731" providerId="ADAL" clId="{687C7921-4B9A-2D4A-BE7F-62B793D7CD67}" dt="2024-01-05T14:55:17.446" v="8"/>
          <ac:spMkLst>
            <pc:docMk/>
            <pc:sldMk cId="2571069738" sldId="5016"/>
            <ac:spMk id="5" creationId="{E39C1565-2AE7-7835-2857-0B496D3A6D2C}"/>
          </ac:spMkLst>
        </pc:spChg>
      </pc:sldChg>
      <pc:sldChg chg="add">
        <pc:chgData name="Gananand G Kini" userId="7e704cb4-ceca-45b4-9649-11f664136731" providerId="ADAL" clId="{687C7921-4B9A-2D4A-BE7F-62B793D7CD67}" dt="2024-01-10T19:45:07.646" v="1490"/>
        <pc:sldMkLst>
          <pc:docMk/>
          <pc:sldMk cId="3471502014" sldId="5025"/>
        </pc:sldMkLst>
      </pc:sldChg>
    </pc:docChg>
  </pc:docChgLst>
  <pc:docChgLst>
    <pc:chgData name="Bob Heinemann" userId="2f06b177-d646-4aca-968e-b5dc5b6e5c99" providerId="ADAL" clId="{45642CA7-4B95-46F0-8238-10911F30AD44}"/>
    <pc:docChg chg="undo custSel addSld delSld modSld sldOrd modSection">
      <pc:chgData name="Bob Heinemann" userId="2f06b177-d646-4aca-968e-b5dc5b6e5c99" providerId="ADAL" clId="{45642CA7-4B95-46F0-8238-10911F30AD44}" dt="2023-08-18T16:19:09.654" v="2710" actId="20577"/>
      <pc:docMkLst>
        <pc:docMk/>
      </pc:docMkLst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0" sldId="256"/>
        </pc:sldMkLst>
      </pc:sldChg>
      <pc:sldChg chg="modSp mod">
        <pc:chgData name="Bob Heinemann" userId="2f06b177-d646-4aca-968e-b5dc5b6e5c99" providerId="ADAL" clId="{45642CA7-4B95-46F0-8238-10911F30AD44}" dt="2023-08-16T18:52:08.720" v="7" actId="20577"/>
        <pc:sldMkLst>
          <pc:docMk/>
          <pc:sldMk cId="2623002088" sldId="257"/>
        </pc:sldMkLst>
        <pc:spChg chg="mod">
          <ac:chgData name="Bob Heinemann" userId="2f06b177-d646-4aca-968e-b5dc5b6e5c99" providerId="ADAL" clId="{45642CA7-4B95-46F0-8238-10911F30AD44}" dt="2023-08-16T18:52:08.720" v="7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 mod">
        <pc:chgData name="Bob Heinemann" userId="2f06b177-d646-4aca-968e-b5dc5b6e5c99" providerId="ADAL" clId="{45642CA7-4B95-46F0-8238-10911F30AD44}" dt="2023-08-18T16:19:09.654" v="2710" actId="20577"/>
        <pc:sldMkLst>
          <pc:docMk/>
          <pc:sldMk cId="419829132" sldId="259"/>
        </pc:sldMkLst>
        <pc:graphicFrameChg chg="mod modGraphic">
          <ac:chgData name="Bob Heinemann" userId="2f06b177-d646-4aca-968e-b5dc5b6e5c99" providerId="ADAL" clId="{45642CA7-4B95-46F0-8238-10911F30AD44}" dt="2023-08-18T16:19:09.654" v="2710" actId="20577"/>
          <ac:graphicFrameMkLst>
            <pc:docMk/>
            <pc:sldMk cId="419829132" sldId="259"/>
            <ac:graphicFrameMk id="6" creationId="{7ABB5FD2-EB42-38D9-A868-BA5538559F0C}"/>
          </ac:graphicFrameMkLst>
        </pc:graphicFrameChg>
      </pc:sldChg>
      <pc:sldChg chg="modSp mod">
        <pc:chgData name="Bob Heinemann" userId="2f06b177-d646-4aca-968e-b5dc5b6e5c99" providerId="ADAL" clId="{45642CA7-4B95-46F0-8238-10911F30AD44}" dt="2023-08-16T18:53:41.582" v="24" actId="5793"/>
        <pc:sldMkLst>
          <pc:docMk/>
          <pc:sldMk cId="450011491" sldId="261"/>
        </pc:sldMkLst>
        <pc:spChg chg="mod">
          <ac:chgData name="Bob Heinemann" userId="2f06b177-d646-4aca-968e-b5dc5b6e5c99" providerId="ADAL" clId="{45642CA7-4B95-46F0-8238-10911F30AD44}" dt="2023-08-16T18:53:41.582" v="24" actId="5793"/>
          <ac:spMkLst>
            <pc:docMk/>
            <pc:sldMk cId="450011491" sldId="261"/>
            <ac:spMk id="3" creationId="{02DD74E7-E2EC-F34E-BF25-D3CEF5AD1650}"/>
          </ac:spMkLst>
        </pc:spChg>
      </pc:sldChg>
      <pc:sldChg chg="modSp mod ord">
        <pc:chgData name="Bob Heinemann" userId="2f06b177-d646-4aca-968e-b5dc5b6e5c99" providerId="ADAL" clId="{45642CA7-4B95-46F0-8238-10911F30AD44}" dt="2023-08-17T13:32:39.278" v="1907" actId="2711"/>
        <pc:sldMkLst>
          <pc:docMk/>
          <pc:sldMk cId="2862387157" sldId="271"/>
        </pc:sldMkLst>
        <pc:spChg chg="mod">
          <ac:chgData name="Bob Heinemann" userId="2f06b177-d646-4aca-968e-b5dc5b6e5c99" providerId="ADAL" clId="{45642CA7-4B95-46F0-8238-10911F30AD44}" dt="2023-08-17T13:32:39.278" v="1907" actId="2711"/>
          <ac:spMkLst>
            <pc:docMk/>
            <pc:sldMk cId="2862387157" sldId="271"/>
            <ac:spMk id="2" creationId="{EBDCA74A-3141-9B4D-BB33-D320F37C039C}"/>
          </ac:spMkLst>
        </pc:spChg>
      </pc:sldChg>
      <pc:sldChg chg="modSp mod">
        <pc:chgData name="Bob Heinemann" userId="2f06b177-d646-4aca-968e-b5dc5b6e5c99" providerId="ADAL" clId="{45642CA7-4B95-46F0-8238-10911F30AD44}" dt="2023-08-17T13:29:52.470" v="1877" actId="2711"/>
        <pc:sldMkLst>
          <pc:docMk/>
          <pc:sldMk cId="4194838497" sldId="417"/>
        </pc:sldMkLst>
        <pc:spChg chg="mod">
          <ac:chgData name="Bob Heinemann" userId="2f06b177-d646-4aca-968e-b5dc5b6e5c99" providerId="ADAL" clId="{45642CA7-4B95-46F0-8238-10911F30AD44}" dt="2023-08-17T13:29:52.470" v="1877" actId="2711"/>
          <ac:spMkLst>
            <pc:docMk/>
            <pc:sldMk cId="4194838497" sldId="417"/>
            <ac:spMk id="3" creationId="{078F9868-2CCD-9CAF-3AE9-4E4D596251BC}"/>
          </ac:spMkLst>
        </pc:spChg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1862869358" sldId="576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3259725674" sldId="579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4279929939" sldId="580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3024700153" sldId="581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2378452926" sldId="585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3573367452" sldId="586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18271799" sldId="587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3024401775" sldId="589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2487307912" sldId="4898"/>
        </pc:sldMkLst>
      </pc:sldChg>
      <pc:sldChg chg="modSp mod ord">
        <pc:chgData name="Bob Heinemann" userId="2f06b177-d646-4aca-968e-b5dc5b6e5c99" providerId="ADAL" clId="{45642CA7-4B95-46F0-8238-10911F30AD44}" dt="2023-08-17T13:32:46.087" v="1908" actId="2711"/>
        <pc:sldMkLst>
          <pc:docMk/>
          <pc:sldMk cId="1325703005" sldId="4922"/>
        </pc:sldMkLst>
        <pc:spChg chg="mod">
          <ac:chgData name="Bob Heinemann" userId="2f06b177-d646-4aca-968e-b5dc5b6e5c99" providerId="ADAL" clId="{45642CA7-4B95-46F0-8238-10911F30AD44}" dt="2023-08-17T13:32:46.087" v="1908" actId="2711"/>
          <ac:spMkLst>
            <pc:docMk/>
            <pc:sldMk cId="1325703005" sldId="4922"/>
            <ac:spMk id="2" creationId="{E8E353CA-7C0F-69E7-5976-8A163976BC39}"/>
          </ac:spMkLst>
        </pc:spChg>
      </pc:sldChg>
      <pc:sldChg chg="addSp modSp add mod ord modNotesTx">
        <pc:chgData name="Bob Heinemann" userId="2f06b177-d646-4aca-968e-b5dc5b6e5c99" providerId="ADAL" clId="{45642CA7-4B95-46F0-8238-10911F30AD44}" dt="2023-08-17T16:18:38.369" v="2027" actId="1076"/>
        <pc:sldMkLst>
          <pc:docMk/>
          <pc:sldMk cId="2119242481" sldId="4923"/>
        </pc:sldMkLst>
        <pc:spChg chg="mod">
          <ac:chgData name="Bob Heinemann" userId="2f06b177-d646-4aca-968e-b5dc5b6e5c99" providerId="ADAL" clId="{45642CA7-4B95-46F0-8238-10911F30AD44}" dt="2023-08-16T21:36:01.176" v="1504" actId="2711"/>
          <ac:spMkLst>
            <pc:docMk/>
            <pc:sldMk cId="2119242481" sldId="4923"/>
            <ac:spMk id="2" creationId="{357E75F4-08AF-7694-C916-6372850F7629}"/>
          </ac:spMkLst>
        </pc:spChg>
        <pc:spChg chg="mod">
          <ac:chgData name="Bob Heinemann" userId="2f06b177-d646-4aca-968e-b5dc5b6e5c99" providerId="ADAL" clId="{45642CA7-4B95-46F0-8238-10911F30AD44}" dt="2023-08-17T16:18:29.184" v="2026" actId="27636"/>
          <ac:spMkLst>
            <pc:docMk/>
            <pc:sldMk cId="2119242481" sldId="4923"/>
            <ac:spMk id="3" creationId="{BE5B71CA-0934-9661-8B65-7A6623DC2647}"/>
          </ac:spMkLst>
        </pc:spChg>
        <pc:spChg chg="add mod">
          <ac:chgData name="Bob Heinemann" userId="2f06b177-d646-4aca-968e-b5dc5b6e5c99" providerId="ADAL" clId="{45642CA7-4B95-46F0-8238-10911F30AD44}" dt="2023-08-17T16:18:38.369" v="2027" actId="1076"/>
          <ac:spMkLst>
            <pc:docMk/>
            <pc:sldMk cId="2119242481" sldId="4923"/>
            <ac:spMk id="6" creationId="{A665B285-E83A-2239-7CC3-75855F3B935A}"/>
          </ac:spMkLst>
        </pc:spChg>
      </pc:sldChg>
      <pc:sldChg chg="del">
        <pc:chgData name="Bob Heinemann" userId="2f06b177-d646-4aca-968e-b5dc5b6e5c99" providerId="ADAL" clId="{45642CA7-4B95-46F0-8238-10911F30AD44}" dt="2023-08-16T18:59:08.445" v="115" actId="2696"/>
        <pc:sldMkLst>
          <pc:docMk/>
          <pc:sldMk cId="2983237086" sldId="4923"/>
        </pc:sldMkLst>
      </pc:sldChg>
      <pc:sldChg chg="addSp delSp modSp add mod">
        <pc:chgData name="Bob Heinemann" userId="2f06b177-d646-4aca-968e-b5dc5b6e5c99" providerId="ADAL" clId="{45642CA7-4B95-46F0-8238-10911F30AD44}" dt="2023-08-17T16:30:48.879" v="2415" actId="1076"/>
        <pc:sldMkLst>
          <pc:docMk/>
          <pc:sldMk cId="1437698478" sldId="4924"/>
        </pc:sldMkLst>
        <pc:spChg chg="mod">
          <ac:chgData name="Bob Heinemann" userId="2f06b177-d646-4aca-968e-b5dc5b6e5c99" providerId="ADAL" clId="{45642CA7-4B95-46F0-8238-10911F30AD44}" dt="2023-08-17T16:30:02.078" v="2407" actId="20577"/>
          <ac:spMkLst>
            <pc:docMk/>
            <pc:sldMk cId="1437698478" sldId="4924"/>
            <ac:spMk id="2" creationId="{9580CD7C-74BD-5242-45D7-E5ECED0E3D23}"/>
          </ac:spMkLst>
        </pc:spChg>
        <pc:spChg chg="mod">
          <ac:chgData name="Bob Heinemann" userId="2f06b177-d646-4aca-968e-b5dc5b6e5c99" providerId="ADAL" clId="{45642CA7-4B95-46F0-8238-10911F30AD44}" dt="2023-08-17T16:30:41.451" v="2414" actId="255"/>
          <ac:spMkLst>
            <pc:docMk/>
            <pc:sldMk cId="1437698478" sldId="4924"/>
            <ac:spMk id="3" creationId="{53CE60E1-DA58-DA16-9228-2FCB6B5503E2}"/>
          </ac:spMkLst>
        </pc:spChg>
        <pc:spChg chg="add del mod">
          <ac:chgData name="Bob Heinemann" userId="2f06b177-d646-4aca-968e-b5dc5b6e5c99" providerId="ADAL" clId="{45642CA7-4B95-46F0-8238-10911F30AD44}" dt="2023-08-16T21:28:15.611" v="1100" actId="21"/>
          <ac:spMkLst>
            <pc:docMk/>
            <pc:sldMk cId="1437698478" sldId="4924"/>
            <ac:spMk id="6" creationId="{71167022-E494-E91C-7573-5B9388D87B67}"/>
          </ac:spMkLst>
        </pc:spChg>
        <pc:spChg chg="add mod">
          <ac:chgData name="Bob Heinemann" userId="2f06b177-d646-4aca-968e-b5dc5b6e5c99" providerId="ADAL" clId="{45642CA7-4B95-46F0-8238-10911F30AD44}" dt="2023-08-17T16:29:59.148" v="2403" actId="1076"/>
          <ac:spMkLst>
            <pc:docMk/>
            <pc:sldMk cId="1437698478" sldId="4924"/>
            <ac:spMk id="8" creationId="{825046AE-DAC5-2369-743E-1C2B0200E54D}"/>
          </ac:spMkLst>
        </pc:spChg>
        <pc:spChg chg="add del mod">
          <ac:chgData name="Bob Heinemann" userId="2f06b177-d646-4aca-968e-b5dc5b6e5c99" providerId="ADAL" clId="{45642CA7-4B95-46F0-8238-10911F30AD44}" dt="2023-08-17T16:30:48.879" v="2415" actId="1076"/>
          <ac:spMkLst>
            <pc:docMk/>
            <pc:sldMk cId="1437698478" sldId="4924"/>
            <ac:spMk id="9" creationId="{C7E504CB-BAAC-63B7-E152-C2A59CD7EB01}"/>
          </ac:spMkLst>
        </pc:spChg>
      </pc:sldChg>
      <pc:sldChg chg="del">
        <pc:chgData name="Bob Heinemann" userId="2f06b177-d646-4aca-968e-b5dc5b6e5c99" providerId="ADAL" clId="{45642CA7-4B95-46F0-8238-10911F30AD44}" dt="2023-08-16T18:59:08.445" v="115" actId="2696"/>
        <pc:sldMkLst>
          <pc:docMk/>
          <pc:sldMk cId="4019645010" sldId="4924"/>
        </pc:sldMkLst>
      </pc:sldChg>
      <pc:sldChg chg="del">
        <pc:chgData name="Bob Heinemann" userId="2f06b177-d646-4aca-968e-b5dc5b6e5c99" providerId="ADAL" clId="{45642CA7-4B95-46F0-8238-10911F30AD44}" dt="2023-08-16T18:58:39.964" v="110" actId="47"/>
        <pc:sldMkLst>
          <pc:docMk/>
          <pc:sldMk cId="648125012" sldId="4927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2434150824" sldId="4969"/>
        </pc:sldMkLst>
      </pc:sldChg>
      <pc:sldChg chg="del">
        <pc:chgData name="Bob Heinemann" userId="2f06b177-d646-4aca-968e-b5dc5b6e5c99" providerId="ADAL" clId="{45642CA7-4B95-46F0-8238-10911F30AD44}" dt="2023-08-16T18:58:35.710" v="109" actId="47"/>
        <pc:sldMkLst>
          <pc:docMk/>
          <pc:sldMk cId="531380170" sldId="4970"/>
        </pc:sldMkLst>
      </pc:sldChg>
      <pc:sldChg chg="del">
        <pc:chgData name="Bob Heinemann" userId="2f06b177-d646-4aca-968e-b5dc5b6e5c99" providerId="ADAL" clId="{45642CA7-4B95-46F0-8238-10911F30AD44}" dt="2023-08-16T18:58:29.099" v="108" actId="47"/>
        <pc:sldMkLst>
          <pc:docMk/>
          <pc:sldMk cId="2667086494" sldId="4971"/>
        </pc:sldMkLst>
      </pc:sldChg>
      <pc:sldChg chg="modSp mod">
        <pc:chgData name="Bob Heinemann" userId="2f06b177-d646-4aca-968e-b5dc5b6e5c99" providerId="ADAL" clId="{45642CA7-4B95-46F0-8238-10911F30AD44}" dt="2023-08-17T13:31:22.307" v="1901" actId="2711"/>
        <pc:sldMkLst>
          <pc:docMk/>
          <pc:sldMk cId="1986029723" sldId="4972"/>
        </pc:sldMkLst>
        <pc:spChg chg="mod">
          <ac:chgData name="Bob Heinemann" userId="2f06b177-d646-4aca-968e-b5dc5b6e5c99" providerId="ADAL" clId="{45642CA7-4B95-46F0-8238-10911F30AD44}" dt="2023-08-17T13:31:22.307" v="1901" actId="2711"/>
          <ac:spMkLst>
            <pc:docMk/>
            <pc:sldMk cId="1986029723" sldId="4972"/>
            <ac:spMk id="5" creationId="{B3A8EECC-EA5E-D888-D642-BA57B86636E1}"/>
          </ac:spMkLst>
        </pc:spChg>
      </pc:sldChg>
      <pc:sldChg chg="del">
        <pc:chgData name="Bob Heinemann" userId="2f06b177-d646-4aca-968e-b5dc5b6e5c99" providerId="ADAL" clId="{45642CA7-4B95-46F0-8238-10911F30AD44}" dt="2023-08-16T18:58:29.099" v="108" actId="47"/>
        <pc:sldMkLst>
          <pc:docMk/>
          <pc:sldMk cId="2215353554" sldId="4973"/>
        </pc:sldMkLst>
      </pc:sldChg>
      <pc:sldChg chg="del">
        <pc:chgData name="Bob Heinemann" userId="2f06b177-d646-4aca-968e-b5dc5b6e5c99" providerId="ADAL" clId="{45642CA7-4B95-46F0-8238-10911F30AD44}" dt="2023-08-16T18:58:29.099" v="108" actId="47"/>
        <pc:sldMkLst>
          <pc:docMk/>
          <pc:sldMk cId="2289396403" sldId="4974"/>
        </pc:sldMkLst>
      </pc:sldChg>
      <pc:sldChg chg="del">
        <pc:chgData name="Bob Heinemann" userId="2f06b177-d646-4aca-968e-b5dc5b6e5c99" providerId="ADAL" clId="{45642CA7-4B95-46F0-8238-10911F30AD44}" dt="2023-08-16T18:58:29.099" v="108" actId="47"/>
        <pc:sldMkLst>
          <pc:docMk/>
          <pc:sldMk cId="3775033566" sldId="4975"/>
        </pc:sldMkLst>
      </pc:sldChg>
      <pc:sldChg chg="del">
        <pc:chgData name="Bob Heinemann" userId="2f06b177-d646-4aca-968e-b5dc5b6e5c99" providerId="ADAL" clId="{45642CA7-4B95-46F0-8238-10911F30AD44}" dt="2023-08-16T18:58:29.099" v="108" actId="47"/>
        <pc:sldMkLst>
          <pc:docMk/>
          <pc:sldMk cId="3910832384" sldId="4976"/>
        </pc:sldMkLst>
      </pc:sldChg>
      <pc:sldChg chg="del">
        <pc:chgData name="Bob Heinemann" userId="2f06b177-d646-4aca-968e-b5dc5b6e5c99" providerId="ADAL" clId="{45642CA7-4B95-46F0-8238-10911F30AD44}" dt="2023-08-16T18:58:29.099" v="108" actId="47"/>
        <pc:sldMkLst>
          <pc:docMk/>
          <pc:sldMk cId="3111846268" sldId="4977"/>
        </pc:sldMkLst>
      </pc:sldChg>
      <pc:sldChg chg="modSp mod">
        <pc:chgData name="Bob Heinemann" userId="2f06b177-d646-4aca-968e-b5dc5b6e5c99" providerId="ADAL" clId="{45642CA7-4B95-46F0-8238-10911F30AD44}" dt="2023-08-17T13:30:00.797" v="1878" actId="2711"/>
        <pc:sldMkLst>
          <pc:docMk/>
          <pc:sldMk cId="1821397206" sldId="4978"/>
        </pc:sldMkLst>
        <pc:spChg chg="mod">
          <ac:chgData name="Bob Heinemann" userId="2f06b177-d646-4aca-968e-b5dc5b6e5c99" providerId="ADAL" clId="{45642CA7-4B95-46F0-8238-10911F30AD44}" dt="2023-08-17T13:30:00.797" v="1878" actId="2711"/>
          <ac:spMkLst>
            <pc:docMk/>
            <pc:sldMk cId="1821397206" sldId="4978"/>
            <ac:spMk id="2" creationId="{9FEA1D30-9AFB-FC4E-D861-C3624CF600B2}"/>
          </ac:spMkLst>
        </pc:spChg>
      </pc:sldChg>
      <pc:sldChg chg="modSp mod modNotesTx">
        <pc:chgData name="Bob Heinemann" userId="2f06b177-d646-4aca-968e-b5dc5b6e5c99" providerId="ADAL" clId="{45642CA7-4B95-46F0-8238-10911F30AD44}" dt="2023-08-17T15:49:47.755" v="1917" actId="6549"/>
        <pc:sldMkLst>
          <pc:docMk/>
          <pc:sldMk cId="1873340434" sldId="4979"/>
        </pc:sldMkLst>
        <pc:spChg chg="mod">
          <ac:chgData name="Bob Heinemann" userId="2f06b177-d646-4aca-968e-b5dc5b6e5c99" providerId="ADAL" clId="{45642CA7-4B95-46F0-8238-10911F30AD44}" dt="2023-08-17T00:59:24.268" v="1602" actId="20577"/>
          <ac:spMkLst>
            <pc:docMk/>
            <pc:sldMk cId="1873340434" sldId="4979"/>
            <ac:spMk id="4" creationId="{C93616DF-EAAE-EB8D-51DC-58205965C1DD}"/>
          </ac:spMkLst>
        </pc:spChg>
        <pc:spChg chg="mod">
          <ac:chgData name="Bob Heinemann" userId="2f06b177-d646-4aca-968e-b5dc5b6e5c99" providerId="ADAL" clId="{45642CA7-4B95-46F0-8238-10911F30AD44}" dt="2023-08-17T15:49:47.755" v="1917" actId="6549"/>
          <ac:spMkLst>
            <pc:docMk/>
            <pc:sldMk cId="1873340434" sldId="4979"/>
            <ac:spMk id="5" creationId="{8288597E-CDE2-B902-613A-00DE757903B4}"/>
          </ac:spMkLst>
        </pc:spChg>
      </pc:sldChg>
      <pc:sldChg chg="modSp mod">
        <pc:chgData name="Bob Heinemann" userId="2f06b177-d646-4aca-968e-b5dc5b6e5c99" providerId="ADAL" clId="{45642CA7-4B95-46F0-8238-10911F30AD44}" dt="2023-08-17T13:32:30.454" v="1906" actId="20577"/>
        <pc:sldMkLst>
          <pc:docMk/>
          <pc:sldMk cId="765586033" sldId="4981"/>
        </pc:sldMkLst>
        <pc:spChg chg="mod">
          <ac:chgData name="Bob Heinemann" userId="2f06b177-d646-4aca-968e-b5dc5b6e5c99" providerId="ADAL" clId="{45642CA7-4B95-46F0-8238-10911F30AD44}" dt="2023-08-17T13:32:30.454" v="1906" actId="20577"/>
          <ac:spMkLst>
            <pc:docMk/>
            <pc:sldMk cId="765586033" sldId="4981"/>
            <ac:spMk id="3" creationId="{338AD22B-B6AD-793D-DDC9-B107EF5002E5}"/>
          </ac:spMkLst>
        </pc:spChg>
      </pc:sldChg>
      <pc:sldChg chg="modSp add mod">
        <pc:chgData name="Bob Heinemann" userId="2f06b177-d646-4aca-968e-b5dc5b6e5c99" providerId="ADAL" clId="{45642CA7-4B95-46F0-8238-10911F30AD44}" dt="2023-08-17T13:30:31.428" v="1882" actId="2711"/>
        <pc:sldMkLst>
          <pc:docMk/>
          <pc:sldMk cId="2812882986" sldId="4984"/>
        </pc:sldMkLst>
        <pc:spChg chg="mod">
          <ac:chgData name="Bob Heinemann" userId="2f06b177-d646-4aca-968e-b5dc5b6e5c99" providerId="ADAL" clId="{45642CA7-4B95-46F0-8238-10911F30AD44}" dt="2023-08-17T13:30:31.428" v="1882" actId="2711"/>
          <ac:spMkLst>
            <pc:docMk/>
            <pc:sldMk cId="2812882986" sldId="4984"/>
            <ac:spMk id="2" creationId="{9FEA1D30-9AFB-FC4E-D861-C3624CF600B2}"/>
          </ac:spMkLst>
        </pc:spChg>
      </pc:sldChg>
      <pc:sldChg chg="del">
        <pc:chgData name="Bob Heinemann" userId="2f06b177-d646-4aca-968e-b5dc5b6e5c99" providerId="ADAL" clId="{45642CA7-4B95-46F0-8238-10911F30AD44}" dt="2023-08-16T18:58:39.964" v="110" actId="47"/>
        <pc:sldMkLst>
          <pc:docMk/>
          <pc:sldMk cId="3070451726" sldId="4984"/>
        </pc:sldMkLst>
      </pc:sldChg>
      <pc:sldChg chg="modSp add del mod ord">
        <pc:chgData name="Bob Heinemann" userId="2f06b177-d646-4aca-968e-b5dc5b6e5c99" providerId="ADAL" clId="{45642CA7-4B95-46F0-8238-10911F30AD44}" dt="2023-08-16T21:35:13.241" v="1500" actId="47"/>
        <pc:sldMkLst>
          <pc:docMk/>
          <pc:sldMk cId="1360631344" sldId="4985"/>
        </pc:sldMkLst>
        <pc:spChg chg="mod">
          <ac:chgData name="Bob Heinemann" userId="2f06b177-d646-4aca-968e-b5dc5b6e5c99" providerId="ADAL" clId="{45642CA7-4B95-46F0-8238-10911F30AD44}" dt="2023-08-16T19:57:48.292" v="239" actId="20577"/>
          <ac:spMkLst>
            <pc:docMk/>
            <pc:sldMk cId="1360631344" sldId="4985"/>
            <ac:spMk id="5" creationId="{8288597E-CDE2-B902-613A-00DE757903B4}"/>
          </ac:spMkLst>
        </pc:spChg>
      </pc:sldChg>
      <pc:sldChg chg="del">
        <pc:chgData name="Bob Heinemann" userId="2f06b177-d646-4aca-968e-b5dc5b6e5c99" providerId="ADAL" clId="{45642CA7-4B95-46F0-8238-10911F30AD44}" dt="2023-08-16T18:58:39.964" v="110" actId="47"/>
        <pc:sldMkLst>
          <pc:docMk/>
          <pc:sldMk cId="1675032213" sldId="4985"/>
        </pc:sldMkLst>
      </pc:sldChg>
      <pc:sldChg chg="addSp delSp modSp add mod">
        <pc:chgData name="Bob Heinemann" userId="2f06b177-d646-4aca-968e-b5dc5b6e5c99" providerId="ADAL" clId="{45642CA7-4B95-46F0-8238-10911F30AD44}" dt="2023-08-17T13:29:14.994" v="1875" actId="1076"/>
        <pc:sldMkLst>
          <pc:docMk/>
          <pc:sldMk cId="835798042" sldId="4986"/>
        </pc:sldMkLst>
        <pc:spChg chg="add del">
          <ac:chgData name="Bob Heinemann" userId="2f06b177-d646-4aca-968e-b5dc5b6e5c99" providerId="ADAL" clId="{45642CA7-4B95-46F0-8238-10911F30AD44}" dt="2023-08-16T19:57:58.053" v="242"/>
          <ac:spMkLst>
            <pc:docMk/>
            <pc:sldMk cId="835798042" sldId="4986"/>
            <ac:spMk id="2" creationId="{0552D9BB-33F7-C2EC-6CA6-173849799C3C}"/>
          </ac:spMkLst>
        </pc:spChg>
        <pc:spChg chg="mod">
          <ac:chgData name="Bob Heinemann" userId="2f06b177-d646-4aca-968e-b5dc5b6e5c99" providerId="ADAL" clId="{45642CA7-4B95-46F0-8238-10911F30AD44}" dt="2023-08-16T21:35:31.803" v="1502" actId="113"/>
          <ac:spMkLst>
            <pc:docMk/>
            <pc:sldMk cId="835798042" sldId="4986"/>
            <ac:spMk id="4" creationId="{C93616DF-EAAE-EB8D-51DC-58205965C1DD}"/>
          </ac:spMkLst>
        </pc:spChg>
        <pc:spChg chg="mod">
          <ac:chgData name="Bob Heinemann" userId="2f06b177-d646-4aca-968e-b5dc5b6e5c99" providerId="ADAL" clId="{45642CA7-4B95-46F0-8238-10911F30AD44}" dt="2023-08-16T20:40:55.254" v="507" actId="14100"/>
          <ac:spMkLst>
            <pc:docMk/>
            <pc:sldMk cId="835798042" sldId="4986"/>
            <ac:spMk id="5" creationId="{8288597E-CDE2-B902-613A-00DE757903B4}"/>
          </ac:spMkLst>
        </pc:spChg>
        <pc:spChg chg="add mod">
          <ac:chgData name="Bob Heinemann" userId="2f06b177-d646-4aca-968e-b5dc5b6e5c99" providerId="ADAL" clId="{45642CA7-4B95-46F0-8238-10911F30AD44}" dt="2023-08-17T13:29:14.994" v="1875" actId="1076"/>
          <ac:spMkLst>
            <pc:docMk/>
            <pc:sldMk cId="835798042" sldId="4986"/>
            <ac:spMk id="7" creationId="{712767DA-6E8F-F37E-7556-FF06F9E0D2CB}"/>
          </ac:spMkLst>
        </pc:spChg>
      </pc:sldChg>
      <pc:sldChg chg="del">
        <pc:chgData name="Bob Heinemann" userId="2f06b177-d646-4aca-968e-b5dc5b6e5c99" providerId="ADAL" clId="{45642CA7-4B95-46F0-8238-10911F30AD44}" dt="2023-08-16T18:58:39.964" v="110" actId="47"/>
        <pc:sldMkLst>
          <pc:docMk/>
          <pc:sldMk cId="3083072897" sldId="4986"/>
        </pc:sldMkLst>
      </pc:sldChg>
      <pc:sldChg chg="addSp delSp modSp new mod">
        <pc:chgData name="Bob Heinemann" userId="2f06b177-d646-4aca-968e-b5dc5b6e5c99" providerId="ADAL" clId="{45642CA7-4B95-46F0-8238-10911F30AD44}" dt="2023-08-17T19:20:16.460" v="2683" actId="20577"/>
        <pc:sldMkLst>
          <pc:docMk/>
          <pc:sldMk cId="841421755" sldId="4987"/>
        </pc:sldMkLst>
        <pc:spChg chg="mod">
          <ac:chgData name="Bob Heinemann" userId="2f06b177-d646-4aca-968e-b5dc5b6e5c99" providerId="ADAL" clId="{45642CA7-4B95-46F0-8238-10911F30AD44}" dt="2023-08-17T13:30:48.941" v="1883" actId="2711"/>
          <ac:spMkLst>
            <pc:docMk/>
            <pc:sldMk cId="841421755" sldId="4987"/>
            <ac:spMk id="2" creationId="{32AEE29A-86F8-3E27-5E9F-5B03BD10BA46}"/>
          </ac:spMkLst>
        </pc:spChg>
        <pc:spChg chg="mod">
          <ac:chgData name="Bob Heinemann" userId="2f06b177-d646-4aca-968e-b5dc5b6e5c99" providerId="ADAL" clId="{45642CA7-4B95-46F0-8238-10911F30AD44}" dt="2023-08-17T19:20:16.460" v="2683" actId="20577"/>
          <ac:spMkLst>
            <pc:docMk/>
            <pc:sldMk cId="841421755" sldId="4987"/>
            <ac:spMk id="3" creationId="{46047ED1-03B4-C057-4BAE-84E341AAE286}"/>
          </ac:spMkLst>
        </pc:spChg>
        <pc:spChg chg="add del mod">
          <ac:chgData name="Bob Heinemann" userId="2f06b177-d646-4aca-968e-b5dc5b6e5c99" providerId="ADAL" clId="{45642CA7-4B95-46F0-8238-10911F30AD44}" dt="2023-08-16T21:38:12.547" v="1582"/>
          <ac:spMkLst>
            <pc:docMk/>
            <pc:sldMk cId="841421755" sldId="4987"/>
            <ac:spMk id="5" creationId="{71C3D0C8-57CD-83EA-622F-82C54CB82E5B}"/>
          </ac:spMkLst>
        </pc:spChg>
      </pc:sldChg>
      <pc:sldChg chg="del">
        <pc:chgData name="Bob Heinemann" userId="2f06b177-d646-4aca-968e-b5dc5b6e5c99" providerId="ADAL" clId="{45642CA7-4B95-46F0-8238-10911F30AD44}" dt="2023-08-16T18:58:39.964" v="110" actId="47"/>
        <pc:sldMkLst>
          <pc:docMk/>
          <pc:sldMk cId="3836705467" sldId="4987"/>
        </pc:sldMkLst>
      </pc:sldChg>
      <pc:sldChg chg="del">
        <pc:chgData name="Bob Heinemann" userId="2f06b177-d646-4aca-968e-b5dc5b6e5c99" providerId="ADAL" clId="{45642CA7-4B95-46F0-8238-10911F30AD44}" dt="2023-08-16T18:58:39.964" v="110" actId="47"/>
        <pc:sldMkLst>
          <pc:docMk/>
          <pc:sldMk cId="2250305120" sldId="4988"/>
        </pc:sldMkLst>
      </pc:sldChg>
      <pc:sldChg chg="addSp delSp modSp new mod">
        <pc:chgData name="Bob Heinemann" userId="2f06b177-d646-4aca-968e-b5dc5b6e5c99" providerId="ADAL" clId="{45642CA7-4B95-46F0-8238-10911F30AD44}" dt="2023-08-17T13:30:20.552" v="1880" actId="2711"/>
        <pc:sldMkLst>
          <pc:docMk/>
          <pc:sldMk cId="4288635271" sldId="4988"/>
        </pc:sldMkLst>
        <pc:spChg chg="mod">
          <ac:chgData name="Bob Heinemann" userId="2f06b177-d646-4aca-968e-b5dc5b6e5c99" providerId="ADAL" clId="{45642CA7-4B95-46F0-8238-10911F30AD44}" dt="2023-08-17T01:08:10.418" v="1714" actId="20577"/>
          <ac:spMkLst>
            <pc:docMk/>
            <pc:sldMk cId="4288635271" sldId="4988"/>
            <ac:spMk id="2" creationId="{3BC1D3AC-3261-5E32-10D8-CCC8D1BF69AA}"/>
          </ac:spMkLst>
        </pc:spChg>
        <pc:spChg chg="del">
          <ac:chgData name="Bob Heinemann" userId="2f06b177-d646-4aca-968e-b5dc5b6e5c99" providerId="ADAL" clId="{45642CA7-4B95-46F0-8238-10911F30AD44}" dt="2023-08-17T01:10:23.549" v="1726" actId="478"/>
          <ac:spMkLst>
            <pc:docMk/>
            <pc:sldMk cId="4288635271" sldId="4988"/>
            <ac:spMk id="3" creationId="{D912842F-D6EE-5C73-4D0C-A108A882CDCE}"/>
          </ac:spMkLst>
        </pc:spChg>
        <pc:spChg chg="add mod">
          <ac:chgData name="Bob Heinemann" userId="2f06b177-d646-4aca-968e-b5dc5b6e5c99" providerId="ADAL" clId="{45642CA7-4B95-46F0-8238-10911F30AD44}" dt="2023-08-17T13:30:15.816" v="1879" actId="2711"/>
          <ac:spMkLst>
            <pc:docMk/>
            <pc:sldMk cId="4288635271" sldId="4988"/>
            <ac:spMk id="9" creationId="{F425E49A-733D-3E97-B42B-C8956575ABCC}"/>
          </ac:spMkLst>
        </pc:spChg>
        <pc:spChg chg="add mod">
          <ac:chgData name="Bob Heinemann" userId="2f06b177-d646-4aca-968e-b5dc5b6e5c99" providerId="ADAL" clId="{45642CA7-4B95-46F0-8238-10911F30AD44}" dt="2023-08-17T13:30:20.552" v="1880" actId="2711"/>
          <ac:spMkLst>
            <pc:docMk/>
            <pc:sldMk cId="4288635271" sldId="4988"/>
            <ac:spMk id="10" creationId="{CCB99D16-808D-810E-11C1-79ECAFFD94DA}"/>
          </ac:spMkLst>
        </pc:spChg>
        <pc:picChg chg="add mod modCrop">
          <ac:chgData name="Bob Heinemann" userId="2f06b177-d646-4aca-968e-b5dc5b6e5c99" providerId="ADAL" clId="{45642CA7-4B95-46F0-8238-10911F30AD44}" dt="2023-08-17T01:11:14.210" v="1734" actId="1076"/>
          <ac:picMkLst>
            <pc:docMk/>
            <pc:sldMk cId="4288635271" sldId="4988"/>
            <ac:picMk id="6" creationId="{9373DFF6-46BD-BF53-C972-7055DE6300B5}"/>
          </ac:picMkLst>
        </pc:picChg>
        <pc:picChg chg="add mod modCrop">
          <ac:chgData name="Bob Heinemann" userId="2f06b177-d646-4aca-968e-b5dc5b6e5c99" providerId="ADAL" clId="{45642CA7-4B95-46F0-8238-10911F30AD44}" dt="2023-08-17T01:11:11.994" v="1733" actId="1076"/>
          <ac:picMkLst>
            <pc:docMk/>
            <pc:sldMk cId="4288635271" sldId="4988"/>
            <ac:picMk id="8" creationId="{EABED722-F11A-417F-F6FE-7DCF5B36B243}"/>
          </ac:picMkLst>
        </pc:picChg>
      </pc:sldChg>
      <pc:sldChg chg="addSp delSp modSp new mod">
        <pc:chgData name="Bob Heinemann" userId="2f06b177-d646-4aca-968e-b5dc5b6e5c99" providerId="ADAL" clId="{45642CA7-4B95-46F0-8238-10911F30AD44}" dt="2023-08-17T13:30:25.188" v="1881" actId="2711"/>
        <pc:sldMkLst>
          <pc:docMk/>
          <pc:sldMk cId="2331540247" sldId="4989"/>
        </pc:sldMkLst>
        <pc:spChg chg="mod">
          <ac:chgData name="Bob Heinemann" userId="2f06b177-d646-4aca-968e-b5dc5b6e5c99" providerId="ADAL" clId="{45642CA7-4B95-46F0-8238-10911F30AD44}" dt="2023-08-17T01:22:19.561" v="1838" actId="20577"/>
          <ac:spMkLst>
            <pc:docMk/>
            <pc:sldMk cId="2331540247" sldId="4989"/>
            <ac:spMk id="2" creationId="{BE61FFD1-5FD1-377E-1BAD-95BB33C364AE}"/>
          </ac:spMkLst>
        </pc:spChg>
        <pc:spChg chg="del">
          <ac:chgData name="Bob Heinemann" userId="2f06b177-d646-4aca-968e-b5dc5b6e5c99" providerId="ADAL" clId="{45642CA7-4B95-46F0-8238-10911F30AD44}" dt="2023-08-17T01:22:13.972" v="1828" actId="22"/>
          <ac:spMkLst>
            <pc:docMk/>
            <pc:sldMk cId="2331540247" sldId="4989"/>
            <ac:spMk id="3" creationId="{8C630CA5-500F-AC4B-A9BC-942E8478CD3B}"/>
          </ac:spMkLst>
        </pc:spChg>
        <pc:spChg chg="add mod">
          <ac:chgData name="Bob Heinemann" userId="2f06b177-d646-4aca-968e-b5dc5b6e5c99" providerId="ADAL" clId="{45642CA7-4B95-46F0-8238-10911F30AD44}" dt="2023-08-17T13:30:25.188" v="1881" actId="2711"/>
          <ac:spMkLst>
            <pc:docMk/>
            <pc:sldMk cId="2331540247" sldId="4989"/>
            <ac:spMk id="7" creationId="{471D2781-8561-5F18-7103-D9AB168A46F1}"/>
          </ac:spMkLst>
        </pc:spChg>
        <pc:picChg chg="add mod ord">
          <ac:chgData name="Bob Heinemann" userId="2f06b177-d646-4aca-968e-b5dc5b6e5c99" providerId="ADAL" clId="{45642CA7-4B95-46F0-8238-10911F30AD44}" dt="2023-08-17T01:23:07.558" v="1872" actId="692"/>
          <ac:picMkLst>
            <pc:docMk/>
            <pc:sldMk cId="2331540247" sldId="4989"/>
            <ac:picMk id="6" creationId="{45839B0D-4728-6DDC-B0F7-76790101CDD2}"/>
          </ac:picMkLst>
        </pc:picChg>
      </pc:sldChg>
      <pc:sldChg chg="modSp new mod">
        <pc:chgData name="Bob Heinemann" userId="2f06b177-d646-4aca-968e-b5dc5b6e5c99" providerId="ADAL" clId="{45642CA7-4B95-46F0-8238-10911F30AD44}" dt="2023-08-17T17:01:28.138" v="2623" actId="20577"/>
        <pc:sldMkLst>
          <pc:docMk/>
          <pc:sldMk cId="3840616852" sldId="4990"/>
        </pc:sldMkLst>
        <pc:spChg chg="mod">
          <ac:chgData name="Bob Heinemann" userId="2f06b177-d646-4aca-968e-b5dc5b6e5c99" providerId="ADAL" clId="{45642CA7-4B95-46F0-8238-10911F30AD44}" dt="2023-08-17T17:00:06.463" v="2426" actId="20577"/>
          <ac:spMkLst>
            <pc:docMk/>
            <pc:sldMk cId="3840616852" sldId="4990"/>
            <ac:spMk id="2" creationId="{66CE92FA-6C70-952B-94E9-FBC82B4095FA}"/>
          </ac:spMkLst>
        </pc:spChg>
        <pc:spChg chg="mod">
          <ac:chgData name="Bob Heinemann" userId="2f06b177-d646-4aca-968e-b5dc5b6e5c99" providerId="ADAL" clId="{45642CA7-4B95-46F0-8238-10911F30AD44}" dt="2023-08-17T17:01:28.138" v="2623" actId="20577"/>
          <ac:spMkLst>
            <pc:docMk/>
            <pc:sldMk cId="3840616852" sldId="4990"/>
            <ac:spMk id="3" creationId="{C4C75898-D6A0-10E2-79D0-19D5F77164C8}"/>
          </ac:spMkLst>
        </pc:spChg>
      </pc:sldChg>
      <pc:sldMasterChg chg="delSldLayout">
        <pc:chgData name="Bob Heinemann" userId="2f06b177-d646-4aca-968e-b5dc5b6e5c99" providerId="ADAL" clId="{45642CA7-4B95-46F0-8238-10911F30AD44}" dt="2023-08-16T18:58:35.710" v="109" actId="47"/>
        <pc:sldMasterMkLst>
          <pc:docMk/>
          <pc:sldMasterMk cId="2175578139" sldId="2147483661"/>
        </pc:sldMasterMkLst>
        <pc:sldLayoutChg chg="del">
          <pc:chgData name="Bob Heinemann" userId="2f06b177-d646-4aca-968e-b5dc5b6e5c99" providerId="ADAL" clId="{45642CA7-4B95-46F0-8238-10911F30AD44}" dt="2023-08-16T18:58:35.710" v="109" actId="47"/>
          <pc:sldLayoutMkLst>
            <pc:docMk/>
            <pc:sldMasterMk cId="2175578139" sldId="2147483661"/>
            <pc:sldLayoutMk cId="1580970700" sldId="2147483808"/>
          </pc:sldLayoutMkLst>
        </pc:sldLayoutChg>
      </pc:sldMasterChg>
    </pc:docChg>
  </pc:docChgLst>
  <pc:docChgLst>
    <pc:chgData name="Steven M Christey" userId="f24da668-4c1f-41c0-850e-113e2bdf78cf" providerId="ADAL" clId="{2EC973B8-A460-46F5-9C0B-F2A28D63A0A3}"/>
    <pc:docChg chg="undo custSel addSld delSld modSld sldOrd modSection">
      <pc:chgData name="Steven M Christey" userId="f24da668-4c1f-41c0-850e-113e2bdf78cf" providerId="ADAL" clId="{2EC973B8-A460-46F5-9C0B-F2A28D63A0A3}" dt="2023-05-12T16:30:09.567" v="2119" actId="13926"/>
      <pc:docMkLst>
        <pc:docMk/>
      </pc:docMkLst>
      <pc:sldChg chg="modSp mod">
        <pc:chgData name="Steven M Christey" userId="f24da668-4c1f-41c0-850e-113e2bdf78cf" providerId="ADAL" clId="{2EC973B8-A460-46F5-9C0B-F2A28D63A0A3}" dt="2023-05-12T16:27:40.850" v="2095" actId="13926"/>
        <pc:sldMkLst>
          <pc:docMk/>
          <pc:sldMk cId="1064651804" sldId="432"/>
        </pc:sldMkLst>
        <pc:spChg chg="mod">
          <ac:chgData name="Steven M Christey" userId="f24da668-4c1f-41c0-850e-113e2bdf78cf" providerId="ADAL" clId="{2EC973B8-A460-46F5-9C0B-F2A28D63A0A3}" dt="2023-05-12T16:27:40.850" v="2095" actId="13926"/>
          <ac:spMkLst>
            <pc:docMk/>
            <pc:sldMk cId="1064651804" sldId="432"/>
            <ac:spMk id="5" creationId="{171D8B19-4485-73CF-4CE1-1990AAB2069D}"/>
          </ac:spMkLst>
        </pc:spChg>
      </pc:sldChg>
      <pc:sldChg chg="modSp add mod">
        <pc:chgData name="Steven M Christey" userId="f24da668-4c1f-41c0-850e-113e2bdf78cf" providerId="ADAL" clId="{2EC973B8-A460-46F5-9C0B-F2A28D63A0A3}" dt="2023-05-12T04:32:01.446" v="1491" actId="6549"/>
        <pc:sldMkLst>
          <pc:docMk/>
          <pc:sldMk cId="739068246" sldId="4920"/>
        </pc:sldMkLst>
        <pc:spChg chg="mod">
          <ac:chgData name="Steven M Christey" userId="f24da668-4c1f-41c0-850e-113e2bdf78cf" providerId="ADAL" clId="{2EC973B8-A460-46F5-9C0B-F2A28D63A0A3}" dt="2023-05-12T04:32:01.446" v="1491" actId="6549"/>
          <ac:spMkLst>
            <pc:docMk/>
            <pc:sldMk cId="739068246" sldId="4920"/>
            <ac:spMk id="2" creationId="{5228C7A7-076A-24F9-0D61-84F1B53EF741}"/>
          </ac:spMkLst>
        </pc:spChg>
      </pc:sldChg>
      <pc:sldChg chg="del">
        <pc:chgData name="Steven M Christey" userId="f24da668-4c1f-41c0-850e-113e2bdf78cf" providerId="ADAL" clId="{2EC973B8-A460-46F5-9C0B-F2A28D63A0A3}" dt="2023-05-12T04:31:46.854" v="1486" actId="2696"/>
        <pc:sldMkLst>
          <pc:docMk/>
          <pc:sldMk cId="1413784856" sldId="4920"/>
        </pc:sldMkLst>
      </pc:sldChg>
      <pc:sldChg chg="modSp mod ord">
        <pc:chgData name="Steven M Christey" userId="f24da668-4c1f-41c0-850e-113e2bdf78cf" providerId="ADAL" clId="{2EC973B8-A460-46F5-9C0B-F2A28D63A0A3}" dt="2023-05-12T16:30:09.567" v="2119" actId="13926"/>
        <pc:sldMkLst>
          <pc:docMk/>
          <pc:sldMk cId="99526823" sldId="4921"/>
        </pc:sldMkLst>
        <pc:spChg chg="mod">
          <ac:chgData name="Steven M Christey" userId="f24da668-4c1f-41c0-850e-113e2bdf78cf" providerId="ADAL" clId="{2EC973B8-A460-46F5-9C0B-F2A28D63A0A3}" dt="2023-05-12T16:30:09.567" v="2119" actId="13926"/>
          <ac:spMkLst>
            <pc:docMk/>
            <pc:sldMk cId="99526823" sldId="4921"/>
            <ac:spMk id="2" creationId="{CC168070-DF3C-C1D7-7930-3A20D096CB64}"/>
          </ac:spMkLst>
        </pc:spChg>
        <pc:spChg chg="mod">
          <ac:chgData name="Steven M Christey" userId="f24da668-4c1f-41c0-850e-113e2bdf78cf" providerId="ADAL" clId="{2EC973B8-A460-46F5-9C0B-F2A28D63A0A3}" dt="2023-05-12T16:28:06.695" v="2118" actId="20577"/>
          <ac:spMkLst>
            <pc:docMk/>
            <pc:sldMk cId="99526823" sldId="4921"/>
            <ac:spMk id="3" creationId="{2EAE64AA-EAA2-B75C-0244-227001950695}"/>
          </ac:spMkLst>
        </pc:spChg>
      </pc:sldChg>
    </pc:docChg>
  </pc:docChgLst>
  <pc:docChgLst>
    <pc:chgData name="Gananand G Kini" userId="S::gkini@mitre.org::7e704cb4-ceca-45b4-9649-11f664136731" providerId="AD" clId="Web-{444C557F-A91C-4536-A53E-3F076F11C5D3}"/>
    <pc:docChg chg="modSld">
      <pc:chgData name="Gananand G Kini" userId="S::gkini@mitre.org::7e704cb4-ceca-45b4-9649-11f664136731" providerId="AD" clId="Web-{444C557F-A91C-4536-A53E-3F076F11C5D3}" dt="2022-12-01T19:30:13.153" v="18" actId="20577"/>
      <pc:docMkLst>
        <pc:docMk/>
      </pc:docMkLst>
      <pc:sldChg chg="modSp">
        <pc:chgData name="Gananand G Kini" userId="S::gkini@mitre.org::7e704cb4-ceca-45b4-9649-11f664136731" providerId="AD" clId="Web-{444C557F-A91C-4536-A53E-3F076F11C5D3}" dt="2022-12-01T19:29:13.027" v="4" actId="20577"/>
        <pc:sldMkLst>
          <pc:docMk/>
          <pc:sldMk cId="2623002088" sldId="257"/>
        </pc:sldMkLst>
        <pc:spChg chg="mod">
          <ac:chgData name="Gananand G Kini" userId="S::gkini@mitre.org::7e704cb4-ceca-45b4-9649-11f664136731" providerId="AD" clId="Web-{444C557F-A91C-4536-A53E-3F076F11C5D3}" dt="2022-12-01T19:29:13.027" v="4" actId="20577"/>
          <ac:spMkLst>
            <pc:docMk/>
            <pc:sldMk cId="2623002088" sldId="257"/>
            <ac:spMk id="7" creationId="{EC64448E-58F0-47AA-B058-D0CEF188B231}"/>
          </ac:spMkLst>
        </pc:spChg>
      </pc:sldChg>
      <pc:sldChg chg="modSp">
        <pc:chgData name="Gananand G Kini" userId="S::gkini@mitre.org::7e704cb4-ceca-45b4-9649-11f664136731" providerId="AD" clId="Web-{444C557F-A91C-4536-A53E-3F076F11C5D3}" dt="2022-12-01T19:29:23.059" v="7" actId="20577"/>
        <pc:sldMkLst>
          <pc:docMk/>
          <pc:sldMk cId="419829132" sldId="259"/>
        </pc:sldMkLst>
        <pc:spChg chg="mod">
          <ac:chgData name="Gananand G Kini" userId="S::gkini@mitre.org::7e704cb4-ceca-45b4-9649-11f664136731" providerId="AD" clId="Web-{444C557F-A91C-4536-A53E-3F076F11C5D3}" dt="2022-12-01T19:29:23.059" v="7" actId="20577"/>
          <ac:spMkLst>
            <pc:docMk/>
            <pc:sldMk cId="419829132" sldId="259"/>
            <ac:spMk id="3" creationId="{82D362E5-07C7-4CAA-BC75-79276F7A517C}"/>
          </ac:spMkLst>
        </pc:spChg>
      </pc:sldChg>
      <pc:sldChg chg="modSp">
        <pc:chgData name="Gananand G Kini" userId="S::gkini@mitre.org::7e704cb4-ceca-45b4-9649-11f664136731" providerId="AD" clId="Web-{444C557F-A91C-4536-A53E-3F076F11C5D3}" dt="2022-12-01T19:30:13.153" v="18" actId="20577"/>
        <pc:sldMkLst>
          <pc:docMk/>
          <pc:sldMk cId="450011491" sldId="261"/>
        </pc:sldMkLst>
        <pc:spChg chg="mod">
          <ac:chgData name="Gananand G Kini" userId="S::gkini@mitre.org::7e704cb4-ceca-45b4-9649-11f664136731" providerId="AD" clId="Web-{444C557F-A91C-4536-A53E-3F076F11C5D3}" dt="2022-12-01T19:30:13.153" v="18" actId="20577"/>
          <ac:spMkLst>
            <pc:docMk/>
            <pc:sldMk cId="450011491" sldId="261"/>
            <ac:spMk id="3" creationId="{02DD74E7-E2EC-F34E-BF25-D3CEF5AD1650}"/>
          </ac:spMkLst>
        </pc:spChg>
      </pc:sldChg>
    </pc:docChg>
  </pc:docChgLst>
</pc:chgInfo>
</file>

<file path=ppt/comments/modernComment_13AF_AE3E25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C56BF9-C461-4970-919D-45150045C835}" authorId="{EF0D16F4-8E34-1256-0105-B048078EEA3F}" created="2024-02-08T16:10:41.27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23308420" sldId="5039"/>
      <ac:graphicFrameMk id="6" creationId="{820E4B97-5DAD-27D9-7796-BCA7996457A7}"/>
      <ac:tblMk/>
      <ac:tcMk rowId="3270532294" colId="15697458"/>
      <ac:txMk cp="18" len="10">
        <ac:context len="29" hash="3238907908"/>
      </ac:txMk>
    </ac:txMkLst>
    <p188:pos x="2999694" y="1231174"/>
    <p188:txBody>
      <a:bodyPr/>
      <a:lstStyle/>
      <a:p>
        <a:r>
          <a:rPr lang="en-US"/>
          <a:t>Not sure where "product security managers" apply - probably both detection and mitigation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E-CAPEC/hw-cwe-sig/issues/7" TargetMode="External"/><Relationship Id="rId2" Type="http://schemas.openxmlformats.org/officeDocument/2006/relationships/hyperlink" Target="https://github.com/CWE-CAPEC/hw-cwe-sig/issues/108" TargetMode="External"/><Relationship Id="rId1" Type="http://schemas.openxmlformats.org/officeDocument/2006/relationships/hyperlink" Target="https://github.com/CWE-CAPEC/hw-cwe-sig/issues/105" TargetMode="External"/><Relationship Id="rId4" Type="http://schemas.openxmlformats.org/officeDocument/2006/relationships/hyperlink" Target="https://github.com/CWE-CAPEC/hw-cwe-sig/issues/4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E-CAPEC/hw-cwe-sig/issues/7" TargetMode="External"/><Relationship Id="rId2" Type="http://schemas.openxmlformats.org/officeDocument/2006/relationships/hyperlink" Target="https://github.com/CWE-CAPEC/hw-cwe-sig/issues/108" TargetMode="External"/><Relationship Id="rId1" Type="http://schemas.openxmlformats.org/officeDocument/2006/relationships/hyperlink" Target="https://github.com/CWE-CAPEC/hw-cwe-sig/issues/105" TargetMode="External"/><Relationship Id="rId4" Type="http://schemas.openxmlformats.org/officeDocument/2006/relationships/hyperlink" Target="https://github.com/CWE-CAPEC/hw-cwe-sig/issues/4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0CA7C-B410-4636-9975-20D28E24C97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FE4EB6-3A41-4541-AF14-D75C5BC32B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Resonant frequency weakness, proposal (Topic Lead: OPEN)</a:t>
          </a:r>
        </a:p>
      </dgm:t>
    </dgm:pt>
    <dgm:pt modelId="{001FC91D-6BE1-44C5-96FA-FD6B8CD2AC57}" type="parTrans" cxnId="{421C7403-2B6A-416C-B208-0C4E148114FA}">
      <dgm:prSet/>
      <dgm:spPr/>
      <dgm:t>
        <a:bodyPr/>
        <a:lstStyle/>
        <a:p>
          <a:endParaRPr lang="en-US"/>
        </a:p>
      </dgm:t>
    </dgm:pt>
    <dgm:pt modelId="{9F1B87D8-D60A-4703-B673-E9337C6BC2F4}" type="sibTrans" cxnId="{421C7403-2B6A-416C-B208-0C4E148114FA}">
      <dgm:prSet/>
      <dgm:spPr/>
      <dgm:t>
        <a:bodyPr/>
        <a:lstStyle/>
        <a:p>
          <a:endParaRPr lang="en-US"/>
        </a:p>
      </dgm:t>
    </dgm:pt>
    <dgm:pt modelId="{3DC53821-CB37-4DED-BD9E-E6398F891A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https://github.com/CWE-CAPEC/hw-cwe-sig/issues/105</a:t>
          </a:r>
          <a:endParaRPr lang="en-US"/>
        </a:p>
      </dgm:t>
    </dgm:pt>
    <dgm:pt modelId="{C1185AD1-E318-4EB2-A037-B45BAE0A8748}" type="parTrans" cxnId="{872D2990-F141-41B2-A16A-E127ED2BED75}">
      <dgm:prSet/>
      <dgm:spPr/>
      <dgm:t>
        <a:bodyPr/>
        <a:lstStyle/>
        <a:p>
          <a:endParaRPr lang="en-US"/>
        </a:p>
      </dgm:t>
    </dgm:pt>
    <dgm:pt modelId="{8A08BD87-E777-4C26-A63E-681D9D27C1E1}" type="sibTrans" cxnId="{872D2990-F141-41B2-A16A-E127ED2BED75}">
      <dgm:prSet/>
      <dgm:spPr/>
      <dgm:t>
        <a:bodyPr/>
        <a:lstStyle/>
        <a:p>
          <a:endParaRPr lang="en-US"/>
        </a:p>
      </dgm:t>
    </dgm:pt>
    <dgm:pt modelId="{51770C37-87C7-48D7-BD34-126CBC0A54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Covert Channel Coverage in HW View (Topic Lead: OPEN)</a:t>
          </a:r>
        </a:p>
      </dgm:t>
    </dgm:pt>
    <dgm:pt modelId="{A5F93F54-4BD9-4DE6-849F-10582D00CADE}" type="parTrans" cxnId="{78D68D99-083E-49D2-8DB4-87486BC92D57}">
      <dgm:prSet/>
      <dgm:spPr/>
      <dgm:t>
        <a:bodyPr/>
        <a:lstStyle/>
        <a:p>
          <a:endParaRPr lang="en-US"/>
        </a:p>
      </dgm:t>
    </dgm:pt>
    <dgm:pt modelId="{8C25044B-AF2F-41F1-A9BC-3D2A8CF34EAF}" type="sibTrans" cxnId="{78D68D99-083E-49D2-8DB4-87486BC92D57}">
      <dgm:prSet/>
      <dgm:spPr/>
      <dgm:t>
        <a:bodyPr/>
        <a:lstStyle/>
        <a:p>
          <a:endParaRPr lang="en-US"/>
        </a:p>
      </dgm:t>
    </dgm:pt>
    <dgm:pt modelId="{B030C5B7-5AAD-419C-BA3C-25FC9C137A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2"/>
            </a:rPr>
            <a:t>https://github.com/CWE-CAPEC/hw-cwe-sig/issues/108</a:t>
          </a:r>
          <a:endParaRPr lang="en-US"/>
        </a:p>
      </dgm:t>
    </dgm:pt>
    <dgm:pt modelId="{4EFE6118-09B7-4385-8B39-FD271D5A687A}" type="parTrans" cxnId="{F1CDAE0D-8A4A-4D89-8227-DC93640B4243}">
      <dgm:prSet/>
      <dgm:spPr/>
      <dgm:t>
        <a:bodyPr/>
        <a:lstStyle/>
        <a:p>
          <a:endParaRPr lang="en-US"/>
        </a:p>
      </dgm:t>
    </dgm:pt>
    <dgm:pt modelId="{7C4BE901-21D1-45D9-BAA3-CFB55D660E49}" type="sibTrans" cxnId="{F1CDAE0D-8A4A-4D89-8227-DC93640B4243}">
      <dgm:prSet/>
      <dgm:spPr/>
      <dgm:t>
        <a:bodyPr/>
        <a:lstStyle/>
        <a:p>
          <a:endParaRPr lang="en-US"/>
        </a:p>
      </dgm:t>
    </dgm:pt>
    <dgm:pt modelId="{2039F8DE-46E8-491D-A250-47DB3542DF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CWE Coverage of HW Cryptography (Topic Lead: OPEN)</a:t>
          </a:r>
        </a:p>
      </dgm:t>
    </dgm:pt>
    <dgm:pt modelId="{30461079-40B6-4F6F-9563-D5B35727FFE4}" type="parTrans" cxnId="{9AC4ED7B-8A80-400A-BB51-F25F9FA6952C}">
      <dgm:prSet/>
      <dgm:spPr/>
      <dgm:t>
        <a:bodyPr/>
        <a:lstStyle/>
        <a:p>
          <a:endParaRPr lang="en-US"/>
        </a:p>
      </dgm:t>
    </dgm:pt>
    <dgm:pt modelId="{E5679FA1-9045-48DC-BB71-9EF77D49D093}" type="sibTrans" cxnId="{9AC4ED7B-8A80-400A-BB51-F25F9FA6952C}">
      <dgm:prSet/>
      <dgm:spPr/>
      <dgm:t>
        <a:bodyPr/>
        <a:lstStyle/>
        <a:p>
          <a:endParaRPr lang="en-US"/>
        </a:p>
      </dgm:t>
    </dgm:pt>
    <dgm:pt modelId="{1E9A0A03-188B-444C-8946-F0F6070D0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3"/>
            </a:rPr>
            <a:t>https://github.com/CWE-CAPEC/hw-cwe-sig/issues/7</a:t>
          </a:r>
          <a:endParaRPr lang="en-US"/>
        </a:p>
      </dgm:t>
    </dgm:pt>
    <dgm:pt modelId="{1FD3E7FC-60CD-4894-8640-E7FB11974B4E}" type="parTrans" cxnId="{5AA7336D-B615-44AA-B17F-D376C5FD6B8A}">
      <dgm:prSet/>
      <dgm:spPr/>
      <dgm:t>
        <a:bodyPr/>
        <a:lstStyle/>
        <a:p>
          <a:endParaRPr lang="en-US"/>
        </a:p>
      </dgm:t>
    </dgm:pt>
    <dgm:pt modelId="{BC4F5F09-96CC-4C08-9599-5295513E57F2}" type="sibTrans" cxnId="{5AA7336D-B615-44AA-B17F-D376C5FD6B8A}">
      <dgm:prSet/>
      <dgm:spPr/>
      <dgm:t>
        <a:bodyPr/>
        <a:lstStyle/>
        <a:p>
          <a:endParaRPr lang="en-US"/>
        </a:p>
      </dgm:t>
    </dgm:pt>
    <dgm:pt modelId="{3F323B35-16A8-467C-B607-654B2EFD56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Lifecycle-stage classification for HW CWEs –Dan DiMase (Topic Lead: OPEN)</a:t>
          </a:r>
        </a:p>
      </dgm:t>
    </dgm:pt>
    <dgm:pt modelId="{9FC8C4A5-90A3-4C2A-84AB-4DD8F3DE8A70}" type="parTrans" cxnId="{5E36D6A7-827E-4433-BF83-DC039FBB0ADC}">
      <dgm:prSet/>
      <dgm:spPr/>
      <dgm:t>
        <a:bodyPr/>
        <a:lstStyle/>
        <a:p>
          <a:endParaRPr lang="en-US"/>
        </a:p>
      </dgm:t>
    </dgm:pt>
    <dgm:pt modelId="{12CDA75D-D197-4F56-838B-42AD7BC4A742}" type="sibTrans" cxnId="{5E36D6A7-827E-4433-BF83-DC039FBB0ADC}">
      <dgm:prSet/>
      <dgm:spPr/>
      <dgm:t>
        <a:bodyPr/>
        <a:lstStyle/>
        <a:p>
          <a:endParaRPr lang="en-US"/>
        </a:p>
      </dgm:t>
    </dgm:pt>
    <dgm:pt modelId="{75923698-A204-495B-86A7-0B0476C365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4"/>
            </a:rPr>
            <a:t>https://github.com/CWE-CAPEC/hw-cwe-sig/issues/4</a:t>
          </a:r>
          <a:endParaRPr lang="en-US"/>
        </a:p>
      </dgm:t>
    </dgm:pt>
    <dgm:pt modelId="{D8A014CE-08BE-46C6-BD0C-CB4CC0D2C0E0}" type="parTrans" cxnId="{C1FA903E-EA24-4C9D-B160-F149576AF457}">
      <dgm:prSet/>
      <dgm:spPr/>
      <dgm:t>
        <a:bodyPr/>
        <a:lstStyle/>
        <a:p>
          <a:endParaRPr lang="en-US"/>
        </a:p>
      </dgm:t>
    </dgm:pt>
    <dgm:pt modelId="{EE763A7B-9C75-4E1F-8611-2CC5BB1C34B6}" type="sibTrans" cxnId="{C1FA903E-EA24-4C9D-B160-F149576AF457}">
      <dgm:prSet/>
      <dgm:spPr/>
      <dgm:t>
        <a:bodyPr/>
        <a:lstStyle/>
        <a:p>
          <a:endParaRPr lang="en-US"/>
        </a:p>
      </dgm:t>
    </dgm:pt>
    <dgm:pt modelId="{CC086158-C07C-4215-8A39-7E63A6BCD461}" type="pres">
      <dgm:prSet presAssocID="{A1A0CA7C-B410-4636-9975-20D28E24C97A}" presName="Name0" presStyleCnt="0">
        <dgm:presLayoutVars>
          <dgm:dir/>
          <dgm:animLvl val="lvl"/>
          <dgm:resizeHandles val="exact"/>
        </dgm:presLayoutVars>
      </dgm:prSet>
      <dgm:spPr/>
    </dgm:pt>
    <dgm:pt modelId="{AAD5930A-16CD-4EF6-93B3-0DB374453657}" type="pres">
      <dgm:prSet presAssocID="{4DFE4EB6-3A41-4541-AF14-D75C5BC32B9C}" presName="linNode" presStyleCnt="0"/>
      <dgm:spPr/>
    </dgm:pt>
    <dgm:pt modelId="{2CBD6BB3-5A41-4063-A3FF-6E4259D5C602}" type="pres">
      <dgm:prSet presAssocID="{4DFE4EB6-3A41-4541-AF14-D75C5BC32B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AD86A8F-7CB1-427E-BEC9-E45F43924ECB}" type="pres">
      <dgm:prSet presAssocID="{4DFE4EB6-3A41-4541-AF14-D75C5BC32B9C}" presName="descendantText" presStyleLbl="alignAccFollowNode1" presStyleIdx="0" presStyleCnt="4">
        <dgm:presLayoutVars>
          <dgm:bulletEnabled val="1"/>
        </dgm:presLayoutVars>
      </dgm:prSet>
      <dgm:spPr/>
    </dgm:pt>
    <dgm:pt modelId="{FFD6A8B4-3D0B-40C6-B402-F9266E123ACB}" type="pres">
      <dgm:prSet presAssocID="{9F1B87D8-D60A-4703-B673-E9337C6BC2F4}" presName="sp" presStyleCnt="0"/>
      <dgm:spPr/>
    </dgm:pt>
    <dgm:pt modelId="{271E43B4-9F71-4C73-B97B-A0134BBD630F}" type="pres">
      <dgm:prSet presAssocID="{51770C37-87C7-48D7-BD34-126CBC0A54F2}" presName="linNode" presStyleCnt="0"/>
      <dgm:spPr/>
    </dgm:pt>
    <dgm:pt modelId="{C6460ADD-A499-4A5E-A106-3947573FD31C}" type="pres">
      <dgm:prSet presAssocID="{51770C37-87C7-48D7-BD34-126CBC0A54F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9611CD1-49F2-4336-BC09-9B8CA3472406}" type="pres">
      <dgm:prSet presAssocID="{51770C37-87C7-48D7-BD34-126CBC0A54F2}" presName="descendantText" presStyleLbl="alignAccFollowNode1" presStyleIdx="1" presStyleCnt="4">
        <dgm:presLayoutVars>
          <dgm:bulletEnabled val="1"/>
        </dgm:presLayoutVars>
      </dgm:prSet>
      <dgm:spPr/>
    </dgm:pt>
    <dgm:pt modelId="{E9A47CEF-9DAD-4DB4-B169-E12D0B496C86}" type="pres">
      <dgm:prSet presAssocID="{8C25044B-AF2F-41F1-A9BC-3D2A8CF34EAF}" presName="sp" presStyleCnt="0"/>
      <dgm:spPr/>
    </dgm:pt>
    <dgm:pt modelId="{2BDEFC0B-7717-45D5-8848-335CCF2BB2B2}" type="pres">
      <dgm:prSet presAssocID="{2039F8DE-46E8-491D-A250-47DB3542DFDE}" presName="linNode" presStyleCnt="0"/>
      <dgm:spPr/>
    </dgm:pt>
    <dgm:pt modelId="{EAE2B6C8-5822-40B6-A03F-935BC000ECDB}" type="pres">
      <dgm:prSet presAssocID="{2039F8DE-46E8-491D-A250-47DB3542DFD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CA90D66-6BF9-42AE-8559-6D6C2AB308EC}" type="pres">
      <dgm:prSet presAssocID="{2039F8DE-46E8-491D-A250-47DB3542DFDE}" presName="descendantText" presStyleLbl="alignAccFollowNode1" presStyleIdx="2" presStyleCnt="4">
        <dgm:presLayoutVars>
          <dgm:bulletEnabled val="1"/>
        </dgm:presLayoutVars>
      </dgm:prSet>
      <dgm:spPr/>
    </dgm:pt>
    <dgm:pt modelId="{7EE3C2BF-D3C3-4928-A5E2-1D6B05671061}" type="pres">
      <dgm:prSet presAssocID="{E5679FA1-9045-48DC-BB71-9EF77D49D093}" presName="sp" presStyleCnt="0"/>
      <dgm:spPr/>
    </dgm:pt>
    <dgm:pt modelId="{7BD3EFA1-66AC-4654-B608-E6C8158D7A47}" type="pres">
      <dgm:prSet presAssocID="{3F323B35-16A8-467C-B607-654B2EFD5606}" presName="linNode" presStyleCnt="0"/>
      <dgm:spPr/>
    </dgm:pt>
    <dgm:pt modelId="{DC229265-EDA6-4FD3-B7DC-80E06994FDB5}" type="pres">
      <dgm:prSet presAssocID="{3F323B35-16A8-467C-B607-654B2EFD5606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241DAC2-9888-4DD2-951C-7B3AD07B17E0}" type="pres">
      <dgm:prSet presAssocID="{3F323B35-16A8-467C-B607-654B2EFD5606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21C7403-2B6A-416C-B208-0C4E148114FA}" srcId="{A1A0CA7C-B410-4636-9975-20D28E24C97A}" destId="{4DFE4EB6-3A41-4541-AF14-D75C5BC32B9C}" srcOrd="0" destOrd="0" parTransId="{001FC91D-6BE1-44C5-96FA-FD6B8CD2AC57}" sibTransId="{9F1B87D8-D60A-4703-B673-E9337C6BC2F4}"/>
    <dgm:cxn modelId="{F08C3409-C278-47C9-9D1E-5EDD10CC7A67}" type="presOf" srcId="{75923698-A204-495B-86A7-0B0476C365A8}" destId="{B241DAC2-9888-4DD2-951C-7B3AD07B17E0}" srcOrd="0" destOrd="0" presId="urn:microsoft.com/office/officeart/2005/8/layout/vList5"/>
    <dgm:cxn modelId="{F1CDAE0D-8A4A-4D89-8227-DC93640B4243}" srcId="{51770C37-87C7-48D7-BD34-126CBC0A54F2}" destId="{B030C5B7-5AAD-419C-BA3C-25FC9C137ADA}" srcOrd="0" destOrd="0" parTransId="{4EFE6118-09B7-4385-8B39-FD271D5A687A}" sibTransId="{7C4BE901-21D1-45D9-BAA3-CFB55D660E49}"/>
    <dgm:cxn modelId="{A5193F2E-761C-4245-B01E-372CB106C4D4}" type="presOf" srcId="{3DC53821-CB37-4DED-BD9E-E6398F891A8A}" destId="{6AD86A8F-7CB1-427E-BEC9-E45F43924ECB}" srcOrd="0" destOrd="0" presId="urn:microsoft.com/office/officeart/2005/8/layout/vList5"/>
    <dgm:cxn modelId="{C1FA903E-EA24-4C9D-B160-F149576AF457}" srcId="{3F323B35-16A8-467C-B607-654B2EFD5606}" destId="{75923698-A204-495B-86A7-0B0476C365A8}" srcOrd="0" destOrd="0" parTransId="{D8A014CE-08BE-46C6-BD0C-CB4CC0D2C0E0}" sibTransId="{EE763A7B-9C75-4E1F-8611-2CC5BB1C34B6}"/>
    <dgm:cxn modelId="{43B92A64-E211-4960-B00C-D8C4452CC884}" type="presOf" srcId="{1E9A0A03-188B-444C-8946-F0F6070D0642}" destId="{8CA90D66-6BF9-42AE-8559-6D6C2AB308EC}" srcOrd="0" destOrd="0" presId="urn:microsoft.com/office/officeart/2005/8/layout/vList5"/>
    <dgm:cxn modelId="{C2094646-9BC0-43B0-9069-0039EBCBD8F1}" type="presOf" srcId="{B030C5B7-5AAD-419C-BA3C-25FC9C137ADA}" destId="{99611CD1-49F2-4336-BC09-9B8CA3472406}" srcOrd="0" destOrd="0" presId="urn:microsoft.com/office/officeart/2005/8/layout/vList5"/>
    <dgm:cxn modelId="{5AA7336D-B615-44AA-B17F-D376C5FD6B8A}" srcId="{2039F8DE-46E8-491D-A250-47DB3542DFDE}" destId="{1E9A0A03-188B-444C-8946-F0F6070D0642}" srcOrd="0" destOrd="0" parTransId="{1FD3E7FC-60CD-4894-8640-E7FB11974B4E}" sibTransId="{BC4F5F09-96CC-4C08-9599-5295513E57F2}"/>
    <dgm:cxn modelId="{9AC4ED7B-8A80-400A-BB51-F25F9FA6952C}" srcId="{A1A0CA7C-B410-4636-9975-20D28E24C97A}" destId="{2039F8DE-46E8-491D-A250-47DB3542DFDE}" srcOrd="2" destOrd="0" parTransId="{30461079-40B6-4F6F-9563-D5B35727FFE4}" sibTransId="{E5679FA1-9045-48DC-BB71-9EF77D49D093}"/>
    <dgm:cxn modelId="{069A4986-D3F9-4BC8-B3D1-AB8463362DCB}" type="presOf" srcId="{3F323B35-16A8-467C-B607-654B2EFD5606}" destId="{DC229265-EDA6-4FD3-B7DC-80E06994FDB5}" srcOrd="0" destOrd="0" presId="urn:microsoft.com/office/officeart/2005/8/layout/vList5"/>
    <dgm:cxn modelId="{872D2990-F141-41B2-A16A-E127ED2BED75}" srcId="{4DFE4EB6-3A41-4541-AF14-D75C5BC32B9C}" destId="{3DC53821-CB37-4DED-BD9E-E6398F891A8A}" srcOrd="0" destOrd="0" parTransId="{C1185AD1-E318-4EB2-A037-B45BAE0A8748}" sibTransId="{8A08BD87-E777-4C26-A63E-681D9D27C1E1}"/>
    <dgm:cxn modelId="{69A6F195-C07C-4FD9-9C72-E8DAEDE9FBB3}" type="presOf" srcId="{2039F8DE-46E8-491D-A250-47DB3542DFDE}" destId="{EAE2B6C8-5822-40B6-A03F-935BC000ECDB}" srcOrd="0" destOrd="0" presId="urn:microsoft.com/office/officeart/2005/8/layout/vList5"/>
    <dgm:cxn modelId="{78D68D99-083E-49D2-8DB4-87486BC92D57}" srcId="{A1A0CA7C-B410-4636-9975-20D28E24C97A}" destId="{51770C37-87C7-48D7-BD34-126CBC0A54F2}" srcOrd="1" destOrd="0" parTransId="{A5F93F54-4BD9-4DE6-849F-10582D00CADE}" sibTransId="{8C25044B-AF2F-41F1-A9BC-3D2A8CF34EAF}"/>
    <dgm:cxn modelId="{5E36D6A7-827E-4433-BF83-DC039FBB0ADC}" srcId="{A1A0CA7C-B410-4636-9975-20D28E24C97A}" destId="{3F323B35-16A8-467C-B607-654B2EFD5606}" srcOrd="3" destOrd="0" parTransId="{9FC8C4A5-90A3-4C2A-84AB-4DD8F3DE8A70}" sibTransId="{12CDA75D-D197-4F56-838B-42AD7BC4A742}"/>
    <dgm:cxn modelId="{697AADBB-4A2A-4BCA-B45B-3EDA0D78EAAF}" type="presOf" srcId="{51770C37-87C7-48D7-BD34-126CBC0A54F2}" destId="{C6460ADD-A499-4A5E-A106-3947573FD31C}" srcOrd="0" destOrd="0" presId="urn:microsoft.com/office/officeart/2005/8/layout/vList5"/>
    <dgm:cxn modelId="{C43008F5-839C-45D8-9E0D-4B404CA371C3}" type="presOf" srcId="{A1A0CA7C-B410-4636-9975-20D28E24C97A}" destId="{CC086158-C07C-4215-8A39-7E63A6BCD461}" srcOrd="0" destOrd="0" presId="urn:microsoft.com/office/officeart/2005/8/layout/vList5"/>
    <dgm:cxn modelId="{4C8613FF-22D5-4888-BC58-309E70126A4E}" type="presOf" srcId="{4DFE4EB6-3A41-4541-AF14-D75C5BC32B9C}" destId="{2CBD6BB3-5A41-4063-A3FF-6E4259D5C602}" srcOrd="0" destOrd="0" presId="urn:microsoft.com/office/officeart/2005/8/layout/vList5"/>
    <dgm:cxn modelId="{848DDA37-6E58-4DCA-96D4-AAFF7B76F1C1}" type="presParOf" srcId="{CC086158-C07C-4215-8A39-7E63A6BCD461}" destId="{AAD5930A-16CD-4EF6-93B3-0DB374453657}" srcOrd="0" destOrd="0" presId="urn:microsoft.com/office/officeart/2005/8/layout/vList5"/>
    <dgm:cxn modelId="{0ECFEF65-0A9C-4147-B1C2-8625A724FD9B}" type="presParOf" srcId="{AAD5930A-16CD-4EF6-93B3-0DB374453657}" destId="{2CBD6BB3-5A41-4063-A3FF-6E4259D5C602}" srcOrd="0" destOrd="0" presId="urn:microsoft.com/office/officeart/2005/8/layout/vList5"/>
    <dgm:cxn modelId="{5FF2666E-12ED-42CC-968C-21741CB2C54F}" type="presParOf" srcId="{AAD5930A-16CD-4EF6-93B3-0DB374453657}" destId="{6AD86A8F-7CB1-427E-BEC9-E45F43924ECB}" srcOrd="1" destOrd="0" presId="urn:microsoft.com/office/officeart/2005/8/layout/vList5"/>
    <dgm:cxn modelId="{72E37C76-9B0E-4E06-9D9D-73C5C85E637A}" type="presParOf" srcId="{CC086158-C07C-4215-8A39-7E63A6BCD461}" destId="{FFD6A8B4-3D0B-40C6-B402-F9266E123ACB}" srcOrd="1" destOrd="0" presId="urn:microsoft.com/office/officeart/2005/8/layout/vList5"/>
    <dgm:cxn modelId="{C3D6EF34-AEE6-46A3-B7B9-EBFB0ABA9BC3}" type="presParOf" srcId="{CC086158-C07C-4215-8A39-7E63A6BCD461}" destId="{271E43B4-9F71-4C73-B97B-A0134BBD630F}" srcOrd="2" destOrd="0" presId="urn:microsoft.com/office/officeart/2005/8/layout/vList5"/>
    <dgm:cxn modelId="{60753F27-A07D-407B-A1C1-3C53642AE74A}" type="presParOf" srcId="{271E43B4-9F71-4C73-B97B-A0134BBD630F}" destId="{C6460ADD-A499-4A5E-A106-3947573FD31C}" srcOrd="0" destOrd="0" presId="urn:microsoft.com/office/officeart/2005/8/layout/vList5"/>
    <dgm:cxn modelId="{A9555C26-85BA-4EA6-A6D1-26E06CCCB516}" type="presParOf" srcId="{271E43B4-9F71-4C73-B97B-A0134BBD630F}" destId="{99611CD1-49F2-4336-BC09-9B8CA3472406}" srcOrd="1" destOrd="0" presId="urn:microsoft.com/office/officeart/2005/8/layout/vList5"/>
    <dgm:cxn modelId="{AEE6C415-8F73-4D91-B054-B12EF4B1E9A1}" type="presParOf" srcId="{CC086158-C07C-4215-8A39-7E63A6BCD461}" destId="{E9A47CEF-9DAD-4DB4-B169-E12D0B496C86}" srcOrd="3" destOrd="0" presId="urn:microsoft.com/office/officeart/2005/8/layout/vList5"/>
    <dgm:cxn modelId="{159D2FB0-8F00-4F48-86AC-1F2660B560C2}" type="presParOf" srcId="{CC086158-C07C-4215-8A39-7E63A6BCD461}" destId="{2BDEFC0B-7717-45D5-8848-335CCF2BB2B2}" srcOrd="4" destOrd="0" presId="urn:microsoft.com/office/officeart/2005/8/layout/vList5"/>
    <dgm:cxn modelId="{DB417F97-B55D-4405-BA81-EF60B29B0E8C}" type="presParOf" srcId="{2BDEFC0B-7717-45D5-8848-335CCF2BB2B2}" destId="{EAE2B6C8-5822-40B6-A03F-935BC000ECDB}" srcOrd="0" destOrd="0" presId="urn:microsoft.com/office/officeart/2005/8/layout/vList5"/>
    <dgm:cxn modelId="{67426EA7-4253-404F-B088-F6E91D0024CA}" type="presParOf" srcId="{2BDEFC0B-7717-45D5-8848-335CCF2BB2B2}" destId="{8CA90D66-6BF9-42AE-8559-6D6C2AB308EC}" srcOrd="1" destOrd="0" presId="urn:microsoft.com/office/officeart/2005/8/layout/vList5"/>
    <dgm:cxn modelId="{BB464F5B-AE5B-4677-9FD0-6B8E734FDBAE}" type="presParOf" srcId="{CC086158-C07C-4215-8A39-7E63A6BCD461}" destId="{7EE3C2BF-D3C3-4928-A5E2-1D6B05671061}" srcOrd="5" destOrd="0" presId="urn:microsoft.com/office/officeart/2005/8/layout/vList5"/>
    <dgm:cxn modelId="{B81A6895-75FD-4106-9960-1B8B28763696}" type="presParOf" srcId="{CC086158-C07C-4215-8A39-7E63A6BCD461}" destId="{7BD3EFA1-66AC-4654-B608-E6C8158D7A47}" srcOrd="6" destOrd="0" presId="urn:microsoft.com/office/officeart/2005/8/layout/vList5"/>
    <dgm:cxn modelId="{38B13063-47BE-4CC4-BA68-6900C158144A}" type="presParOf" srcId="{7BD3EFA1-66AC-4654-B608-E6C8158D7A47}" destId="{DC229265-EDA6-4FD3-B7DC-80E06994FDB5}" srcOrd="0" destOrd="0" presId="urn:microsoft.com/office/officeart/2005/8/layout/vList5"/>
    <dgm:cxn modelId="{5E6434EA-10EE-4E0D-BC25-F192177CBF61}" type="presParOf" srcId="{7BD3EFA1-66AC-4654-B608-E6C8158D7A47}" destId="{B241DAC2-9888-4DD2-951C-7B3AD07B17E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86A8F-7CB1-427E-BEC9-E45F43924ECB}">
      <dsp:nvSpPr>
        <dsp:cNvPr id="0" name=""/>
        <dsp:cNvSpPr/>
      </dsp:nvSpPr>
      <dsp:spPr>
        <a:xfrm rot="5400000">
          <a:off x="5264671" y="-2217428"/>
          <a:ext cx="66291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hlinkClick xmlns:r="http://schemas.openxmlformats.org/officeDocument/2006/relationships" r:id="rId1"/>
            </a:rPr>
            <a:t>https://github.com/CWE-CAPEC/hw-cwe-sig/issues/105</a:t>
          </a:r>
          <a:endParaRPr lang="en-US" sz="1700" kern="1200"/>
        </a:p>
      </dsp:txBody>
      <dsp:txXfrm rot="-5400000">
        <a:off x="2962656" y="116948"/>
        <a:ext cx="5234583" cy="598191"/>
      </dsp:txXfrm>
    </dsp:sp>
    <dsp:sp modelId="{2CBD6BB3-5A41-4063-A3FF-6E4259D5C602}">
      <dsp:nvSpPr>
        <dsp:cNvPr id="0" name=""/>
        <dsp:cNvSpPr/>
      </dsp:nvSpPr>
      <dsp:spPr>
        <a:xfrm>
          <a:off x="0" y="1722"/>
          <a:ext cx="2962656" cy="82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Resonant frequency weakness, proposal (Topic Lead: OPEN)</a:t>
          </a:r>
        </a:p>
      </dsp:txBody>
      <dsp:txXfrm>
        <a:off x="40451" y="42173"/>
        <a:ext cx="2881754" cy="747739"/>
      </dsp:txXfrm>
    </dsp:sp>
    <dsp:sp modelId="{99611CD1-49F2-4336-BC09-9B8CA3472406}">
      <dsp:nvSpPr>
        <dsp:cNvPr id="0" name=""/>
        <dsp:cNvSpPr/>
      </dsp:nvSpPr>
      <dsp:spPr>
        <a:xfrm rot="5400000">
          <a:off x="5264671" y="-1347354"/>
          <a:ext cx="66291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hlinkClick xmlns:r="http://schemas.openxmlformats.org/officeDocument/2006/relationships" r:id="rId2"/>
            </a:rPr>
            <a:t>https://github.com/CWE-CAPEC/hw-cwe-sig/issues/108</a:t>
          </a:r>
          <a:endParaRPr lang="en-US" sz="1700" kern="1200"/>
        </a:p>
      </dsp:txBody>
      <dsp:txXfrm rot="-5400000">
        <a:off x="2962656" y="987022"/>
        <a:ext cx="5234583" cy="598191"/>
      </dsp:txXfrm>
    </dsp:sp>
    <dsp:sp modelId="{C6460ADD-A499-4A5E-A106-3947573FD31C}">
      <dsp:nvSpPr>
        <dsp:cNvPr id="0" name=""/>
        <dsp:cNvSpPr/>
      </dsp:nvSpPr>
      <dsp:spPr>
        <a:xfrm>
          <a:off x="0" y="871796"/>
          <a:ext cx="2962656" cy="82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Covert Channel Coverage in HW View (Topic Lead: OPEN)</a:t>
          </a:r>
        </a:p>
      </dsp:txBody>
      <dsp:txXfrm>
        <a:off x="40451" y="912247"/>
        <a:ext cx="2881754" cy="747739"/>
      </dsp:txXfrm>
    </dsp:sp>
    <dsp:sp modelId="{8CA90D66-6BF9-42AE-8559-6D6C2AB308EC}">
      <dsp:nvSpPr>
        <dsp:cNvPr id="0" name=""/>
        <dsp:cNvSpPr/>
      </dsp:nvSpPr>
      <dsp:spPr>
        <a:xfrm rot="5400000">
          <a:off x="5264671" y="-477280"/>
          <a:ext cx="66291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hlinkClick xmlns:r="http://schemas.openxmlformats.org/officeDocument/2006/relationships" r:id="rId3"/>
            </a:rPr>
            <a:t>https://github.com/CWE-CAPEC/hw-cwe-sig/issues/7</a:t>
          </a:r>
          <a:endParaRPr lang="en-US" sz="1700" kern="1200"/>
        </a:p>
      </dsp:txBody>
      <dsp:txXfrm rot="-5400000">
        <a:off x="2962656" y="1857096"/>
        <a:ext cx="5234583" cy="598191"/>
      </dsp:txXfrm>
    </dsp:sp>
    <dsp:sp modelId="{EAE2B6C8-5822-40B6-A03F-935BC000ECDB}">
      <dsp:nvSpPr>
        <dsp:cNvPr id="0" name=""/>
        <dsp:cNvSpPr/>
      </dsp:nvSpPr>
      <dsp:spPr>
        <a:xfrm>
          <a:off x="0" y="1741870"/>
          <a:ext cx="2962656" cy="82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CWE Coverage of HW Cryptography (Topic Lead: OPEN)</a:t>
          </a:r>
        </a:p>
      </dsp:txBody>
      <dsp:txXfrm>
        <a:off x="40451" y="1782321"/>
        <a:ext cx="2881754" cy="747739"/>
      </dsp:txXfrm>
    </dsp:sp>
    <dsp:sp modelId="{B241DAC2-9888-4DD2-951C-7B3AD07B17E0}">
      <dsp:nvSpPr>
        <dsp:cNvPr id="0" name=""/>
        <dsp:cNvSpPr/>
      </dsp:nvSpPr>
      <dsp:spPr>
        <a:xfrm rot="5400000">
          <a:off x="5264671" y="392793"/>
          <a:ext cx="662913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hlinkClick xmlns:r="http://schemas.openxmlformats.org/officeDocument/2006/relationships" r:id="rId4"/>
            </a:rPr>
            <a:t>https://github.com/CWE-CAPEC/hw-cwe-sig/issues/4</a:t>
          </a:r>
          <a:endParaRPr lang="en-US" sz="1700" kern="1200"/>
        </a:p>
      </dsp:txBody>
      <dsp:txXfrm rot="-5400000">
        <a:off x="2962656" y="2727170"/>
        <a:ext cx="5234583" cy="598191"/>
      </dsp:txXfrm>
    </dsp:sp>
    <dsp:sp modelId="{DC229265-EDA6-4FD3-B7DC-80E06994FDB5}">
      <dsp:nvSpPr>
        <dsp:cNvPr id="0" name=""/>
        <dsp:cNvSpPr/>
      </dsp:nvSpPr>
      <dsp:spPr>
        <a:xfrm>
          <a:off x="0" y="2611944"/>
          <a:ext cx="2962656" cy="82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Lifecycle-stage classification for HW CWEs –Dan DiMase (Topic Lead: OPEN)</a:t>
          </a:r>
        </a:p>
      </dsp:txBody>
      <dsp:txXfrm>
        <a:off x="40451" y="2652395"/>
        <a:ext cx="2881754" cy="7477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E-CAPEC/hw-cwe-sig/issue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E-CAPEC/hw-cwe-sig/issues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3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18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Glossary have more updated (but terms list is relevant)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https://github.com/CWE-CAPEC/hw-cwe-sig/issues/10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Not an intended resource, however it exists due the application's behaviors.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7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https://cwe.mitre.org/scoring/lists/2021_CWE_MIHW.html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92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https://github.com/CWE-CAPEC/hw-cwe-sig/issues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7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5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12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7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="0" u="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7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Borrowed language from NIST’s definition of mitigation</a:t>
            </a:r>
            <a:endParaRPr lang="en-US" b="0" u="none"/>
          </a:p>
          <a:p>
            <a:pPr marL="228600" indent="-228600">
              <a:buAutoNum type="arabicPeriod"/>
            </a:pPr>
            <a:r>
              <a:rPr lang="en-US" b="0" u="none"/>
              <a:t>https://cwe.mitre.org/community/swa/detection_methods.html</a:t>
            </a:r>
          </a:p>
          <a:p>
            <a:pPr marL="228600" indent="-228600">
              <a:buAutoNum type="arabicPeriod"/>
            </a:pPr>
            <a:r>
              <a:rPr lang="en-US" b="0" u="none"/>
              <a:t>https://cwe.mitre.org/documents/schema/index.html#PotentialMitigationsType</a:t>
            </a:r>
          </a:p>
          <a:p>
            <a:pPr marL="228600" indent="-228600">
              <a:buAutoNum type="arabicPeriod"/>
            </a:pPr>
            <a:r>
              <a:rPr lang="en-US" b="0" u="none"/>
              <a:t>https://cwe.mitre.org/documents/schema/index.html#DetectionMethodsType</a:t>
            </a:r>
          </a:p>
          <a:p>
            <a:pPr marL="228600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hlinkClick r:id="rId3"/>
              </a:rPr>
              <a:t>https://github.com/CWE-CAPEC/hw-cwe-sig/issues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83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1110" y="0"/>
            <a:ext cx="74692" cy="51435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800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57146" y="276699"/>
            <a:ext cx="7246620" cy="1485900"/>
          </a:xfrm>
        </p:spPr>
        <p:txBody>
          <a:bodyPr anchor="b" anchorCtr="0">
            <a:normAutofit/>
          </a:bodyPr>
          <a:lstStyle>
            <a:lvl1pPr algn="l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 (No Logo)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823657" y="1836351"/>
            <a:ext cx="7944793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783124" y="1926709"/>
            <a:ext cx="5741509" cy="292442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E2E68-D216-AA7B-9E6F-2BDE2F0CC937}"/>
              </a:ext>
            </a:extLst>
          </p:cNvPr>
          <p:cNvSpPr txBox="1"/>
          <p:nvPr userDrawn="1"/>
        </p:nvSpPr>
        <p:spPr>
          <a:xfrm>
            <a:off x="614050" y="4632070"/>
            <a:ext cx="515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Presenter</a:t>
            </a:r>
          </a:p>
        </p:txBody>
      </p:sp>
    </p:spTree>
    <p:extLst>
      <p:ext uri="{BB962C8B-B14F-4D97-AF65-F5344CB8AC3E}">
        <p14:creationId xmlns:p14="http://schemas.microsoft.com/office/powerpoint/2010/main" val="3023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 (No Logo)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000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 (No Logo)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224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31202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18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14662" marR="0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745864" indent="-231202"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18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8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912139" rtl="0" eaLnBrk="1" latinLnBrk="0" hangingPunct="1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defRPr lang="en-US" sz="1995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1110" y="0"/>
            <a:ext cx="74692" cy="51435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14350" y="1892302"/>
            <a:ext cx="8115300" cy="1352549"/>
          </a:xfrm>
        </p:spPr>
        <p:txBody>
          <a:bodyPr anchor="ctr" anchorCtr="0">
            <a:noAutofit/>
          </a:bodyPr>
          <a:lstStyle>
            <a:lvl1pPr algn="ctr">
              <a:lnSpc>
                <a:spcPts val="3300"/>
              </a:lnSpc>
              <a:defRPr sz="3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14350" y="15430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14350" y="3600450"/>
            <a:ext cx="805815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022911" y="0"/>
            <a:ext cx="74692" cy="51435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685783" rtl="0" eaLnBrk="0" fontAlgn="base" latinLnBrk="0" hangingPunct="0">
                <a:lnSpc>
                  <a:spcPts val="1875"/>
                </a:lnSpc>
                <a:spcBef>
                  <a:spcPct val="0"/>
                </a:spcBef>
                <a:spcAft>
                  <a:spcPts val="75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35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37961"/>
            <a:ext cx="3886200" cy="326350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231202" lvl="1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231202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0485" y="871544"/>
            <a:ext cx="8526341" cy="157157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075" y="871545"/>
            <a:ext cx="8286750" cy="19288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653" y="871544"/>
            <a:ext cx="8491172" cy="1395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65" y="971551"/>
            <a:ext cx="1297101" cy="59356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2303038" y="1665118"/>
            <a:ext cx="4562755" cy="139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450"/>
              </a:spcAft>
            </a:pPr>
            <a:r>
              <a:rPr lang="en-US" sz="105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2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450"/>
              </a:spcAft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05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909" y="3314806"/>
            <a:ext cx="373934" cy="373934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72" y="3316036"/>
            <a:ext cx="373934" cy="373934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37" y="3320374"/>
            <a:ext cx="889657" cy="373934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35" y="3314806"/>
            <a:ext cx="373934" cy="3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2" y="205978"/>
            <a:ext cx="6996545" cy="6512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24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1085852"/>
            <a:ext cx="8229600" cy="3442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543803" indent="-257175">
              <a:spcAft>
                <a:spcPts val="450"/>
              </a:spcAft>
              <a:buFontTx/>
              <a:buChar char="-"/>
              <a:defRPr lang="en-US" sz="15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>
              <a:spcAft>
                <a:spcPts val="450"/>
              </a:spcAft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marL="514662" marR="0" lvl="1" indent="-228035" algn="l" defTabSz="91213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43435" y="4594622"/>
            <a:ext cx="495766" cy="1356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2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3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1999–2023, </a:t>
            </a:r>
            <a:r>
              <a:rPr lang="en-US" sz="788">
                <a:latin typeface="Helvetica LT Std"/>
                <a:hlinkClick r:id="rId4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www.mitre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www.dhs.gov/cisa/cybersecurity-division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dhs.gov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24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37" y="1028702"/>
            <a:ext cx="8427540" cy="3596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31202" lvl="0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514662" lvl="1" indent="-228035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745864" lvl="2" indent="-231202" defTabSz="912139">
              <a:spcBef>
                <a:spcPts val="0"/>
              </a:spcBef>
              <a:spcAft>
                <a:spcPts val="599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61112" y="1"/>
            <a:ext cx="74690" cy="9144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61112" y="1028701"/>
            <a:ext cx="74690" cy="4114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214" tIns="45607" rIns="91214" bIns="45607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2139" rtl="0" eaLnBrk="0" fontAlgn="base" latinLnBrk="0" hangingPunct="0">
              <a:lnSpc>
                <a:spcPts val="2494"/>
              </a:lnSpc>
              <a:spcBef>
                <a:spcPct val="0"/>
              </a:spcBef>
              <a:spcAft>
                <a:spcPts val="998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1795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62337" y="932064"/>
            <a:ext cx="842754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 Box 34">
            <a:extLst>
              <a:ext uri="{FF2B5EF4-FFF2-40B4-BE49-F238E27FC236}">
                <a16:creationId xmlns:a16="http://schemas.microsoft.com/office/drawing/2014/main" id="{43634274-79BA-426E-5A80-9BE6B74113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05720" y="4710991"/>
            <a:ext cx="6543408" cy="4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34290" rIns="34290">
            <a:spAutoFit/>
          </a:bodyPr>
          <a:lstStyle/>
          <a:p>
            <a:pPr algn="l" eaLnBrk="0" hangingPunct="0">
              <a:defRPr/>
            </a:pPr>
            <a:r>
              <a:rPr lang="en-US" sz="788">
                <a:latin typeface="Helvetica LT Std"/>
              </a:rPr>
              <a:t>CWE and CAPEC are sponsored by </a:t>
            </a:r>
            <a:r>
              <a:rPr lang="en-US" sz="788">
                <a:latin typeface="Helvetica LT Std"/>
                <a:hlinkClick r:id="rId14"/>
              </a:rPr>
              <a:t>U.S. Department of Homeland Security</a:t>
            </a:r>
            <a:r>
              <a:rPr lang="en-US" sz="788">
                <a:latin typeface="Helvetica LT Std"/>
              </a:rPr>
              <a:t> (DHS) </a:t>
            </a:r>
            <a:r>
              <a:rPr lang="en-US" sz="788">
                <a:latin typeface="Helvetica LT Std"/>
                <a:hlinkClick r:id="rId15"/>
              </a:rPr>
              <a:t>Cybersecurity and Infrastructure Security Agency</a:t>
            </a:r>
            <a:r>
              <a:rPr lang="en-US" sz="788">
                <a:latin typeface="Helvetica LT Std"/>
              </a:rPr>
              <a:t> (CISA). Copyright © 1999–2024, </a:t>
            </a:r>
            <a:r>
              <a:rPr lang="en-US" sz="788">
                <a:latin typeface="Helvetica LT Std"/>
                <a:hlinkClick r:id="rId16"/>
              </a:rPr>
              <a:t>The MITRE Corporation</a:t>
            </a:r>
            <a:r>
              <a:rPr lang="en-US" sz="788">
                <a:latin typeface="Helvetica LT Std"/>
              </a:rPr>
              <a:t>. CWE, CAPEC, the CWE logo, and the CAPEC logo are trademarks of The MITRE Corporation.</a:t>
            </a:r>
            <a:endParaRPr lang="en-US" altLang="en-US" sz="788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1429CB6-DC0D-DC65-C04A-373344B4A42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8231" y="4671417"/>
            <a:ext cx="1097491" cy="351197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93D5D451-37F9-9997-6B93-708050CE9056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98958" y="4710989"/>
            <a:ext cx="744710" cy="27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727" r:id="rId10"/>
    <p:sldLayoutId id="2147483729" r:id="rId11"/>
    <p:sldLayoutId id="2147483728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8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7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AF_AE3E258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E-CAPEC/hw-cwe-sig/issues/109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ve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WE-CAPEC/hw-cwe-sig/issues/109" TargetMode="External"/><Relationship Id="rId2" Type="http://schemas.openxmlformats.org/officeDocument/2006/relationships/hyperlink" Target="mailto:cwe@mitre.org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CWE-CAPEC/hw-cwe-sig/labels/Missing%20OBEX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mail-archive.com/hw-cwe-special-interest-group-sig-list@mitr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w-cwe-special-interest-group-sig-list@mitre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WE-CAPEC/hw-cwe-sig/issu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hackernews.com/2022/12/covid-bit-new-covert-channel-to.html?m=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212.0352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.cam.ac.uk/~rja14/Papers/SEv3-ch19-7sep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we.mitre.org/data/definitions/514.html" TargetMode="External"/><Relationship Id="rId4" Type="http://schemas.openxmlformats.org/officeDocument/2006/relationships/hyperlink" Target="https://www.intel.com/content/www/us/en/developer/articles/technical/software-security-guidance/best-practices/refined-speculative-execution-terminology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definitions/514.html" TargetMode="Externa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cwe@mitre.org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Hardware CWE™ </a:t>
            </a:r>
            <a:br>
              <a:rPr lang="en-US"/>
            </a:br>
            <a:r>
              <a:rPr lang="en-US">
                <a:latin typeface="Tahoma"/>
                <a:ea typeface="Tahoma"/>
                <a:cs typeface="Tahoma"/>
              </a:rPr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124" y="1926707"/>
            <a:ext cx="7220643" cy="15800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>
                <a:latin typeface="Tahoma"/>
                <a:ea typeface="Tahoma"/>
                <a:cs typeface="Tahoma"/>
              </a:rPr>
              <a:t>Gananand Kini, Bob Heinemann, Gage Hackford, Steve Christey Coley, Alec Summers</a:t>
            </a:r>
          </a:p>
          <a:p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</a:t>
            </a:r>
          </a:p>
          <a:p>
            <a:r>
              <a:rPr lang="en-US" sz="2400">
                <a:latin typeface="Tahoma"/>
                <a:ea typeface="Tahoma"/>
                <a:cs typeface="Tahoma"/>
              </a:rPr>
              <a:t>February 9, 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EE398A8-9F70-BDCC-9C38-EC986F8C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CWE-1421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926A1-CB53-0561-AE73-C66B1C532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37" y="1383513"/>
            <a:ext cx="8427540" cy="288643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5C8A-4EC9-DA19-6E93-2845D5C2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| </a:t>
            </a:r>
            <a:fld id="{295008BC-DA31-4D19-837B-EFA4386B05F5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r>
              <a:rPr lang="en-US" sz="700"/>
              <a:t> |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E3D25-D048-6219-182E-6BFACC9353D5}"/>
              </a:ext>
            </a:extLst>
          </p:cNvPr>
          <p:cNvSpPr/>
          <p:nvPr/>
        </p:nvSpPr>
        <p:spPr>
          <a:xfrm rot="18967175">
            <a:off x="3057697" y="2041898"/>
            <a:ext cx="43620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216469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5FFB455-7CBE-47EB-E641-700D4C65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CWE-1422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E55832C-119A-2C40-4E7E-AE556EDC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57" b="-1"/>
          <a:stretch/>
        </p:blipFill>
        <p:spPr>
          <a:xfrm>
            <a:off x="462337" y="1028702"/>
            <a:ext cx="8427540" cy="359605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BB026-45AD-60B2-CA6D-69AC7C5D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| </a:t>
            </a:r>
            <a:fld id="{295008BC-DA31-4D19-837B-EFA4386B05F5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r>
              <a:rPr lang="en-US" sz="700"/>
              <a:t> |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00772-1A1D-4B70-35EF-59E8110C4E0B}"/>
              </a:ext>
            </a:extLst>
          </p:cNvPr>
          <p:cNvSpPr/>
          <p:nvPr/>
        </p:nvSpPr>
        <p:spPr>
          <a:xfrm rot="18967175">
            <a:off x="3057697" y="2041898"/>
            <a:ext cx="43620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4087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5E4FC56-254C-FE8B-B00F-04A6B350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/>
          <a:lstStyle/>
          <a:p>
            <a:r>
              <a:rPr lang="en-US"/>
              <a:t>CWE-1423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ECE1E3-7B69-A064-4EF5-DC75CF9EE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7" b="1"/>
          <a:stretch/>
        </p:blipFill>
        <p:spPr>
          <a:xfrm>
            <a:off x="462337" y="1028702"/>
            <a:ext cx="8427540" cy="359605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C2D39-2637-F6BD-29CF-F308DCE8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| </a:t>
            </a:r>
            <a:fld id="{295008BC-DA31-4D19-837B-EFA4386B05F5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r>
              <a:rPr lang="en-US" sz="700"/>
              <a:t> |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419E9-ADEA-A454-6336-9AC8D279D03B}"/>
              </a:ext>
            </a:extLst>
          </p:cNvPr>
          <p:cNvSpPr/>
          <p:nvPr/>
        </p:nvSpPr>
        <p:spPr>
          <a:xfrm rot="18967175">
            <a:off x="3057697" y="2041898"/>
            <a:ext cx="43620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801149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1D30-9AFB-FC4E-D861-C3624CF600B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1214587"/>
            <a:ext cx="8115300" cy="2619209"/>
          </a:xfrm>
        </p:spPr>
        <p:txBody>
          <a:bodyPr/>
          <a:lstStyle/>
          <a:p>
            <a:r>
              <a:rPr lang="en-US" sz="3200" u="sng"/>
              <a:t>CWE Nit Bits</a:t>
            </a:r>
            <a:br>
              <a:rPr lang="en-US" sz="3200" u="sng"/>
            </a:br>
            <a:br>
              <a:rPr lang="en-US" sz="3200" b="0"/>
            </a:br>
            <a:r>
              <a:rPr lang="en-US" sz="3200" b="0"/>
              <a:t>Potential </a:t>
            </a:r>
            <a:r>
              <a:rPr lang="en-US" sz="3200" b="0" i="0" u="none" strike="noStrike" noProof="0">
                <a:latin typeface="Arial" panose="020B0604020202020204" pitchFamily="34" charset="0"/>
                <a:cs typeface="Arial" panose="020B0604020202020204" pitchFamily="34" charset="0"/>
              </a:rPr>
              <a:t>Mitigations and Detection Methods</a:t>
            </a:r>
            <a:endParaRPr lang="en-US" sz="3200" b="0" i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696E6-1453-113D-5E63-8572CDAA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44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88F1D-B2CD-5020-63EB-E52F87CB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Mitigations Element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F2FCA4-4D35-950C-ED25-146BA221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73" y="908821"/>
            <a:ext cx="8427540" cy="3596053"/>
          </a:xfrm>
        </p:spPr>
        <p:txBody>
          <a:bodyPr/>
          <a:lstStyle/>
          <a:p>
            <a:r>
              <a:rPr lang="en-US" b="0"/>
              <a:t>Contains one or more mitigations that indicate a decision, action, or practice intended to reduce the impact or eliminate a weakness.</a:t>
            </a:r>
          </a:p>
          <a:p>
            <a:r>
              <a:rPr lang="en-US" u="sng"/>
              <a:t>Sub-Elements:</a:t>
            </a:r>
          </a:p>
          <a:p>
            <a:pPr lvl="1"/>
            <a:r>
              <a:rPr lang="en-US" b="1"/>
              <a:t>Phase:</a:t>
            </a:r>
            <a:r>
              <a:rPr lang="en-US" b="0"/>
              <a:t> indicates the development life cycle phase during which this mitigation may be applied.</a:t>
            </a:r>
          </a:p>
          <a:p>
            <a:pPr lvl="1"/>
            <a:r>
              <a:rPr lang="en-US" b="1"/>
              <a:t>Description:</a:t>
            </a:r>
            <a:r>
              <a:rPr lang="en-US" b="0"/>
              <a:t> contains a description of this individual mitigation including any strengths and shortcomings of this mitigation for the weakness. </a:t>
            </a:r>
          </a:p>
          <a:p>
            <a:pPr lvl="1"/>
            <a:r>
              <a:rPr lang="en-US" b="1" i="1"/>
              <a:t>Strategy:</a:t>
            </a:r>
            <a:r>
              <a:rPr lang="en-US" b="0"/>
              <a:t> describes a general strategy for protecting a system to which this mitigation contributes. </a:t>
            </a:r>
          </a:p>
          <a:p>
            <a:pPr lvl="1"/>
            <a:r>
              <a:rPr lang="en-US" b="1" i="1"/>
              <a:t>*Effectiveness:</a:t>
            </a:r>
            <a:r>
              <a:rPr lang="en-US" b="0"/>
              <a:t> summarizes how effective the mitigation may be in preventing the weakness. </a:t>
            </a:r>
          </a:p>
          <a:p>
            <a:pPr lvl="1"/>
            <a:r>
              <a:rPr lang="en-US" b="1" i="1"/>
              <a:t>Effectiveness Notes</a:t>
            </a:r>
            <a:r>
              <a:rPr lang="en-US" b="0"/>
              <a:t>: additional discussion of the strengths and shortcomings of this Mitigation.</a:t>
            </a:r>
          </a:p>
          <a:p>
            <a:pPr lvl="1"/>
            <a:endParaRPr lang="en-US" b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6301D4-BB70-BC0F-8026-2ACF19E2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12371-59EF-FF6F-31DC-C7F4A499F513}"/>
              </a:ext>
            </a:extLst>
          </p:cNvPr>
          <p:cNvSpPr txBox="1"/>
          <p:nvPr/>
        </p:nvSpPr>
        <p:spPr>
          <a:xfrm>
            <a:off x="5792809" y="4489350"/>
            <a:ext cx="3237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Note: </a:t>
            </a:r>
            <a:r>
              <a:rPr lang="en-US" sz="1200" i="1"/>
              <a:t>Italics</a:t>
            </a:r>
            <a:r>
              <a:rPr lang="en-US" sz="1200" b="1"/>
              <a:t> </a:t>
            </a:r>
            <a:r>
              <a:rPr lang="en-US" sz="1200"/>
              <a:t>indicate that the element is optional</a:t>
            </a:r>
          </a:p>
        </p:txBody>
      </p:sp>
    </p:spTree>
    <p:extLst>
      <p:ext uri="{BB962C8B-B14F-4D97-AF65-F5344CB8AC3E}">
        <p14:creationId xmlns:p14="http://schemas.microsoft.com/office/powerpoint/2010/main" val="221472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786C8-3844-5C6A-56D8-6151CA3E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Method Element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2E0D6B-22EB-76BC-1E88-D2836CE2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8" y="932856"/>
            <a:ext cx="8427540" cy="3586135"/>
          </a:xfrm>
        </p:spPr>
        <p:txBody>
          <a:bodyPr/>
          <a:lstStyle/>
          <a:p>
            <a:r>
              <a:rPr lang="en-US" b="0"/>
              <a:t>Contains one or more detection methods that may be employed to detect this weakness.</a:t>
            </a:r>
          </a:p>
          <a:p>
            <a:pPr marL="0" indent="0">
              <a:buNone/>
            </a:pPr>
            <a:endParaRPr lang="en-US" b="0"/>
          </a:p>
          <a:p>
            <a:r>
              <a:rPr lang="en-US" u="sng"/>
              <a:t>Sub-Elements:</a:t>
            </a:r>
          </a:p>
          <a:p>
            <a:pPr lvl="1"/>
            <a:r>
              <a:rPr lang="en-US" b="1"/>
              <a:t>Detection Method: </a:t>
            </a:r>
            <a:r>
              <a:rPr lang="en-US"/>
              <a:t>identifies the detection method for weakness.</a:t>
            </a:r>
          </a:p>
          <a:p>
            <a:pPr lvl="1"/>
            <a:r>
              <a:rPr lang="en-US" b="1"/>
              <a:t>Description: </a:t>
            </a:r>
            <a:r>
              <a:rPr lang="en-US"/>
              <a:t>how this method can be applied to a specific weakness.</a:t>
            </a:r>
          </a:p>
          <a:p>
            <a:pPr lvl="1"/>
            <a:r>
              <a:rPr lang="en-US" b="1" i="1"/>
              <a:t>*Effectiveness:</a:t>
            </a:r>
            <a:r>
              <a:rPr lang="en-US"/>
              <a:t> says how effective the detection method may be in detecting the associated weakness.</a:t>
            </a:r>
          </a:p>
          <a:p>
            <a:pPr lvl="1"/>
            <a:r>
              <a:rPr lang="en-US" b="1" i="1"/>
              <a:t>Effectiveness Notes</a:t>
            </a:r>
            <a:r>
              <a:rPr lang="en-US" b="0"/>
              <a:t>: additional discussion of the strengths and shortcomings of this detection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18B51-E267-7CDF-689F-3DB42308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C9371-BA8B-2A26-771E-5632CAD03B12}"/>
              </a:ext>
            </a:extLst>
          </p:cNvPr>
          <p:cNvSpPr txBox="1"/>
          <p:nvPr/>
        </p:nvSpPr>
        <p:spPr>
          <a:xfrm>
            <a:off x="5792809" y="4489350"/>
            <a:ext cx="3237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Note: </a:t>
            </a:r>
            <a:r>
              <a:rPr lang="en-US" sz="1200" i="1"/>
              <a:t>Italics</a:t>
            </a:r>
            <a:r>
              <a:rPr lang="en-US" sz="1200" b="1"/>
              <a:t> </a:t>
            </a:r>
            <a:r>
              <a:rPr lang="en-US" sz="1200"/>
              <a:t>indicate that the element is optional</a:t>
            </a:r>
          </a:p>
        </p:txBody>
      </p:sp>
    </p:spTree>
    <p:extLst>
      <p:ext uri="{BB962C8B-B14F-4D97-AF65-F5344CB8AC3E}">
        <p14:creationId xmlns:p14="http://schemas.microsoft.com/office/powerpoint/2010/main" val="129879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E786C8-3844-5C6A-56D8-6151CA3E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 Methods Labels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2E0D6B-22EB-76BC-1E88-D2836CE2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8" y="932857"/>
            <a:ext cx="8427540" cy="412240"/>
          </a:xfrm>
        </p:spPr>
        <p:txBody>
          <a:bodyPr/>
          <a:lstStyle/>
          <a:p>
            <a:r>
              <a:rPr lang="en-US" b="0"/>
              <a:t>Labels for the Detection Methods: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118B51-E267-7CDF-689F-3DB42308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20DEC-DB7C-838E-3D4F-DCF18F4C65B5}"/>
              </a:ext>
            </a:extLst>
          </p:cNvPr>
          <p:cNvSpPr txBox="1"/>
          <p:nvPr/>
        </p:nvSpPr>
        <p:spPr>
          <a:xfrm>
            <a:off x="742121" y="1345097"/>
            <a:ext cx="8600661" cy="3131414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Automated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Automated Dynamic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Automated Static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Automated Static Analysis -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Automated Static Analysis - Binary or Bytecode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Fuzzing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Manual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Manual Dynamic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Manual Static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Manual Static Analysis -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Manual Static Analysis - Binary or Bytecode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White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Black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Architecture or Design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Dynamic Analysis with Manual Results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Dynamic Analysis with Automated Results Interpretation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Formal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Simulation / Emulation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18218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2E9ABE-E774-24C4-E32E-064A25C5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Mitigations vs Detection Methods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0E4B97-5DAD-27D9-7796-BCA799645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531416"/>
              </p:ext>
            </p:extLst>
          </p:nvPr>
        </p:nvGraphicFramePr>
        <p:xfrm>
          <a:off x="461963" y="1028700"/>
          <a:ext cx="8428035" cy="249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333">
                  <a:extLst>
                    <a:ext uri="{9D8B030D-6E8A-4147-A177-3AD203B41FA5}">
                      <a16:colId xmlns:a16="http://schemas.microsoft.com/office/drawing/2014/main" val="3479995563"/>
                    </a:ext>
                  </a:extLst>
                </a:gridCol>
                <a:gridCol w="3646843">
                  <a:extLst>
                    <a:ext uri="{9D8B030D-6E8A-4147-A177-3AD203B41FA5}">
                      <a16:colId xmlns:a16="http://schemas.microsoft.com/office/drawing/2014/main" val="15697458"/>
                    </a:ext>
                  </a:extLst>
                </a:gridCol>
                <a:gridCol w="3946859">
                  <a:extLst>
                    <a:ext uri="{9D8B030D-6E8A-4147-A177-3AD203B41FA5}">
                      <a16:colId xmlns:a16="http://schemas.microsoft.com/office/drawing/2014/main" val="3506188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Potential Mitigations (How to fix)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Detection Methods (How to find)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7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Conveys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decision, action, or practice intended to reduce the impact or eliminate a weakness</a:t>
                      </a:r>
                      <a:r>
                        <a:rPr lang="en-US" baseline="30000"/>
                        <a:t>1</a:t>
                      </a:r>
                      <a:r>
                        <a:rPr lang="en-US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Information about what types of assessment activities that a weakness can be found by.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Intended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designers and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 reviewers, testers, and assessors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532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Only mitigations that are practical and actionable. 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Incudes a phase element indicates the development life cycle phase during which this mitigation may be applied.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Assumes the use of best-of-breed tools, analysis, and methods. </a:t>
                      </a:r>
                    </a:p>
                    <a:p>
                      <a:pPr marL="285750" marR="0" lvl="0" indent="-2857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/>
                        <a:t>Includes strengths and limitations.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There is limited consideration for financial costs, labor, or time.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2366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E636C-15C1-74A7-CF54-5C9FA77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03067-D09E-6A0F-598B-5283B6B0EFC1}"/>
              </a:ext>
            </a:extLst>
          </p:cNvPr>
          <p:cNvSpPr txBox="1"/>
          <p:nvPr/>
        </p:nvSpPr>
        <p:spPr>
          <a:xfrm>
            <a:off x="398545" y="3525520"/>
            <a:ext cx="8491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Common Mistake:</a:t>
            </a:r>
          </a:p>
          <a:p>
            <a:r>
              <a:rPr lang="en-US"/>
              <a:t>Testing is often thought of as a mitigation, but in CWE it is generally regarded as a detection method. You can’t mitigate a weakness in testing; the weakness still exists. But testing is one way to detect that a weakness even exists.</a:t>
            </a:r>
          </a:p>
        </p:txBody>
      </p:sp>
    </p:spTree>
    <p:extLst>
      <p:ext uri="{BB962C8B-B14F-4D97-AF65-F5344CB8AC3E}">
        <p14:creationId xmlns:p14="http://schemas.microsoft.com/office/powerpoint/2010/main" val="29233084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92EBC6-07C0-11F4-82AE-B8DA6D13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1B782-F340-FB43-0D4F-9983F584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25B769-5F9F-5B6C-82FA-7C206DD53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0532"/>
              </p:ext>
            </p:extLst>
          </p:nvPr>
        </p:nvGraphicFramePr>
        <p:xfrm>
          <a:off x="462337" y="927026"/>
          <a:ext cx="8427540" cy="376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7540">
                  <a:extLst>
                    <a:ext uri="{9D8B030D-6E8A-4147-A177-3AD203B41FA5}">
                      <a16:colId xmlns:a16="http://schemas.microsoft.com/office/drawing/2014/main" val="1254083177"/>
                    </a:ext>
                  </a:extLst>
                </a:gridCol>
              </a:tblGrid>
              <a:tr h="224043">
                <a:tc>
                  <a:txBody>
                    <a:bodyPr/>
                    <a:lstStyle/>
                    <a:p>
                      <a:r>
                        <a:rPr lang="en-US" b="1" i="0">
                          <a:solidFill>
                            <a:srgbClr val="6C1D1F"/>
                          </a:solidFill>
                          <a:effectLst/>
                          <a:latin typeface="Verdana" panose="020B0604030504040204" pitchFamily="34" charset="0"/>
                        </a:rPr>
                        <a:t>CWE-1328: Security Version Number Mutable to Older Versions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09220"/>
                  </a:ext>
                </a:extLst>
              </a:tr>
              <a:tr h="159796">
                <a:tc>
                  <a:txBody>
                    <a:bodyPr/>
                    <a:lstStyle/>
                    <a:p>
                      <a:r>
                        <a:rPr lang="en-US" sz="135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Mitigations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2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2498D"/>
                          </a:solidFill>
                          <a:effectLst/>
                          <a:latin typeface="+mn-lt"/>
                        </a:rPr>
                        <a:t>Phase: Architecture and Design</a:t>
                      </a:r>
                    </a:p>
                    <a:p>
                      <a:pPr algn="l" fontAlgn="t"/>
                      <a:r>
                        <a:rPr lang="en-US">
                          <a:effectLst/>
                          <a:latin typeface="+mn-lt"/>
                        </a:rPr>
                        <a:t>When architecting the system, security version data should be designated for storage in registers that are either read-only or have access controls that prevent modification by an untrusted agent.</a:t>
                      </a:r>
                    </a:p>
                    <a:p>
                      <a:pPr algn="l" fontAlgn="t"/>
                      <a:r>
                        <a:rPr lang="en-US" b="1">
                          <a:solidFill>
                            <a:srgbClr val="32498D"/>
                          </a:solidFill>
                          <a:effectLst/>
                          <a:latin typeface="+mn-lt"/>
                        </a:rPr>
                        <a:t>Phase: Implementation</a:t>
                      </a:r>
                    </a:p>
                    <a:p>
                      <a:pPr algn="l" fontAlgn="t"/>
                      <a:r>
                        <a:rPr lang="en-US">
                          <a:effectLst/>
                          <a:latin typeface="+mn-lt"/>
                        </a:rPr>
                        <a:t>During implementation and test, security version data should be demonstrated to be read-only and access controls should be validated.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81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latin typeface="+mn-lt"/>
                        </a:rPr>
                        <a:t>Detection Methods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26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32498D"/>
                          </a:solidFill>
                          <a:effectLst/>
                          <a:latin typeface="+mn-lt"/>
                        </a:rPr>
                        <a:t>Automated Dynamic Analysis</a:t>
                      </a:r>
                    </a:p>
                    <a:p>
                      <a:pPr algn="l" fontAlgn="t"/>
                      <a:r>
                        <a:rPr lang="en-US">
                          <a:effectLst/>
                          <a:latin typeface="+mn-lt"/>
                        </a:rPr>
                        <a:t>Mutability of stored security version numbers and programming with older firmware images should be part of automated testing.</a:t>
                      </a:r>
                    </a:p>
                    <a:p>
                      <a:pPr algn="l" fontAlgn="t"/>
                      <a:r>
                        <a:rPr lang="en-US" b="1">
                          <a:effectLst/>
                          <a:latin typeface="+mn-lt"/>
                        </a:rPr>
                        <a:t>Effectiveness: High</a:t>
                      </a:r>
                    </a:p>
                    <a:p>
                      <a:pPr algn="l" fontAlgn="t"/>
                      <a:r>
                        <a:rPr lang="en-US" b="1">
                          <a:solidFill>
                            <a:srgbClr val="32498D"/>
                          </a:solidFill>
                          <a:effectLst/>
                          <a:latin typeface="+mn-lt"/>
                        </a:rPr>
                        <a:t>Architecture or Design Review</a:t>
                      </a:r>
                    </a:p>
                    <a:p>
                      <a:pPr algn="l" fontAlgn="t"/>
                      <a:r>
                        <a:rPr lang="en-US">
                          <a:effectLst/>
                          <a:latin typeface="+mn-lt"/>
                        </a:rPr>
                        <a:t>Anti-roll-back features should be reviewed as part of Architecture or Design review.</a:t>
                      </a:r>
                    </a:p>
                    <a:p>
                      <a:pPr algn="l" fontAlgn="t"/>
                      <a:r>
                        <a:rPr lang="en-US" b="1">
                          <a:effectLst/>
                          <a:latin typeface="+mn-lt"/>
                        </a:rPr>
                        <a:t>Effectiveness: High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9684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E729133-8E8E-681C-2AD0-1D33326A1D96}"/>
              </a:ext>
            </a:extLst>
          </p:cNvPr>
          <p:cNvSpPr/>
          <p:nvPr/>
        </p:nvSpPr>
        <p:spPr>
          <a:xfrm>
            <a:off x="360679" y="2189480"/>
            <a:ext cx="8241899" cy="609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6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1D30-9AFB-FC4E-D861-C3624CF600B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744053"/>
            <a:ext cx="8115300" cy="2619209"/>
          </a:xfrm>
        </p:spPr>
        <p:txBody>
          <a:bodyPr/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3200" u="sng"/>
            </a:br>
            <a:br>
              <a:rPr lang="en-US" sz="3200" b="0"/>
            </a:br>
            <a:r>
              <a:rPr lang="en-US" sz="3200" b="0"/>
              <a:t>Addressing Observed Example Gaps </a:t>
            </a:r>
            <a:br>
              <a:rPr lang="en-US" sz="3200" b="0"/>
            </a:br>
            <a:r>
              <a:rPr lang="en-US" sz="3200" b="0"/>
              <a:t>for HW CWE</a:t>
            </a:r>
            <a:br>
              <a:rPr lang="en-US" sz="3200" b="0"/>
            </a:br>
            <a:br>
              <a:rPr lang="en-US" sz="3200" b="0"/>
            </a:br>
            <a:endParaRPr lang="en-US" sz="3200" i="1" u="none" strike="noStrike" noProof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696E6-1453-113D-5E63-8572CDAA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701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318" y="2292015"/>
            <a:ext cx="8377881" cy="1594185"/>
          </a:xfrm>
        </p:spPr>
        <p:txBody>
          <a:bodyPr vert="horz" lIns="68580" tIns="34290" rIns="68580" bIns="34290" rtlCol="0" anchor="t">
            <a:noAutofit/>
          </a:bodyPr>
          <a:lstStyle/>
          <a:p>
            <a:endParaRPr lang="en-US" sz="2000">
              <a:latin typeface="Arial"/>
              <a:ea typeface="Verdana"/>
              <a:cs typeface="Arial"/>
            </a:endParaRPr>
          </a:p>
          <a:p>
            <a:pPr marL="0" indent="0">
              <a:buNone/>
            </a:pPr>
            <a:endParaRPr lang="en-US" sz="2000">
              <a:latin typeface="Arial"/>
              <a:ea typeface="Verdana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295008BC-DA31-4D19-837B-EFA4386B05F5}" type="slidenum"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pPr defTabSz="685800">
                <a:defRPr/>
              </a:pPr>
              <a:t>2</a:t>
            </a:fld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F079A-4E82-78BE-B8C4-0E246AB6523E}"/>
              </a:ext>
            </a:extLst>
          </p:cNvPr>
          <p:cNvSpPr/>
          <p:nvPr/>
        </p:nvSpPr>
        <p:spPr>
          <a:xfrm>
            <a:off x="461319" y="973102"/>
            <a:ext cx="8377881" cy="52513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REMINDER: This meeting is being recorded.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ABB5FD2-EB42-38D9-A868-BA5538559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62115"/>
              </p:ext>
            </p:extLst>
          </p:nvPr>
        </p:nvGraphicFramePr>
        <p:xfrm>
          <a:off x="538096" y="1830070"/>
          <a:ext cx="7686439" cy="148336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30518">
                  <a:extLst>
                    <a:ext uri="{9D8B030D-6E8A-4147-A177-3AD203B41FA5}">
                      <a16:colId xmlns:a16="http://schemas.microsoft.com/office/drawing/2014/main" val="1458606536"/>
                    </a:ext>
                  </a:extLst>
                </a:gridCol>
                <a:gridCol w="4918017">
                  <a:extLst>
                    <a:ext uri="{9D8B030D-6E8A-4147-A177-3AD203B41FA5}">
                      <a16:colId xmlns:a16="http://schemas.microsoft.com/office/drawing/2014/main" val="260185421"/>
                    </a:ext>
                  </a:extLst>
                </a:gridCol>
                <a:gridCol w="1267485">
                  <a:extLst>
                    <a:ext uri="{9D8B030D-6E8A-4147-A177-3AD203B41FA5}">
                      <a16:colId xmlns:a16="http://schemas.microsoft.com/office/drawing/2014/main" val="3917905772"/>
                    </a:ext>
                  </a:extLst>
                </a:gridCol>
                <a:gridCol w="1170419">
                  <a:extLst>
                    <a:ext uri="{9D8B030D-6E8A-4147-A177-3AD203B41FA5}">
                      <a16:colId xmlns:a16="http://schemas.microsoft.com/office/drawing/2014/main" val="3442169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µArchitecture Weaknesses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78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Mitigations and Detection methods in CWE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121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ea typeface="Verdan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OBEX Working Group 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88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Other Business (AOB)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7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9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5E45C2-81B7-E2B2-DECA-56302683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OBEX Gaps 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F8D29F-43CA-F4FD-CA5D-01B7D4554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Need</a:t>
            </a:r>
          </a:p>
          <a:p>
            <a:endParaRPr lang="en-US"/>
          </a:p>
          <a:p>
            <a:r>
              <a:rPr lang="en-US"/>
              <a:t>OBEX Challenges</a:t>
            </a:r>
          </a:p>
          <a:p>
            <a:endParaRPr lang="en-US"/>
          </a:p>
          <a:p>
            <a:r>
              <a:rPr lang="en-US"/>
              <a:t>Participation and Organizing Work</a:t>
            </a:r>
          </a:p>
          <a:p>
            <a:endParaRPr lang="en-US"/>
          </a:p>
          <a:p>
            <a:r>
              <a:rPr lang="en-US"/>
              <a:t>How you can help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4E4F6-4382-2914-7576-7148B054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07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8EC6FD-6D90-CF46-BD4A-C93CCE9C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274321"/>
            <a:ext cx="8427541" cy="562690"/>
          </a:xfrm>
        </p:spPr>
        <p:txBody>
          <a:bodyPr anchor="ctr">
            <a:normAutofit/>
          </a:bodyPr>
          <a:lstStyle/>
          <a:p>
            <a:r>
              <a:rPr lang="en-US"/>
              <a:t>Observed Examples Working Group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E626862-1CBE-BB18-B8BC-AC0E2CA2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1028702"/>
            <a:ext cx="8427540" cy="3596053"/>
          </a:xfrm>
        </p:spPr>
        <p:txBody>
          <a:bodyPr>
            <a:normAutofit lnSpcReduction="10000"/>
          </a:bodyPr>
          <a:lstStyle/>
          <a:p>
            <a:r>
              <a:rPr lang="en-US" sz="1600"/>
              <a:t>Goal: </a:t>
            </a:r>
            <a:r>
              <a:rPr lang="en-US" sz="1600" b="0"/>
              <a:t>Ensure every HW CWE has at least one OBEX.</a:t>
            </a:r>
          </a:p>
          <a:p>
            <a:pPr lvl="1"/>
            <a:r>
              <a:rPr lang="en-US" sz="1600" b="0"/>
              <a:t>The OBEX element is important in that it links real-world examples to weaknesses. </a:t>
            </a:r>
            <a:endParaRPr lang="en-US" sz="1600"/>
          </a:p>
          <a:p>
            <a:pPr lvl="1"/>
            <a:r>
              <a:rPr lang="en-US" sz="1600" b="0"/>
              <a:t>61 (52%) of HW CWEs lack observed examples. </a:t>
            </a:r>
          </a:p>
          <a:p>
            <a:pPr lvl="1"/>
            <a:r>
              <a:rPr lang="en-US" sz="1600" b="0"/>
              <a:t>Your contribution can reduce this gap. </a:t>
            </a:r>
          </a:p>
          <a:p>
            <a:pPr lvl="1"/>
            <a:endParaRPr lang="en-US" sz="1600" b="0"/>
          </a:p>
          <a:p>
            <a:r>
              <a:rPr lang="en-US" sz="1600"/>
              <a:t>Timeframe and Commitment: </a:t>
            </a:r>
            <a:r>
              <a:rPr lang="en-US" sz="1600" b="0"/>
              <a:t>Next release cycle, approx., March through June. </a:t>
            </a:r>
          </a:p>
          <a:p>
            <a:pPr lvl="1"/>
            <a:r>
              <a:rPr lang="en-US" sz="1600" b="0"/>
              <a:t>We value your time and expertise, so would like to structure the workgroup so that participation </a:t>
            </a:r>
            <a:r>
              <a:rPr lang="en-US" sz="1600"/>
              <a:t>can be</a:t>
            </a:r>
            <a:r>
              <a:rPr lang="en-US" sz="1600" b="0"/>
              <a:t> flexible and asynchronous.</a:t>
            </a:r>
          </a:p>
          <a:p>
            <a:pPr lvl="1"/>
            <a:r>
              <a:rPr lang="en-US" sz="1600" b="0"/>
              <a:t>Target generating OBEXs for 10% - 20% of the HW CWEs missing OBEXs for this release.</a:t>
            </a:r>
          </a:p>
          <a:p>
            <a:pPr marL="0" indent="0">
              <a:buNone/>
            </a:pPr>
            <a:endParaRPr lang="en-US" sz="1600"/>
          </a:p>
          <a:p>
            <a:r>
              <a:rPr lang="en-US" sz="1600"/>
              <a:t>Recognition: </a:t>
            </a:r>
            <a:r>
              <a:rPr lang="en-US" sz="1600" b="0"/>
              <a:t>All contributors will be acknowledged for their valuable input.</a:t>
            </a:r>
          </a:p>
          <a:p>
            <a:pPr lvl="1"/>
            <a:r>
              <a:rPr lang="en-US" sz="1600" b="0"/>
              <a:t>This is a great opportunity to gain recognition within the community and add a contribution to your professional portfolio.</a:t>
            </a:r>
            <a:endParaRPr lang="en-US" sz="1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1CF09-9C19-223F-DC49-CE329B9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06298" y="41701"/>
            <a:ext cx="1324257" cy="1894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| </a:t>
            </a:r>
            <a:fld id="{295008BC-DA31-4D19-837B-EFA4386B05F5}" type="slidenum">
              <a:rPr lang="en-US" sz="700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r>
              <a:rPr lang="en-US" sz="700"/>
              <a:t> | </a:t>
            </a:r>
          </a:p>
        </p:txBody>
      </p:sp>
    </p:spTree>
    <p:extLst>
      <p:ext uri="{BB962C8B-B14F-4D97-AF65-F5344CB8AC3E}">
        <p14:creationId xmlns:p14="http://schemas.microsoft.com/office/powerpoint/2010/main" val="297094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69B3D-1344-DCF2-236A-458389CC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CWE-1300:</a:t>
            </a:r>
            <a:br>
              <a:rPr lang="en-US"/>
            </a:br>
            <a:r>
              <a:rPr lang="en-US"/>
              <a:t>Improper Protection of Physical Side Channels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4D76C-E304-CF6D-D339-9532FEBDE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336" y="994900"/>
            <a:ext cx="8427541" cy="36785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39285-C4D6-9937-57D7-F279E5AF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A242D-FE34-CB3B-355F-8F78FBC0F3C6}"/>
              </a:ext>
            </a:extLst>
          </p:cNvPr>
          <p:cNvSpPr/>
          <p:nvPr/>
        </p:nvSpPr>
        <p:spPr>
          <a:xfrm>
            <a:off x="462336" y="3038168"/>
            <a:ext cx="8427541" cy="163529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0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ED03-935F-438A-FB08-1B76CF11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OBEX Challenge #1 – Specific to HW CWE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67BD-C39A-33E6-64B5-0D0500E5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CVE has limited coverage for hardware specific vulnerabilities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 b="1"/>
              <a:t>Did not find a CVE that could be mapped to the above CWEs</a:t>
            </a:r>
          </a:p>
          <a:p>
            <a:pPr lvl="2"/>
            <a:r>
              <a:rPr lang="en-US" sz="1600"/>
              <a:t>CWE-1351: Improper Handling of Hardware Behavior in Exceptionally Cold Environments did not turn up any results</a:t>
            </a:r>
          </a:p>
          <a:p>
            <a:pPr lvl="2"/>
            <a:r>
              <a:rPr lang="en-US" sz="1600"/>
              <a:t>CWE-1338: Improper Protections Against Hardware Overheating</a:t>
            </a:r>
          </a:p>
          <a:p>
            <a:pPr lvl="2"/>
            <a:r>
              <a:rPr lang="en-US" sz="1600"/>
              <a:t>CWE-1334: Unauthorized Error Injection Can Degrade Hardware Redundancy</a:t>
            </a:r>
          </a:p>
          <a:p>
            <a:pPr lvl="1"/>
            <a:r>
              <a:rPr lang="en-US" b="1"/>
              <a:t>Found CVE that may map but not enough details to be sure</a:t>
            </a:r>
          </a:p>
          <a:p>
            <a:pPr lvl="2"/>
            <a:r>
              <a:rPr lang="en-US" sz="1600"/>
              <a:t>CWE-1328: Security Version Number Mutable to Older Versions</a:t>
            </a:r>
          </a:p>
          <a:p>
            <a:pPr lvl="1"/>
            <a:r>
              <a:rPr lang="en-US" b="1"/>
              <a:t>Found CVE that map</a:t>
            </a:r>
          </a:p>
          <a:p>
            <a:pPr lvl="2"/>
            <a:r>
              <a:rPr lang="en-US" sz="1600"/>
              <a:t>CWE-1326:Missing Immutable Root of Trust in Hardware</a:t>
            </a:r>
          </a:p>
          <a:p>
            <a:pPr lvl="2"/>
            <a:r>
              <a:rPr lang="en-US" sz="160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CVE-2022-38773, CVE-2022-28383, CVE-2023-22955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5F1B-D547-A78F-9023-EAD0CFF3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835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55F6-A3B5-936E-79BA-15CFC1CA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help: HW Vulnerability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8737-B161-8ECB-9B2B-68442D80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>
                <a:solidFill>
                  <a:srgbClr val="1F2328"/>
                </a:solidFill>
              </a:rPr>
              <a:t>Since CVE has limited coverage for hardware vulnerabilities, we need to consult other sources for observed examples.</a:t>
            </a:r>
          </a:p>
          <a:p>
            <a:pPr>
              <a:spcAft>
                <a:spcPts val="1800"/>
              </a:spcAft>
            </a:pPr>
            <a:r>
              <a:rPr lang="en-US">
                <a:solidFill>
                  <a:srgbClr val="1F2328"/>
                </a:solidFill>
              </a:rPr>
              <a:t>We like to tap into the collective knowledge and expertise of this group.</a:t>
            </a:r>
          </a:p>
          <a:p>
            <a:pPr>
              <a:spcAft>
                <a:spcPts val="1800"/>
              </a:spcAft>
            </a:pPr>
            <a:r>
              <a:rPr lang="en-US">
                <a:solidFill>
                  <a:srgbClr val="1F2328"/>
                </a:solidFill>
              </a:rPr>
              <a:t>Please provide sources other than CVE that we could use to pull observed examples from for HW CWEs. </a:t>
            </a:r>
          </a:p>
          <a:p>
            <a:pPr>
              <a:spcAft>
                <a:spcPts val="1800"/>
              </a:spcAft>
            </a:pPr>
            <a:r>
              <a:rPr lang="en-US">
                <a:solidFill>
                  <a:srgbClr val="1F2328"/>
                </a:solidFill>
              </a:rPr>
              <a:t>Preferably site that aggregate vulnerability reports. </a:t>
            </a:r>
          </a:p>
          <a:p>
            <a:pPr>
              <a:spcAft>
                <a:spcPts val="1800"/>
              </a:spcAft>
            </a:pPr>
            <a:r>
              <a:rPr lang="en-US" b="1" i="0">
                <a:solidFill>
                  <a:srgbClr val="1F2328"/>
                </a:solidFill>
                <a:effectLst/>
              </a:rPr>
              <a:t>[WORKING ITEM] Sources for Hardware Vulnerability Reports</a:t>
            </a:r>
          </a:p>
          <a:p>
            <a:pPr lvl="1">
              <a:spcAft>
                <a:spcPts val="1800"/>
              </a:spcAft>
            </a:pPr>
            <a:r>
              <a:rPr lang="en-US" sz="1600" b="0">
                <a:hlinkClick r:id="rId2"/>
              </a:rPr>
              <a:t>https://github.com/CWE-CAPEC/hw-cwe-sig/issues/109</a:t>
            </a:r>
            <a:endParaRPr lang="en-US" sz="1600" b="0"/>
          </a:p>
          <a:p>
            <a:pPr lvl="1"/>
            <a:endParaRPr lang="en-US" sz="1600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DE46-EB6A-BD90-24F1-0EE4C325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944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358F-87D5-14DA-90D4-D9D4D59A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Observed Example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6EBB-8048-B8B3-793B-9BA9ED47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963809"/>
            <a:ext cx="8427540" cy="3596053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b="0"/>
              <a:t>Contains one or more publicly reported vulnerabilities in real-world products that exhibit the weakness.</a:t>
            </a:r>
          </a:p>
          <a:p>
            <a:pPr marL="0" indent="0">
              <a:spcAft>
                <a:spcPts val="400"/>
              </a:spcAft>
              <a:buNone/>
            </a:pPr>
            <a:endParaRPr lang="en-US" u="sng"/>
          </a:p>
          <a:p>
            <a:pPr>
              <a:spcAft>
                <a:spcPts val="400"/>
              </a:spcAft>
            </a:pPr>
            <a:r>
              <a:rPr lang="en-US" u="sng"/>
              <a:t>Sub-Elements</a:t>
            </a:r>
          </a:p>
          <a:p>
            <a:pPr lvl="1">
              <a:spcAft>
                <a:spcPts val="400"/>
              </a:spcAft>
            </a:pPr>
            <a:r>
              <a:rPr lang="en-US" b="1"/>
              <a:t>Reference</a:t>
            </a:r>
            <a:r>
              <a:rPr lang="en-US" b="0"/>
              <a:t>: This contains </a:t>
            </a:r>
            <a:r>
              <a:rPr lang="en-US" b="0" strike="sngStrike">
                <a:solidFill>
                  <a:srgbClr val="FF0000"/>
                </a:solidFill>
              </a:rPr>
              <a:t>the CVE Identifier, e.g., CVE-2005-1951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a vulnerability identifier.</a:t>
            </a:r>
          </a:p>
          <a:p>
            <a:pPr lvl="1">
              <a:spcAft>
                <a:spcPts val="400"/>
              </a:spcAft>
            </a:pPr>
            <a:endParaRPr lang="en-US" b="1"/>
          </a:p>
          <a:p>
            <a:pPr lvl="1">
              <a:spcAft>
                <a:spcPts val="400"/>
              </a:spcAft>
            </a:pPr>
            <a:r>
              <a:rPr lang="en-US" b="1"/>
              <a:t>Description</a:t>
            </a:r>
            <a:r>
              <a:rPr lang="en-US" b="0"/>
              <a:t>: Clear, simple, and concise </a:t>
            </a:r>
            <a:r>
              <a:rPr lang="en-US"/>
              <a:t>s</a:t>
            </a:r>
            <a:r>
              <a:rPr lang="en-US" b="0"/>
              <a:t>ummary of </a:t>
            </a:r>
            <a:r>
              <a:rPr lang="en-US" b="0" strike="sngStrike">
                <a:solidFill>
                  <a:srgbClr val="FF0000"/>
                </a:solidFill>
              </a:rPr>
              <a:t>CVE</a:t>
            </a:r>
            <a:r>
              <a:rPr lang="en-US" b="0"/>
              <a:t> vulnerability report that focuses on the link between the </a:t>
            </a:r>
            <a:r>
              <a:rPr lang="en-US" b="0" strike="sngStrike">
                <a:solidFill>
                  <a:srgbClr val="FF0000"/>
                </a:solidFill>
              </a:rPr>
              <a:t>CVE</a:t>
            </a:r>
            <a:r>
              <a:rPr lang="en-US" b="0"/>
              <a:t> report and weakness. Exclude product name, attack vectors and other irrelevant details. </a:t>
            </a:r>
          </a:p>
          <a:p>
            <a:pPr lvl="1">
              <a:spcAft>
                <a:spcPts val="400"/>
              </a:spcAft>
            </a:pPr>
            <a:endParaRPr lang="en-US" b="1"/>
          </a:p>
          <a:p>
            <a:pPr lvl="1">
              <a:spcAft>
                <a:spcPts val="400"/>
              </a:spcAft>
            </a:pPr>
            <a:r>
              <a:rPr lang="en-US" b="1"/>
              <a:t>Link</a:t>
            </a:r>
            <a:r>
              <a:rPr lang="en-US" b="0"/>
              <a:t>: URL Link to </a:t>
            </a:r>
            <a:r>
              <a:rPr lang="en-US" b="0" strike="sngStrike">
                <a:solidFill>
                  <a:srgbClr val="FF0000"/>
                </a:solidFill>
              </a:rPr>
              <a:t>CVE</a:t>
            </a:r>
            <a:r>
              <a:rPr lang="en-US"/>
              <a:t> vulnerability report</a:t>
            </a:r>
            <a:r>
              <a:rPr lang="en-US" b="0"/>
              <a:t>. </a:t>
            </a:r>
            <a:r>
              <a:rPr lang="en-US" b="0" strike="sngStrike">
                <a:solidFill>
                  <a:srgbClr val="FF0000"/>
                </a:solidFill>
              </a:rPr>
              <a:t>Preferably from </a:t>
            </a:r>
            <a:r>
              <a:rPr lang="en-US" b="0" strike="sngStrike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https://www.cve.org/</a:t>
            </a:r>
            <a:r>
              <a:rPr lang="en-US" strike="sngStrike">
                <a:solidFill>
                  <a:srgbClr val="FF0000"/>
                </a:solidFill>
              </a:rPr>
              <a:t>.</a:t>
            </a:r>
            <a:endParaRPr lang="en-US" b="0" strike="sngStrike">
              <a:solidFill>
                <a:srgbClr val="FF0000"/>
              </a:solidFill>
            </a:endParaRPr>
          </a:p>
          <a:p>
            <a:endParaRPr lang="en-US" b="0"/>
          </a:p>
          <a:p>
            <a:endParaRPr lang="en-US" b="0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D8643-0C32-4744-1011-02EA969C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659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F16D-3FC2-DEE3-5121-3BD3FA2F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OBEX Challenge #2 – General CWE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204C-153D-7BDA-925D-C8620433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947739"/>
            <a:ext cx="8427540" cy="3700461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/>
              <a:t>Vulnerability reports are not written from a weakness aspect</a:t>
            </a:r>
          </a:p>
          <a:p>
            <a:pPr lvl="1">
              <a:spcAft>
                <a:spcPts val="1800"/>
              </a:spcAft>
            </a:pPr>
            <a:r>
              <a:rPr lang="en-US"/>
              <a:t>The original weakness is not always covered.</a:t>
            </a:r>
          </a:p>
          <a:p>
            <a:pPr lvl="1">
              <a:spcAft>
                <a:spcPts val="1800"/>
              </a:spcAft>
            </a:pPr>
            <a:r>
              <a:rPr lang="en-US"/>
              <a:t>From a vulnerability management perspective, the underlying weakness may not actually be important to the organization.  </a:t>
            </a:r>
          </a:p>
          <a:p>
            <a:pPr lvl="1">
              <a:spcAft>
                <a:spcPts val="1800"/>
              </a:spcAft>
            </a:pPr>
            <a:r>
              <a:rPr lang="en-US"/>
              <a:t>Reports emphasize product impact, product versions affected, and how easy it is for an attacker to exploit.</a:t>
            </a:r>
          </a:p>
          <a:p>
            <a:pPr lvl="1">
              <a:spcAft>
                <a:spcPts val="1800"/>
              </a:spcAft>
            </a:pPr>
            <a:r>
              <a:rPr lang="en-US"/>
              <a:t>Routinely we see that many of the vulnerability descriptions do not have enough information to determine what the underlying weakness is.  </a:t>
            </a:r>
          </a:p>
          <a:p>
            <a:pPr lvl="1">
              <a:spcAft>
                <a:spcPts val="1800"/>
              </a:spcAft>
            </a:pPr>
            <a:r>
              <a:rPr lang="en-US"/>
              <a:t>For OBEXs we cannot infer the weakness, the vulnerability report must specifically describe the weakness.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9C58F-80B0-536E-950F-538DF371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995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825A0-D28A-C3E3-D992-CD6D10C7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help: Submitting an OBEX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F6B29-9ED0-C0AA-3047-FAA8D63C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Find HW CWE(s) you would like to contribute an OBEX.</a:t>
            </a:r>
          </a:p>
          <a:p>
            <a:pPr marL="626360" lvl="1" indent="-342900"/>
            <a:r>
              <a:rPr lang="en-US"/>
              <a:t>There is a list maintained on our GitHub.</a:t>
            </a:r>
          </a:p>
          <a:p>
            <a:pPr marL="626360" lvl="1" indent="-342900"/>
            <a:r>
              <a:rPr lang="en-US"/>
              <a:t>There is an issue per HW CWE that is missing an OBEX.</a:t>
            </a:r>
          </a:p>
          <a:p>
            <a:pPr marL="626360" lvl="1" indent="-342900"/>
            <a:r>
              <a:rPr lang="en-US" sz="1800"/>
              <a:t>NVD Data may be a help here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Assign yourself to the GitHub Issue.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In the Issue comments, provide a CVE Number, URL, description, and how you would like to be cited for the contribution.</a:t>
            </a:r>
          </a:p>
          <a:p>
            <a:pPr marL="626360" lvl="1" indent="-342900"/>
            <a:r>
              <a:rPr lang="en-US"/>
              <a:t>Preferred Name and organization.</a:t>
            </a:r>
          </a:p>
          <a:p>
            <a:pPr marL="0" indent="0">
              <a:buNone/>
            </a:pPr>
            <a:r>
              <a:rPr lang="en-US" sz="1400"/>
              <a:t>Issues are here:</a:t>
            </a:r>
          </a:p>
          <a:p>
            <a:pPr marL="0" indent="0">
              <a:buNone/>
            </a:pPr>
            <a:r>
              <a:rPr lang="en-US" sz="1400"/>
              <a:t>https://github.com/CWE-CAPEC/hw-cwe-sig/labels/Missing%20OBEX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Note: We are planning to release a OBEX Style guide soon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EF210-3576-D6C3-4A25-72C00FD6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039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826D-6411-0AE3-5FD3-F089C4B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32D6-F406-B5A8-B29C-9B103423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Our ask</a:t>
            </a:r>
          </a:p>
          <a:p>
            <a:pPr marL="0" indent="0">
              <a:buNone/>
            </a:pP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Commit to supporting the working group.</a:t>
            </a:r>
          </a:p>
          <a:p>
            <a:pPr marL="626360" lvl="1" indent="-342900"/>
            <a:r>
              <a:rPr lang="en-US"/>
              <a:t>Send an email to </a:t>
            </a:r>
            <a:r>
              <a:rPr lang="en-US">
                <a:hlinkClick r:id="rId2"/>
              </a:rPr>
              <a:t>cwe@mitre.org</a:t>
            </a:r>
            <a:r>
              <a:rPr lang="en-US"/>
              <a:t>, subject: OBEX WG.</a:t>
            </a:r>
          </a:p>
          <a:p>
            <a:pPr marL="626360" lvl="1" indent="-342900"/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Provide additional HW Vulnerability Sources.</a:t>
            </a:r>
          </a:p>
          <a:p>
            <a:pPr marL="626360" lvl="1" indent="-342900"/>
            <a:r>
              <a:rPr lang="en-US" sz="1800" b="0">
                <a:hlinkClick r:id="rId3"/>
              </a:rPr>
              <a:t>https://github.com/CWE-CAPEC/hw-cwe-sig/issues/109</a:t>
            </a:r>
            <a:endParaRPr lang="en-US" sz="1800" b="0"/>
          </a:p>
          <a:p>
            <a:pPr marL="626360" lvl="1" indent="-342900"/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en-US"/>
              <a:t>Generate 1 OBEX or many OBEXs.</a:t>
            </a:r>
          </a:p>
          <a:p>
            <a:pPr marL="626360" lvl="1" indent="-342900"/>
            <a:r>
              <a:rPr lang="en-US">
                <a:hlinkClick r:id="rId4"/>
              </a:rPr>
              <a:t>https://github.com/CWE-CAPEC/hw-cwe-sig/labels/Missing%20OBEX</a:t>
            </a:r>
            <a:endParaRPr lang="en-US"/>
          </a:p>
          <a:p>
            <a:pPr marL="283460" lvl="1" indent="0">
              <a:buNone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DEE8-88DC-B9EE-43B2-8B450EE9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814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(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 8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>
                <a:latin typeface="Tahoma"/>
                <a:ea typeface="Verdana"/>
              </a:rPr>
              <a:t>Mailing List: </a:t>
            </a:r>
            <a:r>
              <a:rPr lang="en-US" sz="2400" b="0" i="1">
                <a:ea typeface="Verdana"/>
                <a:hlinkClick r:id="rId3"/>
              </a:rPr>
              <a:t>hw-cwe-special-interest-group-sig-list@mitre.org</a:t>
            </a:r>
            <a:endParaRPr lang="en-US" sz="2400" b="0" i="1">
              <a:ea typeface="Verdana"/>
            </a:endParaRPr>
          </a:p>
          <a:p>
            <a:pPr marL="543560" lvl="1"/>
            <a:r>
              <a:rPr lang="en-US" b="1" i="1">
                <a:ea typeface="Verdana"/>
                <a:cs typeface="Tahoma"/>
              </a:rPr>
              <a:t>NOTE: All mailing list items are archived publicly at:</a:t>
            </a:r>
          </a:p>
          <a:p>
            <a:pPr lvl="2"/>
            <a:r>
              <a:rPr lang="en-US" b="0" i="1">
                <a:ea typeface="Verdana"/>
                <a:hlinkClick r:id="rId4"/>
              </a:rPr>
              <a:t>https://www.mail-archive.com/hw-cwe-special-interest-group-sig-list@mitre.org/</a:t>
            </a:r>
            <a:endParaRPr lang="en-US" sz="2400" b="0" i="1">
              <a:ea typeface="Verdana"/>
            </a:endParaRPr>
          </a:p>
          <a:p>
            <a:r>
              <a:rPr lang="en-US" sz="2100">
                <a:latin typeface="Tahoma"/>
                <a:ea typeface="Tahoma"/>
                <a:cs typeface="Tahoma"/>
              </a:rPr>
              <a:t>What would members of this body like to see for the next HW SIG agenda?</a:t>
            </a:r>
          </a:p>
          <a:p>
            <a:r>
              <a:rPr lang="en-US" sz="2100">
                <a:latin typeface="Tahoma"/>
                <a:ea typeface="Tahoma"/>
                <a:cs typeface="Tahoma"/>
              </a:rPr>
              <a:t>Questions, Requests to present? Please let us know. </a:t>
            </a:r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6385" lvl="1" indent="0">
              <a:buNone/>
            </a:pPr>
            <a:endParaRPr lang="en-US" sz="1800">
              <a:latin typeface="Tahoma" panose="020B0604030504040204" pitchFamily="34" charset="0"/>
            </a:endParaRPr>
          </a:p>
          <a:p>
            <a:endParaRPr lang="en-US" sz="21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221230" y="1393669"/>
            <a:ext cx="5006340" cy="53680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286238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>
                <a:latin typeface="Tahoma"/>
                <a:ea typeface="Tahoma"/>
                <a:cs typeface="Tahoma"/>
              </a:rPr>
              <a:t>Schedule:</a:t>
            </a:r>
          </a:p>
          <a:p>
            <a:pPr marL="543560" lvl="1"/>
            <a:r>
              <a:rPr lang="en-US" sz="1950" b="1">
                <a:solidFill>
                  <a:srgbClr val="FF0000"/>
                </a:solidFill>
                <a:highlight>
                  <a:srgbClr val="FFFF00"/>
                </a:highlight>
                <a:latin typeface="Tahoma"/>
                <a:ea typeface="Tahoma"/>
                <a:cs typeface="Tahoma"/>
              </a:rPr>
              <a:t>Next Meeting: </a:t>
            </a:r>
            <a:r>
              <a:rPr lang="en-US" sz="1800" b="1">
                <a:solidFill>
                  <a:srgbClr val="FF0000"/>
                </a:solidFill>
                <a:highlight>
                  <a:srgbClr val="FFFF00"/>
                </a:highlight>
                <a:latin typeface="Tahoma"/>
                <a:ea typeface="Tahoma"/>
                <a:cs typeface="Tahoma"/>
              </a:rPr>
              <a:t>March 8</a:t>
            </a:r>
          </a:p>
          <a:p>
            <a:pPr marL="856615" lvl="2"/>
            <a:r>
              <a:rPr lang="en-US" sz="1650" b="1">
                <a:latin typeface="Tahoma"/>
                <a:ea typeface="Verdana"/>
              </a:rPr>
              <a:t>12:30 – 1:30 PM EST (16:30 – 17:30 UTC)</a:t>
            </a:r>
          </a:p>
          <a:p>
            <a:pPr lvl="2"/>
            <a:r>
              <a:rPr lang="en-US" sz="1650" b="1">
                <a:latin typeface="Tahoma"/>
                <a:ea typeface="Verdana"/>
              </a:rPr>
              <a:t>Microsoft Teams</a:t>
            </a:r>
          </a:p>
          <a:p>
            <a:r>
              <a:rPr lang="en-US" sz="2100">
                <a:latin typeface="Tahoma"/>
                <a:ea typeface="Verdana"/>
              </a:rPr>
              <a:t>Contact: cwe@mitre.org</a:t>
            </a:r>
          </a:p>
          <a:p>
            <a:r>
              <a:rPr lang="en-US" b="1">
                <a:latin typeface="Tahoma"/>
                <a:ea typeface="Verdana"/>
              </a:rPr>
              <a:t>Mailing List: </a:t>
            </a:r>
            <a:r>
              <a:rPr lang="en-US" b="0" i="1">
                <a:ea typeface="Verdana"/>
                <a:hlinkClick r:id="rId3"/>
              </a:rPr>
              <a:t>hw-cwe-special-interest-group-sig-list@mitre.org</a:t>
            </a:r>
            <a:endParaRPr lang="en-US" b="0" i="1">
              <a:ea typeface="Verdana"/>
            </a:endParaRPr>
          </a:p>
          <a:p>
            <a:r>
              <a:rPr lang="en-US">
                <a:latin typeface="Tahoma"/>
                <a:ea typeface="Tahoma"/>
                <a:cs typeface="Tahoma"/>
              </a:rPr>
              <a:t>Minutes from previous meetings available on our GitHub site:</a:t>
            </a:r>
          </a:p>
          <a:p>
            <a:pPr marL="543560" lvl="1"/>
            <a:r>
              <a:rPr lang="en-US" b="1">
                <a:latin typeface="Tahoma"/>
                <a:ea typeface="Tahoma"/>
                <a:cs typeface="Tahoma"/>
              </a:rPr>
              <a:t>https://github.com/CWE-CAPEC/hw-cwe-sig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53CA-7C0F-69E7-5976-8A163976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B13A-B1CC-8E6C-7C8A-AC972F6C6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8CB05-CDBF-2FB3-539B-98D5F6301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2570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1D30-9AFB-FC4E-D861-C3624CF600B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625642"/>
            <a:ext cx="8115300" cy="2619209"/>
          </a:xfrm>
        </p:spPr>
        <p:txBody>
          <a:bodyPr/>
          <a:lstStyle/>
          <a:p>
            <a:pPr marL="0" marR="0" lvl="0" indent="0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3200" u="sng"/>
            </a:br>
            <a:br>
              <a:rPr lang="en-US" sz="3200" b="0"/>
            </a:br>
            <a:r>
              <a:rPr lang="en-US" sz="3200" b="0"/>
              <a:t>Open </a:t>
            </a:r>
            <a:r>
              <a:rPr lang="en-US" sz="3200" b="0" i="1" u="none" strike="noStrike" noProof="0">
                <a:latin typeface="Arial" panose="020B0604020202020204" pitchFamily="34" charset="0"/>
                <a:cs typeface="Arial" panose="020B0604020202020204" pitchFamily="34" charset="0"/>
              </a:rPr>
              <a:t>Community Items</a:t>
            </a:r>
            <a:endParaRPr lang="en-US" sz="3200" b="0" i="1" u="none" strike="noStrike" noProof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696E6-1453-113D-5E63-8572CDAA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7643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966E0-D255-3195-DEDE-4A1FAC84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HW CWE’s With Missing:</a:t>
            </a:r>
            <a:br>
              <a:rPr lang="en-US"/>
            </a:br>
            <a:r>
              <a:rPr lang="en-US" b="0"/>
              <a:t>DEMOX’s, OBEX’s and Mitigations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68234-D54C-B840-98BD-ADDD0CF3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96872E-FB20-6432-CCE6-B6078793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8" y="952524"/>
            <a:ext cx="8427540" cy="3596053"/>
          </a:xfrm>
        </p:spPr>
        <p:txBody>
          <a:bodyPr/>
          <a:lstStyle/>
          <a:p>
            <a:r>
              <a:rPr lang="en-US"/>
              <a:t>Missing Mitigations</a:t>
            </a:r>
          </a:p>
          <a:p>
            <a:pPr lvl="1"/>
            <a:r>
              <a:rPr lang="en-US"/>
              <a:t>4 HW CWEs are missing mitigations (No change)</a:t>
            </a:r>
          </a:p>
          <a:p>
            <a:r>
              <a:rPr lang="en-US"/>
              <a:t>Missing Detection Methods</a:t>
            </a:r>
          </a:p>
          <a:p>
            <a:pPr lvl="1"/>
            <a:r>
              <a:rPr lang="en-US" sz="1100">
                <a:highlight>
                  <a:srgbClr val="FFFF00"/>
                </a:highlight>
              </a:rPr>
              <a:t>How many do we have? CREATE A TRACKER</a:t>
            </a:r>
            <a:endParaRPr lang="en-US"/>
          </a:p>
          <a:p>
            <a:r>
              <a:rPr lang="en-US"/>
              <a:t>Missing demonstrative examples (DEMOX)</a:t>
            </a:r>
          </a:p>
          <a:p>
            <a:pPr lvl="1"/>
            <a:r>
              <a:rPr lang="en-US"/>
              <a:t>15 HW CWEs missing demonstrative examples (down 1)</a:t>
            </a:r>
          </a:p>
          <a:p>
            <a:pPr lvl="2"/>
            <a:r>
              <a:rPr lang="en-US"/>
              <a:t>1 added from </a:t>
            </a:r>
            <a:r>
              <a:rPr lang="en-US" err="1"/>
              <a:t>Hack@DAC</a:t>
            </a:r>
            <a:r>
              <a:rPr lang="en-US"/>
              <a:t>, CWE-440</a:t>
            </a:r>
          </a:p>
          <a:p>
            <a:pPr lvl="2"/>
            <a:r>
              <a:rPr lang="en-US"/>
              <a:t>Note: there are other DEMOXs from </a:t>
            </a:r>
            <a:r>
              <a:rPr lang="en-US" err="1"/>
              <a:t>Hack@DAC</a:t>
            </a:r>
            <a:r>
              <a:rPr lang="en-US"/>
              <a:t> but now adding DEMOXs to entries that have an existing DEMOX</a:t>
            </a:r>
          </a:p>
          <a:p>
            <a:pPr lvl="1"/>
            <a:r>
              <a:rPr lang="en-US">
                <a:highlight>
                  <a:srgbClr val="FFFF00"/>
                </a:highlight>
              </a:rPr>
              <a:t>How many DEMOX’s are not code based? CREATE A TRACKER</a:t>
            </a:r>
          </a:p>
          <a:p>
            <a:pPr lvl="1"/>
            <a:endParaRPr lang="en-US" sz="1100">
              <a:highlight>
                <a:srgbClr val="FFFF00"/>
              </a:highlight>
            </a:endParaRPr>
          </a:p>
          <a:p>
            <a:pPr marL="3167" indent="0">
              <a:buNone/>
            </a:pPr>
            <a:r>
              <a:rPr lang="en-US">
                <a:hlinkClick r:id="rId2"/>
              </a:rPr>
              <a:t>https://github.com/CWE-CAPEC/hw-cwe-sig/issues</a:t>
            </a:r>
            <a:endParaRPr lang="en-US"/>
          </a:p>
          <a:p>
            <a:pPr marL="3167" indent="0">
              <a:buNone/>
            </a:pPr>
            <a:endParaRPr lang="en-US"/>
          </a:p>
          <a:p>
            <a:endParaRPr lang="en-US"/>
          </a:p>
          <a:p>
            <a:pPr marL="286627" lvl="1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2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F43D-4AF5-4A90-9001-A93D1935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205978"/>
            <a:ext cx="6996545" cy="651272"/>
          </a:xfrm>
        </p:spPr>
        <p:txBody>
          <a:bodyPr anchor="ctr">
            <a:normAutofit/>
          </a:bodyPr>
          <a:lstStyle/>
          <a:p>
            <a:r>
              <a:rPr lang="en-US"/>
              <a:t>Discussion Items on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BC5CF-8D05-05A5-490C-DF73135B4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3435" y="4594622"/>
            <a:ext cx="495766" cy="13568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">
                <a:solidFill>
                  <a:srgbClr val="C1CD23"/>
                </a:solidFill>
              </a:rPr>
              <a:t>| </a:t>
            </a:r>
            <a:fld id="{295008BC-DA31-4D19-837B-EFA4386B05F5}" type="slidenum">
              <a:rPr lang="en-US" sz="300" smtClean="0">
                <a:solidFill>
                  <a:srgbClr val="C1CD23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r>
              <a:rPr lang="en-US" sz="300">
                <a:solidFill>
                  <a:srgbClr val="C1CD23"/>
                </a:solidFill>
              </a:rPr>
              <a:t> |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7C85BCF-DD25-3087-EFCF-7F97CB6CD5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085852"/>
          <a:ext cx="8229600" cy="344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0224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1D30-9AFB-FC4E-D861-C3624CF600B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625642"/>
            <a:ext cx="8115300" cy="2619209"/>
          </a:xfrm>
        </p:spPr>
        <p:txBody>
          <a:bodyPr/>
          <a:lstStyle/>
          <a:p>
            <a:br>
              <a:rPr lang="en-US" sz="3200" b="0"/>
            </a:br>
            <a:r>
              <a:rPr lang="en-US" sz="3200" b="0"/>
              <a:t>Covert Channel Coverage in CWE</a:t>
            </a:r>
            <a:endParaRPr lang="en-US" sz="3200" i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696E6-1453-113D-5E63-8572CDAA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7496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3616DF-EAAE-EB8D-51DC-58205965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COVID-Bit Research Item</a:t>
            </a:r>
            <a:r>
              <a:rPr lang="en-US" baseline="30000"/>
              <a:t>[1][2]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8597E-CDE2-B902-613A-00DE7579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37" y="938647"/>
            <a:ext cx="8427540" cy="3273135"/>
          </a:xfrm>
        </p:spPr>
        <p:txBody>
          <a:bodyPr/>
          <a:lstStyle/>
          <a:p>
            <a:r>
              <a:rPr lang="en-US"/>
              <a:t>In 2022, researchers at Ben Gurion University in Israel developed a new data exfiltration method for air-gapped systems called COVID-bit.</a:t>
            </a:r>
            <a:br>
              <a:rPr lang="en-US"/>
            </a:br>
            <a:endParaRPr lang="en-US"/>
          </a:p>
          <a:p>
            <a:r>
              <a:rPr lang="en-US"/>
              <a:t>Malware generates electromagnetic radiation in the 0-60 kHz frequency band (assumes Malware got there somehow). </a:t>
            </a:r>
            <a:br>
              <a:rPr lang="en-US"/>
            </a:br>
            <a:endParaRPr lang="en-US"/>
          </a:p>
          <a:p>
            <a:r>
              <a:rPr lang="en-US"/>
              <a:t>EM emissions are generated by manipulating the workload of the CPU.  Claims of indirect control SMPS.</a:t>
            </a:r>
            <a:br>
              <a:rPr lang="en-US"/>
            </a:br>
            <a:endParaRPr lang="en-US"/>
          </a:p>
          <a:p>
            <a:r>
              <a:rPr lang="en-US"/>
              <a:t>The electromagnetic radiation generated by this intentional process can be received from a distance using appropriate antennas.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A52C3-A4ED-A7BF-BCBD-DCF2E868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767DA-6E8F-F37E-7556-FF06F9E0D2CB}"/>
              </a:ext>
            </a:extLst>
          </p:cNvPr>
          <p:cNvSpPr txBox="1"/>
          <p:nvPr/>
        </p:nvSpPr>
        <p:spPr>
          <a:xfrm>
            <a:off x="161117" y="4211782"/>
            <a:ext cx="8361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200" b="0" i="1" u="sng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https://thehackernews.com/2022/12/covid-bit-new-covert-channel-to.html?m=1</a:t>
            </a:r>
            <a:endParaRPr lang="en-US" sz="1200" b="0" i="1" u="sng">
              <a:solidFill>
                <a:srgbClr val="1F2328"/>
              </a:solidFill>
              <a:effectLst/>
              <a:latin typeface="-apple-system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200" b="0" i="1" u="none" strike="noStrike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https://arxiv.org/abs/2212.03520</a:t>
            </a:r>
            <a:endParaRPr lang="en-US" sz="1200" b="0" i="1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23461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75F4-08AF-7694-C916-6372850F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Channels and Side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B71CA-0934-9661-8B65-7A6623DC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1" y="921981"/>
            <a:ext cx="8229600" cy="3442309"/>
          </a:xfrm>
        </p:spPr>
        <p:txBody>
          <a:bodyPr>
            <a:normAutofit fontScale="92500"/>
          </a:bodyPr>
          <a:lstStyle/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thought was that COVID-Bit could be a DEMOX for CWE-1300: Improper Protection of Physical Side Channels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HW SIG Members had correctly pointed out, COVID-Bit is about Covert Channels and NOT Side Channels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 (CC) / Side Channel (SC)</a:t>
            </a:r>
          </a:p>
          <a:p>
            <a:pPr lvl="1"/>
            <a:r>
              <a:rPr lang="en-US" sz="1600" b="0">
                <a:latin typeface="Tahoma" panose="020B0604030504040204" pitchFamily="34" charset="0"/>
              </a:rPr>
              <a:t>Intentional transmission (CC). Accidental transmission (SC) – </a:t>
            </a:r>
            <a:r>
              <a:rPr lang="en-US" sz="1600" b="0" i="1">
                <a:latin typeface="Tahoma" panose="020B0604030504040204" pitchFamily="34" charset="0"/>
              </a:rPr>
              <a:t>Ross Anderson </a:t>
            </a:r>
            <a:r>
              <a:rPr lang="en-US" sz="1600" b="0" baseline="30000">
                <a:latin typeface="Tahoma" panose="020B0604030504040204" pitchFamily="34" charset="0"/>
              </a:rPr>
              <a:t>[1]</a:t>
            </a:r>
          </a:p>
          <a:p>
            <a:pPr lvl="1"/>
            <a:r>
              <a:rPr lang="en-US" sz="1600" b="0">
                <a:latin typeface="Tahoma" panose="020B0604030504040204" pitchFamily="34" charset="0"/>
              </a:rPr>
              <a:t>Adversary controls input and output (CC). Adversary can only read output (SC) </a:t>
            </a:r>
            <a:r>
              <a:rPr lang="en-US" sz="1600" b="0" i="1">
                <a:latin typeface="Tahoma" panose="020B0604030504040204" pitchFamily="34" charset="0"/>
              </a:rPr>
              <a:t>– Intel </a:t>
            </a:r>
            <a:r>
              <a:rPr lang="en-US" sz="1600" b="0" baseline="30000">
                <a:latin typeface="Tahoma" panose="020B0604030504040204" pitchFamily="34" charset="0"/>
              </a:rPr>
              <a:t>[2]</a:t>
            </a:r>
            <a:endParaRPr lang="en-US" sz="1600" b="0">
              <a:latin typeface="Tahoma" panose="020B0604030504040204" pitchFamily="34" charset="0"/>
            </a:endParaRPr>
          </a:p>
          <a:p>
            <a:pPr lvl="1"/>
            <a:r>
              <a:rPr lang="en-US" sz="1600"/>
              <a:t>Not an intended resource but exists due the application's behaviors. </a:t>
            </a:r>
            <a:r>
              <a:rPr lang="en-US" sz="1600" i="1"/>
              <a:t>–CWE-514 Notes </a:t>
            </a:r>
            <a:r>
              <a:rPr lang="en-US" sz="1600" baseline="30000"/>
              <a:t>[3]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not CWE-1300 (SC), where would something like this map to in HW view?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Closest we have is CWE-514: Covert Channels</a:t>
            </a:r>
          </a:p>
          <a:p>
            <a:endParaRPr lang="en-US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b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FB34-1A74-658F-9E9C-562D43CE8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5B285-E83A-2239-7CC3-75855F3B935A}"/>
              </a:ext>
            </a:extLst>
          </p:cNvPr>
          <p:cNvSpPr txBox="1"/>
          <p:nvPr/>
        </p:nvSpPr>
        <p:spPr>
          <a:xfrm>
            <a:off x="76201" y="4221519"/>
            <a:ext cx="806334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900" i="1">
                <a:hlinkClick r:id="rId3"/>
              </a:rPr>
              <a:t>https://www.cl.cam.ac.uk/~rja14/Papers/SEv3-ch19-7sep.pdf</a:t>
            </a:r>
            <a:endParaRPr lang="en-US" sz="900" i="1"/>
          </a:p>
          <a:p>
            <a:pPr marL="228600" indent="-228600">
              <a:buFont typeface="+mj-lt"/>
              <a:buAutoNum type="arabicPeriod"/>
            </a:pPr>
            <a:r>
              <a:rPr lang="en-US" sz="900" i="1">
                <a:hlinkClick r:id="rId4"/>
              </a:rPr>
              <a:t>https://www.intel.com/content/www/us/en/developer/articles/technical/software-security-guidance/best-practices/refined-speculative-execution-terminology.html</a:t>
            </a:r>
            <a:endParaRPr lang="en-US" sz="900" i="1"/>
          </a:p>
          <a:p>
            <a:pPr marL="228600" indent="-228600">
              <a:buFont typeface="+mj-lt"/>
              <a:buAutoNum type="arabicPeriod"/>
            </a:pPr>
            <a:r>
              <a:rPr lang="en-US" sz="900" i="1">
                <a:hlinkClick r:id="rId5"/>
              </a:rPr>
              <a:t>https://cwe.mitre.org/data/definitions/514.html</a:t>
            </a:r>
            <a:endParaRPr lang="en-US" sz="900" i="1"/>
          </a:p>
        </p:txBody>
      </p:sp>
    </p:spTree>
    <p:extLst>
      <p:ext uri="{BB962C8B-B14F-4D97-AF65-F5344CB8AC3E}">
        <p14:creationId xmlns:p14="http://schemas.microsoft.com/office/powerpoint/2010/main" val="3007370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CD7C-74BD-5242-45D7-E5ECED0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CWE-514: Covert Channel</a:t>
            </a:r>
            <a:endParaRPr lang="en-US" baseline="30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60E1-DA58-DA16-9228-2FCB6B550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8" y="924858"/>
            <a:ext cx="8229600" cy="3669764"/>
          </a:xfrm>
        </p:spPr>
        <p:txBody>
          <a:bodyPr wrap="square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3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Abstraction: 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b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Description:</a:t>
            </a:r>
            <a:r>
              <a:rPr lang="en-US" sz="13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covert channel is a path that can be used to transfer information in a way not intended by the system's designers.</a:t>
            </a:r>
            <a:b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Extended Description:</a:t>
            </a:r>
            <a:r>
              <a:rPr lang="en-US" sz="13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Typically the system has not given authorization for the transmission and has no knowledge of its occurrence.</a:t>
            </a:r>
            <a:b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Relationships:</a:t>
            </a:r>
            <a:br>
              <a:rPr lang="en-US" sz="135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b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ChildOf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CWE-1229:Creation of Emergent Resource</a:t>
            </a:r>
            <a:b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b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ParentOf</a:t>
            </a:r>
            <a:r>
              <a:rPr lang="en-US" sz="1350" b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CWE-385:Covert Timing Channel</a:t>
            </a:r>
            <a:br>
              <a:rPr lang="en-US" sz="1350" b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b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ParentOf</a:t>
            </a:r>
            <a:r>
              <a:rPr lang="en-US" sz="1350" b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CWE-515: Covert Storage Channel</a:t>
            </a:r>
            <a:br>
              <a:rPr lang="en-US" sz="1350" b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b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CanFollow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CWE-205: Observable Behavioral Discrepancy</a:t>
            </a:r>
            <a:b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Vulnerability Mapping Notes:</a:t>
            </a:r>
            <a:br>
              <a:rPr lang="en-US" sz="1350" b="0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Usage: 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Allowed-with-Review; </a:t>
            </a:r>
            <a:r>
              <a:rPr lang="en-US" sz="13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Reason: 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Abstraction</a:t>
            </a:r>
            <a:b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3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Rationale: 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CWE entry is a Class and might have Base-level children that would be more appropriate; </a:t>
            </a:r>
            <a:r>
              <a:rPr lang="en-US" sz="135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Comments: </a:t>
            </a:r>
            <a:r>
              <a:rPr lang="en-US" sz="1350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Examine children of this entry to see if there is a better fit.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49C9-7DFB-2E79-3F91-BF564E4EE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5046AE-DAC5-2369-743E-1C2B0200E54D}"/>
              </a:ext>
            </a:extLst>
          </p:cNvPr>
          <p:cNvSpPr txBox="1"/>
          <p:nvPr/>
        </p:nvSpPr>
        <p:spPr>
          <a:xfrm>
            <a:off x="609602" y="614055"/>
            <a:ext cx="3392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>
                <a:hlinkClick r:id="rId2"/>
              </a:rPr>
              <a:t>https://cwe.mitre.org/data/definitions/514.html</a:t>
            </a:r>
            <a:endParaRPr lang="en-US" sz="1200" i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504CB-BAAC-63B7-E152-C2A59CD7EB01}"/>
              </a:ext>
            </a:extLst>
          </p:cNvPr>
          <p:cNvSpPr txBox="1"/>
          <p:nvPr/>
        </p:nvSpPr>
        <p:spPr>
          <a:xfrm>
            <a:off x="1162459" y="4409956"/>
            <a:ext cx="724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 Nothing about EM based Covert Channels, nor HW cause, e.g., SMPS</a:t>
            </a:r>
          </a:p>
        </p:txBody>
      </p:sp>
    </p:spTree>
    <p:extLst>
      <p:ext uri="{BB962C8B-B14F-4D97-AF65-F5344CB8AC3E}">
        <p14:creationId xmlns:p14="http://schemas.microsoft.com/office/powerpoint/2010/main" val="33413785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E29A-86F8-3E27-5E9F-5B03BD1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7ED1-03B4-C057-4BAE-84E341AA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Questions: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we place CWE-514 in the HW View? 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we need to modify CWE-514 to be less software centric?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create a base of CWE-514 and put that into the HW view?</a:t>
            </a:r>
          </a:p>
          <a:p>
            <a:pPr marL="0" indent="0">
              <a:buNone/>
            </a:pPr>
            <a:r>
              <a:rPr lang="en-US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HW SIG Member Comments: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Channels should have coverage in the hardware view </a:t>
            </a:r>
            <a:r>
              <a:rPr lang="en-US" b="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–Jason Oberg</a:t>
            </a:r>
          </a:p>
          <a:p>
            <a:r>
              <a:rPr lang="en-US" b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Covert Channels should be in the HW categories Security Flow Issues, General Circuit and Logic Design Concerns, or Debug and Test Problems. </a:t>
            </a:r>
            <a:r>
              <a:rPr lang="en-US" b="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–Paul Wortman</a:t>
            </a:r>
          </a:p>
          <a:p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2A62B-681D-6251-042A-4ED0CE717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69966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A8EECC-EA5E-D888-D642-BA57B86636E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200" b="0"/>
              <a:t>Most Important Hardware Weaknesses Refresh</a:t>
            </a:r>
            <a:br>
              <a:rPr lang="en-US" sz="3200" b="0"/>
            </a:br>
            <a:r>
              <a:rPr lang="en-US" sz="3200" b="0"/>
              <a:t> </a:t>
            </a:r>
            <a:br>
              <a:rPr lang="en-US" sz="3200" b="0"/>
            </a:br>
            <a:r>
              <a:rPr lang="en-US"/>
              <a:t>Bob 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332D9-780E-1422-C4F7-17E079B2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75646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77CC-75B9-5AAF-F114-644596BF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9868-2CCD-9CAF-3AE9-4E4D5962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7970"/>
            <a:ext cx="8229600" cy="360461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 Content Development Repository (CDR) pilot now on GitHub! Currently invite only. Potential public release in early 2024. </a:t>
            </a:r>
          </a:p>
          <a:p>
            <a:pPr>
              <a:lnSpc>
                <a:spcPct val="12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 4.14 Release Planned for February 29.</a:t>
            </a:r>
          </a:p>
          <a:p>
            <a:pPr lvl="1">
              <a:lnSpc>
                <a:spcPct val="12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DEMOX’s and Microarchitectural Weaknesses have been a priority for this release.</a:t>
            </a:r>
          </a:p>
          <a:p>
            <a:pPr>
              <a:lnSpc>
                <a:spcPct val="12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 4.15 release will be around June/July</a:t>
            </a:r>
          </a:p>
          <a:p>
            <a:pPr>
              <a:lnSpc>
                <a:spcPct val="120000"/>
              </a:lnSpc>
            </a:pP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Expect a new meeting 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9DD4-11CE-73BA-4556-6575604C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194838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B150CA-5A5B-0E3C-8113-934EC4D3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Most Important Hardware Weaknesses (MIHW)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F52FE3-601D-35A0-FECB-C3698163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Is this something worth revisiting?</a:t>
            </a:r>
          </a:p>
          <a:p>
            <a:pPr lvl="1"/>
            <a:endParaRPr lang="en-US"/>
          </a:p>
          <a:p>
            <a:r>
              <a:rPr lang="en-US"/>
              <a:t>Part of CWE 4.6 Release, October 28, 2021 </a:t>
            </a:r>
          </a:p>
          <a:p>
            <a:endParaRPr lang="en-US"/>
          </a:p>
          <a:p>
            <a:r>
              <a:rPr lang="en-US"/>
              <a:t>Have there been substantial developments since the last release of MIHW?</a:t>
            </a:r>
          </a:p>
          <a:p>
            <a:endParaRPr lang="en-US"/>
          </a:p>
          <a:p>
            <a:r>
              <a:rPr lang="en-US"/>
              <a:t>Would those affect the rankings and inclusions of the list in any meaningful way?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0FDBD9-DB9F-4531-0503-FF1BEB2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5838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65D2-2871-858F-062E-7A10DD13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MIHW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5A3692-1369-E426-C7F9-C32690663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271" y="1028700"/>
            <a:ext cx="7205421" cy="35956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7174E-41BB-2C31-DA11-5570A8DD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485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C6F4-D9B6-9FB9-E64A-190A1F3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HW CWEs Since MIHW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D22B-B6AD-793D-DDC9-B107EF500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</a:rPr>
              <a:t>CWE-1342: Information Exposure through Microarchitectural State after Transient Execution</a:t>
            </a:r>
          </a:p>
          <a:p>
            <a:pPr marL="0" indent="0">
              <a:buNone/>
            </a:pPr>
            <a:endParaRPr lang="en-US" sz="1800">
              <a:effectLst/>
            </a:endParaRPr>
          </a:p>
          <a:p>
            <a:r>
              <a:rPr lang="en-US" sz="1800">
                <a:effectLst/>
              </a:rPr>
              <a:t>CWE-1357: Reliance on Insufficiently Trustworthy Component</a:t>
            </a:r>
          </a:p>
          <a:p>
            <a:endParaRPr lang="en-US" sz="1800">
              <a:effectLst/>
            </a:endParaRPr>
          </a:p>
          <a:p>
            <a:r>
              <a:rPr lang="en-US" sz="1800">
                <a:effectLst/>
              </a:rPr>
              <a:t>CWE-1384: Improper Handling of Physical or Environmental Conditions</a:t>
            </a:r>
          </a:p>
          <a:p>
            <a:endParaRPr lang="en-US"/>
          </a:p>
          <a:p>
            <a:r>
              <a:rPr lang="en-US" sz="1800">
                <a:effectLst/>
              </a:rPr>
              <a:t>CWE-1388: Physical Access Issues and Concerns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B8D73-5B7C-1D32-B92F-0027BC6B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224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92FA-6C70-952B-94E9-FBC82B40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5898-D6A0-10E2-79D0-19D5F771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Have there been substantial developments since the last release of MIHW?</a:t>
            </a:r>
          </a:p>
          <a:p>
            <a:endParaRPr lang="en-US"/>
          </a:p>
          <a:p>
            <a:r>
              <a:rPr lang="en-US"/>
              <a:t>Would those affect the rankings and inclusions of the list in any meaningful way?</a:t>
            </a:r>
          </a:p>
          <a:p>
            <a:endParaRPr lang="en-US"/>
          </a:p>
          <a:p>
            <a:r>
              <a:rPr lang="en-US"/>
              <a:t>Are there observational trends that would change the current list in any significant and meaningful 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CA346-BB04-BAC7-0124-D7C062B5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5900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61CF09-9C19-223F-DC49-CE329B9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8EC6FD-6D90-CF46-BD4A-C93CCE9C94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719" y="121101"/>
            <a:ext cx="8428037" cy="561975"/>
          </a:xfrm>
        </p:spPr>
        <p:txBody>
          <a:bodyPr/>
          <a:lstStyle/>
          <a:p>
            <a:r>
              <a:rPr lang="en-US" u="sng"/>
              <a:t>OBEX WG 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626862-1CBE-BB18-B8BC-AC0E2CA229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2719" y="573006"/>
            <a:ext cx="8428037" cy="4164176"/>
          </a:xfrm>
        </p:spPr>
        <p:txBody>
          <a:bodyPr/>
          <a:lstStyle/>
          <a:p>
            <a:r>
              <a:rPr lang="en-US"/>
              <a:t>Purpose: </a:t>
            </a:r>
            <a:r>
              <a:rPr lang="en-US" b="0" i="0">
                <a:solidFill>
                  <a:srgbClr val="333333"/>
                </a:solidFill>
                <a:effectLst/>
              </a:rPr>
              <a:t>Populating missing observed examples (OBEXs) in HW CWEs. </a:t>
            </a:r>
          </a:p>
          <a:p>
            <a:pPr lvl="1"/>
            <a:r>
              <a:rPr lang="en-US" sz="1600">
                <a:solidFill>
                  <a:srgbClr val="333333"/>
                </a:solidFill>
              </a:rPr>
              <a:t>Y</a:t>
            </a:r>
            <a:r>
              <a:rPr lang="en-US" sz="1600" b="0" i="0">
                <a:solidFill>
                  <a:srgbClr val="333333"/>
                </a:solidFill>
                <a:effectLst/>
              </a:rPr>
              <a:t>our expertise can make a difference!</a:t>
            </a:r>
            <a:endParaRPr lang="en-US" sz="1600" b="0"/>
          </a:p>
          <a:p>
            <a:r>
              <a:rPr lang="en-US"/>
              <a:t>Challenge: </a:t>
            </a:r>
            <a:r>
              <a:rPr lang="en-US" b="0"/>
              <a:t>61 (52%) of HW CWEs lack observed examples. </a:t>
            </a:r>
          </a:p>
          <a:p>
            <a:pPr lvl="1"/>
            <a:r>
              <a:rPr lang="en-US" sz="1600" b="0"/>
              <a:t>Your contribution can significantly reduce this gap.</a:t>
            </a:r>
          </a:p>
          <a:p>
            <a:r>
              <a:rPr lang="en-US"/>
              <a:t>Goal: </a:t>
            </a:r>
            <a:r>
              <a:rPr lang="en-US" b="0"/>
              <a:t>Ensure every HW CWE has at least one OBEX</a:t>
            </a:r>
          </a:p>
          <a:p>
            <a:pPr lvl="1"/>
            <a:r>
              <a:rPr lang="en-US" sz="1600"/>
              <a:t>You can help </a:t>
            </a:r>
            <a:r>
              <a:rPr lang="en-US" sz="1600" b="0"/>
              <a:t>enhance the quality and comprehensiveness CWE.</a:t>
            </a:r>
          </a:p>
          <a:p>
            <a:r>
              <a:rPr lang="en-US"/>
              <a:t>Motivation: </a:t>
            </a:r>
            <a:r>
              <a:rPr lang="en-US" b="0"/>
              <a:t>The OBEX element is important for new users</a:t>
            </a:r>
          </a:p>
          <a:p>
            <a:pPr lvl="1"/>
            <a:r>
              <a:rPr lang="en-US" sz="1600" b="0"/>
              <a:t>Your input will directly impact the ease of use</a:t>
            </a:r>
          </a:p>
          <a:p>
            <a:r>
              <a:rPr lang="en-US"/>
              <a:t>Timeframe and Commitment: </a:t>
            </a:r>
            <a:r>
              <a:rPr lang="en-US" b="0"/>
              <a:t>March through June. Participation is flexible and asynchronous, allowing you to contribute when it suits you best.</a:t>
            </a:r>
          </a:p>
          <a:p>
            <a:pPr lvl="1"/>
            <a:r>
              <a:rPr lang="en-US" sz="1600" b="0"/>
              <a:t>We value your time and expertise.</a:t>
            </a:r>
          </a:p>
          <a:p>
            <a:r>
              <a:rPr lang="en-US"/>
              <a:t>Recognition: </a:t>
            </a:r>
            <a:r>
              <a:rPr lang="en-US" b="0"/>
              <a:t>All contributors will be acknowledged for their valuable input.</a:t>
            </a:r>
          </a:p>
          <a:p>
            <a:pPr lvl="1"/>
            <a:r>
              <a:rPr lang="en-US" sz="1600" b="0"/>
              <a:t>This is a great opportunity to gain recognition within the community and add a significant contribution to your professional portfolio.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9947-5D95-3D76-431D-5152BDE8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Farewells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1EAA-0D23-EEA1-7961-376D1F34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Transitioning from MITRE.</a:t>
            </a:r>
          </a:p>
          <a:p>
            <a:endParaRPr lang="en-US"/>
          </a:p>
          <a:p>
            <a:r>
              <a:rPr lang="en-US"/>
              <a:t>Hope to participate in the SIG as a member.</a:t>
            </a:r>
          </a:p>
          <a:p>
            <a:endParaRPr lang="en-US"/>
          </a:p>
          <a:p>
            <a:r>
              <a:rPr lang="en-US"/>
              <a:t>Please contact Bob Heinemann, Steve Christey or </a:t>
            </a:r>
            <a:r>
              <a:rPr lang="en-US">
                <a:hlinkClick r:id="rId2"/>
              </a:rPr>
              <a:t>cwe@mitre.org</a:t>
            </a:r>
            <a:r>
              <a:rPr lang="en-US"/>
              <a:t> for any issues related to Hardware CWE.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843C-A6A3-9969-3683-FD013EC63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2251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1D30-9AFB-FC4E-D861-C3624CF600B2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514350" y="625642"/>
            <a:ext cx="8115300" cy="2619209"/>
          </a:xfrm>
        </p:spPr>
        <p:txBody>
          <a:bodyPr/>
          <a:lstStyle/>
          <a:p>
            <a:r>
              <a:rPr lang="en-US" sz="3200" b="0"/>
              <a:t>Microarchitectural Weaknesses Update</a:t>
            </a:r>
            <a:endParaRPr lang="en-US" sz="3200" i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696E6-1453-113D-5E63-8572CDAA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46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0B0C-8539-E6B6-2985-E8984090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Microarchitectural Weaknesses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307B-1278-B3CF-BB0A-460558CA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Working group met on Monday, January 22</a:t>
            </a:r>
            <a:r>
              <a:rPr lang="en-US" baseline="30000"/>
              <a:t>nd</a:t>
            </a:r>
            <a:r>
              <a:rPr lang="en-US"/>
              <a:t>. </a:t>
            </a:r>
          </a:p>
          <a:p>
            <a:pPr lvl="1"/>
            <a:r>
              <a:rPr lang="en-US"/>
              <a:t>Group approves to move forward with current submissions (4 total)</a:t>
            </a:r>
          </a:p>
          <a:p>
            <a:pPr lvl="1"/>
            <a:r>
              <a:rPr lang="en-US"/>
              <a:t>On track to be released for 4.14 (Feb 29)</a:t>
            </a:r>
          </a:p>
          <a:p>
            <a:pPr lvl="1"/>
            <a:r>
              <a:rPr lang="en-US"/>
              <a:t>Intel, </a:t>
            </a:r>
            <a:r>
              <a:rPr lang="en-US" err="1"/>
              <a:t>Cycuity</a:t>
            </a:r>
            <a:r>
              <a:rPr lang="en-US"/>
              <a:t>, and MITRE plan to coordinate announcing µArchitectural Weaknesses. </a:t>
            </a:r>
          </a:p>
          <a:p>
            <a:r>
              <a:rPr lang="en-US"/>
              <a:t>Some work to continue into 4.15 for WG</a:t>
            </a:r>
          </a:p>
          <a:p>
            <a:pPr lvl="1"/>
            <a:r>
              <a:rPr lang="en-US"/>
              <a:t>Path forward on CWE-1342: Information Exposure through Microarchitectural State after Transient Execution</a:t>
            </a:r>
          </a:p>
          <a:p>
            <a:pPr lvl="1"/>
            <a:r>
              <a:rPr lang="en-US"/>
              <a:t>Define what is meant by Architectural and Microarchitecture to clarify readers not familiar</a:t>
            </a:r>
          </a:p>
          <a:p>
            <a:pPr lvl="1"/>
            <a:r>
              <a:rPr lang="en-US"/>
              <a:t>Minor change in some of the language from ARM</a:t>
            </a:r>
          </a:p>
          <a:p>
            <a:pPr lvl="1"/>
            <a:r>
              <a:rPr lang="en-US"/>
              <a:t>Other minor quality updates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23656-7E7D-0537-D5F1-B89663D0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248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FFE3C-9129-3FC2-B2EF-73185E483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Microarchitectural Weaknesses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2649AD-56DC-051F-1D19-EAEA5CA1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4 new submissions being worked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CWE-1420 (CWE A): Exposure of Sensitive Information during Transient Execution</a:t>
            </a:r>
          </a:p>
          <a:p>
            <a:pPr lvl="2"/>
            <a:r>
              <a:rPr lang="en-US"/>
              <a:t>CWE-1421 (CWE-B): Exposure of Sensitive Information in Shared Microarchitectural Structures during Transient Execution</a:t>
            </a:r>
          </a:p>
          <a:p>
            <a:pPr lvl="2"/>
            <a:r>
              <a:rPr lang="en-US"/>
              <a:t>CWE-1422 (CWE-C): Exposure of Sensitive Information caused by Incorrect Data Forwarding during Transient Execution</a:t>
            </a:r>
          </a:p>
          <a:p>
            <a:pPr lvl="2"/>
            <a:r>
              <a:rPr lang="en-US"/>
              <a:t>CWE-1423 (CWE-D): Exposure of Sensitive Information caused by Shared Microarchitectural Predictor State that Influences Transient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34548-8454-F63F-16C5-77F5874D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57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21BBBC3-DE4E-3E6B-46AA-3C43514E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205978"/>
            <a:ext cx="6996545" cy="651272"/>
          </a:xfrm>
        </p:spPr>
        <p:txBody>
          <a:bodyPr/>
          <a:lstStyle/>
          <a:p>
            <a:r>
              <a:rPr lang="en-US"/>
              <a:t>CWE-1420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99F60C8-E0FD-4CCF-E1C9-3FA113228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61086"/>
            <a:ext cx="8229600" cy="329184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6E116-1963-BE9E-54C3-422987671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43435" y="4594622"/>
            <a:ext cx="495766" cy="13568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">
                <a:solidFill>
                  <a:srgbClr val="C1CD23"/>
                </a:solidFill>
              </a:rPr>
              <a:t>| </a:t>
            </a:r>
            <a:fld id="{295008BC-DA31-4D19-837B-EFA4386B05F5}" type="slidenum">
              <a:rPr lang="en-US" sz="300" smtClean="0">
                <a:solidFill>
                  <a:srgbClr val="C1CD23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r>
              <a:rPr lang="en-US" sz="300">
                <a:solidFill>
                  <a:srgbClr val="C1CD23"/>
                </a:solidFill>
              </a:rPr>
              <a:t> |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DDD3A2-AAE5-AB69-5433-2EB954938AE9}"/>
              </a:ext>
            </a:extLst>
          </p:cNvPr>
          <p:cNvSpPr/>
          <p:nvPr/>
        </p:nvSpPr>
        <p:spPr>
          <a:xfrm rot="18967175">
            <a:off x="3057697" y="2041898"/>
            <a:ext cx="43620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799875040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TRE">
    <a:dk1>
      <a:sysClr val="windowText" lastClr="000000"/>
    </a:dk1>
    <a:lt1>
      <a:sysClr val="window" lastClr="FFFFFF"/>
    </a:lt1>
    <a:dk2>
      <a:srgbClr val="005F9E"/>
    </a:dk2>
    <a:lt2>
      <a:srgbClr val="EEECE1"/>
    </a:lt2>
    <a:accent1>
      <a:srgbClr val="00B3DC"/>
    </a:accent1>
    <a:accent2>
      <a:srgbClr val="F7901E"/>
    </a:accent2>
    <a:accent3>
      <a:srgbClr val="FFE23C"/>
    </a:accent3>
    <a:accent4>
      <a:srgbClr val="C1CD23"/>
    </a:accent4>
    <a:accent5>
      <a:srgbClr val="C6401D"/>
    </a:accent5>
    <a:accent6>
      <a:srgbClr val="FFFFFF"/>
    </a:accent6>
    <a:hlink>
      <a:srgbClr val="005F9E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  <SharedWithUsers xmlns="f3e578be-7961-41e8-91c9-b742ecb60a74">
      <UserInfo>
        <DisplayName>CWE CAPEC Members</DisplayName>
        <AccountId>56</AccountId>
        <AccountType/>
      </UserInfo>
      <UserInfo>
        <DisplayName>Gananand G Kini</DisplayName>
        <AccountId>24</AccountId>
        <AccountType/>
      </UserInfo>
      <UserInfo>
        <DisplayName>Bob Heinemann</DisplayName>
        <AccountId>47</AccountId>
        <AccountType/>
      </UserInfo>
      <UserInfo>
        <DisplayName>Steven M Christey</DisplayName>
        <AccountId>23</AccountId>
        <AccountType/>
      </UserInfo>
      <UserInfo>
        <DisplayName>Luke W Malinowski</DisplayName>
        <AccountId>26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A1782C-5918-4F77-8361-5E4E0D51B8B3}">
  <ds:schemaRefs>
    <ds:schemaRef ds:uri="aff8eeb6-53bf-44bf-a224-fac977cd228b"/>
    <ds:schemaRef ds:uri="b5a44311-ed64-4a72-909f-c9dc6973bde2"/>
    <ds:schemaRef ds:uri="f3e578be-7961-41e8-91c9-b742ecb60a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954E0C-411D-4E1D-BA72-A1A71F96FA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3ED533-CA7A-4297-8AB5-41B37C805935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44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mitre-2018</vt:lpstr>
      <vt:lpstr>Hardware CWE™  Special Interest Group (SIG)</vt:lpstr>
      <vt:lpstr>Agenda </vt:lpstr>
      <vt:lpstr>Housekeeping</vt:lpstr>
      <vt:lpstr>Announcements</vt:lpstr>
      <vt:lpstr>Farewells</vt:lpstr>
      <vt:lpstr>Microarchitectural Weaknesses Update</vt:lpstr>
      <vt:lpstr>Microarchitectural Weaknesses Update</vt:lpstr>
      <vt:lpstr>Microarchitectural Weaknesses Update</vt:lpstr>
      <vt:lpstr>CWE-1420</vt:lpstr>
      <vt:lpstr>CWE-1421</vt:lpstr>
      <vt:lpstr>CWE-1422</vt:lpstr>
      <vt:lpstr>CWE-1423</vt:lpstr>
      <vt:lpstr>CWE Nit Bits  Potential Mitigations and Detection Methods</vt:lpstr>
      <vt:lpstr>Potential Mitigations Element</vt:lpstr>
      <vt:lpstr>Detection Method Element</vt:lpstr>
      <vt:lpstr>Detection Methods Labels</vt:lpstr>
      <vt:lpstr>Mitigations vs Detection Methods</vt:lpstr>
      <vt:lpstr>Example</vt:lpstr>
      <vt:lpstr>  Addressing Observed Example Gaps  for HW CWE  </vt:lpstr>
      <vt:lpstr>OBEX Gaps Agenda</vt:lpstr>
      <vt:lpstr>Observed Examples Working Group</vt:lpstr>
      <vt:lpstr>CWE-1300: Improper Protection of Physical Side Channels</vt:lpstr>
      <vt:lpstr>OBEX Challenge #1 – Specific to HW CWE</vt:lpstr>
      <vt:lpstr>How to help: HW Vulnerability Sources</vt:lpstr>
      <vt:lpstr>Observed Example Element</vt:lpstr>
      <vt:lpstr>OBEX Challenge #2 – General CWE Challenge</vt:lpstr>
      <vt:lpstr>How to help: Submitting an OBEX</vt:lpstr>
      <vt:lpstr>Summary</vt:lpstr>
      <vt:lpstr>Next Meeting (Mar 8)</vt:lpstr>
      <vt:lpstr>Backup</vt:lpstr>
      <vt:lpstr>  Open Community Items</vt:lpstr>
      <vt:lpstr>HW CWE’s With Missing: DEMOX’s, OBEX’s and Mitigations</vt:lpstr>
      <vt:lpstr>Discussion Items on GitHub</vt:lpstr>
      <vt:lpstr> Covert Channel Coverage in CWE</vt:lpstr>
      <vt:lpstr>COVID-Bit Research Item[1][2]</vt:lpstr>
      <vt:lpstr>Covert Channels and Side Channels</vt:lpstr>
      <vt:lpstr>CWE-514: Covert Channel</vt:lpstr>
      <vt:lpstr>Discussion</vt:lpstr>
      <vt:lpstr>Most Important Hardware Weaknesses Refresh   Bob H</vt:lpstr>
      <vt:lpstr>Most Important Hardware Weaknesses (MIHW)</vt:lpstr>
      <vt:lpstr>Current MIHW</vt:lpstr>
      <vt:lpstr>New HW CWEs Since MIHW</vt:lpstr>
      <vt:lpstr>Discussion</vt:lpstr>
      <vt:lpstr>OBEX WG 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revision>1</cp:revision>
  <dcterms:created xsi:type="dcterms:W3CDTF">2020-10-30T16:10:19Z</dcterms:created>
  <dcterms:modified xsi:type="dcterms:W3CDTF">2024-02-09T17:29:11Z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