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modernComment_1A9_8AC526E7.xml" ContentType="application/vnd.ms-powerpoint.comments+xml"/>
  <Override PartName="/ppt/notesSlides/notesSlide7.xml" ContentType="application/vnd.openxmlformats-officedocument.presentationml.notesSlide+xml"/>
  <Override PartName="/ppt/comments/modernComment_1A4_EF09C968.xml" ContentType="application/vnd.ms-powerpoint.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4"/>
    <p:sldMasterId id="2147483684" r:id="rId5"/>
    <p:sldMasterId id="2147483730" r:id="rId6"/>
  </p:sldMasterIdLst>
  <p:notesMasterIdLst>
    <p:notesMasterId r:id="rId40"/>
  </p:notesMasterIdLst>
  <p:sldIdLst>
    <p:sldId id="257" r:id="rId7"/>
    <p:sldId id="259" r:id="rId8"/>
    <p:sldId id="261" r:id="rId9"/>
    <p:sldId id="406" r:id="rId10"/>
    <p:sldId id="337" r:id="rId11"/>
    <p:sldId id="371" r:id="rId12"/>
    <p:sldId id="256" r:id="rId13"/>
    <p:sldId id="404" r:id="rId14"/>
    <p:sldId id="423" r:id="rId15"/>
    <p:sldId id="422" r:id="rId16"/>
    <p:sldId id="424" r:id="rId17"/>
    <p:sldId id="425" r:id="rId18"/>
    <p:sldId id="428" r:id="rId19"/>
    <p:sldId id="427" r:id="rId20"/>
    <p:sldId id="426" r:id="rId21"/>
    <p:sldId id="368" r:id="rId22"/>
    <p:sldId id="429" r:id="rId23"/>
    <p:sldId id="420" r:id="rId24"/>
    <p:sldId id="419" r:id="rId25"/>
    <p:sldId id="418" r:id="rId26"/>
    <p:sldId id="421" r:id="rId27"/>
    <p:sldId id="397" r:id="rId28"/>
    <p:sldId id="271" r:id="rId29"/>
    <p:sldId id="373" r:id="rId30"/>
    <p:sldId id="403" r:id="rId31"/>
    <p:sldId id="359" r:id="rId32"/>
    <p:sldId id="395" r:id="rId33"/>
    <p:sldId id="405" r:id="rId34"/>
    <p:sldId id="417" r:id="rId35"/>
    <p:sldId id="379" r:id="rId36"/>
    <p:sldId id="378" r:id="rId37"/>
    <p:sldId id="381" r:id="rId38"/>
    <p:sldId id="393" r:id="rId39"/>
  </p:sldIdLst>
  <p:sldSz cx="9144000" cy="5143500" type="screen16x9"/>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0050045-C3E1-2565-2F47-94C7754418F3}" name="Gananand G Kini" initials="GK" userId="S::gkini@mitre.org::7e704cb4-ceca-45b4-9649-11f664136731" providerId="AD"/>
  <p188:author id="{C12B4D78-08F5-582B-42D3-A0FE16C544AC}" name="Alec J Summers" initials="AS" userId="S::asummers@mitre.org::d9c4246f-ffa8-4c52-a253-9dc5efe19efc" providerId="AD"/>
  <p188:author id="{EF0D16F4-8E34-1256-0105-B048078EEA3F}" name="Steven M Christey" initials="SMC" userId="S::COLEY@MITRE.ORG::f24da668-4c1f-41c0-850e-113e2bdf78c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9E48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CF76A0-0FF1-4444-80E5-A1630844AF7A}" v="117" dt="2022-08-04T19:49:19.604"/>
    <p1510:client id="{1F77CC5F-7B65-40F7-8A37-656AB36E19C9}" v="293" dt="2022-08-04T21:44:58.823"/>
    <p1510:client id="{2F265084-2EF6-483A-9E3F-0E8087A4B3A5}" v="311" dt="2022-08-05T15:13:24.244"/>
    <p1510:client id="{38D7C1EB-D26B-4E40-B83B-785E92C59B9B}" v="15" dt="2022-08-05T14:36:48.534"/>
    <p1510:client id="{3F529954-87A2-441D-91D4-CE6188D88B75}" v="161" dt="2022-08-04T16:44:51.824"/>
    <p1510:client id="{6E79C3F1-BF64-4320-8486-6430A6943D9A}" v="10" dt="2022-08-05T12:47:44.825"/>
    <p1510:client id="{943BC445-4261-414F-A34C-B6C8A599641D}" v="52" dt="2022-08-04T18:36:11.302"/>
    <p1510:client id="{AD55E137-5101-4850-A538-9096233DB3E5}" v="32" dt="2022-08-04T16:30:07.833"/>
    <p1510:client id="{BB168C0A-D489-488A-9DD4-496FA07CECCE}" v="1871" dt="2022-08-04T18:28:57.575"/>
    <p1510:client id="{C4EEBC39-9C3A-45FC-BA7E-FBDF7F85DEC1}" v="36" dt="2022-08-04T18:33:47.029"/>
    <p1510:client id="{D219A24A-817E-41D0-91CC-DAB1E212978A}" v="36" dt="2022-08-04T16:52:18.623"/>
    <p1510:client id="{E8C71CAE-5799-443E-9992-C16DF952D24E}" v="148" dt="2022-08-04T17:01:13.982"/>
    <p1510:client id="{FBF471FA-5246-4856-802F-CC529A3021EC}" v="30" dt="2022-08-04T15:49:02.1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47" Type="http://schemas.microsoft.com/office/2018/10/relationships/authors" Target="author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microsoft.com/office/2015/10/relationships/revisionInfo" Target="revisionInfo.xml"/><Relationship Id="rId20" Type="http://schemas.openxmlformats.org/officeDocument/2006/relationships/slide" Target="slides/slide14.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c J Summers" userId="S::asummers@mitre.org::d9c4246f-ffa8-4c52-a253-9dc5efe19efc" providerId="AD" clId="Web-{AD55E137-5101-4850-A538-9096233DB3E5}"/>
    <pc:docChg chg="modSld">
      <pc:chgData name="Alec J Summers" userId="S::asummers@mitre.org::d9c4246f-ffa8-4c52-a253-9dc5efe19efc" providerId="AD" clId="Web-{AD55E137-5101-4850-A538-9096233DB3E5}" dt="2022-08-04T16:30:07.833" v="30" actId="20577"/>
      <pc:docMkLst>
        <pc:docMk/>
      </pc:docMkLst>
      <pc:sldChg chg="modSp">
        <pc:chgData name="Alec J Summers" userId="S::asummers@mitre.org::d9c4246f-ffa8-4c52-a253-9dc5efe19efc" providerId="AD" clId="Web-{AD55E137-5101-4850-A538-9096233DB3E5}" dt="2022-08-04T16:30:07.833" v="30" actId="20577"/>
        <pc:sldMkLst>
          <pc:docMk/>
          <pc:sldMk cId="3653772144" sldId="422"/>
        </pc:sldMkLst>
        <pc:spChg chg="mod">
          <ac:chgData name="Alec J Summers" userId="S::asummers@mitre.org::d9c4246f-ffa8-4c52-a253-9dc5efe19efc" providerId="AD" clId="Web-{AD55E137-5101-4850-A538-9096233DB3E5}" dt="2022-08-04T16:29:49.536" v="3" actId="20577"/>
          <ac:spMkLst>
            <pc:docMk/>
            <pc:sldMk cId="3653772144" sldId="422"/>
            <ac:spMk id="2" creationId="{B4EDD059-7837-CBD1-4AAC-237D9429AD6D}"/>
          </ac:spMkLst>
        </pc:spChg>
        <pc:spChg chg="mod">
          <ac:chgData name="Alec J Summers" userId="S::asummers@mitre.org::d9c4246f-ffa8-4c52-a253-9dc5efe19efc" providerId="AD" clId="Web-{AD55E137-5101-4850-A538-9096233DB3E5}" dt="2022-08-04T16:30:07.833" v="30" actId="20577"/>
          <ac:spMkLst>
            <pc:docMk/>
            <pc:sldMk cId="3653772144" sldId="422"/>
            <ac:spMk id="3" creationId="{E5A82118-E91F-A8F5-4941-E42F644D0A32}"/>
          </ac:spMkLst>
        </pc:spChg>
      </pc:sldChg>
    </pc:docChg>
  </pc:docChgLst>
  <pc:docChgLst>
    <pc:chgData name="Gananand G Kini" userId="7e704cb4-ceca-45b4-9649-11f664136731" providerId="ADAL" clId="{CCE8302E-1E8F-C44B-A038-301B1E72AA12}"/>
    <pc:docChg chg="modSld">
      <pc:chgData name="Gananand G Kini" userId="7e704cb4-ceca-45b4-9649-11f664136731" providerId="ADAL" clId="{CCE8302E-1E8F-C44B-A038-301B1E72AA12}" dt="2022-07-28T19:56:26.572" v="82" actId="20577"/>
      <pc:docMkLst>
        <pc:docMk/>
      </pc:docMkLst>
      <pc:sldChg chg="modSp mod">
        <pc:chgData name="Gananand G Kini" userId="7e704cb4-ceca-45b4-9649-11f664136731" providerId="ADAL" clId="{CCE8302E-1E8F-C44B-A038-301B1E72AA12}" dt="2022-07-28T19:56:26.572" v="82" actId="20577"/>
        <pc:sldMkLst>
          <pc:docMk/>
          <pc:sldMk cId="2878771369" sldId="337"/>
        </pc:sldMkLst>
        <pc:spChg chg="mod">
          <ac:chgData name="Gananand G Kini" userId="7e704cb4-ceca-45b4-9649-11f664136731" providerId="ADAL" clId="{CCE8302E-1E8F-C44B-A038-301B1E72AA12}" dt="2022-07-28T19:56:26.572" v="82" actId="20577"/>
          <ac:spMkLst>
            <pc:docMk/>
            <pc:sldMk cId="2878771369" sldId="337"/>
            <ac:spMk id="3" creationId="{2DC901B9-6E8B-48EA-8D7F-A4D25C3199EC}"/>
          </ac:spMkLst>
        </pc:spChg>
      </pc:sldChg>
    </pc:docChg>
  </pc:docChgLst>
  <pc:docChgLst>
    <pc:chgData name="Gananand G Kini" userId="S::gkini@mitre.org::7e704cb4-ceca-45b4-9649-11f664136731" providerId="AD" clId="Web-{465E3693-2A4B-4E90-BBA5-824158FA0508}"/>
    <pc:docChg chg="modSld">
      <pc:chgData name="Gananand G Kini" userId="S::gkini@mitre.org::7e704cb4-ceca-45b4-9649-11f664136731" providerId="AD" clId="Web-{465E3693-2A4B-4E90-BBA5-824158FA0508}" dt="2022-03-17T21:09:31.249" v="159" actId="20577"/>
      <pc:docMkLst>
        <pc:docMk/>
      </pc:docMkLst>
      <pc:sldChg chg="modSp">
        <pc:chgData name="Gananand G Kini" userId="S::gkini@mitre.org::7e704cb4-ceca-45b4-9649-11f664136731" providerId="AD" clId="Web-{465E3693-2A4B-4E90-BBA5-824158FA0508}" dt="2022-03-17T21:09:22.015" v="155" actId="20577"/>
        <pc:sldMkLst>
          <pc:docMk/>
          <pc:sldMk cId="2589333168" sldId="335"/>
        </pc:sldMkLst>
        <pc:spChg chg="mod">
          <ac:chgData name="Gananand G Kini" userId="S::gkini@mitre.org::7e704cb4-ceca-45b4-9649-11f664136731" providerId="AD" clId="Web-{465E3693-2A4B-4E90-BBA5-824158FA0508}" dt="2022-03-17T21:09:22.015" v="155" actId="20577"/>
          <ac:spMkLst>
            <pc:docMk/>
            <pc:sldMk cId="2589333168" sldId="335"/>
            <ac:spMk id="3" creationId="{4C6C4497-B7DE-4E7D-B177-8C268CFC1B4E}"/>
          </ac:spMkLst>
        </pc:spChg>
      </pc:sldChg>
      <pc:sldChg chg="modSp">
        <pc:chgData name="Gananand G Kini" userId="S::gkini@mitre.org::7e704cb4-ceca-45b4-9649-11f664136731" providerId="AD" clId="Web-{465E3693-2A4B-4E90-BBA5-824158FA0508}" dt="2022-03-17T21:09:31.249" v="159" actId="20577"/>
        <pc:sldMkLst>
          <pc:docMk/>
          <pc:sldMk cId="993464899" sldId="336"/>
        </pc:sldMkLst>
        <pc:spChg chg="mod">
          <ac:chgData name="Gananand G Kini" userId="S::gkini@mitre.org::7e704cb4-ceca-45b4-9649-11f664136731" providerId="AD" clId="Web-{465E3693-2A4B-4E90-BBA5-824158FA0508}" dt="2022-03-17T21:09:31.249" v="159" actId="20577"/>
          <ac:spMkLst>
            <pc:docMk/>
            <pc:sldMk cId="993464899" sldId="336"/>
            <ac:spMk id="3" creationId="{F4560989-1D7A-4725-966B-B7D121B7039A}"/>
          </ac:spMkLst>
        </pc:spChg>
      </pc:sldChg>
    </pc:docChg>
  </pc:docChgLst>
  <pc:docChgLst>
    <pc:chgData name="Alec J Summers" userId="S::asummers@mitre.org::d9c4246f-ffa8-4c52-a253-9dc5efe19efc" providerId="AD" clId="Web-{E8C71CAE-5799-443E-9992-C16DF952D24E}"/>
    <pc:docChg chg="addSld modSld">
      <pc:chgData name="Alec J Summers" userId="S::asummers@mitre.org::d9c4246f-ffa8-4c52-a253-9dc5efe19efc" providerId="AD" clId="Web-{E8C71CAE-5799-443E-9992-C16DF952D24E}" dt="2022-08-04T17:01:13.982" v="146" actId="20577"/>
      <pc:docMkLst>
        <pc:docMk/>
      </pc:docMkLst>
      <pc:sldChg chg="modSp new">
        <pc:chgData name="Alec J Summers" userId="S::asummers@mitre.org::d9c4246f-ffa8-4c52-a253-9dc5efe19efc" providerId="AD" clId="Web-{E8C71CAE-5799-443E-9992-C16DF952D24E}" dt="2022-08-04T17:01:13.982" v="146" actId="20577"/>
        <pc:sldMkLst>
          <pc:docMk/>
          <pc:sldMk cId="4032493129" sldId="424"/>
        </pc:sldMkLst>
        <pc:spChg chg="mod">
          <ac:chgData name="Alec J Summers" userId="S::asummers@mitre.org::d9c4246f-ffa8-4c52-a253-9dc5efe19efc" providerId="AD" clId="Web-{E8C71CAE-5799-443E-9992-C16DF952D24E}" dt="2022-08-04T16:58:38.324" v="20" actId="20577"/>
          <ac:spMkLst>
            <pc:docMk/>
            <pc:sldMk cId="4032493129" sldId="424"/>
            <ac:spMk id="2" creationId="{016B9BCF-FBAF-E7DC-44BD-4154DDE74826}"/>
          </ac:spMkLst>
        </pc:spChg>
        <pc:spChg chg="mod">
          <ac:chgData name="Alec J Summers" userId="S::asummers@mitre.org::d9c4246f-ffa8-4c52-a253-9dc5efe19efc" providerId="AD" clId="Web-{E8C71CAE-5799-443E-9992-C16DF952D24E}" dt="2022-08-04T17:01:13.982" v="146" actId="20577"/>
          <ac:spMkLst>
            <pc:docMk/>
            <pc:sldMk cId="4032493129" sldId="424"/>
            <ac:spMk id="3" creationId="{527C9106-DB6A-17DB-3AC6-1B16B78386DD}"/>
          </ac:spMkLst>
        </pc:spChg>
      </pc:sldChg>
    </pc:docChg>
  </pc:docChgLst>
  <pc:docChgLst>
    <pc:chgData name="Gananand G Kini" userId="S::gkini@mitre.org::7e704cb4-ceca-45b4-9649-11f664136731" providerId="AD" clId="Web-{79DB6187-4A2B-4D7F-8DB6-2C78AC09AED6}"/>
    <pc:docChg chg="addSld delSld modSld sldOrd">
      <pc:chgData name="Gananand G Kini" userId="S::gkini@mitre.org::7e704cb4-ceca-45b4-9649-11f664136731" providerId="AD" clId="Web-{79DB6187-4A2B-4D7F-8DB6-2C78AC09AED6}" dt="2022-05-06T16:35:14.154" v="227"/>
      <pc:docMkLst>
        <pc:docMk/>
      </pc:docMkLst>
      <pc:sldChg chg="modSp">
        <pc:chgData name="Gananand G Kini" userId="S::gkini@mitre.org::7e704cb4-ceca-45b4-9649-11f664136731" providerId="AD" clId="Web-{79DB6187-4A2B-4D7F-8DB6-2C78AC09AED6}" dt="2022-05-06T16:29:25.306" v="135" actId="20577"/>
        <pc:sldMkLst>
          <pc:docMk/>
          <pc:sldMk cId="419829132" sldId="259"/>
        </pc:sldMkLst>
        <pc:spChg chg="mod">
          <ac:chgData name="Gananand G Kini" userId="S::gkini@mitre.org::7e704cb4-ceca-45b4-9649-11f664136731" providerId="AD" clId="Web-{79DB6187-4A2B-4D7F-8DB6-2C78AC09AED6}" dt="2022-05-06T16:29:25.306" v="135" actId="20577"/>
          <ac:spMkLst>
            <pc:docMk/>
            <pc:sldMk cId="419829132" sldId="259"/>
            <ac:spMk id="3" creationId="{82D362E5-07C7-4CAA-BC75-79276F7A517C}"/>
          </ac:spMkLst>
        </pc:spChg>
      </pc:sldChg>
      <pc:sldChg chg="modSp">
        <pc:chgData name="Gananand G Kini" userId="S::gkini@mitre.org::7e704cb4-ceca-45b4-9649-11f664136731" providerId="AD" clId="Web-{79DB6187-4A2B-4D7F-8DB6-2C78AC09AED6}" dt="2022-05-06T16:21:34.332" v="40" actId="20577"/>
        <pc:sldMkLst>
          <pc:docMk/>
          <pc:sldMk cId="450011491" sldId="261"/>
        </pc:sldMkLst>
        <pc:spChg chg="mod">
          <ac:chgData name="Gananand G Kini" userId="S::gkini@mitre.org::7e704cb4-ceca-45b4-9649-11f664136731" providerId="AD" clId="Web-{79DB6187-4A2B-4D7F-8DB6-2C78AC09AED6}" dt="2022-05-06T16:21:34.332" v="40" actId="20577"/>
          <ac:spMkLst>
            <pc:docMk/>
            <pc:sldMk cId="450011491" sldId="261"/>
            <ac:spMk id="3" creationId="{02DD74E7-E2EC-F34E-BF25-D3CEF5AD1650}"/>
          </ac:spMkLst>
        </pc:spChg>
      </pc:sldChg>
      <pc:sldChg chg="del">
        <pc:chgData name="Gananand G Kini" userId="S::gkini@mitre.org::7e704cb4-ceca-45b4-9649-11f664136731" providerId="AD" clId="Web-{79DB6187-4A2B-4D7F-8DB6-2C78AC09AED6}" dt="2022-05-06T16:35:14.154" v="223"/>
        <pc:sldMkLst>
          <pc:docMk/>
          <pc:sldMk cId="916684782" sldId="263"/>
        </pc:sldMkLst>
      </pc:sldChg>
      <pc:sldChg chg="del">
        <pc:chgData name="Gananand G Kini" userId="S::gkini@mitre.org::7e704cb4-ceca-45b4-9649-11f664136731" providerId="AD" clId="Web-{79DB6187-4A2B-4D7F-8DB6-2C78AC09AED6}" dt="2022-05-06T16:35:14.154" v="222"/>
        <pc:sldMkLst>
          <pc:docMk/>
          <pc:sldMk cId="753049460" sldId="264"/>
        </pc:sldMkLst>
      </pc:sldChg>
      <pc:sldChg chg="del">
        <pc:chgData name="Gananand G Kini" userId="S::gkini@mitre.org::7e704cb4-ceca-45b4-9649-11f664136731" providerId="AD" clId="Web-{79DB6187-4A2B-4D7F-8DB6-2C78AC09AED6}" dt="2022-05-06T16:35:14.139" v="213"/>
        <pc:sldMkLst>
          <pc:docMk/>
          <pc:sldMk cId="4232308199" sldId="275"/>
        </pc:sldMkLst>
      </pc:sldChg>
      <pc:sldChg chg="del">
        <pc:chgData name="Gananand G Kini" userId="S::gkini@mitre.org::7e704cb4-ceca-45b4-9649-11f664136731" providerId="AD" clId="Web-{79DB6187-4A2B-4D7F-8DB6-2C78AC09AED6}" dt="2022-05-06T16:35:14.154" v="225"/>
        <pc:sldMkLst>
          <pc:docMk/>
          <pc:sldMk cId="2065013549" sldId="278"/>
        </pc:sldMkLst>
      </pc:sldChg>
      <pc:sldChg chg="del">
        <pc:chgData name="Gananand G Kini" userId="S::gkini@mitre.org::7e704cb4-ceca-45b4-9649-11f664136731" providerId="AD" clId="Web-{79DB6187-4A2B-4D7F-8DB6-2C78AC09AED6}" dt="2022-05-06T16:35:14.139" v="220"/>
        <pc:sldMkLst>
          <pc:docMk/>
          <pc:sldMk cId="1412055420" sldId="288"/>
        </pc:sldMkLst>
      </pc:sldChg>
      <pc:sldChg chg="addSp delSp modSp mod modClrScheme chgLayout">
        <pc:chgData name="Gananand G Kini" userId="S::gkini@mitre.org::7e704cb4-ceca-45b4-9649-11f664136731" providerId="AD" clId="Web-{79DB6187-4A2B-4D7F-8DB6-2C78AC09AED6}" dt="2022-05-06T16:33:04.575" v="185" actId="20577"/>
        <pc:sldMkLst>
          <pc:docMk/>
          <pc:sldMk cId="756396152" sldId="332"/>
        </pc:sldMkLst>
        <pc:spChg chg="add del mod ord">
          <ac:chgData name="Gananand G Kini" userId="S::gkini@mitre.org::7e704cb4-ceca-45b4-9649-11f664136731" providerId="AD" clId="Web-{79DB6187-4A2B-4D7F-8DB6-2C78AC09AED6}" dt="2022-05-06T16:31:17.105" v="178"/>
          <ac:spMkLst>
            <pc:docMk/>
            <pc:sldMk cId="756396152" sldId="332"/>
            <ac:spMk id="2" creationId="{4A202C58-400A-D839-C909-6F752A410F86}"/>
          </ac:spMkLst>
        </pc:spChg>
        <pc:spChg chg="mod ord">
          <ac:chgData name="Gananand G Kini" userId="S::gkini@mitre.org::7e704cb4-ceca-45b4-9649-11f664136731" providerId="AD" clId="Web-{79DB6187-4A2B-4D7F-8DB6-2C78AC09AED6}" dt="2022-05-06T16:33:04.575" v="185" actId="20577"/>
          <ac:spMkLst>
            <pc:docMk/>
            <pc:sldMk cId="756396152" sldId="332"/>
            <ac:spMk id="3" creationId="{C6214ED3-1C88-2643-9C77-37FE7651FC39}"/>
          </ac:spMkLst>
        </pc:spChg>
        <pc:spChg chg="mod ord">
          <ac:chgData name="Gananand G Kini" userId="S::gkini@mitre.org::7e704cb4-ceca-45b4-9649-11f664136731" providerId="AD" clId="Web-{79DB6187-4A2B-4D7F-8DB6-2C78AC09AED6}" dt="2022-05-06T16:31:17.105" v="178"/>
          <ac:spMkLst>
            <pc:docMk/>
            <pc:sldMk cId="756396152" sldId="332"/>
            <ac:spMk id="4" creationId="{AE738E7D-4756-7048-88BA-7520F36DD17B}"/>
          </ac:spMkLst>
        </pc:spChg>
      </pc:sldChg>
      <pc:sldChg chg="del">
        <pc:chgData name="Gananand G Kini" userId="S::gkini@mitre.org::7e704cb4-ceca-45b4-9649-11f664136731" providerId="AD" clId="Web-{79DB6187-4A2B-4D7F-8DB6-2C78AC09AED6}" dt="2022-05-06T16:35:14.139" v="212"/>
        <pc:sldMkLst>
          <pc:docMk/>
          <pc:sldMk cId="3695425784" sldId="333"/>
        </pc:sldMkLst>
      </pc:sldChg>
      <pc:sldChg chg="del">
        <pc:chgData name="Gananand G Kini" userId="S::gkini@mitre.org::7e704cb4-ceca-45b4-9649-11f664136731" providerId="AD" clId="Web-{79DB6187-4A2B-4D7F-8DB6-2C78AC09AED6}" dt="2022-05-06T16:35:14.154" v="226"/>
        <pc:sldMkLst>
          <pc:docMk/>
          <pc:sldMk cId="2589333168" sldId="335"/>
        </pc:sldMkLst>
      </pc:sldChg>
      <pc:sldChg chg="del">
        <pc:chgData name="Gananand G Kini" userId="S::gkini@mitre.org::7e704cb4-ceca-45b4-9649-11f664136731" providerId="AD" clId="Web-{79DB6187-4A2B-4D7F-8DB6-2C78AC09AED6}" dt="2022-05-06T16:35:14.139" v="214"/>
        <pc:sldMkLst>
          <pc:docMk/>
          <pc:sldMk cId="993464899" sldId="336"/>
        </pc:sldMkLst>
      </pc:sldChg>
      <pc:sldChg chg="modSp">
        <pc:chgData name="Gananand G Kini" userId="S::gkini@mitre.org::7e704cb4-ceca-45b4-9649-11f664136731" providerId="AD" clId="Web-{79DB6187-4A2B-4D7F-8DB6-2C78AC09AED6}" dt="2022-05-06T16:30:07.604" v="160" actId="20577"/>
        <pc:sldMkLst>
          <pc:docMk/>
          <pc:sldMk cId="2878771369" sldId="337"/>
        </pc:sldMkLst>
        <pc:spChg chg="mod">
          <ac:chgData name="Gananand G Kini" userId="S::gkini@mitre.org::7e704cb4-ceca-45b4-9649-11f664136731" providerId="AD" clId="Web-{79DB6187-4A2B-4D7F-8DB6-2C78AC09AED6}" dt="2022-05-06T16:30:07.604" v="160" actId="20577"/>
          <ac:spMkLst>
            <pc:docMk/>
            <pc:sldMk cId="2878771369" sldId="337"/>
            <ac:spMk id="3" creationId="{2DC901B9-6E8B-48EA-8D7F-A4D25C3199EC}"/>
          </ac:spMkLst>
        </pc:spChg>
      </pc:sldChg>
      <pc:sldChg chg="del">
        <pc:chgData name="Gananand G Kini" userId="S::gkini@mitre.org::7e704cb4-ceca-45b4-9649-11f664136731" providerId="AD" clId="Web-{79DB6187-4A2B-4D7F-8DB6-2C78AC09AED6}" dt="2022-05-06T16:35:14.139" v="221"/>
        <pc:sldMkLst>
          <pc:docMk/>
          <pc:sldMk cId="1491194304" sldId="338"/>
        </pc:sldMkLst>
      </pc:sldChg>
      <pc:sldChg chg="del">
        <pc:chgData name="Gananand G Kini" userId="S::gkini@mitre.org::7e704cb4-ceca-45b4-9649-11f664136731" providerId="AD" clId="Web-{79DB6187-4A2B-4D7F-8DB6-2C78AC09AED6}" dt="2022-05-06T16:35:14.154" v="224"/>
        <pc:sldMkLst>
          <pc:docMk/>
          <pc:sldMk cId="2216082634" sldId="339"/>
        </pc:sldMkLst>
      </pc:sldChg>
      <pc:sldChg chg="del">
        <pc:chgData name="Gananand G Kini" userId="S::gkini@mitre.org::7e704cb4-ceca-45b4-9649-11f664136731" providerId="AD" clId="Web-{79DB6187-4A2B-4D7F-8DB6-2C78AC09AED6}" dt="2022-05-06T16:35:14.139" v="219"/>
        <pc:sldMkLst>
          <pc:docMk/>
          <pc:sldMk cId="409078508" sldId="340"/>
        </pc:sldMkLst>
      </pc:sldChg>
      <pc:sldChg chg="del">
        <pc:chgData name="Gananand G Kini" userId="S::gkini@mitre.org::7e704cb4-ceca-45b4-9649-11f664136731" providerId="AD" clId="Web-{79DB6187-4A2B-4D7F-8DB6-2C78AC09AED6}" dt="2022-05-06T16:35:14.139" v="215"/>
        <pc:sldMkLst>
          <pc:docMk/>
          <pc:sldMk cId="2765630367" sldId="344"/>
        </pc:sldMkLst>
      </pc:sldChg>
      <pc:sldChg chg="del">
        <pc:chgData name="Gananand G Kini" userId="S::gkini@mitre.org::7e704cb4-ceca-45b4-9649-11f664136731" providerId="AD" clId="Web-{79DB6187-4A2B-4D7F-8DB6-2C78AC09AED6}" dt="2022-05-06T16:35:14.139" v="218"/>
        <pc:sldMkLst>
          <pc:docMk/>
          <pc:sldMk cId="3414871681" sldId="345"/>
        </pc:sldMkLst>
      </pc:sldChg>
      <pc:sldChg chg="del">
        <pc:chgData name="Gananand G Kini" userId="S::gkini@mitre.org::7e704cb4-ceca-45b4-9649-11f664136731" providerId="AD" clId="Web-{79DB6187-4A2B-4D7F-8DB6-2C78AC09AED6}" dt="2022-05-06T16:35:14.139" v="216"/>
        <pc:sldMkLst>
          <pc:docMk/>
          <pc:sldMk cId="3879194680" sldId="346"/>
        </pc:sldMkLst>
      </pc:sldChg>
      <pc:sldChg chg="del">
        <pc:chgData name="Gananand G Kini" userId="S::gkini@mitre.org::7e704cb4-ceca-45b4-9649-11f664136731" providerId="AD" clId="Web-{79DB6187-4A2B-4D7F-8DB6-2C78AC09AED6}" dt="2022-05-06T16:35:14.139" v="217"/>
        <pc:sldMkLst>
          <pc:docMk/>
          <pc:sldMk cId="1461461298" sldId="347"/>
        </pc:sldMkLst>
      </pc:sldChg>
      <pc:sldChg chg="del">
        <pc:chgData name="Gananand G Kini" userId="S::gkini@mitre.org::7e704cb4-ceca-45b4-9649-11f664136731" providerId="AD" clId="Web-{79DB6187-4A2B-4D7F-8DB6-2C78AC09AED6}" dt="2022-05-06T16:35:14.154" v="227"/>
        <pc:sldMkLst>
          <pc:docMk/>
          <pc:sldMk cId="4084966644" sldId="348"/>
        </pc:sldMkLst>
      </pc:sldChg>
      <pc:sldChg chg="ord">
        <pc:chgData name="Gananand G Kini" userId="S::gkini@mitre.org::7e704cb4-ceca-45b4-9649-11f664136731" providerId="AD" clId="Web-{79DB6187-4A2B-4D7F-8DB6-2C78AC09AED6}" dt="2022-05-06T16:33:43.559" v="208"/>
        <pc:sldMkLst>
          <pc:docMk/>
          <pc:sldMk cId="1097419256" sldId="349"/>
        </pc:sldMkLst>
      </pc:sldChg>
      <pc:sldChg chg="modSp">
        <pc:chgData name="Gananand G Kini" userId="S::gkini@mitre.org::7e704cb4-ceca-45b4-9649-11f664136731" providerId="AD" clId="Web-{79DB6187-4A2B-4D7F-8DB6-2C78AC09AED6}" dt="2022-05-06T16:30:21.338" v="173" actId="20577"/>
        <pc:sldMkLst>
          <pc:docMk/>
          <pc:sldMk cId="4130587258" sldId="350"/>
        </pc:sldMkLst>
        <pc:spChg chg="mod">
          <ac:chgData name="Gananand G Kini" userId="S::gkini@mitre.org::7e704cb4-ceca-45b4-9649-11f664136731" providerId="AD" clId="Web-{79DB6187-4A2B-4D7F-8DB6-2C78AC09AED6}" dt="2022-05-06T16:30:21.338" v="173" actId="20577"/>
          <ac:spMkLst>
            <pc:docMk/>
            <pc:sldMk cId="4130587258" sldId="350"/>
            <ac:spMk id="3" creationId="{C6214ED3-1C88-2643-9C77-37FE7651FC39}"/>
          </ac:spMkLst>
        </pc:spChg>
      </pc:sldChg>
      <pc:sldChg chg="modSp">
        <pc:chgData name="Gananand G Kini" userId="S::gkini@mitre.org::7e704cb4-ceca-45b4-9649-11f664136731" providerId="AD" clId="Web-{79DB6187-4A2B-4D7F-8DB6-2C78AC09AED6}" dt="2022-05-06T16:33:56.747" v="211" actId="20577"/>
        <pc:sldMkLst>
          <pc:docMk/>
          <pc:sldMk cId="1536919196" sldId="351"/>
        </pc:sldMkLst>
        <pc:spChg chg="mod">
          <ac:chgData name="Gananand G Kini" userId="S::gkini@mitre.org::7e704cb4-ceca-45b4-9649-11f664136731" providerId="AD" clId="Web-{79DB6187-4A2B-4D7F-8DB6-2C78AC09AED6}" dt="2022-05-06T16:33:36.419" v="207" actId="20577"/>
          <ac:spMkLst>
            <pc:docMk/>
            <pc:sldMk cId="1536919196" sldId="351"/>
            <ac:spMk id="2" creationId="{4872960D-8297-4F7C-8EBE-95C6223A69CF}"/>
          </ac:spMkLst>
        </pc:spChg>
        <pc:spChg chg="mod">
          <ac:chgData name="Gananand G Kini" userId="S::gkini@mitre.org::7e704cb4-ceca-45b4-9649-11f664136731" providerId="AD" clId="Web-{79DB6187-4A2B-4D7F-8DB6-2C78AC09AED6}" dt="2022-05-06T16:33:56.747" v="211" actId="20577"/>
          <ac:spMkLst>
            <pc:docMk/>
            <pc:sldMk cId="1536919196" sldId="351"/>
            <ac:spMk id="3" creationId="{415B0A17-C264-4DA6-9D54-BA12F8656733}"/>
          </ac:spMkLst>
        </pc:spChg>
      </pc:sldChg>
      <pc:sldChg chg="modSp add del replId">
        <pc:chgData name="Gananand G Kini" userId="S::gkini@mitre.org::7e704cb4-ceca-45b4-9649-11f664136731" providerId="AD" clId="Web-{79DB6187-4A2B-4D7F-8DB6-2C78AC09AED6}" dt="2022-05-06T16:33:13.075" v="193" actId="20577"/>
        <pc:sldMkLst>
          <pc:docMk/>
          <pc:sldMk cId="2604669011" sldId="354"/>
        </pc:sldMkLst>
        <pc:spChg chg="mod">
          <ac:chgData name="Gananand G Kini" userId="S::gkini@mitre.org::7e704cb4-ceca-45b4-9649-11f664136731" providerId="AD" clId="Web-{79DB6187-4A2B-4D7F-8DB6-2C78AC09AED6}" dt="2022-05-06T16:33:13.075" v="193" actId="20577"/>
          <ac:spMkLst>
            <pc:docMk/>
            <pc:sldMk cId="2604669011" sldId="354"/>
            <ac:spMk id="3" creationId="{C6214ED3-1C88-2643-9C77-37FE7651FC39}"/>
          </ac:spMkLst>
        </pc:spChg>
      </pc:sldChg>
    </pc:docChg>
  </pc:docChgLst>
  <pc:docChgLst>
    <pc:chgData name="Bob Heinemann" userId="2f06b177-d646-4aca-968e-b5dc5b6e5c99" providerId="ADAL" clId="{2F265084-2EF6-483A-9E3F-0E8087A4B3A5}"/>
    <pc:docChg chg="undo custSel addSld delSld modSld sldOrd">
      <pc:chgData name="Bob Heinemann" userId="2f06b177-d646-4aca-968e-b5dc5b6e5c99" providerId="ADAL" clId="{2F265084-2EF6-483A-9E3F-0E8087A4B3A5}" dt="2022-08-05T15:13:24.244" v="2007"/>
      <pc:docMkLst>
        <pc:docMk/>
      </pc:docMkLst>
      <pc:sldChg chg="modSp mod">
        <pc:chgData name="Bob Heinemann" userId="2f06b177-d646-4aca-968e-b5dc5b6e5c99" providerId="ADAL" clId="{2F265084-2EF6-483A-9E3F-0E8087A4B3A5}" dt="2022-07-21T14:07:37.306" v="7" actId="20577"/>
        <pc:sldMkLst>
          <pc:docMk/>
          <pc:sldMk cId="2623002088" sldId="257"/>
        </pc:sldMkLst>
        <pc:spChg chg="mod">
          <ac:chgData name="Bob Heinemann" userId="2f06b177-d646-4aca-968e-b5dc5b6e5c99" providerId="ADAL" clId="{2F265084-2EF6-483A-9E3F-0E8087A4B3A5}" dt="2022-07-21T14:07:37.306" v="7" actId="20577"/>
          <ac:spMkLst>
            <pc:docMk/>
            <pc:sldMk cId="2623002088" sldId="257"/>
            <ac:spMk id="7" creationId="{EC64448E-58F0-47AA-B058-D0CEF188B231}"/>
          </ac:spMkLst>
        </pc:spChg>
      </pc:sldChg>
      <pc:sldChg chg="modSp mod">
        <pc:chgData name="Bob Heinemann" userId="2f06b177-d646-4aca-968e-b5dc5b6e5c99" providerId="ADAL" clId="{2F265084-2EF6-483A-9E3F-0E8087A4B3A5}" dt="2022-08-05T15:12:36.960" v="2004" actId="20577"/>
        <pc:sldMkLst>
          <pc:docMk/>
          <pc:sldMk cId="419829132" sldId="259"/>
        </pc:sldMkLst>
        <pc:spChg chg="mod">
          <ac:chgData name="Bob Heinemann" userId="2f06b177-d646-4aca-968e-b5dc5b6e5c99" providerId="ADAL" clId="{2F265084-2EF6-483A-9E3F-0E8087A4B3A5}" dt="2022-08-05T15:12:36.960" v="2004" actId="20577"/>
          <ac:spMkLst>
            <pc:docMk/>
            <pc:sldMk cId="419829132" sldId="259"/>
            <ac:spMk id="3" creationId="{82D362E5-07C7-4CAA-BC75-79276F7A517C}"/>
          </ac:spMkLst>
        </pc:spChg>
      </pc:sldChg>
      <pc:sldChg chg="modSp mod">
        <pc:chgData name="Bob Heinemann" userId="2f06b177-d646-4aca-968e-b5dc5b6e5c99" providerId="ADAL" clId="{2F265084-2EF6-483A-9E3F-0E8087A4B3A5}" dt="2022-08-04T22:10:03.985" v="1413" actId="20577"/>
        <pc:sldMkLst>
          <pc:docMk/>
          <pc:sldMk cId="450011491" sldId="261"/>
        </pc:sldMkLst>
        <pc:spChg chg="mod">
          <ac:chgData name="Bob Heinemann" userId="2f06b177-d646-4aca-968e-b5dc5b6e5c99" providerId="ADAL" clId="{2F265084-2EF6-483A-9E3F-0E8087A4B3A5}" dt="2022-08-04T22:10:03.985" v="1413" actId="20577"/>
          <ac:spMkLst>
            <pc:docMk/>
            <pc:sldMk cId="450011491" sldId="261"/>
            <ac:spMk id="3" creationId="{02DD74E7-E2EC-F34E-BF25-D3CEF5AD1650}"/>
          </ac:spMkLst>
        </pc:spChg>
      </pc:sldChg>
      <pc:sldChg chg="modSp mod">
        <pc:chgData name="Bob Heinemann" userId="2f06b177-d646-4aca-968e-b5dc5b6e5c99" providerId="ADAL" clId="{2F265084-2EF6-483A-9E3F-0E8087A4B3A5}" dt="2022-07-29T16:55:54.653" v="452" actId="6549"/>
        <pc:sldMkLst>
          <pc:docMk/>
          <pc:sldMk cId="604466117" sldId="271"/>
        </pc:sldMkLst>
        <pc:spChg chg="mod">
          <ac:chgData name="Bob Heinemann" userId="2f06b177-d646-4aca-968e-b5dc5b6e5c99" providerId="ADAL" clId="{2F265084-2EF6-483A-9E3F-0E8087A4B3A5}" dt="2022-07-29T16:55:54.653" v="452" actId="6549"/>
          <ac:spMkLst>
            <pc:docMk/>
            <pc:sldMk cId="604466117" sldId="271"/>
            <ac:spMk id="2" creationId="{EBDCA74A-3141-9B4D-BB33-D320F37C039C}"/>
          </ac:spMkLst>
        </pc:spChg>
      </pc:sldChg>
      <pc:sldChg chg="modSp mod">
        <pc:chgData name="Bob Heinemann" userId="2f06b177-d646-4aca-968e-b5dc5b6e5c99" providerId="ADAL" clId="{2F265084-2EF6-483A-9E3F-0E8087A4B3A5}" dt="2022-08-05T15:08:11.882" v="1935" actId="33524"/>
        <pc:sldMkLst>
          <pc:docMk/>
          <pc:sldMk cId="2878771369" sldId="337"/>
        </pc:sldMkLst>
        <pc:spChg chg="mod">
          <ac:chgData name="Bob Heinemann" userId="2f06b177-d646-4aca-968e-b5dc5b6e5c99" providerId="ADAL" clId="{2F265084-2EF6-483A-9E3F-0E8087A4B3A5}" dt="2022-08-05T15:08:11.882" v="1935" actId="33524"/>
          <ac:spMkLst>
            <pc:docMk/>
            <pc:sldMk cId="2878771369" sldId="337"/>
            <ac:spMk id="3" creationId="{2DC901B9-6E8B-48EA-8D7F-A4D25C3199EC}"/>
          </ac:spMkLst>
        </pc:spChg>
      </pc:sldChg>
      <pc:sldChg chg="del">
        <pc:chgData name="Bob Heinemann" userId="2f06b177-d646-4aca-968e-b5dc5b6e5c99" providerId="ADAL" clId="{2F265084-2EF6-483A-9E3F-0E8087A4B3A5}" dt="2022-07-29T16:55:10.411" v="425" actId="47"/>
        <pc:sldMkLst>
          <pc:docMk/>
          <pc:sldMk cId="2788694280" sldId="345"/>
        </pc:sldMkLst>
      </pc:sldChg>
      <pc:sldChg chg="ord">
        <pc:chgData name="Bob Heinemann" userId="2f06b177-d646-4aca-968e-b5dc5b6e5c99" providerId="ADAL" clId="{2F265084-2EF6-483A-9E3F-0E8087A4B3A5}" dt="2022-08-05T15:08:36.525" v="1937"/>
        <pc:sldMkLst>
          <pc:docMk/>
          <pc:sldMk cId="475832336" sldId="359"/>
        </pc:sldMkLst>
      </pc:sldChg>
      <pc:sldChg chg="modSp mod">
        <pc:chgData name="Bob Heinemann" userId="2f06b177-d646-4aca-968e-b5dc5b6e5c99" providerId="ADAL" clId="{2F265084-2EF6-483A-9E3F-0E8087A4B3A5}" dt="2022-08-05T15:13:17.741" v="2006" actId="20577"/>
        <pc:sldMkLst>
          <pc:docMk/>
          <pc:sldMk cId="3559908471" sldId="368"/>
        </pc:sldMkLst>
        <pc:spChg chg="mod">
          <ac:chgData name="Bob Heinemann" userId="2f06b177-d646-4aca-968e-b5dc5b6e5c99" providerId="ADAL" clId="{2F265084-2EF6-483A-9E3F-0E8087A4B3A5}" dt="2022-08-05T15:13:17.741" v="2006" actId="20577"/>
          <ac:spMkLst>
            <pc:docMk/>
            <pc:sldMk cId="3559908471" sldId="368"/>
            <ac:spMk id="7" creationId="{4BA58CDD-EAB3-D5DB-68DC-F1AD8B799535}"/>
          </ac:spMkLst>
        </pc:spChg>
      </pc:sldChg>
      <pc:sldChg chg="del">
        <pc:chgData name="Bob Heinemann" userId="2f06b177-d646-4aca-968e-b5dc5b6e5c99" providerId="ADAL" clId="{2F265084-2EF6-483A-9E3F-0E8087A4B3A5}" dt="2022-07-29T16:55:17.697" v="435" actId="47"/>
        <pc:sldMkLst>
          <pc:docMk/>
          <pc:sldMk cId="3799626074" sldId="382"/>
        </pc:sldMkLst>
      </pc:sldChg>
      <pc:sldChg chg="del">
        <pc:chgData name="Bob Heinemann" userId="2f06b177-d646-4aca-968e-b5dc5b6e5c99" providerId="ADAL" clId="{2F265084-2EF6-483A-9E3F-0E8087A4B3A5}" dt="2022-07-29T16:55:07.571" v="423" actId="47"/>
        <pc:sldMkLst>
          <pc:docMk/>
          <pc:sldMk cId="1497510192" sldId="394"/>
        </pc:sldMkLst>
      </pc:sldChg>
      <pc:sldChg chg="ord">
        <pc:chgData name="Bob Heinemann" userId="2f06b177-d646-4aca-968e-b5dc5b6e5c99" providerId="ADAL" clId="{2F265084-2EF6-483A-9E3F-0E8087A4B3A5}" dt="2022-08-05T15:08:36.525" v="1937"/>
        <pc:sldMkLst>
          <pc:docMk/>
          <pc:sldMk cId="3105508996" sldId="395"/>
        </pc:sldMkLst>
      </pc:sldChg>
      <pc:sldChg chg="modSp mod ord">
        <pc:chgData name="Bob Heinemann" userId="2f06b177-d646-4aca-968e-b5dc5b6e5c99" providerId="ADAL" clId="{2F265084-2EF6-483A-9E3F-0E8087A4B3A5}" dt="2022-07-29T16:54:44.093" v="422" actId="6549"/>
        <pc:sldMkLst>
          <pc:docMk/>
          <pc:sldMk cId="418624251" sldId="397"/>
        </pc:sldMkLst>
        <pc:spChg chg="mod">
          <ac:chgData name="Bob Heinemann" userId="2f06b177-d646-4aca-968e-b5dc5b6e5c99" providerId="ADAL" clId="{2F265084-2EF6-483A-9E3F-0E8087A4B3A5}" dt="2022-07-29T16:54:40.256" v="421" actId="20577"/>
          <ac:spMkLst>
            <pc:docMk/>
            <pc:sldMk cId="418624251" sldId="397"/>
            <ac:spMk id="2" creationId="{477349BE-4AA2-2C30-C596-3AEB29930C00}"/>
          </ac:spMkLst>
        </pc:spChg>
        <pc:spChg chg="mod">
          <ac:chgData name="Bob Heinemann" userId="2f06b177-d646-4aca-968e-b5dc5b6e5c99" providerId="ADAL" clId="{2F265084-2EF6-483A-9E3F-0E8087A4B3A5}" dt="2022-07-29T16:54:44.093" v="422" actId="6549"/>
          <ac:spMkLst>
            <pc:docMk/>
            <pc:sldMk cId="418624251" sldId="397"/>
            <ac:spMk id="3" creationId="{EF01CAF0-C53E-3B77-3DDE-9F90BEF68659}"/>
          </ac:spMkLst>
        </pc:spChg>
      </pc:sldChg>
      <pc:sldChg chg="del">
        <pc:chgData name="Bob Heinemann" userId="2f06b177-d646-4aca-968e-b5dc5b6e5c99" providerId="ADAL" clId="{2F265084-2EF6-483A-9E3F-0E8087A4B3A5}" dt="2022-07-29T16:56:05.860" v="454" actId="47"/>
        <pc:sldMkLst>
          <pc:docMk/>
          <pc:sldMk cId="3889463208" sldId="398"/>
        </pc:sldMkLst>
      </pc:sldChg>
      <pc:sldChg chg="del">
        <pc:chgData name="Bob Heinemann" userId="2f06b177-d646-4aca-968e-b5dc5b6e5c99" providerId="ADAL" clId="{2F265084-2EF6-483A-9E3F-0E8087A4B3A5}" dt="2022-07-29T16:56:03.717" v="453" actId="47"/>
        <pc:sldMkLst>
          <pc:docMk/>
          <pc:sldMk cId="2508186776" sldId="399"/>
        </pc:sldMkLst>
      </pc:sldChg>
      <pc:sldChg chg="modSp del mod">
        <pc:chgData name="Bob Heinemann" userId="2f06b177-d646-4aca-968e-b5dc5b6e5c99" providerId="ADAL" clId="{2F265084-2EF6-483A-9E3F-0E8087A4B3A5}" dt="2022-08-04T20:26:10.652" v="532" actId="47"/>
        <pc:sldMkLst>
          <pc:docMk/>
          <pc:sldMk cId="4084761308" sldId="401"/>
        </pc:sldMkLst>
        <pc:spChg chg="mod">
          <ac:chgData name="Bob Heinemann" userId="2f06b177-d646-4aca-968e-b5dc5b6e5c99" providerId="ADAL" clId="{2F265084-2EF6-483A-9E3F-0E8087A4B3A5}" dt="2022-08-04T20:25:48.265" v="531" actId="20577"/>
          <ac:spMkLst>
            <pc:docMk/>
            <pc:sldMk cId="4084761308" sldId="401"/>
            <ac:spMk id="2" creationId="{23684B79-485E-F136-FA4C-E34E79526DA1}"/>
          </ac:spMkLst>
        </pc:spChg>
      </pc:sldChg>
      <pc:sldChg chg="del">
        <pc:chgData name="Bob Heinemann" userId="2f06b177-d646-4aca-968e-b5dc5b6e5c99" providerId="ADAL" clId="{2F265084-2EF6-483A-9E3F-0E8087A4B3A5}" dt="2022-08-04T20:26:13.474" v="533" actId="47"/>
        <pc:sldMkLst>
          <pc:docMk/>
          <pc:sldMk cId="1705676787" sldId="402"/>
        </pc:sldMkLst>
      </pc:sldChg>
      <pc:sldChg chg="modSp mod ord modClrScheme chgLayout">
        <pc:chgData name="Bob Heinemann" userId="2f06b177-d646-4aca-968e-b5dc5b6e5c99" providerId="ADAL" clId="{2F265084-2EF6-483A-9E3F-0E8087A4B3A5}" dt="2022-08-05T15:09:55.982" v="1940" actId="700"/>
        <pc:sldMkLst>
          <pc:docMk/>
          <pc:sldMk cId="3600724503" sldId="404"/>
        </pc:sldMkLst>
        <pc:spChg chg="mod ord">
          <ac:chgData name="Bob Heinemann" userId="2f06b177-d646-4aca-968e-b5dc5b6e5c99" providerId="ADAL" clId="{2F265084-2EF6-483A-9E3F-0E8087A4B3A5}" dt="2022-08-05T15:09:55.982" v="1940" actId="700"/>
          <ac:spMkLst>
            <pc:docMk/>
            <pc:sldMk cId="3600724503" sldId="404"/>
            <ac:spMk id="2" creationId="{7B5B8D33-F215-4BBC-84A9-FB61C6D0DDB4}"/>
          </ac:spMkLst>
        </pc:spChg>
        <pc:spChg chg="mod ord">
          <ac:chgData name="Bob Heinemann" userId="2f06b177-d646-4aca-968e-b5dc5b6e5c99" providerId="ADAL" clId="{2F265084-2EF6-483A-9E3F-0E8087A4B3A5}" dt="2022-08-05T15:09:55.982" v="1940" actId="700"/>
          <ac:spMkLst>
            <pc:docMk/>
            <pc:sldMk cId="3600724503" sldId="404"/>
            <ac:spMk id="3" creationId="{DC8D96C5-2719-4BFC-A838-A0634F6BEFC8}"/>
          </ac:spMkLst>
        </pc:spChg>
      </pc:sldChg>
      <pc:sldChg chg="del">
        <pc:chgData name="Bob Heinemann" userId="2f06b177-d646-4aca-968e-b5dc5b6e5c99" providerId="ADAL" clId="{2F265084-2EF6-483A-9E3F-0E8087A4B3A5}" dt="2022-07-29T16:55:12.413" v="427" actId="47"/>
        <pc:sldMkLst>
          <pc:docMk/>
          <pc:sldMk cId="1895736007" sldId="407"/>
        </pc:sldMkLst>
      </pc:sldChg>
      <pc:sldChg chg="del">
        <pc:chgData name="Bob Heinemann" userId="2f06b177-d646-4aca-968e-b5dc5b6e5c99" providerId="ADAL" clId="{2F265084-2EF6-483A-9E3F-0E8087A4B3A5}" dt="2022-07-29T16:55:12.991" v="428" actId="47"/>
        <pc:sldMkLst>
          <pc:docMk/>
          <pc:sldMk cId="3851004853" sldId="408"/>
        </pc:sldMkLst>
      </pc:sldChg>
      <pc:sldChg chg="del">
        <pc:chgData name="Bob Heinemann" userId="2f06b177-d646-4aca-968e-b5dc5b6e5c99" providerId="ADAL" clId="{2F265084-2EF6-483A-9E3F-0E8087A4B3A5}" dt="2022-07-29T16:55:13.475" v="429" actId="47"/>
        <pc:sldMkLst>
          <pc:docMk/>
          <pc:sldMk cId="1312121655" sldId="409"/>
        </pc:sldMkLst>
      </pc:sldChg>
      <pc:sldChg chg="del">
        <pc:chgData name="Bob Heinemann" userId="2f06b177-d646-4aca-968e-b5dc5b6e5c99" providerId="ADAL" clId="{2F265084-2EF6-483A-9E3F-0E8087A4B3A5}" dt="2022-07-29T16:55:13.977" v="430" actId="47"/>
        <pc:sldMkLst>
          <pc:docMk/>
          <pc:sldMk cId="289453846" sldId="410"/>
        </pc:sldMkLst>
      </pc:sldChg>
      <pc:sldChg chg="del">
        <pc:chgData name="Bob Heinemann" userId="2f06b177-d646-4aca-968e-b5dc5b6e5c99" providerId="ADAL" clId="{2F265084-2EF6-483A-9E3F-0E8087A4B3A5}" dt="2022-07-29T16:55:14.852" v="431" actId="47"/>
        <pc:sldMkLst>
          <pc:docMk/>
          <pc:sldMk cId="4049456068" sldId="411"/>
        </pc:sldMkLst>
      </pc:sldChg>
      <pc:sldChg chg="del">
        <pc:chgData name="Bob Heinemann" userId="2f06b177-d646-4aca-968e-b5dc5b6e5c99" providerId="ADAL" clId="{2F265084-2EF6-483A-9E3F-0E8087A4B3A5}" dt="2022-07-29T16:55:15.414" v="432" actId="47"/>
        <pc:sldMkLst>
          <pc:docMk/>
          <pc:sldMk cId="1590577919" sldId="412"/>
        </pc:sldMkLst>
      </pc:sldChg>
      <pc:sldChg chg="del">
        <pc:chgData name="Bob Heinemann" userId="2f06b177-d646-4aca-968e-b5dc5b6e5c99" providerId="ADAL" clId="{2F265084-2EF6-483A-9E3F-0E8087A4B3A5}" dt="2022-07-29T16:55:15.963" v="433" actId="47"/>
        <pc:sldMkLst>
          <pc:docMk/>
          <pc:sldMk cId="2901837317" sldId="413"/>
        </pc:sldMkLst>
      </pc:sldChg>
      <pc:sldChg chg="del">
        <pc:chgData name="Bob Heinemann" userId="2f06b177-d646-4aca-968e-b5dc5b6e5c99" providerId="ADAL" clId="{2F265084-2EF6-483A-9E3F-0E8087A4B3A5}" dt="2022-07-29T16:55:11.621" v="426" actId="47"/>
        <pc:sldMkLst>
          <pc:docMk/>
          <pc:sldMk cId="2011862779" sldId="414"/>
        </pc:sldMkLst>
      </pc:sldChg>
      <pc:sldChg chg="del">
        <pc:chgData name="Bob Heinemann" userId="2f06b177-d646-4aca-968e-b5dc5b6e5c99" providerId="ADAL" clId="{2F265084-2EF6-483A-9E3F-0E8087A4B3A5}" dt="2022-07-29T16:55:16.416" v="434" actId="47"/>
        <pc:sldMkLst>
          <pc:docMk/>
          <pc:sldMk cId="2147283158" sldId="415"/>
        </pc:sldMkLst>
      </pc:sldChg>
      <pc:sldChg chg="del">
        <pc:chgData name="Bob Heinemann" userId="2f06b177-d646-4aca-968e-b5dc5b6e5c99" providerId="ADAL" clId="{2F265084-2EF6-483A-9E3F-0E8087A4B3A5}" dt="2022-07-29T16:55:08.916" v="424" actId="47"/>
        <pc:sldMkLst>
          <pc:docMk/>
          <pc:sldMk cId="184845859" sldId="416"/>
        </pc:sldMkLst>
      </pc:sldChg>
      <pc:sldChg chg="modSp new mod">
        <pc:chgData name="Bob Heinemann" userId="2f06b177-d646-4aca-968e-b5dc5b6e5c99" providerId="ADAL" clId="{2F265084-2EF6-483A-9E3F-0E8087A4B3A5}" dt="2022-08-04T22:30:04.543" v="1790" actId="20577"/>
        <pc:sldMkLst>
          <pc:docMk/>
          <pc:sldMk cId="2694065276" sldId="418"/>
        </pc:sldMkLst>
        <pc:spChg chg="mod">
          <ac:chgData name="Bob Heinemann" userId="2f06b177-d646-4aca-968e-b5dc5b6e5c99" providerId="ADAL" clId="{2F265084-2EF6-483A-9E3F-0E8087A4B3A5}" dt="2022-07-29T16:53:02.923" v="345" actId="20577"/>
          <ac:spMkLst>
            <pc:docMk/>
            <pc:sldMk cId="2694065276" sldId="418"/>
            <ac:spMk id="2" creationId="{45F5D4CA-0371-4E19-D1B9-283DEB2F4A97}"/>
          </ac:spMkLst>
        </pc:spChg>
        <pc:spChg chg="mod">
          <ac:chgData name="Bob Heinemann" userId="2f06b177-d646-4aca-968e-b5dc5b6e5c99" providerId="ADAL" clId="{2F265084-2EF6-483A-9E3F-0E8087A4B3A5}" dt="2022-08-04T22:30:04.543" v="1790" actId="20577"/>
          <ac:spMkLst>
            <pc:docMk/>
            <pc:sldMk cId="2694065276" sldId="418"/>
            <ac:spMk id="3" creationId="{4F27C809-5C80-FE73-EB4E-08DE41C4D17A}"/>
          </ac:spMkLst>
        </pc:spChg>
      </pc:sldChg>
      <pc:sldChg chg="modSp new mod ord">
        <pc:chgData name="Bob Heinemann" userId="2f06b177-d646-4aca-968e-b5dc5b6e5c99" providerId="ADAL" clId="{2F265084-2EF6-483A-9E3F-0E8087A4B3A5}" dt="2022-08-04T22:17:33.350" v="1683" actId="20577"/>
        <pc:sldMkLst>
          <pc:docMk/>
          <pc:sldMk cId="1566116809" sldId="419"/>
        </pc:sldMkLst>
        <pc:spChg chg="mod">
          <ac:chgData name="Bob Heinemann" userId="2f06b177-d646-4aca-968e-b5dc5b6e5c99" providerId="ADAL" clId="{2F265084-2EF6-483A-9E3F-0E8087A4B3A5}" dt="2022-07-29T16:52:52.821" v="332" actId="20577"/>
          <ac:spMkLst>
            <pc:docMk/>
            <pc:sldMk cId="1566116809" sldId="419"/>
            <ac:spMk id="2" creationId="{6B53715B-AE75-E8D5-9533-85EC633339C1}"/>
          </ac:spMkLst>
        </pc:spChg>
        <pc:spChg chg="mod">
          <ac:chgData name="Bob Heinemann" userId="2f06b177-d646-4aca-968e-b5dc5b6e5c99" providerId="ADAL" clId="{2F265084-2EF6-483A-9E3F-0E8087A4B3A5}" dt="2022-08-04T22:17:33.350" v="1683" actId="20577"/>
          <ac:spMkLst>
            <pc:docMk/>
            <pc:sldMk cId="1566116809" sldId="419"/>
            <ac:spMk id="3" creationId="{EFD7E794-472C-5C65-0BCD-7CDA837BA992}"/>
          </ac:spMkLst>
        </pc:spChg>
      </pc:sldChg>
      <pc:sldChg chg="modSp new mod ord">
        <pc:chgData name="Bob Heinemann" userId="2f06b177-d646-4aca-968e-b5dc5b6e5c99" providerId="ADAL" clId="{2F265084-2EF6-483A-9E3F-0E8087A4B3A5}" dt="2022-08-04T23:04:19.187" v="1803" actId="6549"/>
        <pc:sldMkLst>
          <pc:docMk/>
          <pc:sldMk cId="4010396008" sldId="420"/>
        </pc:sldMkLst>
        <pc:spChg chg="mod">
          <ac:chgData name="Bob Heinemann" userId="2f06b177-d646-4aca-968e-b5dc5b6e5c99" providerId="ADAL" clId="{2F265084-2EF6-483A-9E3F-0E8087A4B3A5}" dt="2022-07-29T16:49:40.002" v="247" actId="20577"/>
          <ac:spMkLst>
            <pc:docMk/>
            <pc:sldMk cId="4010396008" sldId="420"/>
            <ac:spMk id="2" creationId="{18E099FB-5E55-27A8-4D72-8E93A88EADFA}"/>
          </ac:spMkLst>
        </pc:spChg>
        <pc:spChg chg="mod">
          <ac:chgData name="Bob Heinemann" userId="2f06b177-d646-4aca-968e-b5dc5b6e5c99" providerId="ADAL" clId="{2F265084-2EF6-483A-9E3F-0E8087A4B3A5}" dt="2022-08-04T23:04:19.187" v="1803" actId="6549"/>
          <ac:spMkLst>
            <pc:docMk/>
            <pc:sldMk cId="4010396008" sldId="420"/>
            <ac:spMk id="3" creationId="{D172163C-1EB9-236A-9286-ABE920B0465A}"/>
          </ac:spMkLst>
        </pc:spChg>
      </pc:sldChg>
      <pc:sldChg chg="modSp new mod">
        <pc:chgData name="Bob Heinemann" userId="2f06b177-d646-4aca-968e-b5dc5b6e5c99" providerId="ADAL" clId="{2F265084-2EF6-483A-9E3F-0E8087A4B3A5}" dt="2022-07-29T16:53:52.115" v="368" actId="113"/>
        <pc:sldMkLst>
          <pc:docMk/>
          <pc:sldMk cId="451246737" sldId="421"/>
        </pc:sldMkLst>
        <pc:spChg chg="mod">
          <ac:chgData name="Bob Heinemann" userId="2f06b177-d646-4aca-968e-b5dc5b6e5c99" providerId="ADAL" clId="{2F265084-2EF6-483A-9E3F-0E8087A4B3A5}" dt="2022-07-29T16:53:10.537" v="360" actId="20577"/>
          <ac:spMkLst>
            <pc:docMk/>
            <pc:sldMk cId="451246737" sldId="421"/>
            <ac:spMk id="2" creationId="{0E4BC74E-0B50-64FF-8272-F7235B86CFFF}"/>
          </ac:spMkLst>
        </pc:spChg>
        <pc:spChg chg="mod">
          <ac:chgData name="Bob Heinemann" userId="2f06b177-d646-4aca-968e-b5dc5b6e5c99" providerId="ADAL" clId="{2F265084-2EF6-483A-9E3F-0E8087A4B3A5}" dt="2022-07-29T16:53:52.115" v="368" actId="113"/>
          <ac:spMkLst>
            <pc:docMk/>
            <pc:sldMk cId="451246737" sldId="421"/>
            <ac:spMk id="3" creationId="{D2981027-03A8-EC27-3DE8-3C531ACDC627}"/>
          </ac:spMkLst>
        </pc:spChg>
      </pc:sldChg>
      <pc:sldChg chg="modSp mod">
        <pc:chgData name="Bob Heinemann" userId="2f06b177-d646-4aca-968e-b5dc5b6e5c99" providerId="ADAL" clId="{2F265084-2EF6-483A-9E3F-0E8087A4B3A5}" dt="2022-08-04T20:25:28.012" v="500" actId="20577"/>
        <pc:sldMkLst>
          <pc:docMk/>
          <pc:sldMk cId="1052774242" sldId="426"/>
        </pc:sldMkLst>
        <pc:spChg chg="mod">
          <ac:chgData name="Bob Heinemann" userId="2f06b177-d646-4aca-968e-b5dc5b6e5c99" providerId="ADAL" clId="{2F265084-2EF6-483A-9E3F-0E8087A4B3A5}" dt="2022-08-04T20:25:28.012" v="500" actId="20577"/>
          <ac:spMkLst>
            <pc:docMk/>
            <pc:sldMk cId="1052774242" sldId="426"/>
            <ac:spMk id="2" creationId="{65704057-14AF-AC52-18D4-13B03F8AC0DE}"/>
          </ac:spMkLst>
        </pc:spChg>
      </pc:sldChg>
      <pc:sldChg chg="modSp mod">
        <pc:chgData name="Bob Heinemann" userId="2f06b177-d646-4aca-968e-b5dc5b6e5c99" providerId="ADAL" clId="{2F265084-2EF6-483A-9E3F-0E8087A4B3A5}" dt="2022-08-04T20:25:13.544" v="488" actId="20577"/>
        <pc:sldMkLst>
          <pc:docMk/>
          <pc:sldMk cId="3873738111" sldId="427"/>
        </pc:sldMkLst>
        <pc:spChg chg="mod">
          <ac:chgData name="Bob Heinemann" userId="2f06b177-d646-4aca-968e-b5dc5b6e5c99" providerId="ADAL" clId="{2F265084-2EF6-483A-9E3F-0E8087A4B3A5}" dt="2022-08-04T20:25:13.544" v="488" actId="20577"/>
          <ac:spMkLst>
            <pc:docMk/>
            <pc:sldMk cId="3873738111" sldId="427"/>
            <ac:spMk id="2" creationId="{0080CC0D-49C9-A483-A437-30052B052080}"/>
          </ac:spMkLst>
        </pc:spChg>
      </pc:sldChg>
      <pc:sldChg chg="addSp delSp modSp new mod modClrScheme chgLayout">
        <pc:chgData name="Bob Heinemann" userId="2f06b177-d646-4aca-968e-b5dc5b6e5c99" providerId="ADAL" clId="{2F265084-2EF6-483A-9E3F-0E8087A4B3A5}" dt="2022-08-05T15:13:24.244" v="2007"/>
        <pc:sldMkLst>
          <pc:docMk/>
          <pc:sldMk cId="1633685705" sldId="429"/>
        </pc:sldMkLst>
        <pc:spChg chg="del mod ord">
          <ac:chgData name="Bob Heinemann" userId="2f06b177-d646-4aca-968e-b5dc5b6e5c99" providerId="ADAL" clId="{2F265084-2EF6-483A-9E3F-0E8087A4B3A5}" dt="2022-08-04T20:26:31.567" v="535" actId="700"/>
          <ac:spMkLst>
            <pc:docMk/>
            <pc:sldMk cId="1633685705" sldId="429"/>
            <ac:spMk id="2" creationId="{E1DE8187-4386-1B08-5B37-7761935FEB7D}"/>
          </ac:spMkLst>
        </pc:spChg>
        <pc:spChg chg="mod ord">
          <ac:chgData name="Bob Heinemann" userId="2f06b177-d646-4aca-968e-b5dc5b6e5c99" providerId="ADAL" clId="{2F265084-2EF6-483A-9E3F-0E8087A4B3A5}" dt="2022-08-04T22:34:50.349" v="1791" actId="700"/>
          <ac:spMkLst>
            <pc:docMk/>
            <pc:sldMk cId="1633685705" sldId="429"/>
            <ac:spMk id="3" creationId="{78B8C1A7-6FA2-B2EE-D05D-7314BD5A82FF}"/>
          </ac:spMkLst>
        </pc:spChg>
        <pc:spChg chg="add mod ord">
          <ac:chgData name="Bob Heinemann" userId="2f06b177-d646-4aca-968e-b5dc5b6e5c99" providerId="ADAL" clId="{2F265084-2EF6-483A-9E3F-0E8087A4B3A5}" dt="2022-08-05T15:13:24.244" v="2007"/>
          <ac:spMkLst>
            <pc:docMk/>
            <pc:sldMk cId="1633685705" sldId="429"/>
            <ac:spMk id="4" creationId="{1683CCEF-8445-8D67-0890-6E3EA56D57AB}"/>
          </ac:spMkLst>
        </pc:spChg>
        <pc:spChg chg="add mod ord">
          <ac:chgData name="Bob Heinemann" userId="2f06b177-d646-4aca-968e-b5dc5b6e5c99" providerId="ADAL" clId="{2F265084-2EF6-483A-9E3F-0E8087A4B3A5}" dt="2022-08-04T23:11:50.501" v="1859" actId="20577"/>
          <ac:spMkLst>
            <pc:docMk/>
            <pc:sldMk cId="1633685705" sldId="429"/>
            <ac:spMk id="5" creationId="{9F4BD624-AB3F-59C5-1114-00A3D9934741}"/>
          </ac:spMkLst>
        </pc:spChg>
      </pc:sldChg>
    </pc:docChg>
  </pc:docChgLst>
  <pc:docChgLst>
    <pc:chgData name="Gananand G Kini" userId="S::gkini@mitre.org::7e704cb4-ceca-45b4-9649-11f664136731" providerId="AD" clId="Web-{BACEBDE5-56EB-4DC4-AC96-F6594168CE8E}"/>
    <pc:docChg chg="addSld modSld sldOrd">
      <pc:chgData name="Gananand G Kini" userId="S::gkini@mitre.org::7e704cb4-ceca-45b4-9649-11f664136731" providerId="AD" clId="Web-{BACEBDE5-56EB-4DC4-AC96-F6594168CE8E}" dt="2022-03-18T14:02:04.238" v="123" actId="20577"/>
      <pc:docMkLst>
        <pc:docMk/>
      </pc:docMkLst>
      <pc:sldChg chg="modSp modCm">
        <pc:chgData name="Gananand G Kini" userId="S::gkini@mitre.org::7e704cb4-ceca-45b4-9649-11f664136731" providerId="AD" clId="Web-{BACEBDE5-56EB-4DC4-AC96-F6594168CE8E}" dt="2022-03-18T14:01:13.689" v="95" actId="20577"/>
        <pc:sldMkLst>
          <pc:docMk/>
          <pc:sldMk cId="419829132" sldId="259"/>
        </pc:sldMkLst>
        <pc:spChg chg="mod">
          <ac:chgData name="Gananand G Kini" userId="S::gkini@mitre.org::7e704cb4-ceca-45b4-9649-11f664136731" providerId="AD" clId="Web-{BACEBDE5-56EB-4DC4-AC96-F6594168CE8E}" dt="2022-03-18T14:01:13.689" v="95" actId="20577"/>
          <ac:spMkLst>
            <pc:docMk/>
            <pc:sldMk cId="419829132" sldId="259"/>
            <ac:spMk id="3" creationId="{82D362E5-07C7-4CAA-BC75-79276F7A517C}"/>
          </ac:spMkLst>
        </pc:spChg>
      </pc:sldChg>
      <pc:sldChg chg="modSp ord">
        <pc:chgData name="Gananand G Kini" userId="S::gkini@mitre.org::7e704cb4-ceca-45b4-9649-11f664136731" providerId="AD" clId="Web-{BACEBDE5-56EB-4DC4-AC96-F6594168CE8E}" dt="2022-03-18T14:00:27.360" v="27"/>
        <pc:sldMkLst>
          <pc:docMk/>
          <pc:sldMk cId="4232308199" sldId="275"/>
        </pc:sldMkLst>
        <pc:spChg chg="mod">
          <ac:chgData name="Gananand G Kini" userId="S::gkini@mitre.org::7e704cb4-ceca-45b4-9649-11f664136731" providerId="AD" clId="Web-{BACEBDE5-56EB-4DC4-AC96-F6594168CE8E}" dt="2022-03-18T14:00:16.907" v="25" actId="20577"/>
          <ac:spMkLst>
            <pc:docMk/>
            <pc:sldMk cId="4232308199" sldId="275"/>
            <ac:spMk id="3" creationId="{C6214ED3-1C88-2643-9C77-37FE7651FC39}"/>
          </ac:spMkLst>
        </pc:spChg>
      </pc:sldChg>
      <pc:sldChg chg="modSp">
        <pc:chgData name="Gananand G Kini" userId="S::gkini@mitre.org::7e704cb4-ceca-45b4-9649-11f664136731" providerId="AD" clId="Web-{BACEBDE5-56EB-4DC4-AC96-F6594168CE8E}" dt="2022-03-18T14:00:12.110" v="22" actId="20577"/>
        <pc:sldMkLst>
          <pc:docMk/>
          <pc:sldMk cId="756396152" sldId="332"/>
        </pc:sldMkLst>
        <pc:spChg chg="mod">
          <ac:chgData name="Gananand G Kini" userId="S::gkini@mitre.org::7e704cb4-ceca-45b4-9649-11f664136731" providerId="AD" clId="Web-{BACEBDE5-56EB-4DC4-AC96-F6594168CE8E}" dt="2022-03-18T14:00:12.110" v="22" actId="20577"/>
          <ac:spMkLst>
            <pc:docMk/>
            <pc:sldMk cId="756396152" sldId="332"/>
            <ac:spMk id="3" creationId="{C6214ED3-1C88-2643-9C77-37FE7651FC39}"/>
          </ac:spMkLst>
        </pc:spChg>
      </pc:sldChg>
      <pc:sldChg chg="ord">
        <pc:chgData name="Gananand G Kini" userId="S::gkini@mitre.org::7e704cb4-ceca-45b4-9649-11f664136731" providerId="AD" clId="Web-{BACEBDE5-56EB-4DC4-AC96-F6594168CE8E}" dt="2022-03-18T14:00:27.360" v="26"/>
        <pc:sldMkLst>
          <pc:docMk/>
          <pc:sldMk cId="3695425784" sldId="333"/>
        </pc:sldMkLst>
      </pc:sldChg>
      <pc:sldChg chg="modSp">
        <pc:chgData name="Gananand G Kini" userId="S::gkini@mitre.org::7e704cb4-ceca-45b4-9649-11f664136731" providerId="AD" clId="Web-{BACEBDE5-56EB-4DC4-AC96-F6594168CE8E}" dt="2022-03-18T14:02:04.238" v="123" actId="20577"/>
        <pc:sldMkLst>
          <pc:docMk/>
          <pc:sldMk cId="2589333168" sldId="335"/>
        </pc:sldMkLst>
        <pc:spChg chg="mod">
          <ac:chgData name="Gananand G Kini" userId="S::gkini@mitre.org::7e704cb4-ceca-45b4-9649-11f664136731" providerId="AD" clId="Web-{BACEBDE5-56EB-4DC4-AC96-F6594168CE8E}" dt="2022-03-18T14:02:04.238" v="123" actId="20577"/>
          <ac:spMkLst>
            <pc:docMk/>
            <pc:sldMk cId="2589333168" sldId="335"/>
            <ac:spMk id="3" creationId="{4C6C4497-B7DE-4E7D-B177-8C268CFC1B4E}"/>
          </ac:spMkLst>
        </pc:spChg>
      </pc:sldChg>
      <pc:sldChg chg="modSp">
        <pc:chgData name="Gananand G Kini" userId="S::gkini@mitre.org::7e704cb4-ceca-45b4-9649-11f664136731" providerId="AD" clId="Web-{BACEBDE5-56EB-4DC4-AC96-F6594168CE8E}" dt="2022-03-18T13:59:40.094" v="19" actId="20577"/>
        <pc:sldMkLst>
          <pc:docMk/>
          <pc:sldMk cId="993464899" sldId="336"/>
        </pc:sldMkLst>
        <pc:spChg chg="mod">
          <ac:chgData name="Gananand G Kini" userId="S::gkini@mitre.org::7e704cb4-ceca-45b4-9649-11f664136731" providerId="AD" clId="Web-{BACEBDE5-56EB-4DC4-AC96-F6594168CE8E}" dt="2022-03-18T13:59:40.094" v="19" actId="20577"/>
          <ac:spMkLst>
            <pc:docMk/>
            <pc:sldMk cId="993464899" sldId="336"/>
            <ac:spMk id="3" creationId="{F4560989-1D7A-4725-966B-B7D121B7039A}"/>
          </ac:spMkLst>
        </pc:spChg>
      </pc:sldChg>
      <pc:sldChg chg="modSp add replId">
        <pc:chgData name="Gananand G Kini" userId="S::gkini@mitre.org::7e704cb4-ceca-45b4-9649-11f664136731" providerId="AD" clId="Web-{BACEBDE5-56EB-4DC4-AC96-F6594168CE8E}" dt="2022-03-18T14:00:52.986" v="63" actId="20577"/>
        <pc:sldMkLst>
          <pc:docMk/>
          <pc:sldMk cId="2765630367" sldId="344"/>
        </pc:sldMkLst>
        <pc:spChg chg="mod">
          <ac:chgData name="Gananand G Kini" userId="S::gkini@mitre.org::7e704cb4-ceca-45b4-9649-11f664136731" providerId="AD" clId="Web-{BACEBDE5-56EB-4DC4-AC96-F6594168CE8E}" dt="2022-03-18T14:00:52.986" v="63" actId="20577"/>
          <ac:spMkLst>
            <pc:docMk/>
            <pc:sldMk cId="2765630367" sldId="344"/>
            <ac:spMk id="3" creationId="{C6214ED3-1C88-2643-9C77-37FE7651FC39}"/>
          </ac:spMkLst>
        </pc:spChg>
      </pc:sldChg>
    </pc:docChg>
  </pc:docChgLst>
  <pc:docChgLst>
    <pc:chgData name="Alec J Summers" userId="S::asummers@mitre.org::d9c4246f-ffa8-4c52-a253-9dc5efe19efc" providerId="AD" clId="Web-{6E79C3F1-BF64-4320-8486-6430A6943D9A}"/>
    <pc:docChg chg="mod modSld">
      <pc:chgData name="Alec J Summers" userId="S::asummers@mitre.org::d9c4246f-ffa8-4c52-a253-9dc5efe19efc" providerId="AD" clId="Web-{6E79C3F1-BF64-4320-8486-6430A6943D9A}" dt="2022-08-05T12:47:44.825" v="9"/>
      <pc:docMkLst>
        <pc:docMk/>
      </pc:docMkLst>
      <pc:sldChg chg="modSp">
        <pc:chgData name="Alec J Summers" userId="S::asummers@mitre.org::d9c4246f-ffa8-4c52-a253-9dc5efe19efc" providerId="AD" clId="Web-{6E79C3F1-BF64-4320-8486-6430A6943D9A}" dt="2022-08-05T12:38:06.649" v="7" actId="20577"/>
        <pc:sldMkLst>
          <pc:docMk/>
          <pc:sldMk cId="3452536938" sldId="406"/>
        </pc:sldMkLst>
        <pc:spChg chg="mod">
          <ac:chgData name="Alec J Summers" userId="S::asummers@mitre.org::d9c4246f-ffa8-4c52-a253-9dc5efe19efc" providerId="AD" clId="Web-{6E79C3F1-BF64-4320-8486-6430A6943D9A}" dt="2022-08-05T12:38:06.649" v="7" actId="20577"/>
          <ac:spMkLst>
            <pc:docMk/>
            <pc:sldMk cId="3452536938" sldId="406"/>
            <ac:spMk id="3" creationId="{D1A6470C-428A-C62D-D26E-CCF837BFE5E2}"/>
          </ac:spMkLst>
        </pc:spChg>
      </pc:sldChg>
      <pc:sldChg chg="modCm">
        <pc:chgData name="Alec J Summers" userId="S::asummers@mitre.org::d9c4246f-ffa8-4c52-a253-9dc5efe19efc" providerId="AD" clId="Web-{6E79C3F1-BF64-4320-8486-6430A6943D9A}" dt="2022-08-05T12:47:44.825" v="9"/>
        <pc:sldMkLst>
          <pc:docMk/>
          <pc:sldMk cId="2328176359" sldId="425"/>
        </pc:sldMkLst>
      </pc:sldChg>
    </pc:docChg>
  </pc:docChgLst>
  <pc:docChgLst>
    <pc:chgData name="Alec J Summers" userId="S::asummers@mitre.org::d9c4246f-ffa8-4c52-a253-9dc5efe19efc" providerId="AD" clId="Web-{3F529954-87A2-441D-91D4-CE6188D88B75}"/>
    <pc:docChg chg="modSld">
      <pc:chgData name="Alec J Summers" userId="S::asummers@mitre.org::d9c4246f-ffa8-4c52-a253-9dc5efe19efc" providerId="AD" clId="Web-{3F529954-87A2-441D-91D4-CE6188D88B75}" dt="2022-08-04T16:44:51.824" v="160" actId="20577"/>
      <pc:docMkLst>
        <pc:docMk/>
      </pc:docMkLst>
      <pc:sldChg chg="modSp">
        <pc:chgData name="Alec J Summers" userId="S::asummers@mitre.org::d9c4246f-ffa8-4c52-a253-9dc5efe19efc" providerId="AD" clId="Web-{3F529954-87A2-441D-91D4-CE6188D88B75}" dt="2022-08-04T16:44:51.824" v="160" actId="20577"/>
        <pc:sldMkLst>
          <pc:docMk/>
          <pc:sldMk cId="3653772144" sldId="422"/>
        </pc:sldMkLst>
        <pc:spChg chg="mod">
          <ac:chgData name="Alec J Summers" userId="S::asummers@mitre.org::d9c4246f-ffa8-4c52-a253-9dc5efe19efc" providerId="AD" clId="Web-{3F529954-87A2-441D-91D4-CE6188D88B75}" dt="2022-08-04T16:44:51.824" v="160" actId="20577"/>
          <ac:spMkLst>
            <pc:docMk/>
            <pc:sldMk cId="3653772144" sldId="422"/>
            <ac:spMk id="3" creationId="{E5A82118-E91F-A8F5-4941-E42F644D0A32}"/>
          </ac:spMkLst>
        </pc:spChg>
      </pc:sldChg>
    </pc:docChg>
  </pc:docChgLst>
  <pc:docChgLst>
    <pc:chgData name="Alec J Summers" userId="S::asummers@mitre.org::d9c4246f-ffa8-4c52-a253-9dc5efe19efc" providerId="AD" clId="Web-{38D7C1EB-D26B-4E40-B83B-785E92C59B9B}"/>
    <pc:docChg chg="modSld">
      <pc:chgData name="Alec J Summers" userId="S::asummers@mitre.org::d9c4246f-ffa8-4c52-a253-9dc5efe19efc" providerId="AD" clId="Web-{38D7C1EB-D26B-4E40-B83B-785E92C59B9B}" dt="2022-08-05T14:36:45.456" v="12" actId="20577"/>
      <pc:docMkLst>
        <pc:docMk/>
      </pc:docMkLst>
      <pc:sldChg chg="modSp">
        <pc:chgData name="Alec J Summers" userId="S::asummers@mitre.org::d9c4246f-ffa8-4c52-a253-9dc5efe19efc" providerId="AD" clId="Web-{38D7C1EB-D26B-4E40-B83B-785E92C59B9B}" dt="2022-08-05T14:36:43.112" v="11" actId="20577"/>
        <pc:sldMkLst>
          <pc:docMk/>
          <pc:sldMk cId="450011491" sldId="261"/>
        </pc:sldMkLst>
        <pc:spChg chg="mod">
          <ac:chgData name="Alec J Summers" userId="S::asummers@mitre.org::d9c4246f-ffa8-4c52-a253-9dc5efe19efc" providerId="AD" clId="Web-{38D7C1EB-D26B-4E40-B83B-785E92C59B9B}" dt="2022-08-05T14:36:43.112" v="11" actId="20577"/>
          <ac:spMkLst>
            <pc:docMk/>
            <pc:sldMk cId="450011491" sldId="261"/>
            <ac:spMk id="3" creationId="{02DD74E7-E2EC-F34E-BF25-D3CEF5AD1650}"/>
          </ac:spMkLst>
        </pc:spChg>
      </pc:sldChg>
      <pc:sldChg chg="modSp">
        <pc:chgData name="Alec J Summers" userId="S::asummers@mitre.org::d9c4246f-ffa8-4c52-a253-9dc5efe19efc" providerId="AD" clId="Web-{38D7C1EB-D26B-4E40-B83B-785E92C59B9B}" dt="2022-08-05T14:36:45.456" v="12" actId="20577"/>
        <pc:sldMkLst>
          <pc:docMk/>
          <pc:sldMk cId="604466117" sldId="271"/>
        </pc:sldMkLst>
        <pc:spChg chg="mod">
          <ac:chgData name="Alec J Summers" userId="S::asummers@mitre.org::d9c4246f-ffa8-4c52-a253-9dc5efe19efc" providerId="AD" clId="Web-{38D7C1EB-D26B-4E40-B83B-785E92C59B9B}" dt="2022-08-05T14:36:45.456" v="12" actId="20577"/>
          <ac:spMkLst>
            <pc:docMk/>
            <pc:sldMk cId="604466117" sldId="271"/>
            <ac:spMk id="2" creationId="{EBDCA74A-3141-9B4D-BB33-D320F37C039C}"/>
          </ac:spMkLst>
        </pc:spChg>
      </pc:sldChg>
      <pc:sldChg chg="modSp">
        <pc:chgData name="Alec J Summers" userId="S::asummers@mitre.org::d9c4246f-ffa8-4c52-a253-9dc5efe19efc" providerId="AD" clId="Web-{38D7C1EB-D26B-4E40-B83B-785E92C59B9B}" dt="2022-08-05T14:36:11.893" v="9" actId="20577"/>
        <pc:sldMkLst>
          <pc:docMk/>
          <pc:sldMk cId="3452536938" sldId="406"/>
        </pc:sldMkLst>
        <pc:spChg chg="mod">
          <ac:chgData name="Alec J Summers" userId="S::asummers@mitre.org::d9c4246f-ffa8-4c52-a253-9dc5efe19efc" providerId="AD" clId="Web-{38D7C1EB-D26B-4E40-B83B-785E92C59B9B}" dt="2022-08-05T14:36:11.893" v="9" actId="20577"/>
          <ac:spMkLst>
            <pc:docMk/>
            <pc:sldMk cId="3452536938" sldId="406"/>
            <ac:spMk id="3" creationId="{D1A6470C-428A-C62D-D26E-CCF837BFE5E2}"/>
          </ac:spMkLst>
        </pc:spChg>
      </pc:sldChg>
    </pc:docChg>
  </pc:docChgLst>
  <pc:docChgLst>
    <pc:chgData name="Steven M Christey" userId="f24da668-4c1f-41c0-850e-113e2bdf78cf" providerId="ADAL" clId="{081AC48A-3D28-461F-ADAB-9C343C2C17AF}"/>
    <pc:docChg chg="undo custSel addSld delSld modSld sldOrd">
      <pc:chgData name="Steven M Christey" userId="f24da668-4c1f-41c0-850e-113e2bdf78cf" providerId="ADAL" clId="{081AC48A-3D28-461F-ADAB-9C343C2C17AF}" dt="2022-07-15T16:16:37.525" v="1311" actId="14734"/>
      <pc:docMkLst>
        <pc:docMk/>
      </pc:docMkLst>
      <pc:sldChg chg="modSp mod">
        <pc:chgData name="Steven M Christey" userId="f24da668-4c1f-41c0-850e-113e2bdf78cf" providerId="ADAL" clId="{081AC48A-3D28-461F-ADAB-9C343C2C17AF}" dt="2022-07-15T15:33:35.231" v="387" actId="20577"/>
        <pc:sldMkLst>
          <pc:docMk/>
          <pc:sldMk cId="2788694280" sldId="345"/>
        </pc:sldMkLst>
        <pc:spChg chg="mod">
          <ac:chgData name="Steven M Christey" userId="f24da668-4c1f-41c0-850e-113e2bdf78cf" providerId="ADAL" clId="{081AC48A-3D28-461F-ADAB-9C343C2C17AF}" dt="2022-07-15T15:30:21.057" v="31" actId="6549"/>
          <ac:spMkLst>
            <pc:docMk/>
            <pc:sldMk cId="2788694280" sldId="345"/>
            <ac:spMk id="2" creationId="{2AE68CAB-3C32-4263-8E0F-0C5D6A30C103}"/>
          </ac:spMkLst>
        </pc:spChg>
        <pc:spChg chg="mod">
          <ac:chgData name="Steven M Christey" userId="f24da668-4c1f-41c0-850e-113e2bdf78cf" providerId="ADAL" clId="{081AC48A-3D28-461F-ADAB-9C343C2C17AF}" dt="2022-07-15T15:33:35.231" v="387" actId="20577"/>
          <ac:spMkLst>
            <pc:docMk/>
            <pc:sldMk cId="2788694280" sldId="345"/>
            <ac:spMk id="5" creationId="{D77DFD11-4828-4383-13C4-371C05CE3965}"/>
          </ac:spMkLst>
        </pc:spChg>
      </pc:sldChg>
      <pc:sldChg chg="del">
        <pc:chgData name="Steven M Christey" userId="f24da668-4c1f-41c0-850e-113e2bdf78cf" providerId="ADAL" clId="{081AC48A-3D28-461F-ADAB-9C343C2C17AF}" dt="2022-07-15T16:01:56.031" v="1072" actId="47"/>
        <pc:sldMkLst>
          <pc:docMk/>
          <pc:sldMk cId="2228956009" sldId="347"/>
        </pc:sldMkLst>
      </pc:sldChg>
      <pc:sldChg chg="del">
        <pc:chgData name="Steven M Christey" userId="f24da668-4c1f-41c0-850e-113e2bdf78cf" providerId="ADAL" clId="{081AC48A-3D28-461F-ADAB-9C343C2C17AF}" dt="2022-07-15T15:32:44.965" v="291" actId="47"/>
        <pc:sldMkLst>
          <pc:docMk/>
          <pc:sldMk cId="4283843334" sldId="377"/>
        </pc:sldMkLst>
      </pc:sldChg>
      <pc:sldChg chg="modSp add mod">
        <pc:chgData name="Steven M Christey" userId="f24da668-4c1f-41c0-850e-113e2bdf78cf" providerId="ADAL" clId="{081AC48A-3D28-461F-ADAB-9C343C2C17AF}" dt="2022-07-15T16:08:11.863" v="1153"/>
        <pc:sldMkLst>
          <pc:docMk/>
          <pc:sldMk cId="839531526" sldId="378"/>
        </pc:sldMkLst>
        <pc:spChg chg="mod">
          <ac:chgData name="Steven M Christey" userId="f24da668-4c1f-41c0-850e-113e2bdf78cf" providerId="ADAL" clId="{081AC48A-3D28-461F-ADAB-9C343C2C17AF}" dt="2022-07-15T16:07:57.309" v="1148"/>
          <ac:spMkLst>
            <pc:docMk/>
            <pc:sldMk cId="839531526" sldId="378"/>
            <ac:spMk id="2" creationId="{AE48E609-E9E3-AFD1-3ACE-CE6A6E472989}"/>
          </ac:spMkLst>
        </pc:spChg>
        <pc:spChg chg="mod">
          <ac:chgData name="Steven M Christey" userId="f24da668-4c1f-41c0-850e-113e2bdf78cf" providerId="ADAL" clId="{081AC48A-3D28-461F-ADAB-9C343C2C17AF}" dt="2022-07-15T16:08:11.863" v="1153"/>
          <ac:spMkLst>
            <pc:docMk/>
            <pc:sldMk cId="839531526" sldId="378"/>
            <ac:spMk id="3" creationId="{8AD541CB-C595-EFDA-25AA-5EDC9CC9673E}"/>
          </ac:spMkLst>
        </pc:spChg>
      </pc:sldChg>
      <pc:sldChg chg="del">
        <pc:chgData name="Steven M Christey" userId="f24da668-4c1f-41c0-850e-113e2bdf78cf" providerId="ADAL" clId="{081AC48A-3D28-461F-ADAB-9C343C2C17AF}" dt="2022-07-15T16:02:59.264" v="1086" actId="2696"/>
        <pc:sldMkLst>
          <pc:docMk/>
          <pc:sldMk cId="2214168868" sldId="378"/>
        </pc:sldMkLst>
      </pc:sldChg>
      <pc:sldChg chg="del">
        <pc:chgData name="Steven M Christey" userId="f24da668-4c1f-41c0-850e-113e2bdf78cf" providerId="ADAL" clId="{081AC48A-3D28-461F-ADAB-9C343C2C17AF}" dt="2022-07-15T16:02:59.264" v="1086" actId="2696"/>
        <pc:sldMkLst>
          <pc:docMk/>
          <pc:sldMk cId="3121503376" sldId="379"/>
        </pc:sldMkLst>
      </pc:sldChg>
      <pc:sldChg chg="modSp add mod">
        <pc:chgData name="Steven M Christey" userId="f24da668-4c1f-41c0-850e-113e2bdf78cf" providerId="ADAL" clId="{081AC48A-3D28-461F-ADAB-9C343C2C17AF}" dt="2022-07-15T16:07:41.120" v="1147" actId="20577"/>
        <pc:sldMkLst>
          <pc:docMk/>
          <pc:sldMk cId="4054422631" sldId="379"/>
        </pc:sldMkLst>
        <pc:spChg chg="mod">
          <ac:chgData name="Steven M Christey" userId="f24da668-4c1f-41c0-850e-113e2bdf78cf" providerId="ADAL" clId="{081AC48A-3D28-461F-ADAB-9C343C2C17AF}" dt="2022-07-15T16:07:37.730" v="1143"/>
          <ac:spMkLst>
            <pc:docMk/>
            <pc:sldMk cId="4054422631" sldId="379"/>
            <ac:spMk id="2" creationId="{8262757C-9C98-9431-94E0-13D227F811F9}"/>
          </ac:spMkLst>
        </pc:spChg>
        <pc:spChg chg="mod">
          <ac:chgData name="Steven M Christey" userId="f24da668-4c1f-41c0-850e-113e2bdf78cf" providerId="ADAL" clId="{081AC48A-3D28-461F-ADAB-9C343C2C17AF}" dt="2022-07-15T16:07:41.120" v="1147" actId="20577"/>
          <ac:spMkLst>
            <pc:docMk/>
            <pc:sldMk cId="4054422631" sldId="379"/>
            <ac:spMk id="3" creationId="{635127CB-37E3-1A9C-3BB9-C23C7ADD46AF}"/>
          </ac:spMkLst>
        </pc:spChg>
      </pc:sldChg>
      <pc:sldChg chg="modSp add mod">
        <pc:chgData name="Steven M Christey" userId="f24da668-4c1f-41c0-850e-113e2bdf78cf" providerId="ADAL" clId="{081AC48A-3D28-461F-ADAB-9C343C2C17AF}" dt="2022-07-15T16:08:37.940" v="1156" actId="20577"/>
        <pc:sldMkLst>
          <pc:docMk/>
          <pc:sldMk cId="1767010886" sldId="381"/>
        </pc:sldMkLst>
        <pc:spChg chg="mod">
          <ac:chgData name="Steven M Christey" userId="f24da668-4c1f-41c0-850e-113e2bdf78cf" providerId="ADAL" clId="{081AC48A-3D28-461F-ADAB-9C343C2C17AF}" dt="2022-07-15T16:08:37.940" v="1156" actId="20577"/>
          <ac:spMkLst>
            <pc:docMk/>
            <pc:sldMk cId="1767010886" sldId="381"/>
            <ac:spMk id="3" creationId="{F331664C-580D-EBC0-6F7C-98FA9F38B81C}"/>
          </ac:spMkLst>
        </pc:spChg>
      </pc:sldChg>
      <pc:sldChg chg="del">
        <pc:chgData name="Steven M Christey" userId="f24da668-4c1f-41c0-850e-113e2bdf78cf" providerId="ADAL" clId="{081AC48A-3D28-461F-ADAB-9C343C2C17AF}" dt="2022-07-15T16:02:59.264" v="1086" actId="2696"/>
        <pc:sldMkLst>
          <pc:docMk/>
          <pc:sldMk cId="4261715974" sldId="381"/>
        </pc:sldMkLst>
      </pc:sldChg>
      <pc:sldChg chg="modSp mod">
        <pc:chgData name="Steven M Christey" userId="f24da668-4c1f-41c0-850e-113e2bdf78cf" providerId="ADAL" clId="{081AC48A-3D28-461F-ADAB-9C343C2C17AF}" dt="2022-07-15T16:10:35.138" v="1182" actId="20577"/>
        <pc:sldMkLst>
          <pc:docMk/>
          <pc:sldMk cId="3799626074" sldId="382"/>
        </pc:sldMkLst>
        <pc:spChg chg="mod">
          <ac:chgData name="Steven M Christey" userId="f24da668-4c1f-41c0-850e-113e2bdf78cf" providerId="ADAL" clId="{081AC48A-3D28-461F-ADAB-9C343C2C17AF}" dt="2022-07-15T16:10:35.138" v="1182" actId="20577"/>
          <ac:spMkLst>
            <pc:docMk/>
            <pc:sldMk cId="3799626074" sldId="382"/>
            <ac:spMk id="3" creationId="{6E9FADFF-AABF-0A22-AF9C-7EEB6D078C6B}"/>
          </ac:spMkLst>
        </pc:spChg>
      </pc:sldChg>
      <pc:sldChg chg="del">
        <pc:chgData name="Steven M Christey" userId="f24da668-4c1f-41c0-850e-113e2bdf78cf" providerId="ADAL" clId="{081AC48A-3D28-461F-ADAB-9C343C2C17AF}" dt="2022-07-15T16:01:56.031" v="1072" actId="47"/>
        <pc:sldMkLst>
          <pc:docMk/>
          <pc:sldMk cId="3505654489" sldId="392"/>
        </pc:sldMkLst>
      </pc:sldChg>
      <pc:sldChg chg="modSp add mod">
        <pc:chgData name="Steven M Christey" userId="f24da668-4c1f-41c0-850e-113e2bdf78cf" providerId="ADAL" clId="{081AC48A-3D28-461F-ADAB-9C343C2C17AF}" dt="2022-07-15T16:09:40.654" v="1172"/>
        <pc:sldMkLst>
          <pc:docMk/>
          <pc:sldMk cId="1942780324" sldId="393"/>
        </pc:sldMkLst>
        <pc:spChg chg="mod">
          <ac:chgData name="Steven M Christey" userId="f24da668-4c1f-41c0-850e-113e2bdf78cf" providerId="ADAL" clId="{081AC48A-3D28-461F-ADAB-9C343C2C17AF}" dt="2022-07-15T16:09:06.106" v="1170"/>
          <ac:spMkLst>
            <pc:docMk/>
            <pc:sldMk cId="1942780324" sldId="393"/>
            <ac:spMk id="2" creationId="{A2B4F4DE-5371-9016-B307-53A84AF44EF1}"/>
          </ac:spMkLst>
        </pc:spChg>
        <pc:spChg chg="mod">
          <ac:chgData name="Steven M Christey" userId="f24da668-4c1f-41c0-850e-113e2bdf78cf" providerId="ADAL" clId="{081AC48A-3D28-461F-ADAB-9C343C2C17AF}" dt="2022-07-15T16:09:40.654" v="1172"/>
          <ac:spMkLst>
            <pc:docMk/>
            <pc:sldMk cId="1942780324" sldId="393"/>
            <ac:spMk id="3" creationId="{1AE8F8F4-CA77-C16D-143E-A945E7EAF39E}"/>
          </ac:spMkLst>
        </pc:spChg>
      </pc:sldChg>
      <pc:sldChg chg="del">
        <pc:chgData name="Steven M Christey" userId="f24da668-4c1f-41c0-850e-113e2bdf78cf" providerId="ADAL" clId="{081AC48A-3D28-461F-ADAB-9C343C2C17AF}" dt="2022-07-15T16:02:59.264" v="1086" actId="2696"/>
        <pc:sldMkLst>
          <pc:docMk/>
          <pc:sldMk cId="2127961220" sldId="393"/>
        </pc:sldMkLst>
      </pc:sldChg>
      <pc:sldChg chg="addSp delSp modSp new mod">
        <pc:chgData name="Steven M Christey" userId="f24da668-4c1f-41c0-850e-113e2bdf78cf" providerId="ADAL" clId="{081AC48A-3D28-461F-ADAB-9C343C2C17AF}" dt="2022-07-15T16:16:37.525" v="1311" actId="14734"/>
        <pc:sldMkLst>
          <pc:docMk/>
          <pc:sldMk cId="1895736007" sldId="407"/>
        </pc:sldMkLst>
        <pc:spChg chg="mod">
          <ac:chgData name="Steven M Christey" userId="f24da668-4c1f-41c0-850e-113e2bdf78cf" providerId="ADAL" clId="{081AC48A-3D28-461F-ADAB-9C343C2C17AF}" dt="2022-07-15T15:41:59.330" v="585"/>
          <ac:spMkLst>
            <pc:docMk/>
            <pc:sldMk cId="1895736007" sldId="407"/>
            <ac:spMk id="2" creationId="{865F94B9-C075-E225-A477-BFC5703CF232}"/>
          </ac:spMkLst>
        </pc:spChg>
        <pc:spChg chg="add del mod">
          <ac:chgData name="Steven M Christey" userId="f24da668-4c1f-41c0-850e-113e2bdf78cf" providerId="ADAL" clId="{081AC48A-3D28-461F-ADAB-9C343C2C17AF}" dt="2022-07-15T15:36:38.643" v="488" actId="478"/>
          <ac:spMkLst>
            <pc:docMk/>
            <pc:sldMk cId="1895736007" sldId="407"/>
            <ac:spMk id="3" creationId="{729EA799-7CF7-F476-0A75-5B9F839D2D3E}"/>
          </ac:spMkLst>
        </pc:spChg>
        <pc:spChg chg="add del mod">
          <ac:chgData name="Steven M Christey" userId="f24da668-4c1f-41c0-850e-113e2bdf78cf" providerId="ADAL" clId="{081AC48A-3D28-461F-ADAB-9C343C2C17AF}" dt="2022-07-15T15:36:29.458" v="473" actId="478"/>
          <ac:spMkLst>
            <pc:docMk/>
            <pc:sldMk cId="1895736007" sldId="407"/>
            <ac:spMk id="7" creationId="{A4EF0E47-FC3F-16E6-DD5C-5969D37B737A}"/>
          </ac:spMkLst>
        </pc:spChg>
        <pc:spChg chg="add del mod">
          <ac:chgData name="Steven M Christey" userId="f24da668-4c1f-41c0-850e-113e2bdf78cf" providerId="ADAL" clId="{081AC48A-3D28-461F-ADAB-9C343C2C17AF}" dt="2022-07-15T15:36:41.596" v="489" actId="478"/>
          <ac:spMkLst>
            <pc:docMk/>
            <pc:sldMk cId="1895736007" sldId="407"/>
            <ac:spMk id="9" creationId="{5C291108-FDCB-816F-E257-78F6C0CBD1C0}"/>
          </ac:spMkLst>
        </pc:spChg>
        <pc:graphicFrameChg chg="add mod modGraphic">
          <ac:chgData name="Steven M Christey" userId="f24da668-4c1f-41c0-850e-113e2bdf78cf" providerId="ADAL" clId="{081AC48A-3D28-461F-ADAB-9C343C2C17AF}" dt="2022-07-15T16:16:37.525" v="1311" actId="14734"/>
          <ac:graphicFrameMkLst>
            <pc:docMk/>
            <pc:sldMk cId="1895736007" sldId="407"/>
            <ac:graphicFrameMk id="5" creationId="{794D4DD0-3696-3D02-1588-57A50CFE394C}"/>
          </ac:graphicFrameMkLst>
        </pc:graphicFrameChg>
      </pc:sldChg>
      <pc:sldChg chg="modSp add mod">
        <pc:chgData name="Steven M Christey" userId="f24da668-4c1f-41c0-850e-113e2bdf78cf" providerId="ADAL" clId="{081AC48A-3D28-461F-ADAB-9C343C2C17AF}" dt="2022-07-15T15:43:33.660" v="615" actId="20577"/>
        <pc:sldMkLst>
          <pc:docMk/>
          <pc:sldMk cId="3851004853" sldId="408"/>
        </pc:sldMkLst>
        <pc:spChg chg="mod">
          <ac:chgData name="Steven M Christey" userId="f24da668-4c1f-41c0-850e-113e2bdf78cf" providerId="ADAL" clId="{081AC48A-3D28-461F-ADAB-9C343C2C17AF}" dt="2022-07-15T15:42:19.366" v="587"/>
          <ac:spMkLst>
            <pc:docMk/>
            <pc:sldMk cId="3851004853" sldId="408"/>
            <ac:spMk id="2" creationId="{865F94B9-C075-E225-A477-BFC5703CF232}"/>
          </ac:spMkLst>
        </pc:spChg>
        <pc:graphicFrameChg chg="mod modGraphic">
          <ac:chgData name="Steven M Christey" userId="f24da668-4c1f-41c0-850e-113e2bdf78cf" providerId="ADAL" clId="{081AC48A-3D28-461F-ADAB-9C343C2C17AF}" dt="2022-07-15T15:43:33.660" v="615" actId="20577"/>
          <ac:graphicFrameMkLst>
            <pc:docMk/>
            <pc:sldMk cId="3851004853" sldId="408"/>
            <ac:graphicFrameMk id="5" creationId="{794D4DD0-3696-3D02-1588-57A50CFE394C}"/>
          </ac:graphicFrameMkLst>
        </pc:graphicFrameChg>
      </pc:sldChg>
      <pc:sldChg chg="modSp add mod">
        <pc:chgData name="Steven M Christey" userId="f24da668-4c1f-41c0-850e-113e2bdf78cf" providerId="ADAL" clId="{081AC48A-3D28-461F-ADAB-9C343C2C17AF}" dt="2022-07-15T15:45:02.282" v="651" actId="6549"/>
        <pc:sldMkLst>
          <pc:docMk/>
          <pc:sldMk cId="1312121655" sldId="409"/>
        </pc:sldMkLst>
        <pc:spChg chg="mod">
          <ac:chgData name="Steven M Christey" userId="f24da668-4c1f-41c0-850e-113e2bdf78cf" providerId="ADAL" clId="{081AC48A-3D28-461F-ADAB-9C343C2C17AF}" dt="2022-07-15T15:43:52.700" v="618" actId="20577"/>
          <ac:spMkLst>
            <pc:docMk/>
            <pc:sldMk cId="1312121655" sldId="409"/>
            <ac:spMk id="2" creationId="{865F94B9-C075-E225-A477-BFC5703CF232}"/>
          </ac:spMkLst>
        </pc:spChg>
        <pc:graphicFrameChg chg="mod modGraphic">
          <ac:chgData name="Steven M Christey" userId="f24da668-4c1f-41c0-850e-113e2bdf78cf" providerId="ADAL" clId="{081AC48A-3D28-461F-ADAB-9C343C2C17AF}" dt="2022-07-15T15:45:02.282" v="651" actId="6549"/>
          <ac:graphicFrameMkLst>
            <pc:docMk/>
            <pc:sldMk cId="1312121655" sldId="409"/>
            <ac:graphicFrameMk id="5" creationId="{794D4DD0-3696-3D02-1588-57A50CFE394C}"/>
          </ac:graphicFrameMkLst>
        </pc:graphicFrameChg>
      </pc:sldChg>
      <pc:sldChg chg="modSp add mod">
        <pc:chgData name="Steven M Christey" userId="f24da668-4c1f-41c0-850e-113e2bdf78cf" providerId="ADAL" clId="{081AC48A-3D28-461F-ADAB-9C343C2C17AF}" dt="2022-07-15T15:48:10.339" v="686" actId="6549"/>
        <pc:sldMkLst>
          <pc:docMk/>
          <pc:sldMk cId="289453846" sldId="410"/>
        </pc:sldMkLst>
        <pc:spChg chg="mod">
          <ac:chgData name="Steven M Christey" userId="f24da668-4c1f-41c0-850e-113e2bdf78cf" providerId="ADAL" clId="{081AC48A-3D28-461F-ADAB-9C343C2C17AF}" dt="2022-07-15T15:45:34.978" v="663"/>
          <ac:spMkLst>
            <pc:docMk/>
            <pc:sldMk cId="289453846" sldId="410"/>
            <ac:spMk id="2" creationId="{865F94B9-C075-E225-A477-BFC5703CF232}"/>
          </ac:spMkLst>
        </pc:spChg>
        <pc:graphicFrameChg chg="mod modGraphic">
          <ac:chgData name="Steven M Christey" userId="f24da668-4c1f-41c0-850e-113e2bdf78cf" providerId="ADAL" clId="{081AC48A-3D28-461F-ADAB-9C343C2C17AF}" dt="2022-07-15T15:48:10.339" v="686" actId="6549"/>
          <ac:graphicFrameMkLst>
            <pc:docMk/>
            <pc:sldMk cId="289453846" sldId="410"/>
            <ac:graphicFrameMk id="5" creationId="{794D4DD0-3696-3D02-1588-57A50CFE394C}"/>
          </ac:graphicFrameMkLst>
        </pc:graphicFrameChg>
      </pc:sldChg>
      <pc:sldChg chg="modSp add mod">
        <pc:chgData name="Steven M Christey" userId="f24da668-4c1f-41c0-850e-113e2bdf78cf" providerId="ADAL" clId="{081AC48A-3D28-461F-ADAB-9C343C2C17AF}" dt="2022-07-15T16:15:14.254" v="1190" actId="14734"/>
        <pc:sldMkLst>
          <pc:docMk/>
          <pc:sldMk cId="4049456068" sldId="411"/>
        </pc:sldMkLst>
        <pc:spChg chg="mod">
          <ac:chgData name="Steven M Christey" userId="f24da668-4c1f-41c0-850e-113e2bdf78cf" providerId="ADAL" clId="{081AC48A-3D28-461F-ADAB-9C343C2C17AF}" dt="2022-07-15T15:50:07.540" v="722"/>
          <ac:spMkLst>
            <pc:docMk/>
            <pc:sldMk cId="4049456068" sldId="411"/>
            <ac:spMk id="2" creationId="{865F94B9-C075-E225-A477-BFC5703CF232}"/>
          </ac:spMkLst>
        </pc:spChg>
        <pc:graphicFrameChg chg="mod modGraphic">
          <ac:chgData name="Steven M Christey" userId="f24da668-4c1f-41c0-850e-113e2bdf78cf" providerId="ADAL" clId="{081AC48A-3D28-461F-ADAB-9C343C2C17AF}" dt="2022-07-15T16:15:14.254" v="1190" actId="14734"/>
          <ac:graphicFrameMkLst>
            <pc:docMk/>
            <pc:sldMk cId="4049456068" sldId="411"/>
            <ac:graphicFrameMk id="5" creationId="{794D4DD0-3696-3D02-1588-57A50CFE394C}"/>
          </ac:graphicFrameMkLst>
        </pc:graphicFrameChg>
      </pc:sldChg>
      <pc:sldChg chg="modSp add mod">
        <pc:chgData name="Steven M Christey" userId="f24da668-4c1f-41c0-850e-113e2bdf78cf" providerId="ADAL" clId="{081AC48A-3D28-461F-ADAB-9C343C2C17AF}" dt="2022-07-15T15:52:52.272" v="776" actId="14734"/>
        <pc:sldMkLst>
          <pc:docMk/>
          <pc:sldMk cId="1590577919" sldId="412"/>
        </pc:sldMkLst>
        <pc:spChg chg="mod">
          <ac:chgData name="Steven M Christey" userId="f24da668-4c1f-41c0-850e-113e2bdf78cf" providerId="ADAL" clId="{081AC48A-3D28-461F-ADAB-9C343C2C17AF}" dt="2022-07-15T15:50:38.288" v="728"/>
          <ac:spMkLst>
            <pc:docMk/>
            <pc:sldMk cId="1590577919" sldId="412"/>
            <ac:spMk id="2" creationId="{865F94B9-C075-E225-A477-BFC5703CF232}"/>
          </ac:spMkLst>
        </pc:spChg>
        <pc:graphicFrameChg chg="mod modGraphic">
          <ac:chgData name="Steven M Christey" userId="f24da668-4c1f-41c0-850e-113e2bdf78cf" providerId="ADAL" clId="{081AC48A-3D28-461F-ADAB-9C343C2C17AF}" dt="2022-07-15T15:52:52.272" v="776" actId="14734"/>
          <ac:graphicFrameMkLst>
            <pc:docMk/>
            <pc:sldMk cId="1590577919" sldId="412"/>
            <ac:graphicFrameMk id="5" creationId="{794D4DD0-3696-3D02-1588-57A50CFE394C}"/>
          </ac:graphicFrameMkLst>
        </pc:graphicFrameChg>
      </pc:sldChg>
      <pc:sldChg chg="modSp add mod">
        <pc:chgData name="Steven M Christey" userId="f24da668-4c1f-41c0-850e-113e2bdf78cf" providerId="ADAL" clId="{081AC48A-3D28-461F-ADAB-9C343C2C17AF}" dt="2022-07-15T15:58:09.454" v="1008" actId="1076"/>
        <pc:sldMkLst>
          <pc:docMk/>
          <pc:sldMk cId="2901837317" sldId="413"/>
        </pc:sldMkLst>
        <pc:spChg chg="mod">
          <ac:chgData name="Steven M Christey" userId="f24da668-4c1f-41c0-850e-113e2bdf78cf" providerId="ADAL" clId="{081AC48A-3D28-461F-ADAB-9C343C2C17AF}" dt="2022-07-15T15:53:23.352" v="782"/>
          <ac:spMkLst>
            <pc:docMk/>
            <pc:sldMk cId="2901837317" sldId="413"/>
            <ac:spMk id="2" creationId="{865F94B9-C075-E225-A477-BFC5703CF232}"/>
          </ac:spMkLst>
        </pc:spChg>
        <pc:graphicFrameChg chg="mod modGraphic">
          <ac:chgData name="Steven M Christey" userId="f24da668-4c1f-41c0-850e-113e2bdf78cf" providerId="ADAL" clId="{081AC48A-3D28-461F-ADAB-9C343C2C17AF}" dt="2022-07-15T15:58:09.454" v="1008" actId="1076"/>
          <ac:graphicFrameMkLst>
            <pc:docMk/>
            <pc:sldMk cId="2901837317" sldId="413"/>
            <ac:graphicFrameMk id="5" creationId="{794D4DD0-3696-3D02-1588-57A50CFE394C}"/>
          </ac:graphicFrameMkLst>
        </pc:graphicFrameChg>
      </pc:sldChg>
      <pc:sldChg chg="modSp add mod ord">
        <pc:chgData name="Steven M Christey" userId="f24da668-4c1f-41c0-850e-113e2bdf78cf" providerId="ADAL" clId="{081AC48A-3D28-461F-ADAB-9C343C2C17AF}" dt="2022-07-15T16:15:40.800" v="1193" actId="20577"/>
        <pc:sldMkLst>
          <pc:docMk/>
          <pc:sldMk cId="2011862779" sldId="414"/>
        </pc:sldMkLst>
        <pc:spChg chg="mod">
          <ac:chgData name="Steven M Christey" userId="f24da668-4c1f-41c0-850e-113e2bdf78cf" providerId="ADAL" clId="{081AC48A-3D28-461F-ADAB-9C343C2C17AF}" dt="2022-07-15T15:39:44.196" v="545"/>
          <ac:spMkLst>
            <pc:docMk/>
            <pc:sldMk cId="2011862779" sldId="414"/>
            <ac:spMk id="2" creationId="{865F94B9-C075-E225-A477-BFC5703CF232}"/>
          </ac:spMkLst>
        </pc:spChg>
        <pc:graphicFrameChg chg="modGraphic">
          <ac:chgData name="Steven M Christey" userId="f24da668-4c1f-41c0-850e-113e2bdf78cf" providerId="ADAL" clId="{081AC48A-3D28-461F-ADAB-9C343C2C17AF}" dt="2022-07-15T16:15:40.800" v="1193" actId="20577"/>
          <ac:graphicFrameMkLst>
            <pc:docMk/>
            <pc:sldMk cId="2011862779" sldId="414"/>
            <ac:graphicFrameMk id="5" creationId="{794D4DD0-3696-3D02-1588-57A50CFE394C}"/>
          </ac:graphicFrameMkLst>
        </pc:graphicFrameChg>
      </pc:sldChg>
      <pc:sldChg chg="modSp add mod">
        <pc:chgData name="Steven M Christey" userId="f24da668-4c1f-41c0-850e-113e2bdf78cf" providerId="ADAL" clId="{081AC48A-3D28-461F-ADAB-9C343C2C17AF}" dt="2022-07-15T16:00:17.446" v="1040" actId="14734"/>
        <pc:sldMkLst>
          <pc:docMk/>
          <pc:sldMk cId="2147283158" sldId="415"/>
        </pc:sldMkLst>
        <pc:spChg chg="mod">
          <ac:chgData name="Steven M Christey" userId="f24da668-4c1f-41c0-850e-113e2bdf78cf" providerId="ADAL" clId="{081AC48A-3D28-461F-ADAB-9C343C2C17AF}" dt="2022-07-15T15:59:01.992" v="1015"/>
          <ac:spMkLst>
            <pc:docMk/>
            <pc:sldMk cId="2147283158" sldId="415"/>
            <ac:spMk id="2" creationId="{865F94B9-C075-E225-A477-BFC5703CF232}"/>
          </ac:spMkLst>
        </pc:spChg>
        <pc:graphicFrameChg chg="mod modGraphic">
          <ac:chgData name="Steven M Christey" userId="f24da668-4c1f-41c0-850e-113e2bdf78cf" providerId="ADAL" clId="{081AC48A-3D28-461F-ADAB-9C343C2C17AF}" dt="2022-07-15T16:00:17.446" v="1040" actId="14734"/>
          <ac:graphicFrameMkLst>
            <pc:docMk/>
            <pc:sldMk cId="2147283158" sldId="415"/>
            <ac:graphicFrameMk id="5" creationId="{794D4DD0-3696-3D02-1588-57A50CFE394C}"/>
          </ac:graphicFrameMkLst>
        </pc:graphicFrameChg>
      </pc:sldChg>
      <pc:sldChg chg="modSp new mod">
        <pc:chgData name="Steven M Christey" userId="f24da668-4c1f-41c0-850e-113e2bdf78cf" providerId="ADAL" clId="{081AC48A-3D28-461F-ADAB-9C343C2C17AF}" dt="2022-07-15T16:01:22.014" v="1071" actId="20577"/>
        <pc:sldMkLst>
          <pc:docMk/>
          <pc:sldMk cId="184845859" sldId="416"/>
        </pc:sldMkLst>
        <pc:spChg chg="mod">
          <ac:chgData name="Steven M Christey" userId="f24da668-4c1f-41c0-850e-113e2bdf78cf" providerId="ADAL" clId="{081AC48A-3D28-461F-ADAB-9C343C2C17AF}" dt="2022-07-15T16:01:22.014" v="1071" actId="20577"/>
          <ac:spMkLst>
            <pc:docMk/>
            <pc:sldMk cId="184845859" sldId="416"/>
            <ac:spMk id="2" creationId="{4746A874-04AC-51C4-08ED-AA075C0D13A3}"/>
          </ac:spMkLst>
        </pc:spChg>
        <pc:spChg chg="mod">
          <ac:chgData name="Steven M Christey" userId="f24da668-4c1f-41c0-850e-113e2bdf78cf" providerId="ADAL" clId="{081AC48A-3D28-461F-ADAB-9C343C2C17AF}" dt="2022-07-15T16:01:13.516" v="1042"/>
          <ac:spMkLst>
            <pc:docMk/>
            <pc:sldMk cId="184845859" sldId="416"/>
            <ac:spMk id="3" creationId="{010A25FE-7082-5A22-411D-551115197D48}"/>
          </ac:spMkLst>
        </pc:spChg>
      </pc:sldChg>
      <pc:sldChg chg="modSp add mod">
        <pc:chgData name="Steven M Christey" userId="f24da668-4c1f-41c0-850e-113e2bdf78cf" providerId="ADAL" clId="{081AC48A-3D28-461F-ADAB-9C343C2C17AF}" dt="2022-07-15T16:03:36.731" v="1142" actId="20577"/>
        <pc:sldMkLst>
          <pc:docMk/>
          <pc:sldMk cId="1306404960" sldId="417"/>
        </pc:sldMkLst>
        <pc:spChg chg="mod">
          <ac:chgData name="Steven M Christey" userId="f24da668-4c1f-41c0-850e-113e2bdf78cf" providerId="ADAL" clId="{081AC48A-3D28-461F-ADAB-9C343C2C17AF}" dt="2022-07-15T16:03:36.731" v="1142" actId="20577"/>
          <ac:spMkLst>
            <pc:docMk/>
            <pc:sldMk cId="1306404960" sldId="417"/>
            <ac:spMk id="7" creationId="{4BA58CDD-EAB3-D5DB-68DC-F1AD8B799535}"/>
          </ac:spMkLst>
        </pc:spChg>
      </pc:sldChg>
    </pc:docChg>
  </pc:docChgLst>
  <pc:docChgLst>
    <pc:chgData name="Gananand G Kini" userId="7e704cb4-ceca-45b4-9649-11f664136731" providerId="ADAL" clId="{5EE4382C-8E78-E64F-B1D8-09B991D665F2}"/>
    <pc:docChg chg="custSel modSld sldOrd">
      <pc:chgData name="Gananand G Kini" userId="7e704cb4-ceca-45b4-9649-11f664136731" providerId="ADAL" clId="{5EE4382C-8E78-E64F-B1D8-09B991D665F2}" dt="2022-03-18T15:27:28.834" v="967" actId="27636"/>
      <pc:docMkLst>
        <pc:docMk/>
      </pc:docMkLst>
      <pc:sldChg chg="modSp mod modCm">
        <pc:chgData name="Gananand G Kini" userId="7e704cb4-ceca-45b4-9649-11f664136731" providerId="ADAL" clId="{5EE4382C-8E78-E64F-B1D8-09B991D665F2}" dt="2022-03-18T15:07:27.558" v="617" actId="20577"/>
        <pc:sldMkLst>
          <pc:docMk/>
          <pc:sldMk cId="419829132" sldId="259"/>
        </pc:sldMkLst>
        <pc:spChg chg="mod">
          <ac:chgData name="Gananand G Kini" userId="7e704cb4-ceca-45b4-9649-11f664136731" providerId="ADAL" clId="{5EE4382C-8E78-E64F-B1D8-09B991D665F2}" dt="2022-03-18T15:07:27.558" v="617" actId="20577"/>
          <ac:spMkLst>
            <pc:docMk/>
            <pc:sldMk cId="419829132" sldId="259"/>
            <ac:spMk id="3" creationId="{82D362E5-07C7-4CAA-BC75-79276F7A517C}"/>
          </ac:spMkLst>
        </pc:spChg>
      </pc:sldChg>
      <pc:sldChg chg="modSp mod">
        <pc:chgData name="Gananand G Kini" userId="7e704cb4-ceca-45b4-9649-11f664136731" providerId="ADAL" clId="{5EE4382C-8E78-E64F-B1D8-09B991D665F2}" dt="2022-03-18T15:11:28.295" v="688" actId="5793"/>
        <pc:sldMkLst>
          <pc:docMk/>
          <pc:sldMk cId="450011491" sldId="261"/>
        </pc:sldMkLst>
        <pc:spChg chg="mod">
          <ac:chgData name="Gananand G Kini" userId="7e704cb4-ceca-45b4-9649-11f664136731" providerId="ADAL" clId="{5EE4382C-8E78-E64F-B1D8-09B991D665F2}" dt="2022-03-18T15:11:28.295" v="688" actId="5793"/>
          <ac:spMkLst>
            <pc:docMk/>
            <pc:sldMk cId="450011491" sldId="261"/>
            <ac:spMk id="3" creationId="{02DD74E7-E2EC-F34E-BF25-D3CEF5AD1650}"/>
          </ac:spMkLst>
        </pc:spChg>
      </pc:sldChg>
      <pc:sldChg chg="modSp mod">
        <pc:chgData name="Gananand G Kini" userId="7e704cb4-ceca-45b4-9649-11f664136731" providerId="ADAL" clId="{5EE4382C-8E78-E64F-B1D8-09B991D665F2}" dt="2022-03-18T15:27:28.834" v="967" actId="27636"/>
        <pc:sldMkLst>
          <pc:docMk/>
          <pc:sldMk cId="604466117" sldId="271"/>
        </pc:sldMkLst>
        <pc:spChg chg="mod">
          <ac:chgData name="Gananand G Kini" userId="7e704cb4-ceca-45b4-9649-11f664136731" providerId="ADAL" clId="{5EE4382C-8E78-E64F-B1D8-09B991D665F2}" dt="2022-03-18T15:27:28.834" v="967" actId="27636"/>
          <ac:spMkLst>
            <pc:docMk/>
            <pc:sldMk cId="604466117" sldId="271"/>
            <ac:spMk id="3" creationId="{0211F04A-A36B-C84B-AC7A-10CEB1D91425}"/>
          </ac:spMkLst>
        </pc:spChg>
      </pc:sldChg>
      <pc:sldChg chg="modSp mod ord">
        <pc:chgData name="Gananand G Kini" userId="7e704cb4-ceca-45b4-9649-11f664136731" providerId="ADAL" clId="{5EE4382C-8E78-E64F-B1D8-09B991D665F2}" dt="2022-03-18T15:23:07.532" v="962" actId="20577"/>
        <pc:sldMkLst>
          <pc:docMk/>
          <pc:sldMk cId="4232308199" sldId="275"/>
        </pc:sldMkLst>
        <pc:spChg chg="mod">
          <ac:chgData name="Gananand G Kini" userId="7e704cb4-ceca-45b4-9649-11f664136731" providerId="ADAL" clId="{5EE4382C-8E78-E64F-B1D8-09B991D665F2}" dt="2022-03-18T15:23:07.532" v="962" actId="20577"/>
          <ac:spMkLst>
            <pc:docMk/>
            <pc:sldMk cId="4232308199" sldId="275"/>
            <ac:spMk id="3" creationId="{C6214ED3-1C88-2643-9C77-37FE7651FC39}"/>
          </ac:spMkLst>
        </pc:spChg>
      </pc:sldChg>
      <pc:sldChg chg="modSp mod">
        <pc:chgData name="Gananand G Kini" userId="7e704cb4-ceca-45b4-9649-11f664136731" providerId="ADAL" clId="{5EE4382C-8E78-E64F-B1D8-09B991D665F2}" dt="2022-03-18T15:14:10.113" v="723" actId="20577"/>
        <pc:sldMkLst>
          <pc:docMk/>
          <pc:sldMk cId="2065013549" sldId="278"/>
        </pc:sldMkLst>
        <pc:spChg chg="mod">
          <ac:chgData name="Gananand G Kini" userId="7e704cb4-ceca-45b4-9649-11f664136731" providerId="ADAL" clId="{5EE4382C-8E78-E64F-B1D8-09B991D665F2}" dt="2022-03-18T15:14:10.113" v="723" actId="20577"/>
          <ac:spMkLst>
            <pc:docMk/>
            <pc:sldMk cId="2065013549" sldId="278"/>
            <ac:spMk id="3" creationId="{C6214ED3-1C88-2643-9C77-37FE7651FC39}"/>
          </ac:spMkLst>
        </pc:spChg>
      </pc:sldChg>
      <pc:sldChg chg="modSp mod ord">
        <pc:chgData name="Gananand G Kini" userId="7e704cb4-ceca-45b4-9649-11f664136731" providerId="ADAL" clId="{5EE4382C-8E78-E64F-B1D8-09B991D665F2}" dt="2022-03-18T15:14:05.434" v="721" actId="20577"/>
        <pc:sldMkLst>
          <pc:docMk/>
          <pc:sldMk cId="756396152" sldId="332"/>
        </pc:sldMkLst>
        <pc:spChg chg="mod">
          <ac:chgData name="Gananand G Kini" userId="7e704cb4-ceca-45b4-9649-11f664136731" providerId="ADAL" clId="{5EE4382C-8E78-E64F-B1D8-09B991D665F2}" dt="2022-03-18T15:14:05.434" v="721" actId="20577"/>
          <ac:spMkLst>
            <pc:docMk/>
            <pc:sldMk cId="756396152" sldId="332"/>
            <ac:spMk id="3" creationId="{C6214ED3-1C88-2643-9C77-37FE7651FC39}"/>
          </ac:spMkLst>
        </pc:spChg>
      </pc:sldChg>
      <pc:sldChg chg="ord">
        <pc:chgData name="Gananand G Kini" userId="7e704cb4-ceca-45b4-9649-11f664136731" providerId="ADAL" clId="{5EE4382C-8E78-E64F-B1D8-09B991D665F2}" dt="2022-03-18T15:22:58.492" v="958" actId="20578"/>
        <pc:sldMkLst>
          <pc:docMk/>
          <pc:sldMk cId="3695425784" sldId="333"/>
        </pc:sldMkLst>
      </pc:sldChg>
      <pc:sldChg chg="modSp mod ord">
        <pc:chgData name="Gananand G Kini" userId="7e704cb4-ceca-45b4-9649-11f664136731" providerId="ADAL" clId="{5EE4382C-8E78-E64F-B1D8-09B991D665F2}" dt="2022-03-18T15:17:20.849" v="957" actId="20577"/>
        <pc:sldMkLst>
          <pc:docMk/>
          <pc:sldMk cId="2589333168" sldId="335"/>
        </pc:sldMkLst>
        <pc:spChg chg="mod">
          <ac:chgData name="Gananand G Kini" userId="7e704cb4-ceca-45b4-9649-11f664136731" providerId="ADAL" clId="{5EE4382C-8E78-E64F-B1D8-09B991D665F2}" dt="2022-03-18T15:17:20.849" v="957" actId="20577"/>
          <ac:spMkLst>
            <pc:docMk/>
            <pc:sldMk cId="2589333168" sldId="335"/>
            <ac:spMk id="3" creationId="{4C6C4497-B7DE-4E7D-B177-8C268CFC1B4E}"/>
          </ac:spMkLst>
        </pc:spChg>
      </pc:sldChg>
      <pc:sldChg chg="modSp mod">
        <pc:chgData name="Gananand G Kini" userId="7e704cb4-ceca-45b4-9649-11f664136731" providerId="ADAL" clId="{5EE4382C-8E78-E64F-B1D8-09B991D665F2}" dt="2022-03-18T15:10:55.044" v="642" actId="21"/>
        <pc:sldMkLst>
          <pc:docMk/>
          <pc:sldMk cId="993464899" sldId="336"/>
        </pc:sldMkLst>
        <pc:spChg chg="mod">
          <ac:chgData name="Gananand G Kini" userId="7e704cb4-ceca-45b4-9649-11f664136731" providerId="ADAL" clId="{5EE4382C-8E78-E64F-B1D8-09B991D665F2}" dt="2022-03-18T15:10:55.044" v="642" actId="21"/>
          <ac:spMkLst>
            <pc:docMk/>
            <pc:sldMk cId="993464899" sldId="336"/>
            <ac:spMk id="3" creationId="{F4560989-1D7A-4725-966B-B7D121B7039A}"/>
          </ac:spMkLst>
        </pc:spChg>
      </pc:sldChg>
      <pc:sldChg chg="modSp mod">
        <pc:chgData name="Gananand G Kini" userId="7e704cb4-ceca-45b4-9649-11f664136731" providerId="ADAL" clId="{5EE4382C-8E78-E64F-B1D8-09B991D665F2}" dt="2022-03-18T15:12:32.171" v="691" actId="6549"/>
        <pc:sldMkLst>
          <pc:docMk/>
          <pc:sldMk cId="2878771369" sldId="337"/>
        </pc:sldMkLst>
        <pc:spChg chg="mod">
          <ac:chgData name="Gananand G Kini" userId="7e704cb4-ceca-45b4-9649-11f664136731" providerId="ADAL" clId="{5EE4382C-8E78-E64F-B1D8-09B991D665F2}" dt="2022-03-18T15:12:32.171" v="691" actId="6549"/>
          <ac:spMkLst>
            <pc:docMk/>
            <pc:sldMk cId="2878771369" sldId="337"/>
            <ac:spMk id="3" creationId="{2DC901B9-6E8B-48EA-8D7F-A4D25C3199EC}"/>
          </ac:spMkLst>
        </pc:spChg>
      </pc:sldChg>
      <pc:sldChg chg="modSp mod">
        <pc:chgData name="Gananand G Kini" userId="7e704cb4-ceca-45b4-9649-11f664136731" providerId="ADAL" clId="{5EE4382C-8E78-E64F-B1D8-09B991D665F2}" dt="2022-03-18T15:03:20.973" v="594" actId="20577"/>
        <pc:sldMkLst>
          <pc:docMk/>
          <pc:sldMk cId="2216082634" sldId="339"/>
        </pc:sldMkLst>
        <pc:spChg chg="mod">
          <ac:chgData name="Gananand G Kini" userId="7e704cb4-ceca-45b4-9649-11f664136731" providerId="ADAL" clId="{5EE4382C-8E78-E64F-B1D8-09B991D665F2}" dt="2022-03-18T15:03:20.973" v="594" actId="20577"/>
          <ac:spMkLst>
            <pc:docMk/>
            <pc:sldMk cId="2216082634" sldId="339"/>
            <ac:spMk id="3" creationId="{3DEE5ECE-56FB-4B03-95D5-625BDE76CD04}"/>
          </ac:spMkLst>
        </pc:spChg>
      </pc:sldChg>
      <pc:sldChg chg="modSp mod">
        <pc:chgData name="Gananand G Kini" userId="7e704cb4-ceca-45b4-9649-11f664136731" providerId="ADAL" clId="{5EE4382C-8E78-E64F-B1D8-09B991D665F2}" dt="2022-03-18T15:23:02.829" v="960" actId="20577"/>
        <pc:sldMkLst>
          <pc:docMk/>
          <pc:sldMk cId="2765630367" sldId="344"/>
        </pc:sldMkLst>
        <pc:spChg chg="mod">
          <ac:chgData name="Gananand G Kini" userId="7e704cb4-ceca-45b4-9649-11f664136731" providerId="ADAL" clId="{5EE4382C-8E78-E64F-B1D8-09B991D665F2}" dt="2022-03-18T15:23:02.829" v="960" actId="20577"/>
          <ac:spMkLst>
            <pc:docMk/>
            <pc:sldMk cId="2765630367" sldId="344"/>
            <ac:spMk id="3" creationId="{C6214ED3-1C88-2643-9C77-37FE7651FC39}"/>
          </ac:spMkLst>
        </pc:spChg>
      </pc:sldChg>
    </pc:docChg>
  </pc:docChgLst>
  <pc:docChgLst>
    <pc:chgData name="Alec J Summers" userId="S::asummers@mitre.org::d9c4246f-ffa8-4c52-a253-9dc5efe19efc" providerId="AD" clId="Web-{D219A24A-817E-41D0-91CC-DAB1E212978A}"/>
    <pc:docChg chg="modSld">
      <pc:chgData name="Alec J Summers" userId="S::asummers@mitre.org::d9c4246f-ffa8-4c52-a253-9dc5efe19efc" providerId="AD" clId="Web-{D219A24A-817E-41D0-91CC-DAB1E212978A}" dt="2022-08-04T16:52:18.623" v="35" actId="20577"/>
      <pc:docMkLst>
        <pc:docMk/>
      </pc:docMkLst>
      <pc:sldChg chg="modSp">
        <pc:chgData name="Alec J Summers" userId="S::asummers@mitre.org::d9c4246f-ffa8-4c52-a253-9dc5efe19efc" providerId="AD" clId="Web-{D219A24A-817E-41D0-91CC-DAB1E212978A}" dt="2022-08-04T16:52:18.623" v="35" actId="20577"/>
        <pc:sldMkLst>
          <pc:docMk/>
          <pc:sldMk cId="3653772144" sldId="422"/>
        </pc:sldMkLst>
        <pc:spChg chg="mod">
          <ac:chgData name="Alec J Summers" userId="S::asummers@mitre.org::d9c4246f-ffa8-4c52-a253-9dc5efe19efc" providerId="AD" clId="Web-{D219A24A-817E-41D0-91CC-DAB1E212978A}" dt="2022-08-04T16:52:18.623" v="35" actId="20577"/>
          <ac:spMkLst>
            <pc:docMk/>
            <pc:sldMk cId="3653772144" sldId="422"/>
            <ac:spMk id="3" creationId="{E5A82118-E91F-A8F5-4941-E42F644D0A32}"/>
          </ac:spMkLst>
        </pc:spChg>
      </pc:sldChg>
    </pc:docChg>
  </pc:docChgLst>
  <pc:docChgLst>
    <pc:chgData name="Gananand G Kini" userId="S::gkini@mitre.org::7e704cb4-ceca-45b4-9649-11f664136731" providerId="AD" clId="Web-{12CF76A0-0FF1-4444-80E5-A1630844AF7A}"/>
    <pc:docChg chg="mod modSld">
      <pc:chgData name="Gananand G Kini" userId="S::gkini@mitre.org::7e704cb4-ceca-45b4-9649-11f664136731" providerId="AD" clId="Web-{12CF76A0-0FF1-4444-80E5-A1630844AF7A}" dt="2022-08-04T19:49:19.604" v="81"/>
      <pc:docMkLst>
        <pc:docMk/>
      </pc:docMkLst>
      <pc:sldChg chg="modSp">
        <pc:chgData name="Gananand G Kini" userId="S::gkini@mitre.org::7e704cb4-ceca-45b4-9649-11f664136731" providerId="AD" clId="Web-{12CF76A0-0FF1-4444-80E5-A1630844AF7A}" dt="2022-08-04T19:37:03.738" v="64" actId="20577"/>
        <pc:sldMkLst>
          <pc:docMk/>
          <pc:sldMk cId="419829132" sldId="259"/>
        </pc:sldMkLst>
        <pc:spChg chg="mod">
          <ac:chgData name="Gananand G Kini" userId="S::gkini@mitre.org::7e704cb4-ceca-45b4-9649-11f664136731" providerId="AD" clId="Web-{12CF76A0-0FF1-4444-80E5-A1630844AF7A}" dt="2022-08-04T19:37:03.738" v="64" actId="20577"/>
          <ac:spMkLst>
            <pc:docMk/>
            <pc:sldMk cId="419829132" sldId="259"/>
            <ac:spMk id="3" creationId="{82D362E5-07C7-4CAA-BC75-79276F7A517C}"/>
          </ac:spMkLst>
        </pc:spChg>
      </pc:sldChg>
      <pc:sldChg chg="modSp">
        <pc:chgData name="Gananand G Kini" userId="S::gkini@mitre.org::7e704cb4-ceca-45b4-9649-11f664136731" providerId="AD" clId="Web-{12CF76A0-0FF1-4444-80E5-A1630844AF7A}" dt="2022-08-04T19:38:14.301" v="77" actId="20577"/>
        <pc:sldMkLst>
          <pc:docMk/>
          <pc:sldMk cId="4084761308" sldId="401"/>
        </pc:sldMkLst>
        <pc:spChg chg="mod">
          <ac:chgData name="Gananand G Kini" userId="S::gkini@mitre.org::7e704cb4-ceca-45b4-9649-11f664136731" providerId="AD" clId="Web-{12CF76A0-0FF1-4444-80E5-A1630844AF7A}" dt="2022-08-04T19:38:14.301" v="77" actId="20577"/>
          <ac:spMkLst>
            <pc:docMk/>
            <pc:sldMk cId="4084761308" sldId="401"/>
            <ac:spMk id="2" creationId="{23684B79-485E-F136-FA4C-E34E79526DA1}"/>
          </ac:spMkLst>
        </pc:spChg>
      </pc:sldChg>
      <pc:sldChg chg="addCm modCm">
        <pc:chgData name="Gananand G Kini" userId="S::gkini@mitre.org::7e704cb4-ceca-45b4-9649-11f664136731" providerId="AD" clId="Web-{12CF76A0-0FF1-4444-80E5-A1630844AF7A}" dt="2022-08-04T19:49:19.604" v="81"/>
        <pc:sldMkLst>
          <pc:docMk/>
          <pc:sldMk cId="4010396008" sldId="420"/>
        </pc:sldMkLst>
      </pc:sldChg>
      <pc:sldChg chg="modSp">
        <pc:chgData name="Gananand G Kini" userId="S::gkini@mitre.org::7e704cb4-ceca-45b4-9649-11f664136731" providerId="AD" clId="Web-{12CF76A0-0FF1-4444-80E5-A1630844AF7A}" dt="2022-08-04T19:15:43.601" v="2" actId="20577"/>
        <pc:sldMkLst>
          <pc:docMk/>
          <pc:sldMk cId="3653772144" sldId="422"/>
        </pc:sldMkLst>
        <pc:spChg chg="mod">
          <ac:chgData name="Gananand G Kini" userId="S::gkini@mitre.org::7e704cb4-ceca-45b4-9649-11f664136731" providerId="AD" clId="Web-{12CF76A0-0FF1-4444-80E5-A1630844AF7A}" dt="2022-08-04T19:15:43.601" v="2" actId="20577"/>
          <ac:spMkLst>
            <pc:docMk/>
            <pc:sldMk cId="3653772144" sldId="422"/>
            <ac:spMk id="3" creationId="{E5A82118-E91F-A8F5-4941-E42F644D0A32}"/>
          </ac:spMkLst>
        </pc:spChg>
      </pc:sldChg>
      <pc:sldChg chg="modSp addCm">
        <pc:chgData name="Gananand G Kini" userId="S::gkini@mitre.org::7e704cb4-ceca-45b4-9649-11f664136731" providerId="AD" clId="Web-{12CF76A0-0FF1-4444-80E5-A1630844AF7A}" dt="2022-08-04T19:20:40.385" v="46"/>
        <pc:sldMkLst>
          <pc:docMk/>
          <pc:sldMk cId="2328176359" sldId="425"/>
        </pc:sldMkLst>
        <pc:graphicFrameChg chg="mod modGraphic">
          <ac:chgData name="Gananand G Kini" userId="S::gkini@mitre.org::7e704cb4-ceca-45b4-9649-11f664136731" providerId="AD" clId="Web-{12CF76A0-0FF1-4444-80E5-A1630844AF7A}" dt="2022-08-04T19:20:40.385" v="46"/>
          <ac:graphicFrameMkLst>
            <pc:docMk/>
            <pc:sldMk cId="2328176359" sldId="425"/>
            <ac:graphicFrameMk id="20" creationId="{5D7D2510-14C9-0599-DF55-2D5A0B7C9588}"/>
          </ac:graphicFrameMkLst>
        </pc:graphicFrameChg>
      </pc:sldChg>
    </pc:docChg>
  </pc:docChgLst>
  <pc:docChgLst>
    <pc:chgData name="Bob Heinemann" userId="2f06b177-d646-4aca-968e-b5dc5b6e5c99" providerId="ADAL" clId="{9701D7F3-DC9C-442D-AA19-A34B9CE12EC0}"/>
    <pc:docChg chg="undo redo custSel addSld delSld modSld sldOrd">
      <pc:chgData name="Bob Heinemann" userId="2f06b177-d646-4aca-968e-b5dc5b6e5c99" providerId="ADAL" clId="{9701D7F3-DC9C-442D-AA19-A34B9CE12EC0}" dt="2022-05-13T15:55:38.139" v="1562" actId="404"/>
      <pc:docMkLst>
        <pc:docMk/>
      </pc:docMkLst>
      <pc:sldChg chg="addSp modSp">
        <pc:chgData name="Bob Heinemann" userId="2f06b177-d646-4aca-968e-b5dc5b6e5c99" providerId="ADAL" clId="{9701D7F3-DC9C-442D-AA19-A34B9CE12EC0}" dt="2022-05-12T20:31:22.127" v="1287"/>
        <pc:sldMkLst>
          <pc:docMk/>
          <pc:sldMk cId="4065244229" sldId="256"/>
        </pc:sldMkLst>
        <pc:spChg chg="add mod">
          <ac:chgData name="Bob Heinemann" userId="2f06b177-d646-4aca-968e-b5dc5b6e5c99" providerId="ADAL" clId="{9701D7F3-DC9C-442D-AA19-A34B9CE12EC0}" dt="2022-05-12T20:31:22.127" v="1287"/>
          <ac:spMkLst>
            <pc:docMk/>
            <pc:sldMk cId="4065244229" sldId="256"/>
            <ac:spMk id="11" creationId="{3F8D1D30-EFA4-B2B5-42AA-39DDE6FA7B65}"/>
          </ac:spMkLst>
        </pc:spChg>
      </pc:sldChg>
      <pc:sldChg chg="modSp mod">
        <pc:chgData name="Bob Heinemann" userId="2f06b177-d646-4aca-968e-b5dc5b6e5c99" providerId="ADAL" clId="{9701D7F3-DC9C-442D-AA19-A34B9CE12EC0}" dt="2022-05-05T22:01:53.581" v="5" actId="20577"/>
        <pc:sldMkLst>
          <pc:docMk/>
          <pc:sldMk cId="2623002088" sldId="257"/>
        </pc:sldMkLst>
        <pc:spChg chg="mod">
          <ac:chgData name="Bob Heinemann" userId="2f06b177-d646-4aca-968e-b5dc5b6e5c99" providerId="ADAL" clId="{9701D7F3-DC9C-442D-AA19-A34B9CE12EC0}" dt="2022-05-05T22:01:53.581" v="5" actId="20577"/>
          <ac:spMkLst>
            <pc:docMk/>
            <pc:sldMk cId="2623002088" sldId="257"/>
            <ac:spMk id="7" creationId="{EC64448E-58F0-47AA-B058-D0CEF188B231}"/>
          </ac:spMkLst>
        </pc:spChg>
      </pc:sldChg>
      <pc:sldChg chg="modSp mod">
        <pc:chgData name="Bob Heinemann" userId="2f06b177-d646-4aca-968e-b5dc5b6e5c99" providerId="ADAL" clId="{9701D7F3-DC9C-442D-AA19-A34B9CE12EC0}" dt="2022-05-12T00:50:08.370" v="1251" actId="20577"/>
        <pc:sldMkLst>
          <pc:docMk/>
          <pc:sldMk cId="419829132" sldId="259"/>
        </pc:sldMkLst>
        <pc:spChg chg="mod">
          <ac:chgData name="Bob Heinemann" userId="2f06b177-d646-4aca-968e-b5dc5b6e5c99" providerId="ADAL" clId="{9701D7F3-DC9C-442D-AA19-A34B9CE12EC0}" dt="2022-05-12T00:50:08.370" v="1251" actId="20577"/>
          <ac:spMkLst>
            <pc:docMk/>
            <pc:sldMk cId="419829132" sldId="259"/>
            <ac:spMk id="3" creationId="{82D362E5-07C7-4CAA-BC75-79276F7A517C}"/>
          </ac:spMkLst>
        </pc:spChg>
      </pc:sldChg>
      <pc:sldChg chg="modSp mod">
        <pc:chgData name="Bob Heinemann" userId="2f06b177-d646-4aca-968e-b5dc5b6e5c99" providerId="ADAL" clId="{9701D7F3-DC9C-442D-AA19-A34B9CE12EC0}" dt="2022-05-05T22:06:17.844" v="288" actId="27636"/>
        <pc:sldMkLst>
          <pc:docMk/>
          <pc:sldMk cId="450011491" sldId="261"/>
        </pc:sldMkLst>
        <pc:spChg chg="mod">
          <ac:chgData name="Bob Heinemann" userId="2f06b177-d646-4aca-968e-b5dc5b6e5c99" providerId="ADAL" clId="{9701D7F3-DC9C-442D-AA19-A34B9CE12EC0}" dt="2022-05-05T22:06:17.844" v="288" actId="27636"/>
          <ac:spMkLst>
            <pc:docMk/>
            <pc:sldMk cId="450011491" sldId="261"/>
            <ac:spMk id="3" creationId="{02DD74E7-E2EC-F34E-BF25-D3CEF5AD1650}"/>
          </ac:spMkLst>
        </pc:spChg>
      </pc:sldChg>
      <pc:sldChg chg="addSp modSp add del">
        <pc:chgData name="Bob Heinemann" userId="2f06b177-d646-4aca-968e-b5dc5b6e5c99" providerId="ADAL" clId="{9701D7F3-DC9C-442D-AA19-A34B9CE12EC0}" dt="2022-05-12T20:31:13.192" v="1284"/>
        <pc:sldMkLst>
          <pc:docMk/>
          <pc:sldMk cId="3742882044" sldId="265"/>
        </pc:sldMkLst>
        <pc:spChg chg="add mod">
          <ac:chgData name="Bob Heinemann" userId="2f06b177-d646-4aca-968e-b5dc5b6e5c99" providerId="ADAL" clId="{9701D7F3-DC9C-442D-AA19-A34B9CE12EC0}" dt="2022-05-12T20:31:13.192" v="1284"/>
          <ac:spMkLst>
            <pc:docMk/>
            <pc:sldMk cId="3742882044" sldId="265"/>
            <ac:spMk id="4" creationId="{C36356A9-4B58-6404-4F52-784BC94293C1}"/>
          </ac:spMkLst>
        </pc:spChg>
      </pc:sldChg>
      <pc:sldChg chg="add del">
        <pc:chgData name="Bob Heinemann" userId="2f06b177-d646-4aca-968e-b5dc5b6e5c99" providerId="ADAL" clId="{9701D7F3-DC9C-442D-AA19-A34B9CE12EC0}" dt="2022-05-09T15:06:20.399" v="1086"/>
        <pc:sldMkLst>
          <pc:docMk/>
          <pc:sldMk cId="742579991" sldId="267"/>
        </pc:sldMkLst>
      </pc:sldChg>
      <pc:sldChg chg="addSp delSp modSp add del mod">
        <pc:chgData name="Bob Heinemann" userId="2f06b177-d646-4aca-968e-b5dc5b6e5c99" providerId="ADAL" clId="{9701D7F3-DC9C-442D-AA19-A34B9CE12EC0}" dt="2022-05-12T20:31:09.178" v="1283" actId="1036"/>
        <pc:sldMkLst>
          <pc:docMk/>
          <pc:sldMk cId="2262497319" sldId="268"/>
        </pc:sldMkLst>
        <pc:spChg chg="add del mod">
          <ac:chgData name="Bob Heinemann" userId="2f06b177-d646-4aca-968e-b5dc5b6e5c99" providerId="ADAL" clId="{9701D7F3-DC9C-442D-AA19-A34B9CE12EC0}" dt="2022-05-12T20:31:07.882" v="1281" actId="478"/>
          <ac:spMkLst>
            <pc:docMk/>
            <pc:sldMk cId="2262497319" sldId="268"/>
            <ac:spMk id="2" creationId="{555C0541-C4C4-856C-AB37-CF17E8C283E1}"/>
          </ac:spMkLst>
        </pc:spChg>
        <pc:spChg chg="add mod">
          <ac:chgData name="Bob Heinemann" userId="2f06b177-d646-4aca-968e-b5dc5b6e5c99" providerId="ADAL" clId="{9701D7F3-DC9C-442D-AA19-A34B9CE12EC0}" dt="2022-05-12T20:31:09.178" v="1283" actId="1036"/>
          <ac:spMkLst>
            <pc:docMk/>
            <pc:sldMk cId="2262497319" sldId="268"/>
            <ac:spMk id="6" creationId="{93A53DA9-E692-4994-9F52-93CECEB17479}"/>
          </ac:spMkLst>
        </pc:spChg>
      </pc:sldChg>
      <pc:sldChg chg="addSp modSp add del mod">
        <pc:chgData name="Bob Heinemann" userId="2f06b177-d646-4aca-968e-b5dc5b6e5c99" providerId="ADAL" clId="{9701D7F3-DC9C-442D-AA19-A34B9CE12EC0}" dt="2022-05-12T20:31:01.756" v="1280" actId="1076"/>
        <pc:sldMkLst>
          <pc:docMk/>
          <pc:sldMk cId="1521709839" sldId="270"/>
        </pc:sldMkLst>
        <pc:spChg chg="add mod">
          <ac:chgData name="Bob Heinemann" userId="2f06b177-d646-4aca-968e-b5dc5b6e5c99" providerId="ADAL" clId="{9701D7F3-DC9C-442D-AA19-A34B9CE12EC0}" dt="2022-05-12T20:31:01.756" v="1280" actId="1076"/>
          <ac:spMkLst>
            <pc:docMk/>
            <pc:sldMk cId="1521709839" sldId="270"/>
            <ac:spMk id="4" creationId="{0FDC478F-4308-22C2-D4D3-FE4CDE2B32FB}"/>
          </ac:spMkLst>
        </pc:spChg>
      </pc:sldChg>
      <pc:sldChg chg="addSp modSp add del">
        <pc:chgData name="Bob Heinemann" userId="2f06b177-d646-4aca-968e-b5dc5b6e5c99" providerId="ADAL" clId="{9701D7F3-DC9C-442D-AA19-A34B9CE12EC0}" dt="2022-05-12T20:31:16.425" v="1286"/>
        <pc:sldMkLst>
          <pc:docMk/>
          <pc:sldMk cId="3767349042" sldId="273"/>
        </pc:sldMkLst>
        <pc:spChg chg="add mod">
          <ac:chgData name="Bob Heinemann" userId="2f06b177-d646-4aca-968e-b5dc5b6e5c99" providerId="ADAL" clId="{9701D7F3-DC9C-442D-AA19-A34B9CE12EC0}" dt="2022-05-12T20:31:16.425" v="1286"/>
          <ac:spMkLst>
            <pc:docMk/>
            <pc:sldMk cId="3767349042" sldId="273"/>
            <ac:spMk id="4" creationId="{8AD0C50D-D57E-1C4C-EEFA-523045775BE7}"/>
          </ac:spMkLst>
        </pc:spChg>
      </pc:sldChg>
      <pc:sldChg chg="modSp mod">
        <pc:chgData name="Bob Heinemann" userId="2f06b177-d646-4aca-968e-b5dc5b6e5c99" providerId="ADAL" clId="{9701D7F3-DC9C-442D-AA19-A34B9CE12EC0}" dt="2022-05-12T00:38:36.865" v="1187" actId="20577"/>
        <pc:sldMkLst>
          <pc:docMk/>
          <pc:sldMk cId="756396152" sldId="332"/>
        </pc:sldMkLst>
        <pc:spChg chg="mod">
          <ac:chgData name="Bob Heinemann" userId="2f06b177-d646-4aca-968e-b5dc5b6e5c99" providerId="ADAL" clId="{9701D7F3-DC9C-442D-AA19-A34B9CE12EC0}" dt="2022-05-12T00:38:36.865" v="1187" actId="20577"/>
          <ac:spMkLst>
            <pc:docMk/>
            <pc:sldMk cId="756396152" sldId="332"/>
            <ac:spMk id="3" creationId="{C6214ED3-1C88-2643-9C77-37FE7651FC39}"/>
          </ac:spMkLst>
        </pc:spChg>
      </pc:sldChg>
      <pc:sldChg chg="add">
        <pc:chgData name="Bob Heinemann" userId="2f06b177-d646-4aca-968e-b5dc5b6e5c99" providerId="ADAL" clId="{9701D7F3-DC9C-442D-AA19-A34B9CE12EC0}" dt="2022-05-05T22:07:30.788" v="289"/>
        <pc:sldMkLst>
          <pc:docMk/>
          <pc:sldMk cId="4084966644" sldId="348"/>
        </pc:sldMkLst>
      </pc:sldChg>
      <pc:sldChg chg="modSp add mod">
        <pc:chgData name="Bob Heinemann" userId="2f06b177-d646-4aca-968e-b5dc5b6e5c99" providerId="ADAL" clId="{9701D7F3-DC9C-442D-AA19-A34B9CE12EC0}" dt="2022-05-09T14:42:10.113" v="1082" actId="6549"/>
        <pc:sldMkLst>
          <pc:docMk/>
          <pc:sldMk cId="1097419256" sldId="349"/>
        </pc:sldMkLst>
        <pc:spChg chg="mod">
          <ac:chgData name="Bob Heinemann" userId="2f06b177-d646-4aca-968e-b5dc5b6e5c99" providerId="ADAL" clId="{9701D7F3-DC9C-442D-AA19-A34B9CE12EC0}" dt="2022-05-05T22:08:00.750" v="347" actId="20577"/>
          <ac:spMkLst>
            <pc:docMk/>
            <pc:sldMk cId="1097419256" sldId="349"/>
            <ac:spMk id="2" creationId="{FB792B1F-8D84-4788-A1CB-48B91D3F9411}"/>
          </ac:spMkLst>
        </pc:spChg>
        <pc:spChg chg="mod">
          <ac:chgData name="Bob Heinemann" userId="2f06b177-d646-4aca-968e-b5dc5b6e5c99" providerId="ADAL" clId="{9701D7F3-DC9C-442D-AA19-A34B9CE12EC0}" dt="2022-05-09T14:42:10.113" v="1082" actId="6549"/>
          <ac:spMkLst>
            <pc:docMk/>
            <pc:sldMk cId="1097419256" sldId="349"/>
            <ac:spMk id="3" creationId="{4C6C4497-B7DE-4E7D-B177-8C268CFC1B4E}"/>
          </ac:spMkLst>
        </pc:spChg>
      </pc:sldChg>
      <pc:sldChg chg="modSp add mod">
        <pc:chgData name="Bob Heinemann" userId="2f06b177-d646-4aca-968e-b5dc5b6e5c99" providerId="ADAL" clId="{9701D7F3-DC9C-442D-AA19-A34B9CE12EC0}" dt="2022-05-06T16:36:48.484" v="940" actId="20577"/>
        <pc:sldMkLst>
          <pc:docMk/>
          <pc:sldMk cId="4130587258" sldId="350"/>
        </pc:sldMkLst>
        <pc:spChg chg="mod">
          <ac:chgData name="Bob Heinemann" userId="2f06b177-d646-4aca-968e-b5dc5b6e5c99" providerId="ADAL" clId="{9701D7F3-DC9C-442D-AA19-A34B9CE12EC0}" dt="2022-05-06T16:36:48.484" v="940" actId="20577"/>
          <ac:spMkLst>
            <pc:docMk/>
            <pc:sldMk cId="4130587258" sldId="350"/>
            <ac:spMk id="3" creationId="{C6214ED3-1C88-2643-9C77-37FE7651FC39}"/>
          </ac:spMkLst>
        </pc:spChg>
      </pc:sldChg>
      <pc:sldChg chg="modSp new mod">
        <pc:chgData name="Bob Heinemann" userId="2f06b177-d646-4aca-968e-b5dc5b6e5c99" providerId="ADAL" clId="{9701D7F3-DC9C-442D-AA19-A34B9CE12EC0}" dt="2022-05-09T18:56:37.293" v="1179" actId="27636"/>
        <pc:sldMkLst>
          <pc:docMk/>
          <pc:sldMk cId="1536919196" sldId="351"/>
        </pc:sldMkLst>
        <pc:spChg chg="mod">
          <ac:chgData name="Bob Heinemann" userId="2f06b177-d646-4aca-968e-b5dc5b6e5c99" providerId="ADAL" clId="{9701D7F3-DC9C-442D-AA19-A34B9CE12EC0}" dt="2022-05-06T16:37:17.178" v="943"/>
          <ac:spMkLst>
            <pc:docMk/>
            <pc:sldMk cId="1536919196" sldId="351"/>
            <ac:spMk id="2" creationId="{4872960D-8297-4F7C-8EBE-95C6223A69CF}"/>
          </ac:spMkLst>
        </pc:spChg>
        <pc:spChg chg="mod">
          <ac:chgData name="Bob Heinemann" userId="2f06b177-d646-4aca-968e-b5dc5b6e5c99" providerId="ADAL" clId="{9701D7F3-DC9C-442D-AA19-A34B9CE12EC0}" dt="2022-05-09T18:56:37.293" v="1179" actId="27636"/>
          <ac:spMkLst>
            <pc:docMk/>
            <pc:sldMk cId="1536919196" sldId="351"/>
            <ac:spMk id="3" creationId="{415B0A17-C264-4DA6-9D54-BA12F8656733}"/>
          </ac:spMkLst>
        </pc:spChg>
      </pc:sldChg>
      <pc:sldChg chg="modSp new del mod">
        <pc:chgData name="Bob Heinemann" userId="2f06b177-d646-4aca-968e-b5dc5b6e5c99" providerId="ADAL" clId="{9701D7F3-DC9C-442D-AA19-A34B9CE12EC0}" dt="2022-05-12T00:37:38.847" v="1180" actId="47"/>
        <pc:sldMkLst>
          <pc:docMk/>
          <pc:sldMk cId="487465104" sldId="352"/>
        </pc:sldMkLst>
        <pc:spChg chg="mod">
          <ac:chgData name="Bob Heinemann" userId="2f06b177-d646-4aca-968e-b5dc5b6e5c99" providerId="ADAL" clId="{9701D7F3-DC9C-442D-AA19-A34B9CE12EC0}" dt="2022-05-05T22:36:32.708" v="906" actId="13926"/>
          <ac:spMkLst>
            <pc:docMk/>
            <pc:sldMk cId="487465104" sldId="352"/>
            <ac:spMk id="2" creationId="{B5E715BE-EDB1-4BA8-B6A1-15B5559E0011}"/>
          </ac:spMkLst>
        </pc:spChg>
      </pc:sldChg>
      <pc:sldChg chg="modSp new del mod ord">
        <pc:chgData name="Bob Heinemann" userId="2f06b177-d646-4aca-968e-b5dc5b6e5c99" providerId="ADAL" clId="{9701D7F3-DC9C-442D-AA19-A34B9CE12EC0}" dt="2022-05-09T15:06:44.266" v="1088" actId="47"/>
        <pc:sldMkLst>
          <pc:docMk/>
          <pc:sldMk cId="3503814350" sldId="353"/>
        </pc:sldMkLst>
        <pc:spChg chg="mod">
          <ac:chgData name="Bob Heinemann" userId="2f06b177-d646-4aca-968e-b5dc5b6e5c99" providerId="ADAL" clId="{9701D7F3-DC9C-442D-AA19-A34B9CE12EC0}" dt="2022-05-05T22:36:36.155" v="907" actId="13926"/>
          <ac:spMkLst>
            <pc:docMk/>
            <pc:sldMk cId="3503814350" sldId="353"/>
            <ac:spMk id="2" creationId="{F5CA4221-6DB9-4C52-A534-E5A6EBEE20BA}"/>
          </ac:spMkLst>
        </pc:spChg>
      </pc:sldChg>
      <pc:sldChg chg="modSp mod ord">
        <pc:chgData name="Bob Heinemann" userId="2f06b177-d646-4aca-968e-b5dc5b6e5c99" providerId="ADAL" clId="{9701D7F3-DC9C-442D-AA19-A34B9CE12EC0}" dt="2022-05-09T15:06:59.326" v="1093" actId="20577"/>
        <pc:sldMkLst>
          <pc:docMk/>
          <pc:sldMk cId="2604669011" sldId="354"/>
        </pc:sldMkLst>
        <pc:spChg chg="mod">
          <ac:chgData name="Bob Heinemann" userId="2f06b177-d646-4aca-968e-b5dc5b6e5c99" providerId="ADAL" clId="{9701D7F3-DC9C-442D-AA19-A34B9CE12EC0}" dt="2022-05-09T15:06:59.326" v="1093" actId="20577"/>
          <ac:spMkLst>
            <pc:docMk/>
            <pc:sldMk cId="2604669011" sldId="354"/>
            <ac:spMk id="3" creationId="{C6214ED3-1C88-2643-9C77-37FE7651FC39}"/>
          </ac:spMkLst>
        </pc:spChg>
      </pc:sldChg>
      <pc:sldChg chg="addSp modSp add del mod">
        <pc:chgData name="Bob Heinemann" userId="2f06b177-d646-4aca-968e-b5dc5b6e5c99" providerId="ADAL" clId="{9701D7F3-DC9C-442D-AA19-A34B9CE12EC0}" dt="2022-05-12T20:31:14.783" v="1285"/>
        <pc:sldMkLst>
          <pc:docMk/>
          <pc:sldMk cId="178240065" sldId="355"/>
        </pc:sldMkLst>
        <pc:spChg chg="mod">
          <ac:chgData name="Bob Heinemann" userId="2f06b177-d646-4aca-968e-b5dc5b6e5c99" providerId="ADAL" clId="{9701D7F3-DC9C-442D-AA19-A34B9CE12EC0}" dt="2022-05-09T15:06:37.431" v="1087" actId="27636"/>
          <ac:spMkLst>
            <pc:docMk/>
            <pc:sldMk cId="178240065" sldId="355"/>
            <ac:spMk id="3" creationId="{824DB314-5A66-41D4-93D9-BE04CB5DD3DB}"/>
          </ac:spMkLst>
        </pc:spChg>
        <pc:spChg chg="add mod">
          <ac:chgData name="Bob Heinemann" userId="2f06b177-d646-4aca-968e-b5dc5b6e5c99" providerId="ADAL" clId="{9701D7F3-DC9C-442D-AA19-A34B9CE12EC0}" dt="2022-05-12T20:31:14.783" v="1285"/>
          <ac:spMkLst>
            <pc:docMk/>
            <pc:sldMk cId="178240065" sldId="355"/>
            <ac:spMk id="4" creationId="{8F043C16-3CC8-E5A5-BE92-92861CF2AB5F}"/>
          </ac:spMkLst>
        </pc:spChg>
      </pc:sldChg>
      <pc:sldChg chg="addSp modSp">
        <pc:chgData name="Bob Heinemann" userId="2f06b177-d646-4aca-968e-b5dc5b6e5c99" providerId="ADAL" clId="{9701D7F3-DC9C-442D-AA19-A34B9CE12EC0}" dt="2022-05-12T20:31:24.677" v="1288"/>
        <pc:sldMkLst>
          <pc:docMk/>
          <pc:sldMk cId="2335701375" sldId="360"/>
        </pc:sldMkLst>
        <pc:spChg chg="add mod">
          <ac:chgData name="Bob Heinemann" userId="2f06b177-d646-4aca-968e-b5dc5b6e5c99" providerId="ADAL" clId="{9701D7F3-DC9C-442D-AA19-A34B9CE12EC0}" dt="2022-05-12T20:31:24.677" v="1288"/>
          <ac:spMkLst>
            <pc:docMk/>
            <pc:sldMk cId="2335701375" sldId="360"/>
            <ac:spMk id="4" creationId="{D3D005E8-570F-350C-FC8F-A29C70B51205}"/>
          </ac:spMkLst>
        </pc:spChg>
      </pc:sldChg>
      <pc:sldChg chg="addSp modSp mod modClrScheme chgLayout modNotesTx">
        <pc:chgData name="Bob Heinemann" userId="2f06b177-d646-4aca-968e-b5dc5b6e5c99" providerId="ADAL" clId="{9701D7F3-DC9C-442D-AA19-A34B9CE12EC0}" dt="2022-05-13T15:55:38.139" v="1562" actId="404"/>
        <pc:sldMkLst>
          <pc:docMk/>
          <pc:sldMk cId="1828028226" sldId="366"/>
        </pc:sldMkLst>
        <pc:spChg chg="add mod ord">
          <ac:chgData name="Bob Heinemann" userId="2f06b177-d646-4aca-968e-b5dc5b6e5c99" providerId="ADAL" clId="{9701D7F3-DC9C-442D-AA19-A34B9CE12EC0}" dt="2022-05-12T20:32:20.915" v="1298" actId="20577"/>
          <ac:spMkLst>
            <pc:docMk/>
            <pc:sldMk cId="1828028226" sldId="366"/>
            <ac:spMk id="2" creationId="{57ED2851-C3F7-CD3C-473B-B98B581D611D}"/>
          </ac:spMkLst>
        </pc:spChg>
        <pc:spChg chg="mod ord">
          <ac:chgData name="Bob Heinemann" userId="2f06b177-d646-4aca-968e-b5dc5b6e5c99" providerId="ADAL" clId="{9701D7F3-DC9C-442D-AA19-A34B9CE12EC0}" dt="2022-05-13T15:55:38.139" v="1562" actId="404"/>
          <ac:spMkLst>
            <pc:docMk/>
            <pc:sldMk cId="1828028226" sldId="366"/>
            <ac:spMk id="3" creationId="{C6214ED3-1C88-2643-9C77-37FE7651FC39}"/>
          </ac:spMkLst>
        </pc:spChg>
        <pc:spChg chg="mod ord">
          <ac:chgData name="Bob Heinemann" userId="2f06b177-d646-4aca-968e-b5dc5b6e5c99" providerId="ADAL" clId="{9701D7F3-DC9C-442D-AA19-A34B9CE12EC0}" dt="2022-05-12T20:32:15.153" v="1293" actId="700"/>
          <ac:spMkLst>
            <pc:docMk/>
            <pc:sldMk cId="1828028226" sldId="366"/>
            <ac:spMk id="4" creationId="{AE738E7D-4756-7048-88BA-7520F36DD17B}"/>
          </ac:spMkLst>
        </pc:spChg>
      </pc:sldChg>
    </pc:docChg>
  </pc:docChgLst>
  <pc:docChgLst>
    <pc:chgData name="Alec J Summers" userId="S::asummers@mitre.org::d9c4246f-ffa8-4c52-a253-9dc5efe19efc" providerId="AD" clId="Web-{C4EEBC39-9C3A-45FC-BA7E-FBDF7F85DEC1}"/>
    <pc:docChg chg="modSld">
      <pc:chgData name="Alec J Summers" userId="S::asummers@mitre.org::d9c4246f-ffa8-4c52-a253-9dc5efe19efc" providerId="AD" clId="Web-{C4EEBC39-9C3A-45FC-BA7E-FBDF7F85DEC1}" dt="2022-08-04T18:33:47.029" v="35" actId="20577"/>
      <pc:docMkLst>
        <pc:docMk/>
      </pc:docMkLst>
      <pc:sldChg chg="modSp">
        <pc:chgData name="Alec J Summers" userId="S::asummers@mitre.org::d9c4246f-ffa8-4c52-a253-9dc5efe19efc" providerId="AD" clId="Web-{C4EEBC39-9C3A-45FC-BA7E-FBDF7F85DEC1}" dt="2022-08-04T18:33:47.029" v="35" actId="20577"/>
        <pc:sldMkLst>
          <pc:docMk/>
          <pc:sldMk cId="3873738111" sldId="427"/>
        </pc:sldMkLst>
        <pc:spChg chg="mod">
          <ac:chgData name="Alec J Summers" userId="S::asummers@mitre.org::d9c4246f-ffa8-4c52-a253-9dc5efe19efc" providerId="AD" clId="Web-{C4EEBC39-9C3A-45FC-BA7E-FBDF7F85DEC1}" dt="2022-08-04T18:33:47.029" v="35" actId="20577"/>
          <ac:spMkLst>
            <pc:docMk/>
            <pc:sldMk cId="3873738111" sldId="427"/>
            <ac:spMk id="3" creationId="{0A3E177C-3836-13DC-A8B9-9E6797051C47}"/>
          </ac:spMkLst>
        </pc:spChg>
      </pc:sldChg>
    </pc:docChg>
  </pc:docChgLst>
  <pc:docChgLst>
    <pc:chgData name="Bob Heinemann" userId="S::rheinemann@mitre.org::2f06b177-d646-4aca-968e-b5dc5b6e5c99" providerId="AD" clId="Web-{EBAFCE72-B516-4C2B-8CE6-0AD513145DB5}"/>
    <pc:docChg chg="modSld">
      <pc:chgData name="Bob Heinemann" userId="S::rheinemann@mitre.org::2f06b177-d646-4aca-968e-b5dc5b6e5c99" providerId="AD" clId="Web-{EBAFCE72-B516-4C2B-8CE6-0AD513145DB5}" dt="2022-07-14T19:22:54.039" v="1" actId="20577"/>
      <pc:docMkLst>
        <pc:docMk/>
      </pc:docMkLst>
      <pc:sldChg chg="modSp">
        <pc:chgData name="Bob Heinemann" userId="S::rheinemann@mitre.org::2f06b177-d646-4aca-968e-b5dc5b6e5c99" providerId="AD" clId="Web-{EBAFCE72-B516-4C2B-8CE6-0AD513145DB5}" dt="2022-07-14T19:22:54.039" v="1" actId="20577"/>
        <pc:sldMkLst>
          <pc:docMk/>
          <pc:sldMk cId="1705676787" sldId="402"/>
        </pc:sldMkLst>
        <pc:spChg chg="mod">
          <ac:chgData name="Bob Heinemann" userId="S::rheinemann@mitre.org::2f06b177-d646-4aca-968e-b5dc5b6e5c99" providerId="AD" clId="Web-{EBAFCE72-B516-4C2B-8CE6-0AD513145DB5}" dt="2022-07-14T19:22:54.039" v="1" actId="20577"/>
          <ac:spMkLst>
            <pc:docMk/>
            <pc:sldMk cId="1705676787" sldId="402"/>
            <ac:spMk id="8" creationId="{C8BCF950-ECEA-FC05-DDE2-DB8E4153148E}"/>
          </ac:spMkLst>
        </pc:spChg>
      </pc:sldChg>
    </pc:docChg>
  </pc:docChgLst>
  <pc:docChgLst>
    <pc:chgData name="Steven M Christey" userId="f24da668-4c1f-41c0-850e-113e2bdf78cf" providerId="ADAL" clId="{B36BBBD3-AD86-4EB9-93FC-7BCDFC5B8C54}"/>
    <pc:docChg chg="undo custSel addSld delSld modSld">
      <pc:chgData name="Steven M Christey" userId="f24da668-4c1f-41c0-850e-113e2bdf78cf" providerId="ADAL" clId="{B36BBBD3-AD86-4EB9-93FC-7BCDFC5B8C54}" dt="2022-03-18T16:00:17.388" v="2700"/>
      <pc:docMkLst>
        <pc:docMk/>
      </pc:docMkLst>
      <pc:sldChg chg="modSp mod addCm delCm modCm">
        <pc:chgData name="Steven M Christey" userId="f24da668-4c1f-41c0-850e-113e2bdf78cf" providerId="ADAL" clId="{B36BBBD3-AD86-4EB9-93FC-7BCDFC5B8C54}" dt="2022-03-18T16:00:17.388" v="2700"/>
        <pc:sldMkLst>
          <pc:docMk/>
          <pc:sldMk cId="419829132" sldId="259"/>
        </pc:sldMkLst>
        <pc:spChg chg="mod">
          <ac:chgData name="Steven M Christey" userId="f24da668-4c1f-41c0-850e-113e2bdf78cf" providerId="ADAL" clId="{B36BBBD3-AD86-4EB9-93FC-7BCDFC5B8C54}" dt="2022-03-18T16:00:13.752" v="2699" actId="20577"/>
          <ac:spMkLst>
            <pc:docMk/>
            <pc:sldMk cId="419829132" sldId="259"/>
            <ac:spMk id="3" creationId="{82D362E5-07C7-4CAA-BC75-79276F7A517C}"/>
          </ac:spMkLst>
        </pc:spChg>
      </pc:sldChg>
      <pc:sldChg chg="modSp mod">
        <pc:chgData name="Steven M Christey" userId="f24da668-4c1f-41c0-850e-113e2bdf78cf" providerId="ADAL" clId="{B36BBBD3-AD86-4EB9-93FC-7BCDFC5B8C54}" dt="2022-03-17T20:26:05.142" v="34" actId="20577"/>
        <pc:sldMkLst>
          <pc:docMk/>
          <pc:sldMk cId="2065013549" sldId="278"/>
        </pc:sldMkLst>
        <pc:spChg chg="mod">
          <ac:chgData name="Steven M Christey" userId="f24da668-4c1f-41c0-850e-113e2bdf78cf" providerId="ADAL" clId="{B36BBBD3-AD86-4EB9-93FC-7BCDFC5B8C54}" dt="2022-03-17T20:26:05.142" v="34" actId="20577"/>
          <ac:spMkLst>
            <pc:docMk/>
            <pc:sldMk cId="2065013549" sldId="278"/>
            <ac:spMk id="3" creationId="{C6214ED3-1C88-2643-9C77-37FE7651FC39}"/>
          </ac:spMkLst>
        </pc:spChg>
      </pc:sldChg>
      <pc:sldChg chg="del">
        <pc:chgData name="Steven M Christey" userId="f24da668-4c1f-41c0-850e-113e2bdf78cf" providerId="ADAL" clId="{B36BBBD3-AD86-4EB9-93FC-7BCDFC5B8C54}" dt="2022-03-17T21:06:34.187" v="895" actId="47"/>
        <pc:sldMkLst>
          <pc:docMk/>
          <pc:sldMk cId="518240429" sldId="286"/>
        </pc:sldMkLst>
      </pc:sldChg>
      <pc:sldChg chg="del">
        <pc:chgData name="Steven M Christey" userId="f24da668-4c1f-41c0-850e-113e2bdf78cf" providerId="ADAL" clId="{B36BBBD3-AD86-4EB9-93FC-7BCDFC5B8C54}" dt="2022-03-17T20:30:00.820" v="118" actId="47"/>
        <pc:sldMkLst>
          <pc:docMk/>
          <pc:sldMk cId="939904296" sldId="287"/>
        </pc:sldMkLst>
      </pc:sldChg>
      <pc:sldChg chg="modSp add mod">
        <pc:chgData name="Steven M Christey" userId="f24da668-4c1f-41c0-850e-113e2bdf78cf" providerId="ADAL" clId="{B36BBBD3-AD86-4EB9-93FC-7BCDFC5B8C54}" dt="2022-03-17T21:05:00.286" v="892"/>
        <pc:sldMkLst>
          <pc:docMk/>
          <pc:sldMk cId="1412055420" sldId="288"/>
        </pc:sldMkLst>
        <pc:spChg chg="mod">
          <ac:chgData name="Steven M Christey" userId="f24da668-4c1f-41c0-850e-113e2bdf78cf" providerId="ADAL" clId="{B36BBBD3-AD86-4EB9-93FC-7BCDFC5B8C54}" dt="2022-03-17T21:05:00.286" v="892"/>
          <ac:spMkLst>
            <pc:docMk/>
            <pc:sldMk cId="1412055420" sldId="288"/>
            <ac:spMk id="3" creationId="{76B7A213-7ABE-484B-8651-D263D26EC281}"/>
          </ac:spMkLst>
        </pc:spChg>
      </pc:sldChg>
      <pc:sldChg chg="del">
        <pc:chgData name="Steven M Christey" userId="f24da668-4c1f-41c0-850e-113e2bdf78cf" providerId="ADAL" clId="{B36BBBD3-AD86-4EB9-93FC-7BCDFC5B8C54}" dt="2022-03-17T20:30:52.357" v="119" actId="2696"/>
        <pc:sldMkLst>
          <pc:docMk/>
          <pc:sldMk cId="2235072464" sldId="288"/>
        </pc:sldMkLst>
      </pc:sldChg>
      <pc:sldChg chg="modSp mod">
        <pc:chgData name="Steven M Christey" userId="f24da668-4c1f-41c0-850e-113e2bdf78cf" providerId="ADAL" clId="{B36BBBD3-AD86-4EB9-93FC-7BCDFC5B8C54}" dt="2022-03-17T20:50:53.651" v="495" actId="20577"/>
        <pc:sldMkLst>
          <pc:docMk/>
          <pc:sldMk cId="756396152" sldId="332"/>
        </pc:sldMkLst>
        <pc:spChg chg="mod">
          <ac:chgData name="Steven M Christey" userId="f24da668-4c1f-41c0-850e-113e2bdf78cf" providerId="ADAL" clId="{B36BBBD3-AD86-4EB9-93FC-7BCDFC5B8C54}" dt="2022-03-17T20:50:53.651" v="495" actId="20577"/>
          <ac:spMkLst>
            <pc:docMk/>
            <pc:sldMk cId="756396152" sldId="332"/>
            <ac:spMk id="3" creationId="{C6214ED3-1C88-2643-9C77-37FE7651FC39}"/>
          </ac:spMkLst>
        </pc:spChg>
      </pc:sldChg>
      <pc:sldChg chg="modSp del mod">
        <pc:chgData name="Steven M Christey" userId="f24da668-4c1f-41c0-850e-113e2bdf78cf" providerId="ADAL" clId="{B36BBBD3-AD86-4EB9-93FC-7BCDFC5B8C54}" dt="2022-03-17T21:07:59.691" v="908" actId="47"/>
        <pc:sldMkLst>
          <pc:docMk/>
          <pc:sldMk cId="2926922245" sldId="334"/>
        </pc:sldMkLst>
        <pc:spChg chg="mod">
          <ac:chgData name="Steven M Christey" userId="f24da668-4c1f-41c0-850e-113e2bdf78cf" providerId="ADAL" clId="{B36BBBD3-AD86-4EB9-93FC-7BCDFC5B8C54}" dt="2022-03-17T20:40:18.282" v="386" actId="13926"/>
          <ac:spMkLst>
            <pc:docMk/>
            <pc:sldMk cId="2926922245" sldId="334"/>
            <ac:spMk id="2" creationId="{A2FDAABB-8753-4C6A-89D7-4DB21E9662D4}"/>
          </ac:spMkLst>
        </pc:spChg>
      </pc:sldChg>
      <pc:sldChg chg="modSp mod">
        <pc:chgData name="Steven M Christey" userId="f24da668-4c1f-41c0-850e-113e2bdf78cf" providerId="ADAL" clId="{B36BBBD3-AD86-4EB9-93FC-7BCDFC5B8C54}" dt="2022-03-17T20:48:35.968" v="464" actId="20577"/>
        <pc:sldMkLst>
          <pc:docMk/>
          <pc:sldMk cId="2589333168" sldId="335"/>
        </pc:sldMkLst>
        <pc:spChg chg="mod">
          <ac:chgData name="Steven M Christey" userId="f24da668-4c1f-41c0-850e-113e2bdf78cf" providerId="ADAL" clId="{B36BBBD3-AD86-4EB9-93FC-7BCDFC5B8C54}" dt="2022-03-17T20:48:35.968" v="464" actId="20577"/>
          <ac:spMkLst>
            <pc:docMk/>
            <pc:sldMk cId="2589333168" sldId="335"/>
            <ac:spMk id="3" creationId="{4C6C4497-B7DE-4E7D-B177-8C268CFC1B4E}"/>
          </ac:spMkLst>
        </pc:spChg>
      </pc:sldChg>
      <pc:sldChg chg="modSp mod">
        <pc:chgData name="Steven M Christey" userId="f24da668-4c1f-41c0-850e-113e2bdf78cf" providerId="ADAL" clId="{B36BBBD3-AD86-4EB9-93FC-7BCDFC5B8C54}" dt="2022-03-18T14:57:39.754" v="914" actId="20577"/>
        <pc:sldMkLst>
          <pc:docMk/>
          <pc:sldMk cId="993464899" sldId="336"/>
        </pc:sldMkLst>
        <pc:spChg chg="mod">
          <ac:chgData name="Steven M Christey" userId="f24da668-4c1f-41c0-850e-113e2bdf78cf" providerId="ADAL" clId="{B36BBBD3-AD86-4EB9-93FC-7BCDFC5B8C54}" dt="2022-03-18T14:57:39.754" v="914" actId="20577"/>
          <ac:spMkLst>
            <pc:docMk/>
            <pc:sldMk cId="993464899" sldId="336"/>
            <ac:spMk id="3" creationId="{F4560989-1D7A-4725-966B-B7D121B7039A}"/>
          </ac:spMkLst>
        </pc:spChg>
      </pc:sldChg>
      <pc:sldChg chg="modSp mod">
        <pc:chgData name="Steven M Christey" userId="f24da668-4c1f-41c0-850e-113e2bdf78cf" providerId="ADAL" clId="{B36BBBD3-AD86-4EB9-93FC-7BCDFC5B8C54}" dt="2022-03-17T20:37:44.357" v="341" actId="20577"/>
        <pc:sldMkLst>
          <pc:docMk/>
          <pc:sldMk cId="2878771369" sldId="337"/>
        </pc:sldMkLst>
        <pc:spChg chg="mod">
          <ac:chgData name="Steven M Christey" userId="f24da668-4c1f-41c0-850e-113e2bdf78cf" providerId="ADAL" clId="{B36BBBD3-AD86-4EB9-93FC-7BCDFC5B8C54}" dt="2022-03-17T20:37:44.357" v="341" actId="20577"/>
          <ac:spMkLst>
            <pc:docMk/>
            <pc:sldMk cId="2878771369" sldId="337"/>
            <ac:spMk id="3" creationId="{2DC901B9-6E8B-48EA-8D7F-A4D25C3199EC}"/>
          </ac:spMkLst>
        </pc:spChg>
      </pc:sldChg>
      <pc:sldChg chg="addSp modSp mod">
        <pc:chgData name="Steven M Christey" userId="f24da668-4c1f-41c0-850e-113e2bdf78cf" providerId="ADAL" clId="{B36BBBD3-AD86-4EB9-93FC-7BCDFC5B8C54}" dt="2022-03-17T21:06:44.382" v="907" actId="20577"/>
        <pc:sldMkLst>
          <pc:docMk/>
          <pc:sldMk cId="1491194304" sldId="338"/>
        </pc:sldMkLst>
        <pc:spChg chg="mod">
          <ac:chgData name="Steven M Christey" userId="f24da668-4c1f-41c0-850e-113e2bdf78cf" providerId="ADAL" clId="{B36BBBD3-AD86-4EB9-93FC-7BCDFC5B8C54}" dt="2022-03-17T21:06:44.382" v="907" actId="20577"/>
          <ac:spMkLst>
            <pc:docMk/>
            <pc:sldMk cId="1491194304" sldId="338"/>
            <ac:spMk id="2" creationId="{D3F91617-0C84-428D-9308-BF0C181761B3}"/>
          </ac:spMkLst>
        </pc:spChg>
        <pc:spChg chg="mod">
          <ac:chgData name="Steven M Christey" userId="f24da668-4c1f-41c0-850e-113e2bdf78cf" providerId="ADAL" clId="{B36BBBD3-AD86-4EB9-93FC-7BCDFC5B8C54}" dt="2022-03-17T20:29:42.553" v="117" actId="20577"/>
          <ac:spMkLst>
            <pc:docMk/>
            <pc:sldMk cId="1491194304" sldId="338"/>
            <ac:spMk id="3" creationId="{FF621DE9-0962-4575-B9A0-403C8D84F29D}"/>
          </ac:spMkLst>
        </pc:spChg>
        <pc:spChg chg="add mod">
          <ac:chgData name="Steven M Christey" userId="f24da668-4c1f-41c0-850e-113e2bdf78cf" providerId="ADAL" clId="{B36BBBD3-AD86-4EB9-93FC-7BCDFC5B8C54}" dt="2022-03-17T21:06:19.032" v="894" actId="114"/>
          <ac:spMkLst>
            <pc:docMk/>
            <pc:sldMk cId="1491194304" sldId="338"/>
            <ac:spMk id="6" creationId="{5C2534EA-27D0-49E1-BCED-BFC304E967C8}"/>
          </ac:spMkLst>
        </pc:spChg>
      </pc:sldChg>
      <pc:sldChg chg="modSp mod">
        <pc:chgData name="Steven M Christey" userId="f24da668-4c1f-41c0-850e-113e2bdf78cf" providerId="ADAL" clId="{B36BBBD3-AD86-4EB9-93FC-7BCDFC5B8C54}" dt="2022-03-17T20:41:04.466" v="407" actId="20577"/>
        <pc:sldMkLst>
          <pc:docMk/>
          <pc:sldMk cId="2216082634" sldId="339"/>
        </pc:sldMkLst>
        <pc:spChg chg="mod">
          <ac:chgData name="Steven M Christey" userId="f24da668-4c1f-41c0-850e-113e2bdf78cf" providerId="ADAL" clId="{B36BBBD3-AD86-4EB9-93FC-7BCDFC5B8C54}" dt="2022-03-17T20:40:44.004" v="394" actId="20577"/>
          <ac:spMkLst>
            <pc:docMk/>
            <pc:sldMk cId="2216082634" sldId="339"/>
            <ac:spMk id="2" creationId="{38E87E5D-D2D8-41A9-B59C-75CC84CA2AED}"/>
          </ac:spMkLst>
        </pc:spChg>
        <pc:spChg chg="mod">
          <ac:chgData name="Steven M Christey" userId="f24da668-4c1f-41c0-850e-113e2bdf78cf" providerId="ADAL" clId="{B36BBBD3-AD86-4EB9-93FC-7BCDFC5B8C54}" dt="2022-03-17T20:41:04.466" v="407" actId="20577"/>
          <ac:spMkLst>
            <pc:docMk/>
            <pc:sldMk cId="2216082634" sldId="339"/>
            <ac:spMk id="3" creationId="{3DEE5ECE-56FB-4B03-95D5-625BDE76CD04}"/>
          </ac:spMkLst>
        </pc:spChg>
      </pc:sldChg>
      <pc:sldChg chg="modSp mod">
        <pc:chgData name="Steven M Christey" userId="f24da668-4c1f-41c0-850e-113e2bdf78cf" providerId="ADAL" clId="{B36BBBD3-AD86-4EB9-93FC-7BCDFC5B8C54}" dt="2022-03-18T15:32:59.140" v="930" actId="20577"/>
        <pc:sldMkLst>
          <pc:docMk/>
          <pc:sldMk cId="409078508" sldId="340"/>
        </pc:sldMkLst>
        <pc:spChg chg="mod">
          <ac:chgData name="Steven M Christey" userId="f24da668-4c1f-41c0-850e-113e2bdf78cf" providerId="ADAL" clId="{B36BBBD3-AD86-4EB9-93FC-7BCDFC5B8C54}" dt="2022-03-17T20:59:41.804" v="610" actId="20577"/>
          <ac:spMkLst>
            <pc:docMk/>
            <pc:sldMk cId="409078508" sldId="340"/>
            <ac:spMk id="2" creationId="{F6C258F8-6D8F-4481-AAEB-19BB6F1C487B}"/>
          </ac:spMkLst>
        </pc:spChg>
        <pc:spChg chg="mod">
          <ac:chgData name="Steven M Christey" userId="f24da668-4c1f-41c0-850e-113e2bdf78cf" providerId="ADAL" clId="{B36BBBD3-AD86-4EB9-93FC-7BCDFC5B8C54}" dt="2022-03-18T15:32:59.140" v="930" actId="20577"/>
          <ac:spMkLst>
            <pc:docMk/>
            <pc:sldMk cId="409078508" sldId="340"/>
            <ac:spMk id="3" creationId="{3BCD2892-79B5-4C4E-B6F4-10FA68398071}"/>
          </ac:spMkLst>
        </pc:spChg>
      </pc:sldChg>
      <pc:sldChg chg="modSp del mod">
        <pc:chgData name="Steven M Christey" userId="f24da668-4c1f-41c0-850e-113e2bdf78cf" providerId="ADAL" clId="{B36BBBD3-AD86-4EB9-93FC-7BCDFC5B8C54}" dt="2022-03-18T15:45:33.022" v="1915" actId="47"/>
        <pc:sldMkLst>
          <pc:docMk/>
          <pc:sldMk cId="4246747386" sldId="341"/>
        </pc:sldMkLst>
        <pc:spChg chg="mod">
          <ac:chgData name="Steven M Christey" userId="f24da668-4c1f-41c0-850e-113e2bdf78cf" providerId="ADAL" clId="{B36BBBD3-AD86-4EB9-93FC-7BCDFC5B8C54}" dt="2022-03-17T21:02:10.169" v="785" actId="5793"/>
          <ac:spMkLst>
            <pc:docMk/>
            <pc:sldMk cId="4246747386" sldId="341"/>
            <ac:spMk id="2" creationId="{2AE68CAB-3C32-4263-8E0F-0C5D6A30C103}"/>
          </ac:spMkLst>
        </pc:spChg>
        <pc:spChg chg="mod">
          <ac:chgData name="Steven M Christey" userId="f24da668-4c1f-41c0-850e-113e2bdf78cf" providerId="ADAL" clId="{B36BBBD3-AD86-4EB9-93FC-7BCDFC5B8C54}" dt="2022-03-17T21:02:24.874" v="813" actId="20577"/>
          <ac:spMkLst>
            <pc:docMk/>
            <pc:sldMk cId="4246747386" sldId="341"/>
            <ac:spMk id="3" creationId="{7FF1EB22-0EC1-44B7-B629-723E02CC59B1}"/>
          </ac:spMkLst>
        </pc:spChg>
      </pc:sldChg>
      <pc:sldChg chg="modSp del mod">
        <pc:chgData name="Steven M Christey" userId="f24da668-4c1f-41c0-850e-113e2bdf78cf" providerId="ADAL" clId="{B36BBBD3-AD86-4EB9-93FC-7BCDFC5B8C54}" dt="2022-03-17T21:05:54.857" v="893" actId="47"/>
        <pc:sldMkLst>
          <pc:docMk/>
          <pc:sldMk cId="3584983070" sldId="342"/>
        </pc:sldMkLst>
        <pc:spChg chg="mod">
          <ac:chgData name="Steven M Christey" userId="f24da668-4c1f-41c0-850e-113e2bdf78cf" providerId="ADAL" clId="{B36BBBD3-AD86-4EB9-93FC-7BCDFC5B8C54}" dt="2022-03-17T20:49:53.921" v="478" actId="13926"/>
          <ac:spMkLst>
            <pc:docMk/>
            <pc:sldMk cId="3584983070" sldId="342"/>
            <ac:spMk id="2" creationId="{ADC6C05F-4FFC-4218-B5FF-726E8CD31429}"/>
          </ac:spMkLst>
        </pc:spChg>
        <pc:spChg chg="mod">
          <ac:chgData name="Steven M Christey" userId="f24da668-4c1f-41c0-850e-113e2bdf78cf" providerId="ADAL" clId="{B36BBBD3-AD86-4EB9-93FC-7BCDFC5B8C54}" dt="2022-03-17T21:02:49.313" v="814" actId="21"/>
          <ac:spMkLst>
            <pc:docMk/>
            <pc:sldMk cId="3584983070" sldId="342"/>
            <ac:spMk id="3" creationId="{2E847ED6-CFE8-4855-BB66-B02497A89130}"/>
          </ac:spMkLst>
        </pc:spChg>
      </pc:sldChg>
      <pc:sldChg chg="modSp new del mod">
        <pc:chgData name="Steven M Christey" userId="f24da668-4c1f-41c0-850e-113e2bdf78cf" providerId="ADAL" clId="{B36BBBD3-AD86-4EB9-93FC-7BCDFC5B8C54}" dt="2022-03-18T15:58:12.070" v="2589" actId="47"/>
        <pc:sldMkLst>
          <pc:docMk/>
          <pc:sldMk cId="2197164493" sldId="343"/>
        </pc:sldMkLst>
        <pc:spChg chg="mod">
          <ac:chgData name="Steven M Christey" userId="f24da668-4c1f-41c0-850e-113e2bdf78cf" providerId="ADAL" clId="{B36BBBD3-AD86-4EB9-93FC-7BCDFC5B8C54}" dt="2022-03-17T21:00:42.916" v="647" actId="20577"/>
          <ac:spMkLst>
            <pc:docMk/>
            <pc:sldMk cId="2197164493" sldId="343"/>
            <ac:spMk id="2" creationId="{BDD5448C-72C2-46BB-96AD-032679CF6933}"/>
          </ac:spMkLst>
        </pc:spChg>
        <pc:spChg chg="mod">
          <ac:chgData name="Steven M Christey" userId="f24da668-4c1f-41c0-850e-113e2bdf78cf" providerId="ADAL" clId="{B36BBBD3-AD86-4EB9-93FC-7BCDFC5B8C54}" dt="2022-03-18T15:48:40.267" v="1957" actId="20577"/>
          <ac:spMkLst>
            <pc:docMk/>
            <pc:sldMk cId="2197164493" sldId="343"/>
            <ac:spMk id="3" creationId="{EA205863-9E3B-4BF8-9D2F-84DCA6A7FA52}"/>
          </ac:spMkLst>
        </pc:spChg>
      </pc:sldChg>
      <pc:sldChg chg="addSp delSp modSp add mod">
        <pc:chgData name="Steven M Christey" userId="f24da668-4c1f-41c0-850e-113e2bdf78cf" providerId="ADAL" clId="{B36BBBD3-AD86-4EB9-93FC-7BCDFC5B8C54}" dt="2022-03-18T15:57:44.243" v="2588" actId="20577"/>
        <pc:sldMkLst>
          <pc:docMk/>
          <pc:sldMk cId="3414871681" sldId="345"/>
        </pc:sldMkLst>
        <pc:spChg chg="del">
          <ac:chgData name="Steven M Christey" userId="f24da668-4c1f-41c0-850e-113e2bdf78cf" providerId="ADAL" clId="{B36BBBD3-AD86-4EB9-93FC-7BCDFC5B8C54}" dt="2022-03-18T15:33:43.064" v="932" actId="478"/>
          <ac:spMkLst>
            <pc:docMk/>
            <pc:sldMk cId="3414871681" sldId="345"/>
            <ac:spMk id="3" creationId="{7FF1EB22-0EC1-44B7-B629-723E02CC59B1}"/>
          </ac:spMkLst>
        </pc:spChg>
        <pc:spChg chg="add del mod">
          <ac:chgData name="Steven M Christey" userId="f24da668-4c1f-41c0-850e-113e2bdf78cf" providerId="ADAL" clId="{B36BBBD3-AD86-4EB9-93FC-7BCDFC5B8C54}" dt="2022-03-18T15:34:03.169" v="933" actId="3680"/>
          <ac:spMkLst>
            <pc:docMk/>
            <pc:sldMk cId="3414871681" sldId="345"/>
            <ac:spMk id="6" creationId="{8D3C3095-BD99-43C3-BC3D-F1C49D6310DA}"/>
          </ac:spMkLst>
        </pc:spChg>
        <pc:spChg chg="add mod">
          <ac:chgData name="Steven M Christey" userId="f24da668-4c1f-41c0-850e-113e2bdf78cf" providerId="ADAL" clId="{B36BBBD3-AD86-4EB9-93FC-7BCDFC5B8C54}" dt="2022-03-18T15:46:01.355" v="1945" actId="404"/>
          <ac:spMkLst>
            <pc:docMk/>
            <pc:sldMk cId="3414871681" sldId="345"/>
            <ac:spMk id="8" creationId="{1195F833-6907-473B-BF6C-8E968754D28B}"/>
          </ac:spMkLst>
        </pc:spChg>
        <pc:graphicFrameChg chg="add mod ord modGraphic">
          <ac:chgData name="Steven M Christey" userId="f24da668-4c1f-41c0-850e-113e2bdf78cf" providerId="ADAL" clId="{B36BBBD3-AD86-4EB9-93FC-7BCDFC5B8C54}" dt="2022-03-18T15:57:44.243" v="2588" actId="20577"/>
          <ac:graphicFrameMkLst>
            <pc:docMk/>
            <pc:sldMk cId="3414871681" sldId="345"/>
            <ac:graphicFrameMk id="7" creationId="{325FB99E-EE47-43B4-8111-F4B233DBFEBB}"/>
          </ac:graphicFrameMkLst>
        </pc:graphicFrameChg>
      </pc:sldChg>
      <pc:sldChg chg="modSp add mod">
        <pc:chgData name="Steven M Christey" userId="f24da668-4c1f-41c0-850e-113e2bdf78cf" providerId="ADAL" clId="{B36BBBD3-AD86-4EB9-93FC-7BCDFC5B8C54}" dt="2022-03-18T15:58:54.311" v="2694" actId="20577"/>
        <pc:sldMkLst>
          <pc:docMk/>
          <pc:sldMk cId="3879194680" sldId="346"/>
        </pc:sldMkLst>
        <pc:spChg chg="mod">
          <ac:chgData name="Steven M Christey" userId="f24da668-4c1f-41c0-850e-113e2bdf78cf" providerId="ADAL" clId="{B36BBBD3-AD86-4EB9-93FC-7BCDFC5B8C54}" dt="2022-03-18T15:50:45.117" v="2055" actId="20577"/>
          <ac:spMkLst>
            <pc:docMk/>
            <pc:sldMk cId="3879194680" sldId="346"/>
            <ac:spMk id="2" creationId="{2AE68CAB-3C32-4263-8E0F-0C5D6A30C103}"/>
          </ac:spMkLst>
        </pc:spChg>
        <pc:spChg chg="mod">
          <ac:chgData name="Steven M Christey" userId="f24da668-4c1f-41c0-850e-113e2bdf78cf" providerId="ADAL" clId="{B36BBBD3-AD86-4EB9-93FC-7BCDFC5B8C54}" dt="2022-03-18T15:58:54.311" v="2694" actId="20577"/>
          <ac:spMkLst>
            <pc:docMk/>
            <pc:sldMk cId="3879194680" sldId="346"/>
            <ac:spMk id="8" creationId="{1195F833-6907-473B-BF6C-8E968754D28B}"/>
          </ac:spMkLst>
        </pc:spChg>
        <pc:graphicFrameChg chg="mod modGraphic">
          <ac:chgData name="Steven M Christey" userId="f24da668-4c1f-41c0-850e-113e2bdf78cf" providerId="ADAL" clId="{B36BBBD3-AD86-4EB9-93FC-7BCDFC5B8C54}" dt="2022-03-18T15:50:16.395" v="2027" actId="20577"/>
          <ac:graphicFrameMkLst>
            <pc:docMk/>
            <pc:sldMk cId="3879194680" sldId="346"/>
            <ac:graphicFrameMk id="7" creationId="{325FB99E-EE47-43B4-8111-F4B233DBFEBB}"/>
          </ac:graphicFrameMkLst>
        </pc:graphicFrameChg>
      </pc:sldChg>
      <pc:sldChg chg="addSp delSp modSp add mod">
        <pc:chgData name="Steven M Christey" userId="f24da668-4c1f-41c0-850e-113e2bdf78cf" providerId="ADAL" clId="{B36BBBD3-AD86-4EB9-93FC-7BCDFC5B8C54}" dt="2022-03-18T15:56:28.231" v="2537" actId="20577"/>
        <pc:sldMkLst>
          <pc:docMk/>
          <pc:sldMk cId="1461461298" sldId="347"/>
        </pc:sldMkLst>
        <pc:spChg chg="mod">
          <ac:chgData name="Steven M Christey" userId="f24da668-4c1f-41c0-850e-113e2bdf78cf" providerId="ADAL" clId="{B36BBBD3-AD86-4EB9-93FC-7BCDFC5B8C54}" dt="2022-03-18T15:51:39.507" v="2225" actId="20577"/>
          <ac:spMkLst>
            <pc:docMk/>
            <pc:sldMk cId="1461461298" sldId="347"/>
            <ac:spMk id="2" creationId="{2AE68CAB-3C32-4263-8E0F-0C5D6A30C103}"/>
          </ac:spMkLst>
        </pc:spChg>
        <pc:spChg chg="add del mod">
          <ac:chgData name="Steven M Christey" userId="f24da668-4c1f-41c0-850e-113e2bdf78cf" providerId="ADAL" clId="{B36BBBD3-AD86-4EB9-93FC-7BCDFC5B8C54}" dt="2022-03-18T15:52:17.160" v="2290" actId="20577"/>
          <ac:spMkLst>
            <pc:docMk/>
            <pc:sldMk cId="1461461298" sldId="347"/>
            <ac:spMk id="8" creationId="{1195F833-6907-473B-BF6C-8E968754D28B}"/>
          </ac:spMkLst>
        </pc:spChg>
        <pc:graphicFrameChg chg="mod modGraphic">
          <ac:chgData name="Steven M Christey" userId="f24da668-4c1f-41c0-850e-113e2bdf78cf" providerId="ADAL" clId="{B36BBBD3-AD86-4EB9-93FC-7BCDFC5B8C54}" dt="2022-03-18T15:56:28.231" v="2537" actId="20577"/>
          <ac:graphicFrameMkLst>
            <pc:docMk/>
            <pc:sldMk cId="1461461298" sldId="347"/>
            <ac:graphicFrameMk id="7" creationId="{325FB99E-EE47-43B4-8111-F4B233DBFEBB}"/>
          </ac:graphicFrameMkLst>
        </pc:graphicFrameChg>
      </pc:sldChg>
    </pc:docChg>
  </pc:docChgLst>
  <pc:docChgLst>
    <pc:chgData name="Steven" userId="f24da668-4c1f-41c0-850e-113e2bdf78cf" providerId="ADAL" clId="{D1E88D1A-E893-49A9-8BF2-A9BD8FF63281}"/>
    <pc:docChg chg="undo redo custSel addSld delSld modSld">
      <pc:chgData name="Steven" userId="f24da668-4c1f-41c0-850e-113e2bdf78cf" providerId="ADAL" clId="{D1E88D1A-E893-49A9-8BF2-A9BD8FF63281}" dt="2022-05-13T16:20:44.150" v="4294" actId="20577"/>
      <pc:docMkLst>
        <pc:docMk/>
      </pc:docMkLst>
      <pc:sldChg chg="modSp add mod">
        <pc:chgData name="Steven" userId="f24da668-4c1f-41c0-850e-113e2bdf78cf" providerId="ADAL" clId="{D1E88D1A-E893-49A9-8BF2-A9BD8FF63281}" dt="2022-05-13T15:36:10.653" v="431" actId="113"/>
        <pc:sldMkLst>
          <pc:docMk/>
          <pc:sldMk cId="3414871681" sldId="345"/>
        </pc:sldMkLst>
        <pc:spChg chg="mod">
          <ac:chgData name="Steven" userId="f24da668-4c1f-41c0-850e-113e2bdf78cf" providerId="ADAL" clId="{D1E88D1A-E893-49A9-8BF2-A9BD8FF63281}" dt="2022-05-13T15:35:37.068" v="424" actId="20577"/>
          <ac:spMkLst>
            <pc:docMk/>
            <pc:sldMk cId="3414871681" sldId="345"/>
            <ac:spMk id="2" creationId="{2AE68CAB-3C32-4263-8E0F-0C5D6A30C103}"/>
          </ac:spMkLst>
        </pc:spChg>
        <pc:spChg chg="mod">
          <ac:chgData name="Steven" userId="f24da668-4c1f-41c0-850e-113e2bdf78cf" providerId="ADAL" clId="{D1E88D1A-E893-49A9-8BF2-A9BD8FF63281}" dt="2022-05-13T15:35:44.770" v="425" actId="20577"/>
          <ac:spMkLst>
            <pc:docMk/>
            <pc:sldMk cId="3414871681" sldId="345"/>
            <ac:spMk id="8" creationId="{1195F833-6907-473B-BF6C-8E968754D28B}"/>
          </ac:spMkLst>
        </pc:spChg>
        <pc:graphicFrameChg chg="modGraphic">
          <ac:chgData name="Steven" userId="f24da668-4c1f-41c0-850e-113e2bdf78cf" providerId="ADAL" clId="{D1E88D1A-E893-49A9-8BF2-A9BD8FF63281}" dt="2022-05-13T15:36:10.653" v="431" actId="113"/>
          <ac:graphicFrameMkLst>
            <pc:docMk/>
            <pc:sldMk cId="3414871681" sldId="345"/>
            <ac:graphicFrameMk id="7" creationId="{325FB99E-EE47-43B4-8111-F4B233DBFEBB}"/>
          </ac:graphicFrameMkLst>
        </pc:graphicFrameChg>
      </pc:sldChg>
      <pc:sldChg chg="modSp add mod">
        <pc:chgData name="Steven" userId="f24da668-4c1f-41c0-850e-113e2bdf78cf" providerId="ADAL" clId="{D1E88D1A-E893-49A9-8BF2-A9BD8FF63281}" dt="2022-05-13T16:19:52.561" v="4236" actId="113"/>
        <pc:sldMkLst>
          <pc:docMk/>
          <pc:sldMk cId="1461461298" sldId="347"/>
        </pc:sldMkLst>
        <pc:graphicFrameChg chg="modGraphic">
          <ac:chgData name="Steven" userId="f24da668-4c1f-41c0-850e-113e2bdf78cf" providerId="ADAL" clId="{D1E88D1A-E893-49A9-8BF2-A9BD8FF63281}" dt="2022-05-13T16:19:52.561" v="4236" actId="113"/>
          <ac:graphicFrameMkLst>
            <pc:docMk/>
            <pc:sldMk cId="1461461298" sldId="347"/>
            <ac:graphicFrameMk id="7" creationId="{325FB99E-EE47-43B4-8111-F4B233DBFEBB}"/>
          </ac:graphicFrameMkLst>
        </pc:graphicFrameChg>
      </pc:sldChg>
      <pc:sldChg chg="del">
        <pc:chgData name="Steven" userId="f24da668-4c1f-41c0-850e-113e2bdf78cf" providerId="ADAL" clId="{D1E88D1A-E893-49A9-8BF2-A9BD8FF63281}" dt="2022-05-13T16:07:07.936" v="3292" actId="47"/>
        <pc:sldMkLst>
          <pc:docMk/>
          <pc:sldMk cId="1861831859" sldId="357"/>
        </pc:sldMkLst>
      </pc:sldChg>
      <pc:sldChg chg="del">
        <pc:chgData name="Steven" userId="f24da668-4c1f-41c0-850e-113e2bdf78cf" providerId="ADAL" clId="{D1E88D1A-E893-49A9-8BF2-A9BD8FF63281}" dt="2022-05-13T16:09:11.092" v="3294" actId="47"/>
        <pc:sldMkLst>
          <pc:docMk/>
          <pc:sldMk cId="952048408" sldId="358"/>
        </pc:sldMkLst>
      </pc:sldChg>
      <pc:sldChg chg="del">
        <pc:chgData name="Steven" userId="f24da668-4c1f-41c0-850e-113e2bdf78cf" providerId="ADAL" clId="{D1E88D1A-E893-49A9-8BF2-A9BD8FF63281}" dt="2022-05-13T15:34:41.653" v="413" actId="47"/>
        <pc:sldMkLst>
          <pc:docMk/>
          <pc:sldMk cId="3613095970" sldId="364"/>
        </pc:sldMkLst>
      </pc:sldChg>
      <pc:sldChg chg="modSp add mod">
        <pc:chgData name="Steven" userId="f24da668-4c1f-41c0-850e-113e2bdf78cf" providerId="ADAL" clId="{D1E88D1A-E893-49A9-8BF2-A9BD8FF63281}" dt="2022-05-13T15:33:07.328" v="338" actId="313"/>
        <pc:sldMkLst>
          <pc:docMk/>
          <pc:sldMk cId="1064706888" sldId="374"/>
        </pc:sldMkLst>
        <pc:spChg chg="mod">
          <ac:chgData name="Steven" userId="f24da668-4c1f-41c0-850e-113e2bdf78cf" providerId="ADAL" clId="{D1E88D1A-E893-49A9-8BF2-A9BD8FF63281}" dt="2022-05-13T15:28:40.156" v="8" actId="20577"/>
          <ac:spMkLst>
            <pc:docMk/>
            <pc:sldMk cId="1064706888" sldId="374"/>
            <ac:spMk id="2" creationId="{24D2608B-BE49-421D-A51D-161FB0A6D803}"/>
          </ac:spMkLst>
        </pc:spChg>
        <pc:spChg chg="mod">
          <ac:chgData name="Steven" userId="f24da668-4c1f-41c0-850e-113e2bdf78cf" providerId="ADAL" clId="{D1E88D1A-E893-49A9-8BF2-A9BD8FF63281}" dt="2022-05-13T15:33:07.328" v="338" actId="313"/>
          <ac:spMkLst>
            <pc:docMk/>
            <pc:sldMk cId="1064706888" sldId="374"/>
            <ac:spMk id="3" creationId="{F5CA37D8-3B13-436B-8F21-42813943164C}"/>
          </ac:spMkLst>
        </pc:spChg>
      </pc:sldChg>
      <pc:sldChg chg="modSp add mod">
        <pc:chgData name="Steven" userId="f24da668-4c1f-41c0-850e-113e2bdf78cf" providerId="ADAL" clId="{D1E88D1A-E893-49A9-8BF2-A9BD8FF63281}" dt="2022-05-13T15:33:44.199" v="412" actId="20577"/>
        <pc:sldMkLst>
          <pc:docMk/>
          <pc:sldMk cId="2650016332" sldId="375"/>
        </pc:sldMkLst>
        <pc:spChg chg="mod">
          <ac:chgData name="Steven" userId="f24da668-4c1f-41c0-850e-113e2bdf78cf" providerId="ADAL" clId="{D1E88D1A-E893-49A9-8BF2-A9BD8FF63281}" dt="2022-05-13T15:33:21.243" v="350" actId="20577"/>
          <ac:spMkLst>
            <pc:docMk/>
            <pc:sldMk cId="2650016332" sldId="375"/>
            <ac:spMk id="2" creationId="{DFAD2A6E-6977-43BD-8C92-A5666A56DBAE}"/>
          </ac:spMkLst>
        </pc:spChg>
        <pc:spChg chg="mod">
          <ac:chgData name="Steven" userId="f24da668-4c1f-41c0-850e-113e2bdf78cf" providerId="ADAL" clId="{D1E88D1A-E893-49A9-8BF2-A9BD8FF63281}" dt="2022-05-13T15:33:44.199" v="412" actId="20577"/>
          <ac:spMkLst>
            <pc:docMk/>
            <pc:sldMk cId="2650016332" sldId="375"/>
            <ac:spMk id="3" creationId="{304E6EBD-6DD0-48EF-90DA-496D8BE55638}"/>
          </ac:spMkLst>
        </pc:spChg>
      </pc:sldChg>
      <pc:sldChg chg="add">
        <pc:chgData name="Steven" userId="f24da668-4c1f-41c0-850e-113e2bdf78cf" providerId="ADAL" clId="{D1E88D1A-E893-49A9-8BF2-A9BD8FF63281}" dt="2022-05-13T15:28:32.158" v="0"/>
        <pc:sldMkLst>
          <pc:docMk/>
          <pc:sldMk cId="3021443640" sldId="376"/>
        </pc:sldMkLst>
      </pc:sldChg>
      <pc:sldChg chg="modSp new mod">
        <pc:chgData name="Steven" userId="f24da668-4c1f-41c0-850e-113e2bdf78cf" providerId="ADAL" clId="{D1E88D1A-E893-49A9-8BF2-A9BD8FF63281}" dt="2022-05-13T15:50:24.166" v="1573" actId="20577"/>
        <pc:sldMkLst>
          <pc:docMk/>
          <pc:sldMk cId="535637520" sldId="377"/>
        </pc:sldMkLst>
        <pc:spChg chg="mod">
          <ac:chgData name="Steven" userId="f24da668-4c1f-41c0-850e-113e2bdf78cf" providerId="ADAL" clId="{D1E88D1A-E893-49A9-8BF2-A9BD8FF63281}" dt="2022-05-13T15:36:47.566" v="468" actId="20577"/>
          <ac:spMkLst>
            <pc:docMk/>
            <pc:sldMk cId="535637520" sldId="377"/>
            <ac:spMk id="2" creationId="{31448381-E7FB-365F-D945-D0C80102A60E}"/>
          </ac:spMkLst>
        </pc:spChg>
        <pc:spChg chg="mod">
          <ac:chgData name="Steven" userId="f24da668-4c1f-41c0-850e-113e2bdf78cf" providerId="ADAL" clId="{D1E88D1A-E893-49A9-8BF2-A9BD8FF63281}" dt="2022-05-13T15:50:24.166" v="1573" actId="20577"/>
          <ac:spMkLst>
            <pc:docMk/>
            <pc:sldMk cId="535637520" sldId="377"/>
            <ac:spMk id="3" creationId="{7C12B0E8-BD2F-D7D5-04A4-F75CF2E65CBE}"/>
          </ac:spMkLst>
        </pc:spChg>
      </pc:sldChg>
      <pc:sldChg chg="modSp new mod">
        <pc:chgData name="Steven" userId="f24da668-4c1f-41c0-850e-113e2bdf78cf" providerId="ADAL" clId="{D1E88D1A-E893-49A9-8BF2-A9BD8FF63281}" dt="2022-05-13T16:19:08.578" v="4235" actId="20577"/>
        <pc:sldMkLst>
          <pc:docMk/>
          <pc:sldMk cId="2508049106" sldId="378"/>
        </pc:sldMkLst>
        <pc:spChg chg="mod">
          <ac:chgData name="Steven" userId="f24da668-4c1f-41c0-850e-113e2bdf78cf" providerId="ADAL" clId="{D1E88D1A-E893-49A9-8BF2-A9BD8FF63281}" dt="2022-05-13T15:43:41.472" v="1164" actId="20577"/>
          <ac:spMkLst>
            <pc:docMk/>
            <pc:sldMk cId="2508049106" sldId="378"/>
            <ac:spMk id="2" creationId="{AE48E609-E9E3-AFD1-3ACE-CE6A6E472989}"/>
          </ac:spMkLst>
        </pc:spChg>
        <pc:spChg chg="mod">
          <ac:chgData name="Steven" userId="f24da668-4c1f-41c0-850e-113e2bdf78cf" providerId="ADAL" clId="{D1E88D1A-E893-49A9-8BF2-A9BD8FF63281}" dt="2022-05-13T16:19:08.578" v="4235" actId="20577"/>
          <ac:spMkLst>
            <pc:docMk/>
            <pc:sldMk cId="2508049106" sldId="378"/>
            <ac:spMk id="3" creationId="{8AD541CB-C595-EFDA-25AA-5EDC9CC9673E}"/>
          </ac:spMkLst>
        </pc:spChg>
      </pc:sldChg>
      <pc:sldChg chg="modSp new mod">
        <pc:chgData name="Steven" userId="f24da668-4c1f-41c0-850e-113e2bdf78cf" providerId="ADAL" clId="{D1E88D1A-E893-49A9-8BF2-A9BD8FF63281}" dt="2022-05-13T16:03:06.539" v="2594" actId="20577"/>
        <pc:sldMkLst>
          <pc:docMk/>
          <pc:sldMk cId="3715937678" sldId="379"/>
        </pc:sldMkLst>
        <pc:spChg chg="mod">
          <ac:chgData name="Steven" userId="f24da668-4c1f-41c0-850e-113e2bdf78cf" providerId="ADAL" clId="{D1E88D1A-E893-49A9-8BF2-A9BD8FF63281}" dt="2022-05-13T15:44:14.858" v="1214" actId="20577"/>
          <ac:spMkLst>
            <pc:docMk/>
            <pc:sldMk cId="3715937678" sldId="379"/>
            <ac:spMk id="2" creationId="{8262757C-9C98-9431-94E0-13D227F811F9}"/>
          </ac:spMkLst>
        </pc:spChg>
        <pc:spChg chg="mod">
          <ac:chgData name="Steven" userId="f24da668-4c1f-41c0-850e-113e2bdf78cf" providerId="ADAL" clId="{D1E88D1A-E893-49A9-8BF2-A9BD8FF63281}" dt="2022-05-13T16:03:06.539" v="2594" actId="20577"/>
          <ac:spMkLst>
            <pc:docMk/>
            <pc:sldMk cId="3715937678" sldId="379"/>
            <ac:spMk id="3" creationId="{635127CB-37E3-1A9C-3BB9-C23C7ADD46AF}"/>
          </ac:spMkLst>
        </pc:spChg>
      </pc:sldChg>
      <pc:sldChg chg="modSp new del mod">
        <pc:chgData name="Steven" userId="f24da668-4c1f-41c0-850e-113e2bdf78cf" providerId="ADAL" clId="{D1E88D1A-E893-49A9-8BF2-A9BD8FF63281}" dt="2022-05-13T16:05:17.027" v="2941" actId="47"/>
        <pc:sldMkLst>
          <pc:docMk/>
          <pc:sldMk cId="1501423205" sldId="380"/>
        </pc:sldMkLst>
        <pc:spChg chg="mod">
          <ac:chgData name="Steven" userId="f24da668-4c1f-41c0-850e-113e2bdf78cf" providerId="ADAL" clId="{D1E88D1A-E893-49A9-8BF2-A9BD8FF63281}" dt="2022-05-13T15:45:58.685" v="1343" actId="20577"/>
          <ac:spMkLst>
            <pc:docMk/>
            <pc:sldMk cId="1501423205" sldId="380"/>
            <ac:spMk id="2" creationId="{CB8CC599-3003-3919-A546-C0285E7E125D}"/>
          </ac:spMkLst>
        </pc:spChg>
        <pc:spChg chg="mod">
          <ac:chgData name="Steven" userId="f24da668-4c1f-41c0-850e-113e2bdf78cf" providerId="ADAL" clId="{D1E88D1A-E893-49A9-8BF2-A9BD8FF63281}" dt="2022-05-13T15:46:32.192" v="1356" actId="20577"/>
          <ac:spMkLst>
            <pc:docMk/>
            <pc:sldMk cId="1501423205" sldId="380"/>
            <ac:spMk id="3" creationId="{D46919FA-597C-E3CA-5F67-6A7ACA4EC31B}"/>
          </ac:spMkLst>
        </pc:spChg>
      </pc:sldChg>
      <pc:sldChg chg="modSp new mod">
        <pc:chgData name="Steven" userId="f24da668-4c1f-41c0-850e-113e2bdf78cf" providerId="ADAL" clId="{D1E88D1A-E893-49A9-8BF2-A9BD8FF63281}" dt="2022-05-13T16:05:06.403" v="2940" actId="20577"/>
        <pc:sldMkLst>
          <pc:docMk/>
          <pc:sldMk cId="1479922419" sldId="381"/>
        </pc:sldMkLst>
        <pc:spChg chg="mod">
          <ac:chgData name="Steven" userId="f24da668-4c1f-41c0-850e-113e2bdf78cf" providerId="ADAL" clId="{D1E88D1A-E893-49A9-8BF2-A9BD8FF63281}" dt="2022-05-13T15:51:19.839" v="1589" actId="20577"/>
          <ac:spMkLst>
            <pc:docMk/>
            <pc:sldMk cId="1479922419" sldId="381"/>
            <ac:spMk id="2" creationId="{5316699C-5FC6-5B9F-08C0-E5098FD5DB71}"/>
          </ac:spMkLst>
        </pc:spChg>
        <pc:spChg chg="mod">
          <ac:chgData name="Steven" userId="f24da668-4c1f-41c0-850e-113e2bdf78cf" providerId="ADAL" clId="{D1E88D1A-E893-49A9-8BF2-A9BD8FF63281}" dt="2022-05-13T16:05:06.403" v="2940" actId="20577"/>
          <ac:spMkLst>
            <pc:docMk/>
            <pc:sldMk cId="1479922419" sldId="381"/>
            <ac:spMk id="3" creationId="{F331664C-580D-EBC0-6F7C-98FA9F38B81C}"/>
          </ac:spMkLst>
        </pc:spChg>
      </pc:sldChg>
      <pc:sldChg chg="modSp new mod">
        <pc:chgData name="Steven" userId="f24da668-4c1f-41c0-850e-113e2bdf78cf" providerId="ADAL" clId="{D1E88D1A-E893-49A9-8BF2-A9BD8FF63281}" dt="2022-05-13T16:07:02.381" v="3291" actId="20577"/>
        <pc:sldMkLst>
          <pc:docMk/>
          <pc:sldMk cId="1509825142" sldId="382"/>
        </pc:sldMkLst>
        <pc:spChg chg="mod">
          <ac:chgData name="Steven" userId="f24da668-4c1f-41c0-850e-113e2bdf78cf" providerId="ADAL" clId="{D1E88D1A-E893-49A9-8BF2-A9BD8FF63281}" dt="2022-05-13T16:07:02.381" v="3291" actId="20577"/>
          <ac:spMkLst>
            <pc:docMk/>
            <pc:sldMk cId="1509825142" sldId="382"/>
            <ac:spMk id="2" creationId="{C53B5F71-18E3-A9E3-0252-F5CFCB3FE84E}"/>
          </ac:spMkLst>
        </pc:spChg>
        <pc:spChg chg="mod">
          <ac:chgData name="Steven" userId="f24da668-4c1f-41c0-850e-113e2bdf78cf" providerId="ADAL" clId="{D1E88D1A-E893-49A9-8BF2-A9BD8FF63281}" dt="2022-05-13T16:06:53.917" v="3285" actId="20577"/>
          <ac:spMkLst>
            <pc:docMk/>
            <pc:sldMk cId="1509825142" sldId="382"/>
            <ac:spMk id="3" creationId="{6E9FADFF-AABF-0A22-AF9C-7EEB6D078C6B}"/>
          </ac:spMkLst>
        </pc:spChg>
      </pc:sldChg>
      <pc:sldChg chg="modSp new mod">
        <pc:chgData name="Steven" userId="f24da668-4c1f-41c0-850e-113e2bdf78cf" providerId="ADAL" clId="{D1E88D1A-E893-49A9-8BF2-A9BD8FF63281}" dt="2022-05-13T16:20:44.150" v="4294" actId="20577"/>
        <pc:sldMkLst>
          <pc:docMk/>
          <pc:sldMk cId="822646211" sldId="383"/>
        </pc:sldMkLst>
        <pc:spChg chg="mod">
          <ac:chgData name="Steven" userId="f24da668-4c1f-41c0-850e-113e2bdf78cf" providerId="ADAL" clId="{D1E88D1A-E893-49A9-8BF2-A9BD8FF63281}" dt="2022-05-13T16:10:55.092" v="3369" actId="20577"/>
          <ac:spMkLst>
            <pc:docMk/>
            <pc:sldMk cId="822646211" sldId="383"/>
            <ac:spMk id="2" creationId="{CDFCF621-C010-F1ED-682B-397182FE6C7B}"/>
          </ac:spMkLst>
        </pc:spChg>
        <pc:spChg chg="mod">
          <ac:chgData name="Steven" userId="f24da668-4c1f-41c0-850e-113e2bdf78cf" providerId="ADAL" clId="{D1E88D1A-E893-49A9-8BF2-A9BD8FF63281}" dt="2022-05-13T16:20:44.150" v="4294" actId="20577"/>
          <ac:spMkLst>
            <pc:docMk/>
            <pc:sldMk cId="822646211" sldId="383"/>
            <ac:spMk id="3" creationId="{70D01D38-6590-143E-1E32-5015053F2580}"/>
          </ac:spMkLst>
        </pc:spChg>
      </pc:sldChg>
    </pc:docChg>
  </pc:docChgLst>
  <pc:docChgLst>
    <pc:chgData name="Steven Christey" userId="f24da668-4c1f-41c0-850e-113e2bdf78cf" providerId="ADAL" clId="{724001B3-53D5-4B5E-9E59-3E3ADA2A67A6}"/>
    <pc:docChg chg="undo redo custSel addSld delSld modSld sldOrd">
      <pc:chgData name="Steven Christey" userId="f24da668-4c1f-41c0-850e-113e2bdf78cf" providerId="ADAL" clId="{724001B3-53D5-4B5E-9E59-3E3ADA2A67A6}" dt="2022-06-10T15:05:58.027" v="1867"/>
      <pc:docMkLst>
        <pc:docMk/>
      </pc:docMkLst>
      <pc:sldChg chg="modSp mod">
        <pc:chgData name="Steven Christey" userId="f24da668-4c1f-41c0-850e-113e2bdf78cf" providerId="ADAL" clId="{724001B3-53D5-4B5E-9E59-3E3ADA2A67A6}" dt="2022-06-10T03:14:30.604" v="1802"/>
        <pc:sldMkLst>
          <pc:docMk/>
          <pc:sldMk cId="2623002088" sldId="257"/>
        </pc:sldMkLst>
        <pc:spChg chg="mod">
          <ac:chgData name="Steven Christey" userId="f24da668-4c1f-41c0-850e-113e2bdf78cf" providerId="ADAL" clId="{724001B3-53D5-4B5E-9E59-3E3ADA2A67A6}" dt="2022-06-10T03:14:30.604" v="1802"/>
          <ac:spMkLst>
            <pc:docMk/>
            <pc:sldMk cId="2623002088" sldId="257"/>
            <ac:spMk id="7" creationId="{EC64448E-58F0-47AA-B058-D0CEF188B231}"/>
          </ac:spMkLst>
        </pc:spChg>
      </pc:sldChg>
      <pc:sldChg chg="modSp mod">
        <pc:chgData name="Steven Christey" userId="f24da668-4c1f-41c0-850e-113e2bdf78cf" providerId="ADAL" clId="{724001B3-53D5-4B5E-9E59-3E3ADA2A67A6}" dt="2022-06-10T03:14:50.419" v="1810" actId="20577"/>
        <pc:sldMkLst>
          <pc:docMk/>
          <pc:sldMk cId="419829132" sldId="259"/>
        </pc:sldMkLst>
        <pc:spChg chg="mod">
          <ac:chgData name="Steven Christey" userId="f24da668-4c1f-41c0-850e-113e2bdf78cf" providerId="ADAL" clId="{724001B3-53D5-4B5E-9E59-3E3ADA2A67A6}" dt="2022-06-10T03:14:50.419" v="1810" actId="20577"/>
          <ac:spMkLst>
            <pc:docMk/>
            <pc:sldMk cId="419829132" sldId="259"/>
            <ac:spMk id="3" creationId="{82D362E5-07C7-4CAA-BC75-79276F7A517C}"/>
          </ac:spMkLst>
        </pc:spChg>
      </pc:sldChg>
      <pc:sldChg chg="modSp mod">
        <pc:chgData name="Steven Christey" userId="f24da668-4c1f-41c0-850e-113e2bdf78cf" providerId="ADAL" clId="{724001B3-53D5-4B5E-9E59-3E3ADA2A67A6}" dt="2022-06-10T03:15:30.477" v="1811" actId="2711"/>
        <pc:sldMkLst>
          <pc:docMk/>
          <pc:sldMk cId="2878771369" sldId="337"/>
        </pc:sldMkLst>
        <pc:spChg chg="mod">
          <ac:chgData name="Steven Christey" userId="f24da668-4c1f-41c0-850e-113e2bdf78cf" providerId="ADAL" clId="{724001B3-53D5-4B5E-9E59-3E3ADA2A67A6}" dt="2022-06-10T03:15:30.477" v="1811" actId="2711"/>
          <ac:spMkLst>
            <pc:docMk/>
            <pc:sldMk cId="2878771369" sldId="337"/>
            <ac:spMk id="3" creationId="{2DC901B9-6E8B-48EA-8D7F-A4D25C3199EC}"/>
          </ac:spMkLst>
        </pc:spChg>
      </pc:sldChg>
      <pc:sldChg chg="addSp delSp modSp mod">
        <pc:chgData name="Steven Christey" userId="f24da668-4c1f-41c0-850e-113e2bdf78cf" providerId="ADAL" clId="{724001B3-53D5-4B5E-9E59-3E3ADA2A67A6}" dt="2022-06-10T02:46:28.558" v="1098" actId="21"/>
        <pc:sldMkLst>
          <pc:docMk/>
          <pc:sldMk cId="3414871681" sldId="345"/>
        </pc:sldMkLst>
        <pc:spChg chg="add mod">
          <ac:chgData name="Steven Christey" userId="f24da668-4c1f-41c0-850e-113e2bdf78cf" providerId="ADAL" clId="{724001B3-53D5-4B5E-9E59-3E3ADA2A67A6}" dt="2022-06-10T02:46:28.558" v="1098" actId="21"/>
          <ac:spMkLst>
            <pc:docMk/>
            <pc:sldMk cId="3414871681" sldId="345"/>
            <ac:spMk id="5" creationId="{D77DFD11-4828-4383-13C4-371C05CE3965}"/>
          </ac:spMkLst>
        </pc:spChg>
        <pc:spChg chg="del mod">
          <ac:chgData name="Steven Christey" userId="f24da668-4c1f-41c0-850e-113e2bdf78cf" providerId="ADAL" clId="{724001B3-53D5-4B5E-9E59-3E3ADA2A67A6}" dt="2022-06-10T02:29:38.707" v="48" actId="478"/>
          <ac:spMkLst>
            <pc:docMk/>
            <pc:sldMk cId="3414871681" sldId="345"/>
            <ac:spMk id="8" creationId="{1195F833-6907-473B-BF6C-8E968754D28B}"/>
          </ac:spMkLst>
        </pc:spChg>
        <pc:graphicFrameChg chg="del">
          <ac:chgData name="Steven Christey" userId="f24da668-4c1f-41c0-850e-113e2bdf78cf" providerId="ADAL" clId="{724001B3-53D5-4B5E-9E59-3E3ADA2A67A6}" dt="2022-06-10T02:29:06.072" v="42" actId="478"/>
          <ac:graphicFrameMkLst>
            <pc:docMk/>
            <pc:sldMk cId="3414871681" sldId="345"/>
            <ac:graphicFrameMk id="7" creationId="{325FB99E-EE47-43B4-8111-F4B233DBFEBB}"/>
          </ac:graphicFrameMkLst>
        </pc:graphicFrameChg>
      </pc:sldChg>
      <pc:sldChg chg="modSp mod">
        <pc:chgData name="Steven Christey" userId="f24da668-4c1f-41c0-850e-113e2bdf78cf" providerId="ADAL" clId="{724001B3-53D5-4B5E-9E59-3E3ADA2A67A6}" dt="2022-06-10T02:51:01.022" v="1243" actId="14734"/>
        <pc:sldMkLst>
          <pc:docMk/>
          <pc:sldMk cId="1461461298" sldId="347"/>
        </pc:sldMkLst>
        <pc:graphicFrameChg chg="mod modGraphic">
          <ac:chgData name="Steven Christey" userId="f24da668-4c1f-41c0-850e-113e2bdf78cf" providerId="ADAL" clId="{724001B3-53D5-4B5E-9E59-3E3ADA2A67A6}" dt="2022-06-10T02:51:01.022" v="1243" actId="14734"/>
          <ac:graphicFrameMkLst>
            <pc:docMk/>
            <pc:sldMk cId="1461461298" sldId="347"/>
            <ac:graphicFrameMk id="7" creationId="{325FB99E-EE47-43B4-8111-F4B233DBFEBB}"/>
          </ac:graphicFrameMkLst>
        </pc:graphicFrameChg>
      </pc:sldChg>
      <pc:sldChg chg="modSp mod">
        <pc:chgData name="Steven Christey" userId="f24da668-4c1f-41c0-850e-113e2bdf78cf" providerId="ADAL" clId="{724001B3-53D5-4B5E-9E59-3E3ADA2A67A6}" dt="2022-06-10T02:51:20.518" v="1244" actId="14100"/>
        <pc:sldMkLst>
          <pc:docMk/>
          <pc:sldMk cId="535637520" sldId="377"/>
        </pc:sldMkLst>
        <pc:spChg chg="mod">
          <ac:chgData name="Steven Christey" userId="f24da668-4c1f-41c0-850e-113e2bdf78cf" providerId="ADAL" clId="{724001B3-53D5-4B5E-9E59-3E3ADA2A67A6}" dt="2022-06-10T02:51:20.518" v="1244" actId="14100"/>
          <ac:spMkLst>
            <pc:docMk/>
            <pc:sldMk cId="535637520" sldId="377"/>
            <ac:spMk id="3" creationId="{7C12B0E8-BD2F-D7D5-04A4-F75CF2E65CBE}"/>
          </ac:spMkLst>
        </pc:spChg>
      </pc:sldChg>
      <pc:sldChg chg="ord">
        <pc:chgData name="Steven Christey" userId="f24da668-4c1f-41c0-850e-113e2bdf78cf" providerId="ADAL" clId="{724001B3-53D5-4B5E-9E59-3E3ADA2A67A6}" dt="2022-06-10T15:05:58.027" v="1867"/>
        <pc:sldMkLst>
          <pc:docMk/>
          <pc:sldMk cId="4283843334" sldId="377"/>
        </pc:sldMkLst>
      </pc:sldChg>
      <pc:sldChg chg="modSp mod">
        <pc:chgData name="Steven Christey" userId="f24da668-4c1f-41c0-850e-113e2bdf78cf" providerId="ADAL" clId="{724001B3-53D5-4B5E-9E59-3E3ADA2A67A6}" dt="2022-06-10T02:52:00.878" v="1246"/>
        <pc:sldMkLst>
          <pc:docMk/>
          <pc:sldMk cId="2508049106" sldId="378"/>
        </pc:sldMkLst>
        <pc:spChg chg="mod">
          <ac:chgData name="Steven Christey" userId="f24da668-4c1f-41c0-850e-113e2bdf78cf" providerId="ADAL" clId="{724001B3-53D5-4B5E-9E59-3E3ADA2A67A6}" dt="2022-06-10T02:52:00.878" v="1246"/>
          <ac:spMkLst>
            <pc:docMk/>
            <pc:sldMk cId="2508049106" sldId="378"/>
            <ac:spMk id="3" creationId="{8AD541CB-C595-EFDA-25AA-5EDC9CC9673E}"/>
          </ac:spMkLst>
        </pc:spChg>
      </pc:sldChg>
      <pc:sldChg chg="modSp mod">
        <pc:chgData name="Steven Christey" userId="f24da668-4c1f-41c0-850e-113e2bdf78cf" providerId="ADAL" clId="{724001B3-53D5-4B5E-9E59-3E3ADA2A67A6}" dt="2022-06-10T02:52:11.134" v="1248"/>
        <pc:sldMkLst>
          <pc:docMk/>
          <pc:sldMk cId="3715937678" sldId="379"/>
        </pc:sldMkLst>
        <pc:spChg chg="mod">
          <ac:chgData name="Steven Christey" userId="f24da668-4c1f-41c0-850e-113e2bdf78cf" providerId="ADAL" clId="{724001B3-53D5-4B5E-9E59-3E3ADA2A67A6}" dt="2022-06-10T02:52:11.134" v="1248"/>
          <ac:spMkLst>
            <pc:docMk/>
            <pc:sldMk cId="3715937678" sldId="379"/>
            <ac:spMk id="3" creationId="{635127CB-37E3-1A9C-3BB9-C23C7ADD46AF}"/>
          </ac:spMkLst>
        </pc:spChg>
      </pc:sldChg>
      <pc:sldChg chg="modSp mod ord">
        <pc:chgData name="Steven Christey" userId="f24da668-4c1f-41c0-850e-113e2bdf78cf" providerId="ADAL" clId="{724001B3-53D5-4B5E-9E59-3E3ADA2A67A6}" dt="2022-06-10T02:44:45.290" v="993" actId="313"/>
        <pc:sldMkLst>
          <pc:docMk/>
          <pc:sldMk cId="1479922419" sldId="381"/>
        </pc:sldMkLst>
        <pc:spChg chg="mod">
          <ac:chgData name="Steven Christey" userId="f24da668-4c1f-41c0-850e-113e2bdf78cf" providerId="ADAL" clId="{724001B3-53D5-4B5E-9E59-3E3ADA2A67A6}" dt="2022-06-10T02:43:05.707" v="961" actId="20577"/>
          <ac:spMkLst>
            <pc:docMk/>
            <pc:sldMk cId="1479922419" sldId="381"/>
            <ac:spMk id="2" creationId="{5316699C-5FC6-5B9F-08C0-E5098FD5DB71}"/>
          </ac:spMkLst>
        </pc:spChg>
        <pc:spChg chg="mod">
          <ac:chgData name="Steven Christey" userId="f24da668-4c1f-41c0-850e-113e2bdf78cf" providerId="ADAL" clId="{724001B3-53D5-4B5E-9E59-3E3ADA2A67A6}" dt="2022-06-10T02:44:45.290" v="993" actId="313"/>
          <ac:spMkLst>
            <pc:docMk/>
            <pc:sldMk cId="1479922419" sldId="381"/>
            <ac:spMk id="3" creationId="{F331664C-580D-EBC0-6F7C-98FA9F38B81C}"/>
          </ac:spMkLst>
        </pc:spChg>
      </pc:sldChg>
      <pc:sldChg chg="modSp mod">
        <pc:chgData name="Steven Christey" userId="f24da668-4c1f-41c0-850e-113e2bdf78cf" providerId="ADAL" clId="{724001B3-53D5-4B5E-9E59-3E3ADA2A67A6}" dt="2022-06-10T02:54:51.639" v="1318" actId="20577"/>
        <pc:sldMkLst>
          <pc:docMk/>
          <pc:sldMk cId="1509825142" sldId="382"/>
        </pc:sldMkLst>
        <pc:spChg chg="mod">
          <ac:chgData name="Steven Christey" userId="f24da668-4c1f-41c0-850e-113e2bdf78cf" providerId="ADAL" clId="{724001B3-53D5-4B5E-9E59-3E3ADA2A67A6}" dt="2022-06-10T02:54:51.639" v="1318" actId="20577"/>
          <ac:spMkLst>
            <pc:docMk/>
            <pc:sldMk cId="1509825142" sldId="382"/>
            <ac:spMk id="3" creationId="{6E9FADFF-AABF-0A22-AF9C-7EEB6D078C6B}"/>
          </ac:spMkLst>
        </pc:spChg>
      </pc:sldChg>
      <pc:sldChg chg="modSp mod">
        <pc:chgData name="Steven Christey" userId="f24da668-4c1f-41c0-850e-113e2bdf78cf" providerId="ADAL" clId="{724001B3-53D5-4B5E-9E59-3E3ADA2A67A6}" dt="2022-06-10T03:09:38.512" v="1745" actId="20577"/>
        <pc:sldMkLst>
          <pc:docMk/>
          <pc:sldMk cId="2879982179" sldId="383"/>
        </pc:sldMkLst>
        <pc:spChg chg="mod">
          <ac:chgData name="Steven Christey" userId="f24da668-4c1f-41c0-850e-113e2bdf78cf" providerId="ADAL" clId="{724001B3-53D5-4B5E-9E59-3E3ADA2A67A6}" dt="2022-06-10T03:09:38.512" v="1745" actId="20577"/>
          <ac:spMkLst>
            <pc:docMk/>
            <pc:sldMk cId="2879982179" sldId="383"/>
            <ac:spMk id="3" creationId="{70D01D38-6590-143E-1E32-5015053F2580}"/>
          </ac:spMkLst>
        </pc:spChg>
      </pc:sldChg>
      <pc:sldChg chg="modSp mod">
        <pc:chgData name="Steven Christey" userId="f24da668-4c1f-41c0-850e-113e2bdf78cf" providerId="ADAL" clId="{724001B3-53D5-4B5E-9E59-3E3ADA2A67A6}" dt="2022-06-10T03:21:40.431" v="1865" actId="20577"/>
        <pc:sldMkLst>
          <pc:docMk/>
          <pc:sldMk cId="1328700162" sldId="390"/>
        </pc:sldMkLst>
        <pc:spChg chg="mod">
          <ac:chgData name="Steven Christey" userId="f24da668-4c1f-41c0-850e-113e2bdf78cf" providerId="ADAL" clId="{724001B3-53D5-4B5E-9E59-3E3ADA2A67A6}" dt="2022-06-10T03:21:40.431" v="1865" actId="20577"/>
          <ac:spMkLst>
            <pc:docMk/>
            <pc:sldMk cId="1328700162" sldId="390"/>
            <ac:spMk id="3" creationId="{39745FE5-632D-97EC-5C67-A76CF710E0A4}"/>
          </ac:spMkLst>
        </pc:spChg>
      </pc:sldChg>
      <pc:sldChg chg="add">
        <pc:chgData name="Steven Christey" userId="f24da668-4c1f-41c0-850e-113e2bdf78cf" providerId="ADAL" clId="{724001B3-53D5-4B5E-9E59-3E3ADA2A67A6}" dt="2022-06-10T02:29:00.924" v="41"/>
        <pc:sldMkLst>
          <pc:docMk/>
          <pc:sldMk cId="2135820423" sldId="392"/>
        </pc:sldMkLst>
      </pc:sldChg>
      <pc:sldChg chg="modSp new mod">
        <pc:chgData name="Steven Christey" userId="f24da668-4c1f-41c0-850e-113e2bdf78cf" providerId="ADAL" clId="{724001B3-53D5-4B5E-9E59-3E3ADA2A67A6}" dt="2022-06-10T02:46:02.664" v="1097" actId="20577"/>
        <pc:sldMkLst>
          <pc:docMk/>
          <pc:sldMk cId="2525101230" sldId="393"/>
        </pc:sldMkLst>
        <pc:spChg chg="mod">
          <ac:chgData name="Steven Christey" userId="f24da668-4c1f-41c0-850e-113e2bdf78cf" providerId="ADAL" clId="{724001B3-53D5-4B5E-9E59-3E3ADA2A67A6}" dt="2022-06-10T02:36:34.263" v="536" actId="20577"/>
          <ac:spMkLst>
            <pc:docMk/>
            <pc:sldMk cId="2525101230" sldId="393"/>
            <ac:spMk id="2" creationId="{A2B4F4DE-5371-9016-B307-53A84AF44EF1}"/>
          </ac:spMkLst>
        </pc:spChg>
        <pc:spChg chg="mod">
          <ac:chgData name="Steven Christey" userId="f24da668-4c1f-41c0-850e-113e2bdf78cf" providerId="ADAL" clId="{724001B3-53D5-4B5E-9E59-3E3ADA2A67A6}" dt="2022-06-10T02:46:02.664" v="1097" actId="20577"/>
          <ac:spMkLst>
            <pc:docMk/>
            <pc:sldMk cId="2525101230" sldId="393"/>
            <ac:spMk id="3" creationId="{1AE8F8F4-CA77-C16D-143E-A945E7EAF39E}"/>
          </ac:spMkLst>
        </pc:spChg>
      </pc:sldChg>
      <pc:sldChg chg="modSp new del mod">
        <pc:chgData name="Steven Christey" userId="f24da668-4c1f-41c0-850e-113e2bdf78cf" providerId="ADAL" clId="{724001B3-53D5-4B5E-9E59-3E3ADA2A67A6}" dt="2022-06-10T03:19:59.081" v="1864" actId="47"/>
        <pc:sldMkLst>
          <pc:docMk/>
          <pc:sldMk cId="2631780340" sldId="394"/>
        </pc:sldMkLst>
        <pc:spChg chg="mod">
          <ac:chgData name="Steven Christey" userId="f24da668-4c1f-41c0-850e-113e2bdf78cf" providerId="ADAL" clId="{724001B3-53D5-4B5E-9E59-3E3ADA2A67A6}" dt="2022-06-10T03:00:55.806" v="1405"/>
          <ac:spMkLst>
            <pc:docMk/>
            <pc:sldMk cId="2631780340" sldId="394"/>
            <ac:spMk id="2" creationId="{C687751E-E619-6DD2-A6ED-B6CC731970CF}"/>
          </ac:spMkLst>
        </pc:spChg>
        <pc:spChg chg="mod">
          <ac:chgData name="Steven Christey" userId="f24da668-4c1f-41c0-850e-113e2bdf78cf" providerId="ADAL" clId="{724001B3-53D5-4B5E-9E59-3E3ADA2A67A6}" dt="2022-06-10T03:16:55.765" v="1824" actId="21"/>
          <ac:spMkLst>
            <pc:docMk/>
            <pc:sldMk cId="2631780340" sldId="394"/>
            <ac:spMk id="3" creationId="{B5C86A34-6154-7738-11D6-853A5854B326}"/>
          </ac:spMkLst>
        </pc:spChg>
      </pc:sldChg>
      <pc:sldChg chg="modSp new mod">
        <pc:chgData name="Steven Christey" userId="f24da668-4c1f-41c0-850e-113e2bdf78cf" providerId="ADAL" clId="{724001B3-53D5-4B5E-9E59-3E3ADA2A67A6}" dt="2022-06-10T03:10:54.352" v="1799" actId="313"/>
        <pc:sldMkLst>
          <pc:docMk/>
          <pc:sldMk cId="1598431617" sldId="395"/>
        </pc:sldMkLst>
        <pc:spChg chg="mod">
          <ac:chgData name="Steven Christey" userId="f24da668-4c1f-41c0-850e-113e2bdf78cf" providerId="ADAL" clId="{724001B3-53D5-4B5E-9E59-3E3ADA2A67A6}" dt="2022-06-10T03:10:15.132" v="1766" actId="20577"/>
          <ac:spMkLst>
            <pc:docMk/>
            <pc:sldMk cId="1598431617" sldId="395"/>
            <ac:spMk id="2" creationId="{C4357B0C-9E9A-CB09-E5EE-F4D312D8949F}"/>
          </ac:spMkLst>
        </pc:spChg>
        <pc:spChg chg="mod">
          <ac:chgData name="Steven Christey" userId="f24da668-4c1f-41c0-850e-113e2bdf78cf" providerId="ADAL" clId="{724001B3-53D5-4B5E-9E59-3E3ADA2A67A6}" dt="2022-06-10T03:10:54.352" v="1799" actId="313"/>
          <ac:spMkLst>
            <pc:docMk/>
            <pc:sldMk cId="1598431617" sldId="395"/>
            <ac:spMk id="3" creationId="{A67672FF-32FA-3693-98F5-85ED4E007AE1}"/>
          </ac:spMkLst>
        </pc:spChg>
      </pc:sldChg>
      <pc:sldChg chg="new del">
        <pc:chgData name="Steven Christey" userId="f24da668-4c1f-41c0-850e-113e2bdf78cf" providerId="ADAL" clId="{724001B3-53D5-4B5E-9E59-3E3ADA2A67A6}" dt="2022-06-10T03:11:07.183" v="1800" actId="47"/>
        <pc:sldMkLst>
          <pc:docMk/>
          <pc:sldMk cId="733995120" sldId="396"/>
        </pc:sldMkLst>
      </pc:sldChg>
      <pc:sldChg chg="new del">
        <pc:chgData name="Steven Christey" userId="f24da668-4c1f-41c0-850e-113e2bdf78cf" providerId="ADAL" clId="{724001B3-53D5-4B5E-9E59-3E3ADA2A67A6}" dt="2022-06-10T03:16:12.468" v="1813" actId="680"/>
        <pc:sldMkLst>
          <pc:docMk/>
          <pc:sldMk cId="892202603" sldId="396"/>
        </pc:sldMkLst>
      </pc:sldChg>
      <pc:sldChg chg="addSp delSp modSp new mod">
        <pc:chgData name="Steven Christey" userId="f24da668-4c1f-41c0-850e-113e2bdf78cf" providerId="ADAL" clId="{724001B3-53D5-4B5E-9E59-3E3ADA2A67A6}" dt="2022-06-10T03:19:40.732" v="1863"/>
        <pc:sldMkLst>
          <pc:docMk/>
          <pc:sldMk cId="3413043206" sldId="396"/>
        </pc:sldMkLst>
        <pc:spChg chg="mod">
          <ac:chgData name="Steven Christey" userId="f24da668-4c1f-41c0-850e-113e2bdf78cf" providerId="ADAL" clId="{724001B3-53D5-4B5E-9E59-3E3ADA2A67A6}" dt="2022-06-10T03:19:40.732" v="1863"/>
          <ac:spMkLst>
            <pc:docMk/>
            <pc:sldMk cId="3413043206" sldId="396"/>
            <ac:spMk id="2" creationId="{274F173D-2270-6B2D-E766-DB0DFAD17B11}"/>
          </ac:spMkLst>
        </pc:spChg>
        <pc:spChg chg="del">
          <ac:chgData name="Steven Christey" userId="f24da668-4c1f-41c0-850e-113e2bdf78cf" providerId="ADAL" clId="{724001B3-53D5-4B5E-9E59-3E3ADA2A67A6}" dt="2022-06-10T03:16:37.090" v="1815" actId="478"/>
          <ac:spMkLst>
            <pc:docMk/>
            <pc:sldMk cId="3413043206" sldId="396"/>
            <ac:spMk id="3" creationId="{296F2FF4-A3E9-CC0E-E7C2-9904E713EE83}"/>
          </ac:spMkLst>
        </pc:spChg>
        <pc:spChg chg="add mod">
          <ac:chgData name="Steven Christey" userId="f24da668-4c1f-41c0-850e-113e2bdf78cf" providerId="ADAL" clId="{724001B3-53D5-4B5E-9E59-3E3ADA2A67A6}" dt="2022-06-10T03:19:11.495" v="1855" actId="113"/>
          <ac:spMkLst>
            <pc:docMk/>
            <pc:sldMk cId="3413043206" sldId="396"/>
            <ac:spMk id="5" creationId="{241FB430-AFD6-EF3A-13AA-FC3157949B5F}"/>
          </ac:spMkLst>
        </pc:spChg>
        <pc:spChg chg="add mod">
          <ac:chgData name="Steven Christey" userId="f24da668-4c1f-41c0-850e-113e2bdf78cf" providerId="ADAL" clId="{724001B3-53D5-4B5E-9E59-3E3ADA2A67A6}" dt="2022-06-10T03:19:31.995" v="1862" actId="113"/>
          <ac:spMkLst>
            <pc:docMk/>
            <pc:sldMk cId="3413043206" sldId="396"/>
            <ac:spMk id="6" creationId="{18EA093D-C7A3-0F1D-46B4-760339ED3167}"/>
          </ac:spMkLst>
        </pc:spChg>
      </pc:sldChg>
    </pc:docChg>
  </pc:docChgLst>
  <pc:docChgLst>
    <pc:chgData name="Gananand G Kini" userId="7e704cb4-ceca-45b4-9649-11f664136731" providerId="ADAL" clId="{BE2C0701-9600-E745-A541-66601ADABCDC}"/>
    <pc:docChg chg="undo custSel addSld delSld modSld sldOrd modMainMaster">
      <pc:chgData name="Gananand G Kini" userId="7e704cb4-ceca-45b4-9649-11f664136731" providerId="ADAL" clId="{BE2C0701-9600-E745-A541-66601ADABCDC}" dt="2022-05-13T16:26:25.097" v="835" actId="20577"/>
      <pc:docMkLst>
        <pc:docMk/>
      </pc:docMkLst>
      <pc:sldChg chg="modSp mod">
        <pc:chgData name="Gananand G Kini" userId="7e704cb4-ceca-45b4-9649-11f664136731" providerId="ADAL" clId="{BE2C0701-9600-E745-A541-66601ADABCDC}" dt="2022-05-13T16:26:25.097" v="835" actId="20577"/>
        <pc:sldMkLst>
          <pc:docMk/>
          <pc:sldMk cId="419829132" sldId="259"/>
        </pc:sldMkLst>
        <pc:spChg chg="mod">
          <ac:chgData name="Gananand G Kini" userId="7e704cb4-ceca-45b4-9649-11f664136731" providerId="ADAL" clId="{BE2C0701-9600-E745-A541-66601ADABCDC}" dt="2022-05-13T16:26:25.097" v="835" actId="20577"/>
          <ac:spMkLst>
            <pc:docMk/>
            <pc:sldMk cId="419829132" sldId="259"/>
            <ac:spMk id="3" creationId="{82D362E5-07C7-4CAA-BC75-79276F7A517C}"/>
          </ac:spMkLst>
        </pc:spChg>
      </pc:sldChg>
      <pc:sldChg chg="modSp mod">
        <pc:chgData name="Gananand G Kini" userId="7e704cb4-ceca-45b4-9649-11f664136731" providerId="ADAL" clId="{BE2C0701-9600-E745-A541-66601ADABCDC}" dt="2022-05-13T14:21:59.057" v="780" actId="20577"/>
        <pc:sldMkLst>
          <pc:docMk/>
          <pc:sldMk cId="604466117" sldId="271"/>
        </pc:sldMkLst>
        <pc:spChg chg="mod">
          <ac:chgData name="Gananand G Kini" userId="7e704cb4-ceca-45b4-9649-11f664136731" providerId="ADAL" clId="{BE2C0701-9600-E745-A541-66601ADABCDC}" dt="2022-05-13T14:21:59.057" v="780" actId="20577"/>
          <ac:spMkLst>
            <pc:docMk/>
            <pc:sldMk cId="604466117" sldId="271"/>
            <ac:spMk id="2" creationId="{EBDCA74A-3141-9B4D-BB33-D320F37C039C}"/>
          </ac:spMkLst>
        </pc:spChg>
      </pc:sldChg>
      <pc:sldChg chg="del">
        <pc:chgData name="Gananand G Kini" userId="7e704cb4-ceca-45b4-9649-11f664136731" providerId="ADAL" clId="{BE2C0701-9600-E745-A541-66601ADABCDC}" dt="2022-05-13T14:19:57.675" v="641" actId="2696"/>
        <pc:sldMkLst>
          <pc:docMk/>
          <pc:sldMk cId="756396152" sldId="332"/>
        </pc:sldMkLst>
      </pc:sldChg>
      <pc:sldChg chg="modSp mod">
        <pc:chgData name="Gananand G Kini" userId="7e704cb4-ceca-45b4-9649-11f664136731" providerId="ADAL" clId="{BE2C0701-9600-E745-A541-66601ADABCDC}" dt="2022-05-12T19:12:25.720" v="320" actId="20577"/>
        <pc:sldMkLst>
          <pc:docMk/>
          <pc:sldMk cId="2878771369" sldId="337"/>
        </pc:sldMkLst>
        <pc:spChg chg="mod">
          <ac:chgData name="Gananand G Kini" userId="7e704cb4-ceca-45b4-9649-11f664136731" providerId="ADAL" clId="{BE2C0701-9600-E745-A541-66601ADABCDC}" dt="2022-05-12T19:12:25.720" v="320" actId="20577"/>
          <ac:spMkLst>
            <pc:docMk/>
            <pc:sldMk cId="2878771369" sldId="337"/>
            <ac:spMk id="3" creationId="{2DC901B9-6E8B-48EA-8D7F-A4D25C3199EC}"/>
          </ac:spMkLst>
        </pc:spChg>
      </pc:sldChg>
      <pc:sldChg chg="del">
        <pc:chgData name="Gananand G Kini" userId="7e704cb4-ceca-45b4-9649-11f664136731" providerId="ADAL" clId="{BE2C0701-9600-E745-A541-66601ADABCDC}" dt="2022-05-10T16:33:55.491" v="6" actId="2696"/>
        <pc:sldMkLst>
          <pc:docMk/>
          <pc:sldMk cId="1097419256" sldId="349"/>
        </pc:sldMkLst>
      </pc:sldChg>
      <pc:sldChg chg="del">
        <pc:chgData name="Gananand G Kini" userId="7e704cb4-ceca-45b4-9649-11f664136731" providerId="ADAL" clId="{BE2C0701-9600-E745-A541-66601ADABCDC}" dt="2022-05-13T14:18:46.908" v="579" actId="2696"/>
        <pc:sldMkLst>
          <pc:docMk/>
          <pc:sldMk cId="4130587258" sldId="350"/>
        </pc:sldMkLst>
      </pc:sldChg>
      <pc:sldChg chg="del">
        <pc:chgData name="Gananand G Kini" userId="7e704cb4-ceca-45b4-9649-11f664136731" providerId="ADAL" clId="{BE2C0701-9600-E745-A541-66601ADABCDC}" dt="2022-05-13T14:18:56.942" v="581" actId="2696"/>
        <pc:sldMkLst>
          <pc:docMk/>
          <pc:sldMk cId="2604669011" sldId="354"/>
        </pc:sldMkLst>
      </pc:sldChg>
      <pc:sldChg chg="modSp add del mod">
        <pc:chgData name="Gananand G Kini" userId="7e704cb4-ceca-45b4-9649-11f664136731" providerId="ADAL" clId="{BE2C0701-9600-E745-A541-66601ADABCDC}" dt="2022-05-13T14:21:06.091" v="717" actId="2696"/>
        <pc:sldMkLst>
          <pc:docMk/>
          <pc:sldMk cId="2980601682" sldId="356"/>
        </pc:sldMkLst>
        <pc:spChg chg="mod">
          <ac:chgData name="Gananand G Kini" userId="7e704cb4-ceca-45b4-9649-11f664136731" providerId="ADAL" clId="{BE2C0701-9600-E745-A541-66601ADABCDC}" dt="2022-05-10T17:11:05.452" v="56" actId="20577"/>
          <ac:spMkLst>
            <pc:docMk/>
            <pc:sldMk cId="2980601682" sldId="356"/>
            <ac:spMk id="3" creationId="{C6214ED3-1C88-2643-9C77-37FE7651FC39}"/>
          </ac:spMkLst>
        </pc:spChg>
      </pc:sldChg>
      <pc:sldChg chg="modSp new mod">
        <pc:chgData name="Gananand G Kini" userId="7e704cb4-ceca-45b4-9649-11f664136731" providerId="ADAL" clId="{BE2C0701-9600-E745-A541-66601ADABCDC}" dt="2022-05-10T17:11:18.422" v="74" actId="13926"/>
        <pc:sldMkLst>
          <pc:docMk/>
          <pc:sldMk cId="1861831859" sldId="357"/>
        </pc:sldMkLst>
        <pc:spChg chg="mod">
          <ac:chgData name="Gananand G Kini" userId="7e704cb4-ceca-45b4-9649-11f664136731" providerId="ADAL" clId="{BE2C0701-9600-E745-A541-66601ADABCDC}" dt="2022-05-10T17:11:18.422" v="74" actId="13926"/>
          <ac:spMkLst>
            <pc:docMk/>
            <pc:sldMk cId="1861831859" sldId="357"/>
            <ac:spMk id="2" creationId="{C3BDA34B-D501-5DBB-480E-2F82B0925F4D}"/>
          </ac:spMkLst>
        </pc:spChg>
      </pc:sldChg>
      <pc:sldChg chg="modSp new mod">
        <pc:chgData name="Gananand G Kini" userId="7e704cb4-ceca-45b4-9649-11f664136731" providerId="ADAL" clId="{BE2C0701-9600-E745-A541-66601ADABCDC}" dt="2022-05-13T14:22:40.645" v="804" actId="13926"/>
        <pc:sldMkLst>
          <pc:docMk/>
          <pc:sldMk cId="952048408" sldId="358"/>
        </pc:sldMkLst>
        <pc:spChg chg="mod">
          <ac:chgData name="Gananand G Kini" userId="7e704cb4-ceca-45b4-9649-11f664136731" providerId="ADAL" clId="{BE2C0701-9600-E745-A541-66601ADABCDC}" dt="2022-05-13T14:22:40.645" v="804" actId="13926"/>
          <ac:spMkLst>
            <pc:docMk/>
            <pc:sldMk cId="952048408" sldId="358"/>
            <ac:spMk id="2" creationId="{9FC9592C-F56D-A53A-71AB-2A14964651DD}"/>
          </ac:spMkLst>
        </pc:spChg>
      </pc:sldChg>
      <pc:sldChg chg="modSp add del mod">
        <pc:chgData name="Gananand G Kini" userId="7e704cb4-ceca-45b4-9649-11f664136731" providerId="ADAL" clId="{BE2C0701-9600-E745-A541-66601ADABCDC}" dt="2022-05-13T14:21:51.746" v="773" actId="2696"/>
        <pc:sldMkLst>
          <pc:docMk/>
          <pc:sldMk cId="530878898" sldId="359"/>
        </pc:sldMkLst>
        <pc:spChg chg="mod">
          <ac:chgData name="Gananand G Kini" userId="7e704cb4-ceca-45b4-9649-11f664136731" providerId="ADAL" clId="{BE2C0701-9600-E745-A541-66601ADABCDC}" dt="2022-05-10T17:11:53.025" v="147" actId="20577"/>
          <ac:spMkLst>
            <pc:docMk/>
            <pc:sldMk cId="530878898" sldId="359"/>
            <ac:spMk id="3" creationId="{C6214ED3-1C88-2643-9C77-37FE7651FC39}"/>
          </ac:spMkLst>
        </pc:spChg>
      </pc:sldChg>
      <pc:sldChg chg="add del">
        <pc:chgData name="Gananand G Kini" userId="7e704cb4-ceca-45b4-9649-11f664136731" providerId="ADAL" clId="{BE2C0701-9600-E745-A541-66601ADABCDC}" dt="2022-05-10T17:11:31.046" v="77"/>
        <pc:sldMkLst>
          <pc:docMk/>
          <pc:sldMk cId="1082494808" sldId="359"/>
        </pc:sldMkLst>
      </pc:sldChg>
      <pc:sldChg chg="ord">
        <pc:chgData name="Gananand G Kini" userId="7e704cb4-ceca-45b4-9649-11f664136731" providerId="ADAL" clId="{BE2C0701-9600-E745-A541-66601ADABCDC}" dt="2022-05-12T19:23:43.643" v="373" actId="20578"/>
        <pc:sldMkLst>
          <pc:docMk/>
          <pc:sldMk cId="3906967755" sldId="361"/>
        </pc:sldMkLst>
      </pc:sldChg>
      <pc:sldChg chg="ord">
        <pc:chgData name="Gananand G Kini" userId="7e704cb4-ceca-45b4-9649-11f664136731" providerId="ADAL" clId="{BE2C0701-9600-E745-A541-66601ADABCDC}" dt="2022-05-12T19:23:43.643" v="373" actId="20578"/>
        <pc:sldMkLst>
          <pc:docMk/>
          <pc:sldMk cId="3808583288" sldId="362"/>
        </pc:sldMkLst>
      </pc:sldChg>
      <pc:sldChg chg="ord">
        <pc:chgData name="Gananand G Kini" userId="7e704cb4-ceca-45b4-9649-11f664136731" providerId="ADAL" clId="{BE2C0701-9600-E745-A541-66601ADABCDC}" dt="2022-05-12T19:23:43.643" v="373" actId="20578"/>
        <pc:sldMkLst>
          <pc:docMk/>
          <pc:sldMk cId="2696157842" sldId="363"/>
        </pc:sldMkLst>
      </pc:sldChg>
      <pc:sldChg chg="modSp new mod ord">
        <pc:chgData name="Gananand G Kini" userId="7e704cb4-ceca-45b4-9649-11f664136731" providerId="ADAL" clId="{BE2C0701-9600-E745-A541-66601ADABCDC}" dt="2022-05-13T14:22:51.279" v="824" actId="13926"/>
        <pc:sldMkLst>
          <pc:docMk/>
          <pc:sldMk cId="3613095970" sldId="364"/>
        </pc:sldMkLst>
        <pc:spChg chg="mod">
          <ac:chgData name="Gananand G Kini" userId="7e704cb4-ceca-45b4-9649-11f664136731" providerId="ADAL" clId="{BE2C0701-9600-E745-A541-66601ADABCDC}" dt="2022-05-13T14:22:51.279" v="824" actId="13926"/>
          <ac:spMkLst>
            <pc:docMk/>
            <pc:sldMk cId="3613095970" sldId="364"/>
            <ac:spMk id="2" creationId="{3A0EBB90-E793-EF2A-ECD8-26296AB27B32}"/>
          </ac:spMkLst>
        </pc:spChg>
      </pc:sldChg>
      <pc:sldChg chg="add">
        <pc:chgData name="Gananand G Kini" userId="7e704cb4-ceca-45b4-9649-11f664136731" providerId="ADAL" clId="{BE2C0701-9600-E745-A541-66601ADABCDC}" dt="2022-05-13T16:24:19.617" v="828"/>
        <pc:sldMkLst>
          <pc:docMk/>
          <pc:sldMk cId="686738856" sldId="365"/>
        </pc:sldMkLst>
      </pc:sldChg>
      <pc:sldChg chg="addSp delSp modSp add del mod modClrScheme chgLayout">
        <pc:chgData name="Gananand G Kini" userId="7e704cb4-ceca-45b4-9649-11f664136731" providerId="ADAL" clId="{BE2C0701-9600-E745-A541-66601ADABCDC}" dt="2022-05-13T16:24:12.480" v="827" actId="2696"/>
        <pc:sldMkLst>
          <pc:docMk/>
          <pc:sldMk cId="2727111135" sldId="365"/>
        </pc:sldMkLst>
        <pc:spChg chg="add del mod ord">
          <ac:chgData name="Gananand G Kini" userId="7e704cb4-ceca-45b4-9649-11f664136731" providerId="ADAL" clId="{BE2C0701-9600-E745-A541-66601ADABCDC}" dt="2022-05-13T14:15:32.892" v="481" actId="700"/>
          <ac:spMkLst>
            <pc:docMk/>
            <pc:sldMk cId="2727111135" sldId="365"/>
            <ac:spMk id="2" creationId="{0796E599-F88F-8487-62D9-0BAE4847A239}"/>
          </ac:spMkLst>
        </pc:spChg>
        <pc:spChg chg="del mod ord">
          <ac:chgData name="Gananand G Kini" userId="7e704cb4-ceca-45b4-9649-11f664136731" providerId="ADAL" clId="{BE2C0701-9600-E745-A541-66601ADABCDC}" dt="2022-05-13T14:18:16.144" v="551" actId="478"/>
          <ac:spMkLst>
            <pc:docMk/>
            <pc:sldMk cId="2727111135" sldId="365"/>
            <ac:spMk id="3" creationId="{C6214ED3-1C88-2643-9C77-37FE7651FC39}"/>
          </ac:spMkLst>
        </pc:spChg>
        <pc:spChg chg="mod ord">
          <ac:chgData name="Gananand G Kini" userId="7e704cb4-ceca-45b4-9649-11f664136731" providerId="ADAL" clId="{BE2C0701-9600-E745-A541-66601ADABCDC}" dt="2022-05-13T14:18:08.594" v="548" actId="700"/>
          <ac:spMkLst>
            <pc:docMk/>
            <pc:sldMk cId="2727111135" sldId="365"/>
            <ac:spMk id="4" creationId="{AE738E7D-4756-7048-88BA-7520F36DD17B}"/>
          </ac:spMkLst>
        </pc:spChg>
        <pc:spChg chg="add del mod">
          <ac:chgData name="Gananand G Kini" userId="7e704cb4-ceca-45b4-9649-11f664136731" providerId="ADAL" clId="{BE2C0701-9600-E745-A541-66601ADABCDC}" dt="2022-05-13T14:15:37.907" v="484"/>
          <ac:spMkLst>
            <pc:docMk/>
            <pc:sldMk cId="2727111135" sldId="365"/>
            <ac:spMk id="5" creationId="{15147969-37E1-A6FB-4432-53510F361447}"/>
          </ac:spMkLst>
        </pc:spChg>
        <pc:spChg chg="add del mod ord">
          <ac:chgData name="Gananand G Kini" userId="7e704cb4-ceca-45b4-9649-11f664136731" providerId="ADAL" clId="{BE2C0701-9600-E745-A541-66601ADABCDC}" dt="2022-05-13T14:18:08.594" v="548" actId="700"/>
          <ac:spMkLst>
            <pc:docMk/>
            <pc:sldMk cId="2727111135" sldId="365"/>
            <ac:spMk id="6" creationId="{23108774-0528-AAE3-48DC-95E066F01710}"/>
          </ac:spMkLst>
        </pc:spChg>
        <pc:spChg chg="add mod ord">
          <ac:chgData name="Gananand G Kini" userId="7e704cb4-ceca-45b4-9649-11f664136731" providerId="ADAL" clId="{BE2C0701-9600-E745-A541-66601ADABCDC}" dt="2022-05-13T14:18:29.398" v="555" actId="1076"/>
          <ac:spMkLst>
            <pc:docMk/>
            <pc:sldMk cId="2727111135" sldId="365"/>
            <ac:spMk id="7" creationId="{4BA58CDD-EAB3-D5DB-68DC-F1AD8B799535}"/>
          </ac:spMkLst>
        </pc:spChg>
      </pc:sldChg>
      <pc:sldChg chg="modSp add mod ord">
        <pc:chgData name="Gananand G Kini" userId="7e704cb4-ceca-45b4-9649-11f664136731" providerId="ADAL" clId="{BE2C0701-9600-E745-A541-66601ADABCDC}" dt="2022-05-12T19:29:35.719" v="475" actId="27636"/>
        <pc:sldMkLst>
          <pc:docMk/>
          <pc:sldMk cId="1828028226" sldId="366"/>
        </pc:sldMkLst>
        <pc:spChg chg="mod">
          <ac:chgData name="Gananand G Kini" userId="7e704cb4-ceca-45b4-9649-11f664136731" providerId="ADAL" clId="{BE2C0701-9600-E745-A541-66601ADABCDC}" dt="2022-05-12T19:29:35.719" v="475" actId="27636"/>
          <ac:spMkLst>
            <pc:docMk/>
            <pc:sldMk cId="1828028226" sldId="366"/>
            <ac:spMk id="3" creationId="{C6214ED3-1C88-2643-9C77-37FE7651FC39}"/>
          </ac:spMkLst>
        </pc:spChg>
        <pc:spChg chg="mod">
          <ac:chgData name="Gananand G Kini" userId="7e704cb4-ceca-45b4-9649-11f664136731" providerId="ADAL" clId="{BE2C0701-9600-E745-A541-66601ADABCDC}" dt="2022-05-12T19:20:25.533" v="342"/>
          <ac:spMkLst>
            <pc:docMk/>
            <pc:sldMk cId="1828028226" sldId="366"/>
            <ac:spMk id="4" creationId="{AE738E7D-4756-7048-88BA-7520F36DD17B}"/>
          </ac:spMkLst>
        </pc:spChg>
      </pc:sldChg>
      <pc:sldChg chg="modSp add del mod">
        <pc:chgData name="Gananand G Kini" userId="7e704cb4-ceca-45b4-9649-11f664136731" providerId="ADAL" clId="{BE2C0701-9600-E745-A541-66601ADABCDC}" dt="2022-05-13T14:22:18.513" v="782" actId="2696"/>
        <pc:sldMkLst>
          <pc:docMk/>
          <pc:sldMk cId="1885558520" sldId="367"/>
        </pc:sldMkLst>
        <pc:spChg chg="mod">
          <ac:chgData name="Gananand G Kini" userId="7e704cb4-ceca-45b4-9649-11f664136731" providerId="ADAL" clId="{BE2C0701-9600-E745-A541-66601ADABCDC}" dt="2022-05-12T19:21:48.434" v="371" actId="20577"/>
          <ac:spMkLst>
            <pc:docMk/>
            <pc:sldMk cId="1885558520" sldId="367"/>
            <ac:spMk id="3" creationId="{C6214ED3-1C88-2643-9C77-37FE7651FC39}"/>
          </ac:spMkLst>
        </pc:spChg>
      </pc:sldChg>
      <pc:sldChg chg="modSp add mod">
        <pc:chgData name="Gananand G Kini" userId="7e704cb4-ceca-45b4-9649-11f664136731" providerId="ADAL" clId="{BE2C0701-9600-E745-A541-66601ADABCDC}" dt="2022-05-13T14:18:44.495" v="578" actId="20577"/>
        <pc:sldMkLst>
          <pc:docMk/>
          <pc:sldMk cId="3559908471" sldId="368"/>
        </pc:sldMkLst>
        <pc:spChg chg="mod">
          <ac:chgData name="Gananand G Kini" userId="7e704cb4-ceca-45b4-9649-11f664136731" providerId="ADAL" clId="{BE2C0701-9600-E745-A541-66601ADABCDC}" dt="2022-05-13T14:18:44.495" v="578" actId="20577"/>
          <ac:spMkLst>
            <pc:docMk/>
            <pc:sldMk cId="3559908471" sldId="368"/>
            <ac:spMk id="7" creationId="{4BA58CDD-EAB3-D5DB-68DC-F1AD8B799535}"/>
          </ac:spMkLst>
        </pc:spChg>
      </pc:sldChg>
      <pc:sldChg chg="addSp delSp modSp add mod modClrScheme chgLayout">
        <pc:chgData name="Gananand G Kini" userId="7e704cb4-ceca-45b4-9649-11f664136731" providerId="ADAL" clId="{BE2C0701-9600-E745-A541-66601ADABCDC}" dt="2022-05-13T14:19:47.586" v="637" actId="20577"/>
        <pc:sldMkLst>
          <pc:docMk/>
          <pc:sldMk cId="1439042158" sldId="369"/>
        </pc:sldMkLst>
        <pc:spChg chg="add del mod ord">
          <ac:chgData name="Gananand G Kini" userId="7e704cb4-ceca-45b4-9649-11f664136731" providerId="ADAL" clId="{BE2C0701-9600-E745-A541-66601ADABCDC}" dt="2022-05-13T14:19:26.694" v="624" actId="700"/>
          <ac:spMkLst>
            <pc:docMk/>
            <pc:sldMk cId="1439042158" sldId="369"/>
            <ac:spMk id="2" creationId="{030B1113-9FF3-EFA7-ED99-599ED595F900}"/>
          </ac:spMkLst>
        </pc:spChg>
        <pc:spChg chg="mod ord">
          <ac:chgData name="Gananand G Kini" userId="7e704cb4-ceca-45b4-9649-11f664136731" providerId="ADAL" clId="{BE2C0701-9600-E745-A541-66601ADABCDC}" dt="2022-05-13T14:19:26.694" v="624" actId="700"/>
          <ac:spMkLst>
            <pc:docMk/>
            <pc:sldMk cId="1439042158" sldId="369"/>
            <ac:spMk id="4" creationId="{AE738E7D-4756-7048-88BA-7520F36DD17B}"/>
          </ac:spMkLst>
        </pc:spChg>
        <pc:spChg chg="mod ord">
          <ac:chgData name="Gananand G Kini" userId="7e704cb4-ceca-45b4-9649-11f664136731" providerId="ADAL" clId="{BE2C0701-9600-E745-A541-66601ADABCDC}" dt="2022-05-13T14:19:47.586" v="637" actId="20577"/>
          <ac:spMkLst>
            <pc:docMk/>
            <pc:sldMk cId="1439042158" sldId="369"/>
            <ac:spMk id="7" creationId="{4BA58CDD-EAB3-D5DB-68DC-F1AD8B799535}"/>
          </ac:spMkLst>
        </pc:spChg>
      </pc:sldChg>
      <pc:sldChg chg="add del">
        <pc:chgData name="Gananand G Kini" userId="7e704cb4-ceca-45b4-9649-11f664136731" providerId="ADAL" clId="{BE2C0701-9600-E745-A541-66601ADABCDC}" dt="2022-05-13T14:19:53.859" v="639"/>
        <pc:sldMkLst>
          <pc:docMk/>
          <pc:sldMk cId="1476419332" sldId="370"/>
        </pc:sldMkLst>
      </pc:sldChg>
      <pc:sldChg chg="modSp add mod">
        <pc:chgData name="Gananand G Kini" userId="7e704cb4-ceca-45b4-9649-11f664136731" providerId="ADAL" clId="{BE2C0701-9600-E745-A541-66601ADABCDC}" dt="2022-05-13T14:20:10.401" v="657" actId="20577"/>
        <pc:sldMkLst>
          <pc:docMk/>
          <pc:sldMk cId="3295795597" sldId="370"/>
        </pc:sldMkLst>
        <pc:spChg chg="mod">
          <ac:chgData name="Gananand G Kini" userId="7e704cb4-ceca-45b4-9649-11f664136731" providerId="ADAL" clId="{BE2C0701-9600-E745-A541-66601ADABCDC}" dt="2022-05-13T14:20:10.401" v="657" actId="20577"/>
          <ac:spMkLst>
            <pc:docMk/>
            <pc:sldMk cId="3295795597" sldId="370"/>
            <ac:spMk id="7" creationId="{4BA58CDD-EAB3-D5DB-68DC-F1AD8B799535}"/>
          </ac:spMkLst>
        </pc:spChg>
      </pc:sldChg>
      <pc:sldChg chg="modSp add mod">
        <pc:chgData name="Gananand G Kini" userId="7e704cb4-ceca-45b4-9649-11f664136731" providerId="ADAL" clId="{BE2C0701-9600-E745-A541-66601ADABCDC}" dt="2022-05-13T14:21:45.712" v="772" actId="20577"/>
        <pc:sldMkLst>
          <pc:docMk/>
          <pc:sldMk cId="1677381356" sldId="371"/>
        </pc:sldMkLst>
        <pc:spChg chg="mod">
          <ac:chgData name="Gananand G Kini" userId="7e704cb4-ceca-45b4-9649-11f664136731" providerId="ADAL" clId="{BE2C0701-9600-E745-A541-66601ADABCDC}" dt="2022-05-13T14:21:45.712" v="772" actId="20577"/>
          <ac:spMkLst>
            <pc:docMk/>
            <pc:sldMk cId="1677381356" sldId="371"/>
            <ac:spMk id="7" creationId="{4BA58CDD-EAB3-D5DB-68DC-F1AD8B799535}"/>
          </ac:spMkLst>
        </pc:spChg>
      </pc:sldChg>
      <pc:sldChg chg="add">
        <pc:chgData name="Gananand G Kini" userId="7e704cb4-ceca-45b4-9649-11f664136731" providerId="ADAL" clId="{BE2C0701-9600-E745-A541-66601ADABCDC}" dt="2022-05-13T16:24:07.551" v="826"/>
        <pc:sldMkLst>
          <pc:docMk/>
          <pc:sldMk cId="1391079622" sldId="372"/>
        </pc:sldMkLst>
      </pc:sldChg>
      <pc:sldChg chg="modSp add del mod">
        <pc:chgData name="Gananand G Kini" userId="7e704cb4-ceca-45b4-9649-11f664136731" providerId="ADAL" clId="{BE2C0701-9600-E745-A541-66601ADABCDC}" dt="2022-05-13T16:23:59.988" v="825" actId="2696"/>
        <pc:sldMkLst>
          <pc:docMk/>
          <pc:sldMk cId="1818368601" sldId="372"/>
        </pc:sldMkLst>
        <pc:spChg chg="mod">
          <ac:chgData name="Gananand G Kini" userId="7e704cb4-ceca-45b4-9649-11f664136731" providerId="ADAL" clId="{BE2C0701-9600-E745-A541-66601ADABCDC}" dt="2022-05-13T14:21:38.264" v="770" actId="20577"/>
          <ac:spMkLst>
            <pc:docMk/>
            <pc:sldMk cId="1818368601" sldId="372"/>
            <ac:spMk id="7" creationId="{4BA58CDD-EAB3-D5DB-68DC-F1AD8B799535}"/>
          </ac:spMkLst>
        </pc:spChg>
      </pc:sldChg>
      <pc:sldChg chg="modSp add mod">
        <pc:chgData name="Gananand G Kini" userId="7e704cb4-ceca-45b4-9649-11f664136731" providerId="ADAL" clId="{BE2C0701-9600-E745-A541-66601ADABCDC}" dt="2022-05-13T14:22:23.917" v="788" actId="20577"/>
        <pc:sldMkLst>
          <pc:docMk/>
          <pc:sldMk cId="2128038685" sldId="373"/>
        </pc:sldMkLst>
        <pc:spChg chg="mod">
          <ac:chgData name="Gananand G Kini" userId="7e704cb4-ceca-45b4-9649-11f664136731" providerId="ADAL" clId="{BE2C0701-9600-E745-A541-66601ADABCDC}" dt="2022-05-13T14:22:23.917" v="788" actId="20577"/>
          <ac:spMkLst>
            <pc:docMk/>
            <pc:sldMk cId="2128038685" sldId="373"/>
            <ac:spMk id="7" creationId="{4BA58CDD-EAB3-D5DB-68DC-F1AD8B799535}"/>
          </ac:spMkLst>
        </pc:spChg>
      </pc:sldChg>
      <pc:sldChg chg="del">
        <pc:chgData name="Gananand G Kini" userId="7e704cb4-ceca-45b4-9649-11f664136731" providerId="ADAL" clId="{BE2C0701-9600-E745-A541-66601ADABCDC}" dt="2022-05-13T16:24:12.480" v="827" actId="2696"/>
        <pc:sldMkLst>
          <pc:docMk/>
          <pc:sldMk cId="1064706888" sldId="374"/>
        </pc:sldMkLst>
      </pc:sldChg>
      <pc:sldChg chg="add">
        <pc:chgData name="Gananand G Kini" userId="7e704cb4-ceca-45b4-9649-11f664136731" providerId="ADAL" clId="{BE2C0701-9600-E745-A541-66601ADABCDC}" dt="2022-05-13T16:24:19.617" v="828"/>
        <pc:sldMkLst>
          <pc:docMk/>
          <pc:sldMk cId="2301456456" sldId="374"/>
        </pc:sldMkLst>
      </pc:sldChg>
      <pc:sldChg chg="add">
        <pc:chgData name="Gananand G Kini" userId="7e704cb4-ceca-45b4-9649-11f664136731" providerId="ADAL" clId="{BE2C0701-9600-E745-A541-66601ADABCDC}" dt="2022-05-13T16:24:19.617" v="828"/>
        <pc:sldMkLst>
          <pc:docMk/>
          <pc:sldMk cId="1379117240" sldId="375"/>
        </pc:sldMkLst>
      </pc:sldChg>
      <pc:sldChg chg="del">
        <pc:chgData name="Gananand G Kini" userId="7e704cb4-ceca-45b4-9649-11f664136731" providerId="ADAL" clId="{BE2C0701-9600-E745-A541-66601ADABCDC}" dt="2022-05-13T16:24:12.480" v="827" actId="2696"/>
        <pc:sldMkLst>
          <pc:docMk/>
          <pc:sldMk cId="2650016332" sldId="375"/>
        </pc:sldMkLst>
      </pc:sldChg>
      <pc:sldChg chg="add">
        <pc:chgData name="Gananand G Kini" userId="7e704cb4-ceca-45b4-9649-11f664136731" providerId="ADAL" clId="{BE2C0701-9600-E745-A541-66601ADABCDC}" dt="2022-05-13T16:24:19.617" v="828"/>
        <pc:sldMkLst>
          <pc:docMk/>
          <pc:sldMk cId="414317889" sldId="376"/>
        </pc:sldMkLst>
      </pc:sldChg>
      <pc:sldChg chg="del">
        <pc:chgData name="Gananand G Kini" userId="7e704cb4-ceca-45b4-9649-11f664136731" providerId="ADAL" clId="{BE2C0701-9600-E745-A541-66601ADABCDC}" dt="2022-05-13T16:24:12.480" v="827" actId="2696"/>
        <pc:sldMkLst>
          <pc:docMk/>
          <pc:sldMk cId="3021443640" sldId="376"/>
        </pc:sldMkLst>
      </pc:sldChg>
      <pc:sldChg chg="del">
        <pc:chgData name="Gananand G Kini" userId="7e704cb4-ceca-45b4-9649-11f664136731" providerId="ADAL" clId="{BE2C0701-9600-E745-A541-66601ADABCDC}" dt="2022-05-13T16:23:59.988" v="825" actId="2696"/>
        <pc:sldMkLst>
          <pc:docMk/>
          <pc:sldMk cId="822646211" sldId="383"/>
        </pc:sldMkLst>
      </pc:sldChg>
      <pc:sldChg chg="add">
        <pc:chgData name="Gananand G Kini" userId="7e704cb4-ceca-45b4-9649-11f664136731" providerId="ADAL" clId="{BE2C0701-9600-E745-A541-66601ADABCDC}" dt="2022-05-13T16:24:07.551" v="826"/>
        <pc:sldMkLst>
          <pc:docMk/>
          <pc:sldMk cId="2879982179" sldId="383"/>
        </pc:sldMkLst>
      </pc:sldChg>
      <pc:sldMasterChg chg="modSldLayout">
        <pc:chgData name="Gananand G Kini" userId="7e704cb4-ceca-45b4-9649-11f664136731" providerId="ADAL" clId="{BE2C0701-9600-E745-A541-66601ADABCDC}" dt="2022-05-13T14:17:58.121" v="547" actId="20577"/>
        <pc:sldMasterMkLst>
          <pc:docMk/>
          <pc:sldMasterMk cId="2175578139" sldId="2147483661"/>
        </pc:sldMasterMkLst>
        <pc:sldLayoutChg chg="addSp delSp modSp mod">
          <pc:chgData name="Gananand G Kini" userId="7e704cb4-ceca-45b4-9649-11f664136731" providerId="ADAL" clId="{BE2C0701-9600-E745-A541-66601ADABCDC}" dt="2022-05-13T14:16:55.300" v="531" actId="20577"/>
          <pc:sldLayoutMkLst>
            <pc:docMk/>
            <pc:sldMasterMk cId="2175578139" sldId="2147483661"/>
            <pc:sldLayoutMk cId="302373012" sldId="2147483727"/>
          </pc:sldLayoutMkLst>
          <pc:spChg chg="add mod">
            <ac:chgData name="Gananand G Kini" userId="7e704cb4-ceca-45b4-9649-11f664136731" providerId="ADAL" clId="{BE2C0701-9600-E745-A541-66601ADABCDC}" dt="2022-05-13T14:16:55.300" v="531" actId="20577"/>
            <ac:spMkLst>
              <pc:docMk/>
              <pc:sldMasterMk cId="2175578139" sldId="2147483661"/>
              <pc:sldLayoutMk cId="302373012" sldId="2147483727"/>
              <ac:spMk id="2" creationId="{C96E2E68-D216-AA7B-9E6F-2BDE2F0CC937}"/>
            </ac:spMkLst>
          </pc:spChg>
          <pc:spChg chg="mod">
            <ac:chgData name="Gananand G Kini" userId="7e704cb4-ceca-45b4-9649-11f664136731" providerId="ADAL" clId="{BE2C0701-9600-E745-A541-66601ADABCDC}" dt="2022-05-13T14:16:27.759" v="510" actId="20577"/>
            <ac:spMkLst>
              <pc:docMk/>
              <pc:sldMasterMk cId="2175578139" sldId="2147483661"/>
              <pc:sldLayoutMk cId="302373012" sldId="2147483727"/>
              <ac:spMk id="9" creationId="{00000000-0000-0000-0000-000000000000}"/>
            </ac:spMkLst>
          </pc:spChg>
          <pc:spChg chg="del">
            <ac:chgData name="Gananand G Kini" userId="7e704cb4-ceca-45b4-9649-11f664136731" providerId="ADAL" clId="{BE2C0701-9600-E745-A541-66601ADABCDC}" dt="2022-05-13T14:16:31.565" v="511" actId="478"/>
            <ac:spMkLst>
              <pc:docMk/>
              <pc:sldMasterMk cId="2175578139" sldId="2147483661"/>
              <pc:sldLayoutMk cId="302373012" sldId="2147483727"/>
              <ac:spMk id="20" creationId="{64B792E7-8D76-4EA8-9A42-E8F018734208}"/>
            </ac:spMkLst>
          </pc:spChg>
          <pc:picChg chg="del">
            <ac:chgData name="Gananand G Kini" userId="7e704cb4-ceca-45b4-9649-11f664136731" providerId="ADAL" clId="{BE2C0701-9600-E745-A541-66601ADABCDC}" dt="2022-05-13T14:16:31.565" v="511" actId="478"/>
            <ac:picMkLst>
              <pc:docMk/>
              <pc:sldMasterMk cId="2175578139" sldId="2147483661"/>
              <pc:sldLayoutMk cId="302373012" sldId="2147483727"/>
              <ac:picMk id="12" creationId="{5539A13C-3B91-4B52-A780-74E4F9EFC965}"/>
            </ac:picMkLst>
          </pc:picChg>
          <pc:picChg chg="del">
            <ac:chgData name="Gananand G Kini" userId="7e704cb4-ceca-45b4-9649-11f664136731" providerId="ADAL" clId="{BE2C0701-9600-E745-A541-66601ADABCDC}" dt="2022-05-13T14:16:31.565" v="511" actId="478"/>
            <ac:picMkLst>
              <pc:docMk/>
              <pc:sldMasterMk cId="2175578139" sldId="2147483661"/>
              <pc:sldLayoutMk cId="302373012" sldId="2147483727"/>
              <ac:picMk id="16" creationId="{8951FE24-11A2-434A-BA2E-1EFAAF01006C}"/>
            </ac:picMkLst>
          </pc:picChg>
        </pc:sldLayoutChg>
        <pc:sldLayoutChg chg="addSp delSp modSp mod">
          <pc:chgData name="Gananand G Kini" userId="7e704cb4-ceca-45b4-9649-11f664136731" providerId="ADAL" clId="{BE2C0701-9600-E745-A541-66601ADABCDC}" dt="2022-05-13T14:16:59.017" v="532"/>
          <pc:sldLayoutMkLst>
            <pc:docMk/>
            <pc:sldMasterMk cId="2175578139" sldId="2147483661"/>
            <pc:sldLayoutMk cId="4032245385" sldId="2147483728"/>
          </pc:sldLayoutMkLst>
          <pc:spChg chg="mod">
            <ac:chgData name="Gananand G Kini" userId="7e704cb4-ceca-45b4-9649-11f664136731" providerId="ADAL" clId="{BE2C0701-9600-E745-A541-66601ADABCDC}" dt="2022-05-13T14:16:23.327" v="508" actId="20577"/>
            <ac:spMkLst>
              <pc:docMk/>
              <pc:sldMasterMk cId="2175578139" sldId="2147483661"/>
              <pc:sldLayoutMk cId="4032245385" sldId="2147483728"/>
              <ac:spMk id="2" creationId="{7589E1AE-2D0B-4241-8DAC-76DB425687E6}"/>
            </ac:spMkLst>
          </pc:spChg>
          <pc:spChg chg="del">
            <ac:chgData name="Gananand G Kini" userId="7e704cb4-ceca-45b4-9649-11f664136731" providerId="ADAL" clId="{BE2C0701-9600-E745-A541-66601ADABCDC}" dt="2022-05-13T14:16:36.943" v="512" actId="478"/>
            <ac:spMkLst>
              <pc:docMk/>
              <pc:sldMasterMk cId="2175578139" sldId="2147483661"/>
              <pc:sldLayoutMk cId="4032245385" sldId="2147483728"/>
              <ac:spMk id="5" creationId="{F26136AE-C7F6-42AC-A5EE-9C5F4672AC85}"/>
            </ac:spMkLst>
          </pc:spChg>
          <pc:spChg chg="add mod">
            <ac:chgData name="Gananand G Kini" userId="7e704cb4-ceca-45b4-9649-11f664136731" providerId="ADAL" clId="{BE2C0701-9600-E745-A541-66601ADABCDC}" dt="2022-05-13T14:16:59.017" v="532"/>
            <ac:spMkLst>
              <pc:docMk/>
              <pc:sldMasterMk cId="2175578139" sldId="2147483661"/>
              <pc:sldLayoutMk cId="4032245385" sldId="2147483728"/>
              <ac:spMk id="8" creationId="{F5ED54EA-25B7-7568-C391-6E5B24C0B103}"/>
            </ac:spMkLst>
          </pc:spChg>
          <pc:picChg chg="del">
            <ac:chgData name="Gananand G Kini" userId="7e704cb4-ceca-45b4-9649-11f664136731" providerId="ADAL" clId="{BE2C0701-9600-E745-A541-66601ADABCDC}" dt="2022-05-13T14:16:36.943" v="512" actId="478"/>
            <ac:picMkLst>
              <pc:docMk/>
              <pc:sldMasterMk cId="2175578139" sldId="2147483661"/>
              <pc:sldLayoutMk cId="4032245385" sldId="2147483728"/>
              <ac:picMk id="12" creationId="{03325267-8D95-42AC-ABD8-B9640FC9462F}"/>
            </ac:picMkLst>
          </pc:picChg>
          <pc:picChg chg="del">
            <ac:chgData name="Gananand G Kini" userId="7e704cb4-ceca-45b4-9649-11f664136731" providerId="ADAL" clId="{BE2C0701-9600-E745-A541-66601ADABCDC}" dt="2022-05-13T14:16:36.943" v="512" actId="478"/>
            <ac:picMkLst>
              <pc:docMk/>
              <pc:sldMasterMk cId="2175578139" sldId="2147483661"/>
              <pc:sldLayoutMk cId="4032245385" sldId="2147483728"/>
              <ac:picMk id="14" creationId="{391D8836-AB2B-453D-B8C1-F3F83AF851BC}"/>
            </ac:picMkLst>
          </pc:picChg>
        </pc:sldLayoutChg>
        <pc:sldLayoutChg chg="delSp modSp mod">
          <pc:chgData name="Gananand G Kini" userId="7e704cb4-ceca-45b4-9649-11f664136731" providerId="ADAL" clId="{BE2C0701-9600-E745-A541-66601ADABCDC}" dt="2022-05-13T14:17:58.121" v="547" actId="20577"/>
          <pc:sldLayoutMkLst>
            <pc:docMk/>
            <pc:sldMasterMk cId="2175578139" sldId="2147483661"/>
            <pc:sldLayoutMk cId="184000371" sldId="2147483729"/>
          </pc:sldLayoutMkLst>
          <pc:spChg chg="del">
            <ac:chgData name="Gananand G Kini" userId="7e704cb4-ceca-45b4-9649-11f664136731" providerId="ADAL" clId="{BE2C0701-9600-E745-A541-66601ADABCDC}" dt="2022-05-13T14:17:52.052" v="535" actId="478"/>
            <ac:spMkLst>
              <pc:docMk/>
              <pc:sldMasterMk cId="2175578139" sldId="2147483661"/>
              <pc:sldLayoutMk cId="184000371" sldId="2147483729"/>
              <ac:spMk id="3" creationId="{55136C6F-E106-4C5E-A51C-738B02B4B884}"/>
            </ac:spMkLst>
          </pc:spChg>
          <pc:spChg chg="mod">
            <ac:chgData name="Gananand G Kini" userId="7e704cb4-ceca-45b4-9649-11f664136731" providerId="ADAL" clId="{BE2C0701-9600-E745-A541-66601ADABCDC}" dt="2022-05-13T14:17:58.121" v="547" actId="20577"/>
            <ac:spMkLst>
              <pc:docMk/>
              <pc:sldMasterMk cId="2175578139" sldId="2147483661"/>
              <pc:sldLayoutMk cId="184000371" sldId="2147483729"/>
              <ac:spMk id="21" creationId="{00000000-0000-0000-0000-000000000000}"/>
            </ac:spMkLst>
          </pc:spChg>
          <pc:picChg chg="del">
            <ac:chgData name="Gananand G Kini" userId="7e704cb4-ceca-45b4-9649-11f664136731" providerId="ADAL" clId="{BE2C0701-9600-E745-A541-66601ADABCDC}" dt="2022-05-13T14:17:52.052" v="535" actId="478"/>
            <ac:picMkLst>
              <pc:docMk/>
              <pc:sldMasterMk cId="2175578139" sldId="2147483661"/>
              <pc:sldLayoutMk cId="184000371" sldId="2147483729"/>
              <ac:picMk id="4" creationId="{3F93B5CE-42C6-4323-9D83-A3B20F1EF908}"/>
            </ac:picMkLst>
          </pc:picChg>
          <pc:picChg chg="del">
            <ac:chgData name="Gananand G Kini" userId="7e704cb4-ceca-45b4-9649-11f664136731" providerId="ADAL" clId="{BE2C0701-9600-E745-A541-66601ADABCDC}" dt="2022-05-13T14:17:52.052" v="535" actId="478"/>
            <ac:picMkLst>
              <pc:docMk/>
              <pc:sldMasterMk cId="2175578139" sldId="2147483661"/>
              <pc:sldLayoutMk cId="184000371" sldId="2147483729"/>
              <ac:picMk id="7" creationId="{21707997-1734-49D5-97AC-331B75A50185}"/>
            </ac:picMkLst>
          </pc:picChg>
        </pc:sldLayoutChg>
      </pc:sldMasterChg>
    </pc:docChg>
  </pc:docChgLst>
  <pc:docChgLst>
    <pc:chgData name="Bob Heinemann" userId="2f06b177-d646-4aca-968e-b5dc5b6e5c99" providerId="ADAL" clId="{9DCBDFD9-9637-49E1-8444-481F2E95F09B}"/>
    <pc:docChg chg="undo custSel addSld delSld modSld sldOrd">
      <pc:chgData name="Bob Heinemann" userId="2f06b177-d646-4aca-968e-b5dc5b6e5c99" providerId="ADAL" clId="{9DCBDFD9-9637-49E1-8444-481F2E95F09B}" dt="2022-06-10T13:49:28.494" v="3486" actId="1076"/>
      <pc:docMkLst>
        <pc:docMk/>
      </pc:docMkLst>
      <pc:sldChg chg="modSp mod">
        <pc:chgData name="Bob Heinemann" userId="2f06b177-d646-4aca-968e-b5dc5b6e5c99" providerId="ADAL" clId="{9DCBDFD9-9637-49E1-8444-481F2E95F09B}" dt="2022-06-02T16:16:29.048" v="277" actId="20577"/>
        <pc:sldMkLst>
          <pc:docMk/>
          <pc:sldMk cId="419829132" sldId="259"/>
        </pc:sldMkLst>
        <pc:spChg chg="mod">
          <ac:chgData name="Bob Heinemann" userId="2f06b177-d646-4aca-968e-b5dc5b6e5c99" providerId="ADAL" clId="{9DCBDFD9-9637-49E1-8444-481F2E95F09B}" dt="2022-06-02T16:16:29.048" v="277" actId="20577"/>
          <ac:spMkLst>
            <pc:docMk/>
            <pc:sldMk cId="419829132" sldId="259"/>
            <ac:spMk id="3" creationId="{82D362E5-07C7-4CAA-BC75-79276F7A517C}"/>
          </ac:spMkLst>
        </pc:spChg>
      </pc:sldChg>
      <pc:sldChg chg="modSp mod">
        <pc:chgData name="Bob Heinemann" userId="2f06b177-d646-4aca-968e-b5dc5b6e5c99" providerId="ADAL" clId="{9DCBDFD9-9637-49E1-8444-481F2E95F09B}" dt="2022-06-10T13:14:22.144" v="2749" actId="20577"/>
        <pc:sldMkLst>
          <pc:docMk/>
          <pc:sldMk cId="2878771369" sldId="337"/>
        </pc:sldMkLst>
        <pc:spChg chg="mod">
          <ac:chgData name="Bob Heinemann" userId="2f06b177-d646-4aca-968e-b5dc5b6e5c99" providerId="ADAL" clId="{9DCBDFD9-9637-49E1-8444-481F2E95F09B}" dt="2022-06-10T13:14:22.144" v="2749" actId="20577"/>
          <ac:spMkLst>
            <pc:docMk/>
            <pc:sldMk cId="2878771369" sldId="337"/>
            <ac:spMk id="3" creationId="{2DC901B9-6E8B-48EA-8D7F-A4D25C3199EC}"/>
          </ac:spMkLst>
        </pc:spChg>
      </pc:sldChg>
      <pc:sldChg chg="modSp mod ord">
        <pc:chgData name="Bob Heinemann" userId="2f06b177-d646-4aca-968e-b5dc5b6e5c99" providerId="ADAL" clId="{9DCBDFD9-9637-49E1-8444-481F2E95F09B}" dt="2022-06-07T22:58:38.939" v="402" actId="113"/>
        <pc:sldMkLst>
          <pc:docMk/>
          <pc:sldMk cId="1536919196" sldId="351"/>
        </pc:sldMkLst>
        <pc:spChg chg="mod">
          <ac:chgData name="Bob Heinemann" userId="2f06b177-d646-4aca-968e-b5dc5b6e5c99" providerId="ADAL" clId="{9DCBDFD9-9637-49E1-8444-481F2E95F09B}" dt="2022-06-07T22:58:38.939" v="402" actId="113"/>
          <ac:spMkLst>
            <pc:docMk/>
            <pc:sldMk cId="1536919196" sldId="351"/>
            <ac:spMk id="3" creationId="{415B0A17-C264-4DA6-9D54-BA12F8656733}"/>
          </ac:spMkLst>
        </pc:spChg>
      </pc:sldChg>
      <pc:sldChg chg="modSp mod">
        <pc:chgData name="Bob Heinemann" userId="2f06b177-d646-4aca-968e-b5dc5b6e5c99" providerId="ADAL" clId="{9DCBDFD9-9637-49E1-8444-481F2E95F09B}" dt="2022-06-08T00:36:42.937" v="2000" actId="20577"/>
        <pc:sldMkLst>
          <pc:docMk/>
          <pc:sldMk cId="3559908471" sldId="368"/>
        </pc:sldMkLst>
        <pc:spChg chg="mod">
          <ac:chgData name="Bob Heinemann" userId="2f06b177-d646-4aca-968e-b5dc5b6e5c99" providerId="ADAL" clId="{9DCBDFD9-9637-49E1-8444-481F2E95F09B}" dt="2022-06-08T00:36:42.937" v="2000" actId="20577"/>
          <ac:spMkLst>
            <pc:docMk/>
            <pc:sldMk cId="3559908471" sldId="368"/>
            <ac:spMk id="7" creationId="{4BA58CDD-EAB3-D5DB-68DC-F1AD8B799535}"/>
          </ac:spMkLst>
        </pc:spChg>
      </pc:sldChg>
      <pc:sldChg chg="del">
        <pc:chgData name="Bob Heinemann" userId="2f06b177-d646-4aca-968e-b5dc5b6e5c99" providerId="ADAL" clId="{9DCBDFD9-9637-49E1-8444-481F2E95F09B}" dt="2022-06-07T22:38:19.079" v="278" actId="47"/>
        <pc:sldMkLst>
          <pc:docMk/>
          <pc:sldMk cId="1439042158" sldId="369"/>
        </pc:sldMkLst>
      </pc:sldChg>
      <pc:sldChg chg="addSp delSp modSp new mod modClrScheme chgLayout modNotesTx">
        <pc:chgData name="Bob Heinemann" userId="2f06b177-d646-4aca-968e-b5dc5b6e5c99" providerId="ADAL" clId="{9DCBDFD9-9637-49E1-8444-481F2E95F09B}" dt="2022-06-10T13:49:28.494" v="3486" actId="1076"/>
        <pc:sldMkLst>
          <pc:docMk/>
          <pc:sldMk cId="2628000670" sldId="384"/>
        </pc:sldMkLst>
        <pc:spChg chg="del mod ord">
          <ac:chgData name="Bob Heinemann" userId="2f06b177-d646-4aca-968e-b5dc5b6e5c99" providerId="ADAL" clId="{9DCBDFD9-9637-49E1-8444-481F2E95F09B}" dt="2022-06-07T22:38:41.594" v="280" actId="700"/>
          <ac:spMkLst>
            <pc:docMk/>
            <pc:sldMk cId="2628000670" sldId="384"/>
            <ac:spMk id="2" creationId="{29909A9D-9A82-692A-19B7-BFE07BA71F21}"/>
          </ac:spMkLst>
        </pc:spChg>
        <pc:spChg chg="add mod">
          <ac:chgData name="Bob Heinemann" userId="2f06b177-d646-4aca-968e-b5dc5b6e5c99" providerId="ADAL" clId="{9DCBDFD9-9637-49E1-8444-481F2E95F09B}" dt="2022-06-10T13:30:29.722" v="3128" actId="14100"/>
          <ac:spMkLst>
            <pc:docMk/>
            <pc:sldMk cId="2628000670" sldId="384"/>
            <ac:spMk id="2" creationId="{62DECE50-AEC7-C35C-B7FE-CD3F661A1E14}"/>
          </ac:spMkLst>
        </pc:spChg>
        <pc:spChg chg="add del mod">
          <ac:chgData name="Bob Heinemann" userId="2f06b177-d646-4aca-968e-b5dc5b6e5c99" providerId="ADAL" clId="{9DCBDFD9-9637-49E1-8444-481F2E95F09B}" dt="2022-06-08T13:57:53.330" v="2063" actId="478"/>
          <ac:spMkLst>
            <pc:docMk/>
            <pc:sldMk cId="2628000670" sldId="384"/>
            <ac:spMk id="2" creationId="{A568126B-82FF-DF09-8EBD-1C6655AEB948}"/>
          </ac:spMkLst>
        </pc:spChg>
        <pc:spChg chg="mod ord">
          <ac:chgData name="Bob Heinemann" userId="2f06b177-d646-4aca-968e-b5dc5b6e5c99" providerId="ADAL" clId="{9DCBDFD9-9637-49E1-8444-481F2E95F09B}" dt="2022-06-07T22:38:41.594" v="280" actId="700"/>
          <ac:spMkLst>
            <pc:docMk/>
            <pc:sldMk cId="2628000670" sldId="384"/>
            <ac:spMk id="3" creationId="{4A3E8C08-80C2-0E23-EBD5-CA76FB2DE039}"/>
          </ac:spMkLst>
        </pc:spChg>
        <pc:spChg chg="add mod ord">
          <ac:chgData name="Bob Heinemann" userId="2f06b177-d646-4aca-968e-b5dc5b6e5c99" providerId="ADAL" clId="{9DCBDFD9-9637-49E1-8444-481F2E95F09B}" dt="2022-06-07T22:39:06.186" v="281"/>
          <ac:spMkLst>
            <pc:docMk/>
            <pc:sldMk cId="2628000670" sldId="384"/>
            <ac:spMk id="4" creationId="{0B756EAE-EA00-F1EF-2A53-A5B7BDE98C08}"/>
          </ac:spMkLst>
        </pc:spChg>
        <pc:spChg chg="add mod ord">
          <ac:chgData name="Bob Heinemann" userId="2f06b177-d646-4aca-968e-b5dc5b6e5c99" providerId="ADAL" clId="{9DCBDFD9-9637-49E1-8444-481F2E95F09B}" dt="2022-06-09T18:33:08.070" v="2597" actId="1076"/>
          <ac:spMkLst>
            <pc:docMk/>
            <pc:sldMk cId="2628000670" sldId="384"/>
            <ac:spMk id="5" creationId="{78B2C505-03FD-08F7-6E97-C997FD26D196}"/>
          </ac:spMkLst>
        </pc:spChg>
        <pc:spChg chg="add mod">
          <ac:chgData name="Bob Heinemann" userId="2f06b177-d646-4aca-968e-b5dc5b6e5c99" providerId="ADAL" clId="{9DCBDFD9-9637-49E1-8444-481F2E95F09B}" dt="2022-06-09T18:36:59.436" v="2683" actId="20577"/>
          <ac:spMkLst>
            <pc:docMk/>
            <pc:sldMk cId="2628000670" sldId="384"/>
            <ac:spMk id="6" creationId="{E7DF4140-52E0-4B99-4362-CCC9A2C7FE40}"/>
          </ac:spMkLst>
        </pc:spChg>
        <pc:spChg chg="add mod">
          <ac:chgData name="Bob Heinemann" userId="2f06b177-d646-4aca-968e-b5dc5b6e5c99" providerId="ADAL" clId="{9DCBDFD9-9637-49E1-8444-481F2E95F09B}" dt="2022-06-10T13:28:13.617" v="3108" actId="20577"/>
          <ac:spMkLst>
            <pc:docMk/>
            <pc:sldMk cId="2628000670" sldId="384"/>
            <ac:spMk id="7" creationId="{81699485-253C-D3F6-794D-D21DE34C93A4}"/>
          </ac:spMkLst>
        </pc:spChg>
        <pc:spChg chg="add mod">
          <ac:chgData name="Bob Heinemann" userId="2f06b177-d646-4aca-968e-b5dc5b6e5c99" providerId="ADAL" clId="{9DCBDFD9-9637-49E1-8444-481F2E95F09B}" dt="2022-06-10T13:29:10.337" v="3120" actId="14100"/>
          <ac:spMkLst>
            <pc:docMk/>
            <pc:sldMk cId="2628000670" sldId="384"/>
            <ac:spMk id="8" creationId="{E44BC4CD-5ABF-2552-844E-A0B0B3E0EE4A}"/>
          </ac:spMkLst>
        </pc:spChg>
        <pc:spChg chg="add mod">
          <ac:chgData name="Bob Heinemann" userId="2f06b177-d646-4aca-968e-b5dc5b6e5c99" providerId="ADAL" clId="{9DCBDFD9-9637-49E1-8444-481F2E95F09B}" dt="2022-06-10T13:30:50.052" v="3131" actId="14100"/>
          <ac:spMkLst>
            <pc:docMk/>
            <pc:sldMk cId="2628000670" sldId="384"/>
            <ac:spMk id="9" creationId="{7C2F2C18-EE2D-2BD9-2348-CFAF0515C908}"/>
          </ac:spMkLst>
        </pc:spChg>
        <pc:spChg chg="add mod">
          <ac:chgData name="Bob Heinemann" userId="2f06b177-d646-4aca-968e-b5dc5b6e5c99" providerId="ADAL" clId="{9DCBDFD9-9637-49E1-8444-481F2E95F09B}" dt="2022-06-10T13:49:28.494" v="3486" actId="1076"/>
          <ac:spMkLst>
            <pc:docMk/>
            <pc:sldMk cId="2628000670" sldId="384"/>
            <ac:spMk id="10" creationId="{BD5DDC2F-40F1-1BD0-35BC-8145481D4B47}"/>
          </ac:spMkLst>
        </pc:spChg>
      </pc:sldChg>
      <pc:sldChg chg="addSp delSp modSp new mod">
        <pc:chgData name="Bob Heinemann" userId="2f06b177-d646-4aca-968e-b5dc5b6e5c99" providerId="ADAL" clId="{9DCBDFD9-9637-49E1-8444-481F2E95F09B}" dt="2022-06-10T13:32:29.083" v="3142" actId="14100"/>
        <pc:sldMkLst>
          <pc:docMk/>
          <pc:sldMk cId="968080052" sldId="385"/>
        </pc:sldMkLst>
        <pc:spChg chg="mod">
          <ac:chgData name="Bob Heinemann" userId="2f06b177-d646-4aca-968e-b5dc5b6e5c99" providerId="ADAL" clId="{9DCBDFD9-9637-49E1-8444-481F2E95F09B}" dt="2022-06-07T22:56:32.637" v="384" actId="20577"/>
          <ac:spMkLst>
            <pc:docMk/>
            <pc:sldMk cId="968080052" sldId="385"/>
            <ac:spMk id="2" creationId="{3DBD3966-BC98-9B5D-81BE-2A8FA68A11B0}"/>
          </ac:spMkLst>
        </pc:spChg>
        <pc:spChg chg="mod">
          <ac:chgData name="Bob Heinemann" userId="2f06b177-d646-4aca-968e-b5dc5b6e5c99" providerId="ADAL" clId="{9DCBDFD9-9637-49E1-8444-481F2E95F09B}" dt="2022-06-10T13:31:23.910" v="3132" actId="400"/>
          <ac:spMkLst>
            <pc:docMk/>
            <pc:sldMk cId="968080052" sldId="385"/>
            <ac:spMk id="3" creationId="{036D6650-3B00-6121-0D8E-F0EA6C1D8E31}"/>
          </ac:spMkLst>
        </pc:spChg>
        <pc:spChg chg="add del mod">
          <ac:chgData name="Bob Heinemann" userId="2f06b177-d646-4aca-968e-b5dc5b6e5c99" providerId="ADAL" clId="{9DCBDFD9-9637-49E1-8444-481F2E95F09B}" dt="2022-06-08T13:54:33.980" v="2025" actId="478"/>
          <ac:spMkLst>
            <pc:docMk/>
            <pc:sldMk cId="968080052" sldId="385"/>
            <ac:spMk id="6" creationId="{C40121CD-9428-1EAD-D6F7-E8C339598EDA}"/>
          </ac:spMkLst>
        </pc:spChg>
        <pc:spChg chg="add mod">
          <ac:chgData name="Bob Heinemann" userId="2f06b177-d646-4aca-968e-b5dc5b6e5c99" providerId="ADAL" clId="{9DCBDFD9-9637-49E1-8444-481F2E95F09B}" dt="2022-06-08T19:22:35.288" v="2423" actId="14100"/>
          <ac:spMkLst>
            <pc:docMk/>
            <pc:sldMk cId="968080052" sldId="385"/>
            <ac:spMk id="7" creationId="{BC884373-E4E0-A295-9488-E75A6CDFC4D7}"/>
          </ac:spMkLst>
        </pc:spChg>
        <pc:spChg chg="add mod">
          <ac:chgData name="Bob Heinemann" userId="2f06b177-d646-4aca-968e-b5dc5b6e5c99" providerId="ADAL" clId="{9DCBDFD9-9637-49E1-8444-481F2E95F09B}" dt="2022-06-10T13:32:29.083" v="3142" actId="14100"/>
          <ac:spMkLst>
            <pc:docMk/>
            <pc:sldMk cId="968080052" sldId="385"/>
            <ac:spMk id="8" creationId="{6D2A6299-5179-5708-ECA1-25971E591526}"/>
          </ac:spMkLst>
        </pc:spChg>
        <pc:graphicFrameChg chg="add mod modGraphic">
          <ac:chgData name="Bob Heinemann" userId="2f06b177-d646-4aca-968e-b5dc5b6e5c99" providerId="ADAL" clId="{9DCBDFD9-9637-49E1-8444-481F2E95F09B}" dt="2022-06-08T00:03:27.745" v="1349" actId="1076"/>
          <ac:graphicFrameMkLst>
            <pc:docMk/>
            <pc:sldMk cId="968080052" sldId="385"/>
            <ac:graphicFrameMk id="5" creationId="{EE433EF0-FE6C-C2B9-DB99-165CFD729D02}"/>
          </ac:graphicFrameMkLst>
        </pc:graphicFrameChg>
      </pc:sldChg>
      <pc:sldChg chg="addSp delSp modSp new mod">
        <pc:chgData name="Bob Heinemann" userId="2f06b177-d646-4aca-968e-b5dc5b6e5c99" providerId="ADAL" clId="{9DCBDFD9-9637-49E1-8444-481F2E95F09B}" dt="2022-06-07T23:22:20.024" v="522" actId="113"/>
        <pc:sldMkLst>
          <pc:docMk/>
          <pc:sldMk cId="2731550962" sldId="386"/>
        </pc:sldMkLst>
        <pc:spChg chg="mod">
          <ac:chgData name="Bob Heinemann" userId="2f06b177-d646-4aca-968e-b5dc5b6e5c99" providerId="ADAL" clId="{9DCBDFD9-9637-49E1-8444-481F2E95F09B}" dt="2022-06-07T23:19:17.107" v="451" actId="20577"/>
          <ac:spMkLst>
            <pc:docMk/>
            <pc:sldMk cId="2731550962" sldId="386"/>
            <ac:spMk id="2" creationId="{A6BDD604-F119-82A7-4422-264B928DF8C2}"/>
          </ac:spMkLst>
        </pc:spChg>
        <pc:spChg chg="add del mod">
          <ac:chgData name="Bob Heinemann" userId="2f06b177-d646-4aca-968e-b5dc5b6e5c99" providerId="ADAL" clId="{9DCBDFD9-9637-49E1-8444-481F2E95F09B}" dt="2022-06-07T23:22:20.024" v="522" actId="113"/>
          <ac:spMkLst>
            <pc:docMk/>
            <pc:sldMk cId="2731550962" sldId="386"/>
            <ac:spMk id="3" creationId="{2936A082-A0B8-9645-BC35-6236D1BC6BD2}"/>
          </ac:spMkLst>
        </pc:spChg>
        <pc:graphicFrameChg chg="add del mod">
          <ac:chgData name="Bob Heinemann" userId="2f06b177-d646-4aca-968e-b5dc5b6e5c99" providerId="ADAL" clId="{9DCBDFD9-9637-49E1-8444-481F2E95F09B}" dt="2022-06-07T23:17:13.841" v="405"/>
          <ac:graphicFrameMkLst>
            <pc:docMk/>
            <pc:sldMk cId="2731550962" sldId="386"/>
            <ac:graphicFrameMk id="5" creationId="{49B655F7-F7EE-F3FC-2CEB-C9DF50580EF4}"/>
          </ac:graphicFrameMkLst>
        </pc:graphicFrameChg>
      </pc:sldChg>
      <pc:sldChg chg="modSp new mod">
        <pc:chgData name="Bob Heinemann" userId="2f06b177-d646-4aca-968e-b5dc5b6e5c99" providerId="ADAL" clId="{9DCBDFD9-9637-49E1-8444-481F2E95F09B}" dt="2022-06-07T23:29:09.491" v="637" actId="113"/>
        <pc:sldMkLst>
          <pc:docMk/>
          <pc:sldMk cId="553765052" sldId="387"/>
        </pc:sldMkLst>
        <pc:spChg chg="mod">
          <ac:chgData name="Bob Heinemann" userId="2f06b177-d646-4aca-968e-b5dc5b6e5c99" providerId="ADAL" clId="{9DCBDFD9-9637-49E1-8444-481F2E95F09B}" dt="2022-06-07T23:24:01.521" v="550" actId="20577"/>
          <ac:spMkLst>
            <pc:docMk/>
            <pc:sldMk cId="553765052" sldId="387"/>
            <ac:spMk id="2" creationId="{BEEF3BE6-38A2-36DF-C20A-8783B8195E88}"/>
          </ac:spMkLst>
        </pc:spChg>
        <pc:spChg chg="mod">
          <ac:chgData name="Bob Heinemann" userId="2f06b177-d646-4aca-968e-b5dc5b6e5c99" providerId="ADAL" clId="{9DCBDFD9-9637-49E1-8444-481F2E95F09B}" dt="2022-06-07T23:29:09.491" v="637" actId="113"/>
          <ac:spMkLst>
            <pc:docMk/>
            <pc:sldMk cId="553765052" sldId="387"/>
            <ac:spMk id="3" creationId="{6B951F4F-926F-BF2E-932D-89BD3FA4FE1C}"/>
          </ac:spMkLst>
        </pc:spChg>
      </pc:sldChg>
      <pc:sldChg chg="modSp new mod modNotesTx">
        <pc:chgData name="Bob Heinemann" userId="2f06b177-d646-4aca-968e-b5dc5b6e5c99" providerId="ADAL" clId="{9DCBDFD9-9637-49E1-8444-481F2E95F09B}" dt="2022-06-07T23:26:39.026" v="588" actId="6549"/>
        <pc:sldMkLst>
          <pc:docMk/>
          <pc:sldMk cId="370451668" sldId="388"/>
        </pc:sldMkLst>
        <pc:spChg chg="mod">
          <ac:chgData name="Bob Heinemann" userId="2f06b177-d646-4aca-968e-b5dc5b6e5c99" providerId="ADAL" clId="{9DCBDFD9-9637-49E1-8444-481F2E95F09B}" dt="2022-06-07T23:24:40.212" v="556" actId="6549"/>
          <ac:spMkLst>
            <pc:docMk/>
            <pc:sldMk cId="370451668" sldId="388"/>
            <ac:spMk id="2" creationId="{28DF7F2B-6576-A014-3A1B-03FE88035E5C}"/>
          </ac:spMkLst>
        </pc:spChg>
        <pc:spChg chg="mod">
          <ac:chgData name="Bob Heinemann" userId="2f06b177-d646-4aca-968e-b5dc5b6e5c99" providerId="ADAL" clId="{9DCBDFD9-9637-49E1-8444-481F2E95F09B}" dt="2022-06-07T23:25:29.999" v="586" actId="14100"/>
          <ac:spMkLst>
            <pc:docMk/>
            <pc:sldMk cId="370451668" sldId="388"/>
            <ac:spMk id="3" creationId="{8C99F9FC-0022-3DB9-ECA4-EDAB46C9DBCC}"/>
          </ac:spMkLst>
        </pc:spChg>
      </pc:sldChg>
      <pc:sldChg chg="modSp new mod">
        <pc:chgData name="Bob Heinemann" userId="2f06b177-d646-4aca-968e-b5dc5b6e5c99" providerId="ADAL" clId="{9DCBDFD9-9637-49E1-8444-481F2E95F09B}" dt="2022-06-09T20:55:46.535" v="2697" actId="20577"/>
        <pc:sldMkLst>
          <pc:docMk/>
          <pc:sldMk cId="2958120486" sldId="389"/>
        </pc:sldMkLst>
        <pc:spChg chg="mod">
          <ac:chgData name="Bob Heinemann" userId="2f06b177-d646-4aca-968e-b5dc5b6e5c99" providerId="ADAL" clId="{9DCBDFD9-9637-49E1-8444-481F2E95F09B}" dt="2022-06-08T00:24:08.517" v="1693" actId="20577"/>
          <ac:spMkLst>
            <pc:docMk/>
            <pc:sldMk cId="2958120486" sldId="389"/>
            <ac:spMk id="2" creationId="{0F891A8B-E9FE-306B-167E-43F5C96B42B4}"/>
          </ac:spMkLst>
        </pc:spChg>
        <pc:spChg chg="mod">
          <ac:chgData name="Bob Heinemann" userId="2f06b177-d646-4aca-968e-b5dc5b6e5c99" providerId="ADAL" clId="{9DCBDFD9-9637-49E1-8444-481F2E95F09B}" dt="2022-06-09T20:55:46.535" v="2697" actId="20577"/>
          <ac:spMkLst>
            <pc:docMk/>
            <pc:sldMk cId="2958120486" sldId="389"/>
            <ac:spMk id="3" creationId="{C5C5A317-2583-D90D-9256-31081396BA4F}"/>
          </ac:spMkLst>
        </pc:spChg>
      </pc:sldChg>
      <pc:sldChg chg="modSp new mod ord">
        <pc:chgData name="Bob Heinemann" userId="2f06b177-d646-4aca-968e-b5dc5b6e5c99" providerId="ADAL" clId="{9DCBDFD9-9637-49E1-8444-481F2E95F09B}" dt="2022-06-10T13:43:09.274" v="3454" actId="20577"/>
        <pc:sldMkLst>
          <pc:docMk/>
          <pc:sldMk cId="1328700162" sldId="390"/>
        </pc:sldMkLst>
        <pc:spChg chg="mod">
          <ac:chgData name="Bob Heinemann" userId="2f06b177-d646-4aca-968e-b5dc5b6e5c99" providerId="ADAL" clId="{9DCBDFD9-9637-49E1-8444-481F2E95F09B}" dt="2022-06-10T13:41:32.073" v="3417" actId="20577"/>
          <ac:spMkLst>
            <pc:docMk/>
            <pc:sldMk cId="1328700162" sldId="390"/>
            <ac:spMk id="2" creationId="{245D864A-4E2E-2FDE-199D-139522B5E641}"/>
          </ac:spMkLst>
        </pc:spChg>
        <pc:spChg chg="mod">
          <ac:chgData name="Bob Heinemann" userId="2f06b177-d646-4aca-968e-b5dc5b6e5c99" providerId="ADAL" clId="{9DCBDFD9-9637-49E1-8444-481F2E95F09B}" dt="2022-06-10T13:43:09.274" v="3454" actId="20577"/>
          <ac:spMkLst>
            <pc:docMk/>
            <pc:sldMk cId="1328700162" sldId="390"/>
            <ac:spMk id="3" creationId="{39745FE5-632D-97EC-5C67-A76CF710E0A4}"/>
          </ac:spMkLst>
        </pc:spChg>
      </pc:sldChg>
      <pc:sldChg chg="modNotesTx">
        <pc:chgData name="Bob Heinemann" userId="2f06b177-d646-4aca-968e-b5dc5b6e5c99" providerId="ADAL" clId="{9DCBDFD9-9637-49E1-8444-481F2E95F09B}" dt="2022-06-10T13:17:21.461" v="2809" actId="20577"/>
        <pc:sldMkLst>
          <pc:docMk/>
          <pc:sldMk cId="2127961220" sldId="393"/>
        </pc:sldMkLst>
      </pc:sldChg>
    </pc:docChg>
  </pc:docChgLst>
  <pc:docChgLst>
    <pc:chgData name="Steven M Christey" userId="S::coley@mitre.org::f24da668-4c1f-41c0-850e-113e2bdf78cf" providerId="AD" clId="Web-{85F5530F-1F53-14AD-D1F5-2B9B91C4D2EC}"/>
    <pc:docChg chg="modSld">
      <pc:chgData name="Steven M Christey" userId="S::coley@mitre.org::f24da668-4c1f-41c0-850e-113e2bdf78cf" providerId="AD" clId="Web-{85F5530F-1F53-14AD-D1F5-2B9B91C4D2EC}" dt="2022-07-15T15:29:30.058" v="2" actId="20577"/>
      <pc:docMkLst>
        <pc:docMk/>
      </pc:docMkLst>
      <pc:sldChg chg="modSp">
        <pc:chgData name="Steven M Christey" userId="S::coley@mitre.org::f24da668-4c1f-41c0-850e-113e2bdf78cf" providerId="AD" clId="Web-{85F5530F-1F53-14AD-D1F5-2B9B91C4D2EC}" dt="2022-07-15T15:29:30.058" v="2" actId="20577"/>
        <pc:sldMkLst>
          <pc:docMk/>
          <pc:sldMk cId="2623002088" sldId="257"/>
        </pc:sldMkLst>
        <pc:spChg chg="mod">
          <ac:chgData name="Steven M Christey" userId="S::coley@mitre.org::f24da668-4c1f-41c0-850e-113e2bdf78cf" providerId="AD" clId="Web-{85F5530F-1F53-14AD-D1F5-2B9B91C4D2EC}" dt="2022-07-15T15:29:30.058" v="2" actId="20577"/>
          <ac:spMkLst>
            <pc:docMk/>
            <pc:sldMk cId="2623002088" sldId="257"/>
            <ac:spMk id="6" creationId="{4E495207-35DE-46E2-B7DB-F31265C44A28}"/>
          </ac:spMkLst>
        </pc:spChg>
      </pc:sldChg>
    </pc:docChg>
  </pc:docChgLst>
  <pc:docChgLst>
    <pc:chgData name="Alec J Summers" userId="S::asummers@mitre.org::d9c4246f-ffa8-4c52-a253-9dc5efe19efc" providerId="AD" clId="Web-{943BC445-4261-414F-A34C-B6C8A599641D}"/>
    <pc:docChg chg="modSld">
      <pc:chgData name="Alec J Summers" userId="S::asummers@mitre.org::d9c4246f-ffa8-4c52-a253-9dc5efe19efc" providerId="AD" clId="Web-{943BC445-4261-414F-A34C-B6C8A599641D}" dt="2022-08-04T18:36:11.302" v="53" actId="20577"/>
      <pc:docMkLst>
        <pc:docMk/>
      </pc:docMkLst>
      <pc:sldChg chg="modSp">
        <pc:chgData name="Alec J Summers" userId="S::asummers@mitre.org::d9c4246f-ffa8-4c52-a253-9dc5efe19efc" providerId="AD" clId="Web-{943BC445-4261-414F-A34C-B6C8A599641D}" dt="2022-08-04T18:35:05.864" v="8" actId="20577"/>
        <pc:sldMkLst>
          <pc:docMk/>
          <pc:sldMk cId="604466117" sldId="271"/>
        </pc:sldMkLst>
        <pc:spChg chg="mod">
          <ac:chgData name="Alec J Summers" userId="S::asummers@mitre.org::d9c4246f-ffa8-4c52-a253-9dc5efe19efc" providerId="AD" clId="Web-{943BC445-4261-414F-A34C-B6C8A599641D}" dt="2022-08-04T18:35:05.864" v="8" actId="20577"/>
          <ac:spMkLst>
            <pc:docMk/>
            <pc:sldMk cId="604466117" sldId="271"/>
            <ac:spMk id="3" creationId="{0211F04A-A36B-C84B-AC7A-10CEB1D91425}"/>
          </ac:spMkLst>
        </pc:spChg>
        <pc:spChg chg="mod">
          <ac:chgData name="Alec J Summers" userId="S::asummers@mitre.org::d9c4246f-ffa8-4c52-a253-9dc5efe19efc" providerId="AD" clId="Web-{943BC445-4261-414F-A34C-B6C8A599641D}" dt="2022-08-04T18:34:56.473" v="3" actId="1076"/>
          <ac:spMkLst>
            <pc:docMk/>
            <pc:sldMk cId="604466117" sldId="271"/>
            <ac:spMk id="5" creationId="{A875774B-28BE-5740-80EC-20E0FE5DE5B0}"/>
          </ac:spMkLst>
        </pc:spChg>
      </pc:sldChg>
      <pc:sldChg chg="modSp">
        <pc:chgData name="Alec J Summers" userId="S::asummers@mitre.org::d9c4246f-ffa8-4c52-a253-9dc5efe19efc" providerId="AD" clId="Web-{943BC445-4261-414F-A34C-B6C8A599641D}" dt="2022-08-04T18:36:11.302" v="53" actId="20577"/>
        <pc:sldMkLst>
          <pc:docMk/>
          <pc:sldMk cId="3873738111" sldId="427"/>
        </pc:sldMkLst>
        <pc:spChg chg="mod">
          <ac:chgData name="Alec J Summers" userId="S::asummers@mitre.org::d9c4246f-ffa8-4c52-a253-9dc5efe19efc" providerId="AD" clId="Web-{943BC445-4261-414F-A34C-B6C8A599641D}" dt="2022-08-04T18:36:11.302" v="53" actId="20577"/>
          <ac:spMkLst>
            <pc:docMk/>
            <pc:sldMk cId="3873738111" sldId="427"/>
            <ac:spMk id="3" creationId="{0A3E177C-3836-13DC-A8B9-9E6797051C47}"/>
          </ac:spMkLst>
        </pc:spChg>
      </pc:sldChg>
    </pc:docChg>
  </pc:docChgLst>
  <pc:docChgLst>
    <pc:chgData name="Alec J Summers" userId="S::asummers@mitre.org::d9c4246f-ffa8-4c52-a253-9dc5efe19efc" providerId="AD" clId="Web-{FBF471FA-5246-4856-802F-CC529A3021EC}"/>
    <pc:docChg chg="addSld delSld modSld">
      <pc:chgData name="Alec J Summers" userId="S::asummers@mitre.org::d9c4246f-ffa8-4c52-a253-9dc5efe19efc" providerId="AD" clId="Web-{FBF471FA-5246-4856-802F-CC529A3021EC}" dt="2022-08-04T15:49:02.145" v="28" actId="20577"/>
      <pc:docMkLst>
        <pc:docMk/>
      </pc:docMkLst>
      <pc:sldChg chg="new">
        <pc:chgData name="Alec J Summers" userId="S::asummers@mitre.org::d9c4246f-ffa8-4c52-a253-9dc5efe19efc" providerId="AD" clId="Web-{FBF471FA-5246-4856-802F-CC529A3021EC}" dt="2022-08-04T15:47:34.473" v="0"/>
        <pc:sldMkLst>
          <pc:docMk/>
          <pc:sldMk cId="3653772144" sldId="422"/>
        </pc:sldMkLst>
      </pc:sldChg>
      <pc:sldChg chg="modSp add replId">
        <pc:chgData name="Alec J Summers" userId="S::asummers@mitre.org::d9c4246f-ffa8-4c52-a253-9dc5efe19efc" providerId="AD" clId="Web-{FBF471FA-5246-4856-802F-CC529A3021EC}" dt="2022-08-04T15:49:02.145" v="28" actId="20577"/>
        <pc:sldMkLst>
          <pc:docMk/>
          <pc:sldMk cId="86017620" sldId="423"/>
        </pc:sldMkLst>
        <pc:spChg chg="mod">
          <ac:chgData name="Alec J Summers" userId="S::asummers@mitre.org::d9c4246f-ffa8-4c52-a253-9dc5efe19efc" providerId="AD" clId="Web-{FBF471FA-5246-4856-802F-CC529A3021EC}" dt="2022-08-04T15:49:02.145" v="28" actId="20577"/>
          <ac:spMkLst>
            <pc:docMk/>
            <pc:sldMk cId="86017620" sldId="423"/>
            <ac:spMk id="7" creationId="{4BA58CDD-EAB3-D5DB-68DC-F1AD8B799535}"/>
          </ac:spMkLst>
        </pc:spChg>
      </pc:sldChg>
      <pc:sldChg chg="new del">
        <pc:chgData name="Alec J Summers" userId="S::asummers@mitre.org::d9c4246f-ffa8-4c52-a253-9dc5efe19efc" providerId="AD" clId="Web-{FBF471FA-5246-4856-802F-CC529A3021EC}" dt="2022-08-04T15:48:08.145" v="4"/>
        <pc:sldMkLst>
          <pc:docMk/>
          <pc:sldMk cId="2919663637" sldId="423"/>
        </pc:sldMkLst>
      </pc:sldChg>
      <pc:sldChg chg="new del">
        <pc:chgData name="Alec J Summers" userId="S::asummers@mitre.org::d9c4246f-ffa8-4c52-a253-9dc5efe19efc" providerId="AD" clId="Web-{FBF471FA-5246-4856-802F-CC529A3021EC}" dt="2022-08-04T15:47:48.832" v="2"/>
        <pc:sldMkLst>
          <pc:docMk/>
          <pc:sldMk cId="3238860049" sldId="423"/>
        </pc:sldMkLst>
      </pc:sldChg>
    </pc:docChg>
  </pc:docChgLst>
  <pc:docChgLst>
    <pc:chgData name="Bob Heinemann" userId="2f06b177-d646-4aca-968e-b5dc5b6e5c99" providerId="ADAL" clId="{F78547DA-0124-4B6B-B25E-768784D53AF6}"/>
    <pc:docChg chg="undo custSel addSld delSld modSld sldOrd delMainMaster">
      <pc:chgData name="Bob Heinemann" userId="2f06b177-d646-4aca-968e-b5dc5b6e5c99" providerId="ADAL" clId="{F78547DA-0124-4B6B-B25E-768784D53AF6}" dt="2022-07-15T14:34:20.821" v="2712" actId="20577"/>
      <pc:docMkLst>
        <pc:docMk/>
      </pc:docMkLst>
      <pc:sldChg chg="addSp delSp modSp add del mod setBg delDesignElem">
        <pc:chgData name="Bob Heinemann" userId="2f06b177-d646-4aca-968e-b5dc5b6e5c99" providerId="ADAL" clId="{F78547DA-0124-4B6B-B25E-768784D53AF6}" dt="2022-07-11T15:42:09.846" v="479" actId="1076"/>
        <pc:sldMkLst>
          <pc:docMk/>
          <pc:sldMk cId="4065244229" sldId="256"/>
        </pc:sldMkLst>
        <pc:spChg chg="add mod">
          <ac:chgData name="Bob Heinemann" userId="2f06b177-d646-4aca-968e-b5dc5b6e5c99" providerId="ADAL" clId="{F78547DA-0124-4B6B-B25E-768784D53AF6}" dt="2022-07-11T15:42:09.846" v="479" actId="1076"/>
          <ac:spMkLst>
            <pc:docMk/>
            <pc:sldMk cId="4065244229" sldId="256"/>
            <ac:spMk id="4" creationId="{382104B9-B716-71AC-0994-FBDA5D5C1D0C}"/>
          </ac:spMkLst>
        </pc:spChg>
        <pc:spChg chg="add del">
          <ac:chgData name="Bob Heinemann" userId="2f06b177-d646-4aca-968e-b5dc5b6e5c99" providerId="ADAL" clId="{F78547DA-0124-4B6B-B25E-768784D53AF6}" dt="2022-06-30T20:59:52.583" v="406"/>
          <ac:spMkLst>
            <pc:docMk/>
            <pc:sldMk cId="4065244229" sldId="256"/>
            <ac:spMk id="8" creationId="{6F5A5072-7B47-4D32-B52A-4EBBF590B8A5}"/>
          </ac:spMkLst>
        </pc:spChg>
        <pc:spChg chg="add del">
          <ac:chgData name="Bob Heinemann" userId="2f06b177-d646-4aca-968e-b5dc5b6e5c99" providerId="ADAL" clId="{F78547DA-0124-4B6B-B25E-768784D53AF6}" dt="2022-06-30T20:59:52.583" v="406"/>
          <ac:spMkLst>
            <pc:docMk/>
            <pc:sldMk cId="4065244229" sldId="256"/>
            <ac:spMk id="10" creationId="{9715DAF0-AE1B-46C9-8A6B-DB2AA05AB91D}"/>
          </ac:spMkLst>
        </pc:spChg>
        <pc:spChg chg="add del">
          <ac:chgData name="Bob Heinemann" userId="2f06b177-d646-4aca-968e-b5dc5b6e5c99" providerId="ADAL" clId="{F78547DA-0124-4B6B-B25E-768784D53AF6}" dt="2022-06-30T20:59:52.583" v="406"/>
          <ac:spMkLst>
            <pc:docMk/>
            <pc:sldMk cId="4065244229" sldId="256"/>
            <ac:spMk id="12" creationId="{6016219D-510E-4184-9090-6D5578A87BD1}"/>
          </ac:spMkLst>
        </pc:spChg>
        <pc:spChg chg="add del">
          <ac:chgData name="Bob Heinemann" userId="2f06b177-d646-4aca-968e-b5dc5b6e5c99" providerId="ADAL" clId="{F78547DA-0124-4B6B-B25E-768784D53AF6}" dt="2022-06-30T20:59:52.583" v="406"/>
          <ac:spMkLst>
            <pc:docMk/>
            <pc:sldMk cId="4065244229" sldId="256"/>
            <ac:spMk id="14" creationId="{AFF4A713-7B75-4B21-90D7-5AB19547C728}"/>
          </ac:spMkLst>
        </pc:spChg>
        <pc:spChg chg="add del">
          <ac:chgData name="Bob Heinemann" userId="2f06b177-d646-4aca-968e-b5dc5b6e5c99" providerId="ADAL" clId="{F78547DA-0124-4B6B-B25E-768784D53AF6}" dt="2022-06-30T20:59:52.583" v="406"/>
          <ac:spMkLst>
            <pc:docMk/>
            <pc:sldMk cId="4065244229" sldId="256"/>
            <ac:spMk id="16" creationId="{DC631C0B-6DA6-4E57-8231-CE32B3434A7E}"/>
          </ac:spMkLst>
        </pc:spChg>
        <pc:spChg chg="add del">
          <ac:chgData name="Bob Heinemann" userId="2f06b177-d646-4aca-968e-b5dc5b6e5c99" providerId="ADAL" clId="{F78547DA-0124-4B6B-B25E-768784D53AF6}" dt="2022-06-30T20:59:52.583" v="406"/>
          <ac:spMkLst>
            <pc:docMk/>
            <pc:sldMk cId="4065244229" sldId="256"/>
            <ac:spMk id="18" creationId="{C29501E6-A978-4A61-9689-9085AF97A53A}"/>
          </ac:spMkLst>
        </pc:spChg>
      </pc:sldChg>
      <pc:sldChg chg="modSp mod">
        <pc:chgData name="Bob Heinemann" userId="2f06b177-d646-4aca-968e-b5dc5b6e5c99" providerId="ADAL" clId="{F78547DA-0124-4B6B-B25E-768784D53AF6}" dt="2022-06-30T20:30:59.154" v="5" actId="20577"/>
        <pc:sldMkLst>
          <pc:docMk/>
          <pc:sldMk cId="2623002088" sldId="257"/>
        </pc:sldMkLst>
        <pc:spChg chg="mod">
          <ac:chgData name="Bob Heinemann" userId="2f06b177-d646-4aca-968e-b5dc5b6e5c99" providerId="ADAL" clId="{F78547DA-0124-4B6B-B25E-768784D53AF6}" dt="2022-06-30T20:30:59.154" v="5" actId="20577"/>
          <ac:spMkLst>
            <pc:docMk/>
            <pc:sldMk cId="2623002088" sldId="257"/>
            <ac:spMk id="7" creationId="{EC64448E-58F0-47AA-B058-D0CEF188B231}"/>
          </ac:spMkLst>
        </pc:spChg>
      </pc:sldChg>
      <pc:sldChg chg="addSp delSp modSp mod">
        <pc:chgData name="Bob Heinemann" userId="2f06b177-d646-4aca-968e-b5dc5b6e5c99" providerId="ADAL" clId="{F78547DA-0124-4B6B-B25E-768784D53AF6}" dt="2022-07-14T20:10:00.663" v="2423" actId="14100"/>
        <pc:sldMkLst>
          <pc:docMk/>
          <pc:sldMk cId="419829132" sldId="259"/>
        </pc:sldMkLst>
        <pc:spChg chg="mod">
          <ac:chgData name="Bob Heinemann" userId="2f06b177-d646-4aca-968e-b5dc5b6e5c99" providerId="ADAL" clId="{F78547DA-0124-4B6B-B25E-768784D53AF6}" dt="2022-07-14T20:10:00.663" v="2423" actId="14100"/>
          <ac:spMkLst>
            <pc:docMk/>
            <pc:sldMk cId="419829132" sldId="259"/>
            <ac:spMk id="3" creationId="{82D362E5-07C7-4CAA-BC75-79276F7A517C}"/>
          </ac:spMkLst>
        </pc:spChg>
        <pc:spChg chg="add mod">
          <ac:chgData name="Bob Heinemann" userId="2f06b177-d646-4aca-968e-b5dc5b6e5c99" providerId="ADAL" clId="{F78547DA-0124-4B6B-B25E-768784D53AF6}" dt="2022-07-14T20:09:54.295" v="2421" actId="14100"/>
          <ac:spMkLst>
            <pc:docMk/>
            <pc:sldMk cId="419829132" sldId="259"/>
            <ac:spMk id="5" creationId="{C15F079A-4E82-78BE-B8C4-0E246AB6523E}"/>
          </ac:spMkLst>
        </pc:spChg>
        <pc:graphicFrameChg chg="add del mod">
          <ac:chgData name="Bob Heinemann" userId="2f06b177-d646-4aca-968e-b5dc5b6e5c99" providerId="ADAL" clId="{F78547DA-0124-4B6B-B25E-768784D53AF6}" dt="2022-07-14T19:50:56.827" v="2326"/>
          <ac:graphicFrameMkLst>
            <pc:docMk/>
            <pc:sldMk cId="419829132" sldId="259"/>
            <ac:graphicFrameMk id="6" creationId="{8D92F073-ED04-2604-7499-C459E1A8224B}"/>
          </ac:graphicFrameMkLst>
        </pc:graphicFrameChg>
      </pc:sldChg>
      <pc:sldChg chg="modSp mod">
        <pc:chgData name="Bob Heinemann" userId="2f06b177-d646-4aca-968e-b5dc5b6e5c99" providerId="ADAL" clId="{F78547DA-0124-4B6B-B25E-768784D53AF6}" dt="2022-07-15T13:23:40.983" v="2469" actId="27636"/>
        <pc:sldMkLst>
          <pc:docMk/>
          <pc:sldMk cId="450011491" sldId="261"/>
        </pc:sldMkLst>
        <pc:spChg chg="mod">
          <ac:chgData name="Bob Heinemann" userId="2f06b177-d646-4aca-968e-b5dc5b6e5c99" providerId="ADAL" clId="{F78547DA-0124-4B6B-B25E-768784D53AF6}" dt="2022-07-15T13:23:40.983" v="2469" actId="27636"/>
          <ac:spMkLst>
            <pc:docMk/>
            <pc:sldMk cId="450011491" sldId="261"/>
            <ac:spMk id="3" creationId="{02DD74E7-E2EC-F34E-BF25-D3CEF5AD1650}"/>
          </ac:spMkLst>
        </pc:spChg>
      </pc:sldChg>
      <pc:sldChg chg="modSp mod">
        <pc:chgData name="Bob Heinemann" userId="2f06b177-d646-4aca-968e-b5dc5b6e5c99" providerId="ADAL" clId="{F78547DA-0124-4B6B-B25E-768784D53AF6}" dt="2022-06-30T20:53:48.972" v="362" actId="113"/>
        <pc:sldMkLst>
          <pc:docMk/>
          <pc:sldMk cId="604466117" sldId="271"/>
        </pc:sldMkLst>
        <pc:spChg chg="mod">
          <ac:chgData name="Bob Heinemann" userId="2f06b177-d646-4aca-968e-b5dc5b6e5c99" providerId="ADAL" clId="{F78547DA-0124-4B6B-B25E-768784D53AF6}" dt="2022-06-30T20:50:26.545" v="354" actId="20577"/>
          <ac:spMkLst>
            <pc:docMk/>
            <pc:sldMk cId="604466117" sldId="271"/>
            <ac:spMk id="2" creationId="{EBDCA74A-3141-9B4D-BB33-D320F37C039C}"/>
          </ac:spMkLst>
        </pc:spChg>
        <pc:spChg chg="mod">
          <ac:chgData name="Bob Heinemann" userId="2f06b177-d646-4aca-968e-b5dc5b6e5c99" providerId="ADAL" clId="{F78547DA-0124-4B6B-B25E-768784D53AF6}" dt="2022-06-30T20:53:48.972" v="362" actId="113"/>
          <ac:spMkLst>
            <pc:docMk/>
            <pc:sldMk cId="604466117" sldId="271"/>
            <ac:spMk id="3" creationId="{0211F04A-A36B-C84B-AC7A-10CEB1D91425}"/>
          </ac:spMkLst>
        </pc:spChg>
      </pc:sldChg>
      <pc:sldChg chg="modSp mod">
        <pc:chgData name="Bob Heinemann" userId="2f06b177-d646-4aca-968e-b5dc5b6e5c99" providerId="ADAL" clId="{F78547DA-0124-4B6B-B25E-768784D53AF6}" dt="2022-06-30T20:46:21.925" v="337" actId="20577"/>
        <pc:sldMkLst>
          <pc:docMk/>
          <pc:sldMk cId="2878771369" sldId="337"/>
        </pc:sldMkLst>
        <pc:spChg chg="mod">
          <ac:chgData name="Bob Heinemann" userId="2f06b177-d646-4aca-968e-b5dc5b6e5c99" providerId="ADAL" clId="{F78547DA-0124-4B6B-B25E-768784D53AF6}" dt="2022-06-30T20:46:21.925" v="337" actId="20577"/>
          <ac:spMkLst>
            <pc:docMk/>
            <pc:sldMk cId="2878771369" sldId="337"/>
            <ac:spMk id="3" creationId="{2DC901B9-6E8B-48EA-8D7F-A4D25C3199EC}"/>
          </ac:spMkLst>
        </pc:spChg>
      </pc:sldChg>
      <pc:sldChg chg="del">
        <pc:chgData name="Bob Heinemann" userId="2f06b177-d646-4aca-968e-b5dc5b6e5c99" providerId="ADAL" clId="{F78547DA-0124-4B6B-B25E-768784D53AF6}" dt="2022-06-30T20:49:36.695" v="339" actId="47"/>
        <pc:sldMkLst>
          <pc:docMk/>
          <pc:sldMk cId="1536919196" sldId="351"/>
        </pc:sldMkLst>
      </pc:sldChg>
      <pc:sldChg chg="addSp modSp add del ord">
        <pc:chgData name="Bob Heinemann" userId="2f06b177-d646-4aca-968e-b5dc5b6e5c99" providerId="ADAL" clId="{F78547DA-0124-4B6B-B25E-768784D53AF6}" dt="2022-07-14T20:14:58.929" v="2448" actId="47"/>
        <pc:sldMkLst>
          <pc:docMk/>
          <pc:sldMk cId="2335701375" sldId="358"/>
        </pc:sldMkLst>
        <pc:spChg chg="add mod">
          <ac:chgData name="Bob Heinemann" userId="2f06b177-d646-4aca-968e-b5dc5b6e5c99" providerId="ADAL" clId="{F78547DA-0124-4B6B-B25E-768784D53AF6}" dt="2022-07-11T15:42:18.262" v="483"/>
          <ac:spMkLst>
            <pc:docMk/>
            <pc:sldMk cId="2335701375" sldId="358"/>
            <ac:spMk id="4" creationId="{6F89A4C0-4CF3-EE8D-15B3-52CDB4ED2AB9}"/>
          </ac:spMkLst>
        </pc:spChg>
      </pc:sldChg>
      <pc:sldChg chg="addSp modSp mod ord">
        <pc:chgData name="Bob Heinemann" userId="2f06b177-d646-4aca-968e-b5dc5b6e5c99" providerId="ADAL" clId="{F78547DA-0124-4B6B-B25E-768784D53AF6}" dt="2022-07-11T15:42:13.733" v="480"/>
        <pc:sldMkLst>
          <pc:docMk/>
          <pc:sldMk cId="475832336" sldId="359"/>
        </pc:sldMkLst>
        <pc:spChg chg="mod">
          <ac:chgData name="Bob Heinemann" userId="2f06b177-d646-4aca-968e-b5dc5b6e5c99" providerId="ADAL" clId="{F78547DA-0124-4B6B-B25E-768784D53AF6}" dt="2022-07-11T15:41:04.578" v="425" actId="27636"/>
          <ac:spMkLst>
            <pc:docMk/>
            <pc:sldMk cId="475832336" sldId="359"/>
            <ac:spMk id="3" creationId="{AE08E6DC-72F6-452F-93A7-3FCCA2BB9BFD}"/>
          </ac:spMkLst>
        </pc:spChg>
        <pc:spChg chg="add mod">
          <ac:chgData name="Bob Heinemann" userId="2f06b177-d646-4aca-968e-b5dc5b6e5c99" providerId="ADAL" clId="{F78547DA-0124-4B6B-B25E-768784D53AF6}" dt="2022-07-11T15:42:13.733" v="480"/>
          <ac:spMkLst>
            <pc:docMk/>
            <pc:sldMk cId="475832336" sldId="359"/>
            <ac:spMk id="4" creationId="{6E877B0E-FF29-D5EF-81ED-7F1EFA4CD88B}"/>
          </ac:spMkLst>
        </pc:spChg>
      </pc:sldChg>
      <pc:sldChg chg="modSp add del mod">
        <pc:chgData name="Bob Heinemann" userId="2f06b177-d646-4aca-968e-b5dc5b6e5c99" providerId="ADAL" clId="{F78547DA-0124-4B6B-B25E-768784D53AF6}" dt="2022-06-30T20:59:52.583" v="406"/>
        <pc:sldMkLst>
          <pc:docMk/>
          <pc:sldMk cId="1703967950" sldId="359"/>
        </pc:sldMkLst>
        <pc:spChg chg="mod">
          <ac:chgData name="Bob Heinemann" userId="2f06b177-d646-4aca-968e-b5dc5b6e5c99" providerId="ADAL" clId="{F78547DA-0124-4B6B-B25E-768784D53AF6}" dt="2022-06-30T20:59:52.583" v="406"/>
          <ac:spMkLst>
            <pc:docMk/>
            <pc:sldMk cId="1703967950" sldId="359"/>
            <ac:spMk id="3" creationId="{AE08E6DC-72F6-452F-93A7-3FCCA2BB9BFD}"/>
          </ac:spMkLst>
        </pc:spChg>
      </pc:sldChg>
      <pc:sldChg chg="del">
        <pc:chgData name="Bob Heinemann" userId="2f06b177-d646-4aca-968e-b5dc5b6e5c99" providerId="ADAL" clId="{F78547DA-0124-4B6B-B25E-768784D53AF6}" dt="2022-07-11T15:40:44.873" v="424" actId="47"/>
        <pc:sldMkLst>
          <pc:docMk/>
          <pc:sldMk cId="2040018995" sldId="359"/>
        </pc:sldMkLst>
      </pc:sldChg>
      <pc:sldChg chg="addSp modSp del">
        <pc:chgData name="Bob Heinemann" userId="2f06b177-d646-4aca-968e-b5dc5b6e5c99" providerId="ADAL" clId="{F78547DA-0124-4B6B-B25E-768784D53AF6}" dt="2022-07-14T20:14:57.367" v="2447" actId="47"/>
        <pc:sldMkLst>
          <pc:docMk/>
          <pc:sldMk cId="435566919" sldId="360"/>
        </pc:sldMkLst>
        <pc:spChg chg="add mod">
          <ac:chgData name="Bob Heinemann" userId="2f06b177-d646-4aca-968e-b5dc5b6e5c99" providerId="ADAL" clId="{F78547DA-0124-4B6B-B25E-768784D53AF6}" dt="2022-07-11T15:42:16.962" v="482"/>
          <ac:spMkLst>
            <pc:docMk/>
            <pc:sldMk cId="435566919" sldId="360"/>
            <ac:spMk id="4" creationId="{CA9BA0AD-FFB9-7718-87A9-50C661637781}"/>
          </ac:spMkLst>
        </pc:spChg>
      </pc:sldChg>
      <pc:sldChg chg="del">
        <pc:chgData name="Bob Heinemann" userId="2f06b177-d646-4aca-968e-b5dc5b6e5c99" providerId="ADAL" clId="{F78547DA-0124-4B6B-B25E-768784D53AF6}" dt="2022-07-11T15:40:44.873" v="424" actId="47"/>
        <pc:sldMkLst>
          <pc:docMk/>
          <pc:sldMk cId="698855476" sldId="360"/>
        </pc:sldMkLst>
      </pc:sldChg>
      <pc:sldChg chg="add del">
        <pc:chgData name="Bob Heinemann" userId="2f06b177-d646-4aca-968e-b5dc5b6e5c99" providerId="ADAL" clId="{F78547DA-0124-4B6B-B25E-768784D53AF6}" dt="2022-06-30T20:59:52.583" v="406"/>
        <pc:sldMkLst>
          <pc:docMk/>
          <pc:sldMk cId="785241972" sldId="360"/>
        </pc:sldMkLst>
      </pc:sldChg>
      <pc:sldChg chg="del">
        <pc:chgData name="Bob Heinemann" userId="2f06b177-d646-4aca-968e-b5dc5b6e5c99" providerId="ADAL" clId="{F78547DA-0124-4B6B-B25E-768784D53AF6}" dt="2022-07-13T18:49:14.791" v="1683" actId="47"/>
        <pc:sldMkLst>
          <pc:docMk/>
          <pc:sldMk cId="3906967755" sldId="361"/>
        </pc:sldMkLst>
      </pc:sldChg>
      <pc:sldChg chg="del">
        <pc:chgData name="Bob Heinemann" userId="2f06b177-d646-4aca-968e-b5dc5b6e5c99" providerId="ADAL" clId="{F78547DA-0124-4B6B-B25E-768784D53AF6}" dt="2022-07-13T18:49:14.791" v="1683" actId="47"/>
        <pc:sldMkLst>
          <pc:docMk/>
          <pc:sldMk cId="3808583288" sldId="362"/>
        </pc:sldMkLst>
      </pc:sldChg>
      <pc:sldChg chg="del">
        <pc:chgData name="Bob Heinemann" userId="2f06b177-d646-4aca-968e-b5dc5b6e5c99" providerId="ADAL" clId="{F78547DA-0124-4B6B-B25E-768784D53AF6}" dt="2022-07-13T18:49:14.791" v="1683" actId="47"/>
        <pc:sldMkLst>
          <pc:docMk/>
          <pc:sldMk cId="2696157842" sldId="363"/>
        </pc:sldMkLst>
      </pc:sldChg>
      <pc:sldChg chg="modSp mod ord">
        <pc:chgData name="Bob Heinemann" userId="2f06b177-d646-4aca-968e-b5dc5b6e5c99" providerId="ADAL" clId="{F78547DA-0124-4B6B-B25E-768784D53AF6}" dt="2022-06-30T21:03:04.759" v="423" actId="6549"/>
        <pc:sldMkLst>
          <pc:docMk/>
          <pc:sldMk cId="3559908471" sldId="368"/>
        </pc:sldMkLst>
        <pc:spChg chg="mod">
          <ac:chgData name="Bob Heinemann" userId="2f06b177-d646-4aca-968e-b5dc5b6e5c99" providerId="ADAL" clId="{F78547DA-0124-4B6B-B25E-768784D53AF6}" dt="2022-06-30T21:03:04.759" v="423" actId="6549"/>
          <ac:spMkLst>
            <pc:docMk/>
            <pc:sldMk cId="3559908471" sldId="368"/>
            <ac:spMk id="7" creationId="{4BA58CDD-EAB3-D5DB-68DC-F1AD8B799535}"/>
          </ac:spMkLst>
        </pc:spChg>
      </pc:sldChg>
      <pc:sldChg chg="modSp mod">
        <pc:chgData name="Bob Heinemann" userId="2f06b177-d646-4aca-968e-b5dc5b6e5c99" providerId="ADAL" clId="{F78547DA-0124-4B6B-B25E-768784D53AF6}" dt="2022-06-30T20:54:26.084" v="397" actId="20577"/>
        <pc:sldMkLst>
          <pc:docMk/>
          <pc:sldMk cId="558102379" sldId="371"/>
        </pc:sldMkLst>
        <pc:spChg chg="mod">
          <ac:chgData name="Bob Heinemann" userId="2f06b177-d646-4aca-968e-b5dc5b6e5c99" providerId="ADAL" clId="{F78547DA-0124-4B6B-B25E-768784D53AF6}" dt="2022-06-30T20:54:26.084" v="397" actId="20577"/>
          <ac:spMkLst>
            <pc:docMk/>
            <pc:sldMk cId="558102379" sldId="371"/>
            <ac:spMk id="7" creationId="{4BA58CDD-EAB3-D5DB-68DC-F1AD8B799535}"/>
          </ac:spMkLst>
        </pc:spChg>
      </pc:sldChg>
      <pc:sldChg chg="del">
        <pc:chgData name="Bob Heinemann" userId="2f06b177-d646-4aca-968e-b5dc5b6e5c99" providerId="ADAL" clId="{F78547DA-0124-4B6B-B25E-768784D53AF6}" dt="2022-06-30T20:49:01.612" v="338" actId="47"/>
        <pc:sldMkLst>
          <pc:docMk/>
          <pc:sldMk cId="1391079622" sldId="372"/>
        </pc:sldMkLst>
      </pc:sldChg>
      <pc:sldChg chg="del">
        <pc:chgData name="Bob Heinemann" userId="2f06b177-d646-4aca-968e-b5dc5b6e5c99" providerId="ADAL" clId="{F78547DA-0124-4B6B-B25E-768784D53AF6}" dt="2022-06-30T20:49:01.612" v="338" actId="47"/>
        <pc:sldMkLst>
          <pc:docMk/>
          <pc:sldMk cId="2879982179" sldId="383"/>
        </pc:sldMkLst>
      </pc:sldChg>
      <pc:sldChg chg="del">
        <pc:chgData name="Bob Heinemann" userId="2f06b177-d646-4aca-968e-b5dc5b6e5c99" providerId="ADAL" clId="{F78547DA-0124-4B6B-B25E-768784D53AF6}" dt="2022-06-30T20:49:40.604" v="342" actId="47"/>
        <pc:sldMkLst>
          <pc:docMk/>
          <pc:sldMk cId="2628000670" sldId="384"/>
        </pc:sldMkLst>
      </pc:sldChg>
      <pc:sldChg chg="del">
        <pc:chgData name="Bob Heinemann" userId="2f06b177-d646-4aca-968e-b5dc5b6e5c99" providerId="ADAL" clId="{F78547DA-0124-4B6B-B25E-768784D53AF6}" dt="2022-06-30T20:49:41.796" v="343" actId="47"/>
        <pc:sldMkLst>
          <pc:docMk/>
          <pc:sldMk cId="968080052" sldId="385"/>
        </pc:sldMkLst>
      </pc:sldChg>
      <pc:sldChg chg="del">
        <pc:chgData name="Bob Heinemann" userId="2f06b177-d646-4aca-968e-b5dc5b6e5c99" providerId="ADAL" clId="{F78547DA-0124-4B6B-B25E-768784D53AF6}" dt="2022-06-30T20:49:44.723" v="345" actId="47"/>
        <pc:sldMkLst>
          <pc:docMk/>
          <pc:sldMk cId="2731550962" sldId="386"/>
        </pc:sldMkLst>
      </pc:sldChg>
      <pc:sldChg chg="del">
        <pc:chgData name="Bob Heinemann" userId="2f06b177-d646-4aca-968e-b5dc5b6e5c99" providerId="ADAL" clId="{F78547DA-0124-4B6B-B25E-768784D53AF6}" dt="2022-06-30T20:49:45.621" v="346" actId="47"/>
        <pc:sldMkLst>
          <pc:docMk/>
          <pc:sldMk cId="553765052" sldId="387"/>
        </pc:sldMkLst>
      </pc:sldChg>
      <pc:sldChg chg="del">
        <pc:chgData name="Bob Heinemann" userId="2f06b177-d646-4aca-968e-b5dc5b6e5c99" providerId="ADAL" clId="{F78547DA-0124-4B6B-B25E-768784D53AF6}" dt="2022-06-30T20:49:43.570" v="344" actId="47"/>
        <pc:sldMkLst>
          <pc:docMk/>
          <pc:sldMk cId="370451668" sldId="388"/>
        </pc:sldMkLst>
      </pc:sldChg>
      <pc:sldChg chg="del">
        <pc:chgData name="Bob Heinemann" userId="2f06b177-d646-4aca-968e-b5dc5b6e5c99" providerId="ADAL" clId="{F78547DA-0124-4B6B-B25E-768784D53AF6}" dt="2022-06-30T20:49:38.510" v="340" actId="47"/>
        <pc:sldMkLst>
          <pc:docMk/>
          <pc:sldMk cId="2958120486" sldId="389"/>
        </pc:sldMkLst>
      </pc:sldChg>
      <pc:sldChg chg="del">
        <pc:chgData name="Bob Heinemann" userId="2f06b177-d646-4aca-968e-b5dc5b6e5c99" providerId="ADAL" clId="{F78547DA-0124-4B6B-B25E-768784D53AF6}" dt="2022-06-30T20:49:39.489" v="341" actId="47"/>
        <pc:sldMkLst>
          <pc:docMk/>
          <pc:sldMk cId="1328700162" sldId="390"/>
        </pc:sldMkLst>
      </pc:sldChg>
      <pc:sldChg chg="del">
        <pc:chgData name="Bob Heinemann" userId="2f06b177-d646-4aca-968e-b5dc5b6e5c99" providerId="ADAL" clId="{F78547DA-0124-4B6B-B25E-768784D53AF6}" dt="2022-07-14T20:04:06.555" v="2399" actId="2696"/>
        <pc:sldMkLst>
          <pc:docMk/>
          <pc:sldMk cId="2472330023" sldId="391"/>
        </pc:sldMkLst>
      </pc:sldChg>
      <pc:sldChg chg="add">
        <pc:chgData name="Bob Heinemann" userId="2f06b177-d646-4aca-968e-b5dc5b6e5c99" providerId="ADAL" clId="{F78547DA-0124-4B6B-B25E-768784D53AF6}" dt="2022-06-30T20:54:09.379" v="363"/>
        <pc:sldMkLst>
          <pc:docMk/>
          <pc:sldMk cId="1497510192" sldId="394"/>
        </pc:sldMkLst>
      </pc:sldChg>
      <pc:sldChg chg="add del setBg">
        <pc:chgData name="Bob Heinemann" userId="2f06b177-d646-4aca-968e-b5dc5b6e5c99" providerId="ADAL" clId="{F78547DA-0124-4B6B-B25E-768784D53AF6}" dt="2022-06-30T20:59:37.494" v="400" actId="47"/>
        <pc:sldMkLst>
          <pc:docMk/>
          <pc:sldMk cId="78590743" sldId="395"/>
        </pc:sldMkLst>
      </pc:sldChg>
      <pc:sldChg chg="del">
        <pc:chgData name="Bob Heinemann" userId="2f06b177-d646-4aca-968e-b5dc5b6e5c99" providerId="ADAL" clId="{F78547DA-0124-4B6B-B25E-768784D53AF6}" dt="2022-07-11T15:40:44.873" v="424" actId="47"/>
        <pc:sldMkLst>
          <pc:docMk/>
          <pc:sldMk cId="1220590235" sldId="395"/>
        </pc:sldMkLst>
      </pc:sldChg>
      <pc:sldChg chg="del">
        <pc:chgData name="Bob Heinemann" userId="2f06b177-d646-4aca-968e-b5dc5b6e5c99" providerId="ADAL" clId="{F78547DA-0124-4B6B-B25E-768784D53AF6}" dt="2022-06-30T20:49:01.612" v="338" actId="47"/>
        <pc:sldMkLst>
          <pc:docMk/>
          <pc:sldMk cId="1598431617" sldId="395"/>
        </pc:sldMkLst>
      </pc:sldChg>
      <pc:sldChg chg="add del">
        <pc:chgData name="Bob Heinemann" userId="2f06b177-d646-4aca-968e-b5dc5b6e5c99" providerId="ADAL" clId="{F78547DA-0124-4B6B-B25E-768784D53AF6}" dt="2022-06-30T20:59:52.583" v="406"/>
        <pc:sldMkLst>
          <pc:docMk/>
          <pc:sldMk cId="3035029773" sldId="395"/>
        </pc:sldMkLst>
      </pc:sldChg>
      <pc:sldChg chg="addSp modSp">
        <pc:chgData name="Bob Heinemann" userId="2f06b177-d646-4aca-968e-b5dc5b6e5c99" providerId="ADAL" clId="{F78547DA-0124-4B6B-B25E-768784D53AF6}" dt="2022-07-11T15:42:15.251" v="481"/>
        <pc:sldMkLst>
          <pc:docMk/>
          <pc:sldMk cId="3105508996" sldId="395"/>
        </pc:sldMkLst>
        <pc:spChg chg="add mod">
          <ac:chgData name="Bob Heinemann" userId="2f06b177-d646-4aca-968e-b5dc5b6e5c99" providerId="ADAL" clId="{F78547DA-0124-4B6B-B25E-768784D53AF6}" dt="2022-07-11T15:42:15.251" v="481"/>
          <ac:spMkLst>
            <pc:docMk/>
            <pc:sldMk cId="3105508996" sldId="395"/>
            <ac:spMk id="4" creationId="{D50EADFD-1D86-C149-1981-369727F84C9E}"/>
          </ac:spMkLst>
        </pc:spChg>
      </pc:sldChg>
      <pc:sldChg chg="add del setBg">
        <pc:chgData name="Bob Heinemann" userId="2f06b177-d646-4aca-968e-b5dc5b6e5c99" providerId="ADAL" clId="{F78547DA-0124-4B6B-B25E-768784D53AF6}" dt="2022-06-30T20:59:38.383" v="401" actId="47"/>
        <pc:sldMkLst>
          <pc:docMk/>
          <pc:sldMk cId="2628597425" sldId="396"/>
        </pc:sldMkLst>
      </pc:sldChg>
      <pc:sldChg chg="del">
        <pc:chgData name="Bob Heinemann" userId="2f06b177-d646-4aca-968e-b5dc5b6e5c99" providerId="ADAL" clId="{F78547DA-0124-4B6B-B25E-768784D53AF6}" dt="2022-06-30T20:49:01.612" v="338" actId="47"/>
        <pc:sldMkLst>
          <pc:docMk/>
          <pc:sldMk cId="3413043206" sldId="396"/>
        </pc:sldMkLst>
      </pc:sldChg>
      <pc:sldChg chg="addSp delSp modSp new del mod modClrScheme chgLayout modNotesTx">
        <pc:chgData name="Bob Heinemann" userId="2f06b177-d646-4aca-968e-b5dc5b6e5c99" providerId="ADAL" clId="{F78547DA-0124-4B6B-B25E-768784D53AF6}" dt="2022-07-13T18:52:32.614" v="1689" actId="47"/>
        <pc:sldMkLst>
          <pc:docMk/>
          <pc:sldMk cId="3641115685" sldId="396"/>
        </pc:sldMkLst>
        <pc:spChg chg="del mod ord">
          <ac:chgData name="Bob Heinemann" userId="2f06b177-d646-4aca-968e-b5dc5b6e5c99" providerId="ADAL" clId="{F78547DA-0124-4B6B-B25E-768784D53AF6}" dt="2022-07-12T18:44:36.733" v="485" actId="700"/>
          <ac:spMkLst>
            <pc:docMk/>
            <pc:sldMk cId="3641115685" sldId="396"/>
            <ac:spMk id="2" creationId="{2145BE7A-8BC5-6FE9-FA75-BD42977B2CC7}"/>
          </ac:spMkLst>
        </pc:spChg>
        <pc:spChg chg="mod ord">
          <ac:chgData name="Bob Heinemann" userId="2f06b177-d646-4aca-968e-b5dc5b6e5c99" providerId="ADAL" clId="{F78547DA-0124-4B6B-B25E-768784D53AF6}" dt="2022-07-12T18:44:36.733" v="485" actId="700"/>
          <ac:spMkLst>
            <pc:docMk/>
            <pc:sldMk cId="3641115685" sldId="396"/>
            <ac:spMk id="3" creationId="{886BE3C0-B6EA-5235-6ED5-0A85B95C1ED7}"/>
          </ac:spMkLst>
        </pc:spChg>
        <pc:spChg chg="add mod ord">
          <ac:chgData name="Bob Heinemann" userId="2f06b177-d646-4aca-968e-b5dc5b6e5c99" providerId="ADAL" clId="{F78547DA-0124-4B6B-B25E-768784D53AF6}" dt="2022-07-12T22:01:30.532" v="527" actId="20577"/>
          <ac:spMkLst>
            <pc:docMk/>
            <pc:sldMk cId="3641115685" sldId="396"/>
            <ac:spMk id="4" creationId="{02E03946-00F9-52C9-24B2-15DE02F0AB03}"/>
          </ac:spMkLst>
        </pc:spChg>
        <pc:spChg chg="add del mod ord">
          <ac:chgData name="Bob Heinemann" userId="2f06b177-d646-4aca-968e-b5dc5b6e5c99" providerId="ADAL" clId="{F78547DA-0124-4B6B-B25E-768784D53AF6}" dt="2022-07-12T22:07:50.131" v="540" actId="478"/>
          <ac:spMkLst>
            <pc:docMk/>
            <pc:sldMk cId="3641115685" sldId="396"/>
            <ac:spMk id="5" creationId="{13A1685F-9AD3-9745-1677-F6222F09DC24}"/>
          </ac:spMkLst>
        </pc:spChg>
        <pc:spChg chg="add mod">
          <ac:chgData name="Bob Heinemann" userId="2f06b177-d646-4aca-968e-b5dc5b6e5c99" providerId="ADAL" clId="{F78547DA-0124-4B6B-B25E-768784D53AF6}" dt="2022-07-12T22:23:59.463" v="865" actId="1076"/>
          <ac:spMkLst>
            <pc:docMk/>
            <pc:sldMk cId="3641115685" sldId="396"/>
            <ac:spMk id="8" creationId="{D0D24EE9-F048-0B7D-0633-01C404ADC874}"/>
          </ac:spMkLst>
        </pc:spChg>
        <pc:graphicFrameChg chg="add mod">
          <ac:chgData name="Bob Heinemann" userId="2f06b177-d646-4aca-968e-b5dc5b6e5c99" providerId="ADAL" clId="{F78547DA-0124-4B6B-B25E-768784D53AF6}" dt="2022-07-12T22:21:07.617" v="673" actId="14100"/>
          <ac:graphicFrameMkLst>
            <pc:docMk/>
            <pc:sldMk cId="3641115685" sldId="396"/>
            <ac:graphicFrameMk id="6" creationId="{7E301C62-C084-4E91-68EF-2B6A27603AA7}"/>
          </ac:graphicFrameMkLst>
        </pc:graphicFrameChg>
        <pc:graphicFrameChg chg="add mod">
          <ac:chgData name="Bob Heinemann" userId="2f06b177-d646-4aca-968e-b5dc5b6e5c99" providerId="ADAL" clId="{F78547DA-0124-4B6B-B25E-768784D53AF6}" dt="2022-07-12T22:21:33.582" v="695" actId="20577"/>
          <ac:graphicFrameMkLst>
            <pc:docMk/>
            <pc:sldMk cId="3641115685" sldId="396"/>
            <ac:graphicFrameMk id="7" creationId="{D922F685-F4FE-9D13-36B3-079830620DBF}"/>
          </ac:graphicFrameMkLst>
        </pc:graphicFrameChg>
      </pc:sldChg>
      <pc:sldChg chg="modSp new mod">
        <pc:chgData name="Bob Heinemann" userId="2f06b177-d646-4aca-968e-b5dc5b6e5c99" providerId="ADAL" clId="{F78547DA-0124-4B6B-B25E-768784D53AF6}" dt="2022-07-15T14:34:20.821" v="2712" actId="20577"/>
        <pc:sldMkLst>
          <pc:docMk/>
          <pc:sldMk cId="418624251" sldId="397"/>
        </pc:sldMkLst>
        <pc:spChg chg="mod">
          <ac:chgData name="Bob Heinemann" userId="2f06b177-d646-4aca-968e-b5dc5b6e5c99" providerId="ADAL" clId="{F78547DA-0124-4B6B-B25E-768784D53AF6}" dt="2022-07-13T18:54:12.056" v="1738" actId="20577"/>
          <ac:spMkLst>
            <pc:docMk/>
            <pc:sldMk cId="418624251" sldId="397"/>
            <ac:spMk id="2" creationId="{477349BE-4AA2-2C30-C596-3AEB29930C00}"/>
          </ac:spMkLst>
        </pc:spChg>
        <pc:spChg chg="mod">
          <ac:chgData name="Bob Heinemann" userId="2f06b177-d646-4aca-968e-b5dc5b6e5c99" providerId="ADAL" clId="{F78547DA-0124-4B6B-B25E-768784D53AF6}" dt="2022-07-15T14:34:20.821" v="2712" actId="20577"/>
          <ac:spMkLst>
            <pc:docMk/>
            <pc:sldMk cId="418624251" sldId="397"/>
            <ac:spMk id="3" creationId="{EF01CAF0-C53E-3B77-3DDE-9F90BEF68659}"/>
          </ac:spMkLst>
        </pc:spChg>
      </pc:sldChg>
      <pc:sldChg chg="addSp delSp modSp add mod ord modNotesTx">
        <pc:chgData name="Bob Heinemann" userId="2f06b177-d646-4aca-968e-b5dc5b6e5c99" providerId="ADAL" clId="{F78547DA-0124-4B6B-B25E-768784D53AF6}" dt="2022-07-13T18:49:11.043" v="1682"/>
        <pc:sldMkLst>
          <pc:docMk/>
          <pc:sldMk cId="3889463208" sldId="398"/>
        </pc:sldMkLst>
        <pc:spChg chg="mod">
          <ac:chgData name="Bob Heinemann" userId="2f06b177-d646-4aca-968e-b5dc5b6e5c99" providerId="ADAL" clId="{F78547DA-0124-4B6B-B25E-768784D53AF6}" dt="2022-07-13T18:48:42.592" v="1679" actId="20577"/>
          <ac:spMkLst>
            <pc:docMk/>
            <pc:sldMk cId="3889463208" sldId="398"/>
            <ac:spMk id="4" creationId="{02E03946-00F9-52C9-24B2-15DE02F0AB03}"/>
          </ac:spMkLst>
        </pc:spChg>
        <pc:spChg chg="mod">
          <ac:chgData name="Bob Heinemann" userId="2f06b177-d646-4aca-968e-b5dc5b6e5c99" providerId="ADAL" clId="{F78547DA-0124-4B6B-B25E-768784D53AF6}" dt="2022-07-13T17:27:23.449" v="1374" actId="20577"/>
          <ac:spMkLst>
            <pc:docMk/>
            <pc:sldMk cId="3889463208" sldId="398"/>
            <ac:spMk id="8" creationId="{D0D24EE9-F048-0B7D-0633-01C404ADC874}"/>
          </ac:spMkLst>
        </pc:spChg>
        <pc:spChg chg="add del">
          <ac:chgData name="Bob Heinemann" userId="2f06b177-d646-4aca-968e-b5dc5b6e5c99" providerId="ADAL" clId="{F78547DA-0124-4B6B-B25E-768784D53AF6}" dt="2022-07-13T18:46:38.639" v="1646" actId="22"/>
          <ac:spMkLst>
            <pc:docMk/>
            <pc:sldMk cId="3889463208" sldId="398"/>
            <ac:spMk id="11" creationId="{3C3DA473-E2CB-70DD-BAB1-33853A524EB1}"/>
          </ac:spMkLst>
        </pc:spChg>
        <pc:graphicFrameChg chg="del mod">
          <ac:chgData name="Bob Heinemann" userId="2f06b177-d646-4aca-968e-b5dc5b6e5c99" providerId="ADAL" clId="{F78547DA-0124-4B6B-B25E-768784D53AF6}" dt="2022-07-13T17:25:47.560" v="1303" actId="478"/>
          <ac:graphicFrameMkLst>
            <pc:docMk/>
            <pc:sldMk cId="3889463208" sldId="398"/>
            <ac:graphicFrameMk id="6" creationId="{7E301C62-C084-4E91-68EF-2B6A27603AA7}"/>
          </ac:graphicFrameMkLst>
        </pc:graphicFrameChg>
        <pc:graphicFrameChg chg="del">
          <ac:chgData name="Bob Heinemann" userId="2f06b177-d646-4aca-968e-b5dc5b6e5c99" providerId="ADAL" clId="{F78547DA-0124-4B6B-B25E-768784D53AF6}" dt="2022-07-13T14:06:46.332" v="869" actId="478"/>
          <ac:graphicFrameMkLst>
            <pc:docMk/>
            <pc:sldMk cId="3889463208" sldId="398"/>
            <ac:graphicFrameMk id="7" creationId="{D922F685-F4FE-9D13-36B3-079830620DBF}"/>
          </ac:graphicFrameMkLst>
        </pc:graphicFrameChg>
        <pc:graphicFrameChg chg="add del mod">
          <ac:chgData name="Bob Heinemann" userId="2f06b177-d646-4aca-968e-b5dc5b6e5c99" providerId="ADAL" clId="{F78547DA-0124-4B6B-B25E-768784D53AF6}" dt="2022-07-13T18:13:12.332" v="1564" actId="478"/>
          <ac:graphicFrameMkLst>
            <pc:docMk/>
            <pc:sldMk cId="3889463208" sldId="398"/>
            <ac:graphicFrameMk id="7" creationId="{F2DBAFB4-95B6-A8D5-76D0-54CC05F11596}"/>
          </ac:graphicFrameMkLst>
        </pc:graphicFrameChg>
        <pc:graphicFrameChg chg="add mod">
          <ac:chgData name="Bob Heinemann" userId="2f06b177-d646-4aca-968e-b5dc5b6e5c99" providerId="ADAL" clId="{F78547DA-0124-4B6B-B25E-768784D53AF6}" dt="2022-07-13T14:07:02.726" v="872"/>
          <ac:graphicFrameMkLst>
            <pc:docMk/>
            <pc:sldMk cId="3889463208" sldId="398"/>
            <ac:graphicFrameMk id="9" creationId="{78BEA05D-9F48-565A-DC2E-8EB0B015772E}"/>
          </ac:graphicFrameMkLst>
        </pc:graphicFrameChg>
        <pc:graphicFrameChg chg="add mod">
          <ac:chgData name="Bob Heinemann" userId="2f06b177-d646-4aca-968e-b5dc5b6e5c99" providerId="ADAL" clId="{F78547DA-0124-4B6B-B25E-768784D53AF6}" dt="2022-07-13T18:22:03.607" v="1606" actId="207"/>
          <ac:graphicFrameMkLst>
            <pc:docMk/>
            <pc:sldMk cId="3889463208" sldId="398"/>
            <ac:graphicFrameMk id="9" creationId="{B75B9010-3157-1C30-0F16-852A7508F05A}"/>
          </ac:graphicFrameMkLst>
        </pc:graphicFrameChg>
        <pc:graphicFrameChg chg="add mod">
          <ac:chgData name="Bob Heinemann" userId="2f06b177-d646-4aca-968e-b5dc5b6e5c99" providerId="ADAL" clId="{F78547DA-0124-4B6B-B25E-768784D53AF6}" dt="2022-07-13T18:21:56.978" v="1605" actId="207"/>
          <ac:graphicFrameMkLst>
            <pc:docMk/>
            <pc:sldMk cId="3889463208" sldId="398"/>
            <ac:graphicFrameMk id="10" creationId="{78BEA05D-9F48-565A-DC2E-8EB0B015772E}"/>
          </ac:graphicFrameMkLst>
        </pc:graphicFrameChg>
      </pc:sldChg>
      <pc:sldChg chg="addSp delSp modSp add mod ord">
        <pc:chgData name="Bob Heinemann" userId="2f06b177-d646-4aca-968e-b5dc5b6e5c99" providerId="ADAL" clId="{F78547DA-0124-4B6B-B25E-768784D53AF6}" dt="2022-07-13T18:49:11.043" v="1682"/>
        <pc:sldMkLst>
          <pc:docMk/>
          <pc:sldMk cId="2508186776" sldId="399"/>
        </pc:sldMkLst>
        <pc:spChg chg="mod">
          <ac:chgData name="Bob Heinemann" userId="2f06b177-d646-4aca-968e-b5dc5b6e5c99" providerId="ADAL" clId="{F78547DA-0124-4B6B-B25E-768784D53AF6}" dt="2022-07-13T18:45:59.579" v="1642" actId="20577"/>
          <ac:spMkLst>
            <pc:docMk/>
            <pc:sldMk cId="2508186776" sldId="399"/>
            <ac:spMk id="4" creationId="{02E03946-00F9-52C9-24B2-15DE02F0AB03}"/>
          </ac:spMkLst>
        </pc:spChg>
        <pc:graphicFrameChg chg="del mod">
          <ac:chgData name="Bob Heinemann" userId="2f06b177-d646-4aca-968e-b5dc5b6e5c99" providerId="ADAL" clId="{F78547DA-0124-4B6B-B25E-768784D53AF6}" dt="2022-07-13T17:18:00.019" v="1283" actId="478"/>
          <ac:graphicFrameMkLst>
            <pc:docMk/>
            <pc:sldMk cId="2508186776" sldId="399"/>
            <ac:graphicFrameMk id="6" creationId="{7E301C62-C084-4E91-68EF-2B6A27603AA7}"/>
          </ac:graphicFrameMkLst>
        </pc:graphicFrameChg>
        <pc:graphicFrameChg chg="add mod">
          <ac:chgData name="Bob Heinemann" userId="2f06b177-d646-4aca-968e-b5dc5b6e5c99" providerId="ADAL" clId="{F78547DA-0124-4B6B-B25E-768784D53AF6}" dt="2022-07-13T17:23:40.377" v="1297"/>
          <ac:graphicFrameMkLst>
            <pc:docMk/>
            <pc:sldMk cId="2508186776" sldId="399"/>
            <ac:graphicFrameMk id="7" creationId="{7E301C62-C084-4E91-68EF-2B6A27603AA7}"/>
          </ac:graphicFrameMkLst>
        </pc:graphicFrameChg>
        <pc:graphicFrameChg chg="add mod">
          <ac:chgData name="Bob Heinemann" userId="2f06b177-d646-4aca-968e-b5dc5b6e5c99" providerId="ADAL" clId="{F78547DA-0124-4B6B-B25E-768784D53AF6}" dt="2022-07-13T18:19:35.416" v="1596" actId="692"/>
          <ac:graphicFrameMkLst>
            <pc:docMk/>
            <pc:sldMk cId="2508186776" sldId="399"/>
            <ac:graphicFrameMk id="9" creationId="{0306659D-7C0C-7CBD-021D-BA797231CD0C}"/>
          </ac:graphicFrameMkLst>
        </pc:graphicFrameChg>
        <pc:graphicFrameChg chg="del">
          <ac:chgData name="Bob Heinemann" userId="2f06b177-d646-4aca-968e-b5dc5b6e5c99" providerId="ADAL" clId="{F78547DA-0124-4B6B-B25E-768784D53AF6}" dt="2022-07-13T17:05:08.050" v="1252" actId="478"/>
          <ac:graphicFrameMkLst>
            <pc:docMk/>
            <pc:sldMk cId="2508186776" sldId="399"/>
            <ac:graphicFrameMk id="10" creationId="{78BEA05D-9F48-565A-DC2E-8EB0B015772E}"/>
          </ac:graphicFrameMkLst>
        </pc:graphicFrameChg>
      </pc:sldChg>
      <pc:sldChg chg="addSp delSp modSp new del mod">
        <pc:chgData name="Bob Heinemann" userId="2f06b177-d646-4aca-968e-b5dc5b6e5c99" providerId="ADAL" clId="{F78547DA-0124-4B6B-B25E-768784D53AF6}" dt="2022-07-13T18:47:40.921" v="1659" actId="47"/>
        <pc:sldMkLst>
          <pc:docMk/>
          <pc:sldMk cId="1928724476" sldId="400"/>
        </pc:sldMkLst>
        <pc:spChg chg="mod">
          <ac:chgData name="Bob Heinemann" userId="2f06b177-d646-4aca-968e-b5dc5b6e5c99" providerId="ADAL" clId="{F78547DA-0124-4B6B-B25E-768784D53AF6}" dt="2022-07-13T17:28:15.726" v="1376"/>
          <ac:spMkLst>
            <pc:docMk/>
            <pc:sldMk cId="1928724476" sldId="400"/>
            <ac:spMk id="2" creationId="{FDB69FDD-5577-F02F-001C-744524E5E94B}"/>
          </ac:spMkLst>
        </pc:spChg>
        <pc:spChg chg="del">
          <ac:chgData name="Bob Heinemann" userId="2f06b177-d646-4aca-968e-b5dc5b6e5c99" providerId="ADAL" clId="{F78547DA-0124-4B6B-B25E-768784D53AF6}" dt="2022-07-13T17:38:12.827" v="1411" actId="478"/>
          <ac:spMkLst>
            <pc:docMk/>
            <pc:sldMk cId="1928724476" sldId="400"/>
            <ac:spMk id="3" creationId="{68C6F345-C0BC-B0EA-13F6-988A25DC907F}"/>
          </ac:spMkLst>
        </pc:spChg>
        <pc:graphicFrameChg chg="add mod">
          <ac:chgData name="Bob Heinemann" userId="2f06b177-d646-4aca-968e-b5dc5b6e5c99" providerId="ADAL" clId="{F78547DA-0124-4B6B-B25E-768784D53AF6}" dt="2022-07-13T17:38:06.250" v="1410"/>
          <ac:graphicFrameMkLst>
            <pc:docMk/>
            <pc:sldMk cId="1928724476" sldId="400"/>
            <ac:graphicFrameMk id="5" creationId="{B75B9010-3157-1C30-0F16-852A7508F05A}"/>
          </ac:graphicFrameMkLst>
        </pc:graphicFrameChg>
        <pc:graphicFrameChg chg="add mod">
          <ac:chgData name="Bob Heinemann" userId="2f06b177-d646-4aca-968e-b5dc5b6e5c99" providerId="ADAL" clId="{F78547DA-0124-4B6B-B25E-768784D53AF6}" dt="2022-07-13T17:53:00.141" v="1493" actId="14100"/>
          <ac:graphicFrameMkLst>
            <pc:docMk/>
            <pc:sldMk cId="1928724476" sldId="400"/>
            <ac:graphicFrameMk id="6" creationId="{B75B9010-3157-1C30-0F16-852A7508F05A}"/>
          </ac:graphicFrameMkLst>
        </pc:graphicFrameChg>
      </pc:sldChg>
      <pc:sldChg chg="addSp delSp modSp new mod">
        <pc:chgData name="Bob Heinemann" userId="2f06b177-d646-4aca-968e-b5dc5b6e5c99" providerId="ADAL" clId="{F78547DA-0124-4B6B-B25E-768784D53AF6}" dt="2022-07-13T18:46:14.058" v="1644" actId="6549"/>
        <pc:sldMkLst>
          <pc:docMk/>
          <pc:sldMk cId="4084761308" sldId="401"/>
        </pc:sldMkLst>
        <pc:spChg chg="mod">
          <ac:chgData name="Bob Heinemann" userId="2f06b177-d646-4aca-968e-b5dc5b6e5c99" providerId="ADAL" clId="{F78547DA-0124-4B6B-B25E-768784D53AF6}" dt="2022-07-13T18:46:14.058" v="1644" actId="6549"/>
          <ac:spMkLst>
            <pc:docMk/>
            <pc:sldMk cId="4084761308" sldId="401"/>
            <ac:spMk id="2" creationId="{23684B79-485E-F136-FA4C-E34E79526DA1}"/>
          </ac:spMkLst>
        </pc:spChg>
        <pc:spChg chg="del">
          <ac:chgData name="Bob Heinemann" userId="2f06b177-d646-4aca-968e-b5dc5b6e5c99" providerId="ADAL" clId="{F78547DA-0124-4B6B-B25E-768784D53AF6}" dt="2022-07-13T18:45:48.241" v="1630"/>
          <ac:spMkLst>
            <pc:docMk/>
            <pc:sldMk cId="4084761308" sldId="401"/>
            <ac:spMk id="3" creationId="{3F480929-DF83-98A1-0351-7271D1455FED}"/>
          </ac:spMkLst>
        </pc:spChg>
        <pc:picChg chg="add mod">
          <ac:chgData name="Bob Heinemann" userId="2f06b177-d646-4aca-968e-b5dc5b6e5c99" providerId="ADAL" clId="{F78547DA-0124-4B6B-B25E-768784D53AF6}" dt="2022-07-13T18:45:53.653" v="1631" actId="1076"/>
          <ac:picMkLst>
            <pc:docMk/>
            <pc:sldMk cId="4084761308" sldId="401"/>
            <ac:picMk id="5" creationId="{24C26397-204E-D887-B186-6E2DEE30E622}"/>
          </ac:picMkLst>
        </pc:picChg>
      </pc:sldChg>
      <pc:sldChg chg="addSp delSp modSp add del mod">
        <pc:chgData name="Bob Heinemann" userId="2f06b177-d646-4aca-968e-b5dc5b6e5c99" providerId="ADAL" clId="{F78547DA-0124-4B6B-B25E-768784D53AF6}" dt="2022-07-13T18:47:31.656" v="1658"/>
        <pc:sldMkLst>
          <pc:docMk/>
          <pc:sldMk cId="784606180" sldId="402"/>
        </pc:sldMkLst>
        <pc:graphicFrameChg chg="add del mod">
          <ac:chgData name="Bob Heinemann" userId="2f06b177-d646-4aca-968e-b5dc5b6e5c99" providerId="ADAL" clId="{F78547DA-0124-4B6B-B25E-768784D53AF6}" dt="2022-07-13T18:47:27.126" v="1656" actId="1076"/>
          <ac:graphicFrameMkLst>
            <pc:docMk/>
            <pc:sldMk cId="784606180" sldId="402"/>
            <ac:graphicFrameMk id="9" creationId="{B75B9010-3157-1C30-0F16-852A7508F05A}"/>
          </ac:graphicFrameMkLst>
        </pc:graphicFrameChg>
        <pc:graphicFrameChg chg="add del">
          <ac:chgData name="Bob Heinemann" userId="2f06b177-d646-4aca-968e-b5dc5b6e5c99" providerId="ADAL" clId="{F78547DA-0124-4B6B-B25E-768784D53AF6}" dt="2022-07-13T18:46:59.545" v="1651" actId="478"/>
          <ac:graphicFrameMkLst>
            <pc:docMk/>
            <pc:sldMk cId="784606180" sldId="402"/>
            <ac:graphicFrameMk id="10" creationId="{78BEA05D-9F48-565A-DC2E-8EB0B015772E}"/>
          </ac:graphicFrameMkLst>
        </pc:graphicFrameChg>
        <pc:picChg chg="add del">
          <ac:chgData name="Bob Heinemann" userId="2f06b177-d646-4aca-968e-b5dc5b6e5c99" providerId="ADAL" clId="{F78547DA-0124-4B6B-B25E-768784D53AF6}" dt="2022-07-13T18:46:58.740" v="1650"/>
          <ac:picMkLst>
            <pc:docMk/>
            <pc:sldMk cId="784606180" sldId="402"/>
            <ac:picMk id="2" creationId="{483CFDFD-5AE8-DD86-C49F-F94FABC6D99B}"/>
          </ac:picMkLst>
        </pc:picChg>
        <pc:picChg chg="add del mod">
          <ac:chgData name="Bob Heinemann" userId="2f06b177-d646-4aca-968e-b5dc5b6e5c99" providerId="ADAL" clId="{F78547DA-0124-4B6B-B25E-768784D53AF6}" dt="2022-07-13T18:47:28.234" v="1657"/>
          <ac:picMkLst>
            <pc:docMk/>
            <pc:sldMk cId="784606180" sldId="402"/>
            <ac:picMk id="5" creationId="{691A430E-A348-F8D6-CE36-3F2CBFD81659}"/>
          </ac:picMkLst>
        </pc:picChg>
      </pc:sldChg>
      <pc:sldChg chg="addSp delSp modSp new mod modNotesTx">
        <pc:chgData name="Bob Heinemann" userId="2f06b177-d646-4aca-968e-b5dc5b6e5c99" providerId="ADAL" clId="{F78547DA-0124-4B6B-B25E-768784D53AF6}" dt="2022-07-13T20:27:32.455" v="2322"/>
        <pc:sldMkLst>
          <pc:docMk/>
          <pc:sldMk cId="1705676787" sldId="402"/>
        </pc:sldMkLst>
        <pc:spChg chg="mod">
          <ac:chgData name="Bob Heinemann" userId="2f06b177-d646-4aca-968e-b5dc5b6e5c99" providerId="ADAL" clId="{F78547DA-0124-4B6B-B25E-768784D53AF6}" dt="2022-07-13T18:48:34.812" v="1668"/>
          <ac:spMkLst>
            <pc:docMk/>
            <pc:sldMk cId="1705676787" sldId="402"/>
            <ac:spMk id="2" creationId="{0AB86753-4470-4C67-355B-C5A41C3B9C11}"/>
          </ac:spMkLst>
        </pc:spChg>
        <pc:spChg chg="add del">
          <ac:chgData name="Bob Heinemann" userId="2f06b177-d646-4aca-968e-b5dc5b6e5c99" providerId="ADAL" clId="{F78547DA-0124-4B6B-B25E-768784D53AF6}" dt="2022-07-13T18:48:17.495" v="1663" actId="478"/>
          <ac:spMkLst>
            <pc:docMk/>
            <pc:sldMk cId="1705676787" sldId="402"/>
            <ac:spMk id="3" creationId="{C7E715B3-6B98-6D08-DBE3-EB38094810FD}"/>
          </ac:spMkLst>
        </pc:spChg>
        <pc:spChg chg="add mod">
          <ac:chgData name="Bob Heinemann" userId="2f06b177-d646-4aca-968e-b5dc5b6e5c99" providerId="ADAL" clId="{F78547DA-0124-4B6B-B25E-768784D53AF6}" dt="2022-07-13T18:48:54.777" v="1680"/>
          <ac:spMkLst>
            <pc:docMk/>
            <pc:sldMk cId="1705676787" sldId="402"/>
            <ac:spMk id="8" creationId="{C8BCF950-ECEA-FC05-DDE2-DB8E4153148E}"/>
          </ac:spMkLst>
        </pc:spChg>
        <pc:picChg chg="add del mod">
          <ac:chgData name="Bob Heinemann" userId="2f06b177-d646-4aca-968e-b5dc5b6e5c99" providerId="ADAL" clId="{F78547DA-0124-4B6B-B25E-768784D53AF6}" dt="2022-07-13T18:47:53.256" v="1662"/>
          <ac:picMkLst>
            <pc:docMk/>
            <pc:sldMk cId="1705676787" sldId="402"/>
            <ac:picMk id="5" creationId="{223A6F68-78AE-8963-6591-4CEA886B1D26}"/>
          </ac:picMkLst>
        </pc:picChg>
        <pc:picChg chg="add mod">
          <ac:chgData name="Bob Heinemann" userId="2f06b177-d646-4aca-968e-b5dc5b6e5c99" providerId="ADAL" clId="{F78547DA-0124-4B6B-B25E-768784D53AF6}" dt="2022-07-13T18:48:26.562" v="1667" actId="1076"/>
          <ac:picMkLst>
            <pc:docMk/>
            <pc:sldMk cId="1705676787" sldId="402"/>
            <ac:picMk id="7" creationId="{703F6033-EC40-BD04-8035-529507267A29}"/>
          </ac:picMkLst>
        </pc:picChg>
      </pc:sldChg>
      <pc:sldChg chg="modSp add mod">
        <pc:chgData name="Bob Heinemann" userId="2f06b177-d646-4aca-968e-b5dc5b6e5c99" providerId="ADAL" clId="{F78547DA-0124-4B6B-B25E-768784D53AF6}" dt="2022-07-14T20:03:51.614" v="2398" actId="20577"/>
        <pc:sldMkLst>
          <pc:docMk/>
          <pc:sldMk cId="1402990507" sldId="403"/>
        </pc:sldMkLst>
        <pc:spChg chg="mod">
          <ac:chgData name="Bob Heinemann" userId="2f06b177-d646-4aca-968e-b5dc5b6e5c99" providerId="ADAL" clId="{F78547DA-0124-4B6B-B25E-768784D53AF6}" dt="2022-07-14T20:03:51.614" v="2398" actId="20577"/>
          <ac:spMkLst>
            <pc:docMk/>
            <pc:sldMk cId="1402990507" sldId="403"/>
            <ac:spMk id="7" creationId="{4BA58CDD-EAB3-D5DB-68DC-F1AD8B799535}"/>
          </ac:spMkLst>
        </pc:spChg>
      </pc:sldChg>
      <pc:sldChg chg="modSp add mod">
        <pc:chgData name="Bob Heinemann" userId="2f06b177-d646-4aca-968e-b5dc5b6e5c99" providerId="ADAL" clId="{F78547DA-0124-4B6B-B25E-768784D53AF6}" dt="2022-07-14T20:03:39.581" v="2389" actId="27636"/>
        <pc:sldMkLst>
          <pc:docMk/>
          <pc:sldMk cId="3600724503" sldId="404"/>
        </pc:sldMkLst>
        <pc:spChg chg="mod">
          <ac:chgData name="Bob Heinemann" userId="2f06b177-d646-4aca-968e-b5dc5b6e5c99" providerId="ADAL" clId="{F78547DA-0124-4B6B-B25E-768784D53AF6}" dt="2022-07-14T20:03:39.581" v="2389" actId="27636"/>
          <ac:spMkLst>
            <pc:docMk/>
            <pc:sldMk cId="3600724503" sldId="404"/>
            <ac:spMk id="3" creationId="{DC8D96C5-2719-4BFC-A838-A0634F6BEFC8}"/>
          </ac:spMkLst>
        </pc:spChg>
      </pc:sldChg>
      <pc:sldChg chg="add">
        <pc:chgData name="Bob Heinemann" userId="2f06b177-d646-4aca-968e-b5dc5b6e5c99" providerId="ADAL" clId="{F78547DA-0124-4B6B-B25E-768784D53AF6}" dt="2022-07-14T20:03:39.488" v="2388"/>
        <pc:sldMkLst>
          <pc:docMk/>
          <pc:sldMk cId="2152372621" sldId="405"/>
        </pc:sldMkLst>
      </pc:sldChg>
      <pc:sldChg chg="modSp new mod">
        <pc:chgData name="Bob Heinemann" userId="2f06b177-d646-4aca-968e-b5dc5b6e5c99" providerId="ADAL" clId="{F78547DA-0124-4B6B-B25E-768784D53AF6}" dt="2022-07-15T13:40:49.195" v="2683" actId="20577"/>
        <pc:sldMkLst>
          <pc:docMk/>
          <pc:sldMk cId="3452536938" sldId="406"/>
        </pc:sldMkLst>
        <pc:spChg chg="mod">
          <ac:chgData name="Bob Heinemann" userId="2f06b177-d646-4aca-968e-b5dc5b6e5c99" providerId="ADAL" clId="{F78547DA-0124-4B6B-B25E-768784D53AF6}" dt="2022-07-15T13:23:29.998" v="2467" actId="20577"/>
          <ac:spMkLst>
            <pc:docMk/>
            <pc:sldMk cId="3452536938" sldId="406"/>
            <ac:spMk id="2" creationId="{9F91D8C3-44CE-D3FA-DF5D-3CC1AEB18B37}"/>
          </ac:spMkLst>
        </pc:spChg>
        <pc:spChg chg="mod">
          <ac:chgData name="Bob Heinemann" userId="2f06b177-d646-4aca-968e-b5dc5b6e5c99" providerId="ADAL" clId="{F78547DA-0124-4B6B-B25E-768784D53AF6}" dt="2022-07-15T13:40:49.195" v="2683" actId="20577"/>
          <ac:spMkLst>
            <pc:docMk/>
            <pc:sldMk cId="3452536938" sldId="406"/>
            <ac:spMk id="3" creationId="{D1A6470C-428A-C62D-D26E-CCF837BFE5E2}"/>
          </ac:spMkLst>
        </pc:spChg>
      </pc:sldChg>
      <pc:sldMasterChg chg="del delSldLayout">
        <pc:chgData name="Bob Heinemann" userId="2f06b177-d646-4aca-968e-b5dc5b6e5c99" providerId="ADAL" clId="{F78547DA-0124-4B6B-B25E-768784D53AF6}" dt="2022-07-11T15:40:44.873" v="424" actId="47"/>
        <pc:sldMasterMkLst>
          <pc:docMk/>
          <pc:sldMasterMk cId="3710851630" sldId="2147483730"/>
        </pc:sldMasterMkLst>
        <pc:sldLayoutChg chg="del">
          <pc:chgData name="Bob Heinemann" userId="2f06b177-d646-4aca-968e-b5dc5b6e5c99" providerId="ADAL" clId="{F78547DA-0124-4B6B-B25E-768784D53AF6}" dt="2022-07-11T15:40:44.873" v="424" actId="47"/>
          <pc:sldLayoutMkLst>
            <pc:docMk/>
            <pc:sldMasterMk cId="3710851630" sldId="2147483730"/>
            <pc:sldLayoutMk cId="1189539296" sldId="2147483731"/>
          </pc:sldLayoutMkLst>
        </pc:sldLayoutChg>
        <pc:sldLayoutChg chg="del">
          <pc:chgData name="Bob Heinemann" userId="2f06b177-d646-4aca-968e-b5dc5b6e5c99" providerId="ADAL" clId="{F78547DA-0124-4B6B-B25E-768784D53AF6}" dt="2022-07-11T15:40:44.873" v="424" actId="47"/>
          <pc:sldLayoutMkLst>
            <pc:docMk/>
            <pc:sldMasterMk cId="3710851630" sldId="2147483730"/>
            <pc:sldLayoutMk cId="3165231860" sldId="2147483732"/>
          </pc:sldLayoutMkLst>
        </pc:sldLayoutChg>
        <pc:sldLayoutChg chg="del">
          <pc:chgData name="Bob Heinemann" userId="2f06b177-d646-4aca-968e-b5dc5b6e5c99" providerId="ADAL" clId="{F78547DA-0124-4B6B-B25E-768784D53AF6}" dt="2022-07-11T15:40:44.873" v="424" actId="47"/>
          <pc:sldLayoutMkLst>
            <pc:docMk/>
            <pc:sldMasterMk cId="3710851630" sldId="2147483730"/>
            <pc:sldLayoutMk cId="4053121600" sldId="2147483733"/>
          </pc:sldLayoutMkLst>
        </pc:sldLayoutChg>
        <pc:sldLayoutChg chg="del">
          <pc:chgData name="Bob Heinemann" userId="2f06b177-d646-4aca-968e-b5dc5b6e5c99" providerId="ADAL" clId="{F78547DA-0124-4B6B-B25E-768784D53AF6}" dt="2022-07-11T15:40:44.873" v="424" actId="47"/>
          <pc:sldLayoutMkLst>
            <pc:docMk/>
            <pc:sldMasterMk cId="3710851630" sldId="2147483730"/>
            <pc:sldLayoutMk cId="3361738304" sldId="2147483734"/>
          </pc:sldLayoutMkLst>
        </pc:sldLayoutChg>
        <pc:sldLayoutChg chg="del">
          <pc:chgData name="Bob Heinemann" userId="2f06b177-d646-4aca-968e-b5dc5b6e5c99" providerId="ADAL" clId="{F78547DA-0124-4B6B-B25E-768784D53AF6}" dt="2022-07-11T15:40:44.873" v="424" actId="47"/>
          <pc:sldLayoutMkLst>
            <pc:docMk/>
            <pc:sldMasterMk cId="3710851630" sldId="2147483730"/>
            <pc:sldLayoutMk cId="1425671355" sldId="2147483735"/>
          </pc:sldLayoutMkLst>
        </pc:sldLayoutChg>
        <pc:sldLayoutChg chg="del">
          <pc:chgData name="Bob Heinemann" userId="2f06b177-d646-4aca-968e-b5dc5b6e5c99" providerId="ADAL" clId="{F78547DA-0124-4B6B-B25E-768784D53AF6}" dt="2022-07-11T15:40:44.873" v="424" actId="47"/>
          <pc:sldLayoutMkLst>
            <pc:docMk/>
            <pc:sldMasterMk cId="3710851630" sldId="2147483730"/>
            <pc:sldLayoutMk cId="1696328876" sldId="2147483736"/>
          </pc:sldLayoutMkLst>
        </pc:sldLayoutChg>
        <pc:sldLayoutChg chg="del">
          <pc:chgData name="Bob Heinemann" userId="2f06b177-d646-4aca-968e-b5dc5b6e5c99" providerId="ADAL" clId="{F78547DA-0124-4B6B-B25E-768784D53AF6}" dt="2022-07-11T15:40:44.873" v="424" actId="47"/>
          <pc:sldLayoutMkLst>
            <pc:docMk/>
            <pc:sldMasterMk cId="3710851630" sldId="2147483730"/>
            <pc:sldLayoutMk cId="4008648348" sldId="2147483737"/>
          </pc:sldLayoutMkLst>
        </pc:sldLayoutChg>
        <pc:sldLayoutChg chg="del">
          <pc:chgData name="Bob Heinemann" userId="2f06b177-d646-4aca-968e-b5dc5b6e5c99" providerId="ADAL" clId="{F78547DA-0124-4B6B-B25E-768784D53AF6}" dt="2022-07-11T15:40:44.873" v="424" actId="47"/>
          <pc:sldLayoutMkLst>
            <pc:docMk/>
            <pc:sldMasterMk cId="3710851630" sldId="2147483730"/>
            <pc:sldLayoutMk cId="1199991448" sldId="2147483738"/>
          </pc:sldLayoutMkLst>
        </pc:sldLayoutChg>
        <pc:sldLayoutChg chg="del">
          <pc:chgData name="Bob Heinemann" userId="2f06b177-d646-4aca-968e-b5dc5b6e5c99" providerId="ADAL" clId="{F78547DA-0124-4B6B-B25E-768784D53AF6}" dt="2022-07-11T15:40:44.873" v="424" actId="47"/>
          <pc:sldLayoutMkLst>
            <pc:docMk/>
            <pc:sldMasterMk cId="3710851630" sldId="2147483730"/>
            <pc:sldLayoutMk cId="2556375434" sldId="2147483739"/>
          </pc:sldLayoutMkLst>
        </pc:sldLayoutChg>
        <pc:sldLayoutChg chg="del">
          <pc:chgData name="Bob Heinemann" userId="2f06b177-d646-4aca-968e-b5dc5b6e5c99" providerId="ADAL" clId="{F78547DA-0124-4B6B-B25E-768784D53AF6}" dt="2022-07-11T15:40:44.873" v="424" actId="47"/>
          <pc:sldLayoutMkLst>
            <pc:docMk/>
            <pc:sldMasterMk cId="3710851630" sldId="2147483730"/>
            <pc:sldLayoutMk cId="266919050" sldId="2147483740"/>
          </pc:sldLayoutMkLst>
        </pc:sldLayoutChg>
        <pc:sldLayoutChg chg="del">
          <pc:chgData name="Bob Heinemann" userId="2f06b177-d646-4aca-968e-b5dc5b6e5c99" providerId="ADAL" clId="{F78547DA-0124-4B6B-B25E-768784D53AF6}" dt="2022-07-11T15:40:44.873" v="424" actId="47"/>
          <pc:sldLayoutMkLst>
            <pc:docMk/>
            <pc:sldMasterMk cId="3710851630" sldId="2147483730"/>
            <pc:sldLayoutMk cId="2788983372" sldId="2147483741"/>
          </pc:sldLayoutMkLst>
        </pc:sldLayoutChg>
      </pc:sldMasterChg>
    </pc:docChg>
  </pc:docChgLst>
  <pc:docChgLst>
    <pc:chgData name="Bob Heinemann" userId="2f06b177-d646-4aca-968e-b5dc5b6e5c99" providerId="ADAL" clId="{B18AA36D-2426-4407-B6FF-28AE8D2C807D}"/>
    <pc:docChg chg="undo custSel modSld sldOrd addSection delSection modSection">
      <pc:chgData name="Bob Heinemann" userId="2f06b177-d646-4aca-968e-b5dc5b6e5c99" providerId="ADAL" clId="{B18AA36D-2426-4407-B6FF-28AE8D2C807D}" dt="2022-05-05T21:59:14.621" v="17" actId="11230"/>
      <pc:docMkLst>
        <pc:docMk/>
      </pc:docMkLst>
      <pc:sldChg chg="modSp mod">
        <pc:chgData name="Bob Heinemann" userId="2f06b177-d646-4aca-968e-b5dc5b6e5c99" providerId="ADAL" clId="{B18AA36D-2426-4407-B6FF-28AE8D2C807D}" dt="2022-05-05T21:59:12.866" v="14" actId="20577"/>
        <pc:sldMkLst>
          <pc:docMk/>
          <pc:sldMk cId="2623002088" sldId="257"/>
        </pc:sldMkLst>
        <pc:spChg chg="mod">
          <ac:chgData name="Bob Heinemann" userId="2f06b177-d646-4aca-968e-b5dc5b6e5c99" providerId="ADAL" clId="{B18AA36D-2426-4407-B6FF-28AE8D2C807D}" dt="2022-05-05T21:59:12.866" v="14" actId="20577"/>
          <ac:spMkLst>
            <pc:docMk/>
            <pc:sldMk cId="2623002088" sldId="257"/>
            <ac:spMk id="7" creationId="{EC64448E-58F0-47AA-B058-D0CEF188B231}"/>
          </ac:spMkLst>
        </pc:spChg>
      </pc:sldChg>
      <pc:sldChg chg="ord">
        <pc:chgData name="Bob Heinemann" userId="2f06b177-d646-4aca-968e-b5dc5b6e5c99" providerId="ADAL" clId="{B18AA36D-2426-4407-B6FF-28AE8D2C807D}" dt="2022-05-05T21:59:12.541" v="13" actId="20578"/>
        <pc:sldMkLst>
          <pc:docMk/>
          <pc:sldMk cId="419829132" sldId="259"/>
        </pc:sldMkLst>
      </pc:sldChg>
    </pc:docChg>
  </pc:docChgLst>
  <pc:docChgLst>
    <pc:chgData name="Gananand G Kini" userId="7e704cb4-ceca-45b4-9649-11f664136731" providerId="ADAL" clId="{6EC0E5C5-ECA7-2B40-BBD2-6EA61B06311D}"/>
    <pc:docChg chg="undo custSel addSld delSld modSld delMainMaster">
      <pc:chgData name="Gananand G Kini" userId="7e704cb4-ceca-45b4-9649-11f664136731" providerId="ADAL" clId="{6EC0E5C5-ECA7-2B40-BBD2-6EA61B06311D}" dt="2022-06-10T14:01:04.122" v="1163" actId="20577"/>
      <pc:docMkLst>
        <pc:docMk/>
      </pc:docMkLst>
      <pc:sldChg chg="del">
        <pc:chgData name="Gananand G Kini" userId="7e704cb4-ceca-45b4-9649-11f664136731" providerId="ADAL" clId="{6EC0E5C5-ECA7-2B40-BBD2-6EA61B06311D}" dt="2022-06-02T13:07:02.697" v="81" actId="2696"/>
        <pc:sldMkLst>
          <pc:docMk/>
          <pc:sldMk cId="4065244229" sldId="256"/>
        </pc:sldMkLst>
      </pc:sldChg>
      <pc:sldChg chg="modSp mod">
        <pc:chgData name="Gananand G Kini" userId="7e704cb4-ceca-45b4-9649-11f664136731" providerId="ADAL" clId="{6EC0E5C5-ECA7-2B40-BBD2-6EA61B06311D}" dt="2022-06-02T13:00:59.734" v="4" actId="20577"/>
        <pc:sldMkLst>
          <pc:docMk/>
          <pc:sldMk cId="2623002088" sldId="257"/>
        </pc:sldMkLst>
        <pc:spChg chg="mod">
          <ac:chgData name="Gananand G Kini" userId="7e704cb4-ceca-45b4-9649-11f664136731" providerId="ADAL" clId="{6EC0E5C5-ECA7-2B40-BBD2-6EA61B06311D}" dt="2022-06-02T13:00:59.734" v="4" actId="20577"/>
          <ac:spMkLst>
            <pc:docMk/>
            <pc:sldMk cId="2623002088" sldId="257"/>
            <ac:spMk id="7" creationId="{EC64448E-58F0-47AA-B058-D0CEF188B231}"/>
          </ac:spMkLst>
        </pc:spChg>
      </pc:sldChg>
      <pc:sldChg chg="modSp mod">
        <pc:chgData name="Gananand G Kini" userId="7e704cb4-ceca-45b4-9649-11f664136731" providerId="ADAL" clId="{6EC0E5C5-ECA7-2B40-BBD2-6EA61B06311D}" dt="2022-06-10T14:01:04.122" v="1163" actId="20577"/>
        <pc:sldMkLst>
          <pc:docMk/>
          <pc:sldMk cId="419829132" sldId="259"/>
        </pc:sldMkLst>
        <pc:spChg chg="mod">
          <ac:chgData name="Gananand G Kini" userId="7e704cb4-ceca-45b4-9649-11f664136731" providerId="ADAL" clId="{6EC0E5C5-ECA7-2B40-BBD2-6EA61B06311D}" dt="2022-06-10T14:01:04.122" v="1163" actId="20577"/>
          <ac:spMkLst>
            <pc:docMk/>
            <pc:sldMk cId="419829132" sldId="259"/>
            <ac:spMk id="3" creationId="{82D362E5-07C7-4CAA-BC75-79276F7A517C}"/>
          </ac:spMkLst>
        </pc:spChg>
      </pc:sldChg>
      <pc:sldChg chg="modSp mod">
        <pc:chgData name="Gananand G Kini" userId="7e704cb4-ceca-45b4-9649-11f664136731" providerId="ADAL" clId="{6EC0E5C5-ECA7-2B40-BBD2-6EA61B06311D}" dt="2022-06-02T13:02:34.973" v="75" actId="20577"/>
        <pc:sldMkLst>
          <pc:docMk/>
          <pc:sldMk cId="450011491" sldId="261"/>
        </pc:sldMkLst>
        <pc:spChg chg="mod">
          <ac:chgData name="Gananand G Kini" userId="7e704cb4-ceca-45b4-9649-11f664136731" providerId="ADAL" clId="{6EC0E5C5-ECA7-2B40-BBD2-6EA61B06311D}" dt="2022-06-02T13:02:34.973" v="75" actId="20577"/>
          <ac:spMkLst>
            <pc:docMk/>
            <pc:sldMk cId="450011491" sldId="261"/>
            <ac:spMk id="3" creationId="{02DD74E7-E2EC-F34E-BF25-D3CEF5AD1650}"/>
          </ac:spMkLst>
        </pc:spChg>
      </pc:sldChg>
      <pc:sldChg chg="del">
        <pc:chgData name="Gananand G Kini" userId="7e704cb4-ceca-45b4-9649-11f664136731" providerId="ADAL" clId="{6EC0E5C5-ECA7-2B40-BBD2-6EA61B06311D}" dt="2022-06-02T13:07:02.697" v="81" actId="2696"/>
        <pc:sldMkLst>
          <pc:docMk/>
          <pc:sldMk cId="3742882044" sldId="265"/>
        </pc:sldMkLst>
      </pc:sldChg>
      <pc:sldChg chg="del">
        <pc:chgData name="Gananand G Kini" userId="7e704cb4-ceca-45b4-9649-11f664136731" providerId="ADAL" clId="{6EC0E5C5-ECA7-2B40-BBD2-6EA61B06311D}" dt="2022-06-02T13:07:02.697" v="81" actId="2696"/>
        <pc:sldMkLst>
          <pc:docMk/>
          <pc:sldMk cId="742579991" sldId="267"/>
        </pc:sldMkLst>
      </pc:sldChg>
      <pc:sldChg chg="del">
        <pc:chgData name="Gananand G Kini" userId="7e704cb4-ceca-45b4-9649-11f664136731" providerId="ADAL" clId="{6EC0E5C5-ECA7-2B40-BBD2-6EA61B06311D}" dt="2022-06-02T13:07:02.697" v="81" actId="2696"/>
        <pc:sldMkLst>
          <pc:docMk/>
          <pc:sldMk cId="2262497319" sldId="268"/>
        </pc:sldMkLst>
      </pc:sldChg>
      <pc:sldChg chg="del">
        <pc:chgData name="Gananand G Kini" userId="7e704cb4-ceca-45b4-9649-11f664136731" providerId="ADAL" clId="{6EC0E5C5-ECA7-2B40-BBD2-6EA61B06311D}" dt="2022-06-02T13:07:02.697" v="81" actId="2696"/>
        <pc:sldMkLst>
          <pc:docMk/>
          <pc:sldMk cId="1521709839" sldId="270"/>
        </pc:sldMkLst>
      </pc:sldChg>
      <pc:sldChg chg="modSp mod">
        <pc:chgData name="Gananand G Kini" userId="7e704cb4-ceca-45b4-9649-11f664136731" providerId="ADAL" clId="{6EC0E5C5-ECA7-2B40-BBD2-6EA61B06311D}" dt="2022-06-02T13:02:49.462" v="80" actId="20577"/>
        <pc:sldMkLst>
          <pc:docMk/>
          <pc:sldMk cId="604466117" sldId="271"/>
        </pc:sldMkLst>
        <pc:spChg chg="mod">
          <ac:chgData name="Gananand G Kini" userId="7e704cb4-ceca-45b4-9649-11f664136731" providerId="ADAL" clId="{6EC0E5C5-ECA7-2B40-BBD2-6EA61B06311D}" dt="2022-06-02T13:02:49.462" v="80" actId="20577"/>
          <ac:spMkLst>
            <pc:docMk/>
            <pc:sldMk cId="604466117" sldId="271"/>
            <ac:spMk id="2" creationId="{EBDCA74A-3141-9B4D-BB33-D320F37C039C}"/>
          </ac:spMkLst>
        </pc:spChg>
      </pc:sldChg>
      <pc:sldChg chg="del">
        <pc:chgData name="Gananand G Kini" userId="7e704cb4-ceca-45b4-9649-11f664136731" providerId="ADAL" clId="{6EC0E5C5-ECA7-2B40-BBD2-6EA61B06311D}" dt="2022-06-02T13:07:02.697" v="81" actId="2696"/>
        <pc:sldMkLst>
          <pc:docMk/>
          <pc:sldMk cId="3767349042" sldId="273"/>
        </pc:sldMkLst>
      </pc:sldChg>
      <pc:sldChg chg="modSp mod">
        <pc:chgData name="Gananand G Kini" userId="7e704cb4-ceca-45b4-9649-11f664136731" providerId="ADAL" clId="{6EC0E5C5-ECA7-2B40-BBD2-6EA61B06311D}" dt="2022-06-10T11:58:37.062" v="1115" actId="20577"/>
        <pc:sldMkLst>
          <pc:docMk/>
          <pc:sldMk cId="2878771369" sldId="337"/>
        </pc:sldMkLst>
        <pc:spChg chg="mod">
          <ac:chgData name="Gananand G Kini" userId="7e704cb4-ceca-45b4-9649-11f664136731" providerId="ADAL" clId="{6EC0E5C5-ECA7-2B40-BBD2-6EA61B06311D}" dt="2022-06-10T11:58:37.062" v="1115" actId="20577"/>
          <ac:spMkLst>
            <pc:docMk/>
            <pc:sldMk cId="2878771369" sldId="337"/>
            <ac:spMk id="3" creationId="{2DC901B9-6E8B-48EA-8D7F-A4D25C3199EC}"/>
          </ac:spMkLst>
        </pc:spChg>
      </pc:sldChg>
      <pc:sldChg chg="add">
        <pc:chgData name="Gananand G Kini" userId="7e704cb4-ceca-45b4-9649-11f664136731" providerId="ADAL" clId="{6EC0E5C5-ECA7-2B40-BBD2-6EA61B06311D}" dt="2022-06-10T11:54:30.666" v="937"/>
        <pc:sldMkLst>
          <pc:docMk/>
          <pc:sldMk cId="2788694280" sldId="345"/>
        </pc:sldMkLst>
      </pc:sldChg>
      <pc:sldChg chg="del">
        <pc:chgData name="Gananand G Kini" userId="7e704cb4-ceca-45b4-9649-11f664136731" providerId="ADAL" clId="{6EC0E5C5-ECA7-2B40-BBD2-6EA61B06311D}" dt="2022-06-10T11:54:22.265" v="936" actId="2696"/>
        <pc:sldMkLst>
          <pc:docMk/>
          <pc:sldMk cId="3414871681" sldId="345"/>
        </pc:sldMkLst>
      </pc:sldChg>
      <pc:sldChg chg="del">
        <pc:chgData name="Gananand G Kini" userId="7e704cb4-ceca-45b4-9649-11f664136731" providerId="ADAL" clId="{6EC0E5C5-ECA7-2B40-BBD2-6EA61B06311D}" dt="2022-06-10T11:54:22.265" v="936" actId="2696"/>
        <pc:sldMkLst>
          <pc:docMk/>
          <pc:sldMk cId="1461461298" sldId="347"/>
        </pc:sldMkLst>
      </pc:sldChg>
      <pc:sldChg chg="add">
        <pc:chgData name="Gananand G Kini" userId="7e704cb4-ceca-45b4-9649-11f664136731" providerId="ADAL" clId="{6EC0E5C5-ECA7-2B40-BBD2-6EA61B06311D}" dt="2022-06-10T11:54:30.666" v="937"/>
        <pc:sldMkLst>
          <pc:docMk/>
          <pc:sldMk cId="2228956009" sldId="347"/>
        </pc:sldMkLst>
      </pc:sldChg>
      <pc:sldChg chg="del">
        <pc:chgData name="Gananand G Kini" userId="7e704cb4-ceca-45b4-9649-11f664136731" providerId="ADAL" clId="{6EC0E5C5-ECA7-2B40-BBD2-6EA61B06311D}" dt="2022-06-02T13:07:02.697" v="81" actId="2696"/>
        <pc:sldMkLst>
          <pc:docMk/>
          <pc:sldMk cId="178240065" sldId="355"/>
        </pc:sldMkLst>
      </pc:sldChg>
      <pc:sldChg chg="del">
        <pc:chgData name="Gananand G Kini" userId="7e704cb4-ceca-45b4-9649-11f664136731" providerId="ADAL" clId="{6EC0E5C5-ECA7-2B40-BBD2-6EA61B06311D}" dt="2022-06-02T13:07:02.697" v="81" actId="2696"/>
        <pc:sldMkLst>
          <pc:docMk/>
          <pc:sldMk cId="2335701375" sldId="360"/>
        </pc:sldMkLst>
      </pc:sldChg>
      <pc:sldChg chg="modSp setBg">
        <pc:chgData name="Gananand G Kini" userId="7e704cb4-ceca-45b4-9649-11f664136731" providerId="ADAL" clId="{6EC0E5C5-ECA7-2B40-BBD2-6EA61B06311D}" dt="2022-06-09T18:16:53.575" v="420"/>
        <pc:sldMkLst>
          <pc:docMk/>
          <pc:sldMk cId="3906967755" sldId="361"/>
        </pc:sldMkLst>
        <pc:spChg chg="mod">
          <ac:chgData name="Gananand G Kini" userId="7e704cb4-ceca-45b4-9649-11f664136731" providerId="ADAL" clId="{6EC0E5C5-ECA7-2B40-BBD2-6EA61B06311D}" dt="2022-06-09T18:16:53.575" v="420"/>
          <ac:spMkLst>
            <pc:docMk/>
            <pc:sldMk cId="3906967755" sldId="361"/>
            <ac:spMk id="2" creationId="{C2D66036-B27B-49DD-8F20-33FF6A6465B2}"/>
          </ac:spMkLst>
        </pc:spChg>
        <pc:spChg chg="mod">
          <ac:chgData name="Gananand G Kini" userId="7e704cb4-ceca-45b4-9649-11f664136731" providerId="ADAL" clId="{6EC0E5C5-ECA7-2B40-BBD2-6EA61B06311D}" dt="2022-06-09T18:16:53.575" v="420"/>
          <ac:spMkLst>
            <pc:docMk/>
            <pc:sldMk cId="3906967755" sldId="361"/>
            <ac:spMk id="3" creationId="{FB599D99-C0B9-495E-80BE-11465388ACE9}"/>
          </ac:spMkLst>
        </pc:spChg>
      </pc:sldChg>
      <pc:sldChg chg="modSp mod setBg">
        <pc:chgData name="Gananand G Kini" userId="7e704cb4-ceca-45b4-9649-11f664136731" providerId="ADAL" clId="{6EC0E5C5-ECA7-2B40-BBD2-6EA61B06311D}" dt="2022-06-09T18:16:56.438" v="422" actId="27636"/>
        <pc:sldMkLst>
          <pc:docMk/>
          <pc:sldMk cId="3808583288" sldId="362"/>
        </pc:sldMkLst>
        <pc:spChg chg="mod">
          <ac:chgData name="Gananand G Kini" userId="7e704cb4-ceca-45b4-9649-11f664136731" providerId="ADAL" clId="{6EC0E5C5-ECA7-2B40-BBD2-6EA61B06311D}" dt="2022-06-09T18:16:56.370" v="421"/>
          <ac:spMkLst>
            <pc:docMk/>
            <pc:sldMk cId="3808583288" sldId="362"/>
            <ac:spMk id="2" creationId="{F533A609-4188-4B63-8113-C478CD839E54}"/>
          </ac:spMkLst>
        </pc:spChg>
        <pc:spChg chg="mod">
          <ac:chgData name="Gananand G Kini" userId="7e704cb4-ceca-45b4-9649-11f664136731" providerId="ADAL" clId="{6EC0E5C5-ECA7-2B40-BBD2-6EA61B06311D}" dt="2022-06-09T18:16:56.438" v="422" actId="27636"/>
          <ac:spMkLst>
            <pc:docMk/>
            <pc:sldMk cId="3808583288" sldId="362"/>
            <ac:spMk id="3" creationId="{AE08E6DC-72F6-452F-93A7-3FCCA2BB9BFD}"/>
          </ac:spMkLst>
        </pc:spChg>
      </pc:sldChg>
      <pc:sldChg chg="modSp setBg">
        <pc:chgData name="Gananand G Kini" userId="7e704cb4-ceca-45b4-9649-11f664136731" providerId="ADAL" clId="{6EC0E5C5-ECA7-2B40-BBD2-6EA61B06311D}" dt="2022-06-09T18:16:59.116" v="423"/>
        <pc:sldMkLst>
          <pc:docMk/>
          <pc:sldMk cId="2696157842" sldId="363"/>
        </pc:sldMkLst>
        <pc:spChg chg="mod">
          <ac:chgData name="Gananand G Kini" userId="7e704cb4-ceca-45b4-9649-11f664136731" providerId="ADAL" clId="{6EC0E5C5-ECA7-2B40-BBD2-6EA61B06311D}" dt="2022-06-09T18:16:59.116" v="423"/>
          <ac:spMkLst>
            <pc:docMk/>
            <pc:sldMk cId="2696157842" sldId="363"/>
            <ac:spMk id="2" creationId="{7B5B8D33-F215-4BBC-84A9-FB61C6D0DDB4}"/>
          </ac:spMkLst>
        </pc:spChg>
        <pc:spChg chg="mod">
          <ac:chgData name="Gananand G Kini" userId="7e704cb4-ceca-45b4-9649-11f664136731" providerId="ADAL" clId="{6EC0E5C5-ECA7-2B40-BBD2-6EA61B06311D}" dt="2022-06-09T18:16:59.116" v="423"/>
          <ac:spMkLst>
            <pc:docMk/>
            <pc:sldMk cId="2696157842" sldId="363"/>
            <ac:spMk id="3" creationId="{DC8D96C5-2719-4BFC-A838-A0634F6BEFC8}"/>
          </ac:spMkLst>
        </pc:spChg>
      </pc:sldChg>
      <pc:sldChg chg="del">
        <pc:chgData name="Gananand G Kini" userId="7e704cb4-ceca-45b4-9649-11f664136731" providerId="ADAL" clId="{6EC0E5C5-ECA7-2B40-BBD2-6EA61B06311D}" dt="2022-06-02T13:07:09.054" v="82" actId="2696"/>
        <pc:sldMkLst>
          <pc:docMk/>
          <pc:sldMk cId="686738856" sldId="365"/>
        </pc:sldMkLst>
      </pc:sldChg>
      <pc:sldChg chg="del">
        <pc:chgData name="Gananand G Kini" userId="7e704cb4-ceca-45b4-9649-11f664136731" providerId="ADAL" clId="{6EC0E5C5-ECA7-2B40-BBD2-6EA61B06311D}" dt="2022-06-02T13:07:02.697" v="81" actId="2696"/>
        <pc:sldMkLst>
          <pc:docMk/>
          <pc:sldMk cId="1828028226" sldId="366"/>
        </pc:sldMkLst>
      </pc:sldChg>
      <pc:sldChg chg="del">
        <pc:chgData name="Gananand G Kini" userId="7e704cb4-ceca-45b4-9649-11f664136731" providerId="ADAL" clId="{6EC0E5C5-ECA7-2B40-BBD2-6EA61B06311D}" dt="2022-06-02T13:07:02.697" v="81" actId="2696"/>
        <pc:sldMkLst>
          <pc:docMk/>
          <pc:sldMk cId="3295795597" sldId="370"/>
        </pc:sldMkLst>
      </pc:sldChg>
      <pc:sldChg chg="modSp add mod">
        <pc:chgData name="Gananand G Kini" userId="7e704cb4-ceca-45b4-9649-11f664136731" providerId="ADAL" clId="{6EC0E5C5-ECA7-2B40-BBD2-6EA61B06311D}" dt="2022-06-10T12:37:43.696" v="1116" actId="6549"/>
        <pc:sldMkLst>
          <pc:docMk/>
          <pc:sldMk cId="558102379" sldId="371"/>
        </pc:sldMkLst>
        <pc:spChg chg="mod">
          <ac:chgData name="Gananand G Kini" userId="7e704cb4-ceca-45b4-9649-11f664136731" providerId="ADAL" clId="{6EC0E5C5-ECA7-2B40-BBD2-6EA61B06311D}" dt="2022-06-10T12:37:43.696" v="1116" actId="6549"/>
          <ac:spMkLst>
            <pc:docMk/>
            <pc:sldMk cId="558102379" sldId="371"/>
            <ac:spMk id="7" creationId="{4BA58CDD-EAB3-D5DB-68DC-F1AD8B799535}"/>
          </ac:spMkLst>
        </pc:spChg>
      </pc:sldChg>
      <pc:sldChg chg="del">
        <pc:chgData name="Gananand G Kini" userId="7e704cb4-ceca-45b4-9649-11f664136731" providerId="ADAL" clId="{6EC0E5C5-ECA7-2B40-BBD2-6EA61B06311D}" dt="2022-06-10T11:54:22.265" v="936" actId="2696"/>
        <pc:sldMkLst>
          <pc:docMk/>
          <pc:sldMk cId="1677381356" sldId="371"/>
        </pc:sldMkLst>
      </pc:sldChg>
      <pc:sldChg chg="del">
        <pc:chgData name="Gananand G Kini" userId="7e704cb4-ceca-45b4-9649-11f664136731" providerId="ADAL" clId="{6EC0E5C5-ECA7-2B40-BBD2-6EA61B06311D}" dt="2022-06-02T13:07:09.054" v="82" actId="2696"/>
        <pc:sldMkLst>
          <pc:docMk/>
          <pc:sldMk cId="2301456456" sldId="374"/>
        </pc:sldMkLst>
      </pc:sldChg>
      <pc:sldChg chg="del">
        <pc:chgData name="Gananand G Kini" userId="7e704cb4-ceca-45b4-9649-11f664136731" providerId="ADAL" clId="{6EC0E5C5-ECA7-2B40-BBD2-6EA61B06311D}" dt="2022-06-02T13:07:09.054" v="82" actId="2696"/>
        <pc:sldMkLst>
          <pc:docMk/>
          <pc:sldMk cId="1379117240" sldId="375"/>
        </pc:sldMkLst>
      </pc:sldChg>
      <pc:sldChg chg="del">
        <pc:chgData name="Gananand G Kini" userId="7e704cb4-ceca-45b4-9649-11f664136731" providerId="ADAL" clId="{6EC0E5C5-ECA7-2B40-BBD2-6EA61B06311D}" dt="2022-06-02T13:07:09.054" v="82" actId="2696"/>
        <pc:sldMkLst>
          <pc:docMk/>
          <pc:sldMk cId="414317889" sldId="376"/>
        </pc:sldMkLst>
      </pc:sldChg>
      <pc:sldChg chg="del">
        <pc:chgData name="Gananand G Kini" userId="7e704cb4-ceca-45b4-9649-11f664136731" providerId="ADAL" clId="{6EC0E5C5-ECA7-2B40-BBD2-6EA61B06311D}" dt="2022-06-10T11:54:22.265" v="936" actId="2696"/>
        <pc:sldMkLst>
          <pc:docMk/>
          <pc:sldMk cId="535637520" sldId="377"/>
        </pc:sldMkLst>
      </pc:sldChg>
      <pc:sldChg chg="add">
        <pc:chgData name="Gananand G Kini" userId="7e704cb4-ceca-45b4-9649-11f664136731" providerId="ADAL" clId="{6EC0E5C5-ECA7-2B40-BBD2-6EA61B06311D}" dt="2022-06-10T11:54:30.666" v="937"/>
        <pc:sldMkLst>
          <pc:docMk/>
          <pc:sldMk cId="4283843334" sldId="377"/>
        </pc:sldMkLst>
      </pc:sldChg>
      <pc:sldChg chg="add">
        <pc:chgData name="Gananand G Kini" userId="7e704cb4-ceca-45b4-9649-11f664136731" providerId="ADAL" clId="{6EC0E5C5-ECA7-2B40-BBD2-6EA61B06311D}" dt="2022-06-10T11:54:30.666" v="937"/>
        <pc:sldMkLst>
          <pc:docMk/>
          <pc:sldMk cId="2214168868" sldId="378"/>
        </pc:sldMkLst>
      </pc:sldChg>
      <pc:sldChg chg="del">
        <pc:chgData name="Gananand G Kini" userId="7e704cb4-ceca-45b4-9649-11f664136731" providerId="ADAL" clId="{6EC0E5C5-ECA7-2B40-BBD2-6EA61B06311D}" dt="2022-06-10T11:54:22.265" v="936" actId="2696"/>
        <pc:sldMkLst>
          <pc:docMk/>
          <pc:sldMk cId="2508049106" sldId="378"/>
        </pc:sldMkLst>
      </pc:sldChg>
      <pc:sldChg chg="add">
        <pc:chgData name="Gananand G Kini" userId="7e704cb4-ceca-45b4-9649-11f664136731" providerId="ADAL" clId="{6EC0E5C5-ECA7-2B40-BBD2-6EA61B06311D}" dt="2022-06-10T11:54:30.666" v="937"/>
        <pc:sldMkLst>
          <pc:docMk/>
          <pc:sldMk cId="3121503376" sldId="379"/>
        </pc:sldMkLst>
      </pc:sldChg>
      <pc:sldChg chg="del">
        <pc:chgData name="Gananand G Kini" userId="7e704cb4-ceca-45b4-9649-11f664136731" providerId="ADAL" clId="{6EC0E5C5-ECA7-2B40-BBD2-6EA61B06311D}" dt="2022-06-10T11:54:22.265" v="936" actId="2696"/>
        <pc:sldMkLst>
          <pc:docMk/>
          <pc:sldMk cId="3715937678" sldId="379"/>
        </pc:sldMkLst>
      </pc:sldChg>
      <pc:sldChg chg="del">
        <pc:chgData name="Gananand G Kini" userId="7e704cb4-ceca-45b4-9649-11f664136731" providerId="ADAL" clId="{6EC0E5C5-ECA7-2B40-BBD2-6EA61B06311D}" dt="2022-06-10T11:54:22.265" v="936" actId="2696"/>
        <pc:sldMkLst>
          <pc:docMk/>
          <pc:sldMk cId="1479922419" sldId="381"/>
        </pc:sldMkLst>
      </pc:sldChg>
      <pc:sldChg chg="add">
        <pc:chgData name="Gananand G Kini" userId="7e704cb4-ceca-45b4-9649-11f664136731" providerId="ADAL" clId="{6EC0E5C5-ECA7-2B40-BBD2-6EA61B06311D}" dt="2022-06-10T11:54:30.666" v="937"/>
        <pc:sldMkLst>
          <pc:docMk/>
          <pc:sldMk cId="4261715974" sldId="381"/>
        </pc:sldMkLst>
      </pc:sldChg>
      <pc:sldChg chg="del">
        <pc:chgData name="Gananand G Kini" userId="7e704cb4-ceca-45b4-9649-11f664136731" providerId="ADAL" clId="{6EC0E5C5-ECA7-2B40-BBD2-6EA61B06311D}" dt="2022-06-10T11:54:22.265" v="936" actId="2696"/>
        <pc:sldMkLst>
          <pc:docMk/>
          <pc:sldMk cId="1509825142" sldId="382"/>
        </pc:sldMkLst>
      </pc:sldChg>
      <pc:sldChg chg="add">
        <pc:chgData name="Gananand G Kini" userId="7e704cb4-ceca-45b4-9649-11f664136731" providerId="ADAL" clId="{6EC0E5C5-ECA7-2B40-BBD2-6EA61B06311D}" dt="2022-06-10T11:54:30.666" v="937"/>
        <pc:sldMkLst>
          <pc:docMk/>
          <pc:sldMk cId="3799626074" sldId="382"/>
        </pc:sldMkLst>
      </pc:sldChg>
      <pc:sldChg chg="modSp new mod setBg">
        <pc:chgData name="Gananand G Kini" userId="7e704cb4-ceca-45b4-9649-11f664136731" providerId="ADAL" clId="{6EC0E5C5-ECA7-2B40-BBD2-6EA61B06311D}" dt="2022-06-10T11:54:09.219" v="935" actId="20577"/>
        <pc:sldMkLst>
          <pc:docMk/>
          <pc:sldMk cId="2472330023" sldId="391"/>
        </pc:sldMkLst>
        <pc:spChg chg="mod">
          <ac:chgData name="Gananand G Kini" userId="7e704cb4-ceca-45b4-9649-11f664136731" providerId="ADAL" clId="{6EC0E5C5-ECA7-2B40-BBD2-6EA61B06311D}" dt="2022-06-10T11:53:37.791" v="923"/>
          <ac:spMkLst>
            <pc:docMk/>
            <pc:sldMk cId="2472330023" sldId="391"/>
            <ac:spMk id="2" creationId="{0949CB30-3E83-A4E5-2358-772D24539B11}"/>
          </ac:spMkLst>
        </pc:spChg>
        <pc:spChg chg="mod">
          <ac:chgData name="Gananand G Kini" userId="7e704cb4-ceca-45b4-9649-11f664136731" providerId="ADAL" clId="{6EC0E5C5-ECA7-2B40-BBD2-6EA61B06311D}" dt="2022-06-10T11:54:09.219" v="935" actId="20577"/>
          <ac:spMkLst>
            <pc:docMk/>
            <pc:sldMk cId="2472330023" sldId="391"/>
            <ac:spMk id="3" creationId="{2CC0BA60-4A0F-E31D-8D7F-53AF04201425}"/>
          </ac:spMkLst>
        </pc:spChg>
        <pc:spChg chg="mod">
          <ac:chgData name="Gananand G Kini" userId="7e704cb4-ceca-45b4-9649-11f664136731" providerId="ADAL" clId="{6EC0E5C5-ECA7-2B40-BBD2-6EA61B06311D}" dt="2022-06-10T11:53:37.791" v="923"/>
          <ac:spMkLst>
            <pc:docMk/>
            <pc:sldMk cId="2472330023" sldId="391"/>
            <ac:spMk id="4" creationId="{13BC6B61-F33E-9366-50F0-402DF64E667A}"/>
          </ac:spMkLst>
        </pc:spChg>
      </pc:sldChg>
      <pc:sldChg chg="del">
        <pc:chgData name="Gananand G Kini" userId="7e704cb4-ceca-45b4-9649-11f664136731" providerId="ADAL" clId="{6EC0E5C5-ECA7-2B40-BBD2-6EA61B06311D}" dt="2022-06-10T11:54:22.265" v="936" actId="2696"/>
        <pc:sldMkLst>
          <pc:docMk/>
          <pc:sldMk cId="2135820423" sldId="392"/>
        </pc:sldMkLst>
      </pc:sldChg>
      <pc:sldChg chg="add">
        <pc:chgData name="Gananand G Kini" userId="7e704cb4-ceca-45b4-9649-11f664136731" providerId="ADAL" clId="{6EC0E5C5-ECA7-2B40-BBD2-6EA61B06311D}" dt="2022-06-10T11:54:30.666" v="937"/>
        <pc:sldMkLst>
          <pc:docMk/>
          <pc:sldMk cId="3505654489" sldId="392"/>
        </pc:sldMkLst>
      </pc:sldChg>
      <pc:sldChg chg="add">
        <pc:chgData name="Gananand G Kini" userId="7e704cb4-ceca-45b4-9649-11f664136731" providerId="ADAL" clId="{6EC0E5C5-ECA7-2B40-BBD2-6EA61B06311D}" dt="2022-06-10T11:54:30.666" v="937"/>
        <pc:sldMkLst>
          <pc:docMk/>
          <pc:sldMk cId="2127961220" sldId="393"/>
        </pc:sldMkLst>
      </pc:sldChg>
      <pc:sldChg chg="del">
        <pc:chgData name="Gananand G Kini" userId="7e704cb4-ceca-45b4-9649-11f664136731" providerId="ADAL" clId="{6EC0E5C5-ECA7-2B40-BBD2-6EA61B06311D}" dt="2022-06-10T11:54:22.265" v="936" actId="2696"/>
        <pc:sldMkLst>
          <pc:docMk/>
          <pc:sldMk cId="2525101230" sldId="393"/>
        </pc:sldMkLst>
      </pc:sldChg>
      <pc:sldMasterChg chg="del delSldLayout">
        <pc:chgData name="Gananand G Kini" userId="7e704cb4-ceca-45b4-9649-11f664136731" providerId="ADAL" clId="{6EC0E5C5-ECA7-2B40-BBD2-6EA61B06311D}" dt="2022-06-02T13:07:02.697" v="81" actId="2696"/>
        <pc:sldMasterMkLst>
          <pc:docMk/>
          <pc:sldMasterMk cId="837970930" sldId="2147483697"/>
        </pc:sldMasterMkLst>
        <pc:sldLayoutChg chg="del">
          <pc:chgData name="Gananand G Kini" userId="7e704cb4-ceca-45b4-9649-11f664136731" providerId="ADAL" clId="{6EC0E5C5-ECA7-2B40-BBD2-6EA61B06311D}" dt="2022-06-02T13:07:02.697" v="81" actId="2696"/>
          <pc:sldLayoutMkLst>
            <pc:docMk/>
            <pc:sldMasterMk cId="837970930" sldId="2147483697"/>
            <pc:sldLayoutMk cId="1136990787" sldId="2147483698"/>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1668174515" sldId="2147483699"/>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1663670838" sldId="2147483700"/>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1979031284" sldId="2147483701"/>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1943559938" sldId="2147483702"/>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1110865117" sldId="2147483703"/>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2453736793" sldId="2147483704"/>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1591268138" sldId="2147483705"/>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3428032473" sldId="2147483706"/>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1827189926" sldId="2147483707"/>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230824158" sldId="2147483708"/>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181111812" sldId="2147483709"/>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3080723658" sldId="2147483710"/>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3551361258" sldId="2147483711"/>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2110891929" sldId="2147483712"/>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65578345" sldId="2147483713"/>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3390157058" sldId="2147483714"/>
          </pc:sldLayoutMkLst>
        </pc:sldLayoutChg>
      </pc:sldMasterChg>
    </pc:docChg>
  </pc:docChgLst>
  <pc:docChgLst>
    <pc:chgData name="Alec J Summers" userId="S::asummers@mitre.org::d9c4246f-ffa8-4c52-a253-9dc5efe19efc" providerId="AD" clId="Web-{1F77CC5F-7B65-40F7-8A37-656AB36E19C9}"/>
    <pc:docChg chg="modSld">
      <pc:chgData name="Alec J Summers" userId="S::asummers@mitre.org::d9c4246f-ffa8-4c52-a253-9dc5efe19efc" providerId="AD" clId="Web-{1F77CC5F-7B65-40F7-8A37-656AB36E19C9}" dt="2022-08-04T21:44:58.823" v="297" actId="20577"/>
      <pc:docMkLst>
        <pc:docMk/>
      </pc:docMkLst>
      <pc:sldChg chg="modSp">
        <pc:chgData name="Alec J Summers" userId="S::asummers@mitre.org::d9c4246f-ffa8-4c52-a253-9dc5efe19efc" providerId="AD" clId="Web-{1F77CC5F-7B65-40F7-8A37-656AB36E19C9}" dt="2022-08-04T21:44:58.823" v="297" actId="20577"/>
        <pc:sldMkLst>
          <pc:docMk/>
          <pc:sldMk cId="3452536938" sldId="406"/>
        </pc:sldMkLst>
        <pc:spChg chg="mod">
          <ac:chgData name="Alec J Summers" userId="S::asummers@mitre.org::d9c4246f-ffa8-4c52-a253-9dc5efe19efc" providerId="AD" clId="Web-{1F77CC5F-7B65-40F7-8A37-656AB36E19C9}" dt="2022-08-04T21:44:58.823" v="297" actId="20577"/>
          <ac:spMkLst>
            <pc:docMk/>
            <pc:sldMk cId="3452536938" sldId="406"/>
            <ac:spMk id="3" creationId="{D1A6470C-428A-C62D-D26E-CCF837BFE5E2}"/>
          </ac:spMkLst>
        </pc:spChg>
      </pc:sldChg>
    </pc:docChg>
  </pc:docChgLst>
  <pc:docChgLst>
    <pc:chgData name="Gananand G Kini" userId="S::gkini@mitre.org::7e704cb4-ceca-45b4-9649-11f664136731" providerId="AD" clId="Web-{F29E5B6C-195C-4A7B-83A6-A42AC446423E}"/>
    <pc:docChg chg="modSld">
      <pc:chgData name="Gananand G Kini" userId="S::gkini@mitre.org::7e704cb4-ceca-45b4-9649-11f664136731" providerId="AD" clId="Web-{F29E5B6C-195C-4A7B-83A6-A42AC446423E}" dt="2022-06-02T19:30:00.829" v="97" actId="20577"/>
      <pc:docMkLst>
        <pc:docMk/>
      </pc:docMkLst>
      <pc:sldChg chg="modSp">
        <pc:chgData name="Gananand G Kini" userId="S::gkini@mitre.org::7e704cb4-ceca-45b4-9649-11f664136731" providerId="AD" clId="Web-{F29E5B6C-195C-4A7B-83A6-A42AC446423E}" dt="2022-06-02T19:30:00.829" v="97" actId="20577"/>
        <pc:sldMkLst>
          <pc:docMk/>
          <pc:sldMk cId="419829132" sldId="259"/>
        </pc:sldMkLst>
        <pc:spChg chg="mod">
          <ac:chgData name="Gananand G Kini" userId="S::gkini@mitre.org::7e704cb4-ceca-45b4-9649-11f664136731" providerId="AD" clId="Web-{F29E5B6C-195C-4A7B-83A6-A42AC446423E}" dt="2022-06-02T19:30:00.829" v="97" actId="20577"/>
          <ac:spMkLst>
            <pc:docMk/>
            <pc:sldMk cId="419829132" sldId="259"/>
            <ac:spMk id="3" creationId="{82D362E5-07C7-4CAA-BC75-79276F7A517C}"/>
          </ac:spMkLst>
        </pc:spChg>
      </pc:sldChg>
    </pc:docChg>
  </pc:docChgLst>
  <pc:docChgLst>
    <pc:chgData name="Alec J Summers" userId="S::asummers@mitre.org::d9c4246f-ffa8-4c52-a253-9dc5efe19efc" providerId="AD" clId="Web-{BB168C0A-D489-488A-9DD4-496FA07CECCE}"/>
    <pc:docChg chg="addSld modSld">
      <pc:chgData name="Alec J Summers" userId="S::asummers@mitre.org::d9c4246f-ffa8-4c52-a253-9dc5efe19efc" providerId="AD" clId="Web-{BB168C0A-D489-488A-9DD4-496FA07CECCE}" dt="2022-08-04T18:28:38.544" v="1764"/>
      <pc:docMkLst>
        <pc:docMk/>
      </pc:docMkLst>
      <pc:sldChg chg="modSp">
        <pc:chgData name="Alec J Summers" userId="S::asummers@mitre.org::d9c4246f-ffa8-4c52-a253-9dc5efe19efc" providerId="AD" clId="Web-{BB168C0A-D489-488A-9DD4-496FA07CECCE}" dt="2022-08-04T17:04:56.962" v="17" actId="20577"/>
        <pc:sldMkLst>
          <pc:docMk/>
          <pc:sldMk cId="4032493129" sldId="424"/>
        </pc:sldMkLst>
        <pc:spChg chg="mod">
          <ac:chgData name="Alec J Summers" userId="S::asummers@mitre.org::d9c4246f-ffa8-4c52-a253-9dc5efe19efc" providerId="AD" clId="Web-{BB168C0A-D489-488A-9DD4-496FA07CECCE}" dt="2022-08-04T17:04:56.962" v="17" actId="20577"/>
          <ac:spMkLst>
            <pc:docMk/>
            <pc:sldMk cId="4032493129" sldId="424"/>
            <ac:spMk id="3" creationId="{527C9106-DB6A-17DB-3AC6-1B16B78386DD}"/>
          </ac:spMkLst>
        </pc:spChg>
      </pc:sldChg>
      <pc:sldChg chg="addSp delSp modSp new">
        <pc:chgData name="Alec J Summers" userId="S::asummers@mitre.org::d9c4246f-ffa8-4c52-a253-9dc5efe19efc" providerId="AD" clId="Web-{BB168C0A-D489-488A-9DD4-496FA07CECCE}" dt="2022-08-04T18:28:38.544" v="1764"/>
        <pc:sldMkLst>
          <pc:docMk/>
          <pc:sldMk cId="2328176359" sldId="425"/>
        </pc:sldMkLst>
        <pc:spChg chg="mod">
          <ac:chgData name="Alec J Summers" userId="S::asummers@mitre.org::d9c4246f-ffa8-4c52-a253-9dc5efe19efc" providerId="AD" clId="Web-{BB168C0A-D489-488A-9DD4-496FA07CECCE}" dt="2022-08-04T18:23:54.088" v="1675" actId="20577"/>
          <ac:spMkLst>
            <pc:docMk/>
            <pc:sldMk cId="2328176359" sldId="425"/>
            <ac:spMk id="2" creationId="{983DC4A8-23F4-D544-B278-4C4746BD9647}"/>
          </ac:spMkLst>
        </pc:spChg>
        <pc:spChg chg="mod">
          <ac:chgData name="Alec J Summers" userId="S::asummers@mitre.org::d9c4246f-ffa8-4c52-a253-9dc5efe19efc" providerId="AD" clId="Web-{BB168C0A-D489-488A-9DD4-496FA07CECCE}" dt="2022-08-04T17:59:23.777" v="993" actId="20577"/>
          <ac:spMkLst>
            <pc:docMk/>
            <pc:sldMk cId="2328176359" sldId="425"/>
            <ac:spMk id="3" creationId="{425212BA-CF4D-DB90-30AD-F418F8091553}"/>
          </ac:spMkLst>
        </pc:spChg>
        <pc:spChg chg="add del">
          <ac:chgData name="Alec J Summers" userId="S::asummers@mitre.org::d9c4246f-ffa8-4c52-a253-9dc5efe19efc" providerId="AD" clId="Web-{BB168C0A-D489-488A-9DD4-496FA07CECCE}" dt="2022-08-04T17:57:58.901" v="883"/>
          <ac:spMkLst>
            <pc:docMk/>
            <pc:sldMk cId="2328176359" sldId="425"/>
            <ac:spMk id="15" creationId="{6C1C58F9-304F-CF3B-6EE6-999EB24B9CE5}"/>
          </ac:spMkLst>
        </pc:spChg>
        <pc:spChg chg="add del mod">
          <ac:chgData name="Alec J Summers" userId="S::asummers@mitre.org::d9c4246f-ffa8-4c52-a253-9dc5efe19efc" providerId="AD" clId="Web-{BB168C0A-D489-488A-9DD4-496FA07CECCE}" dt="2022-08-04T18:03:49.061" v="1048"/>
          <ac:spMkLst>
            <pc:docMk/>
            <pc:sldMk cId="2328176359" sldId="425"/>
            <ac:spMk id="18" creationId="{09C89F79-3F85-D0F4-876F-000985188F06}"/>
          </ac:spMkLst>
        </pc:spChg>
        <pc:spChg chg="add del mod">
          <ac:chgData name="Alec J Summers" userId="S::asummers@mitre.org::d9c4246f-ffa8-4c52-a253-9dc5efe19efc" providerId="AD" clId="Web-{BB168C0A-D489-488A-9DD4-496FA07CECCE}" dt="2022-08-04T18:20:38.633" v="1664"/>
          <ac:spMkLst>
            <pc:docMk/>
            <pc:sldMk cId="2328176359" sldId="425"/>
            <ac:spMk id="22" creationId="{01101DC6-7A23-37D6-0F15-BEB8E0D04C11}"/>
          </ac:spMkLst>
        </pc:spChg>
        <pc:graphicFrameChg chg="add del mod modGraphic">
          <ac:chgData name="Alec J Summers" userId="S::asummers@mitre.org::d9c4246f-ffa8-4c52-a253-9dc5efe19efc" providerId="AD" clId="Web-{BB168C0A-D489-488A-9DD4-496FA07CECCE}" dt="2022-08-04T17:51:46.960" v="689"/>
          <ac:graphicFrameMkLst>
            <pc:docMk/>
            <pc:sldMk cId="2328176359" sldId="425"/>
            <ac:graphicFrameMk id="6" creationId="{228C61CC-B5C3-123B-8AE6-27A660FE4B9E}"/>
          </ac:graphicFrameMkLst>
        </pc:graphicFrameChg>
        <pc:graphicFrameChg chg="add del mod modGraphic">
          <ac:chgData name="Alec J Summers" userId="S::asummers@mitre.org::d9c4246f-ffa8-4c52-a253-9dc5efe19efc" providerId="AD" clId="Web-{BB168C0A-D489-488A-9DD4-496FA07CECCE}" dt="2022-08-04T17:53:26.492" v="718"/>
          <ac:graphicFrameMkLst>
            <pc:docMk/>
            <pc:sldMk cId="2328176359" sldId="425"/>
            <ac:graphicFrameMk id="8" creationId="{7928F177-528D-3663-5F37-17DB71122A01}"/>
          </ac:graphicFrameMkLst>
        </pc:graphicFrameChg>
        <pc:graphicFrameChg chg="add del mod modGraphic">
          <ac:chgData name="Alec J Summers" userId="S::asummers@mitre.org::d9c4246f-ffa8-4c52-a253-9dc5efe19efc" providerId="AD" clId="Web-{BB168C0A-D489-488A-9DD4-496FA07CECCE}" dt="2022-08-04T17:56:35.666" v="780"/>
          <ac:graphicFrameMkLst>
            <pc:docMk/>
            <pc:sldMk cId="2328176359" sldId="425"/>
            <ac:graphicFrameMk id="10" creationId="{E6C50120-DD53-B99B-CC8F-F49E536104A4}"/>
          </ac:graphicFrameMkLst>
        </pc:graphicFrameChg>
        <pc:graphicFrameChg chg="add del mod">
          <ac:chgData name="Alec J Summers" userId="S::asummers@mitre.org::d9c4246f-ffa8-4c52-a253-9dc5efe19efc" providerId="AD" clId="Web-{BB168C0A-D489-488A-9DD4-496FA07CECCE}" dt="2022-08-04T17:56:41.978" v="782"/>
          <ac:graphicFrameMkLst>
            <pc:docMk/>
            <pc:sldMk cId="2328176359" sldId="425"/>
            <ac:graphicFrameMk id="12" creationId="{7C3C962F-4EBD-9617-1920-D2E4B7F06C50}"/>
          </ac:graphicFrameMkLst>
        </pc:graphicFrameChg>
        <pc:graphicFrameChg chg="add del mod modGraphic">
          <ac:chgData name="Alec J Summers" userId="S::asummers@mitre.org::d9c4246f-ffa8-4c52-a253-9dc5efe19efc" providerId="AD" clId="Web-{BB168C0A-D489-488A-9DD4-496FA07CECCE}" dt="2022-08-04T18:01:11.856" v="1042"/>
          <ac:graphicFrameMkLst>
            <pc:docMk/>
            <pc:sldMk cId="2328176359" sldId="425"/>
            <ac:graphicFrameMk id="14" creationId="{A249311F-ADDC-9DD3-D2DA-79BA18A16364}"/>
          </ac:graphicFrameMkLst>
        </pc:graphicFrameChg>
        <pc:graphicFrameChg chg="add del mod">
          <ac:chgData name="Alec J Summers" userId="S::asummers@mitre.org::d9c4246f-ffa8-4c52-a253-9dc5efe19efc" providerId="AD" clId="Web-{BB168C0A-D489-488A-9DD4-496FA07CECCE}" dt="2022-08-04T18:03:42.389" v="1044"/>
          <ac:graphicFrameMkLst>
            <pc:docMk/>
            <pc:sldMk cId="2328176359" sldId="425"/>
            <ac:graphicFrameMk id="17" creationId="{8DEDB260-6A54-07FD-263A-8EE82BB7C61B}"/>
          </ac:graphicFrameMkLst>
        </pc:graphicFrameChg>
        <pc:graphicFrameChg chg="add mod modGraphic">
          <ac:chgData name="Alec J Summers" userId="S::asummers@mitre.org::d9c4246f-ffa8-4c52-a253-9dc5efe19efc" providerId="AD" clId="Web-{BB168C0A-D489-488A-9DD4-496FA07CECCE}" dt="2022-08-04T18:28:38.544" v="1764"/>
          <ac:graphicFrameMkLst>
            <pc:docMk/>
            <pc:sldMk cId="2328176359" sldId="425"/>
            <ac:graphicFrameMk id="20" creationId="{5D7D2510-14C9-0599-DF55-2D5A0B7C9588}"/>
          </ac:graphicFrameMkLst>
        </pc:graphicFrameChg>
        <pc:picChg chg="add del mod">
          <ac:chgData name="Alec J Summers" userId="S::asummers@mitre.org::d9c4246f-ffa8-4c52-a253-9dc5efe19efc" providerId="AD" clId="Web-{BB168C0A-D489-488A-9DD4-496FA07CECCE}" dt="2022-08-04T18:20:38.633" v="1665"/>
          <ac:picMkLst>
            <pc:docMk/>
            <pc:sldMk cId="2328176359" sldId="425"/>
            <ac:picMk id="21" creationId="{C70FA5A3-D235-D090-E3CB-91EBF92C6DD3}"/>
          </ac:picMkLst>
        </pc:picChg>
      </pc:sldChg>
      <pc:sldChg chg="modSp new">
        <pc:chgData name="Alec J Summers" userId="S::asummers@mitre.org::d9c4246f-ffa8-4c52-a253-9dc5efe19efc" providerId="AD" clId="Web-{BB168C0A-D489-488A-9DD4-496FA07CECCE}" dt="2022-08-04T17:35:29.248" v="423" actId="20577"/>
        <pc:sldMkLst>
          <pc:docMk/>
          <pc:sldMk cId="1052774242" sldId="426"/>
        </pc:sldMkLst>
        <pc:spChg chg="mod">
          <ac:chgData name="Alec J Summers" userId="S::asummers@mitre.org::d9c4246f-ffa8-4c52-a253-9dc5efe19efc" providerId="AD" clId="Web-{BB168C0A-D489-488A-9DD4-496FA07CECCE}" dt="2022-08-04T17:06:29.510" v="34" actId="20577"/>
          <ac:spMkLst>
            <pc:docMk/>
            <pc:sldMk cId="1052774242" sldId="426"/>
            <ac:spMk id="2" creationId="{65704057-14AF-AC52-18D4-13B03F8AC0DE}"/>
          </ac:spMkLst>
        </pc:spChg>
        <pc:spChg chg="mod">
          <ac:chgData name="Alec J Summers" userId="S::asummers@mitre.org::d9c4246f-ffa8-4c52-a253-9dc5efe19efc" providerId="AD" clId="Web-{BB168C0A-D489-488A-9DD4-496FA07CECCE}" dt="2022-08-04T17:35:29.248" v="423" actId="20577"/>
          <ac:spMkLst>
            <pc:docMk/>
            <pc:sldMk cId="1052774242" sldId="426"/>
            <ac:spMk id="3" creationId="{A1881EA3-7A21-8384-9893-E013CC3DF362}"/>
          </ac:spMkLst>
        </pc:spChg>
      </pc:sldChg>
      <pc:sldChg chg="modSp new">
        <pc:chgData name="Alec J Summers" userId="S::asummers@mitre.org::d9c4246f-ffa8-4c52-a253-9dc5efe19efc" providerId="AD" clId="Web-{BB168C0A-D489-488A-9DD4-496FA07CECCE}" dt="2022-08-04T17:46:25.629" v="543" actId="20577"/>
        <pc:sldMkLst>
          <pc:docMk/>
          <pc:sldMk cId="3873738111" sldId="427"/>
        </pc:sldMkLst>
        <pc:spChg chg="mod">
          <ac:chgData name="Alec J Summers" userId="S::asummers@mitre.org::d9c4246f-ffa8-4c52-a253-9dc5efe19efc" providerId="AD" clId="Web-{BB168C0A-D489-488A-9DD4-496FA07CECCE}" dt="2022-08-04T17:46:10.160" v="526" actId="20577"/>
          <ac:spMkLst>
            <pc:docMk/>
            <pc:sldMk cId="3873738111" sldId="427"/>
            <ac:spMk id="2" creationId="{0080CC0D-49C9-A483-A437-30052B052080}"/>
          </ac:spMkLst>
        </pc:spChg>
        <pc:spChg chg="mod">
          <ac:chgData name="Alec J Summers" userId="S::asummers@mitre.org::d9c4246f-ffa8-4c52-a253-9dc5efe19efc" providerId="AD" clId="Web-{BB168C0A-D489-488A-9DD4-496FA07CECCE}" dt="2022-08-04T17:46:25.629" v="543" actId="20577"/>
          <ac:spMkLst>
            <pc:docMk/>
            <pc:sldMk cId="3873738111" sldId="427"/>
            <ac:spMk id="3" creationId="{0A3E177C-3836-13DC-A8B9-9E6797051C47}"/>
          </ac:spMkLst>
        </pc:spChg>
      </pc:sldChg>
      <pc:sldChg chg="modSp new">
        <pc:chgData name="Alec J Summers" userId="S::asummers@mitre.org::d9c4246f-ffa8-4c52-a253-9dc5efe19efc" providerId="AD" clId="Web-{BB168C0A-D489-488A-9DD4-496FA07CECCE}" dt="2022-08-04T18:16:58.709" v="1466" actId="20577"/>
        <pc:sldMkLst>
          <pc:docMk/>
          <pc:sldMk cId="2748388451" sldId="428"/>
        </pc:sldMkLst>
        <pc:spChg chg="mod">
          <ac:chgData name="Alec J Summers" userId="S::asummers@mitre.org::d9c4246f-ffa8-4c52-a253-9dc5efe19efc" providerId="AD" clId="Web-{BB168C0A-D489-488A-9DD4-496FA07CECCE}" dt="2022-08-04T18:16:27.052" v="1421" actId="20577"/>
          <ac:spMkLst>
            <pc:docMk/>
            <pc:sldMk cId="2748388451" sldId="428"/>
            <ac:spMk id="2" creationId="{1AABDC63-3CED-ADB1-895F-C36AA25072A7}"/>
          </ac:spMkLst>
        </pc:spChg>
        <pc:spChg chg="mod">
          <ac:chgData name="Alec J Summers" userId="S::asummers@mitre.org::d9c4246f-ffa8-4c52-a253-9dc5efe19efc" providerId="AD" clId="Web-{BB168C0A-D489-488A-9DD4-496FA07CECCE}" dt="2022-08-04T18:16:58.709" v="1466" actId="20577"/>
          <ac:spMkLst>
            <pc:docMk/>
            <pc:sldMk cId="2748388451" sldId="428"/>
            <ac:spMk id="3" creationId="{CC0F139F-73DF-F2AA-7A0E-D3D09F3CF16E}"/>
          </ac:spMkLst>
        </pc:spChg>
      </pc:sldChg>
    </pc:docChg>
  </pc:docChgLst>
</pc:chgInfo>
</file>

<file path=ppt/comments/modernComment_1A4_EF09C968.xml><?xml version="1.0" encoding="utf-8"?>
<p188:cmLst xmlns:a="http://schemas.openxmlformats.org/drawingml/2006/main" xmlns:r="http://schemas.openxmlformats.org/officeDocument/2006/relationships" xmlns:p188="http://schemas.microsoft.com/office/powerpoint/2018/8/main">
  <p188:cm id="{2A5B9FBF-B57D-4959-9102-D266CAA94538}" authorId="{C0050045-C3E1-2565-2F47-94C7754418F3}" created="2022-08-04T19:40:06.349">
    <pc:sldMkLst xmlns:pc="http://schemas.microsoft.com/office/powerpoint/2013/main/command">
      <pc:docMk/>
      <pc:sldMk cId="4010396008" sldId="420"/>
    </pc:sldMkLst>
    <p188:replyLst>
      <p188:reply id="{CA4A6F7B-1BC4-4E9C-BBC8-F3F5DFA5CBD6}" authorId="{C0050045-C3E1-2565-2F47-94C7754418F3}" created="2022-08-04T19:48:12.087">
        <p188:txBody>
          <a:bodyPr/>
          <a:lstStyle/>
          <a:p>
            <a:r>
              <a:rPr lang="en-US"/>
              <a:t>Will mention in voice track</a:t>
            </a:r>
          </a:p>
        </p188:txBody>
      </p188:reply>
    </p188:replyLst>
    <p188:txBody>
      <a:bodyPr/>
      <a:lstStyle/>
      <a:p>
        <a:r>
          <a:rPr lang="en-US"/>
          <a:t>Clarify the first column of numbers are internal tracker numbers or remove them?</a:t>
        </a:r>
      </a:p>
    </p188:txBody>
  </p188:cm>
  <p188:cm id="{2B1A8A6E-D4C7-4A9A-88C8-E2FA63A4A8C4}" authorId="{C0050045-C3E1-2565-2F47-94C7754418F3}" created="2022-08-04T19:48:21.212">
    <pc:sldMkLst xmlns:pc="http://schemas.microsoft.com/office/powerpoint/2013/main/command">
      <pc:docMk/>
      <pc:sldMk cId="4010396008" sldId="420"/>
    </pc:sldMkLst>
    <p188:replyLst>
      <p188:reply id="{42EAA568-B844-4F45-A5CA-F71DAAB17655}" authorId="{C0050045-C3E1-2565-2F47-94C7754418F3}" created="2022-08-04T19:49:19.604">
        <p188:txBody>
          <a:bodyPr/>
          <a:lstStyle/>
          <a:p>
            <a:r>
              <a:rPr lang="en-US"/>
              <a:t>Add communication modalities</a:t>
            </a:r>
          </a:p>
        </p188:txBody>
      </p188:reply>
    </p188:replyLst>
    <p188:txBody>
      <a:bodyPr/>
      <a:lstStyle/>
      <a:p>
        <a:r>
          <a:rPr lang="en-US"/>
          <a:t>Add introduction slide</a:t>
        </a:r>
      </a:p>
    </p188:txBody>
  </p188:cm>
</p188:cmLst>
</file>

<file path=ppt/comments/modernComment_1A9_8AC526E7.xml><?xml version="1.0" encoding="utf-8"?>
<p188:cmLst xmlns:a="http://schemas.openxmlformats.org/drawingml/2006/main" xmlns:r="http://schemas.openxmlformats.org/officeDocument/2006/relationships" xmlns:p188="http://schemas.microsoft.com/office/powerpoint/2018/8/main">
  <p188:cm id="{EE9BAF1E-36C4-42EC-B8D1-82300CB58E98}" authorId="{C0050045-C3E1-2565-2F47-94C7754418F3}" created="2022-08-04T19:17:51.290">
    <ac:txMkLst xmlns:ac="http://schemas.microsoft.com/office/drawing/2013/main/command">
      <pc:docMk xmlns:pc="http://schemas.microsoft.com/office/powerpoint/2013/main/command"/>
      <pc:sldMk xmlns:pc="http://schemas.microsoft.com/office/powerpoint/2013/main/command" cId="2328176359" sldId="425"/>
      <ac:graphicFrameMk id="20" creationId="{5D7D2510-14C9-0599-DF55-2D5A0B7C9588}"/>
      <ac:tblMk/>
      <ac:tcMk rowId="3181422052" colId="2268429521"/>
      <ac:txMk cp="59" len="6">
        <ac:context len="85" hash="1420522393"/>
      </ac:txMk>
    </ac:txMkLst>
    <p188:pos x="1699558" y="2554941"/>
    <p188:replyLst>
      <p188:reply id="{86A23281-0686-4014-81BB-B3C7C0B0DF04}" authorId="{C12B4D78-08F5-582B-42D3-A0FE16C544AC}" created="2022-08-05T12:47:44.825">
        <p188:txBody>
          <a:bodyPr/>
          <a:lstStyle/>
          <a:p>
            <a:r>
              <a:rPr lang="en-US"/>
              <a:t>yes it is, just double checked</a:t>
            </a:r>
          </a:p>
        </p188:txBody>
      </p188:reply>
    </p188:replyLst>
    <p188:txBody>
      <a:bodyPr/>
      <a:lstStyle/>
      <a:p>
        <a:r>
          <a:rPr lang="en-US"/>
          <a:t>Is HW SIG attributed?</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4D47E59B-6BB3-884D-A975-DA850D7E14C7}" type="datetimeFigureOut">
              <a:rPr lang="en-US" smtClean="0"/>
              <a:t>8/5/2022</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C74FF80C-F91F-1846-9C59-36F1477DA474}" type="slidenum">
              <a:rPr lang="en-US" smtClean="0"/>
              <a:t>‹#›</a:t>
            </a:fld>
            <a:endParaRPr lang="en-US"/>
          </a:p>
        </p:txBody>
      </p:sp>
    </p:spTree>
    <p:extLst>
      <p:ext uri="{BB962C8B-B14F-4D97-AF65-F5344CB8AC3E}">
        <p14:creationId xmlns:p14="http://schemas.microsoft.com/office/powerpoint/2010/main" val="2595556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1</a:t>
            </a:fld>
            <a:endParaRPr lang="en-US"/>
          </a:p>
        </p:txBody>
      </p:sp>
    </p:spTree>
    <p:extLst>
      <p:ext uri="{BB962C8B-B14F-4D97-AF65-F5344CB8AC3E}">
        <p14:creationId xmlns:p14="http://schemas.microsoft.com/office/powerpoint/2010/main" val="7029286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25</a:t>
            </a:fld>
            <a:endParaRPr lang="en-US"/>
          </a:p>
        </p:txBody>
      </p:sp>
    </p:spTree>
    <p:extLst>
      <p:ext uri="{BB962C8B-B14F-4D97-AF65-F5344CB8AC3E}">
        <p14:creationId xmlns:p14="http://schemas.microsoft.com/office/powerpoint/2010/main" val="2817877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Idea: Include additional topics such as Intellectual Property (IP) piracy/theft, sale of out-of-specification/rejected integrated circuits, and overproduction</a:t>
            </a:r>
          </a:p>
          <a:p>
            <a:endParaRPr lang="en-US"/>
          </a:p>
          <a:p>
            <a:r>
              <a:rPr lang="en-US"/>
              <a:t>Research has been done on comparing the capabilities of manufacturers against the potential for adversarial relationships between system builds and chip producers</a:t>
            </a:r>
          </a:p>
          <a:p>
            <a:endParaRPr lang="en-US"/>
          </a:p>
          <a:p>
            <a:r>
              <a:rPr lang="en-US"/>
              <a:t>Trying to assuage concerns over untrustworthy, malicious, or otherwise counterfeit integrated circuits</a:t>
            </a:r>
          </a:p>
          <a:p>
            <a:r>
              <a:rPr lang="en-US"/>
              <a:t>   - Mitigations efforts include split manufacturing</a:t>
            </a:r>
          </a:p>
          <a:p>
            <a:endParaRPr lang="en-US"/>
          </a:p>
          <a:p>
            <a:r>
              <a:rPr lang="en-US"/>
              <a:t>Work has been done to produce defensive technology capable of detecting unexpected or potentially malicious behavior</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9DC8A0-84AF-4618-A559-80C9C807CFD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4866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While these Hardware Trojans could be sub-categorized under “Manufacturing and Life Cycles Management Concerns” (1195) or “General Circuit and Logic Design Concern” (1199) categories, it is larger than this</a:t>
            </a:r>
          </a:p>
          <a:p>
            <a:pPr lvl="1"/>
            <a:r>
              <a:rPr lang="en-US"/>
              <a:t>Includes a large space than those entailed by either set</a:t>
            </a:r>
          </a:p>
          <a:p>
            <a:pPr lvl="1"/>
            <a:r>
              <a:rPr lang="en-US"/>
              <a:t>Variety of abstraction level, effect, characteristics, etc. leaves a large potential space of identification, protection, and mitigation of HW Trojans</a:t>
            </a:r>
          </a:p>
          <a:p>
            <a:pPr lvl="1"/>
            <a:r>
              <a:rPr lang="en-US"/>
              <a:t>Note: Not entirely sure how to exactly define the weakness, but the concept is the weakness given to the overall device / system caused by the existing HW Trojan</a:t>
            </a:r>
          </a:p>
          <a:p>
            <a:pPr lvl="2"/>
            <a:r>
              <a:rPr lang="en-US"/>
              <a:t>Effect examples: Loss of C/I/A, leaking of sensitive data (e.g. keys, seeds)</a:t>
            </a:r>
          </a:p>
          <a:p>
            <a:pPr lvl="0"/>
            <a:r>
              <a:rPr lang="en-US"/>
              <a:t>Nota Bene: Could also fit the “Golden Standard” entry / concept</a:t>
            </a:r>
          </a:p>
          <a:p>
            <a:pPr lvl="0"/>
            <a:r>
              <a:rPr lang="en-US"/>
              <a:t>Since Hardware Trojans are not a weakness, it does not make sense to place them under any other category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8FE8C6-40C5-3A47-B40B-BF6D66835AA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491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operational environment of devices needs to be accounted for from each type of potential external influence</a:t>
            </a:r>
          </a:p>
          <a:p>
            <a:pPr lvl="1"/>
            <a:r>
              <a:rPr lang="en-US"/>
              <a:t>This influence can range from being a general nuisance to malicious in nature</a:t>
            </a:r>
          </a:p>
          <a:p>
            <a:pPr lvl="0"/>
            <a:r>
              <a:rPr lang="en-US"/>
              <a:t>How large do we want the scope of the environment to be?</a:t>
            </a:r>
          </a:p>
          <a:p>
            <a:pPr lvl="1"/>
            <a:r>
              <a:rPr lang="en-US"/>
              <a:t>Do we just count external influences?</a:t>
            </a:r>
          </a:p>
          <a:p>
            <a:pPr lvl="1"/>
            <a:r>
              <a:rPr lang="en-US"/>
              <a:t>Do we include the effects caused by this influence?</a:t>
            </a:r>
          </a:p>
          <a:p>
            <a:pPr lvl="1"/>
            <a:r>
              <a:rPr lang="en-US"/>
              <a:t>Do we separate out purely environmental (e.g. hostile environmental conditions) vs human-generated / controlled influences?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8FE8C6-40C5-3A47-B40B-BF6D66835AA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5446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29</a:t>
            </a:fld>
            <a:endParaRPr lang="en-US"/>
          </a:p>
        </p:txBody>
      </p:sp>
    </p:spTree>
    <p:extLst>
      <p:ext uri="{BB962C8B-B14F-4D97-AF65-F5344CB8AC3E}">
        <p14:creationId xmlns:p14="http://schemas.microsoft.com/office/powerpoint/2010/main" val="24932394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31</a:t>
            </a:fld>
            <a:endParaRPr lang="en-US"/>
          </a:p>
        </p:txBody>
      </p:sp>
    </p:spTree>
    <p:extLst>
      <p:ext uri="{BB962C8B-B14F-4D97-AF65-F5344CB8AC3E}">
        <p14:creationId xmlns:p14="http://schemas.microsoft.com/office/powerpoint/2010/main" val="3092713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E9 is consistent with the text on the CWE about page, </a:t>
            </a:r>
          </a:p>
          <a:p>
            <a:r>
              <a:rPr lang="en-US"/>
              <a:t>“Common Weakness Enumeration (CWE™) is a community-developed list of common software and hardware weakness types that have security ramifications. “Weaknesses” are flaws, faults, bugs, or other errors in software or hardware implementation, code, design, or architecture that if left unaddressed could result in systems, networks, or hardware being vulnerable to attack. The CWE List and associated classification taxonomy serve as a language that can be used to identify and describe these weaknesses in terms of CWEs.”</a:t>
            </a:r>
          </a:p>
        </p:txBody>
      </p:sp>
      <p:sp>
        <p:nvSpPr>
          <p:cNvPr id="4" name="Slide Number Placeholder 3"/>
          <p:cNvSpPr>
            <a:spLocks noGrp="1"/>
          </p:cNvSpPr>
          <p:nvPr>
            <p:ph type="sldNum" sz="quarter" idx="5"/>
          </p:nvPr>
        </p:nvSpPr>
        <p:spPr/>
        <p:txBody>
          <a:bodyPr/>
          <a:lstStyle/>
          <a:p>
            <a:fld id="{C74FF80C-F91F-1846-9C59-36F1477DA474}" type="slidenum">
              <a:rPr lang="en-US" smtClean="0"/>
              <a:t>33</a:t>
            </a:fld>
            <a:endParaRPr lang="en-US"/>
          </a:p>
        </p:txBody>
      </p:sp>
    </p:spTree>
    <p:extLst>
      <p:ext uri="{BB962C8B-B14F-4D97-AF65-F5344CB8AC3E}">
        <p14:creationId xmlns:p14="http://schemas.microsoft.com/office/powerpoint/2010/main" val="1856893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sz="160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8F3C89-9E49-4851-A18A-DAECD34FD65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2513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3</a:t>
            </a:fld>
            <a:endParaRPr lang="en-US"/>
          </a:p>
        </p:txBody>
      </p:sp>
    </p:spTree>
    <p:extLst>
      <p:ext uri="{BB962C8B-B14F-4D97-AF65-F5344CB8AC3E}">
        <p14:creationId xmlns:p14="http://schemas.microsoft.com/office/powerpoint/2010/main" val="1479456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6</a:t>
            </a:fld>
            <a:endParaRPr lang="en-US"/>
          </a:p>
        </p:txBody>
      </p:sp>
    </p:spTree>
    <p:extLst>
      <p:ext uri="{BB962C8B-B14F-4D97-AF65-F5344CB8AC3E}">
        <p14:creationId xmlns:p14="http://schemas.microsoft.com/office/powerpoint/2010/main" val="1297699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Idea: Categorize weaknesses that can allow “unwanted” individuals to obtain sensitive data, understand the internals of the design/system, or otherwise intimately understand it without proper documentation</a:t>
            </a:r>
          </a:p>
          <a:p>
            <a:endParaRPr lang="en-US"/>
          </a:p>
          <a:p>
            <a:r>
              <a:rPr lang="en-US"/>
              <a:t>With the inclusion of OT (industry tech?) this category of weaknesses that can be used to RE IP</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9DC8A0-84AF-4618-A559-80C9C807CFD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3209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9</a:t>
            </a:fld>
            <a:endParaRPr lang="en-US"/>
          </a:p>
        </p:txBody>
      </p:sp>
    </p:spTree>
    <p:extLst>
      <p:ext uri="{BB962C8B-B14F-4D97-AF65-F5344CB8AC3E}">
        <p14:creationId xmlns:p14="http://schemas.microsoft.com/office/powerpoint/2010/main" val="1558411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16</a:t>
            </a:fld>
            <a:endParaRPr lang="en-US"/>
          </a:p>
        </p:txBody>
      </p:sp>
    </p:spTree>
    <p:extLst>
      <p:ext uri="{BB962C8B-B14F-4D97-AF65-F5344CB8AC3E}">
        <p14:creationId xmlns:p14="http://schemas.microsoft.com/office/powerpoint/2010/main" val="1756293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23</a:t>
            </a:fld>
            <a:endParaRPr lang="en-US"/>
          </a:p>
        </p:txBody>
      </p:sp>
    </p:spTree>
    <p:extLst>
      <p:ext uri="{BB962C8B-B14F-4D97-AF65-F5344CB8AC3E}">
        <p14:creationId xmlns:p14="http://schemas.microsoft.com/office/powerpoint/2010/main" val="2639504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24</a:t>
            </a:fld>
            <a:endParaRPr lang="en-US"/>
          </a:p>
        </p:txBody>
      </p:sp>
    </p:spTree>
    <p:extLst>
      <p:ext uri="{BB962C8B-B14F-4D97-AF65-F5344CB8AC3E}">
        <p14:creationId xmlns:p14="http://schemas.microsoft.com/office/powerpoint/2010/main" val="16255579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2.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mitre.org/" TargetMode="External"/><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hyperlink" Target="http://www.facebook.com/MITREcorp"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pSp>
        <p:nvGrpSpPr>
          <p:cNvPr id="3" name="Group 2"/>
          <p:cNvGrpSpPr/>
          <p:nvPr/>
        </p:nvGrpSpPr>
        <p:grpSpPr>
          <a:xfrm>
            <a:off x="61110" y="0"/>
            <a:ext cx="74692" cy="51435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800"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800"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757146" y="276699"/>
            <a:ext cx="7246620" cy="1485900"/>
          </a:xfrm>
        </p:spPr>
        <p:txBody>
          <a:bodyPr anchor="b" anchorCtr="0">
            <a:normAutofit/>
          </a:bodyPr>
          <a:lstStyle>
            <a:lvl1pPr algn="l">
              <a:lnSpc>
                <a:spcPts val="3300"/>
              </a:lnSpc>
              <a:defRPr sz="3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Title here</a:t>
            </a:r>
          </a:p>
        </p:txBody>
      </p:sp>
      <p:cxnSp>
        <p:nvCxnSpPr>
          <p:cNvPr id="21" name="Straight Connector 20"/>
          <p:cNvCxnSpPr/>
          <p:nvPr/>
        </p:nvCxnSpPr>
        <p:spPr bwMode="auto">
          <a:xfrm>
            <a:off x="823657" y="1836351"/>
            <a:ext cx="7944793"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783124" y="1926709"/>
            <a:ext cx="5741509" cy="292442"/>
          </a:xfrm>
        </p:spPr>
        <p:txBody>
          <a:bodyPr/>
          <a:lstStyle>
            <a:lvl1pPr marL="0" indent="0">
              <a:buNone/>
              <a:defRPr>
                <a:solidFill>
                  <a:schemeClr val="tx2"/>
                </a:solidFill>
              </a:defRPr>
            </a:lvl1pPr>
          </a:lstStyle>
          <a:p>
            <a:r>
              <a:rPr lang="en-US"/>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a:t>
            </a:r>
            <a:r>
              <a:rPr lang="en-US">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a:latin typeface="Tahoma" panose="020B0604030504040204" pitchFamily="34" charset="0"/>
                <a:ea typeface="Tahoma" panose="020B0604030504040204" pitchFamily="34" charset="0"/>
                <a:cs typeface="Tahoma" panose="020B0604030504040204" pitchFamily="34" charset="0"/>
              </a:rPr>
              <a:t> </a:t>
            </a:r>
            <a:r>
              <a:rPr lang="en-US">
                <a:latin typeface="Arial" pitchFamily="34" charset="0"/>
              </a:rPr>
              <a:t>|</a:t>
            </a:r>
            <a:r>
              <a:rPr lang="en-US">
                <a:latin typeface="Arial" pitchFamily="34" charset="0"/>
                <a:ea typeface="Verdana" pitchFamily="34" charset="0"/>
                <a:cs typeface="Verdana" pitchFamily="34" charset="0"/>
              </a:rPr>
              <a:t> </a:t>
            </a:r>
          </a:p>
        </p:txBody>
      </p:sp>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12" name="Picture 11" descr="A close up of a sign&#10;&#10;Description automatically generated">
            <a:extLst>
              <a:ext uri="{FF2B5EF4-FFF2-40B4-BE49-F238E27FC236}">
                <a16:creationId xmlns:a16="http://schemas.microsoft.com/office/drawing/2014/main" id="{5539A13C-3B91-4B52-A780-74E4F9EFC965}"/>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16" name="Picture 15" descr="A close up of a sign&#10;&#10;Description automatically generated">
            <a:extLst>
              <a:ext uri="{FF2B5EF4-FFF2-40B4-BE49-F238E27FC236}">
                <a16:creationId xmlns:a16="http://schemas.microsoft.com/office/drawing/2014/main" id="{8951FE24-11A2-434A-BA2E-1EFAAF01006C}"/>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216819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grpSp>
        <p:nvGrpSpPr>
          <p:cNvPr id="3" name="Group 2"/>
          <p:cNvGrpSpPr/>
          <p:nvPr/>
        </p:nvGrpSpPr>
        <p:grpSpPr>
          <a:xfrm>
            <a:off x="61110" y="0"/>
            <a:ext cx="74692" cy="51435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800"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800"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757146" y="276699"/>
            <a:ext cx="7246620" cy="1485900"/>
          </a:xfrm>
        </p:spPr>
        <p:txBody>
          <a:bodyPr anchor="b" anchorCtr="0">
            <a:normAutofit/>
          </a:bodyPr>
          <a:lstStyle>
            <a:lvl1pPr algn="l">
              <a:lnSpc>
                <a:spcPts val="3300"/>
              </a:lnSpc>
              <a:defRPr sz="3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Title here (No Logo)</a:t>
            </a:r>
          </a:p>
        </p:txBody>
      </p:sp>
      <p:cxnSp>
        <p:nvCxnSpPr>
          <p:cNvPr id="21" name="Straight Connector 20"/>
          <p:cNvCxnSpPr/>
          <p:nvPr/>
        </p:nvCxnSpPr>
        <p:spPr bwMode="auto">
          <a:xfrm>
            <a:off x="823657" y="1836351"/>
            <a:ext cx="7944793"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783124" y="1926709"/>
            <a:ext cx="5741509" cy="292442"/>
          </a:xfrm>
        </p:spPr>
        <p:txBody>
          <a:bodyPr/>
          <a:lstStyle>
            <a:lvl1pPr marL="0" indent="0">
              <a:buNone/>
              <a:defRPr>
                <a:solidFill>
                  <a:schemeClr val="tx2"/>
                </a:solidFill>
              </a:defRPr>
            </a:lvl1pPr>
          </a:lstStyle>
          <a:p>
            <a:r>
              <a:rPr lang="en-US"/>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a:t>
            </a:r>
            <a:r>
              <a:rPr lang="en-US">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a:latin typeface="Tahoma" panose="020B0604030504040204" pitchFamily="34" charset="0"/>
                <a:ea typeface="Tahoma" panose="020B0604030504040204" pitchFamily="34" charset="0"/>
                <a:cs typeface="Tahoma" panose="020B0604030504040204" pitchFamily="34" charset="0"/>
              </a:rPr>
              <a:t> </a:t>
            </a:r>
            <a:r>
              <a:rPr lang="en-US">
                <a:latin typeface="Arial" pitchFamily="34" charset="0"/>
              </a:rPr>
              <a:t>|</a:t>
            </a:r>
            <a:r>
              <a:rPr lang="en-US">
                <a:latin typeface="Arial" pitchFamily="34" charset="0"/>
                <a:ea typeface="Verdana" pitchFamily="34" charset="0"/>
                <a:cs typeface="Verdana" pitchFamily="34" charset="0"/>
              </a:rPr>
              <a:t> </a:t>
            </a:r>
          </a:p>
        </p:txBody>
      </p:sp>
      <p:sp>
        <p:nvSpPr>
          <p:cNvPr id="2" name="TextBox 1">
            <a:extLst>
              <a:ext uri="{FF2B5EF4-FFF2-40B4-BE49-F238E27FC236}">
                <a16:creationId xmlns:a16="http://schemas.microsoft.com/office/drawing/2014/main" id="{C96E2E68-D216-AA7B-9E6F-2BDE2F0CC937}"/>
              </a:ext>
            </a:extLst>
          </p:cNvPr>
          <p:cNvSpPr txBox="1"/>
          <p:nvPr userDrawn="1"/>
        </p:nvSpPr>
        <p:spPr>
          <a:xfrm>
            <a:off x="614050" y="4632070"/>
            <a:ext cx="5152677" cy="369332"/>
          </a:xfrm>
          <a:prstGeom prst="rect">
            <a:avLst/>
          </a:prstGeom>
          <a:noFill/>
        </p:spPr>
        <p:txBody>
          <a:bodyPr wrap="square" rtlCol="0">
            <a:spAutoFit/>
          </a:bodyPr>
          <a:lstStyle/>
          <a:p>
            <a:r>
              <a:rPr lang="en-US"/>
              <a:t>External Presenter</a:t>
            </a:r>
          </a:p>
        </p:txBody>
      </p:sp>
    </p:spTree>
    <p:extLst>
      <p:ext uri="{BB962C8B-B14F-4D97-AF65-F5344CB8AC3E}">
        <p14:creationId xmlns:p14="http://schemas.microsoft.com/office/powerpoint/2010/main" val="302373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Section Header Layout">
    <p:spTree>
      <p:nvGrpSpPr>
        <p:cNvPr id="1" name=""/>
        <p:cNvGrpSpPr/>
        <p:nvPr/>
      </p:nvGrpSpPr>
      <p:grpSpPr>
        <a:xfrm>
          <a:off x="0" y="0"/>
          <a:ext cx="0" cy="0"/>
          <a:chOff x="0" y="0"/>
          <a:chExt cx="0" cy="0"/>
        </a:xfrm>
      </p:grpSpPr>
      <p:grpSp>
        <p:nvGrpSpPr>
          <p:cNvPr id="6" name="Group 5"/>
          <p:cNvGrpSpPr/>
          <p:nvPr/>
        </p:nvGrpSpPr>
        <p:grpSpPr>
          <a:xfrm>
            <a:off x="61110" y="0"/>
            <a:ext cx="74692" cy="51435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514350" y="1892302"/>
            <a:ext cx="8115300" cy="1352549"/>
          </a:xfrm>
        </p:spPr>
        <p:txBody>
          <a:bodyPr anchor="ctr" anchorCtr="0">
            <a:noAutofit/>
          </a:bodyPr>
          <a:lstStyle>
            <a:lvl1pPr algn="ctr">
              <a:lnSpc>
                <a:spcPts val="3300"/>
              </a:lnSpc>
              <a:defRPr sz="3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Divider Slide – Section Title here (No Logo)</a:t>
            </a:r>
          </a:p>
        </p:txBody>
      </p:sp>
      <p:cxnSp>
        <p:nvCxnSpPr>
          <p:cNvPr id="5" name="Straight Connector 4"/>
          <p:cNvCxnSpPr/>
          <p:nvPr/>
        </p:nvCxnSpPr>
        <p:spPr>
          <a:xfrm>
            <a:off x="514350" y="1543050"/>
            <a:ext cx="805815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14350" y="3600450"/>
            <a:ext cx="805815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9022911" y="0"/>
            <a:ext cx="74692" cy="51435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84000371"/>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hasCustomPrompt="1"/>
          </p:nvPr>
        </p:nvSpPr>
        <p:spPr>
          <a:xfrm>
            <a:off x="462337" y="274321"/>
            <a:ext cx="8427541" cy="562690"/>
          </a:xfrm>
        </p:spPr>
        <p:txBody>
          <a:bodyPr/>
          <a:lstStyle/>
          <a:p>
            <a:r>
              <a:rPr lang="en-US"/>
              <a:t>Click to edit Master title style (No Logo)</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231202" indent="-231202" algn="l" defTabSz="912139" rtl="0" eaLnBrk="1" latinLnBrk="0" hangingPunct="1">
              <a:spcBef>
                <a:spcPts val="0"/>
              </a:spcBef>
              <a:spcAft>
                <a:spcPts val="599"/>
              </a:spcAft>
              <a:buClr>
                <a:schemeClr val="tx2"/>
              </a:buClr>
              <a:buSzPct val="120000"/>
              <a:buFont typeface="Wingdings" pitchFamily="2" charset="2"/>
              <a:buChar char="§"/>
              <a:defRPr lang="en-US" sz="18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14662" marR="0" indent="-228035" algn="l" defTabSz="912139" rtl="0" eaLnBrk="1" fontAlgn="auto" latinLnBrk="0" hangingPunct="1">
              <a:lnSpc>
                <a:spcPct val="90000"/>
              </a:lnSpc>
              <a:spcBef>
                <a:spcPts val="0"/>
              </a:spcBef>
              <a:spcAft>
                <a:spcPts val="599"/>
              </a:spcAft>
              <a:buClr>
                <a:schemeClr val="tx2"/>
              </a:buClr>
              <a:buSzTx/>
              <a:buFont typeface="Arial" pitchFamily="34" charset="0"/>
              <a:buChar char="–"/>
              <a:tabLst/>
              <a:defRPr lang="en-US" sz="18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745864" indent="-231202" algn="l" defTabSz="912139" rtl="0" eaLnBrk="1" latinLnBrk="0" hangingPunct="1">
              <a:spcBef>
                <a:spcPts val="0"/>
              </a:spcBef>
              <a:spcAft>
                <a:spcPts val="599"/>
              </a:spcAft>
              <a:buClr>
                <a:schemeClr val="tx2"/>
              </a:buClr>
              <a:buSzPct val="110000"/>
              <a:buFont typeface="Wingdings" pitchFamily="2" charset="2"/>
              <a:buChar char="§"/>
              <a:defRPr lang="en-US" sz="18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912139" rtl="0" eaLnBrk="1" latinLnBrk="0" hangingPunct="1">
              <a:spcBef>
                <a:spcPts val="0"/>
              </a:spcBef>
              <a:spcAft>
                <a:spcPts val="599"/>
              </a:spcAft>
              <a:buClr>
                <a:schemeClr val="tx2"/>
              </a:buClr>
              <a:defRPr lang="en-US" sz="18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912139" rtl="0" eaLnBrk="1" latinLnBrk="0" hangingPunct="1">
              <a:spcBef>
                <a:spcPts val="0"/>
              </a:spcBef>
              <a:spcAft>
                <a:spcPts val="599"/>
              </a:spcAft>
              <a:buClr>
                <a:schemeClr val="tx2"/>
              </a:buClr>
              <a:defRPr lang="en-US" sz="1995" b="1" kern="1200">
                <a:solidFill>
                  <a:schemeClr val="tx1"/>
                </a:solidFill>
                <a:latin typeface="Arial" pitchFamily="34" charset="0"/>
                <a:ea typeface="Verdana" pitchFamily="34" charset="0"/>
                <a:cs typeface="Arial" pitchFamily="34" charset="0"/>
              </a:defRPr>
            </a:lvl5pPr>
          </a:lstStyle>
          <a:p>
            <a:pPr marL="231202" lvl="0" indent="-231202" defTabSz="912139">
              <a:spcBef>
                <a:spcPts val="0"/>
              </a:spcBef>
              <a:spcAft>
                <a:spcPts val="599"/>
              </a:spcAft>
              <a:buClr>
                <a:schemeClr val="tx2"/>
              </a:buClr>
              <a:buSzPct val="120000"/>
              <a:buFont typeface="Wingdings" pitchFamily="2" charset="2"/>
              <a:buChar char="§"/>
            </a:pPr>
            <a:r>
              <a:rPr lang="en-US"/>
              <a:t>Edit Master text styles</a:t>
            </a:r>
          </a:p>
          <a:p>
            <a:pPr marL="231202" lvl="1" indent="-231202" defTabSz="912139">
              <a:spcBef>
                <a:spcPts val="0"/>
              </a:spcBef>
              <a:spcAft>
                <a:spcPts val="599"/>
              </a:spcAft>
              <a:buClr>
                <a:schemeClr val="tx2"/>
              </a:buClr>
              <a:buSzPct val="120000"/>
              <a:buFont typeface="Wingdings" pitchFamily="2" charset="2"/>
              <a:buChar char="§"/>
            </a:pPr>
            <a:r>
              <a:rPr lang="en-US"/>
              <a:t>Second level</a:t>
            </a:r>
          </a:p>
          <a:p>
            <a:pPr marL="231202" lvl="2" indent="-231202" defTabSz="912139">
              <a:spcBef>
                <a:spcPts val="0"/>
              </a:spcBef>
              <a:spcAft>
                <a:spcPts val="599"/>
              </a:spcAft>
              <a:buClr>
                <a:schemeClr val="tx2"/>
              </a:buClr>
              <a:buSzPct val="120000"/>
              <a:buFont typeface="Wingdings" pitchFamily="2" charset="2"/>
              <a:buChar char="§"/>
            </a:pPr>
            <a:r>
              <a:rPr lang="en-US"/>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8" name="TextBox 7">
            <a:extLst>
              <a:ext uri="{FF2B5EF4-FFF2-40B4-BE49-F238E27FC236}">
                <a16:creationId xmlns:a16="http://schemas.microsoft.com/office/drawing/2014/main" id="{F5ED54EA-25B7-7568-C391-6E5B24C0B103}"/>
              </a:ext>
            </a:extLst>
          </p:cNvPr>
          <p:cNvSpPr txBox="1"/>
          <p:nvPr userDrawn="1"/>
        </p:nvSpPr>
        <p:spPr>
          <a:xfrm>
            <a:off x="614050" y="4632070"/>
            <a:ext cx="5152677" cy="369332"/>
          </a:xfrm>
          <a:prstGeom prst="rect">
            <a:avLst/>
          </a:prstGeom>
          <a:noFill/>
        </p:spPr>
        <p:txBody>
          <a:bodyPr wrap="square" rtlCol="0">
            <a:spAutoFit/>
          </a:bodyPr>
          <a:lstStyle/>
          <a:p>
            <a:r>
              <a:rPr lang="en-US"/>
              <a:t>External Presenter</a:t>
            </a:r>
          </a:p>
        </p:txBody>
      </p:sp>
    </p:spTree>
    <p:extLst>
      <p:ext uri="{BB962C8B-B14F-4D97-AF65-F5344CB8AC3E}">
        <p14:creationId xmlns:p14="http://schemas.microsoft.com/office/powerpoint/2010/main" val="4032245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8543A476-0005-2941-BFB5-0492CA6903A1}" type="datetimeFigureOut">
              <a:rPr lang="en-US" smtClean="0"/>
              <a:t>8/5/2022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2196955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43A476-0005-2941-BFB5-0492CA6903A1}" type="datetimeFigureOut">
              <a:rPr lang="en-US" smtClean="0"/>
              <a:t>8/5/2022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37174029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43A476-0005-2941-BFB5-0492CA6903A1}" type="datetimeFigureOut">
              <a:rPr lang="en-US" smtClean="0"/>
              <a:t>8/5/2022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41533593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43A476-0005-2941-BFB5-0492CA6903A1}" type="datetimeFigureOut">
              <a:rPr lang="en-US" smtClean="0"/>
              <a:t>8/5/2022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2222589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43A476-0005-2941-BFB5-0492CA6903A1}" type="datetimeFigureOut">
              <a:rPr lang="en-US" smtClean="0"/>
              <a:t>8/5/2022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26511230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43A476-0005-2941-BFB5-0492CA6903A1}" type="datetimeFigureOut">
              <a:rPr lang="en-US" smtClean="0"/>
              <a:t>8/5/2022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37030408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43A476-0005-2941-BFB5-0492CA6903A1}" type="datetimeFigureOut">
              <a:rPr lang="en-US" smtClean="0"/>
              <a:t>8/5/2022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2129024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462337" y="274321"/>
            <a:ext cx="8427541" cy="56269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231202" indent="-231202" algn="l" defTabSz="912139" rtl="0" eaLnBrk="1" latinLnBrk="0" hangingPunct="1">
              <a:spcBef>
                <a:spcPts val="0"/>
              </a:spcBef>
              <a:spcAft>
                <a:spcPts val="599"/>
              </a:spcAft>
              <a:buClr>
                <a:schemeClr val="tx2"/>
              </a:buClr>
              <a:buSzPct val="120000"/>
              <a:buFont typeface="Wingdings" pitchFamily="2" charset="2"/>
              <a:buChar char="§"/>
              <a:defRPr lang="en-US" sz="18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14662" marR="0" indent="-228035" algn="l" defTabSz="912139" rtl="0" eaLnBrk="1" fontAlgn="auto" latinLnBrk="0" hangingPunct="1">
              <a:lnSpc>
                <a:spcPct val="90000"/>
              </a:lnSpc>
              <a:spcBef>
                <a:spcPts val="0"/>
              </a:spcBef>
              <a:spcAft>
                <a:spcPts val="599"/>
              </a:spcAft>
              <a:buClr>
                <a:schemeClr val="tx2"/>
              </a:buClr>
              <a:buSzTx/>
              <a:buFont typeface="Arial" pitchFamily="34" charset="0"/>
              <a:buChar char="–"/>
              <a:tabLst/>
              <a:defRPr lang="en-US" sz="18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745864" indent="-231202" algn="l" defTabSz="912139" rtl="0" eaLnBrk="1" latinLnBrk="0" hangingPunct="1">
              <a:spcBef>
                <a:spcPts val="0"/>
              </a:spcBef>
              <a:spcAft>
                <a:spcPts val="599"/>
              </a:spcAft>
              <a:buClr>
                <a:schemeClr val="tx2"/>
              </a:buClr>
              <a:buSzPct val="110000"/>
              <a:buFont typeface="Wingdings" pitchFamily="2" charset="2"/>
              <a:buChar char="§"/>
              <a:defRPr lang="en-US" sz="18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912139" rtl="0" eaLnBrk="1" latinLnBrk="0" hangingPunct="1">
              <a:spcBef>
                <a:spcPts val="0"/>
              </a:spcBef>
              <a:spcAft>
                <a:spcPts val="599"/>
              </a:spcAft>
              <a:buClr>
                <a:schemeClr val="tx2"/>
              </a:buClr>
              <a:defRPr lang="en-US" sz="18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912139" rtl="0" eaLnBrk="1" latinLnBrk="0" hangingPunct="1">
              <a:spcBef>
                <a:spcPts val="0"/>
              </a:spcBef>
              <a:spcAft>
                <a:spcPts val="599"/>
              </a:spcAft>
              <a:buClr>
                <a:schemeClr val="tx2"/>
              </a:buClr>
              <a:defRPr lang="en-US" sz="1995" b="1" kern="1200">
                <a:solidFill>
                  <a:schemeClr val="tx1"/>
                </a:solidFill>
                <a:latin typeface="Arial" pitchFamily="34" charset="0"/>
                <a:ea typeface="Verdana" pitchFamily="34" charset="0"/>
                <a:cs typeface="Arial" pitchFamily="34" charset="0"/>
              </a:defRPr>
            </a:lvl5pPr>
          </a:lstStyle>
          <a:p>
            <a:pPr marL="231202" lvl="0" indent="-231202" defTabSz="912139">
              <a:spcBef>
                <a:spcPts val="0"/>
              </a:spcBef>
              <a:spcAft>
                <a:spcPts val="599"/>
              </a:spcAft>
              <a:buClr>
                <a:schemeClr val="tx2"/>
              </a:buClr>
              <a:buSzPct val="120000"/>
              <a:buFont typeface="Wingdings" pitchFamily="2" charset="2"/>
              <a:buChar char="§"/>
            </a:pPr>
            <a:r>
              <a:rPr lang="en-US"/>
              <a:t>Edit Master text styles</a:t>
            </a:r>
          </a:p>
          <a:p>
            <a:pPr marL="231202" lvl="1" indent="-231202" defTabSz="912139">
              <a:spcBef>
                <a:spcPts val="0"/>
              </a:spcBef>
              <a:spcAft>
                <a:spcPts val="599"/>
              </a:spcAft>
              <a:buClr>
                <a:schemeClr val="tx2"/>
              </a:buClr>
              <a:buSzPct val="120000"/>
              <a:buFont typeface="Wingdings" pitchFamily="2" charset="2"/>
              <a:buChar char="§"/>
            </a:pPr>
            <a:r>
              <a:rPr lang="en-US"/>
              <a:t>Second level</a:t>
            </a:r>
          </a:p>
          <a:p>
            <a:pPr marL="231202" lvl="2" indent="-231202" defTabSz="912139">
              <a:spcBef>
                <a:spcPts val="0"/>
              </a:spcBef>
              <a:spcAft>
                <a:spcPts val="599"/>
              </a:spcAft>
              <a:buClr>
                <a:schemeClr val="tx2"/>
              </a:buClr>
              <a:buSzPct val="120000"/>
              <a:buFont typeface="Wingdings" pitchFamily="2" charset="2"/>
              <a:buChar char="§"/>
            </a:pPr>
            <a:r>
              <a:rPr lang="en-US"/>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5" name="Text Box 34">
            <a:extLst>
              <a:ext uri="{FF2B5EF4-FFF2-40B4-BE49-F238E27FC236}">
                <a16:creationId xmlns:a16="http://schemas.microsoft.com/office/drawing/2014/main" id="{F26136AE-C7F6-42AC-A5EE-9C5F4672AC85}"/>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12" name="Picture 11" descr="A close up of a sign&#10;&#10;Description automatically generated">
            <a:extLst>
              <a:ext uri="{FF2B5EF4-FFF2-40B4-BE49-F238E27FC236}">
                <a16:creationId xmlns:a16="http://schemas.microsoft.com/office/drawing/2014/main" id="{03325267-8D95-42AC-ABD8-B9640FC9462F}"/>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14" name="Picture 13" descr="A close up of a sign&#10;&#10;Description automatically generated">
            <a:extLst>
              <a:ext uri="{FF2B5EF4-FFF2-40B4-BE49-F238E27FC236}">
                <a16:creationId xmlns:a16="http://schemas.microsoft.com/office/drawing/2014/main" id="{391D8836-AB2B-453D-B8C1-F3F83AF851BC}"/>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7562445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543A476-0005-2941-BFB5-0492CA6903A1}" type="datetimeFigureOut">
              <a:rPr lang="en-US" smtClean="0"/>
              <a:t>8/5/2022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27131808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543A476-0005-2941-BFB5-0492CA6903A1}" type="datetimeFigureOut">
              <a:rPr lang="en-US" smtClean="0"/>
              <a:t>8/5/2022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5093082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43A476-0005-2941-BFB5-0492CA6903A1}" type="datetimeFigureOut">
              <a:rPr lang="en-US" smtClean="0"/>
              <a:t>8/5/2022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37850087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43A476-0005-2941-BFB5-0492CA6903A1}" type="datetimeFigureOut">
              <a:rPr lang="en-US" smtClean="0"/>
              <a:t>8/5/2022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12029724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9" name="Rectangle 9"/>
          <p:cNvSpPr>
            <a:spLocks noGrp="1" noChangeArrowheads="1"/>
          </p:cNvSpPr>
          <p:nvPr>
            <p:ph type="ctrTitle" sz="quarter" hasCustomPrompt="1"/>
          </p:nvPr>
        </p:nvSpPr>
        <p:spPr>
          <a:xfrm>
            <a:off x="757146" y="276699"/>
            <a:ext cx="7246620" cy="1485900"/>
          </a:xfrm>
        </p:spPr>
        <p:txBody>
          <a:bodyPr anchor="b" anchorCtr="0">
            <a:normAutofit/>
          </a:bodyPr>
          <a:lstStyle>
            <a:lvl1pPr algn="l">
              <a:lnSpc>
                <a:spcPts val="3300"/>
              </a:lnSpc>
              <a:defRPr sz="3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Title here</a:t>
            </a:r>
          </a:p>
        </p:txBody>
      </p:sp>
      <p:sp>
        <p:nvSpPr>
          <p:cNvPr id="26" name="Subtitle 1"/>
          <p:cNvSpPr>
            <a:spLocks noGrp="1"/>
          </p:cNvSpPr>
          <p:nvPr>
            <p:ph type="subTitle" idx="1" hasCustomPrompt="1"/>
          </p:nvPr>
        </p:nvSpPr>
        <p:spPr>
          <a:xfrm>
            <a:off x="783124" y="1926709"/>
            <a:ext cx="5741509" cy="292442"/>
          </a:xfrm>
        </p:spPr>
        <p:txBody>
          <a:bodyPr/>
          <a:lstStyle>
            <a:lvl1pPr marL="0" indent="0">
              <a:buNone/>
              <a:defRPr>
                <a:solidFill>
                  <a:schemeClr val="tx2"/>
                </a:solidFill>
              </a:defRPr>
            </a:lvl1pPr>
          </a:lstStyle>
          <a:p>
            <a:r>
              <a:rPr lang="en-US"/>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a:t>
            </a:r>
            <a:r>
              <a:rPr lang="en-US">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a:latin typeface="Tahoma" panose="020B0604030504040204" pitchFamily="34" charset="0"/>
                <a:ea typeface="Tahoma" panose="020B0604030504040204" pitchFamily="34" charset="0"/>
                <a:cs typeface="Tahoma" panose="020B0604030504040204" pitchFamily="34" charset="0"/>
              </a:rPr>
              <a:t> </a:t>
            </a:r>
            <a:r>
              <a:rPr lang="en-US">
                <a:latin typeface="Arial" pitchFamily="34" charset="0"/>
              </a:rPr>
              <a:t>|</a:t>
            </a:r>
            <a:r>
              <a:rPr lang="en-US">
                <a:latin typeface="Arial" pitchFamily="34" charset="0"/>
                <a:ea typeface="Verdana" pitchFamily="34" charset="0"/>
                <a:cs typeface="Verdana" pitchFamily="34" charset="0"/>
              </a:rPr>
              <a:t> </a:t>
            </a:r>
          </a:p>
        </p:txBody>
      </p:sp>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12" name="Picture 11" descr="A close up of a sign&#10;&#10;Description automatically generated">
            <a:extLst>
              <a:ext uri="{FF2B5EF4-FFF2-40B4-BE49-F238E27FC236}">
                <a16:creationId xmlns:a16="http://schemas.microsoft.com/office/drawing/2014/main" id="{5539A13C-3B91-4B52-A780-74E4F9EFC965}"/>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16" name="Picture 15" descr="A close up of a sign&#10;&#10;Description automatically generated">
            <a:extLst>
              <a:ext uri="{FF2B5EF4-FFF2-40B4-BE49-F238E27FC236}">
                <a16:creationId xmlns:a16="http://schemas.microsoft.com/office/drawing/2014/main" id="{8951FE24-11A2-434A-BA2E-1EFAAF01006C}"/>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9404243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5868-0A67-4D0F-829F-ACBE468831E0}"/>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00B741AA-3850-4EC6-B31F-7786FA49789F}"/>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49917145-A8D4-48F9-82B9-58FF9D38A83C}"/>
              </a:ext>
            </a:extLst>
          </p:cNvPr>
          <p:cNvSpPr>
            <a:spLocks noGrp="1"/>
          </p:cNvSpPr>
          <p:nvPr>
            <p:ph type="dt" sz="half" idx="10"/>
          </p:nvPr>
        </p:nvSpPr>
        <p:spPr/>
        <p:txBody>
          <a:bodyPr/>
          <a:lstStyle/>
          <a:p>
            <a:fld id="{4D8E3A5C-D80F-40A4-92CD-B22E705A4FD3}" type="datetimeFigureOut">
              <a:rPr lang="en-US" smtClean="0"/>
              <a:t>8/5/2022</a:t>
            </a:fld>
            <a:endParaRPr lang="en-US"/>
          </a:p>
        </p:txBody>
      </p:sp>
      <p:sp>
        <p:nvSpPr>
          <p:cNvPr id="5" name="Footer Placeholder 4">
            <a:extLst>
              <a:ext uri="{FF2B5EF4-FFF2-40B4-BE49-F238E27FC236}">
                <a16:creationId xmlns:a16="http://schemas.microsoft.com/office/drawing/2014/main" id="{14D34B1E-A295-469D-99B1-3244A7A1D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F4E187-72C0-4B75-B1D8-A11901629AB9}"/>
              </a:ext>
            </a:extLst>
          </p:cNvPr>
          <p:cNvSpPr>
            <a:spLocks noGrp="1"/>
          </p:cNvSpPr>
          <p:nvPr>
            <p:ph type="sldNum" sz="quarter" idx="12"/>
          </p:nvPr>
        </p:nvSpPr>
        <p:spPr/>
        <p:txBody>
          <a:bodyPr/>
          <a:lstStyle/>
          <a:p>
            <a:fld id="{C527E118-2066-406D-92FD-751ABF19E0AE}" type="slidenum">
              <a:rPr lang="en-US" smtClean="0"/>
              <a:t>‹#›</a:t>
            </a:fld>
            <a:endParaRPr lang="en-US"/>
          </a:p>
        </p:txBody>
      </p:sp>
    </p:spTree>
    <p:extLst>
      <p:ext uri="{BB962C8B-B14F-4D97-AF65-F5344CB8AC3E}">
        <p14:creationId xmlns:p14="http://schemas.microsoft.com/office/powerpoint/2010/main" val="6256891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D5FC-3538-4ECA-9562-47D09ED645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1B85A3-079F-422D-A796-64CC9D6F60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F526A6-50C8-44EE-8332-675A70E3AEBB}"/>
              </a:ext>
            </a:extLst>
          </p:cNvPr>
          <p:cNvSpPr>
            <a:spLocks noGrp="1"/>
          </p:cNvSpPr>
          <p:nvPr>
            <p:ph type="dt" sz="half" idx="10"/>
          </p:nvPr>
        </p:nvSpPr>
        <p:spPr/>
        <p:txBody>
          <a:bodyPr/>
          <a:lstStyle/>
          <a:p>
            <a:fld id="{4D8E3A5C-D80F-40A4-92CD-B22E705A4FD3}" type="datetimeFigureOut">
              <a:rPr lang="en-US" smtClean="0"/>
              <a:t>8/5/2022</a:t>
            </a:fld>
            <a:endParaRPr lang="en-US"/>
          </a:p>
        </p:txBody>
      </p:sp>
      <p:sp>
        <p:nvSpPr>
          <p:cNvPr id="5" name="Footer Placeholder 4">
            <a:extLst>
              <a:ext uri="{FF2B5EF4-FFF2-40B4-BE49-F238E27FC236}">
                <a16:creationId xmlns:a16="http://schemas.microsoft.com/office/drawing/2014/main" id="{965B2B72-CF72-4CF2-80F5-E300508999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54422-5B3A-47D9-88AA-46A2AD13A330}"/>
              </a:ext>
            </a:extLst>
          </p:cNvPr>
          <p:cNvSpPr>
            <a:spLocks noGrp="1"/>
          </p:cNvSpPr>
          <p:nvPr>
            <p:ph type="sldNum" sz="quarter" idx="12"/>
          </p:nvPr>
        </p:nvSpPr>
        <p:spPr/>
        <p:txBody>
          <a:bodyPr/>
          <a:lstStyle/>
          <a:p>
            <a:fld id="{C527E118-2066-406D-92FD-751ABF19E0AE}" type="slidenum">
              <a:rPr lang="en-US" smtClean="0"/>
              <a:t>‹#›</a:t>
            </a:fld>
            <a:endParaRPr lang="en-US"/>
          </a:p>
        </p:txBody>
      </p:sp>
    </p:spTree>
    <p:extLst>
      <p:ext uri="{BB962C8B-B14F-4D97-AF65-F5344CB8AC3E}">
        <p14:creationId xmlns:p14="http://schemas.microsoft.com/office/powerpoint/2010/main" val="4984885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C27F4-2143-4A18-8CD6-AD23404B98D2}"/>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BBE6FFB4-3565-440C-A98A-A488840D5A68}"/>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A19FCB-0B75-4F25-9940-94E4011DD9E5}"/>
              </a:ext>
            </a:extLst>
          </p:cNvPr>
          <p:cNvSpPr>
            <a:spLocks noGrp="1"/>
          </p:cNvSpPr>
          <p:nvPr>
            <p:ph type="dt" sz="half" idx="10"/>
          </p:nvPr>
        </p:nvSpPr>
        <p:spPr/>
        <p:txBody>
          <a:bodyPr/>
          <a:lstStyle/>
          <a:p>
            <a:fld id="{4D8E3A5C-D80F-40A4-92CD-B22E705A4FD3}" type="datetimeFigureOut">
              <a:rPr lang="en-US" smtClean="0"/>
              <a:t>8/5/2022</a:t>
            </a:fld>
            <a:endParaRPr lang="en-US"/>
          </a:p>
        </p:txBody>
      </p:sp>
      <p:sp>
        <p:nvSpPr>
          <p:cNvPr id="5" name="Footer Placeholder 4">
            <a:extLst>
              <a:ext uri="{FF2B5EF4-FFF2-40B4-BE49-F238E27FC236}">
                <a16:creationId xmlns:a16="http://schemas.microsoft.com/office/drawing/2014/main" id="{95A4D972-3638-4CC4-9D42-A31D77154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F08C0D-1CFE-4F80-B6D0-B8ACF0F75250}"/>
              </a:ext>
            </a:extLst>
          </p:cNvPr>
          <p:cNvSpPr>
            <a:spLocks noGrp="1"/>
          </p:cNvSpPr>
          <p:nvPr>
            <p:ph type="sldNum" sz="quarter" idx="12"/>
          </p:nvPr>
        </p:nvSpPr>
        <p:spPr/>
        <p:txBody>
          <a:bodyPr/>
          <a:lstStyle/>
          <a:p>
            <a:fld id="{C527E118-2066-406D-92FD-751ABF19E0AE}" type="slidenum">
              <a:rPr lang="en-US" smtClean="0"/>
              <a:t>‹#›</a:t>
            </a:fld>
            <a:endParaRPr lang="en-US"/>
          </a:p>
        </p:txBody>
      </p:sp>
    </p:spTree>
    <p:extLst>
      <p:ext uri="{BB962C8B-B14F-4D97-AF65-F5344CB8AC3E}">
        <p14:creationId xmlns:p14="http://schemas.microsoft.com/office/powerpoint/2010/main" val="21974722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45013-E9BA-4062-B26F-B27DE43226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F20EBD-45C9-4199-BB83-AA1432279D2B}"/>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529BAA-F904-406C-A8EA-3F7B1B2EF7DD}"/>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FF2E16-3F70-4D7F-9856-014DDFE147F8}"/>
              </a:ext>
            </a:extLst>
          </p:cNvPr>
          <p:cNvSpPr>
            <a:spLocks noGrp="1"/>
          </p:cNvSpPr>
          <p:nvPr>
            <p:ph type="dt" sz="half" idx="10"/>
          </p:nvPr>
        </p:nvSpPr>
        <p:spPr/>
        <p:txBody>
          <a:bodyPr/>
          <a:lstStyle/>
          <a:p>
            <a:fld id="{4D8E3A5C-D80F-40A4-92CD-B22E705A4FD3}" type="datetimeFigureOut">
              <a:rPr lang="en-US" smtClean="0"/>
              <a:t>8/5/2022</a:t>
            </a:fld>
            <a:endParaRPr lang="en-US"/>
          </a:p>
        </p:txBody>
      </p:sp>
      <p:sp>
        <p:nvSpPr>
          <p:cNvPr id="6" name="Footer Placeholder 5">
            <a:extLst>
              <a:ext uri="{FF2B5EF4-FFF2-40B4-BE49-F238E27FC236}">
                <a16:creationId xmlns:a16="http://schemas.microsoft.com/office/drawing/2014/main" id="{68952038-8C46-4647-AF8F-4060F5362C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73576C-DC60-4CAA-8AF2-509DE79EB2DA}"/>
              </a:ext>
            </a:extLst>
          </p:cNvPr>
          <p:cNvSpPr>
            <a:spLocks noGrp="1"/>
          </p:cNvSpPr>
          <p:nvPr>
            <p:ph type="sldNum" sz="quarter" idx="12"/>
          </p:nvPr>
        </p:nvSpPr>
        <p:spPr/>
        <p:txBody>
          <a:bodyPr/>
          <a:lstStyle/>
          <a:p>
            <a:fld id="{C527E118-2066-406D-92FD-751ABF19E0AE}" type="slidenum">
              <a:rPr lang="en-US" smtClean="0"/>
              <a:t>‹#›</a:t>
            </a:fld>
            <a:endParaRPr lang="en-US"/>
          </a:p>
        </p:txBody>
      </p:sp>
    </p:spTree>
    <p:extLst>
      <p:ext uri="{BB962C8B-B14F-4D97-AF65-F5344CB8AC3E}">
        <p14:creationId xmlns:p14="http://schemas.microsoft.com/office/powerpoint/2010/main" val="22777971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B05FC-B560-42C8-9800-C887AC61B2CA}"/>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C1E088-CCA7-44DA-B27C-22D8ACB69687}"/>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1A721F32-4473-4451-8969-AD0DC600B3B2}"/>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0B22AB-C403-4A26-A49D-ED96D4606760}"/>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AFCED09A-310A-46FE-9EF9-FBA3C133039D}"/>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EC1BFF-169F-4A64-8514-C17F3CDBCB98}"/>
              </a:ext>
            </a:extLst>
          </p:cNvPr>
          <p:cNvSpPr>
            <a:spLocks noGrp="1"/>
          </p:cNvSpPr>
          <p:nvPr>
            <p:ph type="dt" sz="half" idx="10"/>
          </p:nvPr>
        </p:nvSpPr>
        <p:spPr/>
        <p:txBody>
          <a:bodyPr/>
          <a:lstStyle/>
          <a:p>
            <a:fld id="{4D8E3A5C-D80F-40A4-92CD-B22E705A4FD3}" type="datetimeFigureOut">
              <a:rPr lang="en-US" smtClean="0"/>
              <a:t>8/5/2022</a:t>
            </a:fld>
            <a:endParaRPr lang="en-US"/>
          </a:p>
        </p:txBody>
      </p:sp>
      <p:sp>
        <p:nvSpPr>
          <p:cNvPr id="8" name="Footer Placeholder 7">
            <a:extLst>
              <a:ext uri="{FF2B5EF4-FFF2-40B4-BE49-F238E27FC236}">
                <a16:creationId xmlns:a16="http://schemas.microsoft.com/office/drawing/2014/main" id="{0947D7B7-08AB-4516-8334-1055674771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0916B0-0A28-47B8-8E13-8BDB6A853449}"/>
              </a:ext>
            </a:extLst>
          </p:cNvPr>
          <p:cNvSpPr>
            <a:spLocks noGrp="1"/>
          </p:cNvSpPr>
          <p:nvPr>
            <p:ph type="sldNum" sz="quarter" idx="12"/>
          </p:nvPr>
        </p:nvSpPr>
        <p:spPr/>
        <p:txBody>
          <a:bodyPr/>
          <a:lstStyle/>
          <a:p>
            <a:fld id="{C527E118-2066-406D-92FD-751ABF19E0AE}" type="slidenum">
              <a:rPr lang="en-US" smtClean="0"/>
              <a:t>‹#›</a:t>
            </a:fld>
            <a:endParaRPr lang="en-US"/>
          </a:p>
        </p:txBody>
      </p:sp>
    </p:spTree>
    <p:extLst>
      <p:ext uri="{BB962C8B-B14F-4D97-AF65-F5344CB8AC3E}">
        <p14:creationId xmlns:p14="http://schemas.microsoft.com/office/powerpoint/2010/main" val="1329289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Section Header Layout">
    <p:spTree>
      <p:nvGrpSpPr>
        <p:cNvPr id="1" name=""/>
        <p:cNvGrpSpPr/>
        <p:nvPr/>
      </p:nvGrpSpPr>
      <p:grpSpPr>
        <a:xfrm>
          <a:off x="0" y="0"/>
          <a:ext cx="0" cy="0"/>
          <a:chOff x="0" y="0"/>
          <a:chExt cx="0" cy="0"/>
        </a:xfrm>
      </p:grpSpPr>
      <p:grpSp>
        <p:nvGrpSpPr>
          <p:cNvPr id="6" name="Group 5"/>
          <p:cNvGrpSpPr/>
          <p:nvPr/>
        </p:nvGrpSpPr>
        <p:grpSpPr>
          <a:xfrm>
            <a:off x="61110" y="0"/>
            <a:ext cx="74692" cy="51435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514350" y="1892302"/>
            <a:ext cx="8115300" cy="1352549"/>
          </a:xfrm>
        </p:spPr>
        <p:txBody>
          <a:bodyPr anchor="ctr" anchorCtr="0">
            <a:noAutofit/>
          </a:bodyPr>
          <a:lstStyle>
            <a:lvl1pPr algn="ctr">
              <a:lnSpc>
                <a:spcPts val="3300"/>
              </a:lnSpc>
              <a:defRPr sz="3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Divider Slide – Section Title here</a:t>
            </a:r>
          </a:p>
        </p:txBody>
      </p:sp>
      <p:cxnSp>
        <p:nvCxnSpPr>
          <p:cNvPr id="5" name="Straight Connector 4"/>
          <p:cNvCxnSpPr/>
          <p:nvPr/>
        </p:nvCxnSpPr>
        <p:spPr>
          <a:xfrm>
            <a:off x="514350" y="1543050"/>
            <a:ext cx="805815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14350" y="3600450"/>
            <a:ext cx="805815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9022911" y="0"/>
            <a:ext cx="74692" cy="51435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3" name="Text Box 34">
            <a:extLst>
              <a:ext uri="{FF2B5EF4-FFF2-40B4-BE49-F238E27FC236}">
                <a16:creationId xmlns:a16="http://schemas.microsoft.com/office/drawing/2014/main" id="{55136C6F-E106-4C5E-A51C-738B02B4B884}"/>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4" name="Picture 3" descr="A close up of a sign&#10;&#10;Description automatically generated">
            <a:extLst>
              <a:ext uri="{FF2B5EF4-FFF2-40B4-BE49-F238E27FC236}">
                <a16:creationId xmlns:a16="http://schemas.microsoft.com/office/drawing/2014/main" id="{3F93B5CE-42C6-4323-9D83-A3B20F1EF908}"/>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7" name="Picture 6" descr="A close up of a sign&#10;&#10;Description automatically generated">
            <a:extLst>
              <a:ext uri="{FF2B5EF4-FFF2-40B4-BE49-F238E27FC236}">
                <a16:creationId xmlns:a16="http://schemas.microsoft.com/office/drawing/2014/main" id="{21707997-1734-49D5-97AC-331B75A50185}"/>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2043478716"/>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35E22-27E6-40B1-A0AE-E704843AA1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D5F0C7-FE1A-4A81-ACDE-54F287A21566}"/>
              </a:ext>
            </a:extLst>
          </p:cNvPr>
          <p:cNvSpPr>
            <a:spLocks noGrp="1"/>
          </p:cNvSpPr>
          <p:nvPr>
            <p:ph type="dt" sz="half" idx="10"/>
          </p:nvPr>
        </p:nvSpPr>
        <p:spPr/>
        <p:txBody>
          <a:bodyPr/>
          <a:lstStyle/>
          <a:p>
            <a:fld id="{4D8E3A5C-D80F-40A4-92CD-B22E705A4FD3}" type="datetimeFigureOut">
              <a:rPr lang="en-US" smtClean="0"/>
              <a:t>8/5/2022</a:t>
            </a:fld>
            <a:endParaRPr lang="en-US"/>
          </a:p>
        </p:txBody>
      </p:sp>
      <p:sp>
        <p:nvSpPr>
          <p:cNvPr id="4" name="Footer Placeholder 3">
            <a:extLst>
              <a:ext uri="{FF2B5EF4-FFF2-40B4-BE49-F238E27FC236}">
                <a16:creationId xmlns:a16="http://schemas.microsoft.com/office/drawing/2014/main" id="{C0E3CC84-435F-4F5C-A2C1-1C48A3C5FF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7EC523-C78B-4C8C-9BE3-4547D9080AAA}"/>
              </a:ext>
            </a:extLst>
          </p:cNvPr>
          <p:cNvSpPr>
            <a:spLocks noGrp="1"/>
          </p:cNvSpPr>
          <p:nvPr>
            <p:ph type="sldNum" sz="quarter" idx="12"/>
          </p:nvPr>
        </p:nvSpPr>
        <p:spPr/>
        <p:txBody>
          <a:bodyPr/>
          <a:lstStyle/>
          <a:p>
            <a:fld id="{C527E118-2066-406D-92FD-751ABF19E0AE}" type="slidenum">
              <a:rPr lang="en-US" smtClean="0"/>
              <a:t>‹#›</a:t>
            </a:fld>
            <a:endParaRPr lang="en-US"/>
          </a:p>
        </p:txBody>
      </p:sp>
    </p:spTree>
    <p:extLst>
      <p:ext uri="{BB962C8B-B14F-4D97-AF65-F5344CB8AC3E}">
        <p14:creationId xmlns:p14="http://schemas.microsoft.com/office/powerpoint/2010/main" val="30793254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30E7C0-DA71-4F2F-A85C-A267DF3C87EA}"/>
              </a:ext>
            </a:extLst>
          </p:cNvPr>
          <p:cNvSpPr>
            <a:spLocks noGrp="1"/>
          </p:cNvSpPr>
          <p:nvPr>
            <p:ph type="dt" sz="half" idx="10"/>
          </p:nvPr>
        </p:nvSpPr>
        <p:spPr/>
        <p:txBody>
          <a:bodyPr/>
          <a:lstStyle/>
          <a:p>
            <a:fld id="{4D8E3A5C-D80F-40A4-92CD-B22E705A4FD3}" type="datetimeFigureOut">
              <a:rPr lang="en-US" smtClean="0"/>
              <a:t>8/5/2022</a:t>
            </a:fld>
            <a:endParaRPr lang="en-US"/>
          </a:p>
        </p:txBody>
      </p:sp>
      <p:sp>
        <p:nvSpPr>
          <p:cNvPr id="3" name="Footer Placeholder 2">
            <a:extLst>
              <a:ext uri="{FF2B5EF4-FFF2-40B4-BE49-F238E27FC236}">
                <a16:creationId xmlns:a16="http://schemas.microsoft.com/office/drawing/2014/main" id="{EF5476B4-70B4-417D-B183-1BF94E13E2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F0E0C5-E93B-4F18-8A23-E2F0A9570632}"/>
              </a:ext>
            </a:extLst>
          </p:cNvPr>
          <p:cNvSpPr>
            <a:spLocks noGrp="1"/>
          </p:cNvSpPr>
          <p:nvPr>
            <p:ph type="sldNum" sz="quarter" idx="12"/>
          </p:nvPr>
        </p:nvSpPr>
        <p:spPr/>
        <p:txBody>
          <a:bodyPr/>
          <a:lstStyle/>
          <a:p>
            <a:fld id="{C527E118-2066-406D-92FD-751ABF19E0AE}" type="slidenum">
              <a:rPr lang="en-US" smtClean="0"/>
              <a:t>‹#›</a:t>
            </a:fld>
            <a:endParaRPr lang="en-US"/>
          </a:p>
        </p:txBody>
      </p:sp>
    </p:spTree>
    <p:extLst>
      <p:ext uri="{BB962C8B-B14F-4D97-AF65-F5344CB8AC3E}">
        <p14:creationId xmlns:p14="http://schemas.microsoft.com/office/powerpoint/2010/main" val="6365230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29CCA-FBA7-422A-A555-951955E0636F}"/>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A6E0AA99-020D-422C-9172-75E03874D592}"/>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DB4F9F-E3BF-43C5-B31F-B682EFB422F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24934DB-F92F-485C-9E37-9ED10160BF4B}"/>
              </a:ext>
            </a:extLst>
          </p:cNvPr>
          <p:cNvSpPr>
            <a:spLocks noGrp="1"/>
          </p:cNvSpPr>
          <p:nvPr>
            <p:ph type="dt" sz="half" idx="10"/>
          </p:nvPr>
        </p:nvSpPr>
        <p:spPr/>
        <p:txBody>
          <a:bodyPr/>
          <a:lstStyle/>
          <a:p>
            <a:fld id="{4D8E3A5C-D80F-40A4-92CD-B22E705A4FD3}" type="datetimeFigureOut">
              <a:rPr lang="en-US" smtClean="0"/>
              <a:t>8/5/2022</a:t>
            </a:fld>
            <a:endParaRPr lang="en-US"/>
          </a:p>
        </p:txBody>
      </p:sp>
      <p:sp>
        <p:nvSpPr>
          <p:cNvPr id="6" name="Footer Placeholder 5">
            <a:extLst>
              <a:ext uri="{FF2B5EF4-FFF2-40B4-BE49-F238E27FC236}">
                <a16:creationId xmlns:a16="http://schemas.microsoft.com/office/drawing/2014/main" id="{00C5476D-0CE1-4D18-B715-6FC9907EC1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8FA32A-8ED8-4B4C-861F-0FDDA7526FC9}"/>
              </a:ext>
            </a:extLst>
          </p:cNvPr>
          <p:cNvSpPr>
            <a:spLocks noGrp="1"/>
          </p:cNvSpPr>
          <p:nvPr>
            <p:ph type="sldNum" sz="quarter" idx="12"/>
          </p:nvPr>
        </p:nvSpPr>
        <p:spPr/>
        <p:txBody>
          <a:bodyPr/>
          <a:lstStyle/>
          <a:p>
            <a:fld id="{C527E118-2066-406D-92FD-751ABF19E0AE}" type="slidenum">
              <a:rPr lang="en-US" smtClean="0"/>
              <a:t>‹#›</a:t>
            </a:fld>
            <a:endParaRPr lang="en-US"/>
          </a:p>
        </p:txBody>
      </p:sp>
    </p:spTree>
    <p:extLst>
      <p:ext uri="{BB962C8B-B14F-4D97-AF65-F5344CB8AC3E}">
        <p14:creationId xmlns:p14="http://schemas.microsoft.com/office/powerpoint/2010/main" val="21708154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F12A5-75E9-40D9-AADB-444953F480E7}"/>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41154291-EDDA-40B3-A75A-3A0D280F9A3D}"/>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1007E41D-3F9C-428F-B4D9-75D1D019091C}"/>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F8A21B4-B5A0-4599-96AF-89151022B96F}"/>
              </a:ext>
            </a:extLst>
          </p:cNvPr>
          <p:cNvSpPr>
            <a:spLocks noGrp="1"/>
          </p:cNvSpPr>
          <p:nvPr>
            <p:ph type="dt" sz="half" idx="10"/>
          </p:nvPr>
        </p:nvSpPr>
        <p:spPr/>
        <p:txBody>
          <a:bodyPr/>
          <a:lstStyle/>
          <a:p>
            <a:fld id="{4D8E3A5C-D80F-40A4-92CD-B22E705A4FD3}" type="datetimeFigureOut">
              <a:rPr lang="en-US" smtClean="0"/>
              <a:t>8/5/2022</a:t>
            </a:fld>
            <a:endParaRPr lang="en-US"/>
          </a:p>
        </p:txBody>
      </p:sp>
      <p:sp>
        <p:nvSpPr>
          <p:cNvPr id="6" name="Footer Placeholder 5">
            <a:extLst>
              <a:ext uri="{FF2B5EF4-FFF2-40B4-BE49-F238E27FC236}">
                <a16:creationId xmlns:a16="http://schemas.microsoft.com/office/drawing/2014/main" id="{677D4C88-7340-4476-A41A-DD68E1AA44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07192E-6446-4805-A98A-852D81AE2F9F}"/>
              </a:ext>
            </a:extLst>
          </p:cNvPr>
          <p:cNvSpPr>
            <a:spLocks noGrp="1"/>
          </p:cNvSpPr>
          <p:nvPr>
            <p:ph type="sldNum" sz="quarter" idx="12"/>
          </p:nvPr>
        </p:nvSpPr>
        <p:spPr/>
        <p:txBody>
          <a:bodyPr/>
          <a:lstStyle/>
          <a:p>
            <a:fld id="{C527E118-2066-406D-92FD-751ABF19E0AE}" type="slidenum">
              <a:rPr lang="en-US" smtClean="0"/>
              <a:t>‹#›</a:t>
            </a:fld>
            <a:endParaRPr lang="en-US"/>
          </a:p>
        </p:txBody>
      </p:sp>
    </p:spTree>
    <p:extLst>
      <p:ext uri="{BB962C8B-B14F-4D97-AF65-F5344CB8AC3E}">
        <p14:creationId xmlns:p14="http://schemas.microsoft.com/office/powerpoint/2010/main" val="41268372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F0E50-7B20-46F8-986D-AB097E8DCE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6B4635-187A-40A2-8991-2C34D58FC2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697F32-FB48-4B9E-B8BB-CDF15F6DF4BF}"/>
              </a:ext>
            </a:extLst>
          </p:cNvPr>
          <p:cNvSpPr>
            <a:spLocks noGrp="1"/>
          </p:cNvSpPr>
          <p:nvPr>
            <p:ph type="dt" sz="half" idx="10"/>
          </p:nvPr>
        </p:nvSpPr>
        <p:spPr/>
        <p:txBody>
          <a:bodyPr/>
          <a:lstStyle/>
          <a:p>
            <a:fld id="{4D8E3A5C-D80F-40A4-92CD-B22E705A4FD3}" type="datetimeFigureOut">
              <a:rPr lang="en-US" smtClean="0"/>
              <a:t>8/5/2022</a:t>
            </a:fld>
            <a:endParaRPr lang="en-US"/>
          </a:p>
        </p:txBody>
      </p:sp>
      <p:sp>
        <p:nvSpPr>
          <p:cNvPr id="5" name="Footer Placeholder 4">
            <a:extLst>
              <a:ext uri="{FF2B5EF4-FFF2-40B4-BE49-F238E27FC236}">
                <a16:creationId xmlns:a16="http://schemas.microsoft.com/office/drawing/2014/main" id="{6E984C82-B618-4704-ACC2-5DD427C627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6C5776-7863-4E67-80D5-F9B09A1E78C1}"/>
              </a:ext>
            </a:extLst>
          </p:cNvPr>
          <p:cNvSpPr>
            <a:spLocks noGrp="1"/>
          </p:cNvSpPr>
          <p:nvPr>
            <p:ph type="sldNum" sz="quarter" idx="12"/>
          </p:nvPr>
        </p:nvSpPr>
        <p:spPr/>
        <p:txBody>
          <a:bodyPr/>
          <a:lstStyle/>
          <a:p>
            <a:fld id="{C527E118-2066-406D-92FD-751ABF19E0AE}" type="slidenum">
              <a:rPr lang="en-US" smtClean="0"/>
              <a:t>‹#›</a:t>
            </a:fld>
            <a:endParaRPr lang="en-US"/>
          </a:p>
        </p:txBody>
      </p:sp>
    </p:spTree>
    <p:extLst>
      <p:ext uri="{BB962C8B-B14F-4D97-AF65-F5344CB8AC3E}">
        <p14:creationId xmlns:p14="http://schemas.microsoft.com/office/powerpoint/2010/main" val="32556773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EB7A83-B925-437A-BC6F-078D68BE6202}"/>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AA53D9-C170-4022-8505-34806301659A}"/>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2CCDB6-B5E0-4E4B-9D98-0D8811A73911}"/>
              </a:ext>
            </a:extLst>
          </p:cNvPr>
          <p:cNvSpPr>
            <a:spLocks noGrp="1"/>
          </p:cNvSpPr>
          <p:nvPr>
            <p:ph type="dt" sz="half" idx="10"/>
          </p:nvPr>
        </p:nvSpPr>
        <p:spPr/>
        <p:txBody>
          <a:bodyPr/>
          <a:lstStyle/>
          <a:p>
            <a:fld id="{4D8E3A5C-D80F-40A4-92CD-B22E705A4FD3}" type="datetimeFigureOut">
              <a:rPr lang="en-US" smtClean="0"/>
              <a:t>8/5/2022</a:t>
            </a:fld>
            <a:endParaRPr lang="en-US"/>
          </a:p>
        </p:txBody>
      </p:sp>
      <p:sp>
        <p:nvSpPr>
          <p:cNvPr id="5" name="Footer Placeholder 4">
            <a:extLst>
              <a:ext uri="{FF2B5EF4-FFF2-40B4-BE49-F238E27FC236}">
                <a16:creationId xmlns:a16="http://schemas.microsoft.com/office/drawing/2014/main" id="{26A4B0D7-45FF-409A-8C76-E491C3A545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5ED5C-17BD-44FC-B7CD-A6E1B7D8151E}"/>
              </a:ext>
            </a:extLst>
          </p:cNvPr>
          <p:cNvSpPr>
            <a:spLocks noGrp="1"/>
          </p:cNvSpPr>
          <p:nvPr>
            <p:ph type="sldNum" sz="quarter" idx="12"/>
          </p:nvPr>
        </p:nvSpPr>
        <p:spPr/>
        <p:txBody>
          <a:bodyPr/>
          <a:lstStyle/>
          <a:p>
            <a:fld id="{C527E118-2066-406D-92FD-751ABF19E0AE}" type="slidenum">
              <a:rPr lang="en-US" smtClean="0"/>
              <a:t>‹#›</a:t>
            </a:fld>
            <a:endParaRPr lang="en-US"/>
          </a:p>
        </p:txBody>
      </p:sp>
    </p:spTree>
    <p:extLst>
      <p:ext uri="{BB962C8B-B14F-4D97-AF65-F5344CB8AC3E}">
        <p14:creationId xmlns:p14="http://schemas.microsoft.com/office/powerpoint/2010/main" val="1886981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2E0C53-8592-4185-BA98-B6863E30C1C9}"/>
              </a:ext>
            </a:extLst>
          </p:cNvPr>
          <p:cNvSpPr>
            <a:spLocks noGrp="1"/>
          </p:cNvSpPr>
          <p:nvPr>
            <p:ph sz="half" idx="1"/>
          </p:nvPr>
        </p:nvSpPr>
        <p:spPr>
          <a:xfrm>
            <a:off x="628650" y="1137961"/>
            <a:ext cx="3886200" cy="3263504"/>
          </a:xfrm>
        </p:spPr>
        <p:txBody>
          <a:bodyPr/>
          <a:lstStyle>
            <a:lvl1pPr>
              <a:defRPr/>
            </a:lvl1pPr>
            <a:lvl2pPr>
              <a:defRPr/>
            </a:lvl2pPr>
            <a:lvl3pPr>
              <a:defRPr/>
            </a:lvl3pPr>
          </a:lstStyle>
          <a:p>
            <a:pPr marL="231202" lvl="0" indent="-231202" defTabSz="912139">
              <a:spcBef>
                <a:spcPts val="0"/>
              </a:spcBef>
              <a:spcAft>
                <a:spcPts val="599"/>
              </a:spcAft>
              <a:buClr>
                <a:schemeClr val="tx2"/>
              </a:buClr>
              <a:buSzPct val="120000"/>
              <a:buFont typeface="Wingdings" pitchFamily="2" charset="2"/>
              <a:buChar char="§"/>
            </a:pPr>
            <a:r>
              <a:rPr lang="en-US"/>
              <a:t>Edit Master text styles</a:t>
            </a:r>
          </a:p>
          <a:p>
            <a:pPr marL="231202" lvl="1" indent="-231202" defTabSz="912139">
              <a:spcBef>
                <a:spcPts val="0"/>
              </a:spcBef>
              <a:spcAft>
                <a:spcPts val="599"/>
              </a:spcAft>
              <a:buClr>
                <a:schemeClr val="tx2"/>
              </a:buClr>
              <a:buSzPct val="120000"/>
              <a:buFont typeface="Wingdings" pitchFamily="2" charset="2"/>
              <a:buChar char="§"/>
            </a:pPr>
            <a:r>
              <a:rPr lang="en-US"/>
              <a:t>Second level</a:t>
            </a:r>
          </a:p>
          <a:p>
            <a:pPr marL="231202" lvl="2" indent="-231202" defTabSz="912139">
              <a:spcBef>
                <a:spcPts val="0"/>
              </a:spcBef>
              <a:spcAft>
                <a:spcPts val="599"/>
              </a:spcAft>
              <a:buClr>
                <a:schemeClr val="tx2"/>
              </a:buClr>
              <a:buSzPct val="120000"/>
              <a:buFont typeface="Wingdings" pitchFamily="2" charset="2"/>
              <a:buChar char="§"/>
            </a:pPr>
            <a:r>
              <a:rPr lang="en-US"/>
              <a:t>Third level</a:t>
            </a:r>
          </a:p>
        </p:txBody>
      </p:sp>
      <p:sp>
        <p:nvSpPr>
          <p:cNvPr id="4" name="Content Placeholder 3">
            <a:extLst>
              <a:ext uri="{FF2B5EF4-FFF2-40B4-BE49-F238E27FC236}">
                <a16:creationId xmlns:a16="http://schemas.microsoft.com/office/drawing/2014/main" id="{C4FAA94F-F00A-4D54-B986-1C6CE3499C6F}"/>
              </a:ext>
            </a:extLst>
          </p:cNvPr>
          <p:cNvSpPr>
            <a:spLocks noGrp="1"/>
          </p:cNvSpPr>
          <p:nvPr>
            <p:ph sz="half" idx="2"/>
          </p:nvPr>
        </p:nvSpPr>
        <p:spPr>
          <a:xfrm>
            <a:off x="4629150" y="1137961"/>
            <a:ext cx="3886200" cy="3263504"/>
          </a:xfrm>
        </p:spPr>
        <p:txBody>
          <a:bodyPr/>
          <a:lstStyle>
            <a:lvl1pPr>
              <a:defRPr/>
            </a:lvl1pPr>
            <a:lvl2pPr>
              <a:defRPr/>
            </a:lvl2pPr>
            <a:lvl3pPr>
              <a:defRPr/>
            </a:lvl3pPr>
          </a:lstStyle>
          <a:p>
            <a:pPr marL="231202" lvl="0" indent="-231202" defTabSz="912139">
              <a:spcBef>
                <a:spcPts val="0"/>
              </a:spcBef>
              <a:spcAft>
                <a:spcPts val="599"/>
              </a:spcAft>
              <a:buClr>
                <a:schemeClr val="tx2"/>
              </a:buClr>
              <a:buSzPct val="120000"/>
              <a:buFont typeface="Wingdings" pitchFamily="2" charset="2"/>
              <a:buChar char="§"/>
            </a:pPr>
            <a:r>
              <a:rPr lang="en-US"/>
              <a:t>Edit Master text styles</a:t>
            </a:r>
          </a:p>
          <a:p>
            <a:pPr marL="231202" lvl="1" indent="-231202" defTabSz="912139">
              <a:spcBef>
                <a:spcPts val="0"/>
              </a:spcBef>
              <a:spcAft>
                <a:spcPts val="599"/>
              </a:spcAft>
              <a:buClr>
                <a:schemeClr val="tx2"/>
              </a:buClr>
              <a:buSzPct val="120000"/>
              <a:buFont typeface="Wingdings" pitchFamily="2" charset="2"/>
              <a:buChar char="§"/>
            </a:pPr>
            <a:r>
              <a:rPr lang="en-US"/>
              <a:t>Second level</a:t>
            </a:r>
          </a:p>
          <a:p>
            <a:pPr marL="231202" lvl="2" indent="-231202" defTabSz="912139">
              <a:spcBef>
                <a:spcPts val="0"/>
              </a:spcBef>
              <a:spcAft>
                <a:spcPts val="599"/>
              </a:spcAft>
              <a:buClr>
                <a:schemeClr val="tx2"/>
              </a:buClr>
              <a:buSzPct val="120000"/>
              <a:buFont typeface="Wingdings" pitchFamily="2" charset="2"/>
              <a:buChar char="§"/>
            </a:pPr>
            <a:r>
              <a:rPr lang="en-US"/>
              <a:t>Third level</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6" name="Text Box 34">
            <a:extLst>
              <a:ext uri="{FF2B5EF4-FFF2-40B4-BE49-F238E27FC236}">
                <a16:creationId xmlns:a16="http://schemas.microsoft.com/office/drawing/2014/main" id="{985AB8DA-B389-403F-B992-76FCB96372D3}"/>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13" name="Picture 12" descr="A close up of a sign&#10;&#10;Description automatically generated">
            <a:extLst>
              <a:ext uri="{FF2B5EF4-FFF2-40B4-BE49-F238E27FC236}">
                <a16:creationId xmlns:a16="http://schemas.microsoft.com/office/drawing/2014/main" id="{9BA12432-E09E-4DFC-99AC-7A0775EAB0E5}"/>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15" name="Picture 14" descr="A close up of a sign&#10;&#10;Description automatically generated">
            <a:extLst>
              <a:ext uri="{FF2B5EF4-FFF2-40B4-BE49-F238E27FC236}">
                <a16:creationId xmlns:a16="http://schemas.microsoft.com/office/drawing/2014/main" id="{D501F3B9-1D2B-4EF8-B11A-52F777E9393A}"/>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792837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983BB99-7878-4217-A951-411299834543}"/>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3" name="Text Box 34">
            <a:extLst>
              <a:ext uri="{FF2B5EF4-FFF2-40B4-BE49-F238E27FC236}">
                <a16:creationId xmlns:a16="http://schemas.microsoft.com/office/drawing/2014/main" id="{240B5949-9623-44F1-9AA6-24FEF357FEA8}"/>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10" name="Picture 9" descr="A close up of a sign&#10;&#10;Description automatically generated">
            <a:extLst>
              <a:ext uri="{FF2B5EF4-FFF2-40B4-BE49-F238E27FC236}">
                <a16:creationId xmlns:a16="http://schemas.microsoft.com/office/drawing/2014/main" id="{F3B19DBD-FE97-4317-8891-AE048BEA4F24}"/>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12" name="Picture 11" descr="A close up of a sign&#10;&#10;Description automatically generated">
            <a:extLst>
              <a:ext uri="{FF2B5EF4-FFF2-40B4-BE49-F238E27FC236}">
                <a16:creationId xmlns:a16="http://schemas.microsoft.com/office/drawing/2014/main" id="{CA940501-E3FF-44F0-AC34-2833AF9B96AF}"/>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160664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No Title and Rule">
    <p:spTree>
      <p:nvGrpSpPr>
        <p:cNvPr id="1" name=""/>
        <p:cNvGrpSpPr/>
        <p:nvPr/>
      </p:nvGrpSpPr>
      <p:grpSpPr>
        <a:xfrm>
          <a:off x="0" y="0"/>
          <a:ext cx="0" cy="0"/>
          <a:chOff x="0" y="0"/>
          <a:chExt cx="0" cy="0"/>
        </a:xfrm>
      </p:grpSpPr>
      <p:sp>
        <p:nvSpPr>
          <p:cNvPr id="2" name="Rectangle 1"/>
          <p:cNvSpPr/>
          <p:nvPr/>
        </p:nvSpPr>
        <p:spPr>
          <a:xfrm>
            <a:off x="600075" y="871545"/>
            <a:ext cx="8286750" cy="192881"/>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3" name="Rectangle 2"/>
          <p:cNvSpPr/>
          <p:nvPr/>
        </p:nvSpPr>
        <p:spPr>
          <a:xfrm>
            <a:off x="360485" y="871544"/>
            <a:ext cx="8526341" cy="157157"/>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5" name="Text Box 34">
            <a:extLst>
              <a:ext uri="{FF2B5EF4-FFF2-40B4-BE49-F238E27FC236}">
                <a16:creationId xmlns:a16="http://schemas.microsoft.com/office/drawing/2014/main" id="{3E7EEDC5-E2C2-4484-B218-16D4BD4ABA83}"/>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12" name="Picture 11" descr="A close up of a sign&#10;&#10;Description automatically generated">
            <a:extLst>
              <a:ext uri="{FF2B5EF4-FFF2-40B4-BE49-F238E27FC236}">
                <a16:creationId xmlns:a16="http://schemas.microsoft.com/office/drawing/2014/main" id="{C59F5330-E135-4DA1-85AF-4EA953CBF31E}"/>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14" name="Picture 13" descr="A close up of a sign&#10;&#10;Description automatically generated">
            <a:extLst>
              <a:ext uri="{FF2B5EF4-FFF2-40B4-BE49-F238E27FC236}">
                <a16:creationId xmlns:a16="http://schemas.microsoft.com/office/drawing/2014/main" id="{451E8B4E-364B-490B-9E8A-759F1DC6F901}"/>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3847379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Slide - Large Image">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3D89D2D-9F9A-4436-ACCC-12C4EEB682D9}"/>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3" name="Text Box 34">
            <a:extLst>
              <a:ext uri="{FF2B5EF4-FFF2-40B4-BE49-F238E27FC236}">
                <a16:creationId xmlns:a16="http://schemas.microsoft.com/office/drawing/2014/main" id="{EB0BC522-7426-4789-83C2-B203EF0C9C75}"/>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4" name="Picture 3" descr="A close up of a sign&#10;&#10;Description automatically generated">
            <a:extLst>
              <a:ext uri="{FF2B5EF4-FFF2-40B4-BE49-F238E27FC236}">
                <a16:creationId xmlns:a16="http://schemas.microsoft.com/office/drawing/2014/main" id="{8A4A3E3F-14CC-4725-9CD5-BA6D039DFF22}"/>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12" name="Picture 11" descr="A close up of a sign&#10;&#10;Description automatically generated">
            <a:extLst>
              <a:ext uri="{FF2B5EF4-FFF2-40B4-BE49-F238E27FC236}">
                <a16:creationId xmlns:a16="http://schemas.microsoft.com/office/drawing/2014/main" id="{68C61E62-70AD-4B10-8BBD-4DBF4460F232}"/>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216720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p:nvSpPr>
        <p:spPr>
          <a:xfrm>
            <a:off x="600075" y="871545"/>
            <a:ext cx="8286750" cy="192881"/>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3" name="Rectangle 2"/>
          <p:cNvSpPr/>
          <p:nvPr/>
        </p:nvSpPr>
        <p:spPr>
          <a:xfrm>
            <a:off x="395653" y="871544"/>
            <a:ext cx="8491172" cy="13957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35865" y="971551"/>
            <a:ext cx="1297101" cy="593561"/>
          </a:xfrm>
          <a:prstGeom prst="rect">
            <a:avLst/>
          </a:prstGeom>
        </p:spPr>
      </p:pic>
      <p:sp>
        <p:nvSpPr>
          <p:cNvPr id="13" name="Slide Number Placeholder 5">
            <a:extLst>
              <a:ext uri="{FF2B5EF4-FFF2-40B4-BE49-F238E27FC236}">
                <a16:creationId xmlns:a16="http://schemas.microsoft.com/office/drawing/2014/main" id="{B7782C9A-11A1-4178-A238-6B25283AF52F}"/>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14" name="TextBox 13">
            <a:extLst>
              <a:ext uri="{FF2B5EF4-FFF2-40B4-BE49-F238E27FC236}">
                <a16:creationId xmlns:a16="http://schemas.microsoft.com/office/drawing/2014/main" id="{17109A21-2439-4CFB-9479-D8A7F30FB2A1}"/>
              </a:ext>
            </a:extLst>
          </p:cNvPr>
          <p:cNvSpPr txBox="1"/>
          <p:nvPr/>
        </p:nvSpPr>
        <p:spPr>
          <a:xfrm>
            <a:off x="2303038" y="1665118"/>
            <a:ext cx="4562755" cy="1397819"/>
          </a:xfrm>
          <a:prstGeom prst="rect">
            <a:avLst/>
          </a:prstGeom>
          <a:noFill/>
        </p:spPr>
        <p:txBody>
          <a:bodyPr wrap="square" rtlCol="0">
            <a:spAutoFit/>
          </a:bodyPr>
          <a:lstStyle/>
          <a:p>
            <a:pPr algn="ctr">
              <a:spcAft>
                <a:spcPts val="450"/>
              </a:spcAft>
            </a:pPr>
            <a:r>
              <a:rPr lang="en-US" sz="105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MITRE’s mission-driven teams are dedicated to solving problems for a safer world. Through our federally funded R&amp;D centers and public-private partnerships, we work across government to tackle challenges to the safety, stability, and well-being of our nation.</a:t>
            </a:r>
            <a:br>
              <a:rPr lang="en-US" sz="105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br>
            <a:endParaRPr lang="en-US" sz="105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a:p>
            <a:pPr algn="ctr">
              <a:spcAft>
                <a:spcPts val="450"/>
              </a:spcAft>
            </a:pPr>
            <a:r>
              <a:rPr lang="en-US" sz="105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r>
              <a:rPr lang="en-US" sz="12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Learn more </a:t>
            </a:r>
            <a:r>
              <a:rPr lang="en-US" sz="1200" u="sng">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hlinkClick r:id="rId3"/>
              </a:rPr>
              <a:t>www.mitre.org</a:t>
            </a:r>
            <a:r>
              <a:rPr lang="en-US" sz="12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p>
          <a:p>
            <a:pPr algn="ctr">
              <a:spcAft>
                <a:spcPts val="450"/>
              </a:spcAft>
            </a:pPr>
            <a:r>
              <a:rPr lang="en-US" sz="1200">
                <a:solidFill>
                  <a:schemeClr val="tx1">
                    <a:lumMod val="50000"/>
                    <a:lumOff val="50000"/>
                  </a:schemeClr>
                </a:solidFill>
              </a:rPr>
              <a:t> </a:t>
            </a:r>
            <a:endParaRPr lang="en-US" sz="1050">
              <a:solidFill>
                <a:schemeClr val="tx1">
                  <a:lumMod val="50000"/>
                  <a:lumOff val="50000"/>
                </a:schemeClr>
              </a:solidFill>
              <a:ea typeface="Verdana" pitchFamily="34" charset="0"/>
              <a:cs typeface="Verdana" pitchFamily="34" charset="0"/>
            </a:endParaRPr>
          </a:p>
        </p:txBody>
      </p:sp>
      <p:pic>
        <p:nvPicPr>
          <p:cNvPr id="6" name="Picture 5" descr="Facebook Logo">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10909" y="3314806"/>
            <a:ext cx="373934" cy="373934"/>
          </a:xfrm>
          <a:prstGeom prst="rect">
            <a:avLst/>
          </a:prstGeom>
        </p:spPr>
      </p:pic>
      <p:pic>
        <p:nvPicPr>
          <p:cNvPr id="15" name="Picture 14" descr="LinkedIn Logo">
            <a:extLst>
              <a:ext uri="{FF2B5EF4-FFF2-40B4-BE49-F238E27FC236}">
                <a16:creationId xmlns:a16="http://schemas.microsoft.com/office/drawing/2014/main" id="{02C622B8-4947-4CAB-8194-8CD6F1245B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5972" y="3316036"/>
            <a:ext cx="373934" cy="373934"/>
          </a:xfrm>
          <a:prstGeom prst="rect">
            <a:avLst/>
          </a:prstGeom>
        </p:spPr>
      </p:pic>
      <p:pic>
        <p:nvPicPr>
          <p:cNvPr id="17" name="Picture 16" descr="YouTube Logo">
            <a:extLst>
              <a:ext uri="{FF2B5EF4-FFF2-40B4-BE49-F238E27FC236}">
                <a16:creationId xmlns:a16="http://schemas.microsoft.com/office/drawing/2014/main" id="{74F8B3DA-1668-47E0-836F-3E3BFF70CF2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861037" y="3320374"/>
            <a:ext cx="889657" cy="373934"/>
          </a:xfrm>
          <a:prstGeom prst="rect">
            <a:avLst/>
          </a:prstGeom>
        </p:spPr>
      </p:pic>
      <p:pic>
        <p:nvPicPr>
          <p:cNvPr id="19" name="Picture 18" descr="Twitter Logo">
            <a:extLst>
              <a:ext uri="{FF2B5EF4-FFF2-40B4-BE49-F238E27FC236}">
                <a16:creationId xmlns:a16="http://schemas.microsoft.com/office/drawing/2014/main" id="{72F06D0D-7B3F-44C8-895A-1F35137BDE6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3418135" y="3314806"/>
            <a:ext cx="373934" cy="373934"/>
          </a:xfrm>
          <a:prstGeom prst="rect">
            <a:avLst/>
          </a:prstGeom>
        </p:spPr>
      </p:pic>
    </p:spTree>
    <p:extLst>
      <p:ext uri="{BB962C8B-B14F-4D97-AF65-F5344CB8AC3E}">
        <p14:creationId xmlns:p14="http://schemas.microsoft.com/office/powerpoint/2010/main" val="3666815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602" y="205978"/>
            <a:ext cx="6996545" cy="651272"/>
          </a:xfrm>
          <a:prstGeom prst="rect">
            <a:avLst/>
          </a:prstGeom>
        </p:spPr>
        <p:txBody>
          <a:bodyPr vert="horz" lIns="91440" tIns="45720" rIns="91440" bIns="45720" rtlCol="0" anchor="ctr" anchorCtr="0">
            <a:normAutofit/>
          </a:bodyPr>
          <a:lstStyle>
            <a:lvl1pPr>
              <a:lnSpc>
                <a:spcPts val="2400"/>
              </a:lnSpc>
              <a:defRPr>
                <a:solidFill>
                  <a:schemeClr val="tx2"/>
                </a:solidFill>
                <a:latin typeface="Helvetica LT Std" pitchFamily="34" charset="0"/>
                <a:ea typeface="Verdana" pitchFamily="34" charset="0"/>
                <a:cs typeface="Verdana" pitchFamily="34" charset="0"/>
              </a:defRPr>
            </a:lvl1pPr>
          </a:lstStyle>
          <a:p>
            <a:r>
              <a:rPr lang="en-US"/>
              <a:t>Click to edit Master title style</a:t>
            </a:r>
          </a:p>
        </p:txBody>
      </p:sp>
      <p:sp>
        <p:nvSpPr>
          <p:cNvPr id="8" name="Text Placeholder 2"/>
          <p:cNvSpPr>
            <a:spLocks noGrp="1"/>
          </p:cNvSpPr>
          <p:nvPr>
            <p:ph idx="1"/>
          </p:nvPr>
        </p:nvSpPr>
        <p:spPr>
          <a:xfrm>
            <a:off x="609600" y="1085852"/>
            <a:ext cx="8229600" cy="3442309"/>
          </a:xfrm>
          <a:prstGeom prst="rect">
            <a:avLst/>
          </a:prstGeom>
        </p:spPr>
        <p:txBody>
          <a:bodyPr vert="horz" lIns="91440" tIns="45720" rIns="91440" bIns="45720" rtlCol="0">
            <a:normAutofit/>
          </a:bodyPr>
          <a:lstStyle>
            <a:lvl1pPr marL="171450" indent="-171450">
              <a:spcAft>
                <a:spcPts val="450"/>
              </a:spcAft>
              <a:buFont typeface="Wingdings" panose="05000000000000000000" pitchFamily="2" charset="2"/>
              <a:buChar char="§"/>
              <a:defRPr sz="1800" baseline="0">
                <a:solidFill>
                  <a:schemeClr val="tx1"/>
                </a:solidFill>
                <a:latin typeface="Helvetica LT Std"/>
                <a:ea typeface="Verdana" pitchFamily="34" charset="0"/>
                <a:cs typeface="Verdana" pitchFamily="34" charset="0"/>
              </a:defRPr>
            </a:lvl1pPr>
            <a:lvl2pPr marL="543803" indent="-257175">
              <a:spcAft>
                <a:spcPts val="450"/>
              </a:spcAft>
              <a:buFontTx/>
              <a:buChar char="-"/>
              <a:defRPr lang="en-US" sz="1500" kern="1200" dirty="0">
                <a:solidFill>
                  <a:schemeClr val="tx1"/>
                </a:solidFill>
                <a:latin typeface="Helvetica LT Std"/>
                <a:ea typeface="Tahoma" panose="020B0604030504040204" pitchFamily="34" charset="0"/>
                <a:cs typeface="Tahoma" panose="020B0604030504040204" pitchFamily="34" charset="0"/>
              </a:defRPr>
            </a:lvl2pPr>
            <a:lvl3pPr marL="857250" indent="-171450">
              <a:spcAft>
                <a:spcPts val="450"/>
              </a:spcAft>
              <a:buFont typeface="Wingdings" panose="05000000000000000000" pitchFamily="2" charset="2"/>
              <a:buChar char="§"/>
              <a:defRPr sz="1350">
                <a:solidFill>
                  <a:schemeClr val="tx1"/>
                </a:solidFill>
                <a:latin typeface="Helvetica LT Std"/>
                <a:ea typeface="Verdana" pitchFamily="34" charset="0"/>
                <a:cs typeface="Verdana" pitchFamily="34" charset="0"/>
              </a:defRPr>
            </a:lvl3pPr>
          </a:lstStyle>
          <a:p>
            <a:pPr lvl="0"/>
            <a:r>
              <a:rPr lang="en-US"/>
              <a:t>Edit Master text styles</a:t>
            </a:r>
          </a:p>
          <a:p>
            <a:pPr marL="514662" marR="0" lvl="1" indent="-228035" algn="l" defTabSz="912139" rtl="0" eaLnBrk="1" fontAlgn="auto" latinLnBrk="0" hangingPunct="1">
              <a:lnSpc>
                <a:spcPct val="90000"/>
              </a:lnSpc>
              <a:spcBef>
                <a:spcPts val="0"/>
              </a:spcBef>
              <a:spcAft>
                <a:spcPts val="599"/>
              </a:spcAft>
              <a:buClr>
                <a:schemeClr val="tx2"/>
              </a:buClr>
              <a:buSzTx/>
              <a:buFont typeface="Arial" pitchFamily="34" charset="0"/>
              <a:buChar char="–"/>
              <a:tabLst/>
            </a:pPr>
            <a:r>
              <a:rPr lang="en-US"/>
              <a:t>Second level</a:t>
            </a:r>
          </a:p>
          <a:p>
            <a:pPr lvl="2"/>
            <a:r>
              <a:rPr lang="en-US"/>
              <a:t>Third level</a:t>
            </a:r>
          </a:p>
        </p:txBody>
      </p:sp>
      <p:sp>
        <p:nvSpPr>
          <p:cNvPr id="10" name="Slide Number Placeholder 5"/>
          <p:cNvSpPr>
            <a:spLocks noGrp="1"/>
          </p:cNvSpPr>
          <p:nvPr>
            <p:ph type="sldNum" sz="quarter" idx="4"/>
          </p:nvPr>
        </p:nvSpPr>
        <p:spPr>
          <a:xfrm>
            <a:off x="8343435" y="4594622"/>
            <a:ext cx="495766" cy="135689"/>
          </a:xfrm>
          <a:prstGeom prst="rect">
            <a:avLst/>
          </a:prstGeom>
        </p:spPr>
        <p:txBody>
          <a:bodyPr vert="horz" lIns="91440" tIns="45720" rIns="91440" bIns="45720" rtlCol="0" anchor="b"/>
          <a:lstStyle>
            <a:lvl1pPr algn="r">
              <a:defRPr sz="750">
                <a:solidFill>
                  <a:schemeClr val="tx1">
                    <a:tint val="75000"/>
                  </a:schemeClr>
                </a:solidFill>
                <a:latin typeface="Helvetica LT Std" pitchFamily="34" charset="0"/>
              </a:defRPr>
            </a:lvl1p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a:t>
            </a:fld>
            <a:r>
              <a:rPr lang="en-US"/>
              <a:t> </a:t>
            </a:r>
            <a:r>
              <a:rPr lang="en-US">
                <a:solidFill>
                  <a:srgbClr val="C1CD23"/>
                </a:solidFill>
              </a:rPr>
              <a:t>|</a:t>
            </a:r>
          </a:p>
        </p:txBody>
      </p:sp>
      <p:sp>
        <p:nvSpPr>
          <p:cNvPr id="3" name="Text Box 34">
            <a:extLst>
              <a:ext uri="{FF2B5EF4-FFF2-40B4-BE49-F238E27FC236}">
                <a16:creationId xmlns:a16="http://schemas.microsoft.com/office/drawing/2014/main" id="{D9D268EC-7B53-4A79-B58A-882FA941BE22}"/>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4" name="Picture 3" descr="A close up of a sign&#10;&#10;Description automatically generated">
            <a:extLst>
              <a:ext uri="{FF2B5EF4-FFF2-40B4-BE49-F238E27FC236}">
                <a16:creationId xmlns:a16="http://schemas.microsoft.com/office/drawing/2014/main" id="{E1C3BA65-6189-449B-9011-BE61FC523074}"/>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14" name="Picture 13" descr="A close up of a sign&#10;&#10;Description automatically generated">
            <a:extLst>
              <a:ext uri="{FF2B5EF4-FFF2-40B4-BE49-F238E27FC236}">
                <a16:creationId xmlns:a16="http://schemas.microsoft.com/office/drawing/2014/main" id="{FE8E16FE-4666-4DD6-99D5-EE7B81531C39}"/>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1961455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2BF51-56C6-45DE-975B-E54B78AB85B6}"/>
              </a:ext>
            </a:extLst>
          </p:cNvPr>
          <p:cNvSpPr>
            <a:spLocks noGrp="1"/>
          </p:cNvSpPr>
          <p:nvPr>
            <p:ph type="title"/>
          </p:nvPr>
        </p:nvSpPr>
        <p:spPr>
          <a:xfrm>
            <a:off x="462337" y="274321"/>
            <a:ext cx="8427541" cy="562690"/>
          </a:xfrm>
          <a:prstGeom prst="rect">
            <a:avLst/>
          </a:prstGeom>
        </p:spPr>
        <p:txBody>
          <a:bodyPr vert="horz" lIns="91440" tIns="45720" rIns="91440" bIns="45720" rtlCol="0" anchor="ctr" anchorCtr="0">
            <a:noAutofit/>
          </a:bodyPr>
          <a:lstStyle/>
          <a:p>
            <a:pPr lvl="0">
              <a:lnSpc>
                <a:spcPts val="2400"/>
              </a:lnSpc>
            </a:pPr>
            <a:r>
              <a:rPr lang="en-US"/>
              <a:t>Click to edit Master title style</a:t>
            </a:r>
          </a:p>
        </p:txBody>
      </p:sp>
      <p:sp>
        <p:nvSpPr>
          <p:cNvPr id="3" name="Text Placeholder 2">
            <a:extLst>
              <a:ext uri="{FF2B5EF4-FFF2-40B4-BE49-F238E27FC236}">
                <a16:creationId xmlns:a16="http://schemas.microsoft.com/office/drawing/2014/main" id="{D15798B9-CA6E-4EEF-AFEA-D99321F30B5B}"/>
              </a:ext>
            </a:extLst>
          </p:cNvPr>
          <p:cNvSpPr>
            <a:spLocks noGrp="1"/>
          </p:cNvSpPr>
          <p:nvPr>
            <p:ph type="body" idx="1"/>
          </p:nvPr>
        </p:nvSpPr>
        <p:spPr>
          <a:xfrm>
            <a:off x="462337" y="1028702"/>
            <a:ext cx="8427540" cy="3596053"/>
          </a:xfrm>
          <a:prstGeom prst="rect">
            <a:avLst/>
          </a:prstGeom>
        </p:spPr>
        <p:txBody>
          <a:bodyPr vert="horz" lIns="91440" tIns="45720" rIns="91440" bIns="45720" rtlCol="0">
            <a:noAutofit/>
          </a:bodyPr>
          <a:lstStyle/>
          <a:p>
            <a:pPr marL="231202" lvl="0" indent="-231202" defTabSz="912139">
              <a:spcBef>
                <a:spcPts val="0"/>
              </a:spcBef>
              <a:spcAft>
                <a:spcPts val="599"/>
              </a:spcAft>
              <a:buClr>
                <a:schemeClr val="tx2"/>
              </a:buClr>
              <a:buSzPct val="120000"/>
              <a:buFont typeface="Wingdings" pitchFamily="2" charset="2"/>
              <a:buChar char="§"/>
            </a:pPr>
            <a:r>
              <a:rPr lang="en-US"/>
              <a:t>Edit Master text styles</a:t>
            </a:r>
          </a:p>
          <a:p>
            <a:pPr marL="514662" lvl="1" indent="-228035" defTabSz="912139">
              <a:spcBef>
                <a:spcPts val="0"/>
              </a:spcBef>
              <a:spcAft>
                <a:spcPts val="599"/>
              </a:spcAft>
              <a:buClr>
                <a:schemeClr val="tx2"/>
              </a:buClr>
              <a:buChar char="–"/>
            </a:pPr>
            <a:r>
              <a:rPr lang="en-US"/>
              <a:t>Second level</a:t>
            </a:r>
          </a:p>
          <a:p>
            <a:pPr marL="745864" lvl="2" indent="-231202" defTabSz="912139">
              <a:spcBef>
                <a:spcPts val="0"/>
              </a:spcBef>
              <a:spcAft>
                <a:spcPts val="599"/>
              </a:spcAft>
              <a:buClr>
                <a:schemeClr val="tx2"/>
              </a:buClr>
              <a:buSzPct val="110000"/>
              <a:buFont typeface="Wingdings" pitchFamily="2" charset="2"/>
              <a:buChar char="§"/>
            </a:pPr>
            <a:r>
              <a:rPr lang="en-US"/>
              <a:t>Third level</a:t>
            </a:r>
          </a:p>
        </p:txBody>
      </p:sp>
      <p:sp>
        <p:nvSpPr>
          <p:cNvPr id="10" name="Rectangle 9" descr="Artifact">
            <a:extLst>
              <a:ext uri="{FF2B5EF4-FFF2-40B4-BE49-F238E27FC236}">
                <a16:creationId xmlns:a16="http://schemas.microsoft.com/office/drawing/2014/main" id="{76AE87BA-EAF2-4F85-A4C6-431AB731984B}"/>
              </a:ext>
            </a:extLst>
          </p:cNvPr>
          <p:cNvSpPr/>
          <p:nvPr/>
        </p:nvSpPr>
        <p:spPr bwMode="auto">
          <a:xfrm>
            <a:off x="61112" y="1"/>
            <a:ext cx="74690" cy="914400"/>
          </a:xfrm>
          <a:prstGeom prst="rect">
            <a:avLst/>
          </a:prstGeom>
          <a:solidFill>
            <a:srgbClr val="C1CD23"/>
          </a:solidFill>
          <a:ln w="12700" cap="flat" cmpd="sng" algn="ctr">
            <a:noFill/>
            <a:prstDash val="solid"/>
            <a:round/>
            <a:headEnd type="none" w="med" len="med"/>
            <a:tailEnd type="none" w="med" len="med"/>
          </a:ln>
          <a:effectLst/>
        </p:spPr>
        <p:txBody>
          <a:bodyPr vert="horz" wrap="none" lIns="91214" tIns="45607" rIns="91214" bIns="45607" numCol="1" rtlCol="0" anchor="ctr" anchorCtr="0" compatLnSpc="1">
            <a:prstTxWarp prst="textNoShape">
              <a:avLst/>
            </a:prstTxWarp>
          </a:bodyPr>
          <a:lstStyle/>
          <a:p>
            <a:pPr marL="0" marR="0" indent="0" algn="ctr" defTabSz="912139" rtl="0" eaLnBrk="0" fontAlgn="base" latinLnBrk="0" hangingPunct="0">
              <a:lnSpc>
                <a:spcPts val="2494"/>
              </a:lnSpc>
              <a:spcBef>
                <a:spcPct val="0"/>
              </a:spcBef>
              <a:spcAft>
                <a:spcPts val="998"/>
              </a:spcAft>
              <a:buClr>
                <a:srgbClr val="FDAA03"/>
              </a:buClr>
              <a:buSzTx/>
              <a:buFontTx/>
              <a:buNone/>
              <a:tabLst/>
            </a:pPr>
            <a:endParaRPr kumimoji="0" lang="en-US" sz="1795" b="1" i="0" u="none" strike="noStrike" cap="none" normalizeH="0" baseline="0">
              <a:ln>
                <a:noFill/>
              </a:ln>
              <a:solidFill>
                <a:schemeClr val="tx1"/>
              </a:solidFill>
              <a:effectLst/>
              <a:latin typeface="Arial" charset="0"/>
            </a:endParaRPr>
          </a:p>
        </p:txBody>
      </p:sp>
      <p:sp>
        <p:nvSpPr>
          <p:cNvPr id="11" name="Rectangle 10" descr="Artifact">
            <a:extLst>
              <a:ext uri="{FF2B5EF4-FFF2-40B4-BE49-F238E27FC236}">
                <a16:creationId xmlns:a16="http://schemas.microsoft.com/office/drawing/2014/main" id="{B6C3F526-F252-41AB-A61C-F10A1CF2B122}"/>
              </a:ext>
            </a:extLst>
          </p:cNvPr>
          <p:cNvSpPr/>
          <p:nvPr/>
        </p:nvSpPr>
        <p:spPr bwMode="auto">
          <a:xfrm>
            <a:off x="61112" y="1028701"/>
            <a:ext cx="74690" cy="4114800"/>
          </a:xfrm>
          <a:prstGeom prst="rect">
            <a:avLst/>
          </a:prstGeom>
          <a:solidFill>
            <a:schemeClr val="tx2"/>
          </a:solidFill>
          <a:ln w="12700" cap="flat" cmpd="sng" algn="ctr">
            <a:noFill/>
            <a:prstDash val="solid"/>
            <a:round/>
            <a:headEnd type="none" w="med" len="med"/>
            <a:tailEnd type="none" w="med" len="med"/>
          </a:ln>
          <a:effectLst/>
        </p:spPr>
        <p:txBody>
          <a:bodyPr vert="horz" wrap="none" lIns="91214" tIns="45607" rIns="91214" bIns="45607" numCol="1" rtlCol="0" anchor="ctr" anchorCtr="0" compatLnSpc="1">
            <a:prstTxWarp prst="textNoShape">
              <a:avLst/>
            </a:prstTxWarp>
          </a:bodyPr>
          <a:lstStyle/>
          <a:p>
            <a:pPr marL="0" marR="0" indent="0" algn="ctr" defTabSz="912139" rtl="0" eaLnBrk="0" fontAlgn="base" latinLnBrk="0" hangingPunct="0">
              <a:lnSpc>
                <a:spcPts val="2494"/>
              </a:lnSpc>
              <a:spcBef>
                <a:spcPct val="0"/>
              </a:spcBef>
              <a:spcAft>
                <a:spcPts val="998"/>
              </a:spcAft>
              <a:buClr>
                <a:srgbClr val="FDAA03"/>
              </a:buClr>
              <a:buSzTx/>
              <a:buFontTx/>
              <a:buNone/>
              <a:tabLst/>
            </a:pPr>
            <a:endParaRPr kumimoji="0" lang="en-US" sz="1795" b="1" i="0" u="none" strike="noStrike" cap="none" normalizeH="0" baseline="0">
              <a:ln>
                <a:noFill/>
              </a:ln>
              <a:solidFill>
                <a:schemeClr val="tx2"/>
              </a:solidFill>
              <a:effectLst/>
              <a:latin typeface="Arial" charset="0"/>
            </a:endParaRPr>
          </a:p>
        </p:txBody>
      </p:sp>
      <p:sp>
        <p:nvSpPr>
          <p:cNvPr id="13" name="Rectangle 12" descr="Artifact">
            <a:extLst>
              <a:ext uri="{FF2B5EF4-FFF2-40B4-BE49-F238E27FC236}">
                <a16:creationId xmlns:a16="http://schemas.microsoft.com/office/drawing/2014/main" id="{0FC1AD13-1188-4710-AA4D-CAD582AF814C}"/>
              </a:ext>
            </a:extLst>
          </p:cNvPr>
          <p:cNvSpPr/>
          <p:nvPr userDrawn="1"/>
        </p:nvSpPr>
        <p:spPr bwMode="auto">
          <a:xfrm>
            <a:off x="61112" y="1"/>
            <a:ext cx="74690" cy="914400"/>
          </a:xfrm>
          <a:prstGeom prst="rect">
            <a:avLst/>
          </a:prstGeom>
          <a:solidFill>
            <a:schemeClr val="accent1"/>
          </a:solidFill>
          <a:ln w="12700" cap="flat" cmpd="sng" algn="ctr">
            <a:noFill/>
            <a:prstDash val="solid"/>
            <a:round/>
            <a:headEnd type="none" w="med" len="med"/>
            <a:tailEnd type="none" w="med" len="med"/>
          </a:ln>
          <a:effectLst/>
        </p:spPr>
        <p:txBody>
          <a:bodyPr vert="horz" wrap="none" lIns="91214" tIns="45607" rIns="91214" bIns="45607" numCol="1" rtlCol="0" anchor="ctr" anchorCtr="0" compatLnSpc="1">
            <a:prstTxWarp prst="textNoShape">
              <a:avLst/>
            </a:prstTxWarp>
          </a:bodyPr>
          <a:lstStyle/>
          <a:p>
            <a:pPr marL="0" marR="0" indent="0" algn="ctr" defTabSz="912139" rtl="0" eaLnBrk="0" fontAlgn="base" latinLnBrk="0" hangingPunct="0">
              <a:lnSpc>
                <a:spcPts val="2494"/>
              </a:lnSpc>
              <a:spcBef>
                <a:spcPct val="0"/>
              </a:spcBef>
              <a:spcAft>
                <a:spcPts val="998"/>
              </a:spcAft>
              <a:buClr>
                <a:srgbClr val="FDAA03"/>
              </a:buClr>
              <a:buSzTx/>
              <a:buFontTx/>
              <a:buNone/>
              <a:tabLst/>
            </a:pPr>
            <a:endParaRPr kumimoji="0" lang="en-US" sz="1795" b="1" i="0" u="none" strike="noStrike" cap="none" normalizeH="0" baseline="0">
              <a:ln>
                <a:noFill/>
              </a:ln>
              <a:solidFill>
                <a:schemeClr val="tx1"/>
              </a:solidFill>
              <a:effectLst/>
              <a:latin typeface="Arial" charset="0"/>
            </a:endParaRPr>
          </a:p>
        </p:txBody>
      </p:sp>
      <p:sp>
        <p:nvSpPr>
          <p:cNvPr id="14" name="Rectangle 13" descr="Artifact">
            <a:extLst>
              <a:ext uri="{FF2B5EF4-FFF2-40B4-BE49-F238E27FC236}">
                <a16:creationId xmlns:a16="http://schemas.microsoft.com/office/drawing/2014/main" id="{33566D52-4B10-4869-BC77-6B0630C04620}"/>
              </a:ext>
            </a:extLst>
          </p:cNvPr>
          <p:cNvSpPr/>
          <p:nvPr userDrawn="1"/>
        </p:nvSpPr>
        <p:spPr bwMode="auto">
          <a:xfrm>
            <a:off x="61112" y="1028701"/>
            <a:ext cx="74690" cy="4114800"/>
          </a:xfrm>
          <a:prstGeom prst="rect">
            <a:avLst/>
          </a:prstGeom>
          <a:solidFill>
            <a:schemeClr val="tx2"/>
          </a:solidFill>
          <a:ln w="12700" cap="flat" cmpd="sng" algn="ctr">
            <a:noFill/>
            <a:prstDash val="solid"/>
            <a:round/>
            <a:headEnd type="none" w="med" len="med"/>
            <a:tailEnd type="none" w="med" len="med"/>
          </a:ln>
          <a:effectLst/>
        </p:spPr>
        <p:txBody>
          <a:bodyPr vert="horz" wrap="none" lIns="91214" tIns="45607" rIns="91214" bIns="45607" numCol="1" rtlCol="0" anchor="ctr" anchorCtr="0" compatLnSpc="1">
            <a:prstTxWarp prst="textNoShape">
              <a:avLst/>
            </a:prstTxWarp>
          </a:bodyPr>
          <a:lstStyle/>
          <a:p>
            <a:pPr marL="0" marR="0" indent="0" algn="ctr" defTabSz="912139" rtl="0" eaLnBrk="0" fontAlgn="base" latinLnBrk="0" hangingPunct="0">
              <a:lnSpc>
                <a:spcPts val="2494"/>
              </a:lnSpc>
              <a:spcBef>
                <a:spcPct val="0"/>
              </a:spcBef>
              <a:spcAft>
                <a:spcPts val="998"/>
              </a:spcAft>
              <a:buClr>
                <a:srgbClr val="FDAA03"/>
              </a:buClr>
              <a:buSzTx/>
              <a:buFontTx/>
              <a:buNone/>
              <a:tabLst/>
            </a:pPr>
            <a:endParaRPr kumimoji="0" lang="en-US" sz="1795" b="1" i="0" u="none" strike="noStrike" cap="none" normalizeH="0" baseline="0">
              <a:ln>
                <a:noFill/>
              </a:ln>
              <a:solidFill>
                <a:schemeClr val="tx2"/>
              </a:solidFill>
              <a:effectLst/>
              <a:latin typeface="Arial" charset="0"/>
            </a:endParaRPr>
          </a:p>
        </p:txBody>
      </p:sp>
      <p:cxnSp>
        <p:nvCxnSpPr>
          <p:cNvPr id="16" name="Straight Connector 15" descr="Artifact">
            <a:extLst>
              <a:ext uri="{FF2B5EF4-FFF2-40B4-BE49-F238E27FC236}">
                <a16:creationId xmlns:a16="http://schemas.microsoft.com/office/drawing/2014/main" id="{8E84DD11-8C76-4BBF-8684-CF89C69047E7}"/>
              </a:ext>
            </a:extLst>
          </p:cNvPr>
          <p:cNvCxnSpPr>
            <a:cxnSpLocks/>
          </p:cNvCxnSpPr>
          <p:nvPr userDrawn="1"/>
        </p:nvCxnSpPr>
        <p:spPr bwMode="auto">
          <a:xfrm>
            <a:off x="462337" y="932064"/>
            <a:ext cx="842754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217557813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727" r:id="rId10"/>
    <p:sldLayoutId id="2147483729" r:id="rId11"/>
    <p:sldLayoutId id="2147483728" r:id="rId12"/>
  </p:sldLayoutIdLst>
  <p:hf hdr="0" dt="0"/>
  <p:txStyles>
    <p:titleStyle>
      <a:lvl1pPr algn="l" defTabSz="685800" rtl="0" eaLnBrk="1" latinLnBrk="0" hangingPunct="1">
        <a:lnSpc>
          <a:spcPct val="90000"/>
        </a:lnSpc>
        <a:spcBef>
          <a:spcPct val="0"/>
        </a:spcBef>
        <a:buNone/>
        <a:defRPr lang="en-US" sz="24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lang="en-US" sz="18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lang="en-US" sz="18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lang="en-US" sz="18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lang="en-US" sz="1795" kern="1200" smtClean="0">
          <a:solidFill>
            <a:schemeClr val="tx1"/>
          </a:solidFill>
          <a:latin typeface="Arial" pitchFamily="34" charset="0"/>
          <a:ea typeface="+mn-ea"/>
          <a:cs typeface="Arial"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lang="en-US" sz="1795" kern="1200">
          <a:solidFill>
            <a:schemeClr val="tx1"/>
          </a:solidFill>
          <a:latin typeface="Arial" pitchFamily="34" charset="0"/>
          <a:ea typeface="+mn-ea"/>
          <a:cs typeface="Arial"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8/5/2022</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40913607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5295CA-F219-4DB6-813A-51BE7FA5AE95}"/>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866BC2-B241-41B4-A0D4-1C39A3D03700}"/>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277985-CB4B-4F6E-AA0A-1A72E53A4031}"/>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D8E3A5C-D80F-40A4-92CD-B22E705A4FD3}" type="datetimeFigureOut">
              <a:rPr lang="en-US" smtClean="0"/>
              <a:t>8/5/2022</a:t>
            </a:fld>
            <a:endParaRPr lang="en-US"/>
          </a:p>
        </p:txBody>
      </p:sp>
      <p:sp>
        <p:nvSpPr>
          <p:cNvPr id="5" name="Footer Placeholder 4">
            <a:extLst>
              <a:ext uri="{FF2B5EF4-FFF2-40B4-BE49-F238E27FC236}">
                <a16:creationId xmlns:a16="http://schemas.microsoft.com/office/drawing/2014/main" id="{75704984-194E-477A-A98B-EEA5EEF72088}"/>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9AADA9-2EB9-4B75-8828-C18FDAB77562}"/>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27E118-2066-406D-92FD-751ABF19E0AE}" type="slidenum">
              <a:rPr lang="en-US" smtClean="0"/>
              <a:t>‹#›</a:t>
            </a:fld>
            <a:endParaRPr lang="en-US"/>
          </a:p>
        </p:txBody>
      </p:sp>
    </p:spTree>
    <p:extLst>
      <p:ext uri="{BB962C8B-B14F-4D97-AF65-F5344CB8AC3E}">
        <p14:creationId xmlns:p14="http://schemas.microsoft.com/office/powerpoint/2010/main" val="2705926371"/>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microsoft.com/office/2018/10/relationships/comments" Target="../comments/modernComment_1A9_8AC526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capec.mitre.org/documents/schema/index.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microsoft.com/office/2018/10/relationships/comments" Target="../comments/modernComment_1A4_EF09C96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mailto:hw-cwe-special-interest-group-sig-list@mitre.org"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hyperlink" Target="https://www.mail-archive.com/hw-cwe-special-interest-group-sig-list@mitre.org/"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hyperlink" Target="mailto:hw-cwe-special-interest-group-sig-list@mitre.org"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mail-archive.com/hw-cwe-special-interest-group-sig-list@mitre.org/" TargetMode="External"/><Relationship Id="rId2" Type="http://schemas.openxmlformats.org/officeDocument/2006/relationships/hyperlink" Target="mailto:hw-cwe-special-interest-group-sig-list@mitre.org"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495207-35DE-46E2-B7DB-F31265C44A28}"/>
              </a:ext>
            </a:extLst>
          </p:cNvPr>
          <p:cNvSpPr>
            <a:spLocks noGrp="1"/>
          </p:cNvSpPr>
          <p:nvPr>
            <p:ph type="ctrTitle" sz="quarter"/>
          </p:nvPr>
        </p:nvSpPr>
        <p:spPr/>
        <p:txBody>
          <a:bodyPr>
            <a:normAutofit/>
          </a:bodyPr>
          <a:lstStyle/>
          <a:p>
            <a:r>
              <a:rPr lang="en-US">
                <a:latin typeface="Tahoma"/>
                <a:ea typeface="Tahoma"/>
                <a:cs typeface="Tahoma"/>
              </a:rPr>
              <a:t>Hardware CWE™ </a:t>
            </a:r>
            <a:br>
              <a:rPr lang="en-US"/>
            </a:br>
            <a:r>
              <a:rPr lang="en-US">
                <a:latin typeface="Tahoma"/>
                <a:ea typeface="Tahoma"/>
                <a:cs typeface="Tahoma"/>
              </a:rPr>
              <a:t>Special Interest Group (SIG)</a:t>
            </a:r>
          </a:p>
        </p:txBody>
      </p:sp>
      <p:sp>
        <p:nvSpPr>
          <p:cNvPr id="7" name="Subtitle 6">
            <a:extLst>
              <a:ext uri="{FF2B5EF4-FFF2-40B4-BE49-F238E27FC236}">
                <a16:creationId xmlns:a16="http://schemas.microsoft.com/office/drawing/2014/main" id="{EC64448E-58F0-47AA-B058-D0CEF188B231}"/>
              </a:ext>
            </a:extLst>
          </p:cNvPr>
          <p:cNvSpPr>
            <a:spLocks noGrp="1"/>
          </p:cNvSpPr>
          <p:nvPr>
            <p:ph type="subTitle" idx="1"/>
          </p:nvPr>
        </p:nvSpPr>
        <p:spPr>
          <a:xfrm>
            <a:off x="783124" y="1926707"/>
            <a:ext cx="7220643" cy="1580064"/>
          </a:xfrm>
        </p:spPr>
        <p:txBody>
          <a:bodyPr>
            <a:noAutofit/>
          </a:bodyPr>
          <a:lstStyle/>
          <a:p>
            <a:r>
              <a:rPr lang="en-US" sz="2400">
                <a:latin typeface="Tahoma" panose="020B0604030504040204" pitchFamily="34" charset="0"/>
                <a:ea typeface="Tahoma" panose="020B0604030504040204" pitchFamily="34" charset="0"/>
                <a:cs typeface="Tahoma" panose="020B0604030504040204" pitchFamily="34" charset="0"/>
              </a:rPr>
              <a:t>Gananand Kini, Bob Heinemann, Luke Malinowski, Chris Lathrop, Steve Christey Coley, Alec Summers</a:t>
            </a:r>
          </a:p>
          <a:p>
            <a:r>
              <a:rPr lang="en-US" sz="2400">
                <a:latin typeface="Tahoma" panose="020B0604030504040204" pitchFamily="34" charset="0"/>
                <a:ea typeface="Tahoma" panose="020B0604030504040204" pitchFamily="34" charset="0"/>
                <a:cs typeface="Tahoma" panose="020B0604030504040204" pitchFamily="34" charset="0"/>
              </a:rPr>
              <a:t>MITRE</a:t>
            </a:r>
          </a:p>
          <a:p>
            <a:r>
              <a:rPr lang="en-US" sz="2400">
                <a:latin typeface="Tahoma" panose="020B0604030504040204" pitchFamily="34" charset="0"/>
                <a:ea typeface="Tahoma" panose="020B0604030504040204" pitchFamily="34" charset="0"/>
                <a:cs typeface="Tahoma" panose="020B0604030504040204" pitchFamily="34" charset="0"/>
              </a:rPr>
              <a:t>August 5, 2022</a:t>
            </a:r>
          </a:p>
        </p:txBody>
      </p:sp>
      <p:sp>
        <p:nvSpPr>
          <p:cNvPr id="2" name="Slide Number Placeholder 1">
            <a:extLst>
              <a:ext uri="{FF2B5EF4-FFF2-40B4-BE49-F238E27FC236}">
                <a16:creationId xmlns:a16="http://schemas.microsoft.com/office/drawing/2014/main" id="{DF0E2809-7AAC-4377-881A-13E670C8C71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623002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DD059-7837-CBD1-4AAC-237D9429AD6D}"/>
              </a:ext>
            </a:extLst>
          </p:cNvPr>
          <p:cNvSpPr>
            <a:spLocks noGrp="1"/>
          </p:cNvSpPr>
          <p:nvPr>
            <p:ph type="title"/>
          </p:nvPr>
        </p:nvSpPr>
        <p:spPr/>
        <p:txBody>
          <a:bodyPr/>
          <a:lstStyle/>
          <a:p>
            <a:r>
              <a:rPr lang="en-US">
                <a:latin typeface="Tahoma"/>
                <a:ea typeface="Tahoma"/>
                <a:cs typeface="Tahoma"/>
              </a:rPr>
              <a:t>Background</a:t>
            </a:r>
            <a:endParaRPr lang="en-US"/>
          </a:p>
        </p:txBody>
      </p:sp>
      <p:sp>
        <p:nvSpPr>
          <p:cNvPr id="3" name="Content Placeholder 2">
            <a:extLst>
              <a:ext uri="{FF2B5EF4-FFF2-40B4-BE49-F238E27FC236}">
                <a16:creationId xmlns:a16="http://schemas.microsoft.com/office/drawing/2014/main" id="{E5A82118-E91F-A8F5-4941-E42F644D0A32}"/>
              </a:ext>
            </a:extLst>
          </p:cNvPr>
          <p:cNvSpPr>
            <a:spLocks noGrp="1"/>
          </p:cNvSpPr>
          <p:nvPr>
            <p:ph idx="1"/>
          </p:nvPr>
        </p:nvSpPr>
        <p:spPr/>
        <p:txBody>
          <a:bodyPr vert="horz" lIns="91440" tIns="45720" rIns="91440" bIns="45720" rtlCol="0" anchor="t">
            <a:noAutofit/>
          </a:bodyPr>
          <a:lstStyle/>
          <a:p>
            <a:pPr marL="231140" indent="-231140"/>
            <a:r>
              <a:rPr lang="en-US">
                <a:latin typeface="Tahoma"/>
                <a:ea typeface="Tahoma"/>
                <a:cs typeface="Tahoma"/>
              </a:rPr>
              <a:t>CWE/CAPEC Goals:</a:t>
            </a:r>
          </a:p>
          <a:p>
            <a:pPr marL="514350" lvl="1" indent="-227965"/>
            <a:r>
              <a:rPr lang="en-US">
                <a:latin typeface="Tahoma"/>
                <a:ea typeface="Tahoma"/>
                <a:cs typeface="Tahoma"/>
              </a:rPr>
              <a:t>Increase Program Coverage</a:t>
            </a:r>
          </a:p>
          <a:p>
            <a:pPr marL="514350" lvl="1" indent="-227965"/>
            <a:r>
              <a:rPr lang="en-US">
                <a:latin typeface="Tahoma"/>
                <a:ea typeface="Tahoma"/>
                <a:cs typeface="Tahoma"/>
              </a:rPr>
              <a:t>Increase Program Adoption</a:t>
            </a:r>
            <a:br>
              <a:rPr lang="en-US" b="1">
                <a:latin typeface="Tahoma"/>
                <a:ea typeface="Tahoma"/>
                <a:cs typeface="Tahoma"/>
              </a:rPr>
            </a:br>
            <a:endParaRPr lang="en-US" b="1">
              <a:latin typeface="Tahoma"/>
              <a:ea typeface="Tahoma"/>
              <a:cs typeface="Tahoma"/>
            </a:endParaRPr>
          </a:p>
          <a:p>
            <a:pPr marL="231140" indent="-231140"/>
            <a:r>
              <a:rPr lang="en-US">
                <a:latin typeface="Tahoma"/>
                <a:ea typeface="Tahoma"/>
                <a:cs typeface="Tahoma"/>
              </a:rPr>
              <a:t>Desired Outcome:</a:t>
            </a:r>
            <a:endParaRPr lang="en-US" b="0">
              <a:latin typeface="Tahoma"/>
              <a:ea typeface="Tahoma"/>
              <a:cs typeface="Tahoma"/>
            </a:endParaRPr>
          </a:p>
          <a:p>
            <a:pPr marL="514350" lvl="1" indent="-227965"/>
            <a:r>
              <a:rPr lang="en-US">
                <a:latin typeface="Tahoma"/>
                <a:ea typeface="Tahoma"/>
                <a:cs typeface="Tahoma"/>
              </a:rPr>
              <a:t>Products are more secure because weaknesses are eliminated thereby thwarting adversaries</a:t>
            </a:r>
            <a:endParaRPr lang="en-US" b="1">
              <a:latin typeface="Tahoma"/>
              <a:ea typeface="Tahoma"/>
              <a:cs typeface="Tahoma"/>
            </a:endParaRPr>
          </a:p>
          <a:p>
            <a:pPr marL="231140" indent="-231140"/>
            <a:endParaRPr lang="en-US" b="0">
              <a:latin typeface="Tahoma"/>
              <a:ea typeface="Tahoma"/>
              <a:cs typeface="Tahoma"/>
            </a:endParaRPr>
          </a:p>
          <a:p>
            <a:pPr marL="231140" indent="-231140"/>
            <a:r>
              <a:rPr lang="en-US">
                <a:latin typeface="Tahoma"/>
                <a:ea typeface="Tahoma"/>
                <a:cs typeface="Tahoma"/>
              </a:rPr>
              <a:t>HW CWE SIG is one of the CWE program's greatest success stories of collaborative community engagement towards the program's goals.</a:t>
            </a:r>
            <a:endParaRPr lang="en-US"/>
          </a:p>
          <a:p>
            <a:pPr marL="231140" indent="-231140"/>
            <a:endParaRPr lang="en-US"/>
          </a:p>
        </p:txBody>
      </p:sp>
      <p:sp>
        <p:nvSpPr>
          <p:cNvPr id="4" name="Slide Number Placeholder 3">
            <a:extLst>
              <a:ext uri="{FF2B5EF4-FFF2-40B4-BE49-F238E27FC236}">
                <a16:creationId xmlns:a16="http://schemas.microsoft.com/office/drawing/2014/main" id="{48A9D51A-BF7A-3D7F-C9A5-C14F43A02C56}"/>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10</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653772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B9BCF-FBAF-E7DC-44BD-4154DDE74826}"/>
              </a:ext>
            </a:extLst>
          </p:cNvPr>
          <p:cNvSpPr>
            <a:spLocks noGrp="1"/>
          </p:cNvSpPr>
          <p:nvPr>
            <p:ph type="title"/>
          </p:nvPr>
        </p:nvSpPr>
        <p:spPr/>
        <p:txBody>
          <a:bodyPr/>
          <a:lstStyle/>
          <a:p>
            <a:r>
              <a:rPr lang="en-US">
                <a:latin typeface="Tahoma"/>
                <a:ea typeface="Tahoma"/>
                <a:cs typeface="Tahoma"/>
              </a:rPr>
              <a:t>Accomplishments</a:t>
            </a:r>
            <a:endParaRPr lang="en-US"/>
          </a:p>
        </p:txBody>
      </p:sp>
      <p:sp>
        <p:nvSpPr>
          <p:cNvPr id="3" name="Content Placeholder 2">
            <a:extLst>
              <a:ext uri="{FF2B5EF4-FFF2-40B4-BE49-F238E27FC236}">
                <a16:creationId xmlns:a16="http://schemas.microsoft.com/office/drawing/2014/main" id="{527C9106-DB6A-17DB-3AC6-1B16B78386DD}"/>
              </a:ext>
            </a:extLst>
          </p:cNvPr>
          <p:cNvSpPr>
            <a:spLocks noGrp="1"/>
          </p:cNvSpPr>
          <p:nvPr>
            <p:ph idx="1"/>
          </p:nvPr>
        </p:nvSpPr>
        <p:spPr/>
        <p:txBody>
          <a:bodyPr vert="horz" lIns="91440" tIns="45720" rIns="91440" bIns="45720" rtlCol="0" anchor="t">
            <a:noAutofit/>
          </a:bodyPr>
          <a:lstStyle/>
          <a:p>
            <a:pPr marL="231140" indent="-231140"/>
            <a:r>
              <a:rPr lang="en-US">
                <a:latin typeface="Tahoma"/>
                <a:ea typeface="Tahoma"/>
                <a:cs typeface="Tahoma"/>
              </a:rPr>
              <a:t>Meetings on a monthly basis for almost 2 years!</a:t>
            </a:r>
            <a:endParaRPr lang="en-US"/>
          </a:p>
          <a:p>
            <a:pPr marL="231140" indent="-231140"/>
            <a:r>
              <a:rPr lang="en-US">
                <a:latin typeface="Tahoma"/>
                <a:ea typeface="Tahoma"/>
                <a:cs typeface="Tahoma"/>
              </a:rPr>
              <a:t>0 –&gt; 100 hardware design related weaknesses (and more in dev)</a:t>
            </a:r>
          </a:p>
          <a:p>
            <a:pPr marL="231140" indent="-231140"/>
            <a:r>
              <a:rPr lang="en-US">
                <a:latin typeface="Tahoma"/>
                <a:ea typeface="Tahoma"/>
                <a:cs typeface="Tahoma"/>
              </a:rPr>
              <a:t>The inaugural Top 10 Most Important Hardware Weaknesses List</a:t>
            </a:r>
          </a:p>
          <a:p>
            <a:pPr marL="231140" indent="-231140"/>
            <a:endParaRPr lang="en-US">
              <a:latin typeface="Tahoma"/>
              <a:ea typeface="Tahoma"/>
              <a:cs typeface="Tahoma"/>
            </a:endParaRPr>
          </a:p>
          <a:p>
            <a:pPr marL="231140" indent="-231140"/>
            <a:r>
              <a:rPr lang="en-US">
                <a:latin typeface="Tahoma"/>
                <a:ea typeface="Tahoma"/>
                <a:cs typeface="Tahoma"/>
              </a:rPr>
              <a:t>But more opportunities abound...</a:t>
            </a:r>
          </a:p>
          <a:p>
            <a:pPr marL="231140" indent="-231140"/>
            <a:endParaRPr lang="en-US">
              <a:latin typeface="Tahoma"/>
              <a:ea typeface="Tahoma"/>
              <a:cs typeface="Tahoma"/>
            </a:endParaRPr>
          </a:p>
        </p:txBody>
      </p:sp>
      <p:sp>
        <p:nvSpPr>
          <p:cNvPr id="4" name="Slide Number Placeholder 3">
            <a:extLst>
              <a:ext uri="{FF2B5EF4-FFF2-40B4-BE49-F238E27FC236}">
                <a16:creationId xmlns:a16="http://schemas.microsoft.com/office/drawing/2014/main" id="{BC32DCD6-6D18-30BA-2EC0-96D9F875B998}"/>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11</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4032493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DC4A8-23F4-D544-B278-4C4746BD9647}"/>
              </a:ext>
            </a:extLst>
          </p:cNvPr>
          <p:cNvSpPr>
            <a:spLocks noGrp="1"/>
          </p:cNvSpPr>
          <p:nvPr>
            <p:ph type="title"/>
          </p:nvPr>
        </p:nvSpPr>
        <p:spPr/>
        <p:txBody>
          <a:bodyPr/>
          <a:lstStyle/>
          <a:p>
            <a:r>
              <a:rPr lang="en-US">
                <a:latin typeface="Tahoma"/>
                <a:ea typeface="Tahoma"/>
                <a:cs typeface="Tahoma"/>
              </a:rPr>
              <a:t>HW CWEs with no CAPEC Mappings</a:t>
            </a:r>
            <a:endParaRPr lang="en-US"/>
          </a:p>
        </p:txBody>
      </p:sp>
      <p:sp>
        <p:nvSpPr>
          <p:cNvPr id="3" name="Content Placeholder 2">
            <a:extLst>
              <a:ext uri="{FF2B5EF4-FFF2-40B4-BE49-F238E27FC236}">
                <a16:creationId xmlns:a16="http://schemas.microsoft.com/office/drawing/2014/main" id="{425212BA-CF4D-DB90-30AD-F418F8091553}"/>
              </a:ext>
            </a:extLst>
          </p:cNvPr>
          <p:cNvSpPr>
            <a:spLocks noGrp="1"/>
          </p:cNvSpPr>
          <p:nvPr>
            <p:ph idx="1"/>
          </p:nvPr>
        </p:nvSpPr>
        <p:spPr/>
        <p:txBody>
          <a:bodyPr vert="horz" lIns="91440" tIns="45720" rIns="91440" bIns="45720" rtlCol="0" anchor="t">
            <a:noAutofit/>
          </a:bodyPr>
          <a:lstStyle/>
          <a:p>
            <a:pPr marL="231140" indent="-231140"/>
            <a:r>
              <a:rPr lang="en-US">
                <a:latin typeface="Tahoma"/>
                <a:ea typeface="Tahoma"/>
                <a:cs typeface="Tahoma"/>
              </a:rPr>
              <a:t>Coverage Crosswalk:</a:t>
            </a:r>
            <a:endParaRPr lang="en-US"/>
          </a:p>
          <a:p>
            <a:pPr marL="514350" lvl="1" indent="-227965"/>
            <a:r>
              <a:rPr lang="en-US">
                <a:latin typeface="Tahoma"/>
                <a:ea typeface="Tahoma"/>
                <a:cs typeface="Tahoma"/>
              </a:rPr>
              <a:t>CWE–&gt;CAPEC and CAPEC–&gt;CWE mappings present content dev opportunity</a:t>
            </a:r>
          </a:p>
          <a:p>
            <a:pPr marL="514350" lvl="1" indent="-227965"/>
            <a:r>
              <a:rPr lang="en-US">
                <a:latin typeface="Tahoma"/>
                <a:ea typeface="Tahoma"/>
                <a:cs typeface="Tahoma"/>
              </a:rPr>
              <a:t>Possible new CAPEC Entries:</a:t>
            </a:r>
            <a:endParaRPr lang="en-US" b="0"/>
          </a:p>
          <a:p>
            <a:pPr marL="0" indent="0">
              <a:buNone/>
            </a:pPr>
            <a:endParaRPr lang="en-US" b="0"/>
          </a:p>
          <a:p>
            <a:pPr marL="231140" indent="-231140"/>
            <a:endParaRPr lang="en-US"/>
          </a:p>
          <a:p>
            <a:pPr marL="514350" lvl="1" indent="-227965"/>
            <a:endParaRPr lang="en-US"/>
          </a:p>
          <a:p>
            <a:pPr marL="514350" lvl="1" indent="-227965"/>
            <a:endParaRPr lang="en-US"/>
          </a:p>
        </p:txBody>
      </p:sp>
      <p:sp>
        <p:nvSpPr>
          <p:cNvPr id="4" name="Slide Number Placeholder 3">
            <a:extLst>
              <a:ext uri="{FF2B5EF4-FFF2-40B4-BE49-F238E27FC236}">
                <a16:creationId xmlns:a16="http://schemas.microsoft.com/office/drawing/2014/main" id="{97C99F02-6A1E-2C5A-4747-177769AC94E6}"/>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12</a:t>
            </a:fld>
            <a:r>
              <a:rPr lang="en-US">
                <a:latin typeface="Arial" pitchFamily="34" charset="0"/>
              </a:rPr>
              <a:t> |</a:t>
            </a:r>
            <a:r>
              <a:rPr lang="en-US">
                <a:latin typeface="Arial" pitchFamily="34" charset="0"/>
                <a:ea typeface="Verdana" pitchFamily="34" charset="0"/>
                <a:cs typeface="Verdana" pitchFamily="34" charset="0"/>
              </a:rPr>
              <a:t> </a:t>
            </a:r>
          </a:p>
        </p:txBody>
      </p:sp>
      <p:graphicFrame>
        <p:nvGraphicFramePr>
          <p:cNvPr id="20" name="Table 19">
            <a:extLst>
              <a:ext uri="{FF2B5EF4-FFF2-40B4-BE49-F238E27FC236}">
                <a16:creationId xmlns:a16="http://schemas.microsoft.com/office/drawing/2014/main" id="{5D7D2510-14C9-0599-DF55-2D5A0B7C9588}"/>
              </a:ext>
            </a:extLst>
          </p:cNvPr>
          <p:cNvGraphicFramePr>
            <a:graphicFrameLocks noGrp="1"/>
          </p:cNvGraphicFramePr>
          <p:nvPr>
            <p:extLst>
              <p:ext uri="{D42A27DB-BD31-4B8C-83A1-F6EECF244321}">
                <p14:modId xmlns:p14="http://schemas.microsoft.com/office/powerpoint/2010/main" val="2388061498"/>
              </p:ext>
            </p:extLst>
          </p:nvPr>
        </p:nvGraphicFramePr>
        <p:xfrm>
          <a:off x="422843" y="2008508"/>
          <a:ext cx="8312133" cy="2632187"/>
        </p:xfrm>
        <a:graphic>
          <a:graphicData uri="http://schemas.openxmlformats.org/drawingml/2006/table">
            <a:tbl>
              <a:tblPr firstRow="1" bandRow="1">
                <a:tableStyleId>{5C22544A-7EE6-4342-B048-85BDC9FD1C3A}</a:tableStyleId>
              </a:tblPr>
              <a:tblGrid>
                <a:gridCol w="1323914">
                  <a:extLst>
                    <a:ext uri="{9D8B030D-6E8A-4147-A177-3AD203B41FA5}">
                      <a16:colId xmlns:a16="http://schemas.microsoft.com/office/drawing/2014/main" val="3131745159"/>
                    </a:ext>
                  </a:extLst>
                </a:gridCol>
                <a:gridCol w="6988219">
                  <a:extLst>
                    <a:ext uri="{9D8B030D-6E8A-4147-A177-3AD203B41FA5}">
                      <a16:colId xmlns:a16="http://schemas.microsoft.com/office/drawing/2014/main" val="2268429521"/>
                    </a:ext>
                  </a:extLst>
                </a:gridCol>
              </a:tblGrid>
              <a:tr h="161114">
                <a:tc>
                  <a:txBody>
                    <a:bodyPr/>
                    <a:lstStyle/>
                    <a:p>
                      <a:pPr fontAlgn="b"/>
                      <a:r>
                        <a:rPr lang="en-US" sz="1050">
                          <a:effectLst/>
                          <a:latin typeface="Tahoma"/>
                        </a:rPr>
                        <a:t>CWE-ID</a:t>
                      </a:r>
                      <a:endParaRPr lang="en-US" sz="1050" b="1">
                        <a:effectLst/>
                        <a:latin typeface="Tahoma"/>
                      </a:endParaRPr>
                    </a:p>
                  </a:txBody>
                  <a:tcPr marL="9525" marR="9525" marT="9525" marB="0" anchor="b">
                    <a:solidFill>
                      <a:schemeClr val="tx2"/>
                    </a:solidFill>
                  </a:tcPr>
                </a:tc>
                <a:tc>
                  <a:txBody>
                    <a:bodyPr/>
                    <a:lstStyle/>
                    <a:p>
                      <a:pPr fontAlgn="b"/>
                      <a:r>
                        <a:rPr lang="en-US" sz="1050">
                          <a:effectLst/>
                          <a:latin typeface="Tahoma"/>
                        </a:rPr>
                        <a:t>NAME</a:t>
                      </a:r>
                      <a:endParaRPr lang="en-US" sz="1050" b="1">
                        <a:effectLst/>
                        <a:latin typeface="Tahoma"/>
                      </a:endParaRPr>
                    </a:p>
                  </a:txBody>
                  <a:tcPr marL="9525" marR="9525" marT="9525" marB="0" anchor="b">
                    <a:solidFill>
                      <a:schemeClr val="tx2"/>
                    </a:solidFill>
                  </a:tcPr>
                </a:tc>
                <a:extLst>
                  <a:ext uri="{0D108BD9-81ED-4DB2-BD59-A6C34878D82A}">
                    <a16:rowId xmlns:a16="http://schemas.microsoft.com/office/drawing/2014/main" val="2873228813"/>
                  </a:ext>
                </a:extLst>
              </a:tr>
              <a:tr h="161114">
                <a:tc>
                  <a:txBody>
                    <a:bodyPr/>
                    <a:lstStyle/>
                    <a:p>
                      <a:pPr algn="ctr" fontAlgn="ctr"/>
                      <a:r>
                        <a:rPr lang="en-US" sz="1000">
                          <a:effectLst/>
                          <a:latin typeface="Tahoma"/>
                        </a:rPr>
                        <a:t>1251</a:t>
                      </a:r>
                    </a:p>
                  </a:txBody>
                  <a:tcPr marL="9525" marR="9525" marT="9525" marB="0" anchor="ctr">
                    <a:solidFill>
                      <a:schemeClr val="accent3">
                        <a:lumMod val="20000"/>
                        <a:lumOff val="80000"/>
                      </a:schemeClr>
                    </a:solidFill>
                  </a:tcPr>
                </a:tc>
                <a:tc>
                  <a:txBody>
                    <a:bodyPr/>
                    <a:lstStyle/>
                    <a:p>
                      <a:pPr fontAlgn="ctr"/>
                      <a:r>
                        <a:rPr lang="en-US" sz="1000">
                          <a:effectLst/>
                          <a:latin typeface="Tahoma"/>
                        </a:rPr>
                        <a:t>Mirrored Regions with Different Values (Intel)</a:t>
                      </a:r>
                    </a:p>
                  </a:txBody>
                  <a:tcPr marL="9525" marR="9525" marT="0" marB="0" anchor="ctr">
                    <a:solidFill>
                      <a:schemeClr val="accent3">
                        <a:lumMod val="20000"/>
                        <a:lumOff val="80000"/>
                      </a:schemeClr>
                    </a:solidFill>
                  </a:tcPr>
                </a:tc>
                <a:extLst>
                  <a:ext uri="{0D108BD9-81ED-4DB2-BD59-A6C34878D82A}">
                    <a16:rowId xmlns:a16="http://schemas.microsoft.com/office/drawing/2014/main" val="3377596158"/>
                  </a:ext>
                </a:extLst>
              </a:tr>
              <a:tr h="309340">
                <a:tc>
                  <a:txBody>
                    <a:bodyPr/>
                    <a:lstStyle/>
                    <a:p>
                      <a:pPr algn="ctr" fontAlgn="ctr"/>
                      <a:r>
                        <a:rPr lang="en-US" sz="1000">
                          <a:effectLst/>
                          <a:latin typeface="Tahoma"/>
                        </a:rPr>
                        <a:t>1277</a:t>
                      </a:r>
                    </a:p>
                  </a:txBody>
                  <a:tcPr marL="9525" marR="9525" marT="0" marB="0" anchor="ctr">
                    <a:solidFill>
                      <a:schemeClr val="accent3">
                        <a:lumMod val="20000"/>
                        <a:lumOff val="80000"/>
                      </a:schemeClr>
                    </a:solidFill>
                  </a:tcPr>
                </a:tc>
                <a:tc>
                  <a:txBody>
                    <a:bodyPr/>
                    <a:lstStyle/>
                    <a:p>
                      <a:pPr fontAlgn="ctr"/>
                      <a:r>
                        <a:rPr lang="en-US" sz="1000">
                          <a:effectLst/>
                          <a:latin typeface="Tahoma"/>
                        </a:rPr>
                        <a:t>Firmware Not Updateable (WF)</a:t>
                      </a:r>
                    </a:p>
                  </a:txBody>
                  <a:tcPr marL="9525" marR="9525" marT="0" marB="0" anchor="ctr">
                    <a:solidFill>
                      <a:schemeClr val="accent3">
                        <a:lumMod val="20000"/>
                        <a:lumOff val="80000"/>
                      </a:schemeClr>
                    </a:solidFill>
                  </a:tcPr>
                </a:tc>
                <a:extLst>
                  <a:ext uri="{0D108BD9-81ED-4DB2-BD59-A6C34878D82A}">
                    <a16:rowId xmlns:a16="http://schemas.microsoft.com/office/drawing/2014/main" val="1015677741"/>
                  </a:ext>
                </a:extLst>
              </a:tr>
              <a:tr h="309340">
                <a:tc>
                  <a:txBody>
                    <a:bodyPr/>
                    <a:lstStyle/>
                    <a:p>
                      <a:pPr algn="ctr" fontAlgn="ctr"/>
                      <a:r>
                        <a:rPr lang="en-US" sz="1000">
                          <a:effectLst/>
                          <a:latin typeface="Tahoma"/>
                        </a:rPr>
                        <a:t>1310</a:t>
                      </a:r>
                    </a:p>
                  </a:txBody>
                  <a:tcPr marL="9525" marR="9525" marT="0" marB="0" anchor="ctr">
                    <a:solidFill>
                      <a:schemeClr val="accent3">
                        <a:lumMod val="20000"/>
                        <a:lumOff val="80000"/>
                      </a:schemeClr>
                    </a:solidFill>
                  </a:tcPr>
                </a:tc>
                <a:tc>
                  <a:txBody>
                    <a:bodyPr/>
                    <a:lstStyle/>
                    <a:p>
                      <a:pPr fontAlgn="ctr"/>
                      <a:r>
                        <a:rPr lang="en-US" sz="1000">
                          <a:effectLst/>
                          <a:latin typeface="Tahoma"/>
                        </a:rPr>
                        <a:t>Missing Ability to Patch ROM Code (Intel)</a:t>
                      </a:r>
                    </a:p>
                  </a:txBody>
                  <a:tcPr marL="9525" marR="9525" marT="0" marB="0" anchor="ctr">
                    <a:solidFill>
                      <a:schemeClr val="accent3">
                        <a:lumMod val="20000"/>
                        <a:lumOff val="80000"/>
                      </a:schemeClr>
                    </a:solidFill>
                  </a:tcPr>
                </a:tc>
                <a:extLst>
                  <a:ext uri="{0D108BD9-81ED-4DB2-BD59-A6C34878D82A}">
                    <a16:rowId xmlns:a16="http://schemas.microsoft.com/office/drawing/2014/main" val="204596921"/>
                  </a:ext>
                </a:extLst>
              </a:tr>
              <a:tr h="309340">
                <a:tc>
                  <a:txBody>
                    <a:bodyPr/>
                    <a:lstStyle/>
                    <a:p>
                      <a:pPr algn="ctr" fontAlgn="ctr"/>
                      <a:r>
                        <a:rPr lang="en-US" sz="1000">
                          <a:effectLst/>
                          <a:latin typeface="Tahoma"/>
                        </a:rPr>
                        <a:t>1351</a:t>
                      </a:r>
                    </a:p>
                  </a:txBody>
                  <a:tcPr marL="9525" marR="9525" marT="0" marB="0" anchor="ctr">
                    <a:solidFill>
                      <a:schemeClr val="accent3">
                        <a:lumMod val="20000"/>
                        <a:lumOff val="80000"/>
                      </a:schemeClr>
                    </a:solidFill>
                  </a:tcPr>
                </a:tc>
                <a:tc>
                  <a:txBody>
                    <a:bodyPr/>
                    <a:lstStyle/>
                    <a:p>
                      <a:pPr fontAlgn="ctr"/>
                      <a:r>
                        <a:rPr lang="en-US" sz="1000">
                          <a:effectLst/>
                          <a:latin typeface="Tahoma"/>
                        </a:rPr>
                        <a:t>Improper Handling of Hardware Behavior in Exceptionally Cold Environments (WF)</a:t>
                      </a:r>
                    </a:p>
                  </a:txBody>
                  <a:tcPr marL="9525" marR="9525" marT="0" marB="0" anchor="ctr">
                    <a:solidFill>
                      <a:schemeClr val="accent3">
                        <a:lumMod val="20000"/>
                        <a:lumOff val="80000"/>
                      </a:schemeClr>
                    </a:solidFill>
                  </a:tcPr>
                </a:tc>
                <a:extLst>
                  <a:ext uri="{0D108BD9-81ED-4DB2-BD59-A6C34878D82A}">
                    <a16:rowId xmlns:a16="http://schemas.microsoft.com/office/drawing/2014/main" val="859285791"/>
                  </a:ext>
                </a:extLst>
              </a:tr>
              <a:tr h="444677">
                <a:tc>
                  <a:txBody>
                    <a:bodyPr/>
                    <a:lstStyle/>
                    <a:p>
                      <a:pPr algn="ctr" fontAlgn="ctr"/>
                      <a:r>
                        <a:rPr lang="en-US" sz="1000">
                          <a:effectLst/>
                          <a:latin typeface="Tahoma"/>
                        </a:rPr>
                        <a:t>1342</a:t>
                      </a:r>
                    </a:p>
                  </a:txBody>
                  <a:tcPr marL="9525" marR="9525" marT="9525" marB="0" anchor="ctr">
                    <a:solidFill>
                      <a:schemeClr val="accent3">
                        <a:lumMod val="20000"/>
                        <a:lumOff val="80000"/>
                      </a:schemeClr>
                    </a:solidFill>
                  </a:tcPr>
                </a:tc>
                <a:tc>
                  <a:txBody>
                    <a:bodyPr/>
                    <a:lstStyle/>
                    <a:p>
                      <a:pPr fontAlgn="ctr"/>
                      <a:r>
                        <a:rPr lang="en-US" sz="1000">
                          <a:effectLst/>
                          <a:latin typeface="Tahoma"/>
                        </a:rPr>
                        <a:t>Information Exposure through Microarchitectural State after Transient Execution (</a:t>
                      </a:r>
                      <a:r>
                        <a:rPr lang="en-US" sz="1000" err="1">
                          <a:effectLst/>
                          <a:latin typeface="Tahoma"/>
                        </a:rPr>
                        <a:t>Cycuity</a:t>
                      </a:r>
                      <a:r>
                        <a:rPr lang="en-US" sz="1000">
                          <a:effectLst/>
                          <a:latin typeface="Tahoma"/>
                        </a:rPr>
                        <a:t>)</a:t>
                      </a:r>
                      <a:endParaRPr lang="en-US" sz="1000"/>
                    </a:p>
                  </a:txBody>
                  <a:tcPr marL="9525" marR="9525" marT="0" marB="0" anchor="ctr">
                    <a:solidFill>
                      <a:schemeClr val="accent3">
                        <a:lumMod val="20000"/>
                        <a:lumOff val="80000"/>
                      </a:schemeClr>
                    </a:solidFill>
                  </a:tcPr>
                </a:tc>
                <a:extLst>
                  <a:ext uri="{0D108BD9-81ED-4DB2-BD59-A6C34878D82A}">
                    <a16:rowId xmlns:a16="http://schemas.microsoft.com/office/drawing/2014/main" val="2024568190"/>
                  </a:ext>
                </a:extLst>
              </a:tr>
              <a:tr h="309340">
                <a:tc>
                  <a:txBody>
                    <a:bodyPr/>
                    <a:lstStyle/>
                    <a:p>
                      <a:pPr algn="ctr" fontAlgn="ctr"/>
                      <a:r>
                        <a:rPr lang="en-US" sz="1000">
                          <a:effectLst/>
                          <a:latin typeface="Tahoma"/>
                        </a:rPr>
                        <a:t>1276</a:t>
                      </a:r>
                    </a:p>
                  </a:txBody>
                  <a:tcPr marL="9525" marR="9525" marT="0" marB="0" anchor="ctr">
                    <a:solidFill>
                      <a:schemeClr val="accent3">
                        <a:lumMod val="20000"/>
                        <a:lumOff val="80000"/>
                      </a:schemeClr>
                    </a:solidFill>
                  </a:tcPr>
                </a:tc>
                <a:tc>
                  <a:txBody>
                    <a:bodyPr/>
                    <a:lstStyle/>
                    <a:p>
                      <a:pPr fontAlgn="ctr"/>
                      <a:r>
                        <a:rPr lang="en-US" sz="1000">
                          <a:effectLst/>
                          <a:latin typeface="Tahoma"/>
                        </a:rPr>
                        <a:t>Hardware Child Block Incorrectly Connected to Parent System (</a:t>
                      </a:r>
                      <a:r>
                        <a:rPr lang="en-US" sz="1000" err="1">
                          <a:effectLst/>
                          <a:latin typeface="Tahoma"/>
                        </a:rPr>
                        <a:t>Cycuity</a:t>
                      </a:r>
                      <a:r>
                        <a:rPr lang="en-US" sz="1000">
                          <a:effectLst/>
                          <a:latin typeface="Tahoma"/>
                        </a:rPr>
                        <a:t>)</a:t>
                      </a:r>
                    </a:p>
                  </a:txBody>
                  <a:tcPr marL="9525" marR="9525" marT="0" marB="0" anchor="ctr">
                    <a:solidFill>
                      <a:schemeClr val="accent3">
                        <a:lumMod val="20000"/>
                        <a:lumOff val="80000"/>
                      </a:schemeClr>
                    </a:solidFill>
                  </a:tcPr>
                </a:tc>
                <a:extLst>
                  <a:ext uri="{0D108BD9-81ED-4DB2-BD59-A6C34878D82A}">
                    <a16:rowId xmlns:a16="http://schemas.microsoft.com/office/drawing/2014/main" val="643057003"/>
                  </a:ext>
                </a:extLst>
              </a:tr>
              <a:tr h="309340">
                <a:tc>
                  <a:txBody>
                    <a:bodyPr/>
                    <a:lstStyle/>
                    <a:p>
                      <a:pPr algn="ctr" fontAlgn="ctr"/>
                      <a:r>
                        <a:rPr lang="en-US" sz="1000">
                          <a:effectLst/>
                          <a:latin typeface="Tahoma"/>
                        </a:rPr>
                        <a:t>1291</a:t>
                      </a:r>
                    </a:p>
                  </a:txBody>
                  <a:tcPr marL="9525" marR="9525" marT="0" marB="0" anchor="ctr">
                    <a:solidFill>
                      <a:schemeClr val="accent3">
                        <a:lumMod val="20000"/>
                        <a:lumOff val="80000"/>
                      </a:schemeClr>
                    </a:solidFill>
                  </a:tcPr>
                </a:tc>
                <a:tc>
                  <a:txBody>
                    <a:bodyPr/>
                    <a:lstStyle/>
                    <a:p>
                      <a:pPr fontAlgn="ctr"/>
                      <a:r>
                        <a:rPr lang="en-US" sz="1000">
                          <a:effectLst/>
                          <a:latin typeface="Tahoma"/>
                        </a:rPr>
                        <a:t>Public Key Re-Use for Signing both Debug and Production Code (Intel)</a:t>
                      </a:r>
                    </a:p>
                  </a:txBody>
                  <a:tcPr marL="9525" marR="9525" marT="0" marB="0" anchor="ctr">
                    <a:solidFill>
                      <a:schemeClr val="accent3">
                        <a:lumMod val="20000"/>
                        <a:lumOff val="80000"/>
                      </a:schemeClr>
                    </a:solidFill>
                  </a:tcPr>
                </a:tc>
                <a:extLst>
                  <a:ext uri="{0D108BD9-81ED-4DB2-BD59-A6C34878D82A}">
                    <a16:rowId xmlns:a16="http://schemas.microsoft.com/office/drawing/2014/main" val="4208675320"/>
                  </a:ext>
                </a:extLst>
              </a:tr>
              <a:tr h="309340">
                <a:tc>
                  <a:txBody>
                    <a:bodyPr/>
                    <a:lstStyle/>
                    <a:p>
                      <a:pPr algn="ctr" fontAlgn="ctr"/>
                      <a:r>
                        <a:rPr lang="en-US" sz="1000">
                          <a:effectLst/>
                          <a:latin typeface="Tahoma"/>
                        </a:rPr>
                        <a:t>1384</a:t>
                      </a:r>
                    </a:p>
                  </a:txBody>
                  <a:tcPr marL="9525" marR="9525" marT="0" marB="0" anchor="ctr">
                    <a:solidFill>
                      <a:schemeClr val="accent3">
                        <a:lumMod val="20000"/>
                        <a:lumOff val="80000"/>
                      </a:schemeClr>
                    </a:solidFill>
                  </a:tcPr>
                </a:tc>
                <a:tc>
                  <a:txBody>
                    <a:bodyPr/>
                    <a:lstStyle/>
                    <a:p>
                      <a:pPr fontAlgn="ctr"/>
                      <a:r>
                        <a:rPr lang="en-US" sz="1000">
                          <a:effectLst/>
                          <a:latin typeface="Tahoma"/>
                        </a:rPr>
                        <a:t>Improper Handling of Physical or Environmental Conditions (HW SIG + SEI ETF + MITRE)</a:t>
                      </a:r>
                    </a:p>
                  </a:txBody>
                  <a:tcPr marL="9525" marR="9525" marT="0" marB="0" anchor="ctr">
                    <a:solidFill>
                      <a:schemeClr val="accent3">
                        <a:lumMod val="20000"/>
                        <a:lumOff val="80000"/>
                      </a:schemeClr>
                    </a:solidFill>
                  </a:tcPr>
                </a:tc>
                <a:extLst>
                  <a:ext uri="{0D108BD9-81ED-4DB2-BD59-A6C34878D82A}">
                    <a16:rowId xmlns:a16="http://schemas.microsoft.com/office/drawing/2014/main" val="3181422052"/>
                  </a:ext>
                </a:extLst>
              </a:tr>
            </a:tbl>
          </a:graphicData>
        </a:graphic>
      </p:graphicFrame>
    </p:spTree>
    <p:extLst>
      <p:ext uri="{BB962C8B-B14F-4D97-AF65-F5344CB8AC3E}">
        <p14:creationId xmlns:p14="http://schemas.microsoft.com/office/powerpoint/2010/main" val="2328176359"/>
      </p:ext>
    </p:extLst>
  </p:cSld>
  <p:clrMapOvr>
    <a:masterClrMapping/>
  </p:clrMapOvr>
  <p:extLst>
    <p:ext uri="{6950BFC3-D8DA-4A85-94F7-54DA5524770B}">
      <p188:commentRel xmlns:p188="http://schemas.microsoft.com/office/powerpoint/2018/8/main" r:id="rId2"/>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BDC63-3CED-ADB1-895F-C36AA25072A7}"/>
              </a:ext>
            </a:extLst>
          </p:cNvPr>
          <p:cNvSpPr>
            <a:spLocks noGrp="1"/>
          </p:cNvSpPr>
          <p:nvPr>
            <p:ph type="title"/>
          </p:nvPr>
        </p:nvSpPr>
        <p:spPr/>
        <p:txBody>
          <a:bodyPr/>
          <a:lstStyle/>
          <a:p>
            <a:r>
              <a:rPr lang="en-US">
                <a:latin typeface="Tahoma"/>
                <a:ea typeface="Tahoma"/>
                <a:cs typeface="Tahoma"/>
              </a:rPr>
              <a:t>CAPEC Development Continued</a:t>
            </a:r>
            <a:endParaRPr lang="en-US"/>
          </a:p>
        </p:txBody>
      </p:sp>
      <p:sp>
        <p:nvSpPr>
          <p:cNvPr id="3" name="Content Placeholder 2">
            <a:extLst>
              <a:ext uri="{FF2B5EF4-FFF2-40B4-BE49-F238E27FC236}">
                <a16:creationId xmlns:a16="http://schemas.microsoft.com/office/drawing/2014/main" id="{CC0F139F-73DF-F2AA-7A0E-D3D09F3CF16E}"/>
              </a:ext>
            </a:extLst>
          </p:cNvPr>
          <p:cNvSpPr>
            <a:spLocks noGrp="1"/>
          </p:cNvSpPr>
          <p:nvPr>
            <p:ph idx="1"/>
          </p:nvPr>
        </p:nvSpPr>
        <p:spPr/>
        <p:txBody>
          <a:bodyPr vert="horz" lIns="91440" tIns="45720" rIns="91440" bIns="45720" rtlCol="0" anchor="t">
            <a:noAutofit/>
          </a:bodyPr>
          <a:lstStyle/>
          <a:p>
            <a:pPr marL="231140" indent="-231140"/>
            <a:r>
              <a:rPr lang="en-US">
                <a:latin typeface="Tahoma"/>
                <a:ea typeface="Tahoma"/>
                <a:cs typeface="Tahoma"/>
              </a:rPr>
              <a:t>Content Requirements</a:t>
            </a:r>
            <a:endParaRPr lang="en-US" b="0">
              <a:latin typeface="Tahoma"/>
              <a:ea typeface="Tahoma"/>
              <a:cs typeface="Tahoma"/>
            </a:endParaRPr>
          </a:p>
          <a:p>
            <a:pPr marL="514350" lvl="1" indent="-227965">
              <a:buFont typeface="Arial" pitchFamily="2" charset="2"/>
              <a:buChar char="–"/>
            </a:pPr>
            <a:r>
              <a:rPr lang="en-US">
                <a:latin typeface="Tahoma"/>
                <a:ea typeface="Tahoma"/>
                <a:cs typeface="Tahoma"/>
              </a:rPr>
              <a:t>We have a list of required elements that we can share with SIG, also the CAPEC schema provides details on each element (</a:t>
            </a:r>
            <a:r>
              <a:rPr lang="en-US">
                <a:latin typeface="Tahoma"/>
                <a:ea typeface="Tahoma"/>
                <a:cs typeface="Tahoma"/>
                <a:hlinkClick r:id="rId2"/>
              </a:rPr>
              <a:t>https://capec.mitre.org/documents/schema/index.html</a:t>
            </a:r>
            <a:r>
              <a:rPr lang="en-US">
                <a:latin typeface="Tahoma"/>
                <a:ea typeface="Tahoma"/>
                <a:cs typeface="Tahoma"/>
              </a:rPr>
              <a:t>) </a:t>
            </a:r>
            <a:endParaRPr lang="en-US"/>
          </a:p>
          <a:p>
            <a:pPr marL="514350" lvl="1" indent="-227965">
              <a:buFont typeface="Arial" pitchFamily="2" charset="2"/>
              <a:buChar char="–"/>
            </a:pPr>
            <a:endParaRPr lang="en-US"/>
          </a:p>
          <a:p>
            <a:pPr marL="231140" indent="-231140"/>
            <a:r>
              <a:rPr lang="en-US">
                <a:latin typeface="Tahoma"/>
                <a:ea typeface="Tahoma"/>
                <a:cs typeface="Tahoma"/>
              </a:rPr>
              <a:t>Please let us know if you might be interested in developing CAPEC content for these weaknesses</a:t>
            </a:r>
            <a:endParaRPr lang="en-US" b="0"/>
          </a:p>
        </p:txBody>
      </p:sp>
      <p:sp>
        <p:nvSpPr>
          <p:cNvPr id="4" name="Slide Number Placeholder 3">
            <a:extLst>
              <a:ext uri="{FF2B5EF4-FFF2-40B4-BE49-F238E27FC236}">
                <a16:creationId xmlns:a16="http://schemas.microsoft.com/office/drawing/2014/main" id="{7650F343-8556-FF77-7D0F-05C675D627A2}"/>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13</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748388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0CC0D-49C9-A483-A437-30052B052080}"/>
              </a:ext>
            </a:extLst>
          </p:cNvPr>
          <p:cNvSpPr>
            <a:spLocks noGrp="1"/>
          </p:cNvSpPr>
          <p:nvPr>
            <p:ph type="title"/>
          </p:nvPr>
        </p:nvSpPr>
        <p:spPr/>
        <p:txBody>
          <a:bodyPr/>
          <a:lstStyle/>
          <a:p>
            <a:r>
              <a:rPr lang="en-US">
                <a:latin typeface="Tahoma"/>
                <a:ea typeface="Tahoma"/>
                <a:cs typeface="Tahoma"/>
              </a:rPr>
              <a:t>Discussion: CWE Content Development</a:t>
            </a:r>
          </a:p>
        </p:txBody>
      </p:sp>
      <p:sp>
        <p:nvSpPr>
          <p:cNvPr id="3" name="Content Placeholder 2">
            <a:extLst>
              <a:ext uri="{FF2B5EF4-FFF2-40B4-BE49-F238E27FC236}">
                <a16:creationId xmlns:a16="http://schemas.microsoft.com/office/drawing/2014/main" id="{0A3E177C-3836-13DC-A8B9-9E6797051C47}"/>
              </a:ext>
            </a:extLst>
          </p:cNvPr>
          <p:cNvSpPr>
            <a:spLocks noGrp="1"/>
          </p:cNvSpPr>
          <p:nvPr>
            <p:ph idx="1"/>
          </p:nvPr>
        </p:nvSpPr>
        <p:spPr/>
        <p:txBody>
          <a:bodyPr vert="horz" lIns="91440" tIns="45720" rIns="91440" bIns="45720" rtlCol="0" anchor="t">
            <a:noAutofit/>
          </a:bodyPr>
          <a:lstStyle/>
          <a:p>
            <a:pPr marL="231140" indent="-231140"/>
            <a:r>
              <a:rPr lang="en-US">
                <a:latin typeface="Tahoma"/>
                <a:ea typeface="Tahoma"/>
                <a:cs typeface="Tahoma"/>
              </a:rPr>
              <a:t>(More to come from Bob in third topic on next CWE release possibilities)</a:t>
            </a:r>
            <a:endParaRPr lang="en-US"/>
          </a:p>
          <a:p>
            <a:pPr marL="231140" indent="-231140"/>
            <a:endParaRPr lang="en-US"/>
          </a:p>
          <a:p>
            <a:pPr marL="231140" indent="-231140"/>
            <a:r>
              <a:rPr lang="en-US">
                <a:latin typeface="Tahoma"/>
                <a:ea typeface="Tahoma"/>
                <a:cs typeface="Tahoma"/>
              </a:rPr>
              <a:t>HW CWE SIG sub-working group(s) to meet more regularly and tackle a particular domain or task area</a:t>
            </a:r>
          </a:p>
          <a:p>
            <a:pPr marL="514350" lvl="1" indent="-227965"/>
            <a:endParaRPr lang="en-US"/>
          </a:p>
        </p:txBody>
      </p:sp>
      <p:sp>
        <p:nvSpPr>
          <p:cNvPr id="4" name="Slide Number Placeholder 3">
            <a:extLst>
              <a:ext uri="{FF2B5EF4-FFF2-40B4-BE49-F238E27FC236}">
                <a16:creationId xmlns:a16="http://schemas.microsoft.com/office/drawing/2014/main" id="{D715FAE2-D07A-7145-3E21-4EBF3819DDCA}"/>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14</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873738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04057-14AF-AC52-18D4-13B03F8AC0DE}"/>
              </a:ext>
            </a:extLst>
          </p:cNvPr>
          <p:cNvSpPr>
            <a:spLocks noGrp="1"/>
          </p:cNvSpPr>
          <p:nvPr>
            <p:ph type="title"/>
          </p:nvPr>
        </p:nvSpPr>
        <p:spPr/>
        <p:txBody>
          <a:bodyPr/>
          <a:lstStyle/>
          <a:p>
            <a:r>
              <a:rPr lang="en-US"/>
              <a:t>Discussion: Company POCs</a:t>
            </a:r>
          </a:p>
        </p:txBody>
      </p:sp>
      <p:sp>
        <p:nvSpPr>
          <p:cNvPr id="3" name="Content Placeholder 2">
            <a:extLst>
              <a:ext uri="{FF2B5EF4-FFF2-40B4-BE49-F238E27FC236}">
                <a16:creationId xmlns:a16="http://schemas.microsoft.com/office/drawing/2014/main" id="{A1881EA3-7A21-8384-9893-E013CC3DF362}"/>
              </a:ext>
            </a:extLst>
          </p:cNvPr>
          <p:cNvSpPr>
            <a:spLocks noGrp="1"/>
          </p:cNvSpPr>
          <p:nvPr>
            <p:ph idx="1"/>
          </p:nvPr>
        </p:nvSpPr>
        <p:spPr/>
        <p:txBody>
          <a:bodyPr vert="horz" lIns="91440" tIns="45720" rIns="91440" bIns="45720" rtlCol="0" anchor="t">
            <a:noAutofit/>
          </a:bodyPr>
          <a:lstStyle/>
          <a:p>
            <a:pPr marL="231140" indent="-231140"/>
            <a:r>
              <a:rPr lang="en-US">
                <a:latin typeface="Tahoma"/>
                <a:ea typeface="Tahoma"/>
                <a:cs typeface="Tahoma"/>
              </a:rPr>
              <a:t>HW CWE SIG serves as a public forum</a:t>
            </a:r>
          </a:p>
          <a:p>
            <a:pPr marL="231140" indent="-231140"/>
            <a:endParaRPr lang="en-US">
              <a:latin typeface="Tahoma"/>
              <a:ea typeface="Tahoma"/>
              <a:cs typeface="Tahoma"/>
            </a:endParaRPr>
          </a:p>
          <a:p>
            <a:pPr marL="231140" indent="-231140"/>
            <a:r>
              <a:rPr lang="en-US">
                <a:latin typeface="Tahoma"/>
                <a:ea typeface="Tahoma"/>
                <a:cs typeface="Tahoma"/>
              </a:rPr>
              <a:t>No limit attendance per organization currently</a:t>
            </a:r>
            <a:endParaRPr lang="en-US"/>
          </a:p>
          <a:p>
            <a:pPr marL="514350" lvl="1" indent="-227965"/>
            <a:r>
              <a:rPr lang="en-US">
                <a:latin typeface="Tahoma"/>
                <a:ea typeface="Tahoma"/>
                <a:cs typeface="Tahoma"/>
              </a:rPr>
              <a:t>CWE/CAPEC program would like to avoid that unless problems arise (e.g., overrepresentation of one org perspective in dialogue)</a:t>
            </a:r>
          </a:p>
          <a:p>
            <a:pPr marL="514350" lvl="1" indent="-227965"/>
            <a:endParaRPr lang="en-US" b="1">
              <a:latin typeface="Tahoma"/>
              <a:ea typeface="Tahoma"/>
              <a:cs typeface="Tahoma"/>
            </a:endParaRPr>
          </a:p>
          <a:p>
            <a:pPr marL="231140" indent="-231140"/>
            <a:r>
              <a:rPr lang="en-US">
                <a:latin typeface="Tahoma"/>
                <a:ea typeface="Tahoma"/>
                <a:cs typeface="Tahoma"/>
              </a:rPr>
              <a:t>Recent Problem</a:t>
            </a:r>
          </a:p>
          <a:p>
            <a:pPr marL="514350" lvl="1" indent="-227965"/>
            <a:r>
              <a:rPr lang="en-US">
                <a:latin typeface="Tahoma"/>
                <a:ea typeface="Tahoma"/>
                <a:cs typeface="Tahoma"/>
              </a:rPr>
              <a:t>Organizations with multiple attendees sometimes have differing opinions</a:t>
            </a:r>
            <a:endParaRPr lang="en-US"/>
          </a:p>
          <a:p>
            <a:pPr marL="514350" lvl="1" indent="-227965"/>
            <a:r>
              <a:rPr lang="en-US">
                <a:latin typeface="Tahoma"/>
                <a:ea typeface="Tahoma"/>
                <a:cs typeface="Tahoma"/>
              </a:rPr>
              <a:t>How to handle contrasting views on a topic? </a:t>
            </a:r>
            <a:endParaRPr lang="en-US"/>
          </a:p>
          <a:p>
            <a:pPr marL="514350" lvl="1" indent="-227965"/>
            <a:r>
              <a:rPr lang="en-US">
                <a:latin typeface="Tahoma"/>
                <a:ea typeface="Tahoma"/>
                <a:cs typeface="Tahoma"/>
              </a:rPr>
              <a:t>CWE/CAPEC Board charter example:  one org, one vote</a:t>
            </a:r>
          </a:p>
          <a:p>
            <a:pPr marL="514350" lvl="1" indent="-227965"/>
            <a:endParaRPr lang="en-US"/>
          </a:p>
          <a:p>
            <a:pPr marL="231140" indent="-231140"/>
            <a:endParaRPr lang="en-US"/>
          </a:p>
          <a:p>
            <a:pPr marL="231140" indent="-231140"/>
            <a:endParaRPr lang="en-US"/>
          </a:p>
          <a:p>
            <a:pPr marL="0" indent="0">
              <a:buNone/>
            </a:pPr>
            <a:endParaRPr lang="en-US"/>
          </a:p>
          <a:p>
            <a:pPr marL="231140" indent="-231140"/>
            <a:endParaRPr lang="en-US"/>
          </a:p>
        </p:txBody>
      </p:sp>
      <p:sp>
        <p:nvSpPr>
          <p:cNvPr id="4" name="Slide Number Placeholder 3">
            <a:extLst>
              <a:ext uri="{FF2B5EF4-FFF2-40B4-BE49-F238E27FC236}">
                <a16:creationId xmlns:a16="http://schemas.microsoft.com/office/drawing/2014/main" id="{E7177F27-BB11-F51C-1EB9-16F2A1C45764}"/>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15</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052774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A58CDD-EAB3-D5DB-68DC-F1AD8B799535}"/>
              </a:ext>
            </a:extLst>
          </p:cNvPr>
          <p:cNvSpPr>
            <a:spLocks noGrp="1"/>
          </p:cNvSpPr>
          <p:nvPr>
            <p:ph type="ctrTitle" sz="quarter"/>
          </p:nvPr>
        </p:nvSpPr>
        <p:spPr>
          <a:xfrm>
            <a:off x="443467" y="1311349"/>
            <a:ext cx="8115300" cy="1465670"/>
          </a:xfrm>
        </p:spPr>
        <p:txBody>
          <a:bodyPr/>
          <a:lstStyle/>
          <a:p>
            <a:pPr marL="0" indent="0"/>
            <a:br>
              <a:rPr lang="en-US"/>
            </a:br>
            <a:br>
              <a:rPr lang="en-US"/>
            </a:br>
            <a:r>
              <a:rPr lang="en-US" sz="3200">
                <a:latin typeface="Arial"/>
                <a:ea typeface="Verdana"/>
                <a:cs typeface="Arial"/>
              </a:rPr>
              <a:t>HW CWE Working Queue </a:t>
            </a:r>
            <a:br>
              <a:rPr lang="en-US" sz="3200">
                <a:latin typeface="Arial"/>
                <a:ea typeface="Verdana"/>
                <a:cs typeface="Arial"/>
              </a:rPr>
            </a:br>
            <a:r>
              <a:rPr lang="en-US" sz="3200">
                <a:latin typeface="Arial"/>
                <a:ea typeface="Verdana"/>
                <a:cs typeface="Arial"/>
              </a:rPr>
              <a:t>Focus Items for 4.9</a:t>
            </a:r>
            <a:br>
              <a:rPr lang="en-US" sz="3200">
                <a:ea typeface="Verdana"/>
              </a:rPr>
            </a:br>
            <a:br>
              <a:rPr lang="en-US" sz="3200">
                <a:ea typeface="Verdana"/>
              </a:rPr>
            </a:br>
            <a:r>
              <a:rPr lang="en-US" sz="3200">
                <a:ea typeface="Verdana"/>
              </a:rPr>
              <a:t>Bob H.</a:t>
            </a:r>
            <a:endParaRPr lang="en-US"/>
          </a:p>
        </p:txBody>
      </p:sp>
      <p:sp>
        <p:nvSpPr>
          <p:cNvPr id="4" name="Slide Number Placeholder 3">
            <a:extLst>
              <a:ext uri="{FF2B5EF4-FFF2-40B4-BE49-F238E27FC236}">
                <a16:creationId xmlns:a16="http://schemas.microsoft.com/office/drawing/2014/main" id="{AE738E7D-4756-7048-88BA-7520F36DD17B}"/>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16</a:t>
            </a:fld>
            <a:r>
              <a:rPr lang="en-US"/>
              <a:t> </a:t>
            </a:r>
            <a:r>
              <a:rPr lang="en-US">
                <a:solidFill>
                  <a:srgbClr val="C1CD23"/>
                </a:solidFill>
              </a:rPr>
              <a:t>|</a:t>
            </a:r>
          </a:p>
        </p:txBody>
      </p:sp>
    </p:spTree>
    <p:extLst>
      <p:ext uri="{BB962C8B-B14F-4D97-AF65-F5344CB8AC3E}">
        <p14:creationId xmlns:p14="http://schemas.microsoft.com/office/powerpoint/2010/main" val="3559908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83CCEF-8445-8D67-0890-6E3EA56D57AB}"/>
              </a:ext>
            </a:extLst>
          </p:cNvPr>
          <p:cNvSpPr>
            <a:spLocks noGrp="1"/>
          </p:cNvSpPr>
          <p:nvPr>
            <p:ph type="title"/>
          </p:nvPr>
        </p:nvSpPr>
        <p:spPr/>
        <p:txBody>
          <a:bodyPr/>
          <a:lstStyle/>
          <a:p>
            <a:r>
              <a:rPr lang="en-US" sz="2400">
                <a:latin typeface="Arial"/>
                <a:ea typeface="Verdana"/>
                <a:cs typeface="Arial"/>
              </a:rPr>
              <a:t>HW CWE Working Queue Focus Items for 4.9</a:t>
            </a:r>
            <a:endParaRPr lang="en-US"/>
          </a:p>
        </p:txBody>
      </p:sp>
      <p:sp>
        <p:nvSpPr>
          <p:cNvPr id="5" name="Content Placeholder 4">
            <a:extLst>
              <a:ext uri="{FF2B5EF4-FFF2-40B4-BE49-F238E27FC236}">
                <a16:creationId xmlns:a16="http://schemas.microsoft.com/office/drawing/2014/main" id="{9F4BD624-AB3F-59C5-1114-00A3D9934741}"/>
              </a:ext>
            </a:extLst>
          </p:cNvPr>
          <p:cNvSpPr>
            <a:spLocks noGrp="1"/>
          </p:cNvSpPr>
          <p:nvPr>
            <p:ph idx="1"/>
          </p:nvPr>
        </p:nvSpPr>
        <p:spPr/>
        <p:txBody>
          <a:bodyPr/>
          <a:lstStyle/>
          <a:p>
            <a:r>
              <a:rPr lang="en-US" b="0"/>
              <a:t>We have selected a subset of working queue items for 4.9 (26)</a:t>
            </a:r>
          </a:p>
          <a:p>
            <a:r>
              <a:rPr lang="en-US" b="0"/>
              <a:t>Selection includes new CWE entries, modifications to existing CWE entries and schema updates.</a:t>
            </a:r>
          </a:p>
          <a:p>
            <a:r>
              <a:rPr lang="en-US" b="0"/>
              <a:t>We will briefly cover the items in next few slides.</a:t>
            </a:r>
          </a:p>
          <a:p>
            <a:r>
              <a:rPr lang="en-US" b="0"/>
              <a:t>Will most likely not able to finish all these topics by the release.</a:t>
            </a:r>
          </a:p>
          <a:p>
            <a:pPr marL="0" indent="0">
              <a:buNone/>
            </a:pPr>
            <a:endParaRPr lang="en-US" b="0"/>
          </a:p>
          <a:p>
            <a:pPr marL="0" indent="0">
              <a:buNone/>
            </a:pPr>
            <a:r>
              <a:rPr lang="en-US" b="0" u="sng"/>
              <a:t>ASK:</a:t>
            </a:r>
          </a:p>
          <a:p>
            <a:pPr marL="0" indent="0">
              <a:buNone/>
            </a:pPr>
            <a:r>
              <a:rPr lang="en-US" b="0"/>
              <a:t>While we review, please submit either through chat or the mailing list what are your priorities in this list.  We then can focus our efforts on those items.</a:t>
            </a:r>
          </a:p>
          <a:p>
            <a:endParaRPr lang="en-US"/>
          </a:p>
        </p:txBody>
      </p:sp>
      <p:sp>
        <p:nvSpPr>
          <p:cNvPr id="3" name="Slide Number Placeholder 2">
            <a:extLst>
              <a:ext uri="{FF2B5EF4-FFF2-40B4-BE49-F238E27FC236}">
                <a16:creationId xmlns:a16="http://schemas.microsoft.com/office/drawing/2014/main" id="{78B8C1A7-6FA2-B2EE-D05D-7314BD5A82FF}"/>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17</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633685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099FB-5E55-27A8-4D72-8E93A88EADFA}"/>
              </a:ext>
            </a:extLst>
          </p:cNvPr>
          <p:cNvSpPr>
            <a:spLocks noGrp="1"/>
          </p:cNvSpPr>
          <p:nvPr>
            <p:ph type="title"/>
          </p:nvPr>
        </p:nvSpPr>
        <p:spPr/>
        <p:txBody>
          <a:bodyPr/>
          <a:lstStyle/>
          <a:p>
            <a:r>
              <a:rPr lang="en-US"/>
              <a:t>New CWE Entries</a:t>
            </a:r>
          </a:p>
        </p:txBody>
      </p:sp>
      <p:sp>
        <p:nvSpPr>
          <p:cNvPr id="3" name="Content Placeholder 2">
            <a:extLst>
              <a:ext uri="{FF2B5EF4-FFF2-40B4-BE49-F238E27FC236}">
                <a16:creationId xmlns:a16="http://schemas.microsoft.com/office/drawing/2014/main" id="{D172163C-1EB9-236A-9286-ABE920B0465A}"/>
              </a:ext>
            </a:extLst>
          </p:cNvPr>
          <p:cNvSpPr>
            <a:spLocks noGrp="1"/>
          </p:cNvSpPr>
          <p:nvPr>
            <p:ph idx="1"/>
          </p:nvPr>
        </p:nvSpPr>
        <p:spPr/>
        <p:txBody>
          <a:bodyPr/>
          <a:lstStyle/>
          <a:p>
            <a:pPr marL="0" indent="0">
              <a:buNone/>
            </a:pPr>
            <a:r>
              <a:rPr lang="en-US" b="0"/>
              <a:t>Internal Tracker #: Short Description</a:t>
            </a:r>
          </a:p>
          <a:p>
            <a:r>
              <a:rPr lang="en-US" b="0"/>
              <a:t>446: Investigate potential class level parent for CWE-1351 (Cold Temps) and CWE-1338 (Hot Temps)</a:t>
            </a:r>
          </a:p>
          <a:p>
            <a:r>
              <a:rPr lang="en-US" b="0"/>
              <a:t>466: HCWE13 Trusted Agents Excluded from Accessing a Sensitive Asset</a:t>
            </a:r>
          </a:p>
          <a:p>
            <a:r>
              <a:rPr lang="en-US" b="0"/>
              <a:t>467: HCWE14 Untrusted Agents Given Access to a Sensitive Asset</a:t>
            </a:r>
          </a:p>
          <a:p>
            <a:r>
              <a:rPr lang="en-US" b="0"/>
              <a:t>475: HCWE36 Usage of Non-compliant crypto (merged into CWE-327)</a:t>
            </a:r>
          </a:p>
          <a:p>
            <a:r>
              <a:rPr lang="en-US" b="0"/>
              <a:t>519: HCWE109 Non-transparent behavior of microarchitectural features</a:t>
            </a:r>
          </a:p>
          <a:p>
            <a:r>
              <a:rPr lang="en-US" sz="1800" b="0"/>
              <a:t>558: Is the underlying weakness that enables the Augury Vulnerability covered by any existing CWE?</a:t>
            </a:r>
          </a:p>
          <a:p>
            <a:endParaRPr lang="en-US" b="0"/>
          </a:p>
          <a:p>
            <a:endParaRPr lang="en-US"/>
          </a:p>
        </p:txBody>
      </p:sp>
      <p:sp>
        <p:nvSpPr>
          <p:cNvPr id="4" name="Slide Number Placeholder 3">
            <a:extLst>
              <a:ext uri="{FF2B5EF4-FFF2-40B4-BE49-F238E27FC236}">
                <a16:creationId xmlns:a16="http://schemas.microsoft.com/office/drawing/2014/main" id="{2A338E24-8AE9-96CE-3C92-5181BAC58ADB}"/>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18</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4010396008"/>
      </p:ext>
    </p:extLst>
  </p:cSld>
  <p:clrMapOvr>
    <a:masterClrMapping/>
  </p:clrMapOvr>
  <p:extLst>
    <p:ext uri="{6950BFC3-D8DA-4A85-94F7-54DA5524770B}">
      <p188:commentRel xmlns:p188="http://schemas.microsoft.com/office/powerpoint/2018/8/main" r:id="rId2"/>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3715B-AE75-E8D5-9533-85EC633339C1}"/>
              </a:ext>
            </a:extLst>
          </p:cNvPr>
          <p:cNvSpPr>
            <a:spLocks noGrp="1"/>
          </p:cNvSpPr>
          <p:nvPr>
            <p:ph type="title"/>
          </p:nvPr>
        </p:nvSpPr>
        <p:spPr/>
        <p:txBody>
          <a:bodyPr/>
          <a:lstStyle/>
          <a:p>
            <a:r>
              <a:rPr lang="en-US"/>
              <a:t>Modifications to Existing CWEs (1 of 2)</a:t>
            </a:r>
          </a:p>
        </p:txBody>
      </p:sp>
      <p:sp>
        <p:nvSpPr>
          <p:cNvPr id="3" name="Content Placeholder 2">
            <a:extLst>
              <a:ext uri="{FF2B5EF4-FFF2-40B4-BE49-F238E27FC236}">
                <a16:creationId xmlns:a16="http://schemas.microsoft.com/office/drawing/2014/main" id="{EFD7E794-472C-5C65-0BCD-7CDA837BA992}"/>
              </a:ext>
            </a:extLst>
          </p:cNvPr>
          <p:cNvSpPr>
            <a:spLocks noGrp="1"/>
          </p:cNvSpPr>
          <p:nvPr>
            <p:ph idx="1"/>
          </p:nvPr>
        </p:nvSpPr>
        <p:spPr/>
        <p:txBody>
          <a:bodyPr/>
          <a:lstStyle/>
          <a:p>
            <a:pPr marL="0" indent="0">
              <a:buNone/>
            </a:pPr>
            <a:r>
              <a:rPr lang="en-US" sz="1600" b="0"/>
              <a:t>Internal Tracker #: Short Description</a:t>
            </a:r>
          </a:p>
          <a:p>
            <a:r>
              <a:rPr lang="en-US" sz="1600" b="0"/>
              <a:t>250: CWE-1317 Editorial Changes</a:t>
            </a:r>
          </a:p>
          <a:p>
            <a:r>
              <a:rPr lang="en-US" sz="1600" b="0"/>
              <a:t>423: CWE-1191 Addition of clarifying phrases</a:t>
            </a:r>
          </a:p>
          <a:p>
            <a:r>
              <a:rPr lang="en-US" sz="1600" b="0"/>
              <a:t>426: CWE-1351 Proposal to move from existing category</a:t>
            </a:r>
          </a:p>
          <a:p>
            <a:r>
              <a:rPr lang="en-US" sz="1600" b="0"/>
              <a:t>435: CWE-1334 Editorial changes to clarify that is not about physical attacks</a:t>
            </a:r>
          </a:p>
          <a:p>
            <a:r>
              <a:rPr lang="en-US" sz="1600" b="0"/>
              <a:t>518: CWE-1303 Change incorrect example</a:t>
            </a:r>
          </a:p>
          <a:p>
            <a:r>
              <a:rPr lang="en-US" sz="1600" b="0"/>
              <a:t>525: CWE-1311 Fix bug in code example</a:t>
            </a:r>
          </a:p>
          <a:p>
            <a:r>
              <a:rPr lang="en-US" sz="1600" b="0"/>
              <a:t>529: CWE-1189 Update detection method description</a:t>
            </a:r>
          </a:p>
          <a:p>
            <a:r>
              <a:rPr lang="en-US" sz="1600" b="0"/>
              <a:t>530: CWE-1320 Proposal to change title</a:t>
            </a:r>
          </a:p>
          <a:p>
            <a:r>
              <a:rPr lang="en-US" sz="1600" b="0"/>
              <a:t>531: CWE-1206 Add term Thermal to category title</a:t>
            </a:r>
          </a:p>
          <a:p>
            <a:r>
              <a:rPr lang="en-US" sz="1600" b="0"/>
              <a:t>532: CWE-441 Add Acknowledgements to entry</a:t>
            </a:r>
          </a:p>
          <a:p>
            <a:endParaRPr lang="en-US" sz="1600"/>
          </a:p>
        </p:txBody>
      </p:sp>
      <p:sp>
        <p:nvSpPr>
          <p:cNvPr id="4" name="Slide Number Placeholder 3">
            <a:extLst>
              <a:ext uri="{FF2B5EF4-FFF2-40B4-BE49-F238E27FC236}">
                <a16:creationId xmlns:a16="http://schemas.microsoft.com/office/drawing/2014/main" id="{EA3801D1-0BF3-7627-0794-6CC8BA8BC8B4}"/>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19</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566116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p:txBody>
          <a:bodyPr/>
          <a:lstStyle/>
          <a:p>
            <a:r>
              <a:rPr lang="en-US"/>
              <a:t>Agenda	</a:t>
            </a:r>
          </a:p>
        </p:txBody>
      </p:sp>
      <p:sp>
        <p:nvSpPr>
          <p:cNvPr id="3" name="Content Placeholder 2">
            <a:extLst>
              <a:ext uri="{FF2B5EF4-FFF2-40B4-BE49-F238E27FC236}">
                <a16:creationId xmlns:a16="http://schemas.microsoft.com/office/drawing/2014/main" id="{82D362E5-07C7-4CAA-BC75-79276F7A517C}"/>
              </a:ext>
            </a:extLst>
          </p:cNvPr>
          <p:cNvSpPr>
            <a:spLocks noGrp="1"/>
          </p:cNvSpPr>
          <p:nvPr>
            <p:ph idx="1"/>
          </p:nvPr>
        </p:nvSpPr>
        <p:spPr>
          <a:xfrm>
            <a:off x="461319" y="1614085"/>
            <a:ext cx="8377881" cy="2911262"/>
          </a:xfrm>
        </p:spPr>
        <p:txBody>
          <a:bodyPr vert="horz" lIns="68580" tIns="34290" rIns="68580" bIns="34290" rtlCol="0" anchor="t">
            <a:noAutofit/>
          </a:bodyPr>
          <a:lstStyle/>
          <a:p>
            <a:r>
              <a:rPr lang="en-US" sz="2000">
                <a:latin typeface="Arial"/>
                <a:ea typeface="Verdana"/>
                <a:cs typeface="Arial"/>
              </a:rPr>
              <a:t>Housekeeping</a:t>
            </a:r>
          </a:p>
          <a:p>
            <a:r>
              <a:rPr lang="en-US" sz="2000">
                <a:latin typeface="Arial"/>
                <a:ea typeface="Verdana"/>
                <a:cs typeface="Arial"/>
              </a:rPr>
              <a:t>Announcements</a:t>
            </a:r>
          </a:p>
          <a:p>
            <a:r>
              <a:rPr lang="en-US" sz="2000">
                <a:latin typeface="Arial"/>
                <a:ea typeface="Verdana"/>
                <a:cs typeface="Arial"/>
              </a:rPr>
              <a:t>Working Items for this meeting:</a:t>
            </a:r>
          </a:p>
          <a:p>
            <a:pPr marL="543560" lvl="1"/>
            <a:r>
              <a:rPr lang="en-US" sz="1600">
                <a:latin typeface="Arial"/>
                <a:ea typeface="Verdana"/>
                <a:cs typeface="Arial"/>
              </a:rPr>
              <a:t>New Category Proposal: Reverse Engineering (Dr. Paul Wortman) – 20 min</a:t>
            </a:r>
            <a:endParaRPr lang="en-US"/>
          </a:p>
          <a:p>
            <a:pPr marL="543560" lvl="1"/>
            <a:r>
              <a:rPr lang="en-US" sz="1600">
                <a:latin typeface="Arial"/>
                <a:ea typeface="Verdana"/>
                <a:cs typeface="Arial"/>
              </a:rPr>
              <a:t>Advancing SIG Engagement (Alec S) – 20 min</a:t>
            </a:r>
          </a:p>
          <a:p>
            <a:pPr marL="543560" lvl="1"/>
            <a:r>
              <a:rPr lang="en-US" sz="1600">
                <a:latin typeface="Arial"/>
                <a:ea typeface="Verdana"/>
                <a:cs typeface="Arial"/>
              </a:rPr>
              <a:t>HW CWE Working Queue Focus Items for 4.9 (Bob H) – 10 min</a:t>
            </a:r>
            <a:endParaRPr lang="en-US" sz="1600">
              <a:latin typeface="Arial"/>
              <a:cs typeface="Arial"/>
            </a:endParaRPr>
          </a:p>
        </p:txBody>
      </p:sp>
      <p:sp>
        <p:nvSpPr>
          <p:cNvPr id="4" name="Slide Number Placeholder 3">
            <a:extLst>
              <a:ext uri="{FF2B5EF4-FFF2-40B4-BE49-F238E27FC236}">
                <a16:creationId xmlns:a16="http://schemas.microsoft.com/office/drawing/2014/main" id="{18BACF07-5910-4D09-93CB-C8209D5BEB7A}"/>
              </a:ext>
            </a:extLst>
          </p:cNvPr>
          <p:cNvSpPr>
            <a:spLocks noGrp="1"/>
          </p:cNvSpPr>
          <p:nvPr>
            <p:ph type="sldNum" sz="quarter" idx="4"/>
          </p:nvPr>
        </p:nvSpPr>
        <p:spPr/>
        <p:txBody>
          <a:bodyPr/>
          <a:lstStyle/>
          <a:p>
            <a:pPr defTabSz="685800">
              <a:defRPr/>
            </a:pPr>
            <a:r>
              <a:rPr lang="en-US">
                <a:solidFill>
                  <a:srgbClr val="C1CD23"/>
                </a:solidFill>
              </a:rPr>
              <a:t>|</a:t>
            </a:r>
            <a:r>
              <a:rPr lang="en-US">
                <a:solidFill>
                  <a:prstClr val="black">
                    <a:tint val="75000"/>
                  </a:prstClr>
                </a:solidFill>
              </a:rPr>
              <a:t> </a:t>
            </a:r>
            <a:fld id="{295008BC-DA31-4D19-837B-EFA4386B05F5}" type="slidenum">
              <a:rPr lang="en-US">
                <a:solidFill>
                  <a:prstClr val="black">
                    <a:lumMod val="50000"/>
                    <a:lumOff val="50000"/>
                  </a:prstClr>
                </a:solidFill>
              </a:rPr>
              <a:pPr defTabSz="685800">
                <a:defRPr/>
              </a:pPr>
              <a:t>2</a:t>
            </a:fld>
            <a:r>
              <a:rPr lang="en-US">
                <a:solidFill>
                  <a:prstClr val="black">
                    <a:tint val="75000"/>
                  </a:prstClr>
                </a:solidFill>
              </a:rPr>
              <a:t> </a:t>
            </a:r>
            <a:r>
              <a:rPr lang="en-US">
                <a:solidFill>
                  <a:srgbClr val="C1CD23"/>
                </a:solidFill>
              </a:rPr>
              <a:t>|</a:t>
            </a:r>
          </a:p>
        </p:txBody>
      </p:sp>
      <p:sp>
        <p:nvSpPr>
          <p:cNvPr id="5" name="Rectangle 4">
            <a:extLst>
              <a:ext uri="{FF2B5EF4-FFF2-40B4-BE49-F238E27FC236}">
                <a16:creationId xmlns:a16="http://schemas.microsoft.com/office/drawing/2014/main" id="{C15F079A-4E82-78BE-B8C4-0E246AB6523E}"/>
              </a:ext>
            </a:extLst>
          </p:cNvPr>
          <p:cNvSpPr/>
          <p:nvPr/>
        </p:nvSpPr>
        <p:spPr>
          <a:xfrm>
            <a:off x="461319" y="973102"/>
            <a:ext cx="8377881" cy="525130"/>
          </a:xfrm>
          <a:prstGeom prst="rect">
            <a:avLst/>
          </a:prstGeom>
          <a:scene3d>
            <a:camera prst="orthographicFront"/>
            <a:lightRig rig="threePt" dir="t"/>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800"/>
              <a:t>REMINDER: This meeting is being recorded.</a:t>
            </a:r>
          </a:p>
        </p:txBody>
      </p:sp>
    </p:spTree>
    <p:extLst>
      <p:ext uri="{BB962C8B-B14F-4D97-AF65-F5344CB8AC3E}">
        <p14:creationId xmlns:p14="http://schemas.microsoft.com/office/powerpoint/2010/main" val="419829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5D4CA-0371-4E19-D1B9-283DEB2F4A97}"/>
              </a:ext>
            </a:extLst>
          </p:cNvPr>
          <p:cNvSpPr>
            <a:spLocks noGrp="1"/>
          </p:cNvSpPr>
          <p:nvPr>
            <p:ph type="title"/>
          </p:nvPr>
        </p:nvSpPr>
        <p:spPr/>
        <p:txBody>
          <a:bodyPr/>
          <a:lstStyle/>
          <a:p>
            <a:r>
              <a:rPr lang="en-US"/>
              <a:t>Modifications to Existing CWEs (2 of 2)</a:t>
            </a:r>
          </a:p>
        </p:txBody>
      </p:sp>
      <p:sp>
        <p:nvSpPr>
          <p:cNvPr id="3" name="Content Placeholder 2">
            <a:extLst>
              <a:ext uri="{FF2B5EF4-FFF2-40B4-BE49-F238E27FC236}">
                <a16:creationId xmlns:a16="http://schemas.microsoft.com/office/drawing/2014/main" id="{4F27C809-5C80-FE73-EB4E-08DE41C4D17A}"/>
              </a:ext>
            </a:extLst>
          </p:cNvPr>
          <p:cNvSpPr>
            <a:spLocks noGrp="1"/>
          </p:cNvSpPr>
          <p:nvPr>
            <p:ph idx="1"/>
          </p:nvPr>
        </p:nvSpPr>
        <p:spPr/>
        <p:txBody>
          <a:bodyPr/>
          <a:lstStyle/>
          <a:p>
            <a:pPr marL="0" indent="0">
              <a:buNone/>
            </a:pPr>
            <a:r>
              <a:rPr lang="en-US" b="0"/>
              <a:t>Internal Tracker #: Short Description</a:t>
            </a:r>
          </a:p>
          <a:p>
            <a:r>
              <a:rPr lang="en-US" b="0"/>
              <a:t>603: CWE wide content formatting cleanup</a:t>
            </a:r>
          </a:p>
          <a:p>
            <a:r>
              <a:rPr lang="en-US" b="0"/>
              <a:t>533: Proposal to make CWE-1264 a variant of CWE-1280</a:t>
            </a:r>
          </a:p>
          <a:p>
            <a:r>
              <a:rPr lang="en-US" b="0"/>
              <a:t>534: Move CWE-1319 from existing category to new Physical Access Issues and Concerns Category</a:t>
            </a:r>
          </a:p>
          <a:p>
            <a:r>
              <a:rPr lang="en-US" b="0"/>
              <a:t>535: Move CWE-1300 from existing category to new Physical Access Issues and Concerns Category</a:t>
            </a:r>
          </a:p>
          <a:p>
            <a:r>
              <a:rPr lang="en-US" b="0"/>
              <a:t>536: Move CWE-1278 from existing category to new Physical Access Issues and Concerns Category</a:t>
            </a:r>
          </a:p>
          <a:p>
            <a:endParaRPr lang="en-US"/>
          </a:p>
        </p:txBody>
      </p:sp>
      <p:sp>
        <p:nvSpPr>
          <p:cNvPr id="4" name="Slide Number Placeholder 3">
            <a:extLst>
              <a:ext uri="{FF2B5EF4-FFF2-40B4-BE49-F238E27FC236}">
                <a16:creationId xmlns:a16="http://schemas.microsoft.com/office/drawing/2014/main" id="{47862B53-C137-F1EC-3E5A-97AA95CBBD5A}"/>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20</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694065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BC74E-0B50-64FF-8272-F7235B86CFFF}"/>
              </a:ext>
            </a:extLst>
          </p:cNvPr>
          <p:cNvSpPr>
            <a:spLocks noGrp="1"/>
          </p:cNvSpPr>
          <p:nvPr>
            <p:ph type="title"/>
          </p:nvPr>
        </p:nvSpPr>
        <p:spPr/>
        <p:txBody>
          <a:bodyPr/>
          <a:lstStyle/>
          <a:p>
            <a:r>
              <a:rPr lang="en-US"/>
              <a:t>Schema Changes</a:t>
            </a:r>
          </a:p>
        </p:txBody>
      </p:sp>
      <p:sp>
        <p:nvSpPr>
          <p:cNvPr id="3" name="Content Placeholder 2">
            <a:extLst>
              <a:ext uri="{FF2B5EF4-FFF2-40B4-BE49-F238E27FC236}">
                <a16:creationId xmlns:a16="http://schemas.microsoft.com/office/drawing/2014/main" id="{D2981027-03A8-EC27-3DE8-3C531ACDC627}"/>
              </a:ext>
            </a:extLst>
          </p:cNvPr>
          <p:cNvSpPr>
            <a:spLocks noGrp="1"/>
          </p:cNvSpPr>
          <p:nvPr>
            <p:ph idx="1"/>
          </p:nvPr>
        </p:nvSpPr>
        <p:spPr/>
        <p:txBody>
          <a:bodyPr/>
          <a:lstStyle/>
          <a:p>
            <a:r>
              <a:rPr lang="en-US" b="0"/>
              <a:t>125: Consider "Hardware Description Language" for Language Class</a:t>
            </a:r>
          </a:p>
          <a:p>
            <a:r>
              <a:rPr lang="en-US" b="0"/>
              <a:t>434: Clarify definition / use of "Technologies Class: Technology Independent" under Applicable Platforms</a:t>
            </a:r>
          </a:p>
          <a:p>
            <a:endParaRPr lang="en-US"/>
          </a:p>
        </p:txBody>
      </p:sp>
      <p:sp>
        <p:nvSpPr>
          <p:cNvPr id="4" name="Slide Number Placeholder 3">
            <a:extLst>
              <a:ext uri="{FF2B5EF4-FFF2-40B4-BE49-F238E27FC236}">
                <a16:creationId xmlns:a16="http://schemas.microsoft.com/office/drawing/2014/main" id="{83C33AE5-169D-9C22-CA97-B92242327074}"/>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21</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4512467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349BE-4AA2-2C30-C596-3AEB29930C00}"/>
              </a:ext>
            </a:extLst>
          </p:cNvPr>
          <p:cNvSpPr>
            <a:spLocks noGrp="1"/>
          </p:cNvSpPr>
          <p:nvPr>
            <p:ph type="title"/>
          </p:nvPr>
        </p:nvSpPr>
        <p:spPr/>
        <p:txBody>
          <a:bodyPr/>
          <a:lstStyle/>
          <a:p>
            <a:r>
              <a:rPr lang="en-US"/>
              <a:t>Questions / Thoughts / Comments</a:t>
            </a:r>
          </a:p>
        </p:txBody>
      </p:sp>
      <p:sp>
        <p:nvSpPr>
          <p:cNvPr id="3" name="Content Placeholder 2">
            <a:extLst>
              <a:ext uri="{FF2B5EF4-FFF2-40B4-BE49-F238E27FC236}">
                <a16:creationId xmlns:a16="http://schemas.microsoft.com/office/drawing/2014/main" id="{EF01CAF0-C53E-3B77-3DDE-9F90BEF6865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0AF24919-977A-D0A5-B07C-06DE5F3B98C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22</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418624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CA74A-3141-9B4D-BB33-D320F37C039C}"/>
              </a:ext>
            </a:extLst>
          </p:cNvPr>
          <p:cNvSpPr>
            <a:spLocks noGrp="1"/>
          </p:cNvSpPr>
          <p:nvPr>
            <p:ph type="title"/>
          </p:nvPr>
        </p:nvSpPr>
        <p:spPr/>
        <p:txBody>
          <a:bodyPr/>
          <a:lstStyle/>
          <a:p>
            <a:r>
              <a:rPr lang="en-US">
                <a:latin typeface="Helvetica LT Std"/>
                <a:ea typeface="Verdana"/>
              </a:rPr>
              <a:t>Next Meeting (</a:t>
            </a:r>
            <a:r>
              <a:rPr lang="en-US">
                <a:solidFill>
                  <a:srgbClr val="FF0000"/>
                </a:solidFill>
                <a:latin typeface="Helvetica LT Std"/>
                <a:ea typeface="Verdana"/>
              </a:rPr>
              <a:t>September 9</a:t>
            </a:r>
            <a:r>
              <a:rPr lang="en-US">
                <a:latin typeface="Helvetica LT Std"/>
                <a:ea typeface="Verdana"/>
              </a:rPr>
              <a:t>)</a:t>
            </a:r>
          </a:p>
        </p:txBody>
      </p:sp>
      <p:sp>
        <p:nvSpPr>
          <p:cNvPr id="3" name="Content Placeholder 2">
            <a:extLst>
              <a:ext uri="{FF2B5EF4-FFF2-40B4-BE49-F238E27FC236}">
                <a16:creationId xmlns:a16="http://schemas.microsoft.com/office/drawing/2014/main" id="{0211F04A-A36B-C84B-AC7A-10CEB1D91425}"/>
              </a:ext>
            </a:extLst>
          </p:cNvPr>
          <p:cNvSpPr>
            <a:spLocks noGrp="1"/>
          </p:cNvSpPr>
          <p:nvPr>
            <p:ph idx="1"/>
          </p:nvPr>
        </p:nvSpPr>
        <p:spPr/>
        <p:txBody>
          <a:bodyPr vert="horz" lIns="91440" tIns="45720" rIns="91440" bIns="45720" rtlCol="0" anchor="t">
            <a:normAutofit fontScale="92500" lnSpcReduction="20000"/>
          </a:bodyPr>
          <a:lstStyle/>
          <a:p>
            <a:pPr lvl="0"/>
            <a:endParaRPr lang="en-US" sz="2100">
              <a:latin typeface="Tahoma" panose="020B0604030504040204" pitchFamily="34" charset="0"/>
              <a:ea typeface="Tahoma" panose="020B0604030504040204" pitchFamily="34" charset="0"/>
              <a:cs typeface="Tahoma" panose="020B0604030504040204" pitchFamily="34" charset="0"/>
            </a:endParaRPr>
          </a:p>
          <a:p>
            <a:pPr lvl="0"/>
            <a:endParaRPr lang="en-US">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100">
              <a:latin typeface="Tahoma" panose="020B0604030504040204" pitchFamily="34" charset="0"/>
              <a:ea typeface="Tahoma" panose="020B0604030504040204" pitchFamily="34" charset="0"/>
              <a:cs typeface="Tahoma" panose="020B0604030504040204" pitchFamily="34" charset="0"/>
            </a:endParaRPr>
          </a:p>
          <a:p>
            <a:endParaRPr lang="en-US" sz="2100">
              <a:latin typeface="Tahoma" panose="020B0604030504040204" pitchFamily="34" charset="0"/>
              <a:ea typeface="Tahoma" panose="020B0604030504040204" pitchFamily="34" charset="0"/>
              <a:cs typeface="Tahoma" panose="020B0604030504040204" pitchFamily="34" charset="0"/>
            </a:endParaRPr>
          </a:p>
          <a:p>
            <a:r>
              <a:rPr lang="en-US" sz="2400">
                <a:latin typeface="Tahoma"/>
                <a:ea typeface="Verdana"/>
              </a:rPr>
              <a:t>Mailing List: </a:t>
            </a:r>
            <a:r>
              <a:rPr lang="en-US" sz="2400" b="0" i="1">
                <a:ea typeface="Verdana"/>
                <a:hlinkClick r:id="rId3"/>
              </a:rPr>
              <a:t>hw-cwe-special-interest-group-sig-list@mitre.org</a:t>
            </a:r>
            <a:endParaRPr lang="en-US" sz="2400" b="0" i="1">
              <a:ea typeface="Verdana"/>
            </a:endParaRPr>
          </a:p>
          <a:p>
            <a:pPr marL="543560" lvl="1"/>
            <a:r>
              <a:rPr lang="en-US" b="1" i="1">
                <a:ea typeface="Verdana"/>
                <a:cs typeface="Tahoma"/>
              </a:rPr>
              <a:t>NOTE: All mailing list items are archived publicly at:</a:t>
            </a:r>
          </a:p>
          <a:p>
            <a:pPr lvl="2"/>
            <a:r>
              <a:rPr lang="en-US" b="0" i="1">
                <a:ea typeface="Verdana"/>
                <a:hlinkClick r:id="rId4"/>
              </a:rPr>
              <a:t>https://www.mail-archive.com/hw-cwe-special-interest-group-sig-list@mitre.org/</a:t>
            </a:r>
            <a:endParaRPr lang="en-US" sz="2400" b="0" i="1">
              <a:ea typeface="Verdana"/>
            </a:endParaRPr>
          </a:p>
          <a:p>
            <a:r>
              <a:rPr lang="en-US" sz="2100">
                <a:latin typeface="Tahoma"/>
                <a:ea typeface="Tahoma"/>
                <a:cs typeface="Tahoma"/>
              </a:rPr>
              <a:t>What would members of this body like to see for the next HW SIG agenda?</a:t>
            </a:r>
          </a:p>
          <a:p>
            <a:r>
              <a:rPr lang="en-US" sz="2100">
                <a:latin typeface="Tahoma"/>
                <a:ea typeface="Tahoma"/>
                <a:cs typeface="Tahoma"/>
              </a:rPr>
              <a:t>Questions, Requests to present? Please let us know. </a:t>
            </a:r>
            <a:endParaRPr lang="en-US" sz="2100">
              <a:latin typeface="Tahoma" panose="020B0604030504040204" pitchFamily="34" charset="0"/>
              <a:ea typeface="Tahoma" panose="020B0604030504040204" pitchFamily="34" charset="0"/>
              <a:cs typeface="Tahoma" panose="020B0604030504040204" pitchFamily="34" charset="0"/>
            </a:endParaRPr>
          </a:p>
          <a:p>
            <a:pPr marL="286385" lvl="1" indent="0">
              <a:buNone/>
            </a:pPr>
            <a:endParaRPr lang="en-US" sz="1800">
              <a:latin typeface="Tahoma" panose="020B0604030504040204" pitchFamily="34" charset="0"/>
            </a:endParaRPr>
          </a:p>
          <a:p>
            <a:endParaRPr lang="en-US" sz="210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620A4E05-961E-4B4F-8266-033C7DFE6ED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23</a:t>
            </a:fld>
            <a:r>
              <a:rPr lang="en-US"/>
              <a:t> </a:t>
            </a:r>
            <a:r>
              <a:rPr lang="en-US">
                <a:solidFill>
                  <a:srgbClr val="C1CD23"/>
                </a:solidFill>
              </a:rPr>
              <a:t>|</a:t>
            </a:r>
          </a:p>
        </p:txBody>
      </p:sp>
      <p:sp>
        <p:nvSpPr>
          <p:cNvPr id="5" name="Rounded Rectangle 4">
            <a:extLst>
              <a:ext uri="{FF2B5EF4-FFF2-40B4-BE49-F238E27FC236}">
                <a16:creationId xmlns:a16="http://schemas.microsoft.com/office/drawing/2014/main" id="{A875774B-28BE-5740-80EC-20E0FE5DE5B0}"/>
              </a:ext>
            </a:extLst>
          </p:cNvPr>
          <p:cNvSpPr/>
          <p:nvPr/>
        </p:nvSpPr>
        <p:spPr>
          <a:xfrm>
            <a:off x="2221230" y="1393669"/>
            <a:ext cx="5006340" cy="53680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CWE@MITRE.ORG</a:t>
            </a:r>
          </a:p>
        </p:txBody>
      </p:sp>
    </p:spTree>
    <p:extLst>
      <p:ext uri="{BB962C8B-B14F-4D97-AF65-F5344CB8AC3E}">
        <p14:creationId xmlns:p14="http://schemas.microsoft.com/office/powerpoint/2010/main" val="604466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A58CDD-EAB3-D5DB-68DC-F1AD8B799535}"/>
              </a:ext>
            </a:extLst>
          </p:cNvPr>
          <p:cNvSpPr>
            <a:spLocks noGrp="1"/>
          </p:cNvSpPr>
          <p:nvPr>
            <p:ph type="ctrTitle" sz="quarter"/>
          </p:nvPr>
        </p:nvSpPr>
        <p:spPr>
          <a:xfrm>
            <a:off x="514350" y="1332615"/>
            <a:ext cx="8115300" cy="1352549"/>
          </a:xfrm>
        </p:spPr>
        <p:txBody>
          <a:bodyPr/>
          <a:lstStyle/>
          <a:p>
            <a:pPr marL="0" indent="0"/>
            <a:r>
              <a:rPr lang="en-US"/>
              <a:t>BACKUP</a:t>
            </a:r>
          </a:p>
        </p:txBody>
      </p:sp>
      <p:sp>
        <p:nvSpPr>
          <p:cNvPr id="4" name="Slide Number Placeholder 3">
            <a:extLst>
              <a:ext uri="{FF2B5EF4-FFF2-40B4-BE49-F238E27FC236}">
                <a16:creationId xmlns:a16="http://schemas.microsoft.com/office/drawing/2014/main" id="{AE738E7D-4756-7048-88BA-7520F36DD17B}"/>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24</a:t>
            </a:fld>
            <a:r>
              <a:rPr lang="en-US"/>
              <a:t> </a:t>
            </a:r>
            <a:r>
              <a:rPr lang="en-US">
                <a:solidFill>
                  <a:srgbClr val="C1CD23"/>
                </a:solidFill>
              </a:rPr>
              <a:t>|</a:t>
            </a:r>
          </a:p>
        </p:txBody>
      </p:sp>
    </p:spTree>
    <p:extLst>
      <p:ext uri="{BB962C8B-B14F-4D97-AF65-F5344CB8AC3E}">
        <p14:creationId xmlns:p14="http://schemas.microsoft.com/office/powerpoint/2010/main" val="2128038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A58CDD-EAB3-D5DB-68DC-F1AD8B799535}"/>
              </a:ext>
            </a:extLst>
          </p:cNvPr>
          <p:cNvSpPr>
            <a:spLocks noGrp="1"/>
          </p:cNvSpPr>
          <p:nvPr>
            <p:ph type="ctrTitle" sz="quarter"/>
          </p:nvPr>
        </p:nvSpPr>
        <p:spPr>
          <a:xfrm>
            <a:off x="514350" y="1219201"/>
            <a:ext cx="8115300" cy="1352549"/>
          </a:xfrm>
        </p:spPr>
        <p:txBody>
          <a:bodyPr/>
          <a:lstStyle/>
          <a:p>
            <a:pPr marL="0" indent="0"/>
            <a:br>
              <a:rPr lang="en-US"/>
            </a:br>
            <a:br>
              <a:rPr lang="en-US"/>
            </a:br>
            <a:r>
              <a:rPr lang="en-US"/>
              <a:t>New Category Proposal</a:t>
            </a:r>
            <a:br>
              <a:rPr lang="en-US"/>
            </a:br>
            <a:br>
              <a:rPr lang="en-US" sz="3200">
                <a:ea typeface="Verdana"/>
              </a:rPr>
            </a:br>
            <a:r>
              <a:rPr lang="en-US" sz="3200">
                <a:ea typeface="Verdana"/>
              </a:rPr>
              <a:t>Paul Wortman - BACKUP</a:t>
            </a:r>
            <a:endParaRPr lang="en-US"/>
          </a:p>
        </p:txBody>
      </p:sp>
      <p:sp>
        <p:nvSpPr>
          <p:cNvPr id="4" name="Slide Number Placeholder 3">
            <a:extLst>
              <a:ext uri="{FF2B5EF4-FFF2-40B4-BE49-F238E27FC236}">
                <a16:creationId xmlns:a16="http://schemas.microsoft.com/office/drawing/2014/main" id="{AE738E7D-4756-7048-88BA-7520F36DD17B}"/>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25</a:t>
            </a:fld>
            <a:r>
              <a:rPr lang="en-US"/>
              <a:t> </a:t>
            </a:r>
            <a:r>
              <a:rPr lang="en-US">
                <a:solidFill>
                  <a:srgbClr val="C1CD23"/>
                </a:solidFill>
              </a:rPr>
              <a:t>|</a:t>
            </a:r>
          </a:p>
        </p:txBody>
      </p:sp>
    </p:spTree>
    <p:extLst>
      <p:ext uri="{BB962C8B-B14F-4D97-AF65-F5344CB8AC3E}">
        <p14:creationId xmlns:p14="http://schemas.microsoft.com/office/powerpoint/2010/main" val="1402990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A609-4188-4B63-8113-C478CD839E54}"/>
              </a:ext>
            </a:extLst>
          </p:cNvPr>
          <p:cNvSpPr>
            <a:spLocks noGrp="1"/>
          </p:cNvSpPr>
          <p:nvPr>
            <p:ph type="title"/>
          </p:nvPr>
        </p:nvSpPr>
        <p:spPr/>
        <p:txBody>
          <a:bodyPr/>
          <a:lstStyle/>
          <a:p>
            <a:r>
              <a:rPr lang="en-US"/>
              <a:t>Untrusted Manufacturing</a:t>
            </a:r>
          </a:p>
        </p:txBody>
      </p:sp>
      <p:sp>
        <p:nvSpPr>
          <p:cNvPr id="3" name="Content Placeholder 2">
            <a:extLst>
              <a:ext uri="{FF2B5EF4-FFF2-40B4-BE49-F238E27FC236}">
                <a16:creationId xmlns:a16="http://schemas.microsoft.com/office/drawing/2014/main" id="{AE08E6DC-72F6-452F-93A7-3FCCA2BB9BFD}"/>
              </a:ext>
            </a:extLst>
          </p:cNvPr>
          <p:cNvSpPr>
            <a:spLocks noGrp="1"/>
          </p:cNvSpPr>
          <p:nvPr>
            <p:ph idx="1"/>
          </p:nvPr>
        </p:nvSpPr>
        <p:spPr/>
        <p:txBody>
          <a:bodyPr>
            <a:normAutofit lnSpcReduction="10000"/>
          </a:bodyPr>
          <a:lstStyle/>
          <a:p>
            <a:r>
              <a:rPr lang="en-US" sz="1350" b="1"/>
              <a:t>Motivation for the Proposal:  </a:t>
            </a:r>
            <a:r>
              <a:rPr lang="en-US" sz="1350"/>
              <a:t>This category covers a potential introduction on unexpected weaknesses due to Security &amp; trust concerns ranging from software to hardware to human resources</a:t>
            </a:r>
            <a:endParaRPr lang="en-US" sz="1350" b="1"/>
          </a:p>
          <a:p>
            <a:r>
              <a:rPr lang="en-US" sz="1350" b="1"/>
              <a:t>Gaps Observed:  </a:t>
            </a:r>
            <a:r>
              <a:rPr lang="en-US" sz="1350"/>
              <a:t>Covering a similar area of concern as Hardware Trojans, the weaknesses that are not currently present that deal with the manufacturing process, trust assurance of work (e.g. fidelity to original design / function), protections of IP, tracking of provenance / pedigree, &amp; introductions of malicious alterations / circuits</a:t>
            </a:r>
            <a:endParaRPr lang="en-US" sz="1350" b="1"/>
          </a:p>
          <a:p>
            <a:r>
              <a:rPr lang="en-US" sz="1350" b="1"/>
              <a:t>How the proposal addresses gaps:  </a:t>
            </a:r>
            <a:r>
              <a:rPr lang="en-US" sz="1350"/>
              <a:t>Bring to light the concerns across the supply chain relating to the lost / protection of Intellectual Property (IP) and/or the deployment of protections against malicious alterations / behavior</a:t>
            </a:r>
          </a:p>
          <a:p>
            <a:pPr lvl="1"/>
            <a:r>
              <a:rPr lang="en-US" sz="1350"/>
              <a:t>While the exact weaknesses are not precisely defined, the protection mechanisms &amp; techniques are</a:t>
            </a:r>
          </a:p>
          <a:p>
            <a:r>
              <a:rPr lang="en-US" sz="1350" b="1"/>
              <a:t>How change fit within current CWE structures:  </a:t>
            </a:r>
            <a:endParaRPr lang="en-US" sz="1350"/>
          </a:p>
          <a:p>
            <a:pPr lvl="1"/>
            <a:r>
              <a:rPr lang="en-US" sz="1350"/>
              <a:t>Could fit under other categories, perhaps would work as a class?</a:t>
            </a:r>
          </a:p>
          <a:p>
            <a:pPr lvl="1"/>
            <a:r>
              <a:rPr lang="en-US" sz="1350"/>
              <a:t>Need to determine an appropriate scope</a:t>
            </a:r>
          </a:p>
          <a:p>
            <a:pPr lvl="2"/>
            <a:r>
              <a:rPr lang="en-US" sz="1050"/>
              <a:t>Shares threat to IP with Hardware Trojans; HT used to cause eventual change in behavior/outcome of implemented logic locking</a:t>
            </a:r>
          </a:p>
        </p:txBody>
      </p:sp>
      <p:sp>
        <p:nvSpPr>
          <p:cNvPr id="4" name="TextBox 3">
            <a:extLst>
              <a:ext uri="{FF2B5EF4-FFF2-40B4-BE49-F238E27FC236}">
                <a16:creationId xmlns:a16="http://schemas.microsoft.com/office/drawing/2014/main" id="{6E877B0E-FF29-D5EF-81ED-7F1EFA4CD88B}"/>
              </a:ext>
            </a:extLst>
          </p:cNvPr>
          <p:cNvSpPr txBox="1"/>
          <p:nvPr/>
        </p:nvSpPr>
        <p:spPr>
          <a:xfrm>
            <a:off x="3617186" y="4814351"/>
            <a:ext cx="2278188" cy="261610"/>
          </a:xfrm>
          <a:prstGeom prst="rect">
            <a:avLst/>
          </a:prstGeom>
          <a:noFill/>
        </p:spPr>
        <p:txBody>
          <a:bodyPr wrap="none" rtlCol="0">
            <a:spAutoFit/>
          </a:bodyPr>
          <a:lstStyle/>
          <a:p>
            <a:r>
              <a:rPr lang="en-US" sz="1100" i="1"/>
              <a:t>Slides provided by external presenter</a:t>
            </a:r>
          </a:p>
        </p:txBody>
      </p:sp>
    </p:spTree>
    <p:extLst>
      <p:ext uri="{BB962C8B-B14F-4D97-AF65-F5344CB8AC3E}">
        <p14:creationId xmlns:p14="http://schemas.microsoft.com/office/powerpoint/2010/main" val="4758323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66036-B27B-49DD-8F20-33FF6A6465B2}"/>
              </a:ext>
            </a:extLst>
          </p:cNvPr>
          <p:cNvSpPr>
            <a:spLocks noGrp="1"/>
          </p:cNvSpPr>
          <p:nvPr>
            <p:ph type="title"/>
          </p:nvPr>
        </p:nvSpPr>
        <p:spPr/>
        <p:txBody>
          <a:bodyPr/>
          <a:lstStyle/>
          <a:p>
            <a:r>
              <a:rPr lang="en-US"/>
              <a:t>Hardware Trojans</a:t>
            </a:r>
          </a:p>
        </p:txBody>
      </p:sp>
      <p:sp>
        <p:nvSpPr>
          <p:cNvPr id="3" name="Content Placeholder 2">
            <a:extLst>
              <a:ext uri="{FF2B5EF4-FFF2-40B4-BE49-F238E27FC236}">
                <a16:creationId xmlns:a16="http://schemas.microsoft.com/office/drawing/2014/main" id="{FB599D99-C0B9-495E-80BE-11465388ACE9}"/>
              </a:ext>
            </a:extLst>
          </p:cNvPr>
          <p:cNvSpPr>
            <a:spLocks noGrp="1"/>
          </p:cNvSpPr>
          <p:nvPr>
            <p:ph idx="1"/>
          </p:nvPr>
        </p:nvSpPr>
        <p:spPr/>
        <p:txBody>
          <a:bodyPr>
            <a:noAutofit/>
          </a:bodyPr>
          <a:lstStyle/>
          <a:p>
            <a:r>
              <a:rPr lang="en-US" sz="1275" b="1"/>
              <a:t>Motivation for the Proposal:  </a:t>
            </a:r>
            <a:r>
              <a:rPr lang="en-US" sz="1275"/>
              <a:t>Range of insertions from netlist stage to fabrication &amp; a variety of implementation / focuses</a:t>
            </a:r>
          </a:p>
          <a:p>
            <a:pPr lvl="1"/>
            <a:r>
              <a:rPr lang="en-US" sz="1275"/>
              <a:t>Argument is that “Hardware Trojans” is not itself a weakness </a:t>
            </a:r>
            <a:r>
              <a:rPr lang="en-US" sz="1275" i="1"/>
              <a:t>but</a:t>
            </a:r>
            <a:r>
              <a:rPr lang="en-US" sz="1275"/>
              <a:t> rather a common characteristic that describes the result of exploiting or inserting weaknesses into a design</a:t>
            </a:r>
          </a:p>
          <a:p>
            <a:r>
              <a:rPr lang="en-US" sz="1275" b="1"/>
              <a:t>Gaps Observed:  </a:t>
            </a:r>
            <a:r>
              <a:rPr lang="en-US" sz="1275"/>
              <a:t>Lack of awareness / connection between existing Hardware Trojan resources (e.g. Trust-Hub) &amp; the CWE</a:t>
            </a:r>
          </a:p>
          <a:p>
            <a:pPr lvl="1"/>
            <a:r>
              <a:rPr lang="en-US" sz="1275"/>
              <a:t>Desire to represent the weaknesses that allow for the insertion, use, detection, activation of Hardware Trojans</a:t>
            </a:r>
          </a:p>
          <a:p>
            <a:r>
              <a:rPr lang="en-US" sz="1275" b="1"/>
              <a:t>How the proposal addresses gaps:  </a:t>
            </a:r>
            <a:r>
              <a:rPr lang="en-US" sz="1275"/>
              <a:t>Presents a clear category of concern that</a:t>
            </a:r>
          </a:p>
          <a:p>
            <a:pPr lvl="1"/>
            <a:r>
              <a:rPr lang="en-US" sz="1275"/>
              <a:t>Outlines the broad space of injection, introduction, &amp; insertion</a:t>
            </a:r>
          </a:p>
          <a:p>
            <a:pPr lvl="2"/>
            <a:r>
              <a:rPr lang="en-US" sz="1275"/>
              <a:t>More weaknesses of protections, mitigations, &amp; documentation</a:t>
            </a:r>
          </a:p>
          <a:p>
            <a:pPr lvl="1"/>
            <a:r>
              <a:rPr lang="en-US" sz="1275"/>
              <a:t>Provide detection &amp; mitigative information</a:t>
            </a:r>
          </a:p>
          <a:p>
            <a:pPr lvl="2"/>
            <a:r>
              <a:rPr lang="en-US" sz="1275"/>
              <a:t>Give the detection &amp; mitigation techniques for searching, locating, &amp; neutralizing Hardware Trojans</a:t>
            </a:r>
          </a:p>
          <a:p>
            <a:r>
              <a:rPr lang="en-US" sz="1275" b="1"/>
              <a:t>How change fit within current CWE structures:  </a:t>
            </a:r>
          </a:p>
          <a:p>
            <a:pPr lvl="1"/>
            <a:r>
              <a:rPr lang="en-US" sz="1275"/>
              <a:t>Concepts could fit under “Manufacturing and Life Cycles Management Concerns” (1195) or “General Circuit and Logic Design Concern” (1199); but Hardware Trojans are not specifically the weakness</a:t>
            </a:r>
          </a:p>
          <a:p>
            <a:endParaRPr lang="en-US" sz="1275"/>
          </a:p>
        </p:txBody>
      </p:sp>
      <p:sp>
        <p:nvSpPr>
          <p:cNvPr id="4" name="TextBox 3">
            <a:extLst>
              <a:ext uri="{FF2B5EF4-FFF2-40B4-BE49-F238E27FC236}">
                <a16:creationId xmlns:a16="http://schemas.microsoft.com/office/drawing/2014/main" id="{D50EADFD-1D86-C149-1981-369727F84C9E}"/>
              </a:ext>
            </a:extLst>
          </p:cNvPr>
          <p:cNvSpPr txBox="1"/>
          <p:nvPr/>
        </p:nvSpPr>
        <p:spPr>
          <a:xfrm>
            <a:off x="3617186" y="4814351"/>
            <a:ext cx="2278188" cy="261610"/>
          </a:xfrm>
          <a:prstGeom prst="rect">
            <a:avLst/>
          </a:prstGeom>
          <a:noFill/>
        </p:spPr>
        <p:txBody>
          <a:bodyPr wrap="none" rtlCol="0">
            <a:spAutoFit/>
          </a:bodyPr>
          <a:lstStyle/>
          <a:p>
            <a:r>
              <a:rPr lang="en-US" sz="1100" i="1"/>
              <a:t>Slides provided by external presenter</a:t>
            </a:r>
          </a:p>
        </p:txBody>
      </p:sp>
    </p:spTree>
    <p:extLst>
      <p:ext uri="{BB962C8B-B14F-4D97-AF65-F5344CB8AC3E}">
        <p14:creationId xmlns:p14="http://schemas.microsoft.com/office/powerpoint/2010/main" val="31055089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66036-B27B-49DD-8F20-33FF6A6465B2}"/>
              </a:ext>
            </a:extLst>
          </p:cNvPr>
          <p:cNvSpPr>
            <a:spLocks noGrp="1"/>
          </p:cNvSpPr>
          <p:nvPr>
            <p:ph type="title"/>
          </p:nvPr>
        </p:nvSpPr>
        <p:spPr/>
        <p:txBody>
          <a:bodyPr/>
          <a:lstStyle/>
          <a:p>
            <a:r>
              <a:rPr lang="en-US" sz="2400"/>
              <a:t>Environmental System Issue</a:t>
            </a:r>
            <a:endParaRPr lang="en-US"/>
          </a:p>
        </p:txBody>
      </p:sp>
      <p:sp>
        <p:nvSpPr>
          <p:cNvPr id="3" name="Content Placeholder 2">
            <a:extLst>
              <a:ext uri="{FF2B5EF4-FFF2-40B4-BE49-F238E27FC236}">
                <a16:creationId xmlns:a16="http://schemas.microsoft.com/office/drawing/2014/main" id="{FB599D99-C0B9-495E-80BE-11465388ACE9}"/>
              </a:ext>
            </a:extLst>
          </p:cNvPr>
          <p:cNvSpPr>
            <a:spLocks noGrp="1"/>
          </p:cNvSpPr>
          <p:nvPr>
            <p:ph idx="1"/>
          </p:nvPr>
        </p:nvSpPr>
        <p:spPr/>
        <p:txBody>
          <a:bodyPr>
            <a:noAutofit/>
          </a:bodyPr>
          <a:lstStyle/>
          <a:p>
            <a:r>
              <a:rPr lang="en-US" sz="1350" b="1"/>
              <a:t>Motivation for the Proposal:  </a:t>
            </a:r>
            <a:r>
              <a:rPr lang="en-US" sz="1350"/>
              <a:t>As the variety of environments that IC/embedded systems/SoC/devices operate within expand, there is a desire to harden these elements against external influence</a:t>
            </a:r>
          </a:p>
          <a:p>
            <a:pPr lvl="1"/>
            <a:r>
              <a:rPr lang="en-US" sz="1350"/>
              <a:t>Whether intentional or not the external influence could affect operation (malicious or not)</a:t>
            </a:r>
          </a:p>
          <a:p>
            <a:r>
              <a:rPr lang="en-US" sz="1350" b="1"/>
              <a:t>Gaps Observed:  </a:t>
            </a:r>
            <a:r>
              <a:rPr lang="en-US" sz="1350"/>
              <a:t>Initially in PUF research, lack of consideration for security-based concerns.</a:t>
            </a:r>
          </a:p>
          <a:p>
            <a:pPr lvl="1"/>
            <a:r>
              <a:rPr lang="en-US" sz="1350"/>
              <a:t>PUF proposed as UUID, Challenge/Response, or as a seed for RNG</a:t>
            </a:r>
          </a:p>
          <a:p>
            <a:pPr lvl="1"/>
            <a:r>
              <a:rPr lang="en-US" sz="1350"/>
              <a:t>A keystone of PUF is the unique environment if each PCB/environment being operated in</a:t>
            </a:r>
          </a:p>
          <a:p>
            <a:pPr lvl="1"/>
            <a:r>
              <a:rPr lang="en-US" sz="1350"/>
              <a:t>Similar concerns with electro-magnetic properties of transistors in chips/memory circuits</a:t>
            </a:r>
          </a:p>
          <a:p>
            <a:pPr lvl="2"/>
            <a:r>
              <a:rPr lang="en-US" sz="1350"/>
              <a:t>Can affect </a:t>
            </a:r>
            <a:r>
              <a:rPr lang="en-US" sz="1350" i="1"/>
              <a:t>assumptions</a:t>
            </a:r>
            <a:r>
              <a:rPr lang="en-US" sz="1350"/>
              <a:t> made on operation of electrical devices</a:t>
            </a:r>
          </a:p>
          <a:p>
            <a:r>
              <a:rPr lang="en-US" sz="1350" b="1"/>
              <a:t>How the proposal addresses gaps:</a:t>
            </a:r>
          </a:p>
          <a:p>
            <a:pPr lvl="1"/>
            <a:r>
              <a:rPr lang="en-US" sz="1350"/>
              <a:t>Improves / Provides attention to the scope of initial concerns &amp; considerations that can lead to exploitable weaknesses to electronic &amp; mechanical devices</a:t>
            </a:r>
          </a:p>
          <a:p>
            <a:r>
              <a:rPr lang="en-US" sz="1350" b="1"/>
              <a:t>How change fit within current CWE structures:  </a:t>
            </a:r>
          </a:p>
          <a:p>
            <a:pPr lvl="1"/>
            <a:r>
              <a:rPr lang="en-US" sz="1350"/>
              <a:t>Not as widely covering space as “Cross-Cutting Problems” (1208) &amp; uniquely enough to not fit under any of the other Hardware Design View (1194)</a:t>
            </a:r>
          </a:p>
          <a:p>
            <a:endParaRPr lang="en-US" sz="1350"/>
          </a:p>
        </p:txBody>
      </p:sp>
      <p:sp>
        <p:nvSpPr>
          <p:cNvPr id="4" name="TextBox 3">
            <a:extLst>
              <a:ext uri="{FF2B5EF4-FFF2-40B4-BE49-F238E27FC236}">
                <a16:creationId xmlns:a16="http://schemas.microsoft.com/office/drawing/2014/main" id="{6F89A4C0-4CF3-EE8D-15B3-52CDB4ED2AB9}"/>
              </a:ext>
            </a:extLst>
          </p:cNvPr>
          <p:cNvSpPr txBox="1"/>
          <p:nvPr/>
        </p:nvSpPr>
        <p:spPr>
          <a:xfrm>
            <a:off x="3617186" y="4814351"/>
            <a:ext cx="2278188" cy="261610"/>
          </a:xfrm>
          <a:prstGeom prst="rect">
            <a:avLst/>
          </a:prstGeom>
          <a:noFill/>
        </p:spPr>
        <p:txBody>
          <a:bodyPr wrap="none" rtlCol="0">
            <a:spAutoFit/>
          </a:bodyPr>
          <a:lstStyle/>
          <a:p>
            <a:r>
              <a:rPr lang="en-US" sz="1100" i="1"/>
              <a:t>Slides provided by external presenter</a:t>
            </a:r>
          </a:p>
        </p:txBody>
      </p:sp>
    </p:spTree>
    <p:extLst>
      <p:ext uri="{BB962C8B-B14F-4D97-AF65-F5344CB8AC3E}">
        <p14:creationId xmlns:p14="http://schemas.microsoft.com/office/powerpoint/2010/main" val="21523726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A58CDD-EAB3-D5DB-68DC-F1AD8B799535}"/>
              </a:ext>
            </a:extLst>
          </p:cNvPr>
          <p:cNvSpPr>
            <a:spLocks noGrp="1"/>
          </p:cNvSpPr>
          <p:nvPr>
            <p:ph type="ctrTitle" sz="quarter"/>
          </p:nvPr>
        </p:nvSpPr>
        <p:spPr>
          <a:xfrm>
            <a:off x="514350" y="1219201"/>
            <a:ext cx="8115300" cy="1352549"/>
          </a:xfrm>
        </p:spPr>
        <p:txBody>
          <a:bodyPr/>
          <a:lstStyle/>
          <a:p>
            <a:pPr marL="0" indent="0"/>
            <a:br>
              <a:rPr lang="en-US"/>
            </a:br>
            <a:br>
              <a:rPr lang="en-US"/>
            </a:br>
            <a:r>
              <a:rPr lang="en-US"/>
              <a:t>Scope Exclusion Discussions</a:t>
            </a:r>
            <a:br>
              <a:rPr lang="en-US"/>
            </a:br>
            <a:br>
              <a:rPr lang="en-US" sz="3200">
                <a:ea typeface="Verdana"/>
              </a:rPr>
            </a:br>
            <a:r>
              <a:rPr lang="en-US" sz="3200">
                <a:ea typeface="Verdana"/>
              </a:rPr>
              <a:t>Steve Christey Coley - BACKUP</a:t>
            </a:r>
            <a:endParaRPr lang="en-US"/>
          </a:p>
        </p:txBody>
      </p:sp>
      <p:sp>
        <p:nvSpPr>
          <p:cNvPr id="4" name="Slide Number Placeholder 3">
            <a:extLst>
              <a:ext uri="{FF2B5EF4-FFF2-40B4-BE49-F238E27FC236}">
                <a16:creationId xmlns:a16="http://schemas.microsoft.com/office/drawing/2014/main" id="{AE738E7D-4756-7048-88BA-7520F36DD17B}"/>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29</a:t>
            </a:fld>
            <a:r>
              <a:rPr lang="en-US"/>
              <a:t> </a:t>
            </a:r>
            <a:r>
              <a:rPr lang="en-US">
                <a:solidFill>
                  <a:srgbClr val="C1CD23"/>
                </a:solidFill>
              </a:rPr>
              <a:t>|</a:t>
            </a:r>
          </a:p>
        </p:txBody>
      </p:sp>
    </p:spTree>
    <p:extLst>
      <p:ext uri="{BB962C8B-B14F-4D97-AF65-F5344CB8AC3E}">
        <p14:creationId xmlns:p14="http://schemas.microsoft.com/office/powerpoint/2010/main" val="13064049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E2DE8-B1C9-E443-8436-6F2D6AB2107B}"/>
              </a:ext>
            </a:extLst>
          </p:cNvPr>
          <p:cNvSpPr>
            <a:spLocks noGrp="1"/>
          </p:cNvSpPr>
          <p:nvPr>
            <p:ph type="title"/>
          </p:nvPr>
        </p:nvSpPr>
        <p:spPr/>
        <p:txBody>
          <a:bodyPr/>
          <a:lstStyle/>
          <a:p>
            <a:r>
              <a:rPr lang="en-US"/>
              <a:t>Housekeeping</a:t>
            </a:r>
          </a:p>
        </p:txBody>
      </p:sp>
      <p:sp>
        <p:nvSpPr>
          <p:cNvPr id="3" name="Content Placeholder 2">
            <a:extLst>
              <a:ext uri="{FF2B5EF4-FFF2-40B4-BE49-F238E27FC236}">
                <a16:creationId xmlns:a16="http://schemas.microsoft.com/office/drawing/2014/main" id="{02DD74E7-E2EC-F34E-BF25-D3CEF5AD1650}"/>
              </a:ext>
            </a:extLst>
          </p:cNvPr>
          <p:cNvSpPr>
            <a:spLocks noGrp="1"/>
          </p:cNvSpPr>
          <p:nvPr>
            <p:ph idx="1"/>
          </p:nvPr>
        </p:nvSpPr>
        <p:spPr/>
        <p:txBody>
          <a:bodyPr vert="horz" lIns="91440" tIns="45720" rIns="91440" bIns="45720" rtlCol="0" anchor="t">
            <a:normAutofit/>
          </a:bodyPr>
          <a:lstStyle/>
          <a:p>
            <a:r>
              <a:rPr lang="en-US" sz="2100">
                <a:latin typeface="Tahoma" panose="020B0604030504040204" pitchFamily="34" charset="0"/>
                <a:ea typeface="Tahoma" panose="020B0604030504040204" pitchFamily="34" charset="0"/>
                <a:cs typeface="Tahoma" panose="020B0604030504040204" pitchFamily="34" charset="0"/>
              </a:rPr>
              <a:t>Schedule:</a:t>
            </a:r>
          </a:p>
          <a:p>
            <a:pPr marL="543560" lvl="1"/>
            <a:r>
              <a:rPr lang="en-US" sz="1950" b="1">
                <a:solidFill>
                  <a:srgbClr val="FF0000"/>
                </a:solidFill>
                <a:latin typeface="Tahoma"/>
                <a:ea typeface="Tahoma"/>
                <a:cs typeface="Tahoma"/>
              </a:rPr>
              <a:t>Next Meeting – September 9, 2022</a:t>
            </a:r>
            <a:endParaRPr lang="en-US" sz="1950" b="1">
              <a:solidFill>
                <a:srgbClr val="FF0000"/>
              </a:solidFill>
              <a:latin typeface="Tahoma" panose="020B0604030504040204" pitchFamily="34" charset="0"/>
            </a:endParaRPr>
          </a:p>
          <a:p>
            <a:pPr lvl="2"/>
            <a:r>
              <a:rPr lang="en-US" sz="1650" b="1">
                <a:latin typeface="Tahoma" panose="020B0604030504040204" pitchFamily="34" charset="0"/>
              </a:rPr>
              <a:t>12:30 – 1:30 PM EST (16:30 – 17:30 UTC)</a:t>
            </a:r>
          </a:p>
          <a:p>
            <a:pPr lvl="2"/>
            <a:r>
              <a:rPr lang="en-US" sz="1650" b="1">
                <a:latin typeface="Tahoma" panose="020B0604030504040204" pitchFamily="34" charset="0"/>
              </a:rPr>
              <a:t>Microsoft Teams</a:t>
            </a:r>
          </a:p>
          <a:p>
            <a:r>
              <a:rPr lang="en-US" sz="2100">
                <a:latin typeface="Tahoma" panose="020B0604030504040204" pitchFamily="34" charset="0"/>
              </a:rPr>
              <a:t>Contact: cwe@mitre.org</a:t>
            </a:r>
          </a:p>
          <a:p>
            <a:r>
              <a:rPr lang="en-US" b="1">
                <a:latin typeface="Tahoma" panose="020B0604030504040204" pitchFamily="34" charset="0"/>
              </a:rPr>
              <a:t>Mailing List: </a:t>
            </a:r>
            <a:r>
              <a:rPr lang="en-US" b="0" i="1">
                <a:ea typeface="Verdana"/>
                <a:hlinkClick r:id="rId3"/>
              </a:rPr>
              <a:t>hw-cwe-special-interest-group-sig-list@mitre.org</a:t>
            </a:r>
            <a:endParaRPr lang="en-US" b="0" i="1">
              <a:ea typeface="Verdana"/>
            </a:endParaRPr>
          </a:p>
          <a:p>
            <a:r>
              <a:rPr lang="en-US">
                <a:latin typeface="Tahoma" panose="020B0604030504040204" pitchFamily="34" charset="0"/>
                <a:ea typeface="Tahoma" panose="020B0604030504040204" pitchFamily="34" charset="0"/>
                <a:cs typeface="Tahoma" panose="020B0604030504040204" pitchFamily="34" charset="0"/>
              </a:rPr>
              <a:t>Minutes from previous meetings available on our </a:t>
            </a:r>
            <a:r>
              <a:rPr lang="en-US" err="1">
                <a:latin typeface="Tahoma" panose="020B0604030504040204" pitchFamily="34" charset="0"/>
                <a:ea typeface="Tahoma" panose="020B0604030504040204" pitchFamily="34" charset="0"/>
                <a:cs typeface="Tahoma" panose="020B0604030504040204" pitchFamily="34" charset="0"/>
              </a:rPr>
              <a:t>Github</a:t>
            </a:r>
            <a:r>
              <a:rPr lang="en-US">
                <a:latin typeface="Tahoma" panose="020B0604030504040204" pitchFamily="34" charset="0"/>
                <a:ea typeface="Tahoma" panose="020B0604030504040204" pitchFamily="34" charset="0"/>
                <a:cs typeface="Tahoma" panose="020B0604030504040204" pitchFamily="34" charset="0"/>
              </a:rPr>
              <a:t> site:</a:t>
            </a:r>
          </a:p>
          <a:p>
            <a:pPr marL="543560" lvl="1"/>
            <a:r>
              <a:rPr lang="en-US" b="1">
                <a:latin typeface="Tahoma" panose="020B0604030504040204" pitchFamily="34" charset="0"/>
              </a:rPr>
              <a:t>https://github.com/CWE-CAPEC/hw-cwe-sig</a:t>
            </a:r>
          </a:p>
        </p:txBody>
      </p:sp>
      <p:sp>
        <p:nvSpPr>
          <p:cNvPr id="4" name="Slide Number Placeholder 3">
            <a:extLst>
              <a:ext uri="{FF2B5EF4-FFF2-40B4-BE49-F238E27FC236}">
                <a16:creationId xmlns:a16="http://schemas.microsoft.com/office/drawing/2014/main" id="{62C7EBBB-1ED6-5C46-BEEC-D7707B8B7113}"/>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a:t>
            </a:fld>
            <a:r>
              <a:rPr lang="en-US"/>
              <a:t> </a:t>
            </a:r>
            <a:r>
              <a:rPr lang="en-US">
                <a:solidFill>
                  <a:srgbClr val="C1CD23"/>
                </a:solidFill>
              </a:rPr>
              <a:t>|</a:t>
            </a:r>
          </a:p>
        </p:txBody>
      </p:sp>
    </p:spTree>
    <p:extLst>
      <p:ext uri="{BB962C8B-B14F-4D97-AF65-F5344CB8AC3E}">
        <p14:creationId xmlns:p14="http://schemas.microsoft.com/office/powerpoint/2010/main" val="4500114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2757C-9C98-9431-94E0-13D227F811F9}"/>
              </a:ext>
            </a:extLst>
          </p:cNvPr>
          <p:cNvSpPr>
            <a:spLocks noGrp="1"/>
          </p:cNvSpPr>
          <p:nvPr>
            <p:ph type="title"/>
          </p:nvPr>
        </p:nvSpPr>
        <p:spPr/>
        <p:txBody>
          <a:bodyPr/>
          <a:lstStyle/>
          <a:p>
            <a:r>
              <a:rPr lang="en-US"/>
              <a:t>SCOPE.NOMITS: No Actionable Mitigations</a:t>
            </a:r>
          </a:p>
        </p:txBody>
      </p:sp>
      <p:sp>
        <p:nvSpPr>
          <p:cNvPr id="3" name="Content Placeholder 2">
            <a:extLst>
              <a:ext uri="{FF2B5EF4-FFF2-40B4-BE49-F238E27FC236}">
                <a16:creationId xmlns:a16="http://schemas.microsoft.com/office/drawing/2014/main" id="{635127CB-37E3-1A9C-3BB9-C23C7ADD46AF}"/>
              </a:ext>
            </a:extLst>
          </p:cNvPr>
          <p:cNvSpPr>
            <a:spLocks noGrp="1"/>
          </p:cNvSpPr>
          <p:nvPr>
            <p:ph idx="1"/>
          </p:nvPr>
        </p:nvSpPr>
        <p:spPr/>
        <p:txBody>
          <a:bodyPr/>
          <a:lstStyle/>
          <a:p>
            <a:r>
              <a:rPr lang="en-US" sz="1600"/>
              <a:t>There is no actionable mitigation available to the developer to prevent or reduce the weakness.</a:t>
            </a:r>
          </a:p>
          <a:p>
            <a:pPr lvl="1"/>
            <a:r>
              <a:rPr lang="en-US" sz="1600"/>
              <a:t>Original rationale:</a:t>
            </a:r>
          </a:p>
          <a:p>
            <a:pPr lvl="2"/>
            <a:r>
              <a:rPr lang="en-US" sz="1600"/>
              <a:t>CWE has focused on weaknesses that appear in deployed, real-world products</a:t>
            </a:r>
          </a:p>
          <a:p>
            <a:pPr lvl="2"/>
            <a:r>
              <a:rPr lang="en-US" sz="1600"/>
              <a:t>There may be many different issues with “no mitigation” for which every product could have a CWE reported</a:t>
            </a:r>
          </a:p>
          <a:p>
            <a:pPr lvl="2"/>
            <a:r>
              <a:rPr lang="en-US" sz="1600"/>
              <a:t>Limited usability for people fixing problems now</a:t>
            </a:r>
          </a:p>
          <a:p>
            <a:pPr lvl="2"/>
            <a:r>
              <a:rPr lang="en-US" sz="1600"/>
              <a:t>Affected: CWE-1278 (RE by IC imaging): “does not seem to be a vulnerability as much as a physical reality” (retired MITRE colleague Kerry Crouse)</a:t>
            </a:r>
          </a:p>
          <a:p>
            <a:pPr lvl="1"/>
            <a:r>
              <a:rPr lang="en-US" sz="1600"/>
              <a:t>SIG comments:</a:t>
            </a:r>
          </a:p>
          <a:p>
            <a:pPr lvl="2"/>
            <a:r>
              <a:rPr lang="en-US" sz="1600"/>
              <a:t>This can be useful for future planning, or for security research</a:t>
            </a:r>
          </a:p>
          <a:p>
            <a:pPr lvl="2"/>
            <a:r>
              <a:rPr lang="en-US" sz="1600"/>
              <a:t>“There’s always a mitigation” such as not having the capability at all</a:t>
            </a:r>
          </a:p>
          <a:p>
            <a:pPr lvl="2"/>
            <a:r>
              <a:rPr lang="en-US" sz="1600"/>
              <a:t>Proposal: “actionable </a:t>
            </a:r>
            <a:r>
              <a:rPr lang="en-US" sz="1600" u="sng"/>
              <a:t>and effective</a:t>
            </a:r>
            <a:r>
              <a:rPr lang="en-US" sz="1600"/>
              <a:t>”</a:t>
            </a:r>
          </a:p>
          <a:p>
            <a:endParaRPr lang="en-US" sz="1600"/>
          </a:p>
        </p:txBody>
      </p:sp>
      <p:sp>
        <p:nvSpPr>
          <p:cNvPr id="4" name="Slide Number Placeholder 3">
            <a:extLst>
              <a:ext uri="{FF2B5EF4-FFF2-40B4-BE49-F238E27FC236}">
                <a16:creationId xmlns:a16="http://schemas.microsoft.com/office/drawing/2014/main" id="{68220450-1F74-66D9-2ABC-5713B7963277}"/>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30</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40544226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8E609-E9E3-AFD1-3ACE-CE6A6E472989}"/>
              </a:ext>
            </a:extLst>
          </p:cNvPr>
          <p:cNvSpPr>
            <a:spLocks noGrp="1"/>
          </p:cNvSpPr>
          <p:nvPr>
            <p:ph type="title"/>
          </p:nvPr>
        </p:nvSpPr>
        <p:spPr/>
        <p:txBody>
          <a:bodyPr/>
          <a:lstStyle/>
          <a:p>
            <a:r>
              <a:rPr lang="en-US"/>
              <a:t>SCOPE.CUSTREL: Not Relevant to Customer’s Threat Model</a:t>
            </a:r>
          </a:p>
        </p:txBody>
      </p:sp>
      <p:sp>
        <p:nvSpPr>
          <p:cNvPr id="3" name="Content Placeholder 2">
            <a:extLst>
              <a:ext uri="{FF2B5EF4-FFF2-40B4-BE49-F238E27FC236}">
                <a16:creationId xmlns:a16="http://schemas.microsoft.com/office/drawing/2014/main" id="{8AD541CB-C595-EFDA-25AA-5EDC9CC9673E}"/>
              </a:ext>
            </a:extLst>
          </p:cNvPr>
          <p:cNvSpPr>
            <a:spLocks noGrp="1"/>
          </p:cNvSpPr>
          <p:nvPr>
            <p:ph idx="1"/>
          </p:nvPr>
        </p:nvSpPr>
        <p:spPr/>
        <p:txBody>
          <a:bodyPr/>
          <a:lstStyle/>
          <a:p>
            <a:r>
              <a:rPr lang="en-US" sz="1600"/>
              <a:t>The issue is not relevant to the threat model / security concerns of product’s owner/operator (i.e., the customer).</a:t>
            </a:r>
          </a:p>
          <a:p>
            <a:pPr lvl="1"/>
            <a:r>
              <a:rPr lang="en-US" sz="1600"/>
              <a:t>Original Rationale:</a:t>
            </a:r>
          </a:p>
          <a:p>
            <a:pPr lvl="2"/>
            <a:r>
              <a:rPr lang="en-US" sz="1600"/>
              <a:t>CWE focus has been on the risk perspective of the customer themselves</a:t>
            </a:r>
          </a:p>
          <a:p>
            <a:pPr lvl="2"/>
            <a:r>
              <a:rPr lang="en-US" sz="1600"/>
              <a:t>Intellectual property is probably very hairy from a classification perspective</a:t>
            </a:r>
          </a:p>
          <a:p>
            <a:pPr lvl="1"/>
            <a:r>
              <a:rPr lang="en-US" sz="1600"/>
              <a:t>SIG comments</a:t>
            </a:r>
          </a:p>
          <a:p>
            <a:pPr lvl="2"/>
            <a:r>
              <a:rPr lang="en-US" sz="1600"/>
              <a:t>Request for clarification on what this is referring to. What is the goal?</a:t>
            </a:r>
          </a:p>
          <a:p>
            <a:pPr lvl="2"/>
            <a:r>
              <a:rPr lang="en-US" sz="1600"/>
              <a:t>More stakeholders than customers should benefit from CWE</a:t>
            </a:r>
          </a:p>
          <a:p>
            <a:pPr lvl="1"/>
            <a:r>
              <a:rPr lang="en-US" sz="1600"/>
              <a:t>Affected: CWE-1278 (RE by IC imaging): the knowledge of how a product works is not important to a customer.</a:t>
            </a:r>
          </a:p>
          <a:p>
            <a:pPr lvl="2"/>
            <a:r>
              <a:rPr lang="en-US" sz="1600"/>
              <a:t>Also a violation of SCOPE.CONFLICT: implying that one must obfuscate how the product works encourages adopting “security through obscurity” (CWE-656).</a:t>
            </a:r>
          </a:p>
          <a:p>
            <a:pPr lvl="2"/>
            <a:r>
              <a:rPr lang="en-US" sz="1600"/>
              <a:t>In general: all open source software shouldn’t be flagged with an anti-RE weakness</a:t>
            </a:r>
          </a:p>
          <a:p>
            <a:pPr lvl="2"/>
            <a:endParaRPr lang="en-US" sz="1600"/>
          </a:p>
          <a:p>
            <a:pPr lvl="1"/>
            <a:endParaRPr lang="en-US" sz="1600"/>
          </a:p>
          <a:p>
            <a:endParaRPr lang="en-US" sz="1600"/>
          </a:p>
        </p:txBody>
      </p:sp>
      <p:sp>
        <p:nvSpPr>
          <p:cNvPr id="4" name="Slide Number Placeholder 3">
            <a:extLst>
              <a:ext uri="{FF2B5EF4-FFF2-40B4-BE49-F238E27FC236}">
                <a16:creationId xmlns:a16="http://schemas.microsoft.com/office/drawing/2014/main" id="{B85D6A43-6E34-F670-1E75-576F741873C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31</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8395315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6699C-5FC6-5B9F-08C0-E5098FD5DB71}"/>
              </a:ext>
            </a:extLst>
          </p:cNvPr>
          <p:cNvSpPr>
            <a:spLocks noGrp="1"/>
          </p:cNvSpPr>
          <p:nvPr>
            <p:ph type="title"/>
          </p:nvPr>
        </p:nvSpPr>
        <p:spPr/>
        <p:txBody>
          <a:bodyPr/>
          <a:lstStyle/>
          <a:p>
            <a:r>
              <a:rPr lang="en-US"/>
              <a:t>Other HW SIG Comments</a:t>
            </a:r>
          </a:p>
        </p:txBody>
      </p:sp>
      <p:sp>
        <p:nvSpPr>
          <p:cNvPr id="3" name="Content Placeholder 2">
            <a:extLst>
              <a:ext uri="{FF2B5EF4-FFF2-40B4-BE49-F238E27FC236}">
                <a16:creationId xmlns:a16="http://schemas.microsoft.com/office/drawing/2014/main" id="{F331664C-580D-EBC0-6F7C-98FA9F38B81C}"/>
              </a:ext>
            </a:extLst>
          </p:cNvPr>
          <p:cNvSpPr>
            <a:spLocks noGrp="1"/>
          </p:cNvSpPr>
          <p:nvPr>
            <p:ph idx="1"/>
          </p:nvPr>
        </p:nvSpPr>
        <p:spPr/>
        <p:txBody>
          <a:bodyPr/>
          <a:lstStyle/>
          <a:p>
            <a:r>
              <a:rPr lang="en-US"/>
              <a:t>Clarification on SCOPE.SITUATIONS/EX4: “Conditions or situations in which weaknesses are more likely to appear” can be broad. How to handle cold boot attacks, </a:t>
            </a:r>
            <a:r>
              <a:rPr lang="en-US" err="1"/>
              <a:t>rowhammer</a:t>
            </a:r>
            <a:r>
              <a:rPr lang="en-US"/>
              <a:t>, gamma ray bitflips?”</a:t>
            </a:r>
          </a:p>
          <a:p>
            <a:pPr lvl="1"/>
            <a:r>
              <a:rPr lang="en-US"/>
              <a:t>CWE-1338, CWE-1351</a:t>
            </a:r>
          </a:p>
          <a:p>
            <a:pPr lvl="1"/>
            <a:r>
              <a:rPr lang="en-US"/>
              <a:t>These were not intended to be excluded per se. Will give examples.</a:t>
            </a:r>
          </a:p>
          <a:p>
            <a:r>
              <a:rPr lang="en-US"/>
              <a:t>New exclusion: incorrect use of a product by its customer</a:t>
            </a:r>
          </a:p>
          <a:p>
            <a:pPr lvl="1"/>
            <a:r>
              <a:rPr lang="en-US"/>
              <a:t>“We also need to exclude the cases where a user is not correctly using the product. (say: user shares the password). In such scenarios, no security can practically work.”</a:t>
            </a:r>
          </a:p>
          <a:p>
            <a:pPr lvl="1"/>
            <a:r>
              <a:rPr lang="en-US"/>
              <a:t>We do have CWE-655: Insufficient Psychological Acceptability – “protection mechanism that is too difficult or inconvenient to use, encouraging non-malicious users to disable or bypass the mechanism”</a:t>
            </a:r>
          </a:p>
          <a:p>
            <a:endParaRPr lang="en-US"/>
          </a:p>
        </p:txBody>
      </p:sp>
      <p:sp>
        <p:nvSpPr>
          <p:cNvPr id="4" name="Slide Number Placeholder 3">
            <a:extLst>
              <a:ext uri="{FF2B5EF4-FFF2-40B4-BE49-F238E27FC236}">
                <a16:creationId xmlns:a16="http://schemas.microsoft.com/office/drawing/2014/main" id="{D45EBB98-03C0-548E-926C-62FF824AC2E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32</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7670108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4F4DE-5371-9016-B307-53A84AF44EF1}"/>
              </a:ext>
            </a:extLst>
          </p:cNvPr>
          <p:cNvSpPr>
            <a:spLocks noGrp="1"/>
          </p:cNvSpPr>
          <p:nvPr>
            <p:ph type="title"/>
          </p:nvPr>
        </p:nvSpPr>
        <p:spPr/>
        <p:txBody>
          <a:bodyPr/>
          <a:lstStyle/>
          <a:p>
            <a:r>
              <a:rPr lang="en-US"/>
              <a:t>New Exclusions - SCOPE.CONFLICT / SCOPE.NOSEC</a:t>
            </a:r>
          </a:p>
        </p:txBody>
      </p:sp>
      <p:sp>
        <p:nvSpPr>
          <p:cNvPr id="3" name="Content Placeholder 2">
            <a:extLst>
              <a:ext uri="{FF2B5EF4-FFF2-40B4-BE49-F238E27FC236}">
                <a16:creationId xmlns:a16="http://schemas.microsoft.com/office/drawing/2014/main" id="{1AE8F8F4-CA77-C16D-143E-A945E7EAF39E}"/>
              </a:ext>
            </a:extLst>
          </p:cNvPr>
          <p:cNvSpPr>
            <a:spLocks noGrp="1"/>
          </p:cNvSpPr>
          <p:nvPr>
            <p:ph idx="1"/>
          </p:nvPr>
        </p:nvSpPr>
        <p:spPr/>
        <p:txBody>
          <a:bodyPr/>
          <a:lstStyle/>
          <a:p>
            <a:r>
              <a:rPr lang="en-US"/>
              <a:t>SCOPE.CONFLICT: The issue directly conflicts with other CWE entries, e.g., “X is bad” in one CWE, and “Y is bad so do X instead” in another CWE</a:t>
            </a:r>
          </a:p>
          <a:p>
            <a:pPr lvl="1"/>
            <a:r>
              <a:rPr lang="en-US"/>
              <a:t>Challenge: might be difficult for issues that involve tradeoffs, different threat models, or are more a matter of “opinion” as to which is appropriate</a:t>
            </a:r>
          </a:p>
          <a:p>
            <a:pPr lvl="1"/>
            <a:r>
              <a:rPr lang="en-US"/>
              <a:t>We can all agree (hopefully) that buffer overflows are bad, but what about design choices like microarchitectural improvements for speed?</a:t>
            </a:r>
          </a:p>
          <a:p>
            <a:r>
              <a:rPr lang="en-US"/>
              <a:t>SCOPE.NOSEC: The issue is not solely related to safety or reliability, i.e., it must be somehow related to security.</a:t>
            </a:r>
          </a:p>
          <a:p>
            <a:pPr lvl="1"/>
            <a:r>
              <a:rPr lang="en-US"/>
              <a:t>From the About CWE page: "a community-developed list of common software and hardware weakness types </a:t>
            </a:r>
            <a:r>
              <a:rPr lang="en-US" u="sng"/>
              <a:t>that have security ramifications</a:t>
            </a:r>
            <a:r>
              <a:rPr lang="en-US"/>
              <a:t>”</a:t>
            </a:r>
          </a:p>
          <a:p>
            <a:pPr lvl="1"/>
            <a:r>
              <a:rPr lang="en-US"/>
              <a:t>Weakness definitions (proposed and otherwise) imply security</a:t>
            </a:r>
          </a:p>
          <a:p>
            <a:pPr lvl="1"/>
            <a:r>
              <a:rPr lang="en-US"/>
              <a:t>How to bound CWE so it’s not a general classification of all mistakes?</a:t>
            </a:r>
          </a:p>
          <a:p>
            <a:pPr lvl="1"/>
            <a:endParaRPr lang="en-US"/>
          </a:p>
        </p:txBody>
      </p:sp>
      <p:sp>
        <p:nvSpPr>
          <p:cNvPr id="4" name="Slide Number Placeholder 3">
            <a:extLst>
              <a:ext uri="{FF2B5EF4-FFF2-40B4-BE49-F238E27FC236}">
                <a16:creationId xmlns:a16="http://schemas.microsoft.com/office/drawing/2014/main" id="{B510DAEB-DF78-C239-7B1C-3C16E1C627E4}"/>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33</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942780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1D8C3-44CE-D3FA-DF5D-3CC1AEB18B37}"/>
              </a:ext>
            </a:extLst>
          </p:cNvPr>
          <p:cNvSpPr>
            <a:spLocks noGrp="1"/>
          </p:cNvSpPr>
          <p:nvPr>
            <p:ph type="title"/>
          </p:nvPr>
        </p:nvSpPr>
        <p:spPr/>
        <p:txBody>
          <a:bodyPr/>
          <a:lstStyle/>
          <a:p>
            <a:r>
              <a:rPr lang="en-US"/>
              <a:t>Mailing List Items</a:t>
            </a:r>
          </a:p>
        </p:txBody>
      </p:sp>
      <p:sp>
        <p:nvSpPr>
          <p:cNvPr id="3" name="Content Placeholder 2">
            <a:extLst>
              <a:ext uri="{FF2B5EF4-FFF2-40B4-BE49-F238E27FC236}">
                <a16:creationId xmlns:a16="http://schemas.microsoft.com/office/drawing/2014/main" id="{D1A6470C-428A-C62D-D26E-CCF837BFE5E2}"/>
              </a:ext>
            </a:extLst>
          </p:cNvPr>
          <p:cNvSpPr>
            <a:spLocks noGrp="1"/>
          </p:cNvSpPr>
          <p:nvPr>
            <p:ph idx="1"/>
          </p:nvPr>
        </p:nvSpPr>
        <p:spPr/>
        <p:txBody>
          <a:bodyPr vert="horz" lIns="91440" tIns="45720" rIns="91440" bIns="45720" rtlCol="0" anchor="t">
            <a:normAutofit/>
          </a:bodyPr>
          <a:lstStyle/>
          <a:p>
            <a:pPr marL="0" indent="-85725">
              <a:buNone/>
            </a:pPr>
            <a:r>
              <a:rPr lang="en-US" b="1">
                <a:latin typeface="Tahoma"/>
                <a:ea typeface="Tahoma"/>
                <a:cs typeface="Tahoma"/>
              </a:rPr>
              <a:t>Mailing List: </a:t>
            </a:r>
            <a:r>
              <a:rPr lang="en-US" b="0" i="1">
                <a:latin typeface="Tahoma"/>
                <a:ea typeface="Verdana"/>
                <a:cs typeface="Tahoma"/>
                <a:hlinkClick r:id="rId2"/>
              </a:rPr>
              <a:t>hw-cwe-special-interest-group-sig-list@mitre.org</a:t>
            </a:r>
            <a:endParaRPr lang="en-US" b="0" i="1">
              <a:latin typeface="Tahoma"/>
              <a:ea typeface="Verdana"/>
              <a:cs typeface="Tahoma"/>
            </a:endParaRPr>
          </a:p>
          <a:p>
            <a:r>
              <a:rPr lang="en-US" b="0" i="1">
                <a:latin typeface="Tahoma"/>
                <a:ea typeface="Verdana"/>
              </a:rPr>
              <a:t>NOTE: All mailing list items are archived publicly at:</a:t>
            </a:r>
          </a:p>
          <a:p>
            <a:pPr lvl="2"/>
            <a:r>
              <a:rPr lang="en-US" b="0" i="1">
                <a:latin typeface="Tahoma"/>
                <a:ea typeface="Verdana"/>
                <a:hlinkClick r:id="rId3"/>
              </a:rPr>
              <a:t>https://www.mail-archive.com/hw-cwe-special-interest-group-sig-list@mitre.org/</a:t>
            </a:r>
            <a:endParaRPr lang="en-US" b="0" i="1">
              <a:latin typeface="Tahoma"/>
              <a:ea typeface="Verdana"/>
            </a:endParaRPr>
          </a:p>
          <a:p>
            <a:endParaRPr lang="en-US" b="0">
              <a:latin typeface="Tahoma"/>
              <a:ea typeface="Verdana"/>
            </a:endParaRPr>
          </a:p>
          <a:p>
            <a:r>
              <a:rPr lang="en-US" b="0">
                <a:latin typeface="Tahoma"/>
                <a:ea typeface="Verdana"/>
              </a:rPr>
              <a:t>HW CWE SIG email list has been verified and harmonized</a:t>
            </a:r>
            <a:endParaRPr lang="en-US"/>
          </a:p>
          <a:p>
            <a:r>
              <a:rPr lang="en-US" b="0">
                <a:latin typeface="Tahoma"/>
                <a:ea typeface="Verdana"/>
              </a:rPr>
              <a:t>This will be the last session using the existing meeting series invite</a:t>
            </a:r>
          </a:p>
          <a:p>
            <a:pPr marL="543560" lvl="1"/>
            <a:r>
              <a:rPr lang="en-US" u="sng">
                <a:solidFill>
                  <a:srgbClr val="ED7D31"/>
                </a:solidFill>
                <a:latin typeface="Tahoma"/>
                <a:ea typeface="Verdana"/>
                <a:cs typeface="Tahoma"/>
              </a:rPr>
              <a:t>We will be sending out a new invite during this session addressed to the listserv </a:t>
            </a:r>
            <a:endParaRPr lang="en-US" u="sng">
              <a:solidFill>
                <a:srgbClr val="ED7D31"/>
              </a:solidFill>
              <a:latin typeface="Tahoma"/>
              <a:ea typeface="Verdana"/>
            </a:endParaRPr>
          </a:p>
          <a:p>
            <a:pPr marL="543560" lvl="1"/>
            <a:r>
              <a:rPr lang="en-US" u="sng">
                <a:solidFill>
                  <a:srgbClr val="ED7D31"/>
                </a:solidFill>
                <a:latin typeface="Tahoma"/>
                <a:ea typeface="Verdana"/>
                <a:cs typeface="Tahoma"/>
              </a:rPr>
              <a:t>At the end of the today's session, please confirm that you have received the new invite</a:t>
            </a:r>
            <a:endParaRPr lang="en-US" b="0" u="sng">
              <a:solidFill>
                <a:srgbClr val="ED7D31"/>
              </a:solidFill>
              <a:latin typeface="Tahoma"/>
              <a:ea typeface="Verdana"/>
            </a:endParaRPr>
          </a:p>
          <a:p>
            <a:pPr lvl="2"/>
            <a:endParaRPr lang="en-US" b="0" i="1">
              <a:latin typeface="Tahoma"/>
            </a:endParaRPr>
          </a:p>
          <a:p>
            <a:endParaRPr lang="en-US" b="0" i="1">
              <a:latin typeface="Tahoma"/>
            </a:endParaRPr>
          </a:p>
          <a:p>
            <a:endParaRPr lang="en-US">
              <a:latin typeface="Tahoma"/>
            </a:endParaRPr>
          </a:p>
        </p:txBody>
      </p:sp>
      <p:sp>
        <p:nvSpPr>
          <p:cNvPr id="4" name="Slide Number Placeholder 3">
            <a:extLst>
              <a:ext uri="{FF2B5EF4-FFF2-40B4-BE49-F238E27FC236}">
                <a16:creationId xmlns:a16="http://schemas.microsoft.com/office/drawing/2014/main" id="{8E937E60-F1E8-7A41-FFFF-C1A2A1163C1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a:t>
            </a:fld>
            <a:r>
              <a:rPr lang="en-US"/>
              <a:t> </a:t>
            </a:r>
            <a:r>
              <a:rPr lang="en-US">
                <a:solidFill>
                  <a:srgbClr val="C1CD23"/>
                </a:solidFill>
              </a:rPr>
              <a:t>|</a:t>
            </a:r>
          </a:p>
        </p:txBody>
      </p:sp>
    </p:spTree>
    <p:extLst>
      <p:ext uri="{BB962C8B-B14F-4D97-AF65-F5344CB8AC3E}">
        <p14:creationId xmlns:p14="http://schemas.microsoft.com/office/powerpoint/2010/main" val="3452536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F2A6F-7EC6-4ED7-965D-9D4F3FC664B4}"/>
              </a:ext>
            </a:extLst>
          </p:cNvPr>
          <p:cNvSpPr>
            <a:spLocks noGrp="1"/>
          </p:cNvSpPr>
          <p:nvPr>
            <p:ph type="title"/>
          </p:nvPr>
        </p:nvSpPr>
        <p:spPr/>
        <p:txBody>
          <a:bodyPr/>
          <a:lstStyle/>
          <a:p>
            <a:r>
              <a:rPr lang="en-US"/>
              <a:t>Announcements</a:t>
            </a:r>
          </a:p>
        </p:txBody>
      </p:sp>
      <p:sp>
        <p:nvSpPr>
          <p:cNvPr id="3" name="Content Placeholder 2">
            <a:extLst>
              <a:ext uri="{FF2B5EF4-FFF2-40B4-BE49-F238E27FC236}">
                <a16:creationId xmlns:a16="http://schemas.microsoft.com/office/drawing/2014/main" id="{2DC901B9-6E8B-48EA-8D7F-A4D25C3199EC}"/>
              </a:ext>
            </a:extLst>
          </p:cNvPr>
          <p:cNvSpPr>
            <a:spLocks noGrp="1"/>
          </p:cNvSpPr>
          <p:nvPr>
            <p:ph idx="1"/>
          </p:nvPr>
        </p:nvSpPr>
        <p:spPr/>
        <p:txBody>
          <a:bodyPr vert="horz" lIns="91440" tIns="45720" rIns="91440" bIns="45720" rtlCol="0" anchor="t">
            <a:normAutofit/>
          </a:bodyPr>
          <a:lstStyle/>
          <a:p>
            <a:r>
              <a:rPr lang="en-US">
                <a:latin typeface="Tahoma" panose="020B0604030504040204" pitchFamily="34" charset="0"/>
                <a:ea typeface="Tahoma" panose="020B0604030504040204" pitchFamily="34" charset="0"/>
                <a:cs typeface="Tahoma" panose="020B0604030504040204" pitchFamily="34" charset="0"/>
              </a:rPr>
              <a:t>CWE 4.9 is scheduled for some time early </a:t>
            </a:r>
            <a:r>
              <a:rPr lang="en-US" err="1">
                <a:latin typeface="Tahoma" panose="020B0604030504040204" pitchFamily="34" charset="0"/>
                <a:ea typeface="Tahoma" panose="020B0604030504040204" pitchFamily="34" charset="0"/>
                <a:cs typeface="Tahoma" panose="020B0604030504040204" pitchFamily="34" charset="0"/>
              </a:rPr>
              <a:t>SeptOber</a:t>
            </a:r>
            <a:r>
              <a:rPr lang="en-US">
                <a:latin typeface="Tahoma" panose="020B0604030504040204" pitchFamily="34" charset="0"/>
                <a:ea typeface="Tahoma" panose="020B0604030504040204" pitchFamily="34" charset="0"/>
                <a:cs typeface="Tahoma" panose="020B0604030504040204" pitchFamily="34" charset="0"/>
              </a:rPr>
              <a:t> (Fall).</a:t>
            </a:r>
          </a:p>
        </p:txBody>
      </p:sp>
      <p:sp>
        <p:nvSpPr>
          <p:cNvPr id="4" name="Slide Number Placeholder 3">
            <a:extLst>
              <a:ext uri="{FF2B5EF4-FFF2-40B4-BE49-F238E27FC236}">
                <a16:creationId xmlns:a16="http://schemas.microsoft.com/office/drawing/2014/main" id="{1E228EA1-1513-4710-914E-1C26D9D7DEB8}"/>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a:t>
            </a:fld>
            <a:r>
              <a:rPr lang="en-US"/>
              <a:t> </a:t>
            </a:r>
            <a:r>
              <a:rPr lang="en-US">
                <a:solidFill>
                  <a:srgbClr val="C1CD23"/>
                </a:solidFill>
              </a:rPr>
              <a:t>|</a:t>
            </a:r>
          </a:p>
        </p:txBody>
      </p:sp>
    </p:spTree>
    <p:extLst>
      <p:ext uri="{BB962C8B-B14F-4D97-AF65-F5344CB8AC3E}">
        <p14:creationId xmlns:p14="http://schemas.microsoft.com/office/powerpoint/2010/main" val="2878771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A58CDD-EAB3-D5DB-68DC-F1AD8B799535}"/>
              </a:ext>
            </a:extLst>
          </p:cNvPr>
          <p:cNvSpPr>
            <a:spLocks noGrp="1"/>
          </p:cNvSpPr>
          <p:nvPr>
            <p:ph type="ctrTitle" sz="quarter"/>
          </p:nvPr>
        </p:nvSpPr>
        <p:spPr>
          <a:xfrm>
            <a:off x="514350" y="1219201"/>
            <a:ext cx="8115300" cy="1352549"/>
          </a:xfrm>
        </p:spPr>
        <p:txBody>
          <a:bodyPr/>
          <a:lstStyle/>
          <a:p>
            <a:pPr marL="0" indent="0"/>
            <a:br>
              <a:rPr lang="en-US"/>
            </a:br>
            <a:br>
              <a:rPr lang="en-US"/>
            </a:br>
            <a:r>
              <a:rPr lang="en-US"/>
              <a:t>New Category Proposal</a:t>
            </a:r>
            <a:br>
              <a:rPr lang="en-US"/>
            </a:br>
            <a:br>
              <a:rPr lang="en-US" sz="3200">
                <a:ea typeface="Verdana"/>
              </a:rPr>
            </a:br>
            <a:r>
              <a:rPr lang="en-US" sz="3200">
                <a:ea typeface="Verdana"/>
              </a:rPr>
              <a:t>Paul Wortman</a:t>
            </a:r>
            <a:endParaRPr lang="en-US"/>
          </a:p>
        </p:txBody>
      </p:sp>
      <p:sp>
        <p:nvSpPr>
          <p:cNvPr id="4" name="Slide Number Placeholder 3">
            <a:extLst>
              <a:ext uri="{FF2B5EF4-FFF2-40B4-BE49-F238E27FC236}">
                <a16:creationId xmlns:a16="http://schemas.microsoft.com/office/drawing/2014/main" id="{AE738E7D-4756-7048-88BA-7520F36DD17B}"/>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6</a:t>
            </a:fld>
            <a:r>
              <a:rPr lang="en-US"/>
              <a:t> </a:t>
            </a:r>
            <a:r>
              <a:rPr lang="en-US">
                <a:solidFill>
                  <a:srgbClr val="C1CD23"/>
                </a:solidFill>
              </a:rPr>
              <a:t>|</a:t>
            </a:r>
          </a:p>
        </p:txBody>
      </p:sp>
    </p:spTree>
    <p:extLst>
      <p:ext uri="{BB962C8B-B14F-4D97-AF65-F5344CB8AC3E}">
        <p14:creationId xmlns:p14="http://schemas.microsoft.com/office/powerpoint/2010/main" val="558102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7020"/>
            <a:ext cx="9143999" cy="3280597"/>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31540" y="-2948881"/>
            <a:ext cx="3280918" cy="9144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02522" y="-2777901"/>
            <a:ext cx="3280596" cy="880235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 y="-17018"/>
            <a:ext cx="6406864" cy="3280595"/>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4459074" y="-774039"/>
            <a:ext cx="3742610" cy="3329348"/>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endParaRPr lang="en-US" sz="1350">
              <a:solidFill>
                <a:prstClr val="white"/>
              </a:solidFill>
              <a:latin typeface="Calibri" panose="020F0502020204030204"/>
            </a:endParaRPr>
          </a:p>
        </p:txBody>
      </p:sp>
      <p:sp>
        <p:nvSpPr>
          <p:cNvPr id="2" name="Title 1">
            <a:extLst>
              <a:ext uri="{FF2B5EF4-FFF2-40B4-BE49-F238E27FC236}">
                <a16:creationId xmlns:a16="http://schemas.microsoft.com/office/drawing/2014/main" id="{024F36AD-D718-4899-9873-AEBDCD10207D}"/>
              </a:ext>
            </a:extLst>
          </p:cNvPr>
          <p:cNvSpPr>
            <a:spLocks noGrp="1"/>
          </p:cNvSpPr>
          <p:nvPr>
            <p:ph type="ctrTitle"/>
          </p:nvPr>
        </p:nvSpPr>
        <p:spPr>
          <a:xfrm>
            <a:off x="986119" y="551329"/>
            <a:ext cx="7540322" cy="2196353"/>
          </a:xfrm>
        </p:spPr>
        <p:txBody>
          <a:bodyPr anchor="b">
            <a:normAutofit/>
          </a:bodyPr>
          <a:lstStyle/>
          <a:p>
            <a:pPr algn="l"/>
            <a:r>
              <a:rPr lang="en-US" sz="3600">
                <a:solidFill>
                  <a:srgbClr val="FFFFFF"/>
                </a:solidFill>
              </a:rPr>
              <a:t>MITRE CWE Category Proposals</a:t>
            </a:r>
          </a:p>
        </p:txBody>
      </p:sp>
      <p:sp>
        <p:nvSpPr>
          <p:cNvPr id="3" name="Subtitle 2">
            <a:extLst>
              <a:ext uri="{FF2B5EF4-FFF2-40B4-BE49-F238E27FC236}">
                <a16:creationId xmlns:a16="http://schemas.microsoft.com/office/drawing/2014/main" id="{FE48AA02-2342-4057-B7FB-E791D1E8A3DB}"/>
              </a:ext>
            </a:extLst>
          </p:cNvPr>
          <p:cNvSpPr>
            <a:spLocks noGrp="1"/>
          </p:cNvSpPr>
          <p:nvPr>
            <p:ph type="subTitle" idx="1"/>
          </p:nvPr>
        </p:nvSpPr>
        <p:spPr>
          <a:xfrm>
            <a:off x="1013012" y="3653118"/>
            <a:ext cx="7504463" cy="1093694"/>
          </a:xfrm>
        </p:spPr>
        <p:txBody>
          <a:bodyPr anchor="ctr">
            <a:normAutofit/>
          </a:bodyPr>
          <a:lstStyle/>
          <a:p>
            <a:pPr algn="l"/>
            <a:r>
              <a:rPr lang="en-US"/>
              <a:t>Dr. Paul A. Wortman</a:t>
            </a:r>
          </a:p>
          <a:p>
            <a:pPr algn="l"/>
            <a:r>
              <a:rPr lang="en-US"/>
              <a:t>July 15, 2022</a:t>
            </a:r>
          </a:p>
        </p:txBody>
      </p:sp>
      <p:sp>
        <p:nvSpPr>
          <p:cNvPr id="4" name="TextBox 3">
            <a:extLst>
              <a:ext uri="{FF2B5EF4-FFF2-40B4-BE49-F238E27FC236}">
                <a16:creationId xmlns:a16="http://schemas.microsoft.com/office/drawing/2014/main" id="{382104B9-B716-71AC-0994-FBDA5D5C1D0C}"/>
              </a:ext>
            </a:extLst>
          </p:cNvPr>
          <p:cNvSpPr txBox="1"/>
          <p:nvPr/>
        </p:nvSpPr>
        <p:spPr>
          <a:xfrm>
            <a:off x="3617186" y="4814351"/>
            <a:ext cx="2278188" cy="261610"/>
          </a:xfrm>
          <a:prstGeom prst="rect">
            <a:avLst/>
          </a:prstGeom>
          <a:noFill/>
        </p:spPr>
        <p:txBody>
          <a:bodyPr wrap="none" rtlCol="0">
            <a:spAutoFit/>
          </a:bodyPr>
          <a:lstStyle/>
          <a:p>
            <a:r>
              <a:rPr lang="en-US" sz="1100" i="1"/>
              <a:t>Slides provided by external presenter</a:t>
            </a:r>
          </a:p>
        </p:txBody>
      </p:sp>
    </p:spTree>
    <p:extLst>
      <p:ext uri="{BB962C8B-B14F-4D97-AF65-F5344CB8AC3E}">
        <p14:creationId xmlns:p14="http://schemas.microsoft.com/office/powerpoint/2010/main" val="406524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B8D33-F215-4BBC-84A9-FB61C6D0DDB4}"/>
              </a:ext>
            </a:extLst>
          </p:cNvPr>
          <p:cNvSpPr>
            <a:spLocks noGrp="1"/>
          </p:cNvSpPr>
          <p:nvPr>
            <p:ph type="title"/>
          </p:nvPr>
        </p:nvSpPr>
        <p:spPr/>
        <p:txBody>
          <a:bodyPr/>
          <a:lstStyle/>
          <a:p>
            <a:r>
              <a:rPr lang="en-US"/>
              <a:t>Reverse Engineering</a:t>
            </a:r>
          </a:p>
        </p:txBody>
      </p:sp>
      <p:sp>
        <p:nvSpPr>
          <p:cNvPr id="3" name="Content Placeholder 2">
            <a:extLst>
              <a:ext uri="{FF2B5EF4-FFF2-40B4-BE49-F238E27FC236}">
                <a16:creationId xmlns:a16="http://schemas.microsoft.com/office/drawing/2014/main" id="{DC8D96C5-2719-4BFC-A838-A0634F6BEFC8}"/>
              </a:ext>
            </a:extLst>
          </p:cNvPr>
          <p:cNvSpPr>
            <a:spLocks noGrp="1"/>
          </p:cNvSpPr>
          <p:nvPr>
            <p:ph idx="1"/>
          </p:nvPr>
        </p:nvSpPr>
        <p:spPr/>
        <p:txBody>
          <a:bodyPr>
            <a:normAutofit/>
          </a:bodyPr>
          <a:lstStyle/>
          <a:p>
            <a:r>
              <a:rPr lang="en-US" sz="1350" b="1"/>
              <a:t>Motivation for the Proposal:  </a:t>
            </a:r>
            <a:r>
              <a:rPr lang="en-US" sz="1350"/>
              <a:t>This category covers the set of concerns related to the protection of Intellectual Property (IP) (e.g. design, components) and data within</a:t>
            </a:r>
            <a:endParaRPr lang="en-US" sz="1050" b="1"/>
          </a:p>
          <a:p>
            <a:r>
              <a:rPr lang="en-US" sz="1350" b="1"/>
              <a:t>Gaps Observed:  </a:t>
            </a:r>
            <a:r>
              <a:rPr lang="en-US" sz="1350"/>
              <a:t>The gap observed for this category was that, at the time, the only reverse engineering entry was related to the user of imaging to essentially RE chip functionality (CWE-1278)</a:t>
            </a:r>
          </a:p>
          <a:p>
            <a:pPr lvl="1"/>
            <a:r>
              <a:rPr lang="en-US" sz="1050"/>
              <a:t>Beyond just this, there are several other potential techniques that are used to prevent RE; basically, the protection against weaknesses that could be exploited for the purpose of RE the design</a:t>
            </a:r>
          </a:p>
          <a:p>
            <a:r>
              <a:rPr lang="en-US" sz="1350" b="1"/>
              <a:t>How the proposal addresses gaps:  </a:t>
            </a:r>
            <a:r>
              <a:rPr lang="en-US" sz="1350"/>
              <a:t>Group together all potential weaknesses that could led to an adversarial entity to be able to reverse engineer given elements/circuits</a:t>
            </a:r>
          </a:p>
          <a:p>
            <a:pPr lvl="1"/>
            <a:r>
              <a:rPr lang="en-US" sz="1050"/>
              <a:t>Notes: This is tricky since the mitigations / attacks are more well known, whereas the weakness not as much</a:t>
            </a:r>
          </a:p>
          <a:p>
            <a:r>
              <a:rPr lang="en-US" sz="1350" b="1"/>
              <a:t>How change fit within current CWE structures:  </a:t>
            </a:r>
          </a:p>
          <a:p>
            <a:pPr lvl="1"/>
            <a:r>
              <a:rPr lang="en-US" sz="1050"/>
              <a:t>Pulls together RE concerns under one umbrella</a:t>
            </a:r>
          </a:p>
          <a:p>
            <a:pPr lvl="1"/>
            <a:r>
              <a:rPr lang="en-US" sz="1050"/>
              <a:t>There is some representation of this (i.e. CWE-1278) for hardware, and some for SW (e.g. CWE-656, CAPEC-190, CWE-615)</a:t>
            </a:r>
          </a:p>
          <a:p>
            <a:pPr lvl="2"/>
            <a:r>
              <a:rPr lang="en-US" sz="750"/>
              <a:t>Include CWE-693?</a:t>
            </a:r>
          </a:p>
          <a:p>
            <a:endParaRPr lang="en-US"/>
          </a:p>
        </p:txBody>
      </p:sp>
      <p:sp>
        <p:nvSpPr>
          <p:cNvPr id="4" name="TextBox 3">
            <a:extLst>
              <a:ext uri="{FF2B5EF4-FFF2-40B4-BE49-F238E27FC236}">
                <a16:creationId xmlns:a16="http://schemas.microsoft.com/office/drawing/2014/main" id="{CA9BA0AD-FFB9-7718-87A9-50C661637781}"/>
              </a:ext>
            </a:extLst>
          </p:cNvPr>
          <p:cNvSpPr txBox="1"/>
          <p:nvPr/>
        </p:nvSpPr>
        <p:spPr>
          <a:xfrm>
            <a:off x="3617186" y="4814351"/>
            <a:ext cx="2278188" cy="261610"/>
          </a:xfrm>
          <a:prstGeom prst="rect">
            <a:avLst/>
          </a:prstGeom>
          <a:noFill/>
        </p:spPr>
        <p:txBody>
          <a:bodyPr wrap="none" rtlCol="0">
            <a:spAutoFit/>
          </a:bodyPr>
          <a:lstStyle/>
          <a:p>
            <a:r>
              <a:rPr lang="en-US" sz="1100" i="1"/>
              <a:t>Slides provided by external presenter</a:t>
            </a:r>
          </a:p>
        </p:txBody>
      </p:sp>
    </p:spTree>
    <p:extLst>
      <p:ext uri="{BB962C8B-B14F-4D97-AF65-F5344CB8AC3E}">
        <p14:creationId xmlns:p14="http://schemas.microsoft.com/office/powerpoint/2010/main" val="36007245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A58CDD-EAB3-D5DB-68DC-F1AD8B799535}"/>
              </a:ext>
            </a:extLst>
          </p:cNvPr>
          <p:cNvSpPr>
            <a:spLocks noGrp="1"/>
          </p:cNvSpPr>
          <p:nvPr>
            <p:ph type="ctrTitle" sz="quarter"/>
          </p:nvPr>
        </p:nvSpPr>
        <p:spPr>
          <a:xfrm>
            <a:off x="514350" y="1219201"/>
            <a:ext cx="8115300" cy="2595665"/>
          </a:xfrm>
        </p:spPr>
        <p:txBody>
          <a:bodyPr/>
          <a:lstStyle/>
          <a:p>
            <a:r>
              <a:rPr lang="en-US">
                <a:latin typeface="Tahoma"/>
                <a:ea typeface="Tahoma"/>
                <a:cs typeface="Tahoma"/>
              </a:rPr>
              <a:t>Advancing HW SIG Engagement</a:t>
            </a:r>
            <a:br>
              <a:rPr lang="en-US">
                <a:latin typeface="Tahoma"/>
                <a:ea typeface="Tahoma"/>
                <a:cs typeface="Tahoma"/>
              </a:rPr>
            </a:br>
            <a:br>
              <a:rPr lang="en-US">
                <a:latin typeface="Tahoma"/>
                <a:ea typeface="Tahoma"/>
                <a:cs typeface="Tahoma"/>
              </a:rPr>
            </a:br>
            <a:r>
              <a:rPr lang="en-US">
                <a:solidFill>
                  <a:schemeClr val="bg1">
                    <a:lumMod val="50000"/>
                  </a:schemeClr>
                </a:solidFill>
                <a:latin typeface="Tahoma"/>
                <a:ea typeface="Tahoma"/>
                <a:cs typeface="Tahoma"/>
              </a:rPr>
              <a:t>Alec Summers</a:t>
            </a:r>
            <a:endParaRPr lang="en-US">
              <a:solidFill>
                <a:schemeClr val="bg1">
                  <a:lumMod val="50000"/>
                </a:schemeClr>
              </a:solidFill>
            </a:endParaRPr>
          </a:p>
        </p:txBody>
      </p:sp>
      <p:sp>
        <p:nvSpPr>
          <p:cNvPr id="4" name="Slide Number Placeholder 3">
            <a:extLst>
              <a:ext uri="{FF2B5EF4-FFF2-40B4-BE49-F238E27FC236}">
                <a16:creationId xmlns:a16="http://schemas.microsoft.com/office/drawing/2014/main" id="{AE738E7D-4756-7048-88BA-7520F36DD17B}"/>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9</a:t>
            </a:fld>
            <a:r>
              <a:rPr lang="en-US"/>
              <a:t> </a:t>
            </a:r>
            <a:r>
              <a:rPr lang="en-US">
                <a:solidFill>
                  <a:srgbClr val="C1CD23"/>
                </a:solidFill>
              </a:rPr>
              <a:t>|</a:t>
            </a:r>
          </a:p>
        </p:txBody>
      </p:sp>
    </p:spTree>
    <p:extLst>
      <p:ext uri="{BB962C8B-B14F-4D97-AF65-F5344CB8AC3E}">
        <p14:creationId xmlns:p14="http://schemas.microsoft.com/office/powerpoint/2010/main" val="86017620"/>
      </p:ext>
    </p:extLst>
  </p:cSld>
  <p:clrMapOvr>
    <a:masterClrMapping/>
  </p:clrMapOvr>
</p:sld>
</file>

<file path=ppt/theme/theme1.xml><?xml version="1.0" encoding="utf-8"?>
<a:theme xmlns:a="http://schemas.openxmlformats.org/drawingml/2006/main" name="mitre-2018">
  <a:themeElements>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TRE_Breifing_Template16x9.pptx" id="{5D2CB0C6-7637-4667-A648-EBA1BD2742AF}" vid="{B8F31EA5-7C34-4FF6-949E-D1CB1F374224}"/>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b5a44311-ed64-4a72-909f-c9dc6973bde2" xsi:nil="true"/>
    <lcf76f155ced4ddcb4097134ff3c332f xmlns="aff8eeb6-53bf-44bf-a224-fac977cd228b">
      <Terms xmlns="http://schemas.microsoft.com/office/infopath/2007/PartnerControls"/>
    </lcf76f155ced4ddcb4097134ff3c332f>
    <SharedWithUsers xmlns="f3e578be-7961-41e8-91c9-b742ecb60a74">
      <UserInfo>
        <DisplayName>CWE CAPEC Members</DisplayName>
        <AccountId>56</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603A42B84B06847AFCE29FF3D1CE16D" ma:contentTypeVersion="13" ma:contentTypeDescription="Create a new document." ma:contentTypeScope="" ma:versionID="1defc6bab7537db7a4ca8d822d95a141">
  <xsd:schema xmlns:xsd="http://www.w3.org/2001/XMLSchema" xmlns:xs="http://www.w3.org/2001/XMLSchema" xmlns:p="http://schemas.microsoft.com/office/2006/metadata/properties" xmlns:ns2="aff8eeb6-53bf-44bf-a224-fac977cd228b" xmlns:ns3="f3e578be-7961-41e8-91c9-b742ecb60a74" xmlns:ns4="b5a44311-ed64-4a72-909f-c9dc6973bde2" targetNamespace="http://schemas.microsoft.com/office/2006/metadata/properties" ma:root="true" ma:fieldsID="e2e8a95d2b4884987fc2e6a8c3ae42f8" ns2:_="" ns3:_="" ns4:_="">
    <xsd:import namespace="aff8eeb6-53bf-44bf-a224-fac977cd228b"/>
    <xsd:import namespace="f3e578be-7961-41e8-91c9-b742ecb60a74"/>
    <xsd:import namespace="b5a44311-ed64-4a72-909f-c9dc6973bde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LengthInSeconds" minOccurs="0"/>
                <xsd:element ref="ns3:SharedWithUsers" minOccurs="0"/>
                <xsd:element ref="ns3:SharedWithDetail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f8eeb6-53bf-44bf-a224-fac977cd22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5" nillable="true" ma:displayName="Length (seconds)"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4ea1a638-fe8f-4e55-a8a3-ec1a1fdf419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f3e578be-7961-41e8-91c9-b742ecb60a7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5a44311-ed64-4a72-909f-c9dc6973bde2"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3131ba83-ba9f-42af-b172-0c273580dada}" ma:internalName="TaxCatchAll" ma:showField="CatchAllData" ma:web="f3e578be-7961-41e8-91c9-b742ecb60a7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DA1782C-5918-4F77-8361-5E4E0D51B8B3}">
  <ds:schemaRefs>
    <ds:schemaRef ds:uri="aff8eeb6-53bf-44bf-a224-fac977cd228b"/>
    <ds:schemaRef ds:uri="b5a44311-ed64-4a72-909f-c9dc6973bde2"/>
    <ds:schemaRef ds:uri="f3e578be-7961-41e8-91c9-b742ecb60a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D954E0C-411D-4E1D-BA72-A1A71F96FA2E}">
  <ds:schemaRefs>
    <ds:schemaRef ds:uri="http://schemas.microsoft.com/sharepoint/v3/contenttype/forms"/>
  </ds:schemaRefs>
</ds:datastoreItem>
</file>

<file path=customXml/itemProps3.xml><?xml version="1.0" encoding="utf-8"?>
<ds:datastoreItem xmlns:ds="http://schemas.openxmlformats.org/officeDocument/2006/customXml" ds:itemID="{2DA4AC34-B8B5-41D9-ADFE-CE83E3569DB2}">
  <ds:schemaRefs>
    <ds:schemaRef ds:uri="aff8eeb6-53bf-44bf-a224-fac977cd228b"/>
    <ds:schemaRef ds:uri="b5a44311-ed64-4a72-909f-c9dc6973bde2"/>
    <ds:schemaRef ds:uri="f3e578be-7961-41e8-91c9-b742ecb60a7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33</Slides>
  <Notes>16</Notes>
  <HiddenSlides>0</HiddenSlides>
  <ScaleCrop>false</ScaleCrop>
  <HeadingPairs>
    <vt:vector size="4" baseType="variant">
      <vt:variant>
        <vt:lpstr>Theme</vt:lpstr>
      </vt:variant>
      <vt:variant>
        <vt:i4>3</vt:i4>
      </vt:variant>
      <vt:variant>
        <vt:lpstr>Slide Titles</vt:lpstr>
      </vt:variant>
      <vt:variant>
        <vt:i4>33</vt:i4>
      </vt:variant>
    </vt:vector>
  </HeadingPairs>
  <TitlesOfParts>
    <vt:vector size="36" baseType="lpstr">
      <vt:lpstr>mitre-2018</vt:lpstr>
      <vt:lpstr>Office Theme</vt:lpstr>
      <vt:lpstr>1_Office Theme</vt:lpstr>
      <vt:lpstr>Hardware CWE™  Special Interest Group (SIG)</vt:lpstr>
      <vt:lpstr>Agenda </vt:lpstr>
      <vt:lpstr>Housekeeping</vt:lpstr>
      <vt:lpstr>Mailing List Items</vt:lpstr>
      <vt:lpstr>Announcements</vt:lpstr>
      <vt:lpstr>  New Category Proposal  Paul Wortman</vt:lpstr>
      <vt:lpstr>MITRE CWE Category Proposals</vt:lpstr>
      <vt:lpstr>Reverse Engineering</vt:lpstr>
      <vt:lpstr>Advancing HW SIG Engagement  Alec Summers</vt:lpstr>
      <vt:lpstr>Background</vt:lpstr>
      <vt:lpstr>Accomplishments</vt:lpstr>
      <vt:lpstr>HW CWEs with no CAPEC Mappings</vt:lpstr>
      <vt:lpstr>CAPEC Development Continued</vt:lpstr>
      <vt:lpstr>Discussion: CWE Content Development</vt:lpstr>
      <vt:lpstr>Discussion: Company POCs</vt:lpstr>
      <vt:lpstr>  HW CWE Working Queue  Focus Items for 4.9  Bob H.</vt:lpstr>
      <vt:lpstr>HW CWE Working Queue Focus Items for 4.9</vt:lpstr>
      <vt:lpstr>New CWE Entries</vt:lpstr>
      <vt:lpstr>Modifications to Existing CWEs (1 of 2)</vt:lpstr>
      <vt:lpstr>Modifications to Existing CWEs (2 of 2)</vt:lpstr>
      <vt:lpstr>Schema Changes</vt:lpstr>
      <vt:lpstr>Questions / Thoughts / Comments</vt:lpstr>
      <vt:lpstr>Next Meeting (September 9)</vt:lpstr>
      <vt:lpstr>BACKUP</vt:lpstr>
      <vt:lpstr>  New Category Proposal  Paul Wortman - BACKUP</vt:lpstr>
      <vt:lpstr>Untrusted Manufacturing</vt:lpstr>
      <vt:lpstr>Hardware Trojans</vt:lpstr>
      <vt:lpstr>Environmental System Issue</vt:lpstr>
      <vt:lpstr>  Scope Exclusion Discussions  Steve Christey Coley - BACKUP</vt:lpstr>
      <vt:lpstr>SCOPE.NOMITS: No Actionable Mitigations</vt:lpstr>
      <vt:lpstr>SCOPE.CUSTREL: Not Relevant to Customer’s Threat Model</vt:lpstr>
      <vt:lpstr>Other HW SIG Comments</vt:lpstr>
      <vt:lpstr>New Exclusions - SCOPE.CONFLICT / SCOPE.NOSEC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Hardware CWE™  Special Interest Group (SIG) Kickoff</dc:title>
  <dc:creator>Alec J Summers</dc:creator>
  <cp:revision>1</cp:revision>
  <dcterms:created xsi:type="dcterms:W3CDTF">2020-10-30T16:10:19Z</dcterms:created>
  <dcterms:modified xsi:type="dcterms:W3CDTF">2022-08-05T15:13:31Z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0x0101003603A42B84B06847AFCE29FF3D1CE16D</vt:lpwstr>
  </property>
  <property fmtid="{D5CDD505-2E9C-101B-9397-08002B2CF9AE}" pid="3" name="MediaServiceImageTags">
    <vt:lpwstr/>
  </property>
</Properties>
</file>