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autoCompressPictures="0">
  <p:sldMasterIdLst>
    <p:sldMasterId id="2147483657" r:id="rId4"/>
  </p:sldMasterIdLst>
  <p:notesMasterIdLst>
    <p:notesMasterId r:id="rId26"/>
  </p:notesMasterIdLst>
  <p:sldIdLst>
    <p:sldId id="256" r:id="rId5"/>
    <p:sldId id="257" r:id="rId6"/>
    <p:sldId id="258" r:id="rId7"/>
    <p:sldId id="259" r:id="rId8"/>
    <p:sldId id="290" r:id="rId9"/>
    <p:sldId id="260" r:id="rId10"/>
    <p:sldId id="261" r:id="rId11"/>
    <p:sldId id="263" r:id="rId12"/>
    <p:sldId id="283" r:id="rId13"/>
    <p:sldId id="264" r:id="rId14"/>
    <p:sldId id="284" r:id="rId15"/>
    <p:sldId id="285" r:id="rId16"/>
    <p:sldId id="265" r:id="rId17"/>
    <p:sldId id="286" r:id="rId18"/>
    <p:sldId id="287" r:id="rId19"/>
    <p:sldId id="282" r:id="rId20"/>
    <p:sldId id="268" r:id="rId21"/>
    <p:sldId id="288" r:id="rId22"/>
    <p:sldId id="289" r:id="rId23"/>
    <p:sldId id="267" r:id="rId24"/>
    <p:sldId id="266" r:id="rId25"/>
  </p:sldIdLst>
  <p:sldSz cx="9144000" cy="5143500" type="screen16x9"/>
  <p:notesSz cx="9144000" cy="6858000"/>
  <p:embeddedFontLst>
    <p:embeddedFont>
      <p:font typeface="Aptos Narrow" panose="020B0004020202020204" pitchFamily="34" charset="0"/>
      <p:regular r:id="rId27"/>
      <p:bold r:id="rId28"/>
      <p:italic r:id="rId29"/>
      <p:boldItalic r:id="rId30"/>
    </p:embeddedFont>
    <p:embeddedFont>
      <p:font typeface="Helvetica Neue" panose="020B0604020202020204" charset="0"/>
      <p:regular r:id="rId31"/>
      <p:bold r:id="rId32"/>
      <p:italic r:id="rId33"/>
      <p:boldItalic r:id="rId34"/>
    </p:embeddedFont>
    <p:embeddedFont>
      <p:font typeface="Tahoma" panose="020B0604030504040204" pitchFamily="34" charset="0"/>
      <p:regular r:id="rId35"/>
      <p:bold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8C393F8-B9DE-4390-8938-F54ADC8D89B0}">
  <a:tblStyle styleId="{18C393F8-B9DE-4390-8938-F54ADC8D89B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2F8"/>
          </a:solidFill>
        </a:fill>
      </a:tcStyle>
    </a:wholeTbl>
    <a:band1H>
      <a:tcTxStyle/>
      <a:tcStyle>
        <a:tcBdr/>
        <a:fill>
          <a:solidFill>
            <a:srgbClr val="CAE4F2"/>
          </a:solidFill>
        </a:fill>
      </a:tcStyle>
    </a:band1H>
    <a:band2H>
      <a:tcTxStyle/>
      <a:tcStyle>
        <a:tcBdr/>
      </a:tcStyle>
    </a:band2H>
    <a:band1V>
      <a:tcTxStyle/>
      <a:tcStyle>
        <a:tcBdr/>
        <a:fill>
          <a:solidFill>
            <a:srgbClr val="CAE4F2"/>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font" Target="fonts/font8.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anand Ganesh Kini" userId="957a41eb-c0e0-498a-ac89-d48f49f3e576" providerId="ADAL" clId="{5539EF6B-AD1F-44EE-954A-1084CEB9795E}"/>
    <pc:docChg chg="undo custSel addSld delSld modSld sldOrd">
      <pc:chgData name="Gananand Ganesh Kini" userId="957a41eb-c0e0-498a-ac89-d48f49f3e576" providerId="ADAL" clId="{5539EF6B-AD1F-44EE-954A-1084CEB9795E}" dt="2024-12-13T13:49:15.749" v="2551" actId="20577"/>
      <pc:docMkLst>
        <pc:docMk/>
      </pc:docMkLst>
      <pc:sldChg chg="modSp mod">
        <pc:chgData name="Gananand Ganesh Kini" userId="957a41eb-c0e0-498a-ac89-d48f49f3e576" providerId="ADAL" clId="{5539EF6B-AD1F-44EE-954A-1084CEB9795E}" dt="2024-12-12T15:19:11.336" v="630" actId="20577"/>
        <pc:sldMkLst>
          <pc:docMk/>
          <pc:sldMk cId="0" sldId="257"/>
        </pc:sldMkLst>
        <pc:graphicFrameChg chg="modGraphic">
          <ac:chgData name="Gananand Ganesh Kini" userId="957a41eb-c0e0-498a-ac89-d48f49f3e576" providerId="ADAL" clId="{5539EF6B-AD1F-44EE-954A-1084CEB9795E}" dt="2024-12-12T15:19:11.336" v="630" actId="20577"/>
          <ac:graphicFrameMkLst>
            <pc:docMk/>
            <pc:sldMk cId="0" sldId="257"/>
            <ac:graphicFrameMk id="92" creationId="{00000000-0000-0000-0000-000000000000}"/>
          </ac:graphicFrameMkLst>
        </pc:graphicFrameChg>
      </pc:sldChg>
      <pc:sldChg chg="modSp mod">
        <pc:chgData name="Gananand Ganesh Kini" userId="957a41eb-c0e0-498a-ac89-d48f49f3e576" providerId="ADAL" clId="{5539EF6B-AD1F-44EE-954A-1084CEB9795E}" dt="2024-12-12T15:19:04.890" v="629" actId="13926"/>
        <pc:sldMkLst>
          <pc:docMk/>
          <pc:sldMk cId="0" sldId="259"/>
        </pc:sldMkLst>
        <pc:spChg chg="mod">
          <ac:chgData name="Gananand Ganesh Kini" userId="957a41eb-c0e0-498a-ac89-d48f49f3e576" providerId="ADAL" clId="{5539EF6B-AD1F-44EE-954A-1084CEB9795E}" dt="2024-12-12T15:19:04.890" v="629" actId="13926"/>
          <ac:spMkLst>
            <pc:docMk/>
            <pc:sldMk cId="0" sldId="259"/>
            <ac:spMk id="106" creationId="{00000000-0000-0000-0000-000000000000}"/>
          </ac:spMkLst>
        </pc:spChg>
      </pc:sldChg>
      <pc:sldChg chg="modSp mod">
        <pc:chgData name="Gananand Ganesh Kini" userId="957a41eb-c0e0-498a-ac89-d48f49f3e576" providerId="ADAL" clId="{5539EF6B-AD1F-44EE-954A-1084CEB9795E}" dt="2024-12-13T13:40:18.626" v="2482" actId="20577"/>
        <pc:sldMkLst>
          <pc:docMk/>
          <pc:sldMk cId="1057377779" sldId="265"/>
        </pc:sldMkLst>
        <pc:spChg chg="mod">
          <ac:chgData name="Gananand Ganesh Kini" userId="957a41eb-c0e0-498a-ac89-d48f49f3e576" providerId="ADAL" clId="{5539EF6B-AD1F-44EE-954A-1084CEB9795E}" dt="2024-12-13T13:40:18.626" v="2482" actId="20577"/>
          <ac:spMkLst>
            <pc:docMk/>
            <pc:sldMk cId="1057377779" sldId="265"/>
            <ac:spMk id="144" creationId="{00000000-0000-0000-0000-000000000000}"/>
          </ac:spMkLst>
        </pc:spChg>
        <pc:spChg chg="mod">
          <ac:chgData name="Gananand Ganesh Kini" userId="957a41eb-c0e0-498a-ac89-d48f49f3e576" providerId="ADAL" clId="{5539EF6B-AD1F-44EE-954A-1084CEB9795E}" dt="2024-12-13T13:39:33.953" v="2464" actId="207"/>
          <ac:spMkLst>
            <pc:docMk/>
            <pc:sldMk cId="1057377779" sldId="265"/>
            <ac:spMk id="145" creationId="{00000000-0000-0000-0000-000000000000}"/>
          </ac:spMkLst>
        </pc:spChg>
      </pc:sldChg>
      <pc:sldChg chg="ord">
        <pc:chgData name="Gananand Ganesh Kini" userId="957a41eb-c0e0-498a-ac89-d48f49f3e576" providerId="ADAL" clId="{5539EF6B-AD1F-44EE-954A-1084CEB9795E}" dt="2024-12-13T13:34:00" v="2315"/>
        <pc:sldMkLst>
          <pc:docMk/>
          <pc:sldMk cId="818608601" sldId="266"/>
        </pc:sldMkLst>
      </pc:sldChg>
      <pc:sldChg chg="add del ord">
        <pc:chgData name="Gananand Ganesh Kini" userId="957a41eb-c0e0-498a-ac89-d48f49f3e576" providerId="ADAL" clId="{5539EF6B-AD1F-44EE-954A-1084CEB9795E}" dt="2024-12-13T13:33:44.912" v="2313"/>
        <pc:sldMkLst>
          <pc:docMk/>
          <pc:sldMk cId="190146273" sldId="267"/>
        </pc:sldMkLst>
      </pc:sldChg>
      <pc:sldChg chg="modSp mod">
        <pc:chgData name="Gananand Ganesh Kini" userId="957a41eb-c0e0-498a-ac89-d48f49f3e576" providerId="ADAL" clId="{5539EF6B-AD1F-44EE-954A-1084CEB9795E}" dt="2024-12-13T13:49:15.749" v="2551" actId="20577"/>
        <pc:sldMkLst>
          <pc:docMk/>
          <pc:sldMk cId="641517553" sldId="285"/>
        </pc:sldMkLst>
        <pc:spChg chg="mod">
          <ac:chgData name="Gananand Ganesh Kini" userId="957a41eb-c0e0-498a-ac89-d48f49f3e576" providerId="ADAL" clId="{5539EF6B-AD1F-44EE-954A-1084CEB9795E}" dt="2024-12-13T13:49:15.749" v="2551" actId="20577"/>
          <ac:spMkLst>
            <pc:docMk/>
            <pc:sldMk cId="641517553" sldId="285"/>
            <ac:spMk id="3" creationId="{A8DACDDC-7F31-D06A-B889-4C52F1148273}"/>
          </ac:spMkLst>
        </pc:spChg>
      </pc:sldChg>
      <pc:sldChg chg="modSp mod">
        <pc:chgData name="Gananand Ganesh Kini" userId="957a41eb-c0e0-498a-ac89-d48f49f3e576" providerId="ADAL" clId="{5539EF6B-AD1F-44EE-954A-1084CEB9795E}" dt="2024-12-13T13:35:30.207" v="2456" actId="20577"/>
        <pc:sldMkLst>
          <pc:docMk/>
          <pc:sldMk cId="422835201" sldId="286"/>
        </pc:sldMkLst>
        <pc:spChg chg="mod">
          <ac:chgData name="Gananand Ganesh Kini" userId="957a41eb-c0e0-498a-ac89-d48f49f3e576" providerId="ADAL" clId="{5539EF6B-AD1F-44EE-954A-1084CEB9795E}" dt="2024-12-12T15:37:17.872" v="738" actId="20577"/>
          <ac:spMkLst>
            <pc:docMk/>
            <pc:sldMk cId="422835201" sldId="286"/>
            <ac:spMk id="2" creationId="{00949FB8-CB61-DAA2-3680-030283A4C038}"/>
          </ac:spMkLst>
        </pc:spChg>
        <pc:spChg chg="mod">
          <ac:chgData name="Gananand Ganesh Kini" userId="957a41eb-c0e0-498a-ac89-d48f49f3e576" providerId="ADAL" clId="{5539EF6B-AD1F-44EE-954A-1084CEB9795E}" dt="2024-12-13T13:35:30.207" v="2456" actId="20577"/>
          <ac:spMkLst>
            <pc:docMk/>
            <pc:sldMk cId="422835201" sldId="286"/>
            <ac:spMk id="3" creationId="{CA586654-9538-05F5-C9C3-F7FB6892079B}"/>
          </ac:spMkLst>
        </pc:spChg>
      </pc:sldChg>
      <pc:sldChg chg="modSp mod">
        <pc:chgData name="Gananand Ganesh Kini" userId="957a41eb-c0e0-498a-ac89-d48f49f3e576" providerId="ADAL" clId="{5539EF6B-AD1F-44EE-954A-1084CEB9795E}" dt="2024-12-12T15:41:51.515" v="948" actId="20577"/>
        <pc:sldMkLst>
          <pc:docMk/>
          <pc:sldMk cId="4033666909" sldId="287"/>
        </pc:sldMkLst>
        <pc:spChg chg="mod">
          <ac:chgData name="Gananand Ganesh Kini" userId="957a41eb-c0e0-498a-ac89-d48f49f3e576" providerId="ADAL" clId="{5539EF6B-AD1F-44EE-954A-1084CEB9795E}" dt="2024-12-12T15:41:51.515" v="948" actId="20577"/>
          <ac:spMkLst>
            <pc:docMk/>
            <pc:sldMk cId="4033666909" sldId="287"/>
            <ac:spMk id="3" creationId="{E4087784-B055-95F5-10DB-5E71D8F7E724}"/>
          </ac:spMkLst>
        </pc:spChg>
      </pc:sldChg>
      <pc:sldChg chg="addSp delSp modSp new mod modClrScheme chgLayout">
        <pc:chgData name="Gananand Ganesh Kini" userId="957a41eb-c0e0-498a-ac89-d48f49f3e576" providerId="ADAL" clId="{5539EF6B-AD1F-44EE-954A-1084CEB9795E}" dt="2024-12-12T15:14:41.197" v="478" actId="20577"/>
        <pc:sldMkLst>
          <pc:docMk/>
          <pc:sldMk cId="2862842162" sldId="288"/>
        </pc:sldMkLst>
        <pc:spChg chg="del mod ord">
          <ac:chgData name="Gananand Ganesh Kini" userId="957a41eb-c0e0-498a-ac89-d48f49f3e576" providerId="ADAL" clId="{5539EF6B-AD1F-44EE-954A-1084CEB9795E}" dt="2024-12-12T15:14:39.026" v="472" actId="700"/>
          <ac:spMkLst>
            <pc:docMk/>
            <pc:sldMk cId="2862842162" sldId="288"/>
            <ac:spMk id="2" creationId="{128964F9-D5C4-B3A4-113A-21414AFE6C2B}"/>
          </ac:spMkLst>
        </pc:spChg>
        <pc:spChg chg="del">
          <ac:chgData name="Gananand Ganesh Kini" userId="957a41eb-c0e0-498a-ac89-d48f49f3e576" providerId="ADAL" clId="{5539EF6B-AD1F-44EE-954A-1084CEB9795E}" dt="2024-12-12T15:14:39.026" v="472" actId="700"/>
          <ac:spMkLst>
            <pc:docMk/>
            <pc:sldMk cId="2862842162" sldId="288"/>
            <ac:spMk id="3" creationId="{AE82C13A-FF81-8996-D431-1F2AB0046E96}"/>
          </ac:spMkLst>
        </pc:spChg>
        <pc:spChg chg="mod ord">
          <ac:chgData name="Gananand Ganesh Kini" userId="957a41eb-c0e0-498a-ac89-d48f49f3e576" providerId="ADAL" clId="{5539EF6B-AD1F-44EE-954A-1084CEB9795E}" dt="2024-12-12T15:14:39.026" v="472" actId="700"/>
          <ac:spMkLst>
            <pc:docMk/>
            <pc:sldMk cId="2862842162" sldId="288"/>
            <ac:spMk id="4" creationId="{3E89E759-40AF-CDAA-3B39-DF802F5EDFAF}"/>
          </ac:spMkLst>
        </pc:spChg>
        <pc:spChg chg="add mod ord">
          <ac:chgData name="Gananand Ganesh Kini" userId="957a41eb-c0e0-498a-ac89-d48f49f3e576" providerId="ADAL" clId="{5539EF6B-AD1F-44EE-954A-1084CEB9795E}" dt="2024-12-12T15:14:41.197" v="478" actId="20577"/>
          <ac:spMkLst>
            <pc:docMk/>
            <pc:sldMk cId="2862842162" sldId="288"/>
            <ac:spMk id="5" creationId="{E825575E-8C51-7CD3-B84D-F2F017239C13}"/>
          </ac:spMkLst>
        </pc:spChg>
      </pc:sldChg>
      <pc:sldChg chg="addSp delSp modSp new mod modClrScheme chgLayout">
        <pc:chgData name="Gananand Ganesh Kini" userId="957a41eb-c0e0-498a-ac89-d48f49f3e576" providerId="ADAL" clId="{5539EF6B-AD1F-44EE-954A-1084CEB9795E}" dt="2024-12-13T13:28:14.829" v="2309" actId="20577"/>
        <pc:sldMkLst>
          <pc:docMk/>
          <pc:sldMk cId="2438993558" sldId="289"/>
        </pc:sldMkLst>
        <pc:spChg chg="del mod ord">
          <ac:chgData name="Gananand Ganesh Kini" userId="957a41eb-c0e0-498a-ac89-d48f49f3e576" providerId="ADAL" clId="{5539EF6B-AD1F-44EE-954A-1084CEB9795E}" dt="2024-12-12T15:14:47.619" v="480" actId="700"/>
          <ac:spMkLst>
            <pc:docMk/>
            <pc:sldMk cId="2438993558" sldId="289"/>
            <ac:spMk id="2" creationId="{EAF32D06-FA7A-B7D6-5916-25C2486109A9}"/>
          </ac:spMkLst>
        </pc:spChg>
        <pc:spChg chg="mod ord">
          <ac:chgData name="Gananand Ganesh Kini" userId="957a41eb-c0e0-498a-ac89-d48f49f3e576" providerId="ADAL" clId="{5539EF6B-AD1F-44EE-954A-1084CEB9795E}" dt="2024-12-12T15:14:47.619" v="480" actId="700"/>
          <ac:spMkLst>
            <pc:docMk/>
            <pc:sldMk cId="2438993558" sldId="289"/>
            <ac:spMk id="3" creationId="{63FFD1E2-EDBC-9939-4C8D-6FD111AA3AFE}"/>
          </ac:spMkLst>
        </pc:spChg>
        <pc:spChg chg="add mod ord">
          <ac:chgData name="Gananand Ganesh Kini" userId="957a41eb-c0e0-498a-ac89-d48f49f3e576" providerId="ADAL" clId="{5539EF6B-AD1F-44EE-954A-1084CEB9795E}" dt="2024-12-13T13:28:14.829" v="2309" actId="20577"/>
          <ac:spMkLst>
            <pc:docMk/>
            <pc:sldMk cId="2438993558" sldId="289"/>
            <ac:spMk id="4" creationId="{5572C1F5-A486-8579-DB77-52590028803E}"/>
          </ac:spMkLst>
        </pc:spChg>
        <pc:spChg chg="add mod ord">
          <ac:chgData name="Gananand Ganesh Kini" userId="957a41eb-c0e0-498a-ac89-d48f49f3e576" providerId="ADAL" clId="{5539EF6B-AD1F-44EE-954A-1084CEB9795E}" dt="2024-12-13T13:27:54.674" v="2301" actId="6549"/>
          <ac:spMkLst>
            <pc:docMk/>
            <pc:sldMk cId="2438993558" sldId="289"/>
            <ac:spMk id="5" creationId="{76060BCA-CEA5-63F6-AB07-9CC79236215D}"/>
          </ac:spMkLst>
        </pc:spChg>
        <pc:graphicFrameChg chg="add mod modGraphic">
          <ac:chgData name="Gananand Ganesh Kini" userId="957a41eb-c0e0-498a-ac89-d48f49f3e576" providerId="ADAL" clId="{5539EF6B-AD1F-44EE-954A-1084CEB9795E}" dt="2024-12-13T13:25:44.217" v="2191" actId="14100"/>
          <ac:graphicFrameMkLst>
            <pc:docMk/>
            <pc:sldMk cId="2438993558" sldId="289"/>
            <ac:graphicFrameMk id="6" creationId="{172173E4-C7F4-8764-BB84-6AA9BB53C416}"/>
          </ac:graphicFrameMkLst>
        </pc:graphicFrameChg>
      </pc:sldChg>
    </pc:docChg>
  </pc:docChgLst>
  <pc:docChgLst>
    <pc:chgData name="Gananand Ganesh Kini" userId="957a41eb-c0e0-498a-ac89-d48f49f3e576" providerId="ADAL" clId="{CF6C73B5-4F66-4BEA-B731-752B4BAC460A}"/>
    <pc:docChg chg="modSld">
      <pc:chgData name="Gananand Ganesh Kini" userId="957a41eb-c0e0-498a-ac89-d48f49f3e576" providerId="ADAL" clId="{CF6C73B5-4F66-4BEA-B731-752B4BAC460A}" dt="2024-12-09T20:55:42.297" v="16" actId="20577"/>
      <pc:docMkLst>
        <pc:docMk/>
      </pc:docMkLst>
      <pc:sldChg chg="modSp mod">
        <pc:chgData name="Gananand Ganesh Kini" userId="957a41eb-c0e0-498a-ac89-d48f49f3e576" providerId="ADAL" clId="{CF6C73B5-4F66-4BEA-B731-752B4BAC460A}" dt="2024-12-09T20:55:30.528" v="5" actId="20577"/>
        <pc:sldMkLst>
          <pc:docMk/>
          <pc:sldMk cId="0" sldId="256"/>
        </pc:sldMkLst>
        <pc:spChg chg="mod">
          <ac:chgData name="Gananand Ganesh Kini" userId="957a41eb-c0e0-498a-ac89-d48f49f3e576" providerId="ADAL" clId="{CF6C73B5-4F66-4BEA-B731-752B4BAC460A}" dt="2024-12-09T20:55:30.528" v="5" actId="20577"/>
          <ac:spMkLst>
            <pc:docMk/>
            <pc:sldMk cId="0" sldId="256"/>
            <ac:spMk id="81" creationId="{00000000-0000-0000-0000-000000000000}"/>
          </ac:spMkLst>
        </pc:spChg>
      </pc:sldChg>
      <pc:sldChg chg="modSp mod">
        <pc:chgData name="Gananand Ganesh Kini" userId="957a41eb-c0e0-498a-ac89-d48f49f3e576" providerId="ADAL" clId="{CF6C73B5-4F66-4BEA-B731-752B4BAC460A}" dt="2024-12-09T20:55:42.297" v="16" actId="20577"/>
        <pc:sldMkLst>
          <pc:docMk/>
          <pc:sldMk cId="3322161791" sldId="264"/>
        </pc:sldMkLst>
        <pc:spChg chg="mod">
          <ac:chgData name="Gananand Ganesh Kini" userId="957a41eb-c0e0-498a-ac89-d48f49f3e576" providerId="ADAL" clId="{CF6C73B5-4F66-4BEA-B731-752B4BAC460A}" dt="2024-12-09T20:55:42.297" v="16" actId="20577"/>
          <ac:spMkLst>
            <pc:docMk/>
            <pc:sldMk cId="3322161791" sldId="264"/>
            <ac:spMk id="137" creationId="{00000000-0000-0000-0000-000000000000}"/>
          </ac:spMkLst>
        </pc:spChg>
      </pc:sldChg>
    </pc:docChg>
  </pc:docChgLst>
  <pc:docChgLst>
    <pc:chgData name="Bob Heinemann" userId="2f06b177-d646-4aca-968e-b5dc5b6e5c99" providerId="ADAL" clId="{148885E9-5D82-4C9B-843F-AB269152E9CF}"/>
    <pc:docChg chg="custSel addSld delSld modSld delMainMaster">
      <pc:chgData name="Bob Heinemann" userId="2f06b177-d646-4aca-968e-b5dc5b6e5c99" providerId="ADAL" clId="{148885E9-5D82-4C9B-843F-AB269152E9CF}" dt="2024-12-13T17:27:28.712" v="263" actId="6549"/>
      <pc:docMkLst>
        <pc:docMk/>
      </pc:docMkLst>
      <pc:sldChg chg="modSp mod">
        <pc:chgData name="Bob Heinemann" userId="2f06b177-d646-4aca-968e-b5dc5b6e5c99" providerId="ADAL" clId="{148885E9-5D82-4C9B-843F-AB269152E9CF}" dt="2024-12-13T17:25:46.054" v="262" actId="20577"/>
        <pc:sldMkLst>
          <pc:docMk/>
          <pc:sldMk cId="0" sldId="256"/>
        </pc:sldMkLst>
        <pc:spChg chg="mod">
          <ac:chgData name="Bob Heinemann" userId="2f06b177-d646-4aca-968e-b5dc5b6e5c99" providerId="ADAL" clId="{148885E9-5D82-4C9B-843F-AB269152E9CF}" dt="2024-12-13T17:25:46.054" v="262" actId="20577"/>
          <ac:spMkLst>
            <pc:docMk/>
            <pc:sldMk cId="0" sldId="256"/>
            <ac:spMk id="81" creationId="{00000000-0000-0000-0000-000000000000}"/>
          </ac:spMkLst>
        </pc:spChg>
      </pc:sldChg>
      <pc:sldChg chg="modSp mod">
        <pc:chgData name="Bob Heinemann" userId="2f06b177-d646-4aca-968e-b5dc5b6e5c99" providerId="ADAL" clId="{148885E9-5D82-4C9B-843F-AB269152E9CF}" dt="2024-12-06T15:35:45.947" v="93" actId="20577"/>
        <pc:sldMkLst>
          <pc:docMk/>
          <pc:sldMk cId="0" sldId="257"/>
        </pc:sldMkLst>
        <pc:graphicFrameChg chg="modGraphic">
          <ac:chgData name="Bob Heinemann" userId="2f06b177-d646-4aca-968e-b5dc5b6e5c99" providerId="ADAL" clId="{148885E9-5D82-4C9B-843F-AB269152E9CF}" dt="2024-12-06T15:35:45.947" v="93" actId="20577"/>
          <ac:graphicFrameMkLst>
            <pc:docMk/>
            <pc:sldMk cId="0" sldId="257"/>
            <ac:graphicFrameMk id="92" creationId="{00000000-0000-0000-0000-000000000000}"/>
          </ac:graphicFrameMkLst>
        </pc:graphicFrameChg>
      </pc:sldChg>
      <pc:sldChg chg="modSp mod">
        <pc:chgData name="Bob Heinemann" userId="2f06b177-d646-4aca-968e-b5dc5b6e5c99" providerId="ADAL" clId="{148885E9-5D82-4C9B-843F-AB269152E9CF}" dt="2024-12-13T17:27:28.712" v="263" actId="6549"/>
        <pc:sldMkLst>
          <pc:docMk/>
          <pc:sldMk cId="0" sldId="258"/>
        </pc:sldMkLst>
        <pc:spChg chg="mod">
          <ac:chgData name="Bob Heinemann" userId="2f06b177-d646-4aca-968e-b5dc5b6e5c99" providerId="ADAL" clId="{148885E9-5D82-4C9B-843F-AB269152E9CF}" dt="2024-12-13T17:27:28.712" v="263" actId="6549"/>
          <ac:spMkLst>
            <pc:docMk/>
            <pc:sldMk cId="0" sldId="258"/>
            <ac:spMk id="99" creationId="{00000000-0000-0000-0000-000000000000}"/>
          </ac:spMkLst>
        </pc:spChg>
      </pc:sldChg>
      <pc:sldChg chg="modSp mod">
        <pc:chgData name="Bob Heinemann" userId="2f06b177-d646-4aca-968e-b5dc5b6e5c99" providerId="ADAL" clId="{148885E9-5D82-4C9B-843F-AB269152E9CF}" dt="2024-12-13T17:24:42.399" v="258" actId="20577"/>
        <pc:sldMkLst>
          <pc:docMk/>
          <pc:sldMk cId="0" sldId="259"/>
        </pc:sldMkLst>
        <pc:spChg chg="mod">
          <ac:chgData name="Bob Heinemann" userId="2f06b177-d646-4aca-968e-b5dc5b6e5c99" providerId="ADAL" clId="{148885E9-5D82-4C9B-843F-AB269152E9CF}" dt="2024-12-13T17:24:42.399" v="258" actId="20577"/>
          <ac:spMkLst>
            <pc:docMk/>
            <pc:sldMk cId="0" sldId="259"/>
            <ac:spMk id="106" creationId="{00000000-0000-0000-0000-000000000000}"/>
          </ac:spMkLst>
        </pc:spChg>
      </pc:sldChg>
      <pc:sldChg chg="del">
        <pc:chgData name="Bob Heinemann" userId="2f06b177-d646-4aca-968e-b5dc5b6e5c99" providerId="ADAL" clId="{148885E9-5D82-4C9B-843F-AB269152E9CF}" dt="2024-12-06T15:38:04.271" v="159" actId="47"/>
        <pc:sldMkLst>
          <pc:docMk/>
          <pc:sldMk cId="0" sldId="262"/>
        </pc:sldMkLst>
      </pc:sldChg>
      <pc:sldChg chg="del">
        <pc:chgData name="Bob Heinemann" userId="2f06b177-d646-4aca-968e-b5dc5b6e5c99" providerId="ADAL" clId="{148885E9-5D82-4C9B-843F-AB269152E9CF}" dt="2024-12-06T15:42:02.593" v="171" actId="2696"/>
        <pc:sldMkLst>
          <pc:docMk/>
          <pc:sldMk cId="0" sldId="263"/>
        </pc:sldMkLst>
      </pc:sldChg>
      <pc:sldChg chg="add">
        <pc:chgData name="Bob Heinemann" userId="2f06b177-d646-4aca-968e-b5dc5b6e5c99" providerId="ADAL" clId="{148885E9-5D82-4C9B-843F-AB269152E9CF}" dt="2024-12-06T15:42:10.278" v="172"/>
        <pc:sldMkLst>
          <pc:docMk/>
          <pc:sldMk cId="925989380" sldId="263"/>
        </pc:sldMkLst>
      </pc:sldChg>
      <pc:sldChg chg="del">
        <pc:chgData name="Bob Heinemann" userId="2f06b177-d646-4aca-968e-b5dc5b6e5c99" providerId="ADAL" clId="{148885E9-5D82-4C9B-843F-AB269152E9CF}" dt="2024-12-06T15:42:02.593" v="171" actId="2696"/>
        <pc:sldMkLst>
          <pc:docMk/>
          <pc:sldMk cId="0" sldId="264"/>
        </pc:sldMkLst>
      </pc:sldChg>
      <pc:sldChg chg="add">
        <pc:chgData name="Bob Heinemann" userId="2f06b177-d646-4aca-968e-b5dc5b6e5c99" providerId="ADAL" clId="{148885E9-5D82-4C9B-843F-AB269152E9CF}" dt="2024-12-06T15:42:10.278" v="172"/>
        <pc:sldMkLst>
          <pc:docMk/>
          <pc:sldMk cId="3322161791" sldId="264"/>
        </pc:sldMkLst>
      </pc:sldChg>
      <pc:sldChg chg="del">
        <pc:chgData name="Bob Heinemann" userId="2f06b177-d646-4aca-968e-b5dc5b6e5c99" providerId="ADAL" clId="{148885E9-5D82-4C9B-843F-AB269152E9CF}" dt="2024-12-06T15:42:02.593" v="171" actId="2696"/>
        <pc:sldMkLst>
          <pc:docMk/>
          <pc:sldMk cId="0" sldId="265"/>
        </pc:sldMkLst>
      </pc:sldChg>
      <pc:sldChg chg="add">
        <pc:chgData name="Bob Heinemann" userId="2f06b177-d646-4aca-968e-b5dc5b6e5c99" providerId="ADAL" clId="{148885E9-5D82-4C9B-843F-AB269152E9CF}" dt="2024-12-06T15:42:10.278" v="172"/>
        <pc:sldMkLst>
          <pc:docMk/>
          <pc:sldMk cId="1057377779" sldId="265"/>
        </pc:sldMkLst>
      </pc:sldChg>
      <pc:sldChg chg="del">
        <pc:chgData name="Bob Heinemann" userId="2f06b177-d646-4aca-968e-b5dc5b6e5c99" providerId="ADAL" clId="{148885E9-5D82-4C9B-843F-AB269152E9CF}" dt="2024-12-06T15:42:02.593" v="171" actId="2696"/>
        <pc:sldMkLst>
          <pc:docMk/>
          <pc:sldMk cId="0" sldId="266"/>
        </pc:sldMkLst>
      </pc:sldChg>
      <pc:sldChg chg="add">
        <pc:chgData name="Bob Heinemann" userId="2f06b177-d646-4aca-968e-b5dc5b6e5c99" providerId="ADAL" clId="{148885E9-5D82-4C9B-843F-AB269152E9CF}" dt="2024-12-06T15:42:10.278" v="172"/>
        <pc:sldMkLst>
          <pc:docMk/>
          <pc:sldMk cId="818608601" sldId="266"/>
        </pc:sldMkLst>
      </pc:sldChg>
      <pc:sldChg chg="del">
        <pc:chgData name="Bob Heinemann" userId="2f06b177-d646-4aca-968e-b5dc5b6e5c99" providerId="ADAL" clId="{148885E9-5D82-4C9B-843F-AB269152E9CF}" dt="2024-12-06T15:42:02.593" v="171" actId="2696"/>
        <pc:sldMkLst>
          <pc:docMk/>
          <pc:sldMk cId="0" sldId="267"/>
        </pc:sldMkLst>
      </pc:sldChg>
      <pc:sldChg chg="add">
        <pc:chgData name="Bob Heinemann" userId="2f06b177-d646-4aca-968e-b5dc5b6e5c99" providerId="ADAL" clId="{148885E9-5D82-4C9B-843F-AB269152E9CF}" dt="2024-12-06T15:42:10.278" v="172"/>
        <pc:sldMkLst>
          <pc:docMk/>
          <pc:sldMk cId="190146273" sldId="267"/>
        </pc:sldMkLst>
      </pc:sldChg>
      <pc:sldChg chg="modSp mod">
        <pc:chgData name="Bob Heinemann" userId="2f06b177-d646-4aca-968e-b5dc5b6e5c99" providerId="ADAL" clId="{148885E9-5D82-4C9B-843F-AB269152E9CF}" dt="2024-12-06T15:37:13.005" v="139" actId="20577"/>
        <pc:sldMkLst>
          <pc:docMk/>
          <pc:sldMk cId="0" sldId="268"/>
        </pc:sldMkLst>
        <pc:spChg chg="mod">
          <ac:chgData name="Bob Heinemann" userId="2f06b177-d646-4aca-968e-b5dc5b6e5c99" providerId="ADAL" clId="{148885E9-5D82-4C9B-843F-AB269152E9CF}" dt="2024-12-06T15:37:13.005" v="139" actId="20577"/>
          <ac:spMkLst>
            <pc:docMk/>
            <pc:sldMk cId="0" sldId="268"/>
            <ac:spMk id="167" creationId="{00000000-0000-0000-0000-000000000000}"/>
          </ac:spMkLst>
        </pc:spChg>
      </pc:sldChg>
      <pc:sldChg chg="del">
        <pc:chgData name="Bob Heinemann" userId="2f06b177-d646-4aca-968e-b5dc5b6e5c99" providerId="ADAL" clId="{148885E9-5D82-4C9B-843F-AB269152E9CF}" dt="2024-12-06T15:38:18.885" v="170" actId="47"/>
        <pc:sldMkLst>
          <pc:docMk/>
          <pc:sldMk cId="3223607144" sldId="269"/>
        </pc:sldMkLst>
      </pc:sldChg>
      <pc:sldChg chg="del">
        <pc:chgData name="Bob Heinemann" userId="2f06b177-d646-4aca-968e-b5dc5b6e5c99" providerId="ADAL" clId="{148885E9-5D82-4C9B-843F-AB269152E9CF}" dt="2024-12-06T15:38:08.599" v="160" actId="47"/>
        <pc:sldMkLst>
          <pc:docMk/>
          <pc:sldMk cId="2718827274" sldId="270"/>
        </pc:sldMkLst>
      </pc:sldChg>
      <pc:sldChg chg="del">
        <pc:chgData name="Bob Heinemann" userId="2f06b177-d646-4aca-968e-b5dc5b6e5c99" providerId="ADAL" clId="{148885E9-5D82-4C9B-843F-AB269152E9CF}" dt="2024-12-06T15:38:09.640" v="161" actId="47"/>
        <pc:sldMkLst>
          <pc:docMk/>
          <pc:sldMk cId="0" sldId="271"/>
        </pc:sldMkLst>
      </pc:sldChg>
      <pc:sldChg chg="del">
        <pc:chgData name="Bob Heinemann" userId="2f06b177-d646-4aca-968e-b5dc5b6e5c99" providerId="ADAL" clId="{148885E9-5D82-4C9B-843F-AB269152E9CF}" dt="2024-12-06T15:38:14.082" v="169" actId="47"/>
        <pc:sldMkLst>
          <pc:docMk/>
          <pc:sldMk cId="1066802698" sldId="274"/>
        </pc:sldMkLst>
      </pc:sldChg>
      <pc:sldChg chg="del">
        <pc:chgData name="Bob Heinemann" userId="2f06b177-d646-4aca-968e-b5dc5b6e5c99" providerId="ADAL" clId="{148885E9-5D82-4C9B-843F-AB269152E9CF}" dt="2024-12-06T15:38:10.163" v="162" actId="47"/>
        <pc:sldMkLst>
          <pc:docMk/>
          <pc:sldMk cId="1311418896" sldId="275"/>
        </pc:sldMkLst>
      </pc:sldChg>
      <pc:sldChg chg="del">
        <pc:chgData name="Bob Heinemann" userId="2f06b177-d646-4aca-968e-b5dc5b6e5c99" providerId="ADAL" clId="{148885E9-5D82-4C9B-843F-AB269152E9CF}" dt="2024-12-06T15:38:10.623" v="163" actId="47"/>
        <pc:sldMkLst>
          <pc:docMk/>
          <pc:sldMk cId="3467216965" sldId="276"/>
        </pc:sldMkLst>
      </pc:sldChg>
      <pc:sldChg chg="del">
        <pc:chgData name="Bob Heinemann" userId="2f06b177-d646-4aca-968e-b5dc5b6e5c99" providerId="ADAL" clId="{148885E9-5D82-4C9B-843F-AB269152E9CF}" dt="2024-12-06T15:38:11.217" v="164" actId="47"/>
        <pc:sldMkLst>
          <pc:docMk/>
          <pc:sldMk cId="3224140874" sldId="277"/>
        </pc:sldMkLst>
      </pc:sldChg>
      <pc:sldChg chg="del">
        <pc:chgData name="Bob Heinemann" userId="2f06b177-d646-4aca-968e-b5dc5b6e5c99" providerId="ADAL" clId="{148885E9-5D82-4C9B-843F-AB269152E9CF}" dt="2024-12-06T15:38:11.858" v="165" actId="47"/>
        <pc:sldMkLst>
          <pc:docMk/>
          <pc:sldMk cId="3663469844" sldId="278"/>
        </pc:sldMkLst>
      </pc:sldChg>
      <pc:sldChg chg="del">
        <pc:chgData name="Bob Heinemann" userId="2f06b177-d646-4aca-968e-b5dc5b6e5c99" providerId="ADAL" clId="{148885E9-5D82-4C9B-843F-AB269152E9CF}" dt="2024-12-06T15:38:12.245" v="166" actId="47"/>
        <pc:sldMkLst>
          <pc:docMk/>
          <pc:sldMk cId="0" sldId="279"/>
        </pc:sldMkLst>
      </pc:sldChg>
      <pc:sldChg chg="del">
        <pc:chgData name="Bob Heinemann" userId="2f06b177-d646-4aca-968e-b5dc5b6e5c99" providerId="ADAL" clId="{148885E9-5D82-4C9B-843F-AB269152E9CF}" dt="2024-12-06T15:38:12.668" v="167" actId="47"/>
        <pc:sldMkLst>
          <pc:docMk/>
          <pc:sldMk cId="2532760971" sldId="280"/>
        </pc:sldMkLst>
      </pc:sldChg>
      <pc:sldChg chg="del">
        <pc:chgData name="Bob Heinemann" userId="2f06b177-d646-4aca-968e-b5dc5b6e5c99" providerId="ADAL" clId="{148885E9-5D82-4C9B-843F-AB269152E9CF}" dt="2024-12-06T15:38:13.098" v="168" actId="47"/>
        <pc:sldMkLst>
          <pc:docMk/>
          <pc:sldMk cId="4022956201" sldId="281"/>
        </pc:sldMkLst>
      </pc:sldChg>
      <pc:sldChg chg="del">
        <pc:chgData name="Bob Heinemann" userId="2f06b177-d646-4aca-968e-b5dc5b6e5c99" providerId="ADAL" clId="{148885E9-5D82-4C9B-843F-AB269152E9CF}" dt="2024-12-06T15:42:02.593" v="171" actId="2696"/>
        <pc:sldMkLst>
          <pc:docMk/>
          <pc:sldMk cId="2386811854" sldId="282"/>
        </pc:sldMkLst>
      </pc:sldChg>
      <pc:sldChg chg="add">
        <pc:chgData name="Bob Heinemann" userId="2f06b177-d646-4aca-968e-b5dc5b6e5c99" providerId="ADAL" clId="{148885E9-5D82-4C9B-843F-AB269152E9CF}" dt="2024-12-06T15:42:10.278" v="172"/>
        <pc:sldMkLst>
          <pc:docMk/>
          <pc:sldMk cId="3885328308" sldId="282"/>
        </pc:sldMkLst>
      </pc:sldChg>
      <pc:sldChg chg="del">
        <pc:chgData name="Bob Heinemann" userId="2f06b177-d646-4aca-968e-b5dc5b6e5c99" providerId="ADAL" clId="{148885E9-5D82-4C9B-843F-AB269152E9CF}" dt="2024-12-06T15:42:02.593" v="171" actId="2696"/>
        <pc:sldMkLst>
          <pc:docMk/>
          <pc:sldMk cId="3163545646" sldId="283"/>
        </pc:sldMkLst>
      </pc:sldChg>
      <pc:sldChg chg="add">
        <pc:chgData name="Bob Heinemann" userId="2f06b177-d646-4aca-968e-b5dc5b6e5c99" providerId="ADAL" clId="{148885E9-5D82-4C9B-843F-AB269152E9CF}" dt="2024-12-06T15:42:10.278" v="172"/>
        <pc:sldMkLst>
          <pc:docMk/>
          <pc:sldMk cId="4040825810" sldId="283"/>
        </pc:sldMkLst>
      </pc:sldChg>
      <pc:sldChg chg="add">
        <pc:chgData name="Bob Heinemann" userId="2f06b177-d646-4aca-968e-b5dc5b6e5c99" providerId="ADAL" clId="{148885E9-5D82-4C9B-843F-AB269152E9CF}" dt="2024-12-06T15:42:10.278" v="172"/>
        <pc:sldMkLst>
          <pc:docMk/>
          <pc:sldMk cId="3095461628" sldId="284"/>
        </pc:sldMkLst>
      </pc:sldChg>
      <pc:sldChg chg="del">
        <pc:chgData name="Bob Heinemann" userId="2f06b177-d646-4aca-968e-b5dc5b6e5c99" providerId="ADAL" clId="{148885E9-5D82-4C9B-843F-AB269152E9CF}" dt="2024-12-06T15:42:02.593" v="171" actId="2696"/>
        <pc:sldMkLst>
          <pc:docMk/>
          <pc:sldMk cId="3355224318" sldId="284"/>
        </pc:sldMkLst>
      </pc:sldChg>
      <pc:sldChg chg="add">
        <pc:chgData name="Bob Heinemann" userId="2f06b177-d646-4aca-968e-b5dc5b6e5c99" providerId="ADAL" clId="{148885E9-5D82-4C9B-843F-AB269152E9CF}" dt="2024-12-06T15:42:10.278" v="172"/>
        <pc:sldMkLst>
          <pc:docMk/>
          <pc:sldMk cId="641517553" sldId="285"/>
        </pc:sldMkLst>
      </pc:sldChg>
      <pc:sldChg chg="del">
        <pc:chgData name="Bob Heinemann" userId="2f06b177-d646-4aca-968e-b5dc5b6e5c99" providerId="ADAL" clId="{148885E9-5D82-4C9B-843F-AB269152E9CF}" dt="2024-12-06T15:42:02.593" v="171" actId="2696"/>
        <pc:sldMkLst>
          <pc:docMk/>
          <pc:sldMk cId="2478721496" sldId="285"/>
        </pc:sldMkLst>
      </pc:sldChg>
      <pc:sldChg chg="add">
        <pc:chgData name="Bob Heinemann" userId="2f06b177-d646-4aca-968e-b5dc5b6e5c99" providerId="ADAL" clId="{148885E9-5D82-4C9B-843F-AB269152E9CF}" dt="2024-12-06T15:42:10.278" v="172"/>
        <pc:sldMkLst>
          <pc:docMk/>
          <pc:sldMk cId="422835201" sldId="286"/>
        </pc:sldMkLst>
      </pc:sldChg>
      <pc:sldChg chg="del">
        <pc:chgData name="Bob Heinemann" userId="2f06b177-d646-4aca-968e-b5dc5b6e5c99" providerId="ADAL" clId="{148885E9-5D82-4C9B-843F-AB269152E9CF}" dt="2024-12-06T15:42:02.593" v="171" actId="2696"/>
        <pc:sldMkLst>
          <pc:docMk/>
          <pc:sldMk cId="1769992606" sldId="286"/>
        </pc:sldMkLst>
      </pc:sldChg>
      <pc:sldChg chg="del">
        <pc:chgData name="Bob Heinemann" userId="2f06b177-d646-4aca-968e-b5dc5b6e5c99" providerId="ADAL" clId="{148885E9-5D82-4C9B-843F-AB269152E9CF}" dt="2024-12-06T15:42:02.593" v="171" actId="2696"/>
        <pc:sldMkLst>
          <pc:docMk/>
          <pc:sldMk cId="3190763676" sldId="287"/>
        </pc:sldMkLst>
      </pc:sldChg>
      <pc:sldChg chg="add">
        <pc:chgData name="Bob Heinemann" userId="2f06b177-d646-4aca-968e-b5dc5b6e5c99" providerId="ADAL" clId="{148885E9-5D82-4C9B-843F-AB269152E9CF}" dt="2024-12-06T15:42:10.278" v="172"/>
        <pc:sldMkLst>
          <pc:docMk/>
          <pc:sldMk cId="4033666909" sldId="287"/>
        </pc:sldMkLst>
      </pc:sldChg>
      <pc:sldMasterChg chg="del delSldLayout">
        <pc:chgData name="Bob Heinemann" userId="2f06b177-d646-4aca-968e-b5dc5b6e5c99" providerId="ADAL" clId="{148885E9-5D82-4C9B-843F-AB269152E9CF}" dt="2024-12-06T15:38:14.082" v="169" actId="47"/>
        <pc:sldMasterMkLst>
          <pc:docMk/>
          <pc:sldMasterMk cId="4179422110" sldId="2147483658"/>
        </pc:sldMasterMkLst>
        <pc:sldLayoutChg chg="del">
          <pc:chgData name="Bob Heinemann" userId="2f06b177-d646-4aca-968e-b5dc5b6e5c99" providerId="ADAL" clId="{148885E9-5D82-4C9B-843F-AB269152E9CF}" dt="2024-12-06T15:38:09.640" v="161" actId="47"/>
          <pc:sldLayoutMkLst>
            <pc:docMk/>
            <pc:sldMasterMk cId="4179422110" sldId="2147483658"/>
            <pc:sldLayoutMk cId="1599775584" sldId="2147483659"/>
          </pc:sldLayoutMkLst>
        </pc:sldLayoutChg>
        <pc:sldLayoutChg chg="del">
          <pc:chgData name="Bob Heinemann" userId="2f06b177-d646-4aca-968e-b5dc5b6e5c99" providerId="ADAL" clId="{148885E9-5D82-4C9B-843F-AB269152E9CF}" dt="2024-12-06T15:38:14.082" v="169" actId="47"/>
          <pc:sldLayoutMkLst>
            <pc:docMk/>
            <pc:sldMasterMk cId="4179422110" sldId="2147483658"/>
            <pc:sldLayoutMk cId="3381663602" sldId="2147483660"/>
          </pc:sldLayoutMkLst>
        </pc:sldLayoutChg>
        <pc:sldLayoutChg chg="del">
          <pc:chgData name="Bob Heinemann" userId="2f06b177-d646-4aca-968e-b5dc5b6e5c99" providerId="ADAL" clId="{148885E9-5D82-4C9B-843F-AB269152E9CF}" dt="2024-12-06T15:38:14.082" v="169" actId="47"/>
          <pc:sldLayoutMkLst>
            <pc:docMk/>
            <pc:sldMasterMk cId="4179422110" sldId="2147483658"/>
            <pc:sldLayoutMk cId="1139480487" sldId="2147483661"/>
          </pc:sldLayoutMkLst>
        </pc:sldLayoutChg>
        <pc:sldLayoutChg chg="del">
          <pc:chgData name="Bob Heinemann" userId="2f06b177-d646-4aca-968e-b5dc5b6e5c99" providerId="ADAL" clId="{148885E9-5D82-4C9B-843F-AB269152E9CF}" dt="2024-12-06T15:38:14.082" v="169" actId="47"/>
          <pc:sldLayoutMkLst>
            <pc:docMk/>
            <pc:sldMasterMk cId="4179422110" sldId="2147483658"/>
            <pc:sldLayoutMk cId="2746527190" sldId="2147483662"/>
          </pc:sldLayoutMkLst>
        </pc:sldLayoutChg>
        <pc:sldLayoutChg chg="del">
          <pc:chgData name="Bob Heinemann" userId="2f06b177-d646-4aca-968e-b5dc5b6e5c99" providerId="ADAL" clId="{148885E9-5D82-4C9B-843F-AB269152E9CF}" dt="2024-12-06T15:38:14.082" v="169" actId="47"/>
          <pc:sldLayoutMkLst>
            <pc:docMk/>
            <pc:sldMasterMk cId="4179422110" sldId="2147483658"/>
            <pc:sldLayoutMk cId="1040873532" sldId="2147483663"/>
          </pc:sldLayoutMkLst>
        </pc:sldLayoutChg>
        <pc:sldLayoutChg chg="del">
          <pc:chgData name="Bob Heinemann" userId="2f06b177-d646-4aca-968e-b5dc5b6e5c99" providerId="ADAL" clId="{148885E9-5D82-4C9B-843F-AB269152E9CF}" dt="2024-12-06T15:38:14.082" v="169" actId="47"/>
          <pc:sldLayoutMkLst>
            <pc:docMk/>
            <pc:sldMasterMk cId="4179422110" sldId="2147483658"/>
            <pc:sldLayoutMk cId="161103698" sldId="2147483664"/>
          </pc:sldLayoutMkLst>
        </pc:sldLayoutChg>
        <pc:sldLayoutChg chg="del">
          <pc:chgData name="Bob Heinemann" userId="2f06b177-d646-4aca-968e-b5dc5b6e5c99" providerId="ADAL" clId="{148885E9-5D82-4C9B-843F-AB269152E9CF}" dt="2024-12-06T15:38:14.082" v="169" actId="47"/>
          <pc:sldLayoutMkLst>
            <pc:docMk/>
            <pc:sldMasterMk cId="4179422110" sldId="2147483658"/>
            <pc:sldLayoutMk cId="1240590544" sldId="2147483665"/>
          </pc:sldLayoutMkLst>
        </pc:sldLayoutChg>
        <pc:sldLayoutChg chg="del">
          <pc:chgData name="Bob Heinemann" userId="2f06b177-d646-4aca-968e-b5dc5b6e5c99" providerId="ADAL" clId="{148885E9-5D82-4C9B-843F-AB269152E9CF}" dt="2024-12-06T15:38:14.082" v="169" actId="47"/>
          <pc:sldLayoutMkLst>
            <pc:docMk/>
            <pc:sldMasterMk cId="4179422110" sldId="2147483658"/>
            <pc:sldLayoutMk cId="3662911303" sldId="2147483666"/>
          </pc:sldLayoutMkLst>
        </pc:sldLayoutChg>
        <pc:sldLayoutChg chg="del">
          <pc:chgData name="Bob Heinemann" userId="2f06b177-d646-4aca-968e-b5dc5b6e5c99" providerId="ADAL" clId="{148885E9-5D82-4C9B-843F-AB269152E9CF}" dt="2024-12-06T15:38:14.082" v="169" actId="47"/>
          <pc:sldLayoutMkLst>
            <pc:docMk/>
            <pc:sldMasterMk cId="4179422110" sldId="2147483658"/>
            <pc:sldLayoutMk cId="3770681126" sldId="2147483667"/>
          </pc:sldLayoutMkLst>
        </pc:sldLayoutChg>
        <pc:sldLayoutChg chg="del">
          <pc:chgData name="Bob Heinemann" userId="2f06b177-d646-4aca-968e-b5dc5b6e5c99" providerId="ADAL" clId="{148885E9-5D82-4C9B-843F-AB269152E9CF}" dt="2024-12-06T15:38:14.082" v="169" actId="47"/>
          <pc:sldLayoutMkLst>
            <pc:docMk/>
            <pc:sldMasterMk cId="4179422110" sldId="2147483658"/>
            <pc:sldLayoutMk cId="2006697548" sldId="2147483668"/>
          </pc:sldLayoutMkLst>
        </pc:sldLayoutChg>
        <pc:sldLayoutChg chg="del">
          <pc:chgData name="Bob Heinemann" userId="2f06b177-d646-4aca-968e-b5dc5b6e5c99" providerId="ADAL" clId="{148885E9-5D82-4C9B-843F-AB269152E9CF}" dt="2024-12-06T15:38:14.082" v="169" actId="47"/>
          <pc:sldLayoutMkLst>
            <pc:docMk/>
            <pc:sldMasterMk cId="4179422110" sldId="2147483658"/>
            <pc:sldLayoutMk cId="3446944469" sldId="2147483669"/>
          </pc:sldLayoutMkLst>
        </pc:sldLayoutChg>
      </pc:sldMasterChg>
    </pc:docChg>
  </pc:docChgLst>
  <pc:docChgLst>
    <pc:chgData name="Steven M Christey" userId="f24da668-4c1f-41c0-850e-113e2bdf78cf" providerId="ADAL" clId="{23D081E6-3776-4595-9470-B3DD892E1DB8}"/>
    <pc:docChg chg="undo custSel addSld modSld">
      <pc:chgData name="Steven M Christey" userId="f24da668-4c1f-41c0-850e-113e2bdf78cf" providerId="ADAL" clId="{23D081E6-3776-4595-9470-B3DD892E1DB8}" dt="2024-12-13T17:13:47.302" v="346" actId="13926"/>
      <pc:docMkLst>
        <pc:docMk/>
      </pc:docMkLst>
      <pc:sldChg chg="modSp mod">
        <pc:chgData name="Steven M Christey" userId="f24da668-4c1f-41c0-850e-113e2bdf78cf" providerId="ADAL" clId="{23D081E6-3776-4595-9470-B3DD892E1DB8}" dt="2024-12-13T17:13:47.302" v="346" actId="13926"/>
        <pc:sldMkLst>
          <pc:docMk/>
          <pc:sldMk cId="0" sldId="259"/>
        </pc:sldMkLst>
        <pc:spChg chg="mod">
          <ac:chgData name="Steven M Christey" userId="f24da668-4c1f-41c0-850e-113e2bdf78cf" providerId="ADAL" clId="{23D081E6-3776-4595-9470-B3DD892E1DB8}" dt="2024-12-13T17:13:47.302" v="346" actId="13926"/>
          <ac:spMkLst>
            <pc:docMk/>
            <pc:sldMk cId="0" sldId="259"/>
            <ac:spMk id="106" creationId="{00000000-0000-0000-0000-000000000000}"/>
          </ac:spMkLst>
        </pc:spChg>
      </pc:sldChg>
      <pc:sldChg chg="modSp new mod">
        <pc:chgData name="Steven M Christey" userId="f24da668-4c1f-41c0-850e-113e2bdf78cf" providerId="ADAL" clId="{23D081E6-3776-4595-9470-B3DD892E1DB8}" dt="2024-12-13T17:12:07.656" v="326" actId="20577"/>
        <pc:sldMkLst>
          <pc:docMk/>
          <pc:sldMk cId="3254533627" sldId="290"/>
        </pc:sldMkLst>
        <pc:spChg chg="mod">
          <ac:chgData name="Steven M Christey" userId="f24da668-4c1f-41c0-850e-113e2bdf78cf" providerId="ADAL" clId="{23D081E6-3776-4595-9470-B3DD892E1DB8}" dt="2024-12-13T16:45:33.348" v="80" actId="20577"/>
          <ac:spMkLst>
            <pc:docMk/>
            <pc:sldMk cId="3254533627" sldId="290"/>
            <ac:spMk id="2" creationId="{FD0DE712-0CA3-1BCB-AD5A-833799B85566}"/>
          </ac:spMkLst>
        </pc:spChg>
        <pc:spChg chg="mod">
          <ac:chgData name="Steven M Christey" userId="f24da668-4c1f-41c0-850e-113e2bdf78cf" providerId="ADAL" clId="{23D081E6-3776-4595-9470-B3DD892E1DB8}" dt="2024-12-13T17:12:07.656" v="326" actId="20577"/>
          <ac:spMkLst>
            <pc:docMk/>
            <pc:sldMk cId="3254533627" sldId="290"/>
            <ac:spMk id="3" creationId="{E57C3390-7CE6-3A25-95B3-7EA67FD31DA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09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79484" y="0"/>
            <a:ext cx="3962400" cy="344091"/>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910"/>
            <a:ext cx="3962400" cy="34409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 name="Google Shape;77;p1: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1: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16: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6: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0a384d91b1_1_34: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g30a384d91b1_1_3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777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0a384d91b1_1_1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9" name="Google Shape;149;g30a384d91b1_1_15:notes"/>
          <p:cNvSpPr txBox="1">
            <a:spLocks noGrp="1"/>
          </p:cNvSpPr>
          <p:nvPr>
            <p:ph type="body" idx="1"/>
          </p:nvPr>
        </p:nvSpPr>
        <p:spPr>
          <a:xfrm>
            <a:off x="914400" y="3300412"/>
            <a:ext cx="7315200" cy="2700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a:t>https://cwe.mitre.org/scoring/lists/2021_CWE_MIHW.html</a:t>
            </a:r>
            <a:endParaRPr/>
          </a:p>
          <a:p>
            <a:pPr marL="0" lvl="0" indent="0" algn="l" rtl="0">
              <a:spcBef>
                <a:spcPts val="0"/>
              </a:spcBef>
              <a:spcAft>
                <a:spcPts val="0"/>
              </a:spcAft>
              <a:buNone/>
            </a:pPr>
            <a:endParaRPr/>
          </a:p>
        </p:txBody>
      </p:sp>
      <p:sp>
        <p:nvSpPr>
          <p:cNvPr id="150" name="Google Shape;150;g30a384d91b1_1_15:notes"/>
          <p:cNvSpPr txBox="1">
            <a:spLocks noGrp="1"/>
          </p:cNvSpPr>
          <p:nvPr>
            <p:ph type="sldNum" idx="12"/>
          </p:nvPr>
        </p:nvSpPr>
        <p:spPr>
          <a:xfrm>
            <a:off x="5179484" y="6513910"/>
            <a:ext cx="3962400" cy="3441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extLst>
      <p:ext uri="{BB962C8B-B14F-4D97-AF65-F5344CB8AC3E}">
        <p14:creationId xmlns:p14="http://schemas.microsoft.com/office/powerpoint/2010/main" val="3967772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 name="Google Shape;85;p2: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600"/>
              <a:buFont typeface="Arial"/>
              <a:buNone/>
            </a:pPr>
            <a:endParaRPr sz="1600"/>
          </a:p>
        </p:txBody>
      </p:sp>
      <p:sp>
        <p:nvSpPr>
          <p:cNvPr id="86" name="Google Shape;86;p2: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2</a:t>
            </a:fld>
            <a:endParaRPr sz="1200" b="0" i="0" u="none" strike="noStrike" cap="none">
              <a:solidFill>
                <a:srgbClr val="000000"/>
              </a:solidFill>
              <a:latin typeface="Calibri"/>
              <a:ea typeface="Calibri"/>
              <a:cs typeface="Calibri"/>
              <a:sym typeface="Calibri"/>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3:notes"/>
          <p:cNvSpPr txBox="1">
            <a:spLocks noGrp="1"/>
          </p:cNvSpPr>
          <p:nvPr>
            <p:ph type="body" idx="1"/>
          </p:nvPr>
        </p:nvSpPr>
        <p:spPr>
          <a:xfrm>
            <a:off x="914400" y="3300412"/>
            <a:ext cx="7315200" cy="2700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txBox="1">
            <a:spLocks noGrp="1"/>
          </p:cNvSpPr>
          <p:nvPr>
            <p:ph type="sldNum" idx="12"/>
          </p:nvPr>
        </p:nvSpPr>
        <p:spPr>
          <a:xfrm>
            <a:off x="5179484" y="6513910"/>
            <a:ext cx="3962400" cy="34409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4: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914400" y="3300412"/>
            <a:ext cx="7315200" cy="2700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0a384d91b1_1_10: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0a384d91b1_1_10: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27339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0a384d91b1_1_22: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g30a384d91b1_1_22: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48157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0a384d91b1_1_28:notes"/>
          <p:cNvSpPr txBox="1">
            <a:spLocks noGrp="1"/>
          </p:cNvSpPr>
          <p:nvPr>
            <p:ph type="body" idx="1"/>
          </p:nvPr>
        </p:nvSpPr>
        <p:spPr>
          <a:xfrm>
            <a:off x="914400" y="3300412"/>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g30a384d91b1_1_28:notes"/>
          <p:cNvSpPr>
            <a:spLocks noGrp="1" noRot="1" noChangeAspect="1"/>
          </p:cNvSpPr>
          <p:nvPr>
            <p:ph type="sldImg" idx="2"/>
          </p:nvPr>
        </p:nvSpPr>
        <p:spPr>
          <a:xfrm>
            <a:off x="2514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778028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www.mitre.org/" TargetMode="External"/><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9"/>
        <p:cNvGrpSpPr/>
        <p:nvPr/>
      </p:nvGrpSpPr>
      <p:grpSpPr>
        <a:xfrm>
          <a:off x="0" y="0"/>
          <a:ext cx="0" cy="0"/>
          <a:chOff x="0" y="0"/>
          <a:chExt cx="0" cy="0"/>
        </a:xfrm>
      </p:grpSpPr>
      <p:grpSp>
        <p:nvGrpSpPr>
          <p:cNvPr id="20" name="Google Shape;20;p2"/>
          <p:cNvGrpSpPr/>
          <p:nvPr/>
        </p:nvGrpSpPr>
        <p:grpSpPr>
          <a:xfrm>
            <a:off x="61110" y="0"/>
            <a:ext cx="74692" cy="5143500"/>
            <a:chOff x="0" y="0"/>
            <a:chExt cx="407324" cy="6858000"/>
          </a:xfrm>
        </p:grpSpPr>
        <p:sp>
          <p:nvSpPr>
            <p:cNvPr id="21" name="Google Shape;21;p2"/>
            <p:cNvSpPr/>
            <p:nvPr/>
          </p:nvSpPr>
          <p:spPr>
            <a:xfrm>
              <a:off x="0" y="0"/>
              <a:ext cx="407324" cy="2398143"/>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38888"/>
                </a:lnSpc>
                <a:spcBef>
                  <a:spcPts val="0"/>
                </a:spcBef>
                <a:spcAft>
                  <a:spcPts val="0"/>
                </a:spcAft>
                <a:buClr>
                  <a:srgbClr val="FDAA03"/>
                </a:buClr>
                <a:buSzPts val="1350"/>
                <a:buFont typeface="Calibri"/>
                <a:buNone/>
              </a:pPr>
              <a:endParaRPr sz="1350" b="1" i="0" u="none" strike="noStrike" cap="none">
                <a:solidFill>
                  <a:schemeClr val="dk1"/>
                </a:solidFill>
                <a:latin typeface="Arial"/>
                <a:ea typeface="Arial"/>
                <a:cs typeface="Arial"/>
                <a:sym typeface="Arial"/>
              </a:endParaRPr>
            </a:p>
          </p:txBody>
        </p:sp>
        <p:sp>
          <p:nvSpPr>
            <p:cNvPr id="22" name="Google Shape;22;p2"/>
            <p:cNvSpPr/>
            <p:nvPr/>
          </p:nvSpPr>
          <p:spPr>
            <a:xfrm>
              <a:off x="0" y="2510287"/>
              <a:ext cx="407324" cy="4347713"/>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38888"/>
                </a:lnSpc>
                <a:spcBef>
                  <a:spcPts val="0"/>
                </a:spcBef>
                <a:spcAft>
                  <a:spcPts val="0"/>
                </a:spcAft>
                <a:buClr>
                  <a:srgbClr val="FDAA03"/>
                </a:buClr>
                <a:buSzPts val="1350"/>
                <a:buFont typeface="Calibri"/>
                <a:buNone/>
              </a:pPr>
              <a:endParaRPr sz="1350" b="1" i="0" u="none" strike="noStrike" cap="none">
                <a:solidFill>
                  <a:schemeClr val="dk2"/>
                </a:solidFill>
                <a:latin typeface="Arial"/>
                <a:ea typeface="Arial"/>
                <a:cs typeface="Arial"/>
                <a:sym typeface="Arial"/>
              </a:endParaRPr>
            </a:p>
          </p:txBody>
        </p:sp>
      </p:grpSp>
      <p:sp>
        <p:nvSpPr>
          <p:cNvPr id="23" name="Google Shape;23;p2"/>
          <p:cNvSpPr txBox="1">
            <a:spLocks noGrp="1"/>
          </p:cNvSpPr>
          <p:nvPr>
            <p:ph type="ctrTitle"/>
          </p:nvPr>
        </p:nvSpPr>
        <p:spPr>
          <a:xfrm>
            <a:off x="757146" y="276699"/>
            <a:ext cx="7246620" cy="1485900"/>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dk2"/>
              </a:buClr>
              <a:buSzPts val="3000"/>
              <a:buFont typeface="Tahoma"/>
              <a:buNone/>
              <a:defRPr sz="3000" b="1">
                <a:solidFill>
                  <a:schemeClr val="dk2"/>
                </a:solidFill>
                <a:latin typeface="Calibri" panose="020F0502020204030204" pitchFamily="34" charset="0"/>
                <a:ea typeface="Calibri" panose="020F0502020204030204" pitchFamily="34" charset="0"/>
                <a:cs typeface="Calibri" panose="020F0502020204030204" pitchFamily="34" charset="0"/>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4" name="Google Shape;24;p2"/>
          <p:cNvCxnSpPr/>
          <p:nvPr/>
        </p:nvCxnSpPr>
        <p:spPr>
          <a:xfrm>
            <a:off x="823656" y="1836351"/>
            <a:ext cx="7944793" cy="0"/>
          </a:xfrm>
          <a:prstGeom prst="straightConnector1">
            <a:avLst/>
          </a:prstGeom>
          <a:solidFill>
            <a:srgbClr val="FFCC99"/>
          </a:solidFill>
          <a:ln w="12700" cap="flat" cmpd="sng">
            <a:solidFill>
              <a:srgbClr val="7F7F7F"/>
            </a:solidFill>
            <a:prstDash val="solid"/>
            <a:round/>
            <a:headEnd type="none" w="sm" len="sm"/>
            <a:tailEnd type="none" w="sm" len="sm"/>
          </a:ln>
        </p:spPr>
      </p:cxnSp>
      <p:sp>
        <p:nvSpPr>
          <p:cNvPr id="25" name="Google Shape;25;p2"/>
          <p:cNvSpPr txBox="1">
            <a:spLocks noGrp="1"/>
          </p:cNvSpPr>
          <p:nvPr>
            <p:ph type="subTitle" idx="1"/>
          </p:nvPr>
        </p:nvSpPr>
        <p:spPr>
          <a:xfrm>
            <a:off x="783123" y="1926708"/>
            <a:ext cx="5741509" cy="292442"/>
          </a:xfrm>
          <a:prstGeom prst="rect">
            <a:avLst/>
          </a:prstGeom>
          <a:noFill/>
          <a:ln>
            <a:noFill/>
          </a:ln>
        </p:spPr>
        <p:txBody>
          <a:bodyPr spcFirstLastPara="1" wrap="square" lIns="91425" tIns="45700" rIns="91425" bIns="45700" anchor="t" anchorCtr="0">
            <a:noAutofit/>
          </a:bodyPr>
          <a:lstStyle>
            <a:lvl1pPr lvl="0" algn="l">
              <a:lnSpc>
                <a:spcPct val="90000"/>
              </a:lnSpc>
              <a:spcBef>
                <a:spcPts val="750"/>
              </a:spcBef>
              <a:spcAft>
                <a:spcPts val="0"/>
              </a:spcAft>
              <a:buClr>
                <a:schemeClr val="dk2"/>
              </a:buClr>
              <a:buSzPts val="1800"/>
              <a:buNone/>
              <a:defRPr>
                <a:solidFill>
                  <a:schemeClr val="dk2"/>
                </a:solidFill>
                <a:latin typeface="Calibri" panose="020F0502020204030204" pitchFamily="34" charset="0"/>
                <a:ea typeface="Calibri" panose="020F0502020204030204" pitchFamily="34" charset="0"/>
                <a:cs typeface="Calibri" panose="020F0502020204030204" pitchFamily="34" charset="0"/>
              </a:defRPr>
            </a:lvl1pPr>
            <a:lvl2pPr lvl="1" algn="l">
              <a:lnSpc>
                <a:spcPct val="90000"/>
              </a:lnSpc>
              <a:spcBef>
                <a:spcPts val="375"/>
              </a:spcBef>
              <a:spcAft>
                <a:spcPts val="0"/>
              </a:spcAft>
              <a:buClr>
                <a:schemeClr val="dk1"/>
              </a:buClr>
              <a:buSzPts val="1800"/>
              <a:buChar char="•"/>
              <a:defRPr/>
            </a:lvl2pPr>
            <a:lvl3pPr lvl="2" algn="l">
              <a:lnSpc>
                <a:spcPct val="90000"/>
              </a:lnSpc>
              <a:spcBef>
                <a:spcPts val="375"/>
              </a:spcBef>
              <a:spcAft>
                <a:spcPts val="0"/>
              </a:spcAft>
              <a:buClr>
                <a:schemeClr val="dk1"/>
              </a:buClr>
              <a:buSzPts val="1800"/>
              <a:buChar char="•"/>
              <a:defRPr/>
            </a:lvl3pPr>
            <a:lvl4pPr lvl="3" algn="l">
              <a:lnSpc>
                <a:spcPct val="90000"/>
              </a:lnSpc>
              <a:spcBef>
                <a:spcPts val="375"/>
              </a:spcBef>
              <a:spcAft>
                <a:spcPts val="0"/>
              </a:spcAft>
              <a:buClr>
                <a:schemeClr val="dk1"/>
              </a:buClr>
              <a:buSzPts val="1800"/>
              <a:buChar char="•"/>
              <a:defRPr/>
            </a:lvl4pPr>
            <a:lvl5pPr lvl="4" algn="l">
              <a:lnSpc>
                <a:spcPct val="90000"/>
              </a:lnSpc>
              <a:spcBef>
                <a:spcPts val="375"/>
              </a:spcBef>
              <a:spcAft>
                <a:spcPts val="0"/>
              </a:spcAft>
              <a:buClr>
                <a:schemeClr val="dk1"/>
              </a:buClr>
              <a:buSzPts val="1800"/>
              <a:buChar char="•"/>
              <a:defRPr/>
            </a:lvl5pPr>
            <a:lvl6pPr lvl="5" algn="l">
              <a:lnSpc>
                <a:spcPct val="90000"/>
              </a:lnSpc>
              <a:spcBef>
                <a:spcPts val="375"/>
              </a:spcBef>
              <a:spcAft>
                <a:spcPts val="0"/>
              </a:spcAft>
              <a:buClr>
                <a:schemeClr val="dk1"/>
              </a:buClr>
              <a:buSzPts val="1800"/>
              <a:buChar char="•"/>
              <a:defRPr/>
            </a:lvl6pPr>
            <a:lvl7pPr lvl="6" algn="l">
              <a:lnSpc>
                <a:spcPct val="90000"/>
              </a:lnSpc>
              <a:spcBef>
                <a:spcPts val="375"/>
              </a:spcBef>
              <a:spcAft>
                <a:spcPts val="0"/>
              </a:spcAft>
              <a:buClr>
                <a:schemeClr val="dk1"/>
              </a:buClr>
              <a:buSzPts val="1800"/>
              <a:buChar char="•"/>
              <a:defRPr/>
            </a:lvl7pPr>
            <a:lvl8pPr lvl="7" algn="l">
              <a:lnSpc>
                <a:spcPct val="90000"/>
              </a:lnSpc>
              <a:spcBef>
                <a:spcPts val="375"/>
              </a:spcBef>
              <a:spcAft>
                <a:spcPts val="0"/>
              </a:spcAft>
              <a:buClr>
                <a:schemeClr val="dk1"/>
              </a:buClr>
              <a:buSzPts val="1800"/>
              <a:buChar char="•"/>
              <a:defRPr/>
            </a:lvl8pPr>
            <a:lvl9pPr lvl="8" algn="l">
              <a:lnSpc>
                <a:spcPct val="90000"/>
              </a:lnSpc>
              <a:spcBef>
                <a:spcPts val="375"/>
              </a:spcBef>
              <a:spcAft>
                <a:spcPts val="0"/>
              </a:spcAft>
              <a:buClr>
                <a:schemeClr val="dk1"/>
              </a:buClr>
              <a:buSzPts val="1800"/>
              <a:buChar char="•"/>
              <a:defRPr/>
            </a:lvl9pPr>
          </a:lstStyle>
          <a:p>
            <a:endParaRPr/>
          </a:p>
        </p:txBody>
      </p:sp>
      <p:sp>
        <p:nvSpPr>
          <p:cNvPr id="26" name="Google Shape;26;p2"/>
          <p:cNvSpPr txBox="1">
            <a:spLocks noGrp="1"/>
          </p:cNvSpPr>
          <p:nvPr>
            <p:ph type="sldNum" idx="12"/>
          </p:nvPr>
        </p:nvSpPr>
        <p:spPr>
          <a:xfrm>
            <a:off x="7706297" y="41701"/>
            <a:ext cx="1324257" cy="18947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900" b="0" i="0" u="none" strike="noStrike" cap="none">
                <a:solidFill>
                  <a:srgbClr val="7F7F7F"/>
                </a:solidFill>
                <a:latin typeface="Arial"/>
                <a:ea typeface="Arial"/>
                <a:cs typeface="Arial"/>
                <a:sym typeface="Arial"/>
              </a:defRPr>
            </a:lvl1pPr>
            <a:lvl2pPr marL="0" marR="0" lvl="1" indent="0" algn="r" rtl="0">
              <a:spcBef>
                <a:spcPts val="0"/>
              </a:spcBef>
              <a:buNone/>
              <a:defRPr sz="900" b="0" i="0" u="none" strike="noStrike" cap="none">
                <a:solidFill>
                  <a:srgbClr val="7F7F7F"/>
                </a:solidFill>
                <a:latin typeface="Arial"/>
                <a:ea typeface="Arial"/>
                <a:cs typeface="Arial"/>
                <a:sym typeface="Arial"/>
              </a:defRPr>
            </a:lvl2pPr>
            <a:lvl3pPr marL="0" marR="0" lvl="2" indent="0" algn="r" rtl="0">
              <a:spcBef>
                <a:spcPts val="0"/>
              </a:spcBef>
              <a:buNone/>
              <a:defRPr sz="900" b="0" i="0" u="none" strike="noStrike" cap="none">
                <a:solidFill>
                  <a:srgbClr val="7F7F7F"/>
                </a:solidFill>
                <a:latin typeface="Arial"/>
                <a:ea typeface="Arial"/>
                <a:cs typeface="Arial"/>
                <a:sym typeface="Arial"/>
              </a:defRPr>
            </a:lvl3pPr>
            <a:lvl4pPr marL="0" marR="0" lvl="3" indent="0" algn="r" rtl="0">
              <a:spcBef>
                <a:spcPts val="0"/>
              </a:spcBef>
              <a:buNone/>
              <a:defRPr sz="900" b="0" i="0" u="none" strike="noStrike" cap="none">
                <a:solidFill>
                  <a:srgbClr val="7F7F7F"/>
                </a:solidFill>
                <a:latin typeface="Arial"/>
                <a:ea typeface="Arial"/>
                <a:cs typeface="Arial"/>
                <a:sym typeface="Arial"/>
              </a:defRPr>
            </a:lvl4pPr>
            <a:lvl5pPr marL="0" marR="0" lvl="4" indent="0" algn="r" rtl="0">
              <a:spcBef>
                <a:spcPts val="0"/>
              </a:spcBef>
              <a:buNone/>
              <a:defRPr sz="900" b="0" i="0" u="none" strike="noStrike" cap="none">
                <a:solidFill>
                  <a:srgbClr val="7F7F7F"/>
                </a:solidFill>
                <a:latin typeface="Arial"/>
                <a:ea typeface="Arial"/>
                <a:cs typeface="Arial"/>
                <a:sym typeface="Arial"/>
              </a:defRPr>
            </a:lvl5pPr>
            <a:lvl6pPr marL="0" marR="0" lvl="5" indent="0" algn="r" rtl="0">
              <a:spcBef>
                <a:spcPts val="0"/>
              </a:spcBef>
              <a:buNone/>
              <a:defRPr sz="900" b="0" i="0" u="none" strike="noStrike" cap="none">
                <a:solidFill>
                  <a:srgbClr val="7F7F7F"/>
                </a:solidFill>
                <a:latin typeface="Arial"/>
                <a:ea typeface="Arial"/>
                <a:cs typeface="Arial"/>
                <a:sym typeface="Arial"/>
              </a:defRPr>
            </a:lvl6pPr>
            <a:lvl7pPr marL="0" marR="0" lvl="6" indent="0" algn="r" rtl="0">
              <a:spcBef>
                <a:spcPts val="0"/>
              </a:spcBef>
              <a:buNone/>
              <a:defRPr sz="900" b="0" i="0" u="none" strike="noStrike" cap="none">
                <a:solidFill>
                  <a:srgbClr val="7F7F7F"/>
                </a:solidFill>
                <a:latin typeface="Arial"/>
                <a:ea typeface="Arial"/>
                <a:cs typeface="Arial"/>
                <a:sym typeface="Arial"/>
              </a:defRPr>
            </a:lvl7pPr>
            <a:lvl8pPr marL="0" marR="0" lvl="7" indent="0" algn="r" rtl="0">
              <a:spcBef>
                <a:spcPts val="0"/>
              </a:spcBef>
              <a:buNone/>
              <a:defRPr sz="900" b="0" i="0" u="none" strike="noStrike" cap="none">
                <a:solidFill>
                  <a:srgbClr val="7F7F7F"/>
                </a:solidFill>
                <a:latin typeface="Arial"/>
                <a:ea typeface="Arial"/>
                <a:cs typeface="Arial"/>
                <a:sym typeface="Arial"/>
              </a:defRPr>
            </a:lvl8pPr>
            <a:lvl9pPr marL="0" marR="0" lvl="8" indent="0" algn="r" rtl="0">
              <a:spcBef>
                <a:spcPts val="0"/>
              </a:spcBef>
              <a:buNone/>
              <a:defRPr sz="900" b="0" i="0" u="none" strike="noStrike" cap="none">
                <a:solidFill>
                  <a:srgbClr val="7F7F7F"/>
                </a:solidFill>
                <a:latin typeface="Arial"/>
                <a:ea typeface="Arial"/>
                <a:cs typeface="Arial"/>
                <a:sym typeface="Arial"/>
              </a:defRPr>
            </a:lvl9pPr>
          </a:lstStyle>
          <a:p>
            <a:r>
              <a:rPr lang="en-US"/>
              <a:t>|</a:t>
            </a:r>
            <a:r>
              <a:rPr lang="en-US">
                <a:latin typeface="Calibri" panose="020F0502020204030204" pitchFamily="34" charset="0"/>
                <a:ea typeface="Calibri" panose="020F0502020204030204" pitchFamily="34" charset="0"/>
                <a:cs typeface="Calibri" panose="020F0502020204030204" pitchFamily="34" charset="0"/>
                <a:sym typeface="Tahoma"/>
              </a:rPr>
              <a:t> </a:t>
            </a:r>
            <a:fld id="{00000000-1234-1234-1234-123412341234}" type="slidenum">
              <a:rPr lang="en-US" smtClean="0">
                <a:latin typeface="Calibri" panose="020F0502020204030204" pitchFamily="34" charset="0"/>
                <a:ea typeface="Calibri" panose="020F0502020204030204" pitchFamily="34" charset="0"/>
                <a:cs typeface="Calibri" panose="020F0502020204030204" pitchFamily="34" charset="0"/>
                <a:sym typeface="Tahoma"/>
              </a:rPr>
              <a:pPr/>
              <a:t>‹#›</a:t>
            </a:fld>
            <a:r>
              <a:rPr lang="en-US">
                <a:latin typeface="Calibri" panose="020F0502020204030204" pitchFamily="34" charset="0"/>
                <a:ea typeface="Calibri" panose="020F0502020204030204" pitchFamily="34" charset="0"/>
                <a:cs typeface="Calibri" panose="020F0502020204030204" pitchFamily="34" charset="0"/>
                <a:sym typeface="Tahoma"/>
              </a:rPr>
              <a:t> </a:t>
            </a:r>
            <a:r>
              <a:rPr lang="en-US"/>
              <a:t>| </a:t>
            </a:r>
            <a:endParaRPr sz="1400">
              <a:solidFill>
                <a:srgbClr val="000000"/>
              </a:solidFill>
            </a:endParaRPr>
          </a:p>
        </p:txBody>
      </p:sp>
      <p:sp>
        <p:nvSpPr>
          <p:cNvPr id="27" name="Google Shape;27;p2"/>
          <p:cNvSpPr txBox="1"/>
          <p:nvPr/>
        </p:nvSpPr>
        <p:spPr>
          <a:xfrm>
            <a:off x="2342020" y="4710990"/>
            <a:ext cx="5817742" cy="334835"/>
          </a:xfrm>
          <a:prstGeom prst="rect">
            <a:avLst/>
          </a:prstGeom>
          <a:noFill/>
          <a:ln>
            <a:noFill/>
          </a:ln>
        </p:spPr>
        <p:txBody>
          <a:bodyPr spcFirstLastPara="1" wrap="square" lIns="34275" tIns="45700" rIns="34275" bIns="45700" anchor="t" anchorCtr="0">
            <a:spAutoFit/>
          </a:bodyPr>
          <a:lstStyle/>
          <a:p>
            <a:pPr marL="0" marR="0" lvl="0" indent="0" algn="l" rtl="0">
              <a:spcBef>
                <a:spcPts val="0"/>
              </a:spcBef>
              <a:spcAft>
                <a:spcPts val="0"/>
              </a:spcAft>
              <a:buNone/>
            </a:pPr>
            <a:r>
              <a:rPr lang="en-US" sz="788" b="0" i="0" u="none" strike="noStrike" cap="none">
                <a:solidFill>
                  <a:schemeClr val="dk1"/>
                </a:solidFill>
                <a:latin typeface="Helvetica Neue"/>
                <a:ea typeface="Helvetica Neue"/>
                <a:cs typeface="Helvetica Neue"/>
                <a:sym typeface="Helvetica Neue"/>
              </a:rPr>
              <a:t>CWE is sponsored by </a:t>
            </a:r>
            <a:r>
              <a:rPr lang="en-US" sz="788" b="0" i="0" u="sng" strike="noStrike" cap="none">
                <a:solidFill>
                  <a:schemeClr val="dk1"/>
                </a:solidFill>
                <a:latin typeface="Helvetica Neue"/>
                <a:ea typeface="Helvetica Neue"/>
                <a:cs typeface="Helvetica Neue"/>
                <a:sym typeface="Helvetica Neue"/>
                <a:hlinkClick r:id="rId2">
                  <a:extLst>
                    <a:ext uri="{A12FA001-AC4F-418D-AE19-62706E023703}">
                      <ahyp:hlinkClr xmlns:ahyp="http://schemas.microsoft.com/office/drawing/2018/hyperlinkcolor" val="tx"/>
                    </a:ext>
                  </a:extLst>
                </a:hlinkClick>
              </a:rPr>
              <a:t>U.S. Department of Homeland Security</a:t>
            </a:r>
            <a:r>
              <a:rPr lang="en-US" sz="788" b="0" i="0" u="none" strike="noStrike" cap="none">
                <a:solidFill>
                  <a:schemeClr val="dk1"/>
                </a:solidFill>
                <a:latin typeface="Helvetica Neue"/>
                <a:ea typeface="Helvetica Neue"/>
                <a:cs typeface="Helvetica Neue"/>
                <a:sym typeface="Helvetica Neue"/>
              </a:rPr>
              <a:t> (DHS) </a:t>
            </a:r>
            <a:r>
              <a:rPr lang="en-US" sz="788" b="0" i="0" u="sng" strike="noStrike" cap="none">
                <a:solidFill>
                  <a:schemeClr val="dk1"/>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Cybersecurity and Infrastructure Security Agency</a:t>
            </a:r>
            <a:r>
              <a:rPr lang="en-US" sz="788" b="0" i="0" u="none" strike="noStrike" cap="none">
                <a:solidFill>
                  <a:schemeClr val="dk1"/>
                </a:solidFill>
                <a:latin typeface="Helvetica Neue"/>
                <a:ea typeface="Helvetica Neue"/>
                <a:cs typeface="Helvetica Neue"/>
                <a:sym typeface="Helvetica Neue"/>
              </a:rPr>
              <a:t> (CISA). Copyright © 1999–2024, </a:t>
            </a:r>
            <a:r>
              <a:rPr lang="en-US" sz="788" b="0" i="0" u="sng" strike="noStrike" cap="none">
                <a:solidFill>
                  <a:schemeClr val="dk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The MITRE Corporation</a:t>
            </a:r>
            <a:r>
              <a:rPr lang="en-US" sz="788" b="0" i="0" u="none" strike="noStrike" cap="none">
                <a:solidFill>
                  <a:schemeClr val="dk1"/>
                </a:solidFill>
                <a:latin typeface="Helvetica Neue"/>
                <a:ea typeface="Helvetica Neue"/>
                <a:cs typeface="Helvetica Neue"/>
                <a:sym typeface="Helvetica Neue"/>
              </a:rPr>
              <a:t>. CWE and the CWE logo are trademarks of The MITRE Corporation.</a:t>
            </a:r>
            <a:endParaRPr sz="788" b="0" i="0" u="none" strike="noStrike" cap="none">
              <a:solidFill>
                <a:schemeClr val="dk1"/>
              </a:solidFill>
              <a:latin typeface="Helvetica Neue"/>
              <a:ea typeface="Helvetica Neue"/>
              <a:cs typeface="Helvetica Neue"/>
              <a:sym typeface="Helvetica Neue"/>
            </a:endParaRPr>
          </a:p>
        </p:txBody>
      </p:sp>
      <p:pic>
        <p:nvPicPr>
          <p:cNvPr id="28" name="Google Shape;28;p2" descr="A close up of a sign&#10;&#10;Description automatically generated"/>
          <p:cNvPicPr preferRelativeResize="0"/>
          <p:nvPr/>
        </p:nvPicPr>
        <p:blipFill rotWithShape="1">
          <a:blip r:embed="rId5">
            <a:alphaModFix/>
          </a:blip>
          <a:srcRect/>
          <a:stretch/>
        </p:blipFill>
        <p:spPr>
          <a:xfrm>
            <a:off x="984239" y="4731745"/>
            <a:ext cx="744710" cy="270113"/>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9"/>
        <p:cNvGrpSpPr/>
        <p:nvPr/>
      </p:nvGrpSpPr>
      <p:grpSpPr>
        <a:xfrm>
          <a:off x="0" y="0"/>
          <a:ext cx="0" cy="0"/>
          <a:chOff x="0" y="0"/>
          <a:chExt cx="0" cy="0"/>
        </a:xfrm>
      </p:grpSpPr>
      <p:sp>
        <p:nvSpPr>
          <p:cNvPr id="30" name="Google Shape;30;p3"/>
          <p:cNvSpPr txBox="1">
            <a:spLocks noGrp="1"/>
          </p:cNvSpPr>
          <p:nvPr>
            <p:ph type="title"/>
          </p:nvPr>
        </p:nvSpPr>
        <p:spPr>
          <a:xfrm>
            <a:off x="609601" y="205978"/>
            <a:ext cx="6996545" cy="651272"/>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2"/>
              </a:buClr>
              <a:buSzPts val="2400"/>
              <a:buFont typeface="Helvetica Neue"/>
              <a:buNone/>
              <a:defRPr>
                <a:solidFill>
                  <a:schemeClr val="dk2"/>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
          <p:cNvSpPr txBox="1">
            <a:spLocks noGrp="1"/>
          </p:cNvSpPr>
          <p:nvPr>
            <p:ph type="body" idx="1"/>
          </p:nvPr>
        </p:nvSpPr>
        <p:spPr>
          <a:xfrm>
            <a:off x="609600" y="1085851"/>
            <a:ext cx="8229600" cy="3442309"/>
          </a:xfrm>
          <a:prstGeom prst="rect">
            <a:avLst/>
          </a:prstGeom>
          <a:noFill/>
          <a:ln>
            <a:noFill/>
          </a:ln>
        </p:spPr>
        <p:txBody>
          <a:bodyPr spcFirstLastPara="1" wrap="square" lIns="91425" tIns="45700" rIns="91425" bIns="45700" anchor="t" anchorCtr="0">
            <a:normAutofit/>
          </a:bodyPr>
          <a:lstStyle>
            <a:lvl1pPr marL="457200" lvl="0" indent="-323850" algn="l">
              <a:lnSpc>
                <a:spcPct val="90000"/>
              </a:lnSpc>
              <a:spcBef>
                <a:spcPts val="750"/>
              </a:spcBef>
              <a:spcAft>
                <a:spcPts val="0"/>
              </a:spcAft>
              <a:buClr>
                <a:schemeClr val="dk1"/>
              </a:buClr>
              <a:buSzPts val="1500"/>
              <a:buChar char="•"/>
              <a:defRPr sz="1500">
                <a:solidFill>
                  <a:schemeClr val="dk1"/>
                </a:solidFill>
                <a:latin typeface="Helvetica Neue"/>
                <a:ea typeface="Helvetica Neue"/>
                <a:cs typeface="Helvetica Neue"/>
                <a:sym typeface="Helvetica Neue"/>
              </a:defRPr>
            </a:lvl1pPr>
            <a:lvl2pPr marL="914400" lvl="1" indent="-323850" algn="l">
              <a:lnSpc>
                <a:spcPct val="90000"/>
              </a:lnSpc>
              <a:spcBef>
                <a:spcPts val="450"/>
              </a:spcBef>
              <a:spcAft>
                <a:spcPts val="0"/>
              </a:spcAft>
              <a:buClr>
                <a:schemeClr val="dk1"/>
              </a:buClr>
              <a:buSzPts val="1500"/>
              <a:buChar char="•"/>
              <a:defRPr sz="1500">
                <a:solidFill>
                  <a:schemeClr val="dk1"/>
                </a:solidFill>
                <a:latin typeface="Helvetica Neue"/>
                <a:ea typeface="Helvetica Neue"/>
                <a:cs typeface="Helvetica Neue"/>
                <a:sym typeface="Helvetica Neue"/>
              </a:defRPr>
            </a:lvl2pPr>
            <a:lvl3pPr marL="1371600" lvl="2" indent="-314325" algn="l">
              <a:lnSpc>
                <a:spcPct val="90000"/>
              </a:lnSpc>
              <a:spcBef>
                <a:spcPts val="450"/>
              </a:spcBef>
              <a:spcAft>
                <a:spcPts val="0"/>
              </a:spcAft>
              <a:buClr>
                <a:schemeClr val="dk1"/>
              </a:buClr>
              <a:buSzPts val="1350"/>
              <a:buChar char="•"/>
              <a:defRPr sz="1350">
                <a:solidFill>
                  <a:schemeClr val="dk1"/>
                </a:solidFill>
                <a:latin typeface="Helvetica Neue"/>
                <a:ea typeface="Helvetica Neue"/>
                <a:cs typeface="Helvetica Neue"/>
                <a:sym typeface="Helvetica Neue"/>
              </a:defRPr>
            </a:lvl3pPr>
            <a:lvl4pPr marL="1828800" lvl="3" indent="-342900" algn="l">
              <a:lnSpc>
                <a:spcPct val="90000"/>
              </a:lnSpc>
              <a:spcBef>
                <a:spcPts val="450"/>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2" name="Google Shape;32;p3"/>
          <p:cNvSpPr txBox="1">
            <a:spLocks noGrp="1"/>
          </p:cNvSpPr>
          <p:nvPr>
            <p:ph type="sldNum" idx="12"/>
          </p:nvPr>
        </p:nvSpPr>
        <p:spPr>
          <a:xfrm>
            <a:off x="8343435" y="4594622"/>
            <a:ext cx="495766" cy="135689"/>
          </a:xfrm>
          <a:prstGeom prst="rect">
            <a:avLst/>
          </a:prstGeom>
          <a:noFill/>
          <a:ln>
            <a:noFill/>
          </a:ln>
        </p:spPr>
        <p:txBody>
          <a:bodyPr spcFirstLastPara="1" wrap="square" lIns="91425" tIns="45700" rIns="91425" bIns="45700" anchor="b" anchorCtr="0">
            <a:noAutofit/>
          </a:bodyPr>
          <a:lstStyle>
            <a:lvl1pPr marL="0" marR="0" lvl="0" indent="0" algn="r" rtl="0">
              <a:spcBef>
                <a:spcPts val="0"/>
              </a:spcBef>
              <a:buNone/>
              <a:defRPr sz="750" b="0" i="0" u="none" strike="noStrike" cap="none">
                <a:solidFill>
                  <a:srgbClr val="C1CD23"/>
                </a:solidFill>
                <a:latin typeface="Helvetica Neue"/>
                <a:ea typeface="Helvetica Neue"/>
                <a:cs typeface="Helvetica Neue"/>
                <a:sym typeface="Helvetica Neue"/>
              </a:defRPr>
            </a:lvl1pPr>
            <a:lvl2pPr marL="0" marR="0" lvl="1" indent="0" algn="r" rtl="0">
              <a:spcBef>
                <a:spcPts val="0"/>
              </a:spcBef>
              <a:buNone/>
              <a:defRPr sz="750" b="0" i="0" u="none" strike="noStrike" cap="none">
                <a:solidFill>
                  <a:srgbClr val="C1CD23"/>
                </a:solidFill>
                <a:latin typeface="Helvetica Neue"/>
                <a:ea typeface="Helvetica Neue"/>
                <a:cs typeface="Helvetica Neue"/>
                <a:sym typeface="Helvetica Neue"/>
              </a:defRPr>
            </a:lvl2pPr>
            <a:lvl3pPr marL="0" marR="0" lvl="2" indent="0" algn="r" rtl="0">
              <a:spcBef>
                <a:spcPts val="0"/>
              </a:spcBef>
              <a:buNone/>
              <a:defRPr sz="750" b="0" i="0" u="none" strike="noStrike" cap="none">
                <a:solidFill>
                  <a:srgbClr val="C1CD23"/>
                </a:solidFill>
                <a:latin typeface="Helvetica Neue"/>
                <a:ea typeface="Helvetica Neue"/>
                <a:cs typeface="Helvetica Neue"/>
                <a:sym typeface="Helvetica Neue"/>
              </a:defRPr>
            </a:lvl3pPr>
            <a:lvl4pPr marL="0" marR="0" lvl="3" indent="0" algn="r" rtl="0">
              <a:spcBef>
                <a:spcPts val="0"/>
              </a:spcBef>
              <a:buNone/>
              <a:defRPr sz="750" b="0" i="0" u="none" strike="noStrike" cap="none">
                <a:solidFill>
                  <a:srgbClr val="C1CD23"/>
                </a:solidFill>
                <a:latin typeface="Helvetica Neue"/>
                <a:ea typeface="Helvetica Neue"/>
                <a:cs typeface="Helvetica Neue"/>
                <a:sym typeface="Helvetica Neue"/>
              </a:defRPr>
            </a:lvl4pPr>
            <a:lvl5pPr marL="0" marR="0" lvl="4" indent="0" algn="r" rtl="0">
              <a:spcBef>
                <a:spcPts val="0"/>
              </a:spcBef>
              <a:buNone/>
              <a:defRPr sz="750" b="0" i="0" u="none" strike="noStrike" cap="none">
                <a:solidFill>
                  <a:srgbClr val="C1CD23"/>
                </a:solidFill>
                <a:latin typeface="Helvetica Neue"/>
                <a:ea typeface="Helvetica Neue"/>
                <a:cs typeface="Helvetica Neue"/>
                <a:sym typeface="Helvetica Neue"/>
              </a:defRPr>
            </a:lvl5pPr>
            <a:lvl6pPr marL="0" marR="0" lvl="5" indent="0" algn="r" rtl="0">
              <a:spcBef>
                <a:spcPts val="0"/>
              </a:spcBef>
              <a:buNone/>
              <a:defRPr sz="750" b="0" i="0" u="none" strike="noStrike" cap="none">
                <a:solidFill>
                  <a:srgbClr val="C1CD23"/>
                </a:solidFill>
                <a:latin typeface="Helvetica Neue"/>
                <a:ea typeface="Helvetica Neue"/>
                <a:cs typeface="Helvetica Neue"/>
                <a:sym typeface="Helvetica Neue"/>
              </a:defRPr>
            </a:lvl6pPr>
            <a:lvl7pPr marL="0" marR="0" lvl="6" indent="0" algn="r" rtl="0">
              <a:spcBef>
                <a:spcPts val="0"/>
              </a:spcBef>
              <a:buNone/>
              <a:defRPr sz="750" b="0" i="0" u="none" strike="noStrike" cap="none">
                <a:solidFill>
                  <a:srgbClr val="C1CD23"/>
                </a:solidFill>
                <a:latin typeface="Helvetica Neue"/>
                <a:ea typeface="Helvetica Neue"/>
                <a:cs typeface="Helvetica Neue"/>
                <a:sym typeface="Helvetica Neue"/>
              </a:defRPr>
            </a:lvl7pPr>
            <a:lvl8pPr marL="0" marR="0" lvl="7" indent="0" algn="r" rtl="0">
              <a:spcBef>
                <a:spcPts val="0"/>
              </a:spcBef>
              <a:buNone/>
              <a:defRPr sz="750" b="0" i="0" u="none" strike="noStrike" cap="none">
                <a:solidFill>
                  <a:srgbClr val="C1CD23"/>
                </a:solidFill>
                <a:latin typeface="Helvetica Neue"/>
                <a:ea typeface="Helvetica Neue"/>
                <a:cs typeface="Helvetica Neue"/>
                <a:sym typeface="Helvetica Neue"/>
              </a:defRPr>
            </a:lvl8pPr>
            <a:lvl9pPr marL="0" marR="0" lvl="8" indent="0" algn="r" rtl="0">
              <a:spcBef>
                <a:spcPts val="0"/>
              </a:spcBef>
              <a:buNone/>
              <a:defRPr sz="750" b="0" i="0" u="none" strike="noStrike" cap="none">
                <a:solidFill>
                  <a:srgbClr val="C1CD23"/>
                </a:solidFill>
                <a:latin typeface="Helvetica Neue"/>
                <a:ea typeface="Helvetica Neue"/>
                <a:cs typeface="Helvetica Neue"/>
                <a:sym typeface="Helvetica Neue"/>
              </a:defRPr>
            </a:lvl9pPr>
          </a:lstStyle>
          <a:p>
            <a:pPr marL="0" lvl="0" indent="0" algn="r" rtl="0">
              <a:spcBef>
                <a:spcPts val="0"/>
              </a:spcBef>
              <a:spcAft>
                <a:spcPts val="0"/>
              </a:spcAft>
              <a:buNone/>
            </a:pPr>
            <a:r>
              <a:rPr lang="en-US"/>
              <a:t>|</a:t>
            </a:r>
            <a:r>
              <a:rPr lang="en-US">
                <a:solidFill>
                  <a:srgbClr val="888888"/>
                </a:solidFill>
              </a:rPr>
              <a:t> </a:t>
            </a:r>
            <a:fld id="{00000000-1234-1234-1234-123412341234}" type="slidenum">
              <a:rPr lang="en-US">
                <a:solidFill>
                  <a:srgbClr val="7F7F7F"/>
                </a:solidFill>
              </a:rPr>
              <a:t>‹#›</a:t>
            </a:fld>
            <a:r>
              <a:rPr lang="en-US">
                <a:solidFill>
                  <a:srgbClr val="888888"/>
                </a:solidFill>
              </a:rPr>
              <a:t> </a:t>
            </a:r>
            <a:r>
              <a:rPr lang="en-US"/>
              <a:t>|</a:t>
            </a:r>
            <a:endParaRPr sz="1400">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1_Section Header Layout">
  <p:cSld name="1_Section Header Layout">
    <p:spTree>
      <p:nvGrpSpPr>
        <p:cNvPr id="1" name="Shape 33"/>
        <p:cNvGrpSpPr/>
        <p:nvPr/>
      </p:nvGrpSpPr>
      <p:grpSpPr>
        <a:xfrm>
          <a:off x="0" y="0"/>
          <a:ext cx="0" cy="0"/>
          <a:chOff x="0" y="0"/>
          <a:chExt cx="0" cy="0"/>
        </a:xfrm>
      </p:grpSpPr>
      <p:grpSp>
        <p:nvGrpSpPr>
          <p:cNvPr id="34" name="Google Shape;34;p4"/>
          <p:cNvGrpSpPr/>
          <p:nvPr/>
        </p:nvGrpSpPr>
        <p:grpSpPr>
          <a:xfrm>
            <a:off x="61110" y="0"/>
            <a:ext cx="74692" cy="5143500"/>
            <a:chOff x="1" y="0"/>
            <a:chExt cx="380999" cy="6858000"/>
          </a:xfrm>
        </p:grpSpPr>
        <p:sp>
          <p:nvSpPr>
            <p:cNvPr id="35" name="Google Shape;35;p4"/>
            <p:cNvSpPr/>
            <p:nvPr/>
          </p:nvSpPr>
          <p:spPr>
            <a:xfrm>
              <a:off x="1" y="0"/>
              <a:ext cx="380999" cy="3276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38888"/>
                </a:lnSpc>
                <a:spcBef>
                  <a:spcPts val="0"/>
                </a:spcBef>
                <a:spcAft>
                  <a:spcPts val="0"/>
                </a:spcAft>
                <a:buClr>
                  <a:srgbClr val="FDAA03"/>
                </a:buClr>
                <a:buSzPts val="1350"/>
                <a:buFont typeface="Calibri"/>
                <a:buNone/>
              </a:pPr>
              <a:endParaRPr sz="1350" b="1" i="0" u="none" strike="noStrike" cap="none">
                <a:solidFill>
                  <a:schemeClr val="dk1"/>
                </a:solidFill>
                <a:latin typeface="Arial"/>
                <a:ea typeface="Arial"/>
                <a:cs typeface="Arial"/>
                <a:sym typeface="Arial"/>
              </a:endParaRPr>
            </a:p>
          </p:txBody>
        </p:sp>
        <p:sp>
          <p:nvSpPr>
            <p:cNvPr id="36" name="Google Shape;36;p4"/>
            <p:cNvSpPr/>
            <p:nvPr/>
          </p:nvSpPr>
          <p:spPr>
            <a:xfrm>
              <a:off x="1" y="3505200"/>
              <a:ext cx="380999" cy="3352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38888"/>
                </a:lnSpc>
                <a:spcBef>
                  <a:spcPts val="0"/>
                </a:spcBef>
                <a:spcAft>
                  <a:spcPts val="0"/>
                </a:spcAft>
                <a:buClr>
                  <a:srgbClr val="FDAA03"/>
                </a:buClr>
                <a:buSzPts val="1350"/>
                <a:buFont typeface="Calibri"/>
                <a:buNone/>
              </a:pPr>
              <a:endParaRPr sz="1350" b="1" i="0" u="none" strike="noStrike" cap="none">
                <a:solidFill>
                  <a:schemeClr val="dk2"/>
                </a:solidFill>
                <a:latin typeface="Arial"/>
                <a:ea typeface="Arial"/>
                <a:cs typeface="Arial"/>
                <a:sym typeface="Arial"/>
              </a:endParaRPr>
            </a:p>
          </p:txBody>
        </p:sp>
      </p:grpSp>
      <p:sp>
        <p:nvSpPr>
          <p:cNvPr id="37" name="Google Shape;37;p4"/>
          <p:cNvSpPr txBox="1">
            <a:spLocks noGrp="1"/>
          </p:cNvSpPr>
          <p:nvPr>
            <p:ph type="ctrTitle"/>
          </p:nvPr>
        </p:nvSpPr>
        <p:spPr>
          <a:xfrm>
            <a:off x="514350" y="1892301"/>
            <a:ext cx="8115300" cy="1352549"/>
          </a:xfrm>
          <a:prstGeom prst="rect">
            <a:avLst/>
          </a:prstGeom>
          <a:noFill/>
          <a:ln>
            <a:noFill/>
          </a:ln>
        </p:spPr>
        <p:txBody>
          <a:bodyPr spcFirstLastPara="1" wrap="square" lIns="91425" tIns="45700" rIns="91425" bIns="45700" anchor="ctr" anchorCtr="0">
            <a:noAutofit/>
          </a:bodyPr>
          <a:lstStyle>
            <a:lvl1pPr lvl="0" algn="ctr">
              <a:lnSpc>
                <a:spcPct val="110000"/>
              </a:lnSpc>
              <a:spcBef>
                <a:spcPts val="0"/>
              </a:spcBef>
              <a:spcAft>
                <a:spcPts val="0"/>
              </a:spcAft>
              <a:buClr>
                <a:schemeClr val="dk2"/>
              </a:buClr>
              <a:buSzPts val="3000"/>
              <a:buFont typeface="Tahoma"/>
              <a:buNone/>
              <a:defRPr sz="3000" b="1">
                <a:solidFill>
                  <a:schemeClr val="dk2"/>
                </a:solidFill>
                <a:latin typeface="Calibri" panose="020F0502020204030204" pitchFamily="34" charset="0"/>
                <a:ea typeface="Calibri" panose="020F0502020204030204" pitchFamily="34" charset="0"/>
                <a:cs typeface="Calibri" panose="020F0502020204030204" pitchFamily="34" charset="0"/>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38" name="Google Shape;38;p4"/>
          <p:cNvCxnSpPr/>
          <p:nvPr/>
        </p:nvCxnSpPr>
        <p:spPr>
          <a:xfrm>
            <a:off x="514350" y="1543050"/>
            <a:ext cx="8058150" cy="0"/>
          </a:xfrm>
          <a:prstGeom prst="straightConnector1">
            <a:avLst/>
          </a:prstGeom>
          <a:noFill/>
          <a:ln w="9525" cap="flat" cmpd="sng">
            <a:solidFill>
              <a:srgbClr val="F0FBFE"/>
            </a:solidFill>
            <a:prstDash val="solid"/>
            <a:miter lim="800000"/>
            <a:headEnd type="none" w="sm" len="sm"/>
            <a:tailEnd type="none" w="sm" len="sm"/>
          </a:ln>
        </p:spPr>
      </p:cxnSp>
      <p:cxnSp>
        <p:nvCxnSpPr>
          <p:cNvPr id="39" name="Google Shape;39;p4"/>
          <p:cNvCxnSpPr/>
          <p:nvPr/>
        </p:nvCxnSpPr>
        <p:spPr>
          <a:xfrm>
            <a:off x="514350" y="3600450"/>
            <a:ext cx="8058150" cy="0"/>
          </a:xfrm>
          <a:prstGeom prst="straightConnector1">
            <a:avLst/>
          </a:prstGeom>
          <a:noFill/>
          <a:ln w="9525" cap="flat" cmpd="sng">
            <a:solidFill>
              <a:srgbClr val="F0FBFE"/>
            </a:solidFill>
            <a:prstDash val="solid"/>
            <a:miter lim="800000"/>
            <a:headEnd type="none" w="sm" len="sm"/>
            <a:tailEnd type="none" w="sm" len="sm"/>
          </a:ln>
        </p:spPr>
      </p:cxnSp>
      <p:grpSp>
        <p:nvGrpSpPr>
          <p:cNvPr id="40" name="Google Shape;40;p4"/>
          <p:cNvGrpSpPr/>
          <p:nvPr/>
        </p:nvGrpSpPr>
        <p:grpSpPr>
          <a:xfrm>
            <a:off x="9022911" y="0"/>
            <a:ext cx="74692" cy="5143500"/>
            <a:chOff x="1" y="0"/>
            <a:chExt cx="380999" cy="6858000"/>
          </a:xfrm>
        </p:grpSpPr>
        <p:sp>
          <p:nvSpPr>
            <p:cNvPr id="41" name="Google Shape;41;p4"/>
            <p:cNvSpPr/>
            <p:nvPr/>
          </p:nvSpPr>
          <p:spPr>
            <a:xfrm>
              <a:off x="1" y="0"/>
              <a:ext cx="380999" cy="32766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38888"/>
                </a:lnSpc>
                <a:spcBef>
                  <a:spcPts val="0"/>
                </a:spcBef>
                <a:spcAft>
                  <a:spcPts val="0"/>
                </a:spcAft>
                <a:buClr>
                  <a:srgbClr val="FDAA03"/>
                </a:buClr>
                <a:buSzPts val="1350"/>
                <a:buFont typeface="Calibri"/>
                <a:buNone/>
              </a:pPr>
              <a:endParaRPr sz="1350" b="1" i="0" u="none" strike="noStrike" cap="none">
                <a:solidFill>
                  <a:schemeClr val="dk1"/>
                </a:solidFill>
                <a:latin typeface="Arial"/>
                <a:ea typeface="Arial"/>
                <a:cs typeface="Arial"/>
                <a:sym typeface="Arial"/>
              </a:endParaRPr>
            </a:p>
          </p:txBody>
        </p:sp>
        <p:sp>
          <p:nvSpPr>
            <p:cNvPr id="42" name="Google Shape;42;p4"/>
            <p:cNvSpPr/>
            <p:nvPr/>
          </p:nvSpPr>
          <p:spPr>
            <a:xfrm>
              <a:off x="1" y="3505200"/>
              <a:ext cx="380999" cy="33528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38888"/>
                </a:lnSpc>
                <a:spcBef>
                  <a:spcPts val="0"/>
                </a:spcBef>
                <a:spcAft>
                  <a:spcPts val="0"/>
                </a:spcAft>
                <a:buClr>
                  <a:srgbClr val="FDAA03"/>
                </a:buClr>
                <a:buSzPts val="1350"/>
                <a:buFont typeface="Calibri"/>
                <a:buNone/>
              </a:pPr>
              <a:endParaRPr sz="1350" b="1" i="0" u="none" strike="noStrike" cap="none">
                <a:solidFill>
                  <a:schemeClr val="dk2"/>
                </a:solidFill>
                <a:latin typeface="Arial"/>
                <a:ea typeface="Arial"/>
                <a:cs typeface="Arial"/>
                <a:sym typeface="Arial"/>
              </a:endParaRPr>
            </a:p>
          </p:txBody>
        </p:sp>
      </p:grpSp>
      <p:sp>
        <p:nvSpPr>
          <p:cNvPr id="43" name="Google Shape;43;p4"/>
          <p:cNvSpPr txBox="1">
            <a:spLocks noGrp="1"/>
          </p:cNvSpPr>
          <p:nvPr>
            <p:ph type="sldNum" idx="12"/>
          </p:nvPr>
        </p:nvSpPr>
        <p:spPr>
          <a:xfrm>
            <a:off x="7706297" y="41701"/>
            <a:ext cx="1324257" cy="18947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900" b="0" i="0" u="none" strike="noStrike" cap="none">
                <a:solidFill>
                  <a:srgbClr val="7F7F7F"/>
                </a:solidFill>
                <a:latin typeface="Arial"/>
                <a:ea typeface="Arial"/>
                <a:cs typeface="Arial"/>
                <a:sym typeface="Arial"/>
              </a:defRPr>
            </a:lvl1pPr>
            <a:lvl2pPr marL="0" marR="0" lvl="1" indent="0" algn="r" rtl="0">
              <a:spcBef>
                <a:spcPts val="0"/>
              </a:spcBef>
              <a:buNone/>
              <a:defRPr sz="900" b="0" i="0" u="none" strike="noStrike" cap="none">
                <a:solidFill>
                  <a:srgbClr val="7F7F7F"/>
                </a:solidFill>
                <a:latin typeface="Arial"/>
                <a:ea typeface="Arial"/>
                <a:cs typeface="Arial"/>
                <a:sym typeface="Arial"/>
              </a:defRPr>
            </a:lvl2pPr>
            <a:lvl3pPr marL="0" marR="0" lvl="2" indent="0" algn="r" rtl="0">
              <a:spcBef>
                <a:spcPts val="0"/>
              </a:spcBef>
              <a:buNone/>
              <a:defRPr sz="900" b="0" i="0" u="none" strike="noStrike" cap="none">
                <a:solidFill>
                  <a:srgbClr val="7F7F7F"/>
                </a:solidFill>
                <a:latin typeface="Arial"/>
                <a:ea typeface="Arial"/>
                <a:cs typeface="Arial"/>
                <a:sym typeface="Arial"/>
              </a:defRPr>
            </a:lvl3pPr>
            <a:lvl4pPr marL="0" marR="0" lvl="3" indent="0" algn="r" rtl="0">
              <a:spcBef>
                <a:spcPts val="0"/>
              </a:spcBef>
              <a:buNone/>
              <a:defRPr sz="900" b="0" i="0" u="none" strike="noStrike" cap="none">
                <a:solidFill>
                  <a:srgbClr val="7F7F7F"/>
                </a:solidFill>
                <a:latin typeface="Arial"/>
                <a:ea typeface="Arial"/>
                <a:cs typeface="Arial"/>
                <a:sym typeface="Arial"/>
              </a:defRPr>
            </a:lvl4pPr>
            <a:lvl5pPr marL="0" marR="0" lvl="4" indent="0" algn="r" rtl="0">
              <a:spcBef>
                <a:spcPts val="0"/>
              </a:spcBef>
              <a:buNone/>
              <a:defRPr sz="900" b="0" i="0" u="none" strike="noStrike" cap="none">
                <a:solidFill>
                  <a:srgbClr val="7F7F7F"/>
                </a:solidFill>
                <a:latin typeface="Arial"/>
                <a:ea typeface="Arial"/>
                <a:cs typeface="Arial"/>
                <a:sym typeface="Arial"/>
              </a:defRPr>
            </a:lvl5pPr>
            <a:lvl6pPr marL="0" marR="0" lvl="5" indent="0" algn="r" rtl="0">
              <a:spcBef>
                <a:spcPts val="0"/>
              </a:spcBef>
              <a:buNone/>
              <a:defRPr sz="900" b="0" i="0" u="none" strike="noStrike" cap="none">
                <a:solidFill>
                  <a:srgbClr val="7F7F7F"/>
                </a:solidFill>
                <a:latin typeface="Arial"/>
                <a:ea typeface="Arial"/>
                <a:cs typeface="Arial"/>
                <a:sym typeface="Arial"/>
              </a:defRPr>
            </a:lvl6pPr>
            <a:lvl7pPr marL="0" marR="0" lvl="6" indent="0" algn="r" rtl="0">
              <a:spcBef>
                <a:spcPts val="0"/>
              </a:spcBef>
              <a:buNone/>
              <a:defRPr sz="900" b="0" i="0" u="none" strike="noStrike" cap="none">
                <a:solidFill>
                  <a:srgbClr val="7F7F7F"/>
                </a:solidFill>
                <a:latin typeface="Arial"/>
                <a:ea typeface="Arial"/>
                <a:cs typeface="Arial"/>
                <a:sym typeface="Arial"/>
              </a:defRPr>
            </a:lvl7pPr>
            <a:lvl8pPr marL="0" marR="0" lvl="7" indent="0" algn="r" rtl="0">
              <a:spcBef>
                <a:spcPts val="0"/>
              </a:spcBef>
              <a:buNone/>
              <a:defRPr sz="900" b="0" i="0" u="none" strike="noStrike" cap="none">
                <a:solidFill>
                  <a:srgbClr val="7F7F7F"/>
                </a:solidFill>
                <a:latin typeface="Arial"/>
                <a:ea typeface="Arial"/>
                <a:cs typeface="Arial"/>
                <a:sym typeface="Arial"/>
              </a:defRPr>
            </a:lvl8pPr>
            <a:lvl9pPr marL="0" marR="0" lvl="8" indent="0" algn="r" rtl="0">
              <a:spcBef>
                <a:spcPts val="0"/>
              </a:spcBef>
              <a:buNone/>
              <a:defRPr sz="9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r>
              <a:rPr lang="en-US"/>
              <a:t>| </a:t>
            </a:r>
            <a:fld id="{00000000-1234-1234-1234-123412341234}" type="slidenum">
              <a:rPr lang="en-US"/>
              <a:t>‹#›</a:t>
            </a:fld>
            <a:r>
              <a:rPr lang="en-US"/>
              <a:t> | </a:t>
            </a:r>
            <a:endParaRPr/>
          </a:p>
        </p:txBody>
      </p:sp>
      <p:sp>
        <p:nvSpPr>
          <p:cNvPr id="44" name="Google Shape;44;p4"/>
          <p:cNvSpPr txBox="1"/>
          <p:nvPr/>
        </p:nvSpPr>
        <p:spPr>
          <a:xfrm>
            <a:off x="2342020" y="4710990"/>
            <a:ext cx="5817742" cy="334835"/>
          </a:xfrm>
          <a:prstGeom prst="rect">
            <a:avLst/>
          </a:prstGeom>
          <a:noFill/>
          <a:ln>
            <a:noFill/>
          </a:ln>
        </p:spPr>
        <p:txBody>
          <a:bodyPr spcFirstLastPara="1" wrap="square" lIns="34275" tIns="45700" rIns="34275" bIns="45700" anchor="t" anchorCtr="0">
            <a:spAutoFit/>
          </a:bodyPr>
          <a:lstStyle/>
          <a:p>
            <a:pPr marL="0" marR="0" lvl="0" indent="0" algn="l" rtl="0">
              <a:spcBef>
                <a:spcPts val="0"/>
              </a:spcBef>
              <a:spcAft>
                <a:spcPts val="0"/>
              </a:spcAft>
              <a:buNone/>
            </a:pPr>
            <a:r>
              <a:rPr lang="en-US" sz="788" b="0" i="0" u="none" strike="noStrike" cap="none">
                <a:solidFill>
                  <a:schemeClr val="dk1"/>
                </a:solidFill>
                <a:latin typeface="Helvetica Neue"/>
                <a:ea typeface="Helvetica Neue"/>
                <a:cs typeface="Helvetica Neue"/>
                <a:sym typeface="Helvetica Neue"/>
              </a:rPr>
              <a:t>CWE is sponsored by </a:t>
            </a:r>
            <a:r>
              <a:rPr lang="en-US" sz="788" b="0" i="0" u="sng" strike="noStrike" cap="none">
                <a:solidFill>
                  <a:schemeClr val="dk1"/>
                </a:solidFill>
                <a:latin typeface="Helvetica Neue"/>
                <a:ea typeface="Helvetica Neue"/>
                <a:cs typeface="Helvetica Neue"/>
                <a:sym typeface="Helvetica Neue"/>
                <a:hlinkClick r:id="rId2">
                  <a:extLst>
                    <a:ext uri="{A12FA001-AC4F-418D-AE19-62706E023703}">
                      <ahyp:hlinkClr xmlns:ahyp="http://schemas.microsoft.com/office/drawing/2018/hyperlinkcolor" val="tx"/>
                    </a:ext>
                  </a:extLst>
                </a:hlinkClick>
              </a:rPr>
              <a:t>U.S. Department of Homeland Security</a:t>
            </a:r>
            <a:r>
              <a:rPr lang="en-US" sz="788" b="0" i="0" u="none" strike="noStrike" cap="none">
                <a:solidFill>
                  <a:schemeClr val="dk1"/>
                </a:solidFill>
                <a:latin typeface="Helvetica Neue"/>
                <a:ea typeface="Helvetica Neue"/>
                <a:cs typeface="Helvetica Neue"/>
                <a:sym typeface="Helvetica Neue"/>
              </a:rPr>
              <a:t> (DHS) </a:t>
            </a:r>
            <a:r>
              <a:rPr lang="en-US" sz="788" b="0" i="0" u="sng" strike="noStrike" cap="none">
                <a:solidFill>
                  <a:schemeClr val="dk1"/>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Cybersecurity and Infrastructure Security Agency</a:t>
            </a:r>
            <a:r>
              <a:rPr lang="en-US" sz="788" b="0" i="0" u="none" strike="noStrike" cap="none">
                <a:solidFill>
                  <a:schemeClr val="dk1"/>
                </a:solidFill>
                <a:latin typeface="Helvetica Neue"/>
                <a:ea typeface="Helvetica Neue"/>
                <a:cs typeface="Helvetica Neue"/>
                <a:sym typeface="Helvetica Neue"/>
              </a:rPr>
              <a:t> (CISA). Copyright © 1999–2024, </a:t>
            </a:r>
            <a:r>
              <a:rPr lang="en-US" sz="788" b="0" i="0" u="sng" strike="noStrike" cap="none">
                <a:solidFill>
                  <a:schemeClr val="dk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The MITRE Corporation</a:t>
            </a:r>
            <a:r>
              <a:rPr lang="en-US" sz="788" b="0" i="0" u="none" strike="noStrike" cap="none">
                <a:solidFill>
                  <a:schemeClr val="dk1"/>
                </a:solidFill>
                <a:latin typeface="Helvetica Neue"/>
                <a:ea typeface="Helvetica Neue"/>
                <a:cs typeface="Helvetica Neue"/>
                <a:sym typeface="Helvetica Neue"/>
              </a:rPr>
              <a:t>. CWE and the CWE logo are trademarks of The MITRE Corporation.</a:t>
            </a:r>
            <a:endParaRPr sz="788" b="0" i="0" u="none" strike="noStrike" cap="none">
              <a:solidFill>
                <a:schemeClr val="dk1"/>
              </a:solidFill>
              <a:latin typeface="Helvetica Neue"/>
              <a:ea typeface="Helvetica Neue"/>
              <a:cs typeface="Helvetica Neue"/>
              <a:sym typeface="Helvetica Neue"/>
            </a:endParaRPr>
          </a:p>
        </p:txBody>
      </p:sp>
      <p:pic>
        <p:nvPicPr>
          <p:cNvPr id="45" name="Google Shape;45;p4" descr="A close up of a sign&#10;&#10;Description automatically generated"/>
          <p:cNvPicPr preferRelativeResize="0"/>
          <p:nvPr/>
        </p:nvPicPr>
        <p:blipFill rotWithShape="1">
          <a:blip r:embed="rId5">
            <a:alphaModFix/>
          </a:blip>
          <a:srcRect/>
          <a:stretch/>
        </p:blipFill>
        <p:spPr>
          <a:xfrm>
            <a:off x="984239" y="4731745"/>
            <a:ext cx="744710" cy="270113"/>
          </a:xfrm>
          <a:prstGeom prst="rect">
            <a:avLst/>
          </a:prstGeom>
          <a:noFill/>
          <a:ln>
            <a:noFill/>
          </a:ln>
        </p:spPr>
      </p:pic>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462336" y="274320"/>
            <a:ext cx="8427541" cy="56269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2"/>
              </a:buClr>
              <a:buSzPts val="1800"/>
              <a:buNone/>
              <a:defRPr>
                <a:latin typeface="Calibri" panose="020F0502020204030204" pitchFamily="34" charset="0"/>
                <a:ea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462337" y="1028701"/>
            <a:ext cx="8427540" cy="3596053"/>
          </a:xfrm>
          <a:prstGeom prst="rect">
            <a:avLst/>
          </a:prstGeom>
          <a:noFill/>
          <a:ln>
            <a:noFill/>
          </a:ln>
        </p:spPr>
        <p:txBody>
          <a:bodyPr spcFirstLastPara="1" wrap="square" lIns="91425" tIns="45700" rIns="91425" bIns="45700" anchor="t" anchorCtr="0">
            <a:noAutofit/>
          </a:bodyPr>
          <a:lstStyle>
            <a:lvl1pPr marL="457200" lvl="0" indent="-365760" algn="l">
              <a:lnSpc>
                <a:spcPct val="90000"/>
              </a:lnSpc>
              <a:spcBef>
                <a:spcPts val="0"/>
              </a:spcBef>
              <a:spcAft>
                <a:spcPts val="0"/>
              </a:spcAft>
              <a:buClr>
                <a:schemeClr val="dk2"/>
              </a:buClr>
              <a:buSzPts val="2160"/>
              <a:buFont typeface="Calibri"/>
              <a:buChar char="▪"/>
              <a:defRPr sz="1800" b="1">
                <a:solidFill>
                  <a:schemeClr val="dk1"/>
                </a:solidFill>
                <a:latin typeface="Calibri" panose="020F0502020204030204" pitchFamily="34" charset="0"/>
                <a:ea typeface="Calibri" panose="020F0502020204030204" pitchFamily="34" charset="0"/>
                <a:cs typeface="Calibri" panose="020F0502020204030204" pitchFamily="34" charset="0"/>
                <a:sym typeface="Tahoma"/>
              </a:defRPr>
            </a:lvl1pPr>
            <a:lvl2pPr marL="914400" marR="0" lvl="1" indent="-342900" algn="l">
              <a:lnSpc>
                <a:spcPct val="90000"/>
              </a:lnSpc>
              <a:spcBef>
                <a:spcPts val="599"/>
              </a:spcBef>
              <a:spcAft>
                <a:spcPts val="0"/>
              </a:spcAft>
              <a:buClr>
                <a:schemeClr val="dk2"/>
              </a:buClr>
              <a:buSzPts val="1800"/>
              <a:buFont typeface="Arial"/>
              <a:buChar char="–"/>
              <a:defRPr sz="1800">
                <a:solidFill>
                  <a:schemeClr val="dk1"/>
                </a:solidFill>
                <a:latin typeface="Tahoma"/>
                <a:ea typeface="Tahoma"/>
                <a:cs typeface="Tahoma"/>
                <a:sym typeface="Tahoma"/>
              </a:defRPr>
            </a:lvl2pPr>
            <a:lvl3pPr marL="1371600" lvl="2" indent="-354330" algn="l">
              <a:lnSpc>
                <a:spcPct val="90000"/>
              </a:lnSpc>
              <a:spcBef>
                <a:spcPts val="599"/>
              </a:spcBef>
              <a:spcAft>
                <a:spcPts val="0"/>
              </a:spcAft>
              <a:buClr>
                <a:schemeClr val="dk2"/>
              </a:buClr>
              <a:buSzPts val="1980"/>
              <a:buFont typeface="Calibri"/>
              <a:buChar char="▪"/>
              <a:defRPr sz="1800">
                <a:solidFill>
                  <a:schemeClr val="dk1"/>
                </a:solidFill>
                <a:latin typeface="Tahoma"/>
                <a:ea typeface="Tahoma"/>
                <a:cs typeface="Tahoma"/>
                <a:sym typeface="Tahoma"/>
              </a:defRPr>
            </a:lvl3pPr>
            <a:lvl4pPr marL="1828800" lvl="3" indent="-342900" algn="l">
              <a:lnSpc>
                <a:spcPct val="90000"/>
              </a:lnSpc>
              <a:spcBef>
                <a:spcPts val="599"/>
              </a:spcBef>
              <a:spcAft>
                <a:spcPts val="0"/>
              </a:spcAft>
              <a:buClr>
                <a:schemeClr val="dk2"/>
              </a:buClr>
              <a:buSzPts val="1800"/>
              <a:buChar char="•"/>
              <a:defRPr sz="1800" b="0">
                <a:solidFill>
                  <a:schemeClr val="dk1"/>
                </a:solidFill>
                <a:latin typeface="Tahoma"/>
                <a:ea typeface="Tahoma"/>
                <a:cs typeface="Tahoma"/>
                <a:sym typeface="Tahoma"/>
              </a:defRPr>
            </a:lvl4pPr>
            <a:lvl5pPr marL="2286000" lvl="4" indent="-355282" algn="l">
              <a:lnSpc>
                <a:spcPct val="90000"/>
              </a:lnSpc>
              <a:spcBef>
                <a:spcPts val="599"/>
              </a:spcBef>
              <a:spcAft>
                <a:spcPts val="0"/>
              </a:spcAft>
              <a:buClr>
                <a:schemeClr val="dk2"/>
              </a:buClr>
              <a:buSzPts val="1995"/>
              <a:buChar char="•"/>
              <a:defRPr sz="1995" b="1">
                <a:solidFill>
                  <a:schemeClr val="dk1"/>
                </a:solidFill>
                <a:latin typeface="Arial"/>
                <a:ea typeface="Arial"/>
                <a:cs typeface="Arial"/>
                <a:sym typeface="Arial"/>
              </a:defRPr>
            </a:lvl5pPr>
            <a:lvl6pPr marL="2743200" lvl="5" indent="-342900" algn="l">
              <a:lnSpc>
                <a:spcPct val="90000"/>
              </a:lnSpc>
              <a:spcBef>
                <a:spcPts val="599"/>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9" name="Google Shape;49;p5"/>
          <p:cNvSpPr txBox="1">
            <a:spLocks noGrp="1"/>
          </p:cNvSpPr>
          <p:nvPr>
            <p:ph type="sldNum" idx="12"/>
          </p:nvPr>
        </p:nvSpPr>
        <p:spPr>
          <a:xfrm>
            <a:off x="7706297" y="41701"/>
            <a:ext cx="1324257" cy="18947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900" b="0" i="0" u="none" strike="noStrike" cap="none">
                <a:solidFill>
                  <a:srgbClr val="7F7F7F"/>
                </a:solidFill>
                <a:latin typeface="Arial"/>
                <a:ea typeface="Arial"/>
                <a:cs typeface="Arial"/>
                <a:sym typeface="Arial"/>
              </a:defRPr>
            </a:lvl1pPr>
            <a:lvl2pPr marL="0" marR="0" lvl="1" indent="0" algn="r" rtl="0">
              <a:spcBef>
                <a:spcPts val="0"/>
              </a:spcBef>
              <a:buNone/>
              <a:defRPr sz="900" b="0" i="0" u="none" strike="noStrike" cap="none">
                <a:solidFill>
                  <a:srgbClr val="7F7F7F"/>
                </a:solidFill>
                <a:latin typeface="Arial"/>
                <a:ea typeface="Arial"/>
                <a:cs typeface="Arial"/>
                <a:sym typeface="Arial"/>
              </a:defRPr>
            </a:lvl2pPr>
            <a:lvl3pPr marL="0" marR="0" lvl="2" indent="0" algn="r" rtl="0">
              <a:spcBef>
                <a:spcPts val="0"/>
              </a:spcBef>
              <a:buNone/>
              <a:defRPr sz="900" b="0" i="0" u="none" strike="noStrike" cap="none">
                <a:solidFill>
                  <a:srgbClr val="7F7F7F"/>
                </a:solidFill>
                <a:latin typeface="Arial"/>
                <a:ea typeface="Arial"/>
                <a:cs typeface="Arial"/>
                <a:sym typeface="Arial"/>
              </a:defRPr>
            </a:lvl3pPr>
            <a:lvl4pPr marL="0" marR="0" lvl="3" indent="0" algn="r" rtl="0">
              <a:spcBef>
                <a:spcPts val="0"/>
              </a:spcBef>
              <a:buNone/>
              <a:defRPr sz="900" b="0" i="0" u="none" strike="noStrike" cap="none">
                <a:solidFill>
                  <a:srgbClr val="7F7F7F"/>
                </a:solidFill>
                <a:latin typeface="Arial"/>
                <a:ea typeface="Arial"/>
                <a:cs typeface="Arial"/>
                <a:sym typeface="Arial"/>
              </a:defRPr>
            </a:lvl4pPr>
            <a:lvl5pPr marL="0" marR="0" lvl="4" indent="0" algn="r" rtl="0">
              <a:spcBef>
                <a:spcPts val="0"/>
              </a:spcBef>
              <a:buNone/>
              <a:defRPr sz="900" b="0" i="0" u="none" strike="noStrike" cap="none">
                <a:solidFill>
                  <a:srgbClr val="7F7F7F"/>
                </a:solidFill>
                <a:latin typeface="Arial"/>
                <a:ea typeface="Arial"/>
                <a:cs typeface="Arial"/>
                <a:sym typeface="Arial"/>
              </a:defRPr>
            </a:lvl5pPr>
            <a:lvl6pPr marL="0" marR="0" lvl="5" indent="0" algn="r" rtl="0">
              <a:spcBef>
                <a:spcPts val="0"/>
              </a:spcBef>
              <a:buNone/>
              <a:defRPr sz="900" b="0" i="0" u="none" strike="noStrike" cap="none">
                <a:solidFill>
                  <a:srgbClr val="7F7F7F"/>
                </a:solidFill>
                <a:latin typeface="Arial"/>
                <a:ea typeface="Arial"/>
                <a:cs typeface="Arial"/>
                <a:sym typeface="Arial"/>
              </a:defRPr>
            </a:lvl6pPr>
            <a:lvl7pPr marL="0" marR="0" lvl="6" indent="0" algn="r" rtl="0">
              <a:spcBef>
                <a:spcPts val="0"/>
              </a:spcBef>
              <a:buNone/>
              <a:defRPr sz="900" b="0" i="0" u="none" strike="noStrike" cap="none">
                <a:solidFill>
                  <a:srgbClr val="7F7F7F"/>
                </a:solidFill>
                <a:latin typeface="Arial"/>
                <a:ea typeface="Arial"/>
                <a:cs typeface="Arial"/>
                <a:sym typeface="Arial"/>
              </a:defRPr>
            </a:lvl7pPr>
            <a:lvl8pPr marL="0" marR="0" lvl="7" indent="0" algn="r" rtl="0">
              <a:spcBef>
                <a:spcPts val="0"/>
              </a:spcBef>
              <a:buNone/>
              <a:defRPr sz="900" b="0" i="0" u="none" strike="noStrike" cap="none">
                <a:solidFill>
                  <a:srgbClr val="7F7F7F"/>
                </a:solidFill>
                <a:latin typeface="Arial"/>
                <a:ea typeface="Arial"/>
                <a:cs typeface="Arial"/>
                <a:sym typeface="Arial"/>
              </a:defRPr>
            </a:lvl8pPr>
            <a:lvl9pPr marL="0" marR="0" lvl="8" indent="0" algn="r" rtl="0">
              <a:spcBef>
                <a:spcPts val="0"/>
              </a:spcBef>
              <a:buNone/>
              <a:defRPr sz="9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r>
              <a:rPr lang="en-US"/>
              <a:t>| </a:t>
            </a:r>
            <a:fld id="{00000000-1234-1234-1234-123412341234}" type="slidenum">
              <a:rPr lang="en-US"/>
              <a:t>‹#›</a:t>
            </a:fld>
            <a:r>
              <a:rPr lang="en-US"/>
              <a:t> |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0"/>
        <p:cNvGrpSpPr/>
        <p:nvPr/>
      </p:nvGrpSpPr>
      <p:grpSpPr>
        <a:xfrm>
          <a:off x="0" y="0"/>
          <a:ext cx="0" cy="0"/>
          <a:chOff x="0" y="0"/>
          <a:chExt cx="0" cy="0"/>
        </a:xfrm>
      </p:grpSpPr>
      <p:sp>
        <p:nvSpPr>
          <p:cNvPr id="51" name="Google Shape;51;p6"/>
          <p:cNvSpPr txBox="1">
            <a:spLocks noGrp="1"/>
          </p:cNvSpPr>
          <p:nvPr>
            <p:ph type="title"/>
          </p:nvPr>
        </p:nvSpPr>
        <p:spPr>
          <a:xfrm>
            <a:off x="462336" y="274320"/>
            <a:ext cx="8427541" cy="56269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2"/>
              </a:buClr>
              <a:buSzPts val="1800"/>
              <a:buNone/>
              <a:defRPr>
                <a:latin typeface="Calibri" panose="020F0502020204030204" pitchFamily="34" charset="0"/>
                <a:ea typeface="Calibri" panose="020F0502020204030204" pitchFamily="34" charset="0"/>
                <a:cs typeface="Calibri"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
          <p:cNvSpPr txBox="1">
            <a:spLocks noGrp="1"/>
          </p:cNvSpPr>
          <p:nvPr>
            <p:ph type="body" idx="1"/>
          </p:nvPr>
        </p:nvSpPr>
        <p:spPr>
          <a:xfrm>
            <a:off x="628650" y="1137961"/>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atin typeface="Calibri" panose="020F0502020204030204" pitchFamily="34" charset="0"/>
                <a:ea typeface="Calibri" panose="020F0502020204030204" pitchFamily="34" charset="0"/>
                <a:cs typeface="Calibri" panose="020F0502020204030204" pitchFamily="34" charset="0"/>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3" name="Google Shape;53;p6"/>
          <p:cNvSpPr txBox="1">
            <a:spLocks noGrp="1"/>
          </p:cNvSpPr>
          <p:nvPr>
            <p:ph type="body" idx="2"/>
          </p:nvPr>
        </p:nvSpPr>
        <p:spPr>
          <a:xfrm>
            <a:off x="4629150" y="1137961"/>
            <a:ext cx="3886200" cy="3263504"/>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750"/>
              </a:spcBef>
              <a:spcAft>
                <a:spcPts val="0"/>
              </a:spcAft>
              <a:buClr>
                <a:schemeClr val="dk1"/>
              </a:buClr>
              <a:buSzPts val="1800"/>
              <a:buChar char="•"/>
              <a:defRPr>
                <a:latin typeface="Calibri" panose="020F0502020204030204" pitchFamily="34" charset="0"/>
                <a:ea typeface="Calibri" panose="020F0502020204030204" pitchFamily="34" charset="0"/>
                <a:cs typeface="Calibri" panose="020F0502020204030204" pitchFamily="34" charset="0"/>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54" name="Google Shape;54;p6"/>
          <p:cNvSpPr txBox="1">
            <a:spLocks noGrp="1"/>
          </p:cNvSpPr>
          <p:nvPr>
            <p:ph type="sldNum" idx="12"/>
          </p:nvPr>
        </p:nvSpPr>
        <p:spPr>
          <a:xfrm>
            <a:off x="7706297" y="41701"/>
            <a:ext cx="1324257" cy="18947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900" b="0" i="0" u="none" strike="noStrike" cap="none">
                <a:solidFill>
                  <a:srgbClr val="7F7F7F"/>
                </a:solidFill>
                <a:latin typeface="Arial"/>
                <a:ea typeface="Arial"/>
                <a:cs typeface="Arial"/>
                <a:sym typeface="Arial"/>
              </a:defRPr>
            </a:lvl1pPr>
            <a:lvl2pPr marL="0" marR="0" lvl="1" indent="0" algn="r" rtl="0">
              <a:spcBef>
                <a:spcPts val="0"/>
              </a:spcBef>
              <a:buNone/>
              <a:defRPr sz="900" b="0" i="0" u="none" strike="noStrike" cap="none">
                <a:solidFill>
                  <a:srgbClr val="7F7F7F"/>
                </a:solidFill>
                <a:latin typeface="Arial"/>
                <a:ea typeface="Arial"/>
                <a:cs typeface="Arial"/>
                <a:sym typeface="Arial"/>
              </a:defRPr>
            </a:lvl2pPr>
            <a:lvl3pPr marL="0" marR="0" lvl="2" indent="0" algn="r" rtl="0">
              <a:spcBef>
                <a:spcPts val="0"/>
              </a:spcBef>
              <a:buNone/>
              <a:defRPr sz="900" b="0" i="0" u="none" strike="noStrike" cap="none">
                <a:solidFill>
                  <a:srgbClr val="7F7F7F"/>
                </a:solidFill>
                <a:latin typeface="Arial"/>
                <a:ea typeface="Arial"/>
                <a:cs typeface="Arial"/>
                <a:sym typeface="Arial"/>
              </a:defRPr>
            </a:lvl3pPr>
            <a:lvl4pPr marL="0" marR="0" lvl="3" indent="0" algn="r" rtl="0">
              <a:spcBef>
                <a:spcPts val="0"/>
              </a:spcBef>
              <a:buNone/>
              <a:defRPr sz="900" b="0" i="0" u="none" strike="noStrike" cap="none">
                <a:solidFill>
                  <a:srgbClr val="7F7F7F"/>
                </a:solidFill>
                <a:latin typeface="Arial"/>
                <a:ea typeface="Arial"/>
                <a:cs typeface="Arial"/>
                <a:sym typeface="Arial"/>
              </a:defRPr>
            </a:lvl4pPr>
            <a:lvl5pPr marL="0" marR="0" lvl="4" indent="0" algn="r" rtl="0">
              <a:spcBef>
                <a:spcPts val="0"/>
              </a:spcBef>
              <a:buNone/>
              <a:defRPr sz="900" b="0" i="0" u="none" strike="noStrike" cap="none">
                <a:solidFill>
                  <a:srgbClr val="7F7F7F"/>
                </a:solidFill>
                <a:latin typeface="Arial"/>
                <a:ea typeface="Arial"/>
                <a:cs typeface="Arial"/>
                <a:sym typeface="Arial"/>
              </a:defRPr>
            </a:lvl5pPr>
            <a:lvl6pPr marL="0" marR="0" lvl="5" indent="0" algn="r" rtl="0">
              <a:spcBef>
                <a:spcPts val="0"/>
              </a:spcBef>
              <a:buNone/>
              <a:defRPr sz="900" b="0" i="0" u="none" strike="noStrike" cap="none">
                <a:solidFill>
                  <a:srgbClr val="7F7F7F"/>
                </a:solidFill>
                <a:latin typeface="Arial"/>
                <a:ea typeface="Arial"/>
                <a:cs typeface="Arial"/>
                <a:sym typeface="Arial"/>
              </a:defRPr>
            </a:lvl6pPr>
            <a:lvl7pPr marL="0" marR="0" lvl="6" indent="0" algn="r" rtl="0">
              <a:spcBef>
                <a:spcPts val="0"/>
              </a:spcBef>
              <a:buNone/>
              <a:defRPr sz="900" b="0" i="0" u="none" strike="noStrike" cap="none">
                <a:solidFill>
                  <a:srgbClr val="7F7F7F"/>
                </a:solidFill>
                <a:latin typeface="Arial"/>
                <a:ea typeface="Arial"/>
                <a:cs typeface="Arial"/>
                <a:sym typeface="Arial"/>
              </a:defRPr>
            </a:lvl7pPr>
            <a:lvl8pPr marL="0" marR="0" lvl="7" indent="0" algn="r" rtl="0">
              <a:spcBef>
                <a:spcPts val="0"/>
              </a:spcBef>
              <a:buNone/>
              <a:defRPr sz="900" b="0" i="0" u="none" strike="noStrike" cap="none">
                <a:solidFill>
                  <a:srgbClr val="7F7F7F"/>
                </a:solidFill>
                <a:latin typeface="Arial"/>
                <a:ea typeface="Arial"/>
                <a:cs typeface="Arial"/>
                <a:sym typeface="Arial"/>
              </a:defRPr>
            </a:lvl8pPr>
            <a:lvl9pPr marL="0" marR="0" lvl="8" indent="0" algn="r" rtl="0">
              <a:spcBef>
                <a:spcPts val="0"/>
              </a:spcBef>
              <a:buNone/>
              <a:defRPr sz="9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r>
              <a:rPr lang="en-US"/>
              <a:t>| </a:t>
            </a:r>
            <a:fld id="{00000000-1234-1234-1234-123412341234}" type="slidenum">
              <a:rPr lang="en-US"/>
              <a:t>‹#›</a:t>
            </a:fld>
            <a:r>
              <a:rPr lang="en-US"/>
              <a:t> |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7"/>
          <p:cNvSpPr txBox="1">
            <a:spLocks noGrp="1"/>
          </p:cNvSpPr>
          <p:nvPr>
            <p:ph type="sldNum" idx="12"/>
          </p:nvPr>
        </p:nvSpPr>
        <p:spPr>
          <a:xfrm>
            <a:off x="7706297" y="41701"/>
            <a:ext cx="1324257" cy="18947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900" b="0" i="0" u="none" strike="noStrike" cap="none">
                <a:solidFill>
                  <a:srgbClr val="7F7F7F"/>
                </a:solidFill>
                <a:latin typeface="Arial"/>
                <a:ea typeface="Arial"/>
                <a:cs typeface="Arial"/>
                <a:sym typeface="Arial"/>
              </a:defRPr>
            </a:lvl1pPr>
            <a:lvl2pPr marL="0" marR="0" lvl="1" indent="0" algn="r" rtl="0">
              <a:spcBef>
                <a:spcPts val="0"/>
              </a:spcBef>
              <a:buNone/>
              <a:defRPr sz="900" b="0" i="0" u="none" strike="noStrike" cap="none">
                <a:solidFill>
                  <a:srgbClr val="7F7F7F"/>
                </a:solidFill>
                <a:latin typeface="Arial"/>
                <a:ea typeface="Arial"/>
                <a:cs typeface="Arial"/>
                <a:sym typeface="Arial"/>
              </a:defRPr>
            </a:lvl2pPr>
            <a:lvl3pPr marL="0" marR="0" lvl="2" indent="0" algn="r" rtl="0">
              <a:spcBef>
                <a:spcPts val="0"/>
              </a:spcBef>
              <a:buNone/>
              <a:defRPr sz="900" b="0" i="0" u="none" strike="noStrike" cap="none">
                <a:solidFill>
                  <a:srgbClr val="7F7F7F"/>
                </a:solidFill>
                <a:latin typeface="Arial"/>
                <a:ea typeface="Arial"/>
                <a:cs typeface="Arial"/>
                <a:sym typeface="Arial"/>
              </a:defRPr>
            </a:lvl3pPr>
            <a:lvl4pPr marL="0" marR="0" lvl="3" indent="0" algn="r" rtl="0">
              <a:spcBef>
                <a:spcPts val="0"/>
              </a:spcBef>
              <a:buNone/>
              <a:defRPr sz="900" b="0" i="0" u="none" strike="noStrike" cap="none">
                <a:solidFill>
                  <a:srgbClr val="7F7F7F"/>
                </a:solidFill>
                <a:latin typeface="Arial"/>
                <a:ea typeface="Arial"/>
                <a:cs typeface="Arial"/>
                <a:sym typeface="Arial"/>
              </a:defRPr>
            </a:lvl4pPr>
            <a:lvl5pPr marL="0" marR="0" lvl="4" indent="0" algn="r" rtl="0">
              <a:spcBef>
                <a:spcPts val="0"/>
              </a:spcBef>
              <a:buNone/>
              <a:defRPr sz="900" b="0" i="0" u="none" strike="noStrike" cap="none">
                <a:solidFill>
                  <a:srgbClr val="7F7F7F"/>
                </a:solidFill>
                <a:latin typeface="Arial"/>
                <a:ea typeface="Arial"/>
                <a:cs typeface="Arial"/>
                <a:sym typeface="Arial"/>
              </a:defRPr>
            </a:lvl5pPr>
            <a:lvl6pPr marL="0" marR="0" lvl="5" indent="0" algn="r" rtl="0">
              <a:spcBef>
                <a:spcPts val="0"/>
              </a:spcBef>
              <a:buNone/>
              <a:defRPr sz="900" b="0" i="0" u="none" strike="noStrike" cap="none">
                <a:solidFill>
                  <a:srgbClr val="7F7F7F"/>
                </a:solidFill>
                <a:latin typeface="Arial"/>
                <a:ea typeface="Arial"/>
                <a:cs typeface="Arial"/>
                <a:sym typeface="Arial"/>
              </a:defRPr>
            </a:lvl6pPr>
            <a:lvl7pPr marL="0" marR="0" lvl="6" indent="0" algn="r" rtl="0">
              <a:spcBef>
                <a:spcPts val="0"/>
              </a:spcBef>
              <a:buNone/>
              <a:defRPr sz="900" b="0" i="0" u="none" strike="noStrike" cap="none">
                <a:solidFill>
                  <a:srgbClr val="7F7F7F"/>
                </a:solidFill>
                <a:latin typeface="Arial"/>
                <a:ea typeface="Arial"/>
                <a:cs typeface="Arial"/>
                <a:sym typeface="Arial"/>
              </a:defRPr>
            </a:lvl7pPr>
            <a:lvl8pPr marL="0" marR="0" lvl="7" indent="0" algn="r" rtl="0">
              <a:spcBef>
                <a:spcPts val="0"/>
              </a:spcBef>
              <a:buNone/>
              <a:defRPr sz="900" b="0" i="0" u="none" strike="noStrike" cap="none">
                <a:solidFill>
                  <a:srgbClr val="7F7F7F"/>
                </a:solidFill>
                <a:latin typeface="Arial"/>
                <a:ea typeface="Arial"/>
                <a:cs typeface="Arial"/>
                <a:sym typeface="Arial"/>
              </a:defRPr>
            </a:lvl8pPr>
            <a:lvl9pPr marL="0" marR="0" lvl="8" indent="0" algn="r" rtl="0">
              <a:spcBef>
                <a:spcPts val="0"/>
              </a:spcBef>
              <a:buNone/>
              <a:defRPr sz="9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r>
              <a:rPr lang="en-US"/>
              <a:t>| </a:t>
            </a:r>
            <a:fld id="{00000000-1234-1234-1234-123412341234}" type="slidenum">
              <a:rPr lang="en-US"/>
              <a:t>‹#›</a:t>
            </a:fld>
            <a:r>
              <a:rPr lang="en-US"/>
              <a:t> |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No Title and Rule">
  <p:cSld name="No Title and Rule">
    <p:spTree>
      <p:nvGrpSpPr>
        <p:cNvPr id="1" name="Shape 57"/>
        <p:cNvGrpSpPr/>
        <p:nvPr/>
      </p:nvGrpSpPr>
      <p:grpSpPr>
        <a:xfrm>
          <a:off x="0" y="0"/>
          <a:ext cx="0" cy="0"/>
          <a:chOff x="0" y="0"/>
          <a:chExt cx="0" cy="0"/>
        </a:xfrm>
      </p:grpSpPr>
      <p:sp>
        <p:nvSpPr>
          <p:cNvPr id="58" name="Google Shape;58;p8"/>
          <p:cNvSpPr/>
          <p:nvPr/>
        </p:nvSpPr>
        <p:spPr>
          <a:xfrm>
            <a:off x="600075" y="871544"/>
            <a:ext cx="8286750" cy="19288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dk1"/>
              </a:solidFill>
              <a:latin typeface="Calibri"/>
              <a:ea typeface="Calibri"/>
              <a:cs typeface="Calibri"/>
              <a:sym typeface="Calibri"/>
            </a:endParaRPr>
          </a:p>
        </p:txBody>
      </p:sp>
      <p:sp>
        <p:nvSpPr>
          <p:cNvPr id="59" name="Google Shape;59;p8"/>
          <p:cNvSpPr/>
          <p:nvPr/>
        </p:nvSpPr>
        <p:spPr>
          <a:xfrm>
            <a:off x="360484" y="871544"/>
            <a:ext cx="8526341" cy="15715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dk1"/>
              </a:solidFill>
              <a:latin typeface="Calibri"/>
              <a:ea typeface="Calibri"/>
              <a:cs typeface="Calibri"/>
              <a:sym typeface="Calibri"/>
            </a:endParaRPr>
          </a:p>
        </p:txBody>
      </p:sp>
      <p:sp>
        <p:nvSpPr>
          <p:cNvPr id="60" name="Google Shape;60;p8"/>
          <p:cNvSpPr txBox="1">
            <a:spLocks noGrp="1"/>
          </p:cNvSpPr>
          <p:nvPr>
            <p:ph type="sldNum" idx="12"/>
          </p:nvPr>
        </p:nvSpPr>
        <p:spPr>
          <a:xfrm>
            <a:off x="7706297" y="41701"/>
            <a:ext cx="1324257" cy="18947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900" b="0" i="0" u="none" strike="noStrike" cap="none">
                <a:solidFill>
                  <a:srgbClr val="7F7F7F"/>
                </a:solidFill>
                <a:latin typeface="Arial"/>
                <a:ea typeface="Arial"/>
                <a:cs typeface="Arial"/>
                <a:sym typeface="Arial"/>
              </a:defRPr>
            </a:lvl1pPr>
            <a:lvl2pPr marL="0" marR="0" lvl="1" indent="0" algn="r" rtl="0">
              <a:spcBef>
                <a:spcPts val="0"/>
              </a:spcBef>
              <a:buNone/>
              <a:defRPr sz="900" b="0" i="0" u="none" strike="noStrike" cap="none">
                <a:solidFill>
                  <a:srgbClr val="7F7F7F"/>
                </a:solidFill>
                <a:latin typeface="Arial"/>
                <a:ea typeface="Arial"/>
                <a:cs typeface="Arial"/>
                <a:sym typeface="Arial"/>
              </a:defRPr>
            </a:lvl2pPr>
            <a:lvl3pPr marL="0" marR="0" lvl="2" indent="0" algn="r" rtl="0">
              <a:spcBef>
                <a:spcPts val="0"/>
              </a:spcBef>
              <a:buNone/>
              <a:defRPr sz="900" b="0" i="0" u="none" strike="noStrike" cap="none">
                <a:solidFill>
                  <a:srgbClr val="7F7F7F"/>
                </a:solidFill>
                <a:latin typeface="Arial"/>
                <a:ea typeface="Arial"/>
                <a:cs typeface="Arial"/>
                <a:sym typeface="Arial"/>
              </a:defRPr>
            </a:lvl3pPr>
            <a:lvl4pPr marL="0" marR="0" lvl="3" indent="0" algn="r" rtl="0">
              <a:spcBef>
                <a:spcPts val="0"/>
              </a:spcBef>
              <a:buNone/>
              <a:defRPr sz="900" b="0" i="0" u="none" strike="noStrike" cap="none">
                <a:solidFill>
                  <a:srgbClr val="7F7F7F"/>
                </a:solidFill>
                <a:latin typeface="Arial"/>
                <a:ea typeface="Arial"/>
                <a:cs typeface="Arial"/>
                <a:sym typeface="Arial"/>
              </a:defRPr>
            </a:lvl4pPr>
            <a:lvl5pPr marL="0" marR="0" lvl="4" indent="0" algn="r" rtl="0">
              <a:spcBef>
                <a:spcPts val="0"/>
              </a:spcBef>
              <a:buNone/>
              <a:defRPr sz="900" b="0" i="0" u="none" strike="noStrike" cap="none">
                <a:solidFill>
                  <a:srgbClr val="7F7F7F"/>
                </a:solidFill>
                <a:latin typeface="Arial"/>
                <a:ea typeface="Arial"/>
                <a:cs typeface="Arial"/>
                <a:sym typeface="Arial"/>
              </a:defRPr>
            </a:lvl5pPr>
            <a:lvl6pPr marL="0" marR="0" lvl="5" indent="0" algn="r" rtl="0">
              <a:spcBef>
                <a:spcPts val="0"/>
              </a:spcBef>
              <a:buNone/>
              <a:defRPr sz="900" b="0" i="0" u="none" strike="noStrike" cap="none">
                <a:solidFill>
                  <a:srgbClr val="7F7F7F"/>
                </a:solidFill>
                <a:latin typeface="Arial"/>
                <a:ea typeface="Arial"/>
                <a:cs typeface="Arial"/>
                <a:sym typeface="Arial"/>
              </a:defRPr>
            </a:lvl6pPr>
            <a:lvl7pPr marL="0" marR="0" lvl="6" indent="0" algn="r" rtl="0">
              <a:spcBef>
                <a:spcPts val="0"/>
              </a:spcBef>
              <a:buNone/>
              <a:defRPr sz="900" b="0" i="0" u="none" strike="noStrike" cap="none">
                <a:solidFill>
                  <a:srgbClr val="7F7F7F"/>
                </a:solidFill>
                <a:latin typeface="Arial"/>
                <a:ea typeface="Arial"/>
                <a:cs typeface="Arial"/>
                <a:sym typeface="Arial"/>
              </a:defRPr>
            </a:lvl7pPr>
            <a:lvl8pPr marL="0" marR="0" lvl="7" indent="0" algn="r" rtl="0">
              <a:spcBef>
                <a:spcPts val="0"/>
              </a:spcBef>
              <a:buNone/>
              <a:defRPr sz="900" b="0" i="0" u="none" strike="noStrike" cap="none">
                <a:solidFill>
                  <a:srgbClr val="7F7F7F"/>
                </a:solidFill>
                <a:latin typeface="Arial"/>
                <a:ea typeface="Arial"/>
                <a:cs typeface="Arial"/>
                <a:sym typeface="Arial"/>
              </a:defRPr>
            </a:lvl8pPr>
            <a:lvl9pPr marL="0" marR="0" lvl="8" indent="0" algn="r" rtl="0">
              <a:spcBef>
                <a:spcPts val="0"/>
              </a:spcBef>
              <a:buNone/>
              <a:defRPr sz="9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r>
              <a:rPr lang="en-US"/>
              <a:t>| </a:t>
            </a:r>
            <a:fld id="{00000000-1234-1234-1234-123412341234}" type="slidenum">
              <a:rPr lang="en-US"/>
              <a:t>‹#›</a:t>
            </a:fld>
            <a:r>
              <a:rPr lang="en-US"/>
              <a:t> |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Slide - Large Image">
  <p:cSld name="Blank Slide - Large Image">
    <p:spTree>
      <p:nvGrpSpPr>
        <p:cNvPr id="1" name="Shape 61"/>
        <p:cNvGrpSpPr/>
        <p:nvPr/>
      </p:nvGrpSpPr>
      <p:grpSpPr>
        <a:xfrm>
          <a:off x="0" y="0"/>
          <a:ext cx="0" cy="0"/>
          <a:chOff x="0" y="0"/>
          <a:chExt cx="0" cy="0"/>
        </a:xfrm>
      </p:grpSpPr>
      <p:sp>
        <p:nvSpPr>
          <p:cNvPr id="62" name="Google Shape;62;p9"/>
          <p:cNvSpPr txBox="1">
            <a:spLocks noGrp="1"/>
          </p:cNvSpPr>
          <p:nvPr>
            <p:ph type="sldNum" idx="12"/>
          </p:nvPr>
        </p:nvSpPr>
        <p:spPr>
          <a:xfrm>
            <a:off x="7706297" y="41701"/>
            <a:ext cx="1324257" cy="18947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900" b="0" i="0" u="none" strike="noStrike" cap="none">
                <a:solidFill>
                  <a:srgbClr val="7F7F7F"/>
                </a:solidFill>
                <a:latin typeface="Arial"/>
                <a:ea typeface="Arial"/>
                <a:cs typeface="Arial"/>
                <a:sym typeface="Arial"/>
              </a:defRPr>
            </a:lvl1pPr>
            <a:lvl2pPr marL="0" marR="0" lvl="1" indent="0" algn="r" rtl="0">
              <a:spcBef>
                <a:spcPts val="0"/>
              </a:spcBef>
              <a:buNone/>
              <a:defRPr sz="900" b="0" i="0" u="none" strike="noStrike" cap="none">
                <a:solidFill>
                  <a:srgbClr val="7F7F7F"/>
                </a:solidFill>
                <a:latin typeface="Arial"/>
                <a:ea typeface="Arial"/>
                <a:cs typeface="Arial"/>
                <a:sym typeface="Arial"/>
              </a:defRPr>
            </a:lvl2pPr>
            <a:lvl3pPr marL="0" marR="0" lvl="2" indent="0" algn="r" rtl="0">
              <a:spcBef>
                <a:spcPts val="0"/>
              </a:spcBef>
              <a:buNone/>
              <a:defRPr sz="900" b="0" i="0" u="none" strike="noStrike" cap="none">
                <a:solidFill>
                  <a:srgbClr val="7F7F7F"/>
                </a:solidFill>
                <a:latin typeface="Arial"/>
                <a:ea typeface="Arial"/>
                <a:cs typeface="Arial"/>
                <a:sym typeface="Arial"/>
              </a:defRPr>
            </a:lvl3pPr>
            <a:lvl4pPr marL="0" marR="0" lvl="3" indent="0" algn="r" rtl="0">
              <a:spcBef>
                <a:spcPts val="0"/>
              </a:spcBef>
              <a:buNone/>
              <a:defRPr sz="900" b="0" i="0" u="none" strike="noStrike" cap="none">
                <a:solidFill>
                  <a:srgbClr val="7F7F7F"/>
                </a:solidFill>
                <a:latin typeface="Arial"/>
                <a:ea typeface="Arial"/>
                <a:cs typeface="Arial"/>
                <a:sym typeface="Arial"/>
              </a:defRPr>
            </a:lvl4pPr>
            <a:lvl5pPr marL="0" marR="0" lvl="4" indent="0" algn="r" rtl="0">
              <a:spcBef>
                <a:spcPts val="0"/>
              </a:spcBef>
              <a:buNone/>
              <a:defRPr sz="900" b="0" i="0" u="none" strike="noStrike" cap="none">
                <a:solidFill>
                  <a:srgbClr val="7F7F7F"/>
                </a:solidFill>
                <a:latin typeface="Arial"/>
                <a:ea typeface="Arial"/>
                <a:cs typeface="Arial"/>
                <a:sym typeface="Arial"/>
              </a:defRPr>
            </a:lvl5pPr>
            <a:lvl6pPr marL="0" marR="0" lvl="5" indent="0" algn="r" rtl="0">
              <a:spcBef>
                <a:spcPts val="0"/>
              </a:spcBef>
              <a:buNone/>
              <a:defRPr sz="900" b="0" i="0" u="none" strike="noStrike" cap="none">
                <a:solidFill>
                  <a:srgbClr val="7F7F7F"/>
                </a:solidFill>
                <a:latin typeface="Arial"/>
                <a:ea typeface="Arial"/>
                <a:cs typeface="Arial"/>
                <a:sym typeface="Arial"/>
              </a:defRPr>
            </a:lvl6pPr>
            <a:lvl7pPr marL="0" marR="0" lvl="6" indent="0" algn="r" rtl="0">
              <a:spcBef>
                <a:spcPts val="0"/>
              </a:spcBef>
              <a:buNone/>
              <a:defRPr sz="900" b="0" i="0" u="none" strike="noStrike" cap="none">
                <a:solidFill>
                  <a:srgbClr val="7F7F7F"/>
                </a:solidFill>
                <a:latin typeface="Arial"/>
                <a:ea typeface="Arial"/>
                <a:cs typeface="Arial"/>
                <a:sym typeface="Arial"/>
              </a:defRPr>
            </a:lvl7pPr>
            <a:lvl8pPr marL="0" marR="0" lvl="7" indent="0" algn="r" rtl="0">
              <a:spcBef>
                <a:spcPts val="0"/>
              </a:spcBef>
              <a:buNone/>
              <a:defRPr sz="900" b="0" i="0" u="none" strike="noStrike" cap="none">
                <a:solidFill>
                  <a:srgbClr val="7F7F7F"/>
                </a:solidFill>
                <a:latin typeface="Arial"/>
                <a:ea typeface="Arial"/>
                <a:cs typeface="Arial"/>
                <a:sym typeface="Arial"/>
              </a:defRPr>
            </a:lvl8pPr>
            <a:lvl9pPr marL="0" marR="0" lvl="8" indent="0" algn="r" rtl="0">
              <a:spcBef>
                <a:spcPts val="0"/>
              </a:spcBef>
              <a:buNone/>
              <a:defRPr sz="9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r>
              <a:rPr lang="en-US"/>
              <a:t>| </a:t>
            </a:r>
            <a:fld id="{00000000-1234-1234-1234-123412341234}" type="slidenum">
              <a:rPr lang="en-US"/>
              <a:t>‹#›</a:t>
            </a:fld>
            <a:r>
              <a:rPr lang="en-US"/>
              <a:t> | </a:t>
            </a:r>
            <a:endParaRPr/>
          </a:p>
        </p:txBody>
      </p:sp>
      <p:sp>
        <p:nvSpPr>
          <p:cNvPr id="63" name="Google Shape;63;p9"/>
          <p:cNvSpPr txBox="1"/>
          <p:nvPr/>
        </p:nvSpPr>
        <p:spPr>
          <a:xfrm>
            <a:off x="2342020" y="4710990"/>
            <a:ext cx="5817742" cy="334835"/>
          </a:xfrm>
          <a:prstGeom prst="rect">
            <a:avLst/>
          </a:prstGeom>
          <a:noFill/>
          <a:ln>
            <a:noFill/>
          </a:ln>
        </p:spPr>
        <p:txBody>
          <a:bodyPr spcFirstLastPara="1" wrap="square" lIns="34275" tIns="45700" rIns="34275" bIns="45700" anchor="t" anchorCtr="0">
            <a:spAutoFit/>
          </a:bodyPr>
          <a:lstStyle/>
          <a:p>
            <a:pPr marL="0" marR="0" lvl="0" indent="0" algn="l" rtl="0">
              <a:spcBef>
                <a:spcPts val="0"/>
              </a:spcBef>
              <a:spcAft>
                <a:spcPts val="0"/>
              </a:spcAft>
              <a:buNone/>
            </a:pPr>
            <a:r>
              <a:rPr lang="en-US" sz="788" b="0" i="0" u="none" strike="noStrike" cap="none">
                <a:solidFill>
                  <a:schemeClr val="dk1"/>
                </a:solidFill>
                <a:latin typeface="Helvetica Neue"/>
                <a:ea typeface="Helvetica Neue"/>
                <a:cs typeface="Helvetica Neue"/>
                <a:sym typeface="Helvetica Neue"/>
              </a:rPr>
              <a:t>CWE is sponsored by </a:t>
            </a:r>
            <a:r>
              <a:rPr lang="en-US" sz="788" b="0" i="0" u="sng" strike="noStrike" cap="none">
                <a:solidFill>
                  <a:schemeClr val="dk1"/>
                </a:solidFill>
                <a:latin typeface="Helvetica Neue"/>
                <a:ea typeface="Helvetica Neue"/>
                <a:cs typeface="Helvetica Neue"/>
                <a:sym typeface="Helvetica Neue"/>
                <a:hlinkClick r:id="rId2">
                  <a:extLst>
                    <a:ext uri="{A12FA001-AC4F-418D-AE19-62706E023703}">
                      <ahyp:hlinkClr xmlns:ahyp="http://schemas.microsoft.com/office/drawing/2018/hyperlinkcolor" val="tx"/>
                    </a:ext>
                  </a:extLst>
                </a:hlinkClick>
              </a:rPr>
              <a:t>U.S. Department of Homeland Security</a:t>
            </a:r>
            <a:r>
              <a:rPr lang="en-US" sz="788" b="0" i="0" u="none" strike="noStrike" cap="none">
                <a:solidFill>
                  <a:schemeClr val="dk1"/>
                </a:solidFill>
                <a:latin typeface="Helvetica Neue"/>
                <a:ea typeface="Helvetica Neue"/>
                <a:cs typeface="Helvetica Neue"/>
                <a:sym typeface="Helvetica Neue"/>
              </a:rPr>
              <a:t> (DHS) </a:t>
            </a:r>
            <a:r>
              <a:rPr lang="en-US" sz="788" b="0" i="0" u="sng" strike="noStrike" cap="none">
                <a:solidFill>
                  <a:schemeClr val="dk1"/>
                </a:solidFill>
                <a:latin typeface="Helvetica Neue"/>
                <a:ea typeface="Helvetica Neue"/>
                <a:cs typeface="Helvetica Neue"/>
                <a:sym typeface="Helvetica Neue"/>
                <a:hlinkClick r:id="rId3">
                  <a:extLst>
                    <a:ext uri="{A12FA001-AC4F-418D-AE19-62706E023703}">
                      <ahyp:hlinkClr xmlns:ahyp="http://schemas.microsoft.com/office/drawing/2018/hyperlinkcolor" val="tx"/>
                    </a:ext>
                  </a:extLst>
                </a:hlinkClick>
              </a:rPr>
              <a:t>Cybersecurity and Infrastructure Security Agency</a:t>
            </a:r>
            <a:r>
              <a:rPr lang="en-US" sz="788" b="0" i="0" u="none" strike="noStrike" cap="none">
                <a:solidFill>
                  <a:schemeClr val="dk1"/>
                </a:solidFill>
                <a:latin typeface="Helvetica Neue"/>
                <a:ea typeface="Helvetica Neue"/>
                <a:cs typeface="Helvetica Neue"/>
                <a:sym typeface="Helvetica Neue"/>
              </a:rPr>
              <a:t> (CISA). Copyright © 1999–2024, </a:t>
            </a:r>
            <a:r>
              <a:rPr lang="en-US" sz="788" b="0" i="0" u="sng" strike="noStrike" cap="none">
                <a:solidFill>
                  <a:schemeClr val="dk1"/>
                </a:solidFill>
                <a:latin typeface="Helvetica Neue"/>
                <a:ea typeface="Helvetica Neue"/>
                <a:cs typeface="Helvetica Neue"/>
                <a:sym typeface="Helvetica Neue"/>
                <a:hlinkClick r:id="rId4">
                  <a:extLst>
                    <a:ext uri="{A12FA001-AC4F-418D-AE19-62706E023703}">
                      <ahyp:hlinkClr xmlns:ahyp="http://schemas.microsoft.com/office/drawing/2018/hyperlinkcolor" val="tx"/>
                    </a:ext>
                  </a:extLst>
                </a:hlinkClick>
              </a:rPr>
              <a:t>The MITRE Corporation</a:t>
            </a:r>
            <a:r>
              <a:rPr lang="en-US" sz="788" b="0" i="0" u="none" strike="noStrike" cap="none">
                <a:solidFill>
                  <a:schemeClr val="dk1"/>
                </a:solidFill>
                <a:latin typeface="Helvetica Neue"/>
                <a:ea typeface="Helvetica Neue"/>
                <a:cs typeface="Helvetica Neue"/>
                <a:sym typeface="Helvetica Neue"/>
              </a:rPr>
              <a:t>. CWE and the CWE logo are trademarks of The MITRE Corporation.</a:t>
            </a:r>
            <a:endParaRPr sz="788" b="0" i="0" u="none" strike="noStrike" cap="none">
              <a:solidFill>
                <a:schemeClr val="dk1"/>
              </a:solidFill>
              <a:latin typeface="Helvetica Neue"/>
              <a:ea typeface="Helvetica Neue"/>
              <a:cs typeface="Helvetica Neue"/>
              <a:sym typeface="Helvetica Neue"/>
            </a:endParaRPr>
          </a:p>
        </p:txBody>
      </p:sp>
      <p:pic>
        <p:nvPicPr>
          <p:cNvPr id="64" name="Google Shape;64;p9" descr="A close up of a sign&#10;&#10;Description automatically generated"/>
          <p:cNvPicPr preferRelativeResize="0"/>
          <p:nvPr/>
        </p:nvPicPr>
        <p:blipFill rotWithShape="1">
          <a:blip r:embed="rId5">
            <a:alphaModFix/>
          </a:blip>
          <a:srcRect/>
          <a:stretch/>
        </p:blipFill>
        <p:spPr>
          <a:xfrm>
            <a:off x="984239" y="4731745"/>
            <a:ext cx="744710" cy="270113"/>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Final Slide">
  <p:cSld name="Final Slide">
    <p:spTree>
      <p:nvGrpSpPr>
        <p:cNvPr id="1" name="Shape 65"/>
        <p:cNvGrpSpPr/>
        <p:nvPr/>
      </p:nvGrpSpPr>
      <p:grpSpPr>
        <a:xfrm>
          <a:off x="0" y="0"/>
          <a:ext cx="0" cy="0"/>
          <a:chOff x="0" y="0"/>
          <a:chExt cx="0" cy="0"/>
        </a:xfrm>
      </p:grpSpPr>
      <p:sp>
        <p:nvSpPr>
          <p:cNvPr id="66" name="Google Shape;66;p10"/>
          <p:cNvSpPr/>
          <p:nvPr/>
        </p:nvSpPr>
        <p:spPr>
          <a:xfrm>
            <a:off x="600075" y="871544"/>
            <a:ext cx="8286750" cy="19288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dk1"/>
              </a:solidFill>
              <a:latin typeface="Calibri"/>
              <a:ea typeface="Calibri"/>
              <a:cs typeface="Calibri"/>
              <a:sym typeface="Calibri"/>
            </a:endParaRPr>
          </a:p>
        </p:txBody>
      </p:sp>
      <p:sp>
        <p:nvSpPr>
          <p:cNvPr id="67" name="Google Shape;67;p10"/>
          <p:cNvSpPr/>
          <p:nvPr/>
        </p:nvSpPr>
        <p:spPr>
          <a:xfrm>
            <a:off x="395653" y="871544"/>
            <a:ext cx="8491172" cy="139572"/>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b="0" i="0" u="none" strike="noStrike" cap="none">
              <a:solidFill>
                <a:schemeClr val="dk1"/>
              </a:solidFill>
              <a:latin typeface="Calibri"/>
              <a:ea typeface="Calibri"/>
              <a:cs typeface="Calibri"/>
              <a:sym typeface="Calibri"/>
            </a:endParaRPr>
          </a:p>
        </p:txBody>
      </p:sp>
      <p:pic>
        <p:nvPicPr>
          <p:cNvPr id="68" name="Google Shape;68;p10"/>
          <p:cNvPicPr preferRelativeResize="0"/>
          <p:nvPr/>
        </p:nvPicPr>
        <p:blipFill rotWithShape="1">
          <a:blip r:embed="rId2">
            <a:alphaModFix/>
          </a:blip>
          <a:srcRect/>
          <a:stretch/>
        </p:blipFill>
        <p:spPr>
          <a:xfrm>
            <a:off x="3935864" y="971551"/>
            <a:ext cx="1297101" cy="593561"/>
          </a:xfrm>
          <a:prstGeom prst="rect">
            <a:avLst/>
          </a:prstGeom>
          <a:noFill/>
          <a:ln>
            <a:noFill/>
          </a:ln>
        </p:spPr>
      </p:pic>
      <p:sp>
        <p:nvSpPr>
          <p:cNvPr id="69" name="Google Shape;69;p10"/>
          <p:cNvSpPr txBox="1">
            <a:spLocks noGrp="1"/>
          </p:cNvSpPr>
          <p:nvPr>
            <p:ph type="sldNum" idx="12"/>
          </p:nvPr>
        </p:nvSpPr>
        <p:spPr>
          <a:xfrm>
            <a:off x="7706297" y="41701"/>
            <a:ext cx="1324257" cy="18947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900" b="0" i="0" u="none" strike="noStrike" cap="none">
                <a:solidFill>
                  <a:srgbClr val="7F7F7F"/>
                </a:solidFill>
                <a:latin typeface="Arial"/>
                <a:ea typeface="Arial"/>
                <a:cs typeface="Arial"/>
                <a:sym typeface="Arial"/>
              </a:defRPr>
            </a:lvl1pPr>
            <a:lvl2pPr marL="0" marR="0" lvl="1" indent="0" algn="r" rtl="0">
              <a:spcBef>
                <a:spcPts val="0"/>
              </a:spcBef>
              <a:buNone/>
              <a:defRPr sz="900" b="0" i="0" u="none" strike="noStrike" cap="none">
                <a:solidFill>
                  <a:srgbClr val="7F7F7F"/>
                </a:solidFill>
                <a:latin typeface="Arial"/>
                <a:ea typeface="Arial"/>
                <a:cs typeface="Arial"/>
                <a:sym typeface="Arial"/>
              </a:defRPr>
            </a:lvl2pPr>
            <a:lvl3pPr marL="0" marR="0" lvl="2" indent="0" algn="r" rtl="0">
              <a:spcBef>
                <a:spcPts val="0"/>
              </a:spcBef>
              <a:buNone/>
              <a:defRPr sz="900" b="0" i="0" u="none" strike="noStrike" cap="none">
                <a:solidFill>
                  <a:srgbClr val="7F7F7F"/>
                </a:solidFill>
                <a:latin typeface="Arial"/>
                <a:ea typeface="Arial"/>
                <a:cs typeface="Arial"/>
                <a:sym typeface="Arial"/>
              </a:defRPr>
            </a:lvl3pPr>
            <a:lvl4pPr marL="0" marR="0" lvl="3" indent="0" algn="r" rtl="0">
              <a:spcBef>
                <a:spcPts val="0"/>
              </a:spcBef>
              <a:buNone/>
              <a:defRPr sz="900" b="0" i="0" u="none" strike="noStrike" cap="none">
                <a:solidFill>
                  <a:srgbClr val="7F7F7F"/>
                </a:solidFill>
                <a:latin typeface="Arial"/>
                <a:ea typeface="Arial"/>
                <a:cs typeface="Arial"/>
                <a:sym typeface="Arial"/>
              </a:defRPr>
            </a:lvl4pPr>
            <a:lvl5pPr marL="0" marR="0" lvl="4" indent="0" algn="r" rtl="0">
              <a:spcBef>
                <a:spcPts val="0"/>
              </a:spcBef>
              <a:buNone/>
              <a:defRPr sz="900" b="0" i="0" u="none" strike="noStrike" cap="none">
                <a:solidFill>
                  <a:srgbClr val="7F7F7F"/>
                </a:solidFill>
                <a:latin typeface="Arial"/>
                <a:ea typeface="Arial"/>
                <a:cs typeface="Arial"/>
                <a:sym typeface="Arial"/>
              </a:defRPr>
            </a:lvl5pPr>
            <a:lvl6pPr marL="0" marR="0" lvl="5" indent="0" algn="r" rtl="0">
              <a:spcBef>
                <a:spcPts val="0"/>
              </a:spcBef>
              <a:buNone/>
              <a:defRPr sz="900" b="0" i="0" u="none" strike="noStrike" cap="none">
                <a:solidFill>
                  <a:srgbClr val="7F7F7F"/>
                </a:solidFill>
                <a:latin typeface="Arial"/>
                <a:ea typeface="Arial"/>
                <a:cs typeface="Arial"/>
                <a:sym typeface="Arial"/>
              </a:defRPr>
            </a:lvl6pPr>
            <a:lvl7pPr marL="0" marR="0" lvl="6" indent="0" algn="r" rtl="0">
              <a:spcBef>
                <a:spcPts val="0"/>
              </a:spcBef>
              <a:buNone/>
              <a:defRPr sz="900" b="0" i="0" u="none" strike="noStrike" cap="none">
                <a:solidFill>
                  <a:srgbClr val="7F7F7F"/>
                </a:solidFill>
                <a:latin typeface="Arial"/>
                <a:ea typeface="Arial"/>
                <a:cs typeface="Arial"/>
                <a:sym typeface="Arial"/>
              </a:defRPr>
            </a:lvl7pPr>
            <a:lvl8pPr marL="0" marR="0" lvl="7" indent="0" algn="r" rtl="0">
              <a:spcBef>
                <a:spcPts val="0"/>
              </a:spcBef>
              <a:buNone/>
              <a:defRPr sz="900" b="0" i="0" u="none" strike="noStrike" cap="none">
                <a:solidFill>
                  <a:srgbClr val="7F7F7F"/>
                </a:solidFill>
                <a:latin typeface="Arial"/>
                <a:ea typeface="Arial"/>
                <a:cs typeface="Arial"/>
                <a:sym typeface="Arial"/>
              </a:defRPr>
            </a:lvl8pPr>
            <a:lvl9pPr marL="0" marR="0" lvl="8" indent="0" algn="r" rtl="0">
              <a:spcBef>
                <a:spcPts val="0"/>
              </a:spcBef>
              <a:buNone/>
              <a:defRPr sz="900" b="0" i="0" u="none" strike="noStrike" cap="none">
                <a:solidFill>
                  <a:srgbClr val="7F7F7F"/>
                </a:solidFill>
                <a:latin typeface="Arial"/>
                <a:ea typeface="Arial"/>
                <a:cs typeface="Arial"/>
                <a:sym typeface="Arial"/>
              </a:defRPr>
            </a:lvl9pPr>
          </a:lstStyle>
          <a:p>
            <a:pPr marL="0" lvl="0" indent="0" algn="r" rtl="0">
              <a:spcBef>
                <a:spcPts val="0"/>
              </a:spcBef>
              <a:spcAft>
                <a:spcPts val="0"/>
              </a:spcAft>
              <a:buNone/>
            </a:pPr>
            <a:r>
              <a:rPr lang="en-US"/>
              <a:t>| </a:t>
            </a:r>
            <a:fld id="{00000000-1234-1234-1234-123412341234}" type="slidenum">
              <a:rPr lang="en-US"/>
              <a:t>‹#›</a:t>
            </a:fld>
            <a:r>
              <a:rPr lang="en-US"/>
              <a:t> | </a:t>
            </a:r>
            <a:endParaRPr/>
          </a:p>
        </p:txBody>
      </p:sp>
      <p:sp>
        <p:nvSpPr>
          <p:cNvPr id="70" name="Google Shape;70;p10"/>
          <p:cNvSpPr txBox="1"/>
          <p:nvPr/>
        </p:nvSpPr>
        <p:spPr>
          <a:xfrm>
            <a:off x="2303037" y="1665117"/>
            <a:ext cx="4562755" cy="139781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050" b="0" i="0" u="none" strike="noStrike" cap="none">
                <a:solidFill>
                  <a:srgbClr val="7F7F7F"/>
                </a:solidFill>
                <a:latin typeface="Calibri" panose="020F0502020204030204" pitchFamily="34" charset="0"/>
                <a:ea typeface="Calibri" panose="020F0502020204030204" pitchFamily="34" charset="0"/>
                <a:cs typeface="Calibri" panose="020F0502020204030204" pitchFamily="34" charset="0"/>
                <a:sym typeface="Tahoma"/>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050" b="0" i="0" u="none" strike="noStrike" cap="none">
                <a:solidFill>
                  <a:srgbClr val="7F7F7F"/>
                </a:solidFill>
                <a:latin typeface="Calibri" panose="020F0502020204030204" pitchFamily="34" charset="0"/>
                <a:ea typeface="Calibri" panose="020F0502020204030204" pitchFamily="34" charset="0"/>
                <a:cs typeface="Calibri" panose="020F0502020204030204" pitchFamily="34" charset="0"/>
                <a:sym typeface="Tahoma"/>
              </a:rPr>
            </a:br>
            <a:endParaRPr sz="1050" b="0" i="0" u="none" strike="noStrike" cap="none">
              <a:solidFill>
                <a:srgbClr val="7F7F7F"/>
              </a:solidFill>
              <a:latin typeface="Calibri" panose="020F0502020204030204" pitchFamily="34" charset="0"/>
              <a:ea typeface="Calibri" panose="020F0502020204030204" pitchFamily="34" charset="0"/>
              <a:cs typeface="Calibri" panose="020F0502020204030204" pitchFamily="34" charset="0"/>
              <a:sym typeface="Tahoma"/>
            </a:endParaRPr>
          </a:p>
          <a:p>
            <a:pPr marL="0" marR="0" lvl="0" indent="0" algn="ctr" rtl="0">
              <a:spcBef>
                <a:spcPts val="450"/>
              </a:spcBef>
              <a:spcAft>
                <a:spcPts val="0"/>
              </a:spcAft>
              <a:buNone/>
            </a:pPr>
            <a:r>
              <a:rPr lang="en-US" sz="1050" b="0" i="0" u="none" strike="noStrike" cap="none">
                <a:solidFill>
                  <a:srgbClr val="7F7F7F"/>
                </a:solidFill>
                <a:latin typeface="Calibri" panose="020F0502020204030204" pitchFamily="34" charset="0"/>
                <a:ea typeface="Calibri" panose="020F0502020204030204" pitchFamily="34" charset="0"/>
                <a:cs typeface="Calibri" panose="020F0502020204030204" pitchFamily="34" charset="0"/>
                <a:sym typeface="Tahoma"/>
              </a:rPr>
              <a:t> </a:t>
            </a:r>
            <a:r>
              <a:rPr lang="en-US" sz="1200" b="0" i="0" u="none" strike="noStrike" cap="none">
                <a:solidFill>
                  <a:srgbClr val="7F7F7F"/>
                </a:solidFill>
                <a:latin typeface="Calibri" panose="020F0502020204030204" pitchFamily="34" charset="0"/>
                <a:ea typeface="Calibri" panose="020F0502020204030204" pitchFamily="34" charset="0"/>
                <a:cs typeface="Calibri" panose="020F0502020204030204" pitchFamily="34" charset="0"/>
                <a:sym typeface="Tahoma"/>
              </a:rPr>
              <a:t>Learn more </a:t>
            </a:r>
            <a:r>
              <a:rPr lang="en-US" sz="1200" b="0" i="0" u="sng" strike="noStrike" cap="none">
                <a:solidFill>
                  <a:srgbClr val="7F7F7F"/>
                </a:solidFill>
                <a:latin typeface="Calibri" panose="020F0502020204030204" pitchFamily="34" charset="0"/>
                <a:ea typeface="Calibri" panose="020F0502020204030204" pitchFamily="34" charset="0"/>
                <a:cs typeface="Calibri" panose="020F0502020204030204" pitchFamily="34" charset="0"/>
                <a:sym typeface="Tahoma"/>
                <a:hlinkClick r:id="rId3">
                  <a:extLst>
                    <a:ext uri="{A12FA001-AC4F-418D-AE19-62706E023703}">
                      <ahyp:hlinkClr xmlns:ahyp="http://schemas.microsoft.com/office/drawing/2018/hyperlinkcolor" val="tx"/>
                    </a:ext>
                  </a:extLst>
                </a:hlinkClick>
              </a:rPr>
              <a:t>www.mitre.org</a:t>
            </a:r>
            <a:r>
              <a:rPr lang="en-US" sz="1200" b="0" i="0" u="none" strike="noStrike" cap="none">
                <a:solidFill>
                  <a:srgbClr val="7F7F7F"/>
                </a:solidFill>
                <a:latin typeface="Calibri" panose="020F0502020204030204" pitchFamily="34" charset="0"/>
                <a:ea typeface="Calibri" panose="020F0502020204030204" pitchFamily="34" charset="0"/>
                <a:cs typeface="Calibri" panose="020F0502020204030204" pitchFamily="34" charset="0"/>
                <a:sym typeface="Tahoma"/>
              </a:rPr>
              <a:t> </a:t>
            </a:r>
            <a:endParaRPr/>
          </a:p>
          <a:p>
            <a:pPr marL="0" marR="0" lvl="0" indent="0" algn="ctr" rtl="0">
              <a:spcBef>
                <a:spcPts val="450"/>
              </a:spcBef>
              <a:spcAft>
                <a:spcPts val="0"/>
              </a:spcAft>
              <a:buNone/>
            </a:pPr>
            <a:r>
              <a:rPr lang="en-US" sz="1200" b="0" i="0" u="none" strike="noStrike" cap="none">
                <a:solidFill>
                  <a:srgbClr val="7F7F7F"/>
                </a:solidFill>
                <a:latin typeface="Calibri"/>
                <a:ea typeface="Calibri"/>
                <a:cs typeface="Calibri"/>
                <a:sym typeface="Calibri"/>
              </a:rPr>
              <a:t> </a:t>
            </a:r>
            <a:endParaRPr sz="1050" b="0" i="0" u="none" strike="noStrike" cap="none">
              <a:solidFill>
                <a:srgbClr val="7F7F7F"/>
              </a:solidFill>
              <a:latin typeface="Calibri"/>
              <a:ea typeface="Calibri"/>
              <a:cs typeface="Calibri"/>
              <a:sym typeface="Calibri"/>
            </a:endParaRPr>
          </a:p>
        </p:txBody>
      </p:sp>
      <p:pic>
        <p:nvPicPr>
          <p:cNvPr id="71" name="Google Shape;71;p10" descr="Facebook Logo">
            <a:hlinkClick r:id="rId4"/>
          </p:cNvPr>
          <p:cNvPicPr preferRelativeResize="0"/>
          <p:nvPr/>
        </p:nvPicPr>
        <p:blipFill rotWithShape="1">
          <a:blip r:embed="rId5">
            <a:alphaModFix/>
          </a:blip>
          <a:srcRect/>
          <a:stretch/>
        </p:blipFill>
        <p:spPr>
          <a:xfrm>
            <a:off x="3910909" y="3314806"/>
            <a:ext cx="373934" cy="373934"/>
          </a:xfrm>
          <a:prstGeom prst="rect">
            <a:avLst/>
          </a:prstGeom>
          <a:noFill/>
          <a:ln>
            <a:noFill/>
          </a:ln>
        </p:spPr>
      </p:pic>
      <p:pic>
        <p:nvPicPr>
          <p:cNvPr id="72" name="Google Shape;72;p10" descr="LinkedIn Logo"/>
          <p:cNvPicPr preferRelativeResize="0"/>
          <p:nvPr/>
        </p:nvPicPr>
        <p:blipFill rotWithShape="1">
          <a:blip r:embed="rId6">
            <a:alphaModFix/>
          </a:blip>
          <a:srcRect/>
          <a:stretch/>
        </p:blipFill>
        <p:spPr>
          <a:xfrm>
            <a:off x="4385972" y="3316036"/>
            <a:ext cx="373934" cy="373934"/>
          </a:xfrm>
          <a:prstGeom prst="rect">
            <a:avLst/>
          </a:prstGeom>
          <a:noFill/>
          <a:ln>
            <a:noFill/>
          </a:ln>
        </p:spPr>
      </p:pic>
      <p:pic>
        <p:nvPicPr>
          <p:cNvPr id="73" name="Google Shape;73;p10" descr="YouTube Logo"/>
          <p:cNvPicPr preferRelativeResize="0"/>
          <p:nvPr/>
        </p:nvPicPr>
        <p:blipFill rotWithShape="1">
          <a:blip r:embed="rId7">
            <a:alphaModFix/>
          </a:blip>
          <a:srcRect/>
          <a:stretch/>
        </p:blipFill>
        <p:spPr>
          <a:xfrm>
            <a:off x="4861036" y="3320374"/>
            <a:ext cx="889657" cy="373934"/>
          </a:xfrm>
          <a:prstGeom prst="rect">
            <a:avLst/>
          </a:prstGeom>
          <a:noFill/>
          <a:ln>
            <a:noFill/>
          </a:ln>
        </p:spPr>
      </p:pic>
      <p:pic>
        <p:nvPicPr>
          <p:cNvPr id="74" name="Google Shape;74;p10" descr="Twitter Logo"/>
          <p:cNvPicPr preferRelativeResize="0"/>
          <p:nvPr/>
        </p:nvPicPr>
        <p:blipFill rotWithShape="1">
          <a:blip r:embed="rId8">
            <a:alphaModFix/>
          </a:blip>
          <a:srcRect/>
          <a:stretch/>
        </p:blipFill>
        <p:spPr>
          <a:xfrm>
            <a:off x="3418135" y="3314806"/>
            <a:ext cx="373934" cy="37393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s://www.mitre.org/"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hyperlink" Target="https://www.dhs.gov/cisa/cybersecurity-division/" TargetMode="Externa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hyperlink" Target="https://www.dhs.gov/" TargetMode="Externa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62336" y="274320"/>
            <a:ext cx="8427541" cy="56269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2"/>
              </a:buClr>
              <a:buSzPts val="2400"/>
              <a:buFont typeface="Tahoma"/>
              <a:buNone/>
              <a:defRPr sz="2400" b="1" i="0" u="none" strike="noStrike" cap="none">
                <a:solidFill>
                  <a:schemeClr val="dk2"/>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462337" y="1028701"/>
            <a:ext cx="8427540" cy="3596053"/>
          </a:xfrm>
          <a:prstGeom prst="rect">
            <a:avLst/>
          </a:prstGeom>
          <a:noFill/>
          <a:ln>
            <a:noFill/>
          </a:ln>
        </p:spPr>
        <p:txBody>
          <a:bodyPr spcFirstLastPara="1" wrap="square" lIns="91425" tIns="45700" rIns="91425" bIns="45700" anchor="t" anchorCtr="0">
            <a:noAutofit/>
          </a:bodyPr>
          <a:lstStyle>
            <a:lvl1pPr marL="457200" marR="0" lvl="0" indent="-342900" algn="l" rtl="0">
              <a:lnSpc>
                <a:spcPct val="90000"/>
              </a:lnSpc>
              <a:spcBef>
                <a:spcPts val="750"/>
              </a:spcBef>
              <a:spcAft>
                <a:spcPts val="0"/>
              </a:spcAft>
              <a:buClr>
                <a:schemeClr val="dk1"/>
              </a:buClr>
              <a:buSzPts val="1800"/>
              <a:buFont typeface="Arial"/>
              <a:buChar char="•"/>
              <a:defRPr sz="1800" b="1" i="0" u="none" strike="noStrike" cap="none">
                <a:solidFill>
                  <a:schemeClr val="dk1"/>
                </a:solidFill>
                <a:latin typeface="Tahoma"/>
                <a:ea typeface="Tahoma"/>
                <a:cs typeface="Tahoma"/>
                <a:sym typeface="Tahoma"/>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2pPr>
            <a:lvl3pPr marL="1371600" marR="0" lvl="2"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3pPr>
            <a:lvl4pPr marL="1828800" marR="0" lvl="3" indent="-342582" algn="l" rtl="0">
              <a:lnSpc>
                <a:spcPct val="90000"/>
              </a:lnSpc>
              <a:spcBef>
                <a:spcPts val="375"/>
              </a:spcBef>
              <a:spcAft>
                <a:spcPts val="0"/>
              </a:spcAft>
              <a:buClr>
                <a:schemeClr val="dk1"/>
              </a:buClr>
              <a:buSzPts val="1795"/>
              <a:buFont typeface="Arial"/>
              <a:buChar char="•"/>
              <a:defRPr sz="1795" b="0" i="0" u="none" strike="noStrike" cap="none">
                <a:solidFill>
                  <a:schemeClr val="dk1"/>
                </a:solidFill>
                <a:latin typeface="Arial"/>
                <a:ea typeface="Arial"/>
                <a:cs typeface="Arial"/>
                <a:sym typeface="Arial"/>
              </a:defRPr>
            </a:lvl4pPr>
            <a:lvl5pPr marL="2286000" marR="0" lvl="4" indent="-342582" algn="l" rtl="0">
              <a:lnSpc>
                <a:spcPct val="90000"/>
              </a:lnSpc>
              <a:spcBef>
                <a:spcPts val="375"/>
              </a:spcBef>
              <a:spcAft>
                <a:spcPts val="0"/>
              </a:spcAft>
              <a:buClr>
                <a:schemeClr val="dk1"/>
              </a:buClr>
              <a:buSzPts val="1795"/>
              <a:buFont typeface="Arial"/>
              <a:buChar char="•"/>
              <a:defRPr sz="1795" b="0" i="0" u="none" strike="noStrike" cap="none">
                <a:solidFill>
                  <a:schemeClr val="dk1"/>
                </a:solidFill>
                <a:latin typeface="Arial"/>
                <a:ea typeface="Arial"/>
                <a:cs typeface="Arial"/>
                <a:sym typeface="Arial"/>
              </a:defRPr>
            </a:lvl5pPr>
            <a:lvl6pPr marL="2743200" marR="0" lvl="5"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375"/>
              </a:spcBef>
              <a:spcAft>
                <a:spcPts val="0"/>
              </a:spcAft>
              <a:buClr>
                <a:schemeClr val="dk1"/>
              </a:buClr>
              <a:buSzPts val="1350"/>
              <a:buFont typeface="Arial"/>
              <a:buChar char="•"/>
              <a:defRPr sz="1350" b="0" i="0" u="none" strike="noStrike" cap="none">
                <a:solidFill>
                  <a:schemeClr val="dk1"/>
                </a:solidFill>
                <a:latin typeface="Calibri"/>
                <a:ea typeface="Calibri"/>
                <a:cs typeface="Calibri"/>
                <a:sym typeface="Calibri"/>
              </a:defRPr>
            </a:lvl9pPr>
          </a:lstStyle>
          <a:p>
            <a:endParaRPr/>
          </a:p>
        </p:txBody>
      </p:sp>
      <p:sp>
        <p:nvSpPr>
          <p:cNvPr id="12" name="Google Shape;12;p1" descr="Artifact"/>
          <p:cNvSpPr/>
          <p:nvPr/>
        </p:nvSpPr>
        <p:spPr>
          <a:xfrm>
            <a:off x="61112" y="1"/>
            <a:ext cx="74690" cy="914400"/>
          </a:xfrm>
          <a:prstGeom prst="rect">
            <a:avLst/>
          </a:prstGeom>
          <a:solidFill>
            <a:srgbClr val="C1CD23"/>
          </a:solidFill>
          <a:ln>
            <a:noFill/>
          </a:ln>
        </p:spPr>
        <p:txBody>
          <a:bodyPr spcFirstLastPara="1" wrap="square" lIns="91200" tIns="45600" rIns="91200" bIns="45600" anchor="ctr" anchorCtr="0">
            <a:noAutofit/>
          </a:bodyPr>
          <a:lstStyle/>
          <a:p>
            <a:pPr marL="0" marR="0" lvl="0" indent="0" algn="ctr" rtl="0">
              <a:lnSpc>
                <a:spcPct val="138941"/>
              </a:lnSpc>
              <a:spcBef>
                <a:spcPts val="0"/>
              </a:spcBef>
              <a:spcAft>
                <a:spcPts val="0"/>
              </a:spcAft>
              <a:buClr>
                <a:srgbClr val="FDAA03"/>
              </a:buClr>
              <a:buSzPts val="1795"/>
              <a:buFont typeface="Calibri"/>
              <a:buNone/>
            </a:pPr>
            <a:endParaRPr sz="1795" b="1" i="0" u="none" strike="noStrike" cap="none">
              <a:solidFill>
                <a:schemeClr val="dk1"/>
              </a:solidFill>
              <a:latin typeface="Arial"/>
              <a:ea typeface="Arial"/>
              <a:cs typeface="Arial"/>
              <a:sym typeface="Arial"/>
            </a:endParaRPr>
          </a:p>
        </p:txBody>
      </p:sp>
      <p:sp>
        <p:nvSpPr>
          <p:cNvPr id="13" name="Google Shape;13;p1" descr="Artifact"/>
          <p:cNvSpPr/>
          <p:nvPr/>
        </p:nvSpPr>
        <p:spPr>
          <a:xfrm>
            <a:off x="61112" y="1028701"/>
            <a:ext cx="74690" cy="4114800"/>
          </a:xfrm>
          <a:prstGeom prst="rect">
            <a:avLst/>
          </a:prstGeom>
          <a:solidFill>
            <a:schemeClr val="dk2"/>
          </a:solidFill>
          <a:ln>
            <a:noFill/>
          </a:ln>
        </p:spPr>
        <p:txBody>
          <a:bodyPr spcFirstLastPara="1" wrap="square" lIns="91200" tIns="45600" rIns="91200" bIns="45600" anchor="ctr" anchorCtr="0">
            <a:noAutofit/>
          </a:bodyPr>
          <a:lstStyle/>
          <a:p>
            <a:pPr marL="0" marR="0" lvl="0" indent="0" algn="ctr" rtl="0">
              <a:lnSpc>
                <a:spcPct val="138941"/>
              </a:lnSpc>
              <a:spcBef>
                <a:spcPts val="0"/>
              </a:spcBef>
              <a:spcAft>
                <a:spcPts val="0"/>
              </a:spcAft>
              <a:buClr>
                <a:srgbClr val="FDAA03"/>
              </a:buClr>
              <a:buSzPts val="1795"/>
              <a:buFont typeface="Calibri"/>
              <a:buNone/>
            </a:pPr>
            <a:endParaRPr sz="1795" b="1" i="0" u="none" strike="noStrike" cap="none">
              <a:solidFill>
                <a:schemeClr val="dk2"/>
              </a:solidFill>
              <a:latin typeface="Arial"/>
              <a:ea typeface="Arial"/>
              <a:cs typeface="Arial"/>
              <a:sym typeface="Arial"/>
            </a:endParaRPr>
          </a:p>
        </p:txBody>
      </p:sp>
      <p:sp>
        <p:nvSpPr>
          <p:cNvPr id="14" name="Google Shape;14;p1" descr="Artifact"/>
          <p:cNvSpPr/>
          <p:nvPr/>
        </p:nvSpPr>
        <p:spPr>
          <a:xfrm>
            <a:off x="61112" y="1"/>
            <a:ext cx="74690" cy="914400"/>
          </a:xfrm>
          <a:prstGeom prst="rect">
            <a:avLst/>
          </a:prstGeom>
          <a:solidFill>
            <a:schemeClr val="accent1"/>
          </a:solidFill>
          <a:ln>
            <a:noFill/>
          </a:ln>
        </p:spPr>
        <p:txBody>
          <a:bodyPr spcFirstLastPara="1" wrap="square" lIns="91200" tIns="45600" rIns="91200" bIns="45600" anchor="ctr" anchorCtr="0">
            <a:noAutofit/>
          </a:bodyPr>
          <a:lstStyle/>
          <a:p>
            <a:pPr marL="0" marR="0" lvl="0" indent="0" algn="ctr" rtl="0">
              <a:lnSpc>
                <a:spcPct val="138941"/>
              </a:lnSpc>
              <a:spcBef>
                <a:spcPts val="0"/>
              </a:spcBef>
              <a:spcAft>
                <a:spcPts val="0"/>
              </a:spcAft>
              <a:buClr>
                <a:srgbClr val="FDAA03"/>
              </a:buClr>
              <a:buSzPts val="1795"/>
              <a:buFont typeface="Calibri"/>
              <a:buNone/>
            </a:pPr>
            <a:endParaRPr sz="1795" b="1" i="0" u="none" strike="noStrike" cap="none">
              <a:solidFill>
                <a:schemeClr val="dk1"/>
              </a:solidFill>
              <a:latin typeface="Arial"/>
              <a:ea typeface="Arial"/>
              <a:cs typeface="Arial"/>
              <a:sym typeface="Arial"/>
            </a:endParaRPr>
          </a:p>
        </p:txBody>
      </p:sp>
      <p:sp>
        <p:nvSpPr>
          <p:cNvPr id="15" name="Google Shape;15;p1" descr="Artifact"/>
          <p:cNvSpPr/>
          <p:nvPr/>
        </p:nvSpPr>
        <p:spPr>
          <a:xfrm>
            <a:off x="61112" y="1028701"/>
            <a:ext cx="74690" cy="4114800"/>
          </a:xfrm>
          <a:prstGeom prst="rect">
            <a:avLst/>
          </a:prstGeom>
          <a:solidFill>
            <a:schemeClr val="dk2"/>
          </a:solidFill>
          <a:ln>
            <a:noFill/>
          </a:ln>
        </p:spPr>
        <p:txBody>
          <a:bodyPr spcFirstLastPara="1" wrap="square" lIns="91200" tIns="45600" rIns="91200" bIns="45600" anchor="ctr" anchorCtr="0">
            <a:noAutofit/>
          </a:bodyPr>
          <a:lstStyle/>
          <a:p>
            <a:pPr marL="0" marR="0" lvl="0" indent="0" algn="ctr" rtl="0">
              <a:lnSpc>
                <a:spcPct val="138941"/>
              </a:lnSpc>
              <a:spcBef>
                <a:spcPts val="0"/>
              </a:spcBef>
              <a:spcAft>
                <a:spcPts val="0"/>
              </a:spcAft>
              <a:buClr>
                <a:srgbClr val="FDAA03"/>
              </a:buClr>
              <a:buSzPts val="1795"/>
              <a:buFont typeface="Calibri"/>
              <a:buNone/>
            </a:pPr>
            <a:endParaRPr sz="1795" b="1" i="0" u="none" strike="noStrike" cap="none">
              <a:solidFill>
                <a:schemeClr val="dk2"/>
              </a:solidFill>
              <a:latin typeface="Arial"/>
              <a:ea typeface="Arial"/>
              <a:cs typeface="Arial"/>
              <a:sym typeface="Arial"/>
            </a:endParaRPr>
          </a:p>
        </p:txBody>
      </p:sp>
      <p:cxnSp>
        <p:nvCxnSpPr>
          <p:cNvPr id="16" name="Google Shape;16;p1" descr="Artifact"/>
          <p:cNvCxnSpPr/>
          <p:nvPr/>
        </p:nvCxnSpPr>
        <p:spPr>
          <a:xfrm>
            <a:off x="462337" y="932064"/>
            <a:ext cx="8427540" cy="0"/>
          </a:xfrm>
          <a:prstGeom prst="straightConnector1">
            <a:avLst/>
          </a:prstGeom>
          <a:solidFill>
            <a:srgbClr val="FFCC99"/>
          </a:solidFill>
          <a:ln w="12700" cap="flat" cmpd="sng">
            <a:solidFill>
              <a:srgbClr val="7F7F7F"/>
            </a:solidFill>
            <a:prstDash val="solid"/>
            <a:round/>
            <a:headEnd type="none" w="sm" len="sm"/>
            <a:tailEnd type="none" w="sm" len="sm"/>
          </a:ln>
        </p:spPr>
      </p:cxnSp>
      <p:sp>
        <p:nvSpPr>
          <p:cNvPr id="17" name="Google Shape;17;p1"/>
          <p:cNvSpPr txBox="1"/>
          <p:nvPr/>
        </p:nvSpPr>
        <p:spPr>
          <a:xfrm>
            <a:off x="2342020" y="4710990"/>
            <a:ext cx="5817742" cy="334835"/>
          </a:xfrm>
          <a:prstGeom prst="rect">
            <a:avLst/>
          </a:prstGeom>
          <a:noFill/>
          <a:ln>
            <a:noFill/>
          </a:ln>
        </p:spPr>
        <p:txBody>
          <a:bodyPr spcFirstLastPara="1" wrap="square" lIns="34275" tIns="45700" rIns="34275" bIns="45700" anchor="t" anchorCtr="0">
            <a:spAutoFit/>
          </a:bodyPr>
          <a:lstStyle/>
          <a:p>
            <a:pPr marL="0" marR="0" lvl="0" indent="0" algn="l" rtl="0">
              <a:spcBef>
                <a:spcPts val="0"/>
              </a:spcBef>
              <a:spcAft>
                <a:spcPts val="0"/>
              </a:spcAft>
              <a:buNone/>
            </a:pPr>
            <a:r>
              <a:rPr lang="en-US" sz="788" b="0" i="0" u="none" strike="noStrike" cap="none">
                <a:solidFill>
                  <a:schemeClr val="dk1"/>
                </a:solidFill>
                <a:latin typeface="Helvetica Neue"/>
                <a:ea typeface="Helvetica Neue"/>
                <a:cs typeface="Helvetica Neue"/>
                <a:sym typeface="Helvetica Neue"/>
              </a:rPr>
              <a:t>CWE is sponsored by </a:t>
            </a:r>
            <a:r>
              <a:rPr lang="en-US" sz="788" b="0" i="0" u="sng" strike="noStrike" cap="none">
                <a:solidFill>
                  <a:schemeClr val="dk1"/>
                </a:solidFill>
                <a:latin typeface="Helvetica Neue"/>
                <a:ea typeface="Helvetica Neue"/>
                <a:cs typeface="Helvetica Neue"/>
                <a:sym typeface="Helvetica Neue"/>
                <a:hlinkClick r:id="rId11">
                  <a:extLst>
                    <a:ext uri="{A12FA001-AC4F-418D-AE19-62706E023703}">
                      <ahyp:hlinkClr xmlns:ahyp="http://schemas.microsoft.com/office/drawing/2018/hyperlinkcolor" val="tx"/>
                    </a:ext>
                  </a:extLst>
                </a:hlinkClick>
              </a:rPr>
              <a:t>U.S. Department of Homeland Security</a:t>
            </a:r>
            <a:r>
              <a:rPr lang="en-US" sz="788" b="0" i="0" u="none" strike="noStrike" cap="none">
                <a:solidFill>
                  <a:schemeClr val="dk1"/>
                </a:solidFill>
                <a:latin typeface="Helvetica Neue"/>
                <a:ea typeface="Helvetica Neue"/>
                <a:cs typeface="Helvetica Neue"/>
                <a:sym typeface="Helvetica Neue"/>
              </a:rPr>
              <a:t> (DHS) </a:t>
            </a:r>
            <a:r>
              <a:rPr lang="en-US" sz="788" b="0" i="0" u="sng" strike="noStrike" cap="none">
                <a:solidFill>
                  <a:schemeClr val="dk1"/>
                </a:solidFill>
                <a:latin typeface="Helvetica Neue"/>
                <a:ea typeface="Helvetica Neue"/>
                <a:cs typeface="Helvetica Neue"/>
                <a:sym typeface="Helvetica Neue"/>
                <a:hlinkClick r:id="rId12">
                  <a:extLst>
                    <a:ext uri="{A12FA001-AC4F-418D-AE19-62706E023703}">
                      <ahyp:hlinkClr xmlns:ahyp="http://schemas.microsoft.com/office/drawing/2018/hyperlinkcolor" val="tx"/>
                    </a:ext>
                  </a:extLst>
                </a:hlinkClick>
              </a:rPr>
              <a:t>Cybersecurity and Infrastructure Security Agency</a:t>
            </a:r>
            <a:r>
              <a:rPr lang="en-US" sz="788" b="0" i="0" u="none" strike="noStrike" cap="none">
                <a:solidFill>
                  <a:schemeClr val="dk1"/>
                </a:solidFill>
                <a:latin typeface="Helvetica Neue"/>
                <a:ea typeface="Helvetica Neue"/>
                <a:cs typeface="Helvetica Neue"/>
                <a:sym typeface="Helvetica Neue"/>
              </a:rPr>
              <a:t> (CISA). Copyright © 1999–2024, </a:t>
            </a:r>
            <a:r>
              <a:rPr lang="en-US" sz="788" b="0" i="0" u="sng" strike="noStrike" cap="none">
                <a:solidFill>
                  <a:schemeClr val="dk1"/>
                </a:solidFill>
                <a:latin typeface="Helvetica Neue"/>
                <a:ea typeface="Helvetica Neue"/>
                <a:cs typeface="Helvetica Neue"/>
                <a:sym typeface="Helvetica Neue"/>
                <a:hlinkClick r:id="rId13">
                  <a:extLst>
                    <a:ext uri="{A12FA001-AC4F-418D-AE19-62706E023703}">
                      <ahyp:hlinkClr xmlns:ahyp="http://schemas.microsoft.com/office/drawing/2018/hyperlinkcolor" val="tx"/>
                    </a:ext>
                  </a:extLst>
                </a:hlinkClick>
              </a:rPr>
              <a:t>The MITRE Corporation</a:t>
            </a:r>
            <a:r>
              <a:rPr lang="en-US" sz="788" b="0" i="0" u="none" strike="noStrike" cap="none">
                <a:solidFill>
                  <a:schemeClr val="dk1"/>
                </a:solidFill>
                <a:latin typeface="Helvetica Neue"/>
                <a:ea typeface="Helvetica Neue"/>
                <a:cs typeface="Helvetica Neue"/>
                <a:sym typeface="Helvetica Neue"/>
              </a:rPr>
              <a:t>. CWE and the CWE logo are trademarks of The MITRE Corporation.</a:t>
            </a:r>
            <a:endParaRPr sz="788" b="0" i="0" u="none" strike="noStrike" cap="none">
              <a:solidFill>
                <a:schemeClr val="dk1"/>
              </a:solidFill>
              <a:latin typeface="Helvetica Neue"/>
              <a:ea typeface="Helvetica Neue"/>
              <a:cs typeface="Helvetica Neue"/>
              <a:sym typeface="Helvetica Neue"/>
            </a:endParaRPr>
          </a:p>
        </p:txBody>
      </p:sp>
      <p:pic>
        <p:nvPicPr>
          <p:cNvPr id="18" name="Google Shape;18;p1" descr="A close up of a sign&#10;&#10;Description automatically generated"/>
          <p:cNvPicPr preferRelativeResize="0"/>
          <p:nvPr/>
        </p:nvPicPr>
        <p:blipFill rotWithShape="1">
          <a:blip r:embed="rId14">
            <a:alphaModFix/>
          </a:blip>
          <a:srcRect/>
          <a:stretch/>
        </p:blipFill>
        <p:spPr>
          <a:xfrm>
            <a:off x="984239" y="4731745"/>
            <a:ext cx="744710" cy="27011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libri" panose="020F0502020204030204" pitchFamily="34" charset="0"/>
          <a:ea typeface="Calibri" panose="020F0502020204030204" pitchFamily="34" charset="0"/>
          <a:cs typeface="Calibri"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mail-archive.com/hw-cwe-special-interest-group-sig-list@mitre.org/" TargetMode="External"/><Relationship Id="rId2" Type="http://schemas.openxmlformats.org/officeDocument/2006/relationships/hyperlink" Target="mailto:hw-cwe-special-interest-group-sig-list@mitre.org" TargetMode="Externa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mail-archive.com/hw-cwe-special-interest-group-sig-list@mitre.org/"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txBox="1">
            <a:spLocks noGrp="1"/>
          </p:cNvSpPr>
          <p:nvPr>
            <p:ph type="ctrTitle"/>
          </p:nvPr>
        </p:nvSpPr>
        <p:spPr>
          <a:xfrm>
            <a:off x="757146" y="276699"/>
            <a:ext cx="7246620" cy="1485900"/>
          </a:xfrm>
          <a:prstGeom prst="rect">
            <a:avLst/>
          </a:prstGeom>
          <a:noFill/>
          <a:ln>
            <a:noFill/>
          </a:ln>
        </p:spPr>
        <p:txBody>
          <a:bodyPr spcFirstLastPara="1" wrap="square" lIns="91425" tIns="45700" rIns="91425" bIns="45700" anchor="b" anchorCtr="0">
            <a:normAutofit/>
          </a:bodyPr>
          <a:lstStyle/>
          <a:p>
            <a:pPr marL="0" lvl="0" indent="0" algn="l" rtl="0">
              <a:lnSpc>
                <a:spcPct val="63583"/>
              </a:lnSpc>
              <a:spcBef>
                <a:spcPts val="0"/>
              </a:spcBef>
              <a:spcAft>
                <a:spcPts val="0"/>
              </a:spcAft>
              <a:buClr>
                <a:schemeClr val="dk2"/>
              </a:buClr>
              <a:buSzPts val="3000"/>
              <a:buFont typeface="Tahoma"/>
              <a:buNone/>
            </a:pPr>
            <a:r>
              <a:rPr lang="en-US">
                <a:sym typeface="Tahoma"/>
              </a:rPr>
              <a:t>Hardware CWE™ </a:t>
            </a:r>
            <a:br>
              <a:rPr lang="en-US"/>
            </a:br>
            <a:r>
              <a:rPr lang="en-US">
                <a:sym typeface="Tahoma"/>
              </a:rPr>
              <a:t>Special Interest Group (SIG)</a:t>
            </a:r>
            <a:endParaRPr/>
          </a:p>
        </p:txBody>
      </p:sp>
      <p:sp>
        <p:nvSpPr>
          <p:cNvPr id="81" name="Google Shape;81;p11"/>
          <p:cNvSpPr txBox="1">
            <a:spLocks noGrp="1"/>
          </p:cNvSpPr>
          <p:nvPr>
            <p:ph type="subTitle" idx="1"/>
          </p:nvPr>
        </p:nvSpPr>
        <p:spPr>
          <a:xfrm>
            <a:off x="783124" y="1926707"/>
            <a:ext cx="7220643" cy="1580064"/>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2"/>
              </a:buClr>
              <a:buSzPts val="2400"/>
              <a:buNone/>
            </a:pPr>
            <a:r>
              <a:rPr lang="en-US" sz="2400">
                <a:sym typeface="Tahoma"/>
              </a:rPr>
              <a:t>Chair: </a:t>
            </a:r>
            <a:r>
              <a:rPr lang="en-US" sz="2400" b="0">
                <a:sym typeface="Tahoma"/>
              </a:rPr>
              <a:t>Bob Heinemann (MITRE)</a:t>
            </a:r>
            <a:endParaRPr/>
          </a:p>
          <a:p>
            <a:pPr marL="0" lvl="0" indent="0" algn="l" rtl="0">
              <a:lnSpc>
                <a:spcPct val="90000"/>
              </a:lnSpc>
              <a:spcBef>
                <a:spcPts val="750"/>
              </a:spcBef>
              <a:spcAft>
                <a:spcPts val="0"/>
              </a:spcAft>
              <a:buClr>
                <a:schemeClr val="dk2"/>
              </a:buClr>
              <a:buSzPts val="2400"/>
              <a:buNone/>
            </a:pPr>
            <a:r>
              <a:rPr lang="en-US" sz="2400">
                <a:sym typeface="Tahoma"/>
              </a:rPr>
              <a:t>Co-Chair: </a:t>
            </a:r>
            <a:r>
              <a:rPr lang="en-US" sz="2400" b="0">
                <a:sym typeface="Tahoma"/>
              </a:rPr>
              <a:t>“Manna” Parbati Kumar Manna (Intel)</a:t>
            </a:r>
            <a:endParaRPr/>
          </a:p>
          <a:p>
            <a:pPr marL="0" lvl="0" indent="0" algn="l" rtl="0">
              <a:lnSpc>
                <a:spcPct val="90000"/>
              </a:lnSpc>
              <a:spcBef>
                <a:spcPts val="750"/>
              </a:spcBef>
              <a:spcAft>
                <a:spcPts val="0"/>
              </a:spcAft>
              <a:buClr>
                <a:schemeClr val="dk2"/>
              </a:buClr>
              <a:buSzPts val="2400"/>
              <a:buNone/>
            </a:pPr>
            <a:r>
              <a:rPr lang="en-US" sz="2400" b="0">
                <a:sym typeface="Tahoma"/>
              </a:rPr>
              <a:t>MITRE Team: Ganu Kini, Steve Christey Coley, Alec Summers</a:t>
            </a:r>
            <a:endParaRPr/>
          </a:p>
          <a:p>
            <a:pPr marL="0" lvl="0" indent="0" algn="l" rtl="0">
              <a:lnSpc>
                <a:spcPct val="90000"/>
              </a:lnSpc>
              <a:spcBef>
                <a:spcPts val="750"/>
              </a:spcBef>
              <a:spcAft>
                <a:spcPts val="0"/>
              </a:spcAft>
              <a:buClr>
                <a:schemeClr val="dk2"/>
              </a:buClr>
              <a:buSzPts val="2400"/>
              <a:buNone/>
            </a:pPr>
            <a:r>
              <a:rPr lang="en-US" sz="2400">
                <a:sym typeface="Tahoma"/>
              </a:rPr>
              <a:t>MITRE</a:t>
            </a:r>
            <a:endParaRPr/>
          </a:p>
          <a:p>
            <a:pPr marL="0" lvl="0" indent="0" algn="l" rtl="0">
              <a:lnSpc>
                <a:spcPct val="90000"/>
              </a:lnSpc>
              <a:spcBef>
                <a:spcPts val="750"/>
              </a:spcBef>
              <a:spcAft>
                <a:spcPts val="0"/>
              </a:spcAft>
              <a:buClr>
                <a:schemeClr val="dk2"/>
              </a:buClr>
              <a:buSzPts val="2400"/>
              <a:buNone/>
            </a:pPr>
            <a:r>
              <a:rPr lang="en-US" sz="2400"/>
              <a:t>December 13</a:t>
            </a:r>
            <a:r>
              <a:rPr lang="en-US" sz="2400">
                <a:sym typeface="Tahoma"/>
              </a:rPr>
              <a:t>, 2024 </a:t>
            </a:r>
            <a:endParaRPr/>
          </a:p>
        </p:txBody>
      </p:sp>
      <p:sp>
        <p:nvSpPr>
          <p:cNvPr id="82" name="Google Shape;82;p11"/>
          <p:cNvSpPr txBox="1">
            <a:spLocks noGrp="1"/>
          </p:cNvSpPr>
          <p:nvPr>
            <p:ph type="sldNum" idx="12"/>
          </p:nvPr>
        </p:nvSpPr>
        <p:spPr>
          <a:xfrm>
            <a:off x="7706297" y="41701"/>
            <a:ext cx="1324257" cy="18947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latin typeface="Arial"/>
                <a:ea typeface="Arial"/>
                <a:cs typeface="Arial"/>
                <a:sym typeface="Arial"/>
              </a:rPr>
              <a:t>| </a:t>
            </a:r>
            <a:fld id="{00000000-1234-1234-1234-123412341234}" type="slidenum">
              <a:rPr lang="en-US">
                <a:latin typeface="Arial"/>
                <a:ea typeface="Arial"/>
                <a:cs typeface="Arial"/>
                <a:sym typeface="Arial"/>
              </a:rPr>
              <a:t>1</a:t>
            </a:fld>
            <a:r>
              <a:rPr lang="en-US">
                <a:latin typeface="Arial"/>
                <a:ea typeface="Arial"/>
                <a:cs typeface="Arial"/>
                <a:sym typeface="Arial"/>
              </a:rPr>
              <a:t> |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title"/>
          </p:nvPr>
        </p:nvSpPr>
        <p:spPr>
          <a:xfrm>
            <a:off x="462336" y="274320"/>
            <a:ext cx="8427600" cy="562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2400"/>
              <a:buFont typeface="Tahoma"/>
              <a:buNone/>
            </a:pPr>
            <a:r>
              <a:rPr lang="en-US"/>
              <a:t>Current MIHW from CWE 4.6 (Unranked)</a:t>
            </a:r>
            <a:endParaRPr/>
          </a:p>
        </p:txBody>
      </p:sp>
      <p:pic>
        <p:nvPicPr>
          <p:cNvPr id="138" name="Google Shape;138;p19"/>
          <p:cNvPicPr preferRelativeResize="0">
            <a:picLocks noGrp="1"/>
          </p:cNvPicPr>
          <p:nvPr>
            <p:ph type="body" idx="1"/>
          </p:nvPr>
        </p:nvPicPr>
        <p:blipFill rotWithShape="1">
          <a:blip r:embed="rId3">
            <a:alphaModFix/>
          </a:blip>
          <a:srcRect/>
          <a:stretch/>
        </p:blipFill>
        <p:spPr>
          <a:xfrm>
            <a:off x="1073271" y="1028700"/>
            <a:ext cx="7205400" cy="3595800"/>
          </a:xfrm>
          <a:prstGeom prst="rect">
            <a:avLst/>
          </a:prstGeom>
          <a:noFill/>
          <a:ln>
            <a:noFill/>
          </a:ln>
        </p:spPr>
      </p:pic>
      <p:sp>
        <p:nvSpPr>
          <p:cNvPr id="139" name="Google Shape;139;p19"/>
          <p:cNvSpPr txBox="1">
            <a:spLocks noGrp="1"/>
          </p:cNvSpPr>
          <p:nvPr>
            <p:ph type="sldNum" idx="12"/>
          </p:nvPr>
        </p:nvSpPr>
        <p:spPr>
          <a:xfrm>
            <a:off x="7706297" y="41701"/>
            <a:ext cx="1324200" cy="1896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r>
              <a:rPr lang="en-US"/>
              <a:t>| </a:t>
            </a:r>
            <a:fld id="{00000000-1234-1234-1234-123412341234}" type="slidenum">
              <a:rPr lang="en-US"/>
              <a:t>10</a:t>
            </a:fld>
            <a:r>
              <a:rPr lang="en-US"/>
              <a:t> | </a:t>
            </a:r>
            <a:endParaRPr/>
          </a:p>
        </p:txBody>
      </p:sp>
    </p:spTree>
    <p:extLst>
      <p:ext uri="{BB962C8B-B14F-4D97-AF65-F5344CB8AC3E}">
        <p14:creationId xmlns:p14="http://schemas.microsoft.com/office/powerpoint/2010/main" val="3322161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D6F3-FED0-F9F3-D3BD-1C409608D1FE}"/>
              </a:ext>
            </a:extLst>
          </p:cNvPr>
          <p:cNvSpPr>
            <a:spLocks noGrp="1"/>
          </p:cNvSpPr>
          <p:nvPr>
            <p:ph type="title"/>
          </p:nvPr>
        </p:nvSpPr>
        <p:spPr/>
        <p:txBody>
          <a:bodyPr/>
          <a:lstStyle/>
          <a:p>
            <a:r>
              <a:rPr lang="en-US"/>
              <a:t>Previous Methodology for the MIHW</a:t>
            </a:r>
          </a:p>
        </p:txBody>
      </p:sp>
      <p:sp>
        <p:nvSpPr>
          <p:cNvPr id="3" name="Text Placeholder 2">
            <a:extLst>
              <a:ext uri="{FF2B5EF4-FFF2-40B4-BE49-F238E27FC236}">
                <a16:creationId xmlns:a16="http://schemas.microsoft.com/office/drawing/2014/main" id="{98463E91-F6E7-F9C1-42F3-BE6E6D9D8BEA}"/>
              </a:ext>
            </a:extLst>
          </p:cNvPr>
          <p:cNvSpPr>
            <a:spLocks noGrp="1"/>
          </p:cNvSpPr>
          <p:nvPr>
            <p:ph type="body" idx="1"/>
          </p:nvPr>
        </p:nvSpPr>
        <p:spPr/>
        <p:txBody>
          <a:bodyPr/>
          <a:lstStyle/>
          <a:p>
            <a:r>
              <a:rPr lang="en-US"/>
              <a:t>Previously, the Delphi method was used to poll members of this august body:</a:t>
            </a:r>
          </a:p>
          <a:p>
            <a:pPr lvl="1"/>
            <a:r>
              <a:rPr lang="en-US" sz="1400">
                <a:latin typeface="Calibri" panose="020F0502020204030204" pitchFamily="34" charset="0"/>
                <a:ea typeface="Calibri" panose="020F0502020204030204" pitchFamily="34" charset="0"/>
                <a:cs typeface="Calibri" panose="020F0502020204030204" pitchFamily="34" charset="0"/>
              </a:rPr>
              <a:t>Which 10 HW weaknesses were important based on nine significance questions:</a:t>
            </a:r>
          </a:p>
          <a:p>
            <a:pPr lvl="2">
              <a:buSzPct val="121000"/>
              <a:buFont typeface="+mj-lt"/>
              <a:buAutoNum type="arabicPeriod"/>
            </a:pPr>
            <a:r>
              <a:rPr lang="en-US" sz="1400">
                <a:latin typeface="Calibri" panose="020F0502020204030204" pitchFamily="34" charset="0"/>
                <a:ea typeface="Calibri" panose="020F0502020204030204" pitchFamily="34" charset="0"/>
                <a:cs typeface="Calibri" panose="020F0502020204030204" pitchFamily="34" charset="0"/>
              </a:rPr>
              <a:t>How frequently is this weakness detected after it has been fielded?</a:t>
            </a:r>
          </a:p>
          <a:p>
            <a:pPr lvl="2">
              <a:buSzPct val="121000"/>
              <a:buFont typeface="+mj-lt"/>
              <a:buAutoNum type="arabicPeriod"/>
            </a:pPr>
            <a:r>
              <a:rPr lang="en-US" sz="1400">
                <a:latin typeface="Calibri" panose="020F0502020204030204" pitchFamily="34" charset="0"/>
                <a:ea typeface="Calibri" panose="020F0502020204030204" pitchFamily="34" charset="0"/>
                <a:cs typeface="Calibri" panose="020F0502020204030204" pitchFamily="34" charset="0"/>
              </a:rPr>
              <a:t>Does the weakness require hardware modifications to mitigate it?</a:t>
            </a:r>
          </a:p>
          <a:p>
            <a:pPr lvl="2">
              <a:buSzPct val="121000"/>
              <a:buFont typeface="+mj-lt"/>
              <a:buAutoNum type="arabicPeriod"/>
            </a:pPr>
            <a:r>
              <a:rPr lang="en-US" sz="1400">
                <a:latin typeface="Calibri" panose="020F0502020204030204" pitchFamily="34" charset="0"/>
                <a:ea typeface="Calibri" panose="020F0502020204030204" pitchFamily="34" charset="0"/>
                <a:cs typeface="Calibri" panose="020F0502020204030204" pitchFamily="34" charset="0"/>
              </a:rPr>
              <a:t>How frequently is this weakness detected during design?</a:t>
            </a:r>
          </a:p>
          <a:p>
            <a:pPr lvl="2">
              <a:buSzPct val="121000"/>
              <a:buFont typeface="+mj-lt"/>
              <a:buAutoNum type="arabicPeriod"/>
            </a:pPr>
            <a:r>
              <a:rPr lang="en-US" sz="1400">
                <a:latin typeface="Calibri" panose="020F0502020204030204" pitchFamily="34" charset="0"/>
                <a:ea typeface="Calibri" panose="020F0502020204030204" pitchFamily="34" charset="0"/>
                <a:cs typeface="Calibri" panose="020F0502020204030204" pitchFamily="34" charset="0"/>
              </a:rPr>
              <a:t>How frequently is this weakness detected during test?</a:t>
            </a:r>
          </a:p>
          <a:p>
            <a:pPr lvl="2">
              <a:buSzPct val="121000"/>
              <a:buFont typeface="+mj-lt"/>
              <a:buAutoNum type="arabicPeriod"/>
            </a:pPr>
            <a:r>
              <a:rPr lang="en-US" sz="1400">
                <a:latin typeface="Calibri" panose="020F0502020204030204" pitchFamily="34" charset="0"/>
                <a:ea typeface="Calibri" panose="020F0502020204030204" pitchFamily="34" charset="0"/>
                <a:cs typeface="Calibri" panose="020F0502020204030204" pitchFamily="34" charset="0"/>
              </a:rPr>
              <a:t>Can the weakness be mitigated once the device has been fielded?</a:t>
            </a:r>
          </a:p>
          <a:p>
            <a:pPr lvl="2">
              <a:buSzPct val="121000"/>
              <a:buFont typeface="+mj-lt"/>
              <a:buAutoNum type="arabicPeriod"/>
            </a:pPr>
            <a:r>
              <a:rPr lang="en-US" sz="1400">
                <a:latin typeface="Calibri" panose="020F0502020204030204" pitchFamily="34" charset="0"/>
                <a:ea typeface="Calibri" panose="020F0502020204030204" pitchFamily="34" charset="0"/>
                <a:cs typeface="Calibri" panose="020F0502020204030204" pitchFamily="34" charset="0"/>
              </a:rPr>
              <a:t>Is physical access required to exploit this weakness?</a:t>
            </a:r>
          </a:p>
          <a:p>
            <a:pPr lvl="2">
              <a:buSzPct val="121000"/>
              <a:buFont typeface="+mj-lt"/>
              <a:buAutoNum type="arabicPeriod"/>
            </a:pPr>
            <a:r>
              <a:rPr lang="en-US" sz="1400">
                <a:latin typeface="Calibri" panose="020F0502020204030204" pitchFamily="34" charset="0"/>
                <a:ea typeface="Calibri" panose="020F0502020204030204" pitchFamily="34" charset="0"/>
                <a:cs typeface="Calibri" panose="020F0502020204030204" pitchFamily="34" charset="0"/>
              </a:rPr>
              <a:t>Can an attack exploiting this weakness be conducted entirely via software?</a:t>
            </a:r>
          </a:p>
          <a:p>
            <a:pPr lvl="2">
              <a:buSzPct val="121000"/>
              <a:buFont typeface="+mj-lt"/>
              <a:buAutoNum type="arabicPeriod"/>
            </a:pPr>
            <a:r>
              <a:rPr lang="en-US" sz="1400">
                <a:latin typeface="Calibri" panose="020F0502020204030204" pitchFamily="34" charset="0"/>
                <a:ea typeface="Calibri" panose="020F0502020204030204" pitchFamily="34" charset="0"/>
                <a:cs typeface="Calibri" panose="020F0502020204030204" pitchFamily="34" charset="0"/>
              </a:rPr>
              <a:t>Is a single exploit against this weakness applicable to a wide range (or family) of devices?</a:t>
            </a:r>
          </a:p>
          <a:p>
            <a:pPr lvl="2">
              <a:buSzPct val="121000"/>
              <a:buFont typeface="+mj-lt"/>
              <a:buAutoNum type="arabicPeriod"/>
            </a:pPr>
            <a:r>
              <a:rPr lang="en-US" sz="1400">
                <a:latin typeface="Calibri" panose="020F0502020204030204" pitchFamily="34" charset="0"/>
                <a:ea typeface="Calibri" panose="020F0502020204030204" pitchFamily="34" charset="0"/>
                <a:cs typeface="Calibri" panose="020F0502020204030204" pitchFamily="34" charset="0"/>
              </a:rPr>
              <a:t>What methodologies do you practice for identifying and preventing both known weaknesses and new weaknesses?</a:t>
            </a:r>
          </a:p>
        </p:txBody>
      </p:sp>
      <p:sp>
        <p:nvSpPr>
          <p:cNvPr id="4" name="Slide Number Placeholder 3">
            <a:extLst>
              <a:ext uri="{FF2B5EF4-FFF2-40B4-BE49-F238E27FC236}">
                <a16:creationId xmlns:a16="http://schemas.microsoft.com/office/drawing/2014/main" id="{A8C3850B-A756-F211-5B52-2317A1415710}"/>
              </a:ext>
            </a:extLst>
          </p:cNvPr>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11</a:t>
            </a:fld>
            <a:r>
              <a:rPr lang="en-US"/>
              <a:t> | </a:t>
            </a:r>
            <a:endParaRPr/>
          </a:p>
        </p:txBody>
      </p:sp>
    </p:spTree>
    <p:extLst>
      <p:ext uri="{BB962C8B-B14F-4D97-AF65-F5344CB8AC3E}">
        <p14:creationId xmlns:p14="http://schemas.microsoft.com/office/powerpoint/2010/main" val="309546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2F35-EE98-0536-714C-628DED206A63}"/>
              </a:ext>
            </a:extLst>
          </p:cNvPr>
          <p:cNvSpPr>
            <a:spLocks noGrp="1"/>
          </p:cNvSpPr>
          <p:nvPr>
            <p:ph type="title"/>
          </p:nvPr>
        </p:nvSpPr>
        <p:spPr/>
        <p:txBody>
          <a:bodyPr/>
          <a:lstStyle/>
          <a:p>
            <a:r>
              <a:rPr lang="en-US"/>
              <a:t>Previous Methodology for MIHW</a:t>
            </a:r>
          </a:p>
        </p:txBody>
      </p:sp>
      <p:sp>
        <p:nvSpPr>
          <p:cNvPr id="3" name="Text Placeholder 2">
            <a:extLst>
              <a:ext uri="{FF2B5EF4-FFF2-40B4-BE49-F238E27FC236}">
                <a16:creationId xmlns:a16="http://schemas.microsoft.com/office/drawing/2014/main" id="{A8DACDDC-7F31-D06A-B889-4C52F1148273}"/>
              </a:ext>
            </a:extLst>
          </p:cNvPr>
          <p:cNvSpPr>
            <a:spLocks noGrp="1"/>
          </p:cNvSpPr>
          <p:nvPr>
            <p:ph type="body" idx="1"/>
          </p:nvPr>
        </p:nvSpPr>
        <p:spPr/>
        <p:txBody>
          <a:bodyPr/>
          <a:lstStyle/>
          <a:p>
            <a:r>
              <a:rPr lang="en-US"/>
              <a:t>After combining the above, thirty-one unique weaknesses resulted.</a:t>
            </a:r>
          </a:p>
          <a:p>
            <a:endParaRPr lang="en-US"/>
          </a:p>
          <a:p>
            <a:r>
              <a:rPr lang="en-US"/>
              <a:t>Live poll conducted during SIG meeting asked members to assign the thirty-one into various buckets with weights (strongly support (+2), somewhat support (+1), no opinion (0), somewhat oppose (-1), strongly oppose (-2)).</a:t>
            </a:r>
          </a:p>
          <a:p>
            <a:endParaRPr lang="en-US"/>
          </a:p>
          <a:p>
            <a:r>
              <a:rPr lang="en-US"/>
              <a:t>Multiple groups emerged from the data when ranked by weighted percentage of votes, of which the primary group contained twelve. The secondary group were listed as Hardware Weaknesses on the Cusp (shown below).</a:t>
            </a:r>
          </a:p>
        </p:txBody>
      </p:sp>
      <p:sp>
        <p:nvSpPr>
          <p:cNvPr id="4" name="Slide Number Placeholder 3">
            <a:extLst>
              <a:ext uri="{FF2B5EF4-FFF2-40B4-BE49-F238E27FC236}">
                <a16:creationId xmlns:a16="http://schemas.microsoft.com/office/drawing/2014/main" id="{A7F58331-CBFB-7CAA-8855-818C38128FCB}"/>
              </a:ext>
            </a:extLst>
          </p:cNvPr>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12</a:t>
            </a:fld>
            <a:r>
              <a:rPr lang="en-US"/>
              <a:t> | </a:t>
            </a:r>
            <a:endParaRPr/>
          </a:p>
        </p:txBody>
      </p:sp>
      <p:pic>
        <p:nvPicPr>
          <p:cNvPr id="6" name="Picture 5">
            <a:extLst>
              <a:ext uri="{FF2B5EF4-FFF2-40B4-BE49-F238E27FC236}">
                <a16:creationId xmlns:a16="http://schemas.microsoft.com/office/drawing/2014/main" id="{065158D7-4902-D7CD-E383-DB55870CD7E6}"/>
              </a:ext>
            </a:extLst>
          </p:cNvPr>
          <p:cNvPicPr>
            <a:picLocks noChangeAspect="1"/>
          </p:cNvPicPr>
          <p:nvPr/>
        </p:nvPicPr>
        <p:blipFill>
          <a:blip r:embed="rId2"/>
          <a:stretch>
            <a:fillRect/>
          </a:stretch>
        </p:blipFill>
        <p:spPr>
          <a:xfrm>
            <a:off x="2114470" y="3509945"/>
            <a:ext cx="5456376" cy="1209708"/>
          </a:xfrm>
          <a:prstGeom prst="rect">
            <a:avLst/>
          </a:prstGeom>
        </p:spPr>
      </p:pic>
    </p:spTree>
    <p:extLst>
      <p:ext uri="{BB962C8B-B14F-4D97-AF65-F5344CB8AC3E}">
        <p14:creationId xmlns:p14="http://schemas.microsoft.com/office/powerpoint/2010/main" val="641517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62336" y="274320"/>
            <a:ext cx="8427600" cy="562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2400"/>
              <a:buFont typeface="Tahoma"/>
              <a:buNone/>
            </a:pPr>
            <a:r>
              <a:rPr lang="en-US"/>
              <a:t>Changes to HW CWEs since MIHW (v4.6 to v4.16)</a:t>
            </a:r>
            <a:endParaRPr>
              <a:highlight>
                <a:srgbClr val="FFFF00"/>
              </a:highlight>
            </a:endParaRPr>
          </a:p>
        </p:txBody>
      </p:sp>
      <p:sp>
        <p:nvSpPr>
          <p:cNvPr id="145" name="Google Shape;145;p20"/>
          <p:cNvSpPr txBox="1">
            <a:spLocks noGrp="1"/>
          </p:cNvSpPr>
          <p:nvPr>
            <p:ph type="body" idx="1"/>
          </p:nvPr>
        </p:nvSpPr>
        <p:spPr>
          <a:xfrm>
            <a:off x="462336" y="927101"/>
            <a:ext cx="8427600" cy="3596100"/>
          </a:xfrm>
          <a:prstGeom prst="rect">
            <a:avLst/>
          </a:prstGeom>
          <a:noFill/>
          <a:ln>
            <a:noFill/>
          </a:ln>
        </p:spPr>
        <p:txBody>
          <a:bodyPr spcFirstLastPara="1" wrap="square" lIns="91425" tIns="45700" rIns="91425" bIns="45700" anchor="t" anchorCtr="0">
            <a:noAutofit/>
          </a:bodyPr>
          <a:lstStyle/>
          <a:p>
            <a:pPr marL="231202" lvl="0" indent="-231202" algn="l" rtl="0">
              <a:lnSpc>
                <a:spcPct val="90000"/>
              </a:lnSpc>
              <a:spcBef>
                <a:spcPts val="0"/>
              </a:spcBef>
              <a:spcAft>
                <a:spcPts val="0"/>
              </a:spcAft>
              <a:buClr>
                <a:schemeClr val="dk2"/>
              </a:buClr>
              <a:buSzPts val="2160"/>
              <a:buFont typeface="Calibri"/>
              <a:buChar char="▪"/>
            </a:pPr>
            <a:r>
              <a:rPr lang="en-US" sz="1600">
                <a:solidFill>
                  <a:srgbClr val="FF0000"/>
                </a:solidFill>
              </a:rPr>
              <a:t>(DEPRECATED) CWE-1324: Sensitive Information Accessible by Physical Probing of JTAG Interface</a:t>
            </a:r>
          </a:p>
          <a:p>
            <a:pPr marL="231202" lvl="0" indent="-231202" algn="l" rtl="0">
              <a:lnSpc>
                <a:spcPct val="90000"/>
              </a:lnSpc>
              <a:spcBef>
                <a:spcPts val="0"/>
              </a:spcBef>
              <a:spcAft>
                <a:spcPts val="0"/>
              </a:spcAft>
              <a:buClr>
                <a:schemeClr val="dk2"/>
              </a:buClr>
              <a:buSzPts val="2160"/>
              <a:buFont typeface="Calibri"/>
              <a:buChar char="▪"/>
            </a:pPr>
            <a:r>
              <a:rPr lang="en-US" sz="1600"/>
              <a:t>CWE-1342: Information Exposure through Microarchitectural State after Transient Execution</a:t>
            </a:r>
            <a:endParaRPr sz="1600"/>
          </a:p>
          <a:p>
            <a:pPr marL="231202" lvl="0" indent="-231202" algn="l" rtl="0">
              <a:lnSpc>
                <a:spcPct val="90000"/>
              </a:lnSpc>
              <a:spcBef>
                <a:spcPts val="599"/>
              </a:spcBef>
              <a:spcAft>
                <a:spcPts val="0"/>
              </a:spcAft>
              <a:buClr>
                <a:schemeClr val="dk2"/>
              </a:buClr>
              <a:buSzPts val="2160"/>
              <a:buFont typeface="Calibri"/>
              <a:buChar char="▪"/>
            </a:pPr>
            <a:r>
              <a:rPr lang="en-US" sz="1600">
                <a:solidFill>
                  <a:schemeClr val="accent3">
                    <a:lumMod val="75000"/>
                  </a:schemeClr>
                </a:solidFill>
              </a:rPr>
              <a:t>(Class) CWE-1357: Reliance on Insufficiently Trustworthy Component</a:t>
            </a:r>
          </a:p>
          <a:p>
            <a:pPr marL="688402" lvl="1" indent="-231202">
              <a:buSzPts val="2160"/>
              <a:buFont typeface="Calibri"/>
              <a:buChar char="▪"/>
            </a:pPr>
            <a:r>
              <a:rPr lang="en-US" sz="1600" b="1">
                <a:solidFill>
                  <a:schemeClr val="tx1"/>
                </a:solidFill>
                <a:latin typeface="Calibri" panose="020F0502020204030204" pitchFamily="34" charset="0"/>
                <a:ea typeface="Calibri" panose="020F0502020204030204" pitchFamily="34" charset="0"/>
                <a:cs typeface="Calibri" panose="020F0502020204030204" pitchFamily="34" charset="0"/>
              </a:rPr>
              <a:t>CWE-1329: Reliance on Component That is Not Updateable</a:t>
            </a:r>
            <a:endParaRPr sz="1600" b="1">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31202" lvl="0" indent="-231202" algn="l" rtl="0">
              <a:lnSpc>
                <a:spcPct val="90000"/>
              </a:lnSpc>
              <a:spcBef>
                <a:spcPts val="599"/>
              </a:spcBef>
              <a:spcAft>
                <a:spcPts val="0"/>
              </a:spcAft>
              <a:buClr>
                <a:schemeClr val="dk2"/>
              </a:buClr>
              <a:buSzPts val="2160"/>
              <a:buFont typeface="Calibri"/>
              <a:buChar char="▪"/>
            </a:pPr>
            <a:r>
              <a:rPr lang="en-US" sz="1600">
                <a:solidFill>
                  <a:schemeClr val="accent3">
                    <a:lumMod val="75000"/>
                  </a:schemeClr>
                </a:solidFill>
              </a:rPr>
              <a:t>(Class) CWE-1384: Improper Handling of Physical or Environmental Conditions</a:t>
            </a:r>
            <a:endParaRPr sz="1600">
              <a:solidFill>
                <a:schemeClr val="accent3">
                  <a:lumMod val="75000"/>
                </a:schemeClr>
              </a:solidFill>
            </a:endParaRPr>
          </a:p>
          <a:p>
            <a:pPr marL="231202" lvl="0" indent="-231202" algn="l" rtl="0">
              <a:lnSpc>
                <a:spcPct val="90000"/>
              </a:lnSpc>
              <a:spcBef>
                <a:spcPts val="599"/>
              </a:spcBef>
              <a:spcAft>
                <a:spcPts val="0"/>
              </a:spcAft>
              <a:buClr>
                <a:schemeClr val="dk2"/>
              </a:buClr>
              <a:buSzPts val="2160"/>
              <a:buFont typeface="Calibri"/>
              <a:buChar char="▪"/>
            </a:pPr>
            <a:r>
              <a:rPr lang="en-US" sz="1600">
                <a:solidFill>
                  <a:srgbClr val="FF0000"/>
                </a:solidFill>
              </a:rPr>
              <a:t>(Category) CWE-1388: Physical Access Issues and Concerns</a:t>
            </a:r>
          </a:p>
          <a:p>
            <a:pPr marL="231202" lvl="0" indent="-231202" algn="l" rtl="0">
              <a:lnSpc>
                <a:spcPct val="90000"/>
              </a:lnSpc>
              <a:spcBef>
                <a:spcPts val="599"/>
              </a:spcBef>
              <a:spcAft>
                <a:spcPts val="0"/>
              </a:spcAft>
              <a:buClr>
                <a:schemeClr val="dk2"/>
              </a:buClr>
              <a:buSzPts val="2160"/>
              <a:buFont typeface="Calibri"/>
              <a:buChar char="▪"/>
            </a:pPr>
            <a:r>
              <a:rPr lang="en-US" sz="1600">
                <a:solidFill>
                  <a:schemeClr val="accent4">
                    <a:lumMod val="75000"/>
                  </a:schemeClr>
                </a:solidFill>
              </a:rPr>
              <a:t>(Parent) CWE-1420: Exposure of Sensitive Information during Transient Execution</a:t>
            </a:r>
          </a:p>
          <a:p>
            <a:pPr marL="688402" lvl="1" indent="-231202">
              <a:buSzPts val="2160"/>
              <a:buFont typeface="Calibri"/>
              <a:buChar char="▪"/>
            </a:pPr>
            <a:r>
              <a:rPr lang="en-US" sz="1400" b="1">
                <a:latin typeface="Calibri" panose="020F0502020204030204" pitchFamily="34" charset="0"/>
                <a:ea typeface="Calibri" panose="020F0502020204030204" pitchFamily="34" charset="0"/>
                <a:cs typeface="Calibri" panose="020F0502020204030204" pitchFamily="34" charset="0"/>
              </a:rPr>
              <a:t>CWE-1421: Exposure of Sensitive Information in Shared Microarchitectural Structures during Transient Execution</a:t>
            </a:r>
          </a:p>
          <a:p>
            <a:pPr marL="688402" lvl="1" indent="-231202">
              <a:buSzPts val="2160"/>
              <a:buFont typeface="Calibri"/>
              <a:buChar char="▪"/>
            </a:pPr>
            <a:r>
              <a:rPr lang="en-US" sz="1400" b="1">
                <a:latin typeface="Calibri" panose="020F0502020204030204" pitchFamily="34" charset="0"/>
                <a:ea typeface="Calibri" panose="020F0502020204030204" pitchFamily="34" charset="0"/>
                <a:cs typeface="Calibri" panose="020F0502020204030204" pitchFamily="34" charset="0"/>
              </a:rPr>
              <a:t>CWE-1422: Exposure of Sensitive Information caused by Incorrect Data Forwarding during Transient Execution</a:t>
            </a:r>
          </a:p>
          <a:p>
            <a:pPr marL="688402" lvl="1" indent="-231202">
              <a:buSzPts val="2160"/>
              <a:buFont typeface="Calibri"/>
              <a:buChar char="▪"/>
            </a:pPr>
            <a:r>
              <a:rPr lang="en-US" sz="1400" b="1">
                <a:latin typeface="Calibri" panose="020F0502020204030204" pitchFamily="34" charset="0"/>
                <a:ea typeface="Calibri" panose="020F0502020204030204" pitchFamily="34" charset="0"/>
                <a:cs typeface="Calibri" panose="020F0502020204030204" pitchFamily="34" charset="0"/>
              </a:rPr>
              <a:t>CWE-1423: Exposure of Sensitive Information caused by Shared Microarchitectural Predictor State that Influences Transient Execution</a:t>
            </a:r>
          </a:p>
          <a:p>
            <a:pPr marL="231202" indent="-231202"/>
            <a:r>
              <a:rPr lang="en-US" sz="1400"/>
              <a:t>This list is not complete!</a:t>
            </a:r>
            <a:endParaRPr sz="1400" b="1">
              <a:latin typeface="Calibri" panose="020F0502020204030204" pitchFamily="34" charset="0"/>
              <a:ea typeface="Calibri" panose="020F0502020204030204" pitchFamily="34" charset="0"/>
              <a:cs typeface="Calibri" panose="020F0502020204030204" pitchFamily="34" charset="0"/>
            </a:endParaRPr>
          </a:p>
          <a:p>
            <a:pPr marL="231202" lvl="0" indent="-94042" algn="l" rtl="0">
              <a:lnSpc>
                <a:spcPct val="90000"/>
              </a:lnSpc>
              <a:spcBef>
                <a:spcPts val="599"/>
              </a:spcBef>
              <a:spcAft>
                <a:spcPts val="0"/>
              </a:spcAft>
              <a:buClr>
                <a:schemeClr val="dk2"/>
              </a:buClr>
              <a:buSzPts val="2160"/>
              <a:buFont typeface="Calibri"/>
              <a:buNone/>
            </a:pPr>
            <a:endParaRPr sz="1600"/>
          </a:p>
        </p:txBody>
      </p:sp>
      <p:sp>
        <p:nvSpPr>
          <p:cNvPr id="146" name="Google Shape;146;p20"/>
          <p:cNvSpPr txBox="1">
            <a:spLocks noGrp="1"/>
          </p:cNvSpPr>
          <p:nvPr>
            <p:ph type="sldNum" idx="12"/>
          </p:nvPr>
        </p:nvSpPr>
        <p:spPr>
          <a:xfrm>
            <a:off x="7706297" y="41701"/>
            <a:ext cx="1324200" cy="1896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r>
              <a:rPr lang="en-US"/>
              <a:t>| </a:t>
            </a:r>
            <a:fld id="{00000000-1234-1234-1234-123412341234}" type="slidenum">
              <a:rPr lang="en-US"/>
              <a:t>13</a:t>
            </a:fld>
            <a:r>
              <a:rPr lang="en-US"/>
              <a:t> | </a:t>
            </a:r>
            <a:endParaRPr/>
          </a:p>
        </p:txBody>
      </p:sp>
    </p:spTree>
    <p:extLst>
      <p:ext uri="{BB962C8B-B14F-4D97-AF65-F5344CB8AC3E}">
        <p14:creationId xmlns:p14="http://schemas.microsoft.com/office/powerpoint/2010/main" val="105737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9FB8-CB61-DAA2-3680-030283A4C038}"/>
              </a:ext>
            </a:extLst>
          </p:cNvPr>
          <p:cNvSpPr>
            <a:spLocks noGrp="1"/>
          </p:cNvSpPr>
          <p:nvPr>
            <p:ph type="title"/>
          </p:nvPr>
        </p:nvSpPr>
        <p:spPr/>
        <p:txBody>
          <a:bodyPr/>
          <a:lstStyle/>
          <a:p>
            <a:r>
              <a:rPr lang="en-US"/>
              <a:t>Questions to think about and frame the MIHW activity</a:t>
            </a:r>
          </a:p>
        </p:txBody>
      </p:sp>
      <p:sp>
        <p:nvSpPr>
          <p:cNvPr id="3" name="Text Placeholder 2">
            <a:extLst>
              <a:ext uri="{FF2B5EF4-FFF2-40B4-BE49-F238E27FC236}">
                <a16:creationId xmlns:a16="http://schemas.microsoft.com/office/drawing/2014/main" id="{CA586654-9538-05F5-C9C3-F7FB6892079B}"/>
              </a:ext>
            </a:extLst>
          </p:cNvPr>
          <p:cNvSpPr>
            <a:spLocks noGrp="1"/>
          </p:cNvSpPr>
          <p:nvPr>
            <p:ph type="body" idx="1"/>
          </p:nvPr>
        </p:nvSpPr>
        <p:spPr/>
        <p:txBody>
          <a:bodyPr/>
          <a:lstStyle/>
          <a:p>
            <a:r>
              <a:rPr lang="en-US"/>
              <a:t>Unfortunately, not many HW CWEs assigned to CVE entries in NVD currently.  </a:t>
            </a:r>
          </a:p>
          <a:p>
            <a:endParaRPr lang="en-US"/>
          </a:p>
          <a:p>
            <a:r>
              <a:rPr lang="en-US"/>
              <a:t>A lot of the observed examples (CVE) were added mostly for Transient Execution weaknesses. There are many that remain incomplete. </a:t>
            </a:r>
          </a:p>
          <a:p>
            <a:endParaRPr lang="en-US"/>
          </a:p>
          <a:p>
            <a:r>
              <a:rPr lang="en-US"/>
              <a:t>What methodology should be used for the new MIHW list?</a:t>
            </a:r>
          </a:p>
          <a:p>
            <a:endParaRPr lang="en-US"/>
          </a:p>
          <a:p>
            <a:r>
              <a:rPr lang="en-US"/>
              <a:t>What data could be used to generate the new MIHW list?</a:t>
            </a:r>
          </a:p>
          <a:p>
            <a:endParaRPr lang="en-US"/>
          </a:p>
          <a:p>
            <a:r>
              <a:rPr lang="en-US"/>
              <a:t>Any observations or lessons learned that could change or impact the current list in a meaningful way? Any observed trends that could impact the list?</a:t>
            </a:r>
          </a:p>
          <a:p>
            <a:endParaRPr lang="en-US"/>
          </a:p>
          <a:p>
            <a:r>
              <a:rPr lang="en-US"/>
              <a:t>Does it capture the use cases and important attributes discussed earlier for such a list?</a:t>
            </a:r>
          </a:p>
        </p:txBody>
      </p:sp>
      <p:sp>
        <p:nvSpPr>
          <p:cNvPr id="4" name="Slide Number Placeholder 3">
            <a:extLst>
              <a:ext uri="{FF2B5EF4-FFF2-40B4-BE49-F238E27FC236}">
                <a16:creationId xmlns:a16="http://schemas.microsoft.com/office/drawing/2014/main" id="{4AC7F094-64B1-AF36-C309-F5E064010FB6}"/>
              </a:ext>
            </a:extLst>
          </p:cNvPr>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14</a:t>
            </a:fld>
            <a:r>
              <a:rPr lang="en-US"/>
              <a:t> | </a:t>
            </a:r>
            <a:endParaRPr/>
          </a:p>
        </p:txBody>
      </p:sp>
    </p:spTree>
    <p:extLst>
      <p:ext uri="{BB962C8B-B14F-4D97-AF65-F5344CB8AC3E}">
        <p14:creationId xmlns:p14="http://schemas.microsoft.com/office/powerpoint/2010/main" val="422835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F767F-8C61-CE8E-99AA-5447D669DBB5}"/>
              </a:ext>
            </a:extLst>
          </p:cNvPr>
          <p:cNvSpPr>
            <a:spLocks noGrp="1"/>
          </p:cNvSpPr>
          <p:nvPr>
            <p:ph type="title"/>
          </p:nvPr>
        </p:nvSpPr>
        <p:spPr/>
        <p:txBody>
          <a:bodyPr/>
          <a:lstStyle/>
          <a:p>
            <a:r>
              <a:rPr lang="en-US"/>
              <a:t>Call for volunteers to form a MIHW ad hoc group</a:t>
            </a:r>
          </a:p>
        </p:txBody>
      </p:sp>
      <p:sp>
        <p:nvSpPr>
          <p:cNvPr id="3" name="Text Placeholder 2">
            <a:extLst>
              <a:ext uri="{FF2B5EF4-FFF2-40B4-BE49-F238E27FC236}">
                <a16:creationId xmlns:a16="http://schemas.microsoft.com/office/drawing/2014/main" id="{E4087784-B055-95F5-10DB-5E71D8F7E724}"/>
              </a:ext>
            </a:extLst>
          </p:cNvPr>
          <p:cNvSpPr>
            <a:spLocks noGrp="1"/>
          </p:cNvSpPr>
          <p:nvPr>
            <p:ph type="body" idx="1"/>
          </p:nvPr>
        </p:nvSpPr>
        <p:spPr/>
        <p:txBody>
          <a:bodyPr/>
          <a:lstStyle/>
          <a:p>
            <a:r>
              <a:rPr lang="en-US"/>
              <a:t>Anybody here willing to commit some time to help with this activity?</a:t>
            </a:r>
          </a:p>
          <a:p>
            <a:endParaRPr lang="en-US"/>
          </a:p>
          <a:p>
            <a:r>
              <a:rPr lang="en-US"/>
              <a:t>The group activities will involve the following :</a:t>
            </a:r>
          </a:p>
          <a:p>
            <a:pPr lvl="1">
              <a:buFont typeface="Arial" panose="020B0604020202020204" pitchFamily="34" charset="0"/>
              <a:buChar char="•"/>
            </a:pPr>
            <a:r>
              <a:rPr lang="en-US" sz="1600"/>
              <a:t>Defining the methodology for updating the list.</a:t>
            </a:r>
          </a:p>
          <a:p>
            <a:pPr lvl="1">
              <a:buFont typeface="Arial" panose="020B0604020202020204" pitchFamily="34" charset="0"/>
              <a:buChar char="•"/>
            </a:pPr>
            <a:r>
              <a:rPr lang="en-US" sz="1600"/>
              <a:t>Setting timelines.</a:t>
            </a:r>
          </a:p>
          <a:p>
            <a:pPr lvl="1">
              <a:buFont typeface="Arial" panose="020B0604020202020204" pitchFamily="34" charset="0"/>
              <a:buChar char="•"/>
            </a:pPr>
            <a:r>
              <a:rPr lang="en-US" sz="1600"/>
              <a:t>Collecting and compiling feedback from SIG members.</a:t>
            </a:r>
          </a:p>
          <a:p>
            <a:pPr lvl="1">
              <a:buFont typeface="Arial" panose="020B0604020202020204" pitchFamily="34" charset="0"/>
              <a:buChar char="•"/>
            </a:pPr>
            <a:r>
              <a:rPr lang="en-US" sz="1600"/>
              <a:t>Scheduling and conducting a poll on the proposed updates.</a:t>
            </a:r>
          </a:p>
          <a:p>
            <a:pPr lvl="1">
              <a:buFont typeface="Arial" panose="020B0604020202020204" pitchFamily="34" charset="0"/>
              <a:buChar char="•"/>
            </a:pPr>
            <a:r>
              <a:rPr lang="en-US" sz="1600"/>
              <a:t>Preparing the final list for publication.</a:t>
            </a:r>
          </a:p>
          <a:p>
            <a:pPr lvl="1">
              <a:buFont typeface="Arial" panose="020B0604020202020204" pitchFamily="34" charset="0"/>
              <a:buChar char="•"/>
            </a:pPr>
            <a:r>
              <a:rPr lang="en-US" sz="1600"/>
              <a:t>Coordinating communications when publishing the updated list.</a:t>
            </a:r>
          </a:p>
          <a:p>
            <a:pPr lvl="1"/>
            <a:endParaRPr lang="en-US"/>
          </a:p>
        </p:txBody>
      </p:sp>
      <p:sp>
        <p:nvSpPr>
          <p:cNvPr id="4" name="Slide Number Placeholder 3">
            <a:extLst>
              <a:ext uri="{FF2B5EF4-FFF2-40B4-BE49-F238E27FC236}">
                <a16:creationId xmlns:a16="http://schemas.microsoft.com/office/drawing/2014/main" id="{07774A00-9995-F471-77A5-E196856B6160}"/>
              </a:ext>
            </a:extLst>
          </p:cNvPr>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15</a:t>
            </a:fld>
            <a:r>
              <a:rPr lang="en-US"/>
              <a:t> | </a:t>
            </a:r>
            <a:endParaRPr/>
          </a:p>
        </p:txBody>
      </p:sp>
    </p:spTree>
    <p:extLst>
      <p:ext uri="{BB962C8B-B14F-4D97-AF65-F5344CB8AC3E}">
        <p14:creationId xmlns:p14="http://schemas.microsoft.com/office/powerpoint/2010/main" val="4033666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F1AC-554A-A8D9-5995-9AAFF12B45B2}"/>
              </a:ext>
            </a:extLst>
          </p:cNvPr>
          <p:cNvSpPr>
            <a:spLocks noGrp="1"/>
          </p:cNvSpPr>
          <p:nvPr>
            <p:ph type="title"/>
          </p:nvPr>
        </p:nvSpPr>
        <p:spPr/>
        <p:txBody>
          <a:bodyPr/>
          <a:lstStyle/>
          <a:p>
            <a:r>
              <a:rPr lang="en-US"/>
              <a:t>MIHW List Discussion</a:t>
            </a:r>
          </a:p>
        </p:txBody>
      </p:sp>
      <p:sp>
        <p:nvSpPr>
          <p:cNvPr id="3" name="Text Placeholder 2">
            <a:extLst>
              <a:ext uri="{FF2B5EF4-FFF2-40B4-BE49-F238E27FC236}">
                <a16:creationId xmlns:a16="http://schemas.microsoft.com/office/drawing/2014/main" id="{DD43C1F9-4D3E-8EA6-F094-3D51A14ECA05}"/>
              </a:ext>
            </a:extLst>
          </p:cNvPr>
          <p:cNvSpPr>
            <a:spLocks noGrp="1"/>
          </p:cNvSpPr>
          <p:nvPr>
            <p:ph type="body" idx="1"/>
          </p:nvPr>
        </p:nvSpPr>
        <p:spPr/>
        <p:txBody>
          <a:bodyPr/>
          <a:lstStyle/>
          <a:p>
            <a:r>
              <a:rPr lang="en-US"/>
              <a:t>Please continue discussion on the HW CWE Mailing List (see below).</a:t>
            </a:r>
          </a:p>
          <a:p>
            <a:pPr lvl="1"/>
            <a:r>
              <a:rPr lang="en-US"/>
              <a:t>You can tag email subject lines using “[MIHW]” to get more visibility.</a:t>
            </a:r>
          </a:p>
          <a:p>
            <a:endParaRPr lang="en-US" sz="2400">
              <a:latin typeface="Calibri" panose="020F0502020204030204" pitchFamily="34" charset="0"/>
              <a:ea typeface="Calibri" panose="020F0502020204030204" pitchFamily="34" charset="0"/>
              <a:cs typeface="Calibri" panose="020F0502020204030204" pitchFamily="34" charset="0"/>
              <a:sym typeface="Tahoma"/>
            </a:endParaRPr>
          </a:p>
          <a:p>
            <a:r>
              <a:rPr lang="en-US" sz="2400">
                <a:latin typeface="Calibri" panose="020F0502020204030204" pitchFamily="34" charset="0"/>
                <a:ea typeface="Calibri" panose="020F0502020204030204" pitchFamily="34" charset="0"/>
                <a:cs typeface="Calibri" panose="020F0502020204030204" pitchFamily="34" charset="0"/>
                <a:sym typeface="Tahoma"/>
              </a:rPr>
              <a:t>Mailing List: </a:t>
            </a:r>
            <a:r>
              <a:rPr lang="en-US" sz="2400" b="0" i="1" u="sng">
                <a:solidFill>
                  <a:schemeClr val="hlink"/>
                </a:solidFill>
                <a:hlinkClick r:id="rId2"/>
              </a:rPr>
              <a:t>hw-cwe-special-interest-group-sig-list@mitre.org</a:t>
            </a:r>
            <a:endParaRPr lang="en-US" sz="2400" b="0" i="1"/>
          </a:p>
          <a:p>
            <a:pPr marL="543560" lvl="1" indent="-171481" algn="l" rtl="0">
              <a:lnSpc>
                <a:spcPct val="90000"/>
              </a:lnSpc>
              <a:spcBef>
                <a:spcPts val="825"/>
              </a:spcBef>
              <a:spcAft>
                <a:spcPts val="0"/>
              </a:spcAft>
              <a:buClr>
                <a:schemeClr val="dk1"/>
              </a:buClr>
              <a:buSzPct val="100000"/>
              <a:buChar char="•"/>
            </a:pPr>
            <a:r>
              <a:rPr lang="en-US" b="1" i="1"/>
              <a:t>NOTE: All mailing list items are archived publicly at:</a:t>
            </a:r>
            <a:endParaRPr lang="en-US"/>
          </a:p>
          <a:p>
            <a:pPr marL="857250" lvl="2" indent="-171481" algn="l" rtl="0">
              <a:lnSpc>
                <a:spcPct val="90000"/>
              </a:lnSpc>
              <a:spcBef>
                <a:spcPts val="825"/>
              </a:spcBef>
              <a:spcAft>
                <a:spcPts val="0"/>
              </a:spcAft>
              <a:buClr>
                <a:schemeClr val="dk1"/>
              </a:buClr>
              <a:buSzPct val="54166"/>
              <a:buChar char="•"/>
            </a:pPr>
            <a:r>
              <a:rPr lang="en-US" b="0" i="1" u="sng">
                <a:solidFill>
                  <a:schemeClr val="hlink"/>
                </a:solidFill>
                <a:hlinkClick r:id="rId3"/>
              </a:rPr>
              <a:t>https://www.mail-archive.com/hw-cwe-special-interest-group-sig-list@mitre.org/</a:t>
            </a:r>
            <a:endParaRPr lang="en-US" sz="2400" b="0" i="1"/>
          </a:p>
          <a:p>
            <a:endParaRPr lang="en-US"/>
          </a:p>
        </p:txBody>
      </p:sp>
      <p:sp>
        <p:nvSpPr>
          <p:cNvPr id="4" name="Slide Number Placeholder 3">
            <a:extLst>
              <a:ext uri="{FF2B5EF4-FFF2-40B4-BE49-F238E27FC236}">
                <a16:creationId xmlns:a16="http://schemas.microsoft.com/office/drawing/2014/main" id="{9DB89059-2CE4-1E1B-4968-4A7A65FA6B54}"/>
              </a:ext>
            </a:extLst>
          </p:cNvPr>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16</a:t>
            </a:fld>
            <a:r>
              <a:rPr lang="en-US"/>
              <a:t> | </a:t>
            </a:r>
            <a:endParaRPr/>
          </a:p>
        </p:txBody>
      </p:sp>
    </p:spTree>
    <p:extLst>
      <p:ext uri="{BB962C8B-B14F-4D97-AF65-F5344CB8AC3E}">
        <p14:creationId xmlns:p14="http://schemas.microsoft.com/office/powerpoint/2010/main" val="3885328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3"/>
          <p:cNvSpPr txBox="1">
            <a:spLocks noGrp="1"/>
          </p:cNvSpPr>
          <p:nvPr>
            <p:ph type="title"/>
          </p:nvPr>
        </p:nvSpPr>
        <p:spPr>
          <a:xfrm>
            <a:off x="609601" y="205978"/>
            <a:ext cx="6996545" cy="651272"/>
          </a:xfrm>
          <a:prstGeom prst="rect">
            <a:avLst/>
          </a:prstGeom>
          <a:noFill/>
          <a:ln>
            <a:noFill/>
          </a:ln>
        </p:spPr>
        <p:txBody>
          <a:bodyPr spcFirstLastPara="1" wrap="square" lIns="91425" tIns="45700" rIns="91425" bIns="45700" anchor="ctr" anchorCtr="0">
            <a:normAutofit/>
          </a:bodyPr>
          <a:lstStyle/>
          <a:p>
            <a:pPr marL="0" lvl="0" indent="0" algn="l" rtl="0">
              <a:lnSpc>
                <a:spcPct val="57803"/>
              </a:lnSpc>
              <a:spcBef>
                <a:spcPts val="0"/>
              </a:spcBef>
              <a:spcAft>
                <a:spcPts val="0"/>
              </a:spcAft>
              <a:buClr>
                <a:schemeClr val="dk2"/>
              </a:buClr>
              <a:buSzPts val="2400"/>
              <a:buFont typeface="Tahoma"/>
              <a:buNone/>
            </a:pPr>
            <a:r>
              <a:rPr lang="en-US">
                <a:latin typeface="Calibri" panose="020F0502020204030204" pitchFamily="34" charset="0"/>
                <a:ea typeface="Calibri" panose="020F0502020204030204" pitchFamily="34" charset="0"/>
                <a:cs typeface="Calibri" panose="020F0502020204030204" pitchFamily="34" charset="0"/>
                <a:sym typeface="Tahoma"/>
              </a:rPr>
              <a:t>Next Meeting (</a:t>
            </a:r>
            <a:r>
              <a:rPr lang="en-US">
                <a:solidFill>
                  <a:srgbClr val="FF0000"/>
                </a:solidFill>
                <a:highlight>
                  <a:srgbClr val="FFFF00"/>
                </a:highlight>
                <a:latin typeface="Calibri" panose="020F0502020204030204" pitchFamily="34" charset="0"/>
                <a:ea typeface="Calibri" panose="020F0502020204030204" pitchFamily="34" charset="0"/>
                <a:cs typeface="Calibri" panose="020F0502020204030204" pitchFamily="34" charset="0"/>
                <a:sym typeface="Tahoma"/>
              </a:rPr>
              <a:t>TBD</a:t>
            </a:r>
            <a:r>
              <a:rPr lang="en-US">
                <a:latin typeface="Calibri" panose="020F0502020204030204" pitchFamily="34" charset="0"/>
                <a:ea typeface="Calibri" panose="020F0502020204030204" pitchFamily="34" charset="0"/>
                <a:cs typeface="Calibri" panose="020F0502020204030204" pitchFamily="34" charset="0"/>
                <a:sym typeface="Tahoma"/>
              </a:rPr>
              <a:t>)</a:t>
            </a:r>
            <a:endParaRPr/>
          </a:p>
        </p:txBody>
      </p:sp>
      <p:sp>
        <p:nvSpPr>
          <p:cNvPr id="168" name="Google Shape;168;p23"/>
          <p:cNvSpPr txBox="1">
            <a:spLocks noGrp="1"/>
          </p:cNvSpPr>
          <p:nvPr>
            <p:ph type="body" idx="1"/>
          </p:nvPr>
        </p:nvSpPr>
        <p:spPr>
          <a:xfrm>
            <a:off x="609600" y="1085851"/>
            <a:ext cx="8229600" cy="3442309"/>
          </a:xfrm>
          <a:prstGeom prst="rect">
            <a:avLst/>
          </a:prstGeom>
          <a:noFill/>
          <a:ln>
            <a:noFill/>
          </a:ln>
        </p:spPr>
        <p:txBody>
          <a:bodyPr spcFirstLastPara="1" wrap="square" lIns="91425" tIns="45700" rIns="91425" bIns="45700" anchor="t" anchorCtr="0">
            <a:normAutofit fontScale="92500"/>
          </a:bodyPr>
          <a:lstStyle/>
          <a:p>
            <a:pPr marL="171450" lvl="0" indent="-48133" algn="l" rtl="0">
              <a:lnSpc>
                <a:spcPct val="90000"/>
              </a:lnSpc>
              <a:spcBef>
                <a:spcPts val="0"/>
              </a:spcBef>
              <a:spcAft>
                <a:spcPts val="0"/>
              </a:spcAft>
              <a:buClr>
                <a:schemeClr val="dk1"/>
              </a:buClr>
              <a:buSzPct val="100000"/>
              <a:buNone/>
            </a:pPr>
            <a:endParaRPr sz="2100">
              <a:latin typeface="Calibri" panose="020F0502020204030204" pitchFamily="34" charset="0"/>
              <a:ea typeface="Calibri" panose="020F0502020204030204" pitchFamily="34" charset="0"/>
              <a:cs typeface="Calibri" panose="020F0502020204030204" pitchFamily="34" charset="0"/>
              <a:sym typeface="Tahoma"/>
            </a:endParaRPr>
          </a:p>
          <a:p>
            <a:pPr marL="171450" lvl="0" indent="-83375" algn="l" rtl="0">
              <a:lnSpc>
                <a:spcPct val="90000"/>
              </a:lnSpc>
              <a:spcBef>
                <a:spcPts val="1200"/>
              </a:spcBef>
              <a:spcAft>
                <a:spcPts val="0"/>
              </a:spcAft>
              <a:buClr>
                <a:schemeClr val="dk1"/>
              </a:buClr>
              <a:buSzPct val="100000"/>
              <a:buNone/>
            </a:pPr>
            <a:endParaRPr>
              <a:latin typeface="Calibri" panose="020F0502020204030204" pitchFamily="34" charset="0"/>
              <a:ea typeface="Calibri" panose="020F0502020204030204" pitchFamily="34" charset="0"/>
              <a:cs typeface="Calibri" panose="020F0502020204030204" pitchFamily="34" charset="0"/>
              <a:sym typeface="Tahoma"/>
            </a:endParaRPr>
          </a:p>
          <a:p>
            <a:pPr marL="0" lvl="0" indent="0" algn="l" rtl="0">
              <a:lnSpc>
                <a:spcPct val="90000"/>
              </a:lnSpc>
              <a:spcBef>
                <a:spcPts val="1200"/>
              </a:spcBef>
              <a:spcAft>
                <a:spcPts val="0"/>
              </a:spcAft>
              <a:buClr>
                <a:schemeClr val="dk1"/>
              </a:buClr>
              <a:buSzPct val="100000"/>
              <a:buNone/>
            </a:pPr>
            <a:endParaRPr sz="2100">
              <a:latin typeface="Calibri" panose="020F0502020204030204" pitchFamily="34" charset="0"/>
              <a:ea typeface="Calibri" panose="020F0502020204030204" pitchFamily="34" charset="0"/>
              <a:cs typeface="Calibri" panose="020F0502020204030204" pitchFamily="34" charset="0"/>
              <a:sym typeface="Tahoma"/>
            </a:endParaRPr>
          </a:p>
          <a:p>
            <a:pPr marL="171450" lvl="0" indent="-48133" algn="l" rtl="0">
              <a:lnSpc>
                <a:spcPct val="90000"/>
              </a:lnSpc>
              <a:spcBef>
                <a:spcPts val="1200"/>
              </a:spcBef>
              <a:spcAft>
                <a:spcPts val="0"/>
              </a:spcAft>
              <a:buClr>
                <a:schemeClr val="dk1"/>
              </a:buClr>
              <a:buSzPct val="100000"/>
              <a:buNone/>
            </a:pPr>
            <a:endParaRPr sz="2100">
              <a:latin typeface="Calibri" panose="020F0502020204030204" pitchFamily="34" charset="0"/>
              <a:ea typeface="Calibri" panose="020F0502020204030204" pitchFamily="34" charset="0"/>
              <a:cs typeface="Calibri" panose="020F0502020204030204" pitchFamily="34" charset="0"/>
              <a:sym typeface="Tahoma"/>
            </a:endParaRPr>
          </a:p>
          <a:p>
            <a:pPr marL="171450" lvl="0" indent="-171450" algn="l" rtl="0">
              <a:lnSpc>
                <a:spcPct val="90000"/>
              </a:lnSpc>
              <a:spcBef>
                <a:spcPts val="1200"/>
              </a:spcBef>
              <a:spcAft>
                <a:spcPts val="0"/>
              </a:spcAft>
              <a:buClr>
                <a:schemeClr val="dk1"/>
              </a:buClr>
              <a:buSzPct val="100000"/>
              <a:buChar char="•"/>
            </a:pPr>
            <a:r>
              <a:rPr lang="en-US" sz="2400">
                <a:latin typeface="Calibri" panose="020F0502020204030204" pitchFamily="34" charset="0"/>
                <a:ea typeface="Calibri" panose="020F0502020204030204" pitchFamily="34" charset="0"/>
                <a:cs typeface="Calibri" panose="020F0502020204030204" pitchFamily="34" charset="0"/>
                <a:sym typeface="Tahoma"/>
              </a:rPr>
              <a:t>Mailing List: </a:t>
            </a:r>
            <a:r>
              <a:rPr lang="en-US" sz="2400" b="0" i="1" u="sng">
                <a:solidFill>
                  <a:schemeClr val="hlink"/>
                </a:solidFill>
                <a:hlinkClick r:id="rId3"/>
              </a:rPr>
              <a:t>hw-cwe-special-interest-group-sig-list@mitre.org</a:t>
            </a:r>
            <a:endParaRPr sz="2400" b="0" i="1"/>
          </a:p>
          <a:p>
            <a:pPr marL="543560" lvl="1" indent="-171481" algn="l" rtl="0">
              <a:lnSpc>
                <a:spcPct val="90000"/>
              </a:lnSpc>
              <a:spcBef>
                <a:spcPts val="825"/>
              </a:spcBef>
              <a:spcAft>
                <a:spcPts val="0"/>
              </a:spcAft>
              <a:buClr>
                <a:schemeClr val="dk1"/>
              </a:buClr>
              <a:buSzPct val="100000"/>
              <a:buChar char="•"/>
            </a:pPr>
            <a:r>
              <a:rPr lang="en-US" b="1" i="1"/>
              <a:t>NOTE: All mailing list items are archived publicly at:</a:t>
            </a:r>
            <a:endParaRPr/>
          </a:p>
          <a:p>
            <a:pPr marL="857250" lvl="2" indent="-171481" algn="l" rtl="0">
              <a:lnSpc>
                <a:spcPct val="90000"/>
              </a:lnSpc>
              <a:spcBef>
                <a:spcPts val="825"/>
              </a:spcBef>
              <a:spcAft>
                <a:spcPts val="0"/>
              </a:spcAft>
              <a:buClr>
                <a:schemeClr val="dk1"/>
              </a:buClr>
              <a:buSzPct val="54166"/>
              <a:buChar char="•"/>
            </a:pPr>
            <a:r>
              <a:rPr lang="en-US" b="0" i="1" u="sng">
                <a:solidFill>
                  <a:schemeClr val="hlink"/>
                </a:solidFill>
                <a:hlinkClick r:id="rId4"/>
              </a:rPr>
              <a:t>https://www.mail-archive.com/hw-cwe-special-interest-group-sig-list@mitre.org/</a:t>
            </a:r>
            <a:endParaRPr sz="2400" b="0" i="1"/>
          </a:p>
          <a:p>
            <a:pPr marL="171450" lvl="0" indent="-171481" algn="l" rtl="0">
              <a:lnSpc>
                <a:spcPct val="90000"/>
              </a:lnSpc>
              <a:spcBef>
                <a:spcPts val="1200"/>
              </a:spcBef>
              <a:spcAft>
                <a:spcPts val="0"/>
              </a:spcAft>
              <a:buClr>
                <a:schemeClr val="dk1"/>
              </a:buClr>
              <a:buSzPct val="100000"/>
              <a:buChar char="•"/>
            </a:pPr>
            <a:r>
              <a:rPr lang="en-US" sz="2100">
                <a:latin typeface="Calibri" panose="020F0502020204030204" pitchFamily="34" charset="0"/>
                <a:ea typeface="Calibri" panose="020F0502020204030204" pitchFamily="34" charset="0"/>
                <a:cs typeface="Calibri" panose="020F0502020204030204" pitchFamily="34" charset="0"/>
                <a:sym typeface="Tahoma"/>
              </a:rPr>
              <a:t>What would members of this body like to see for the next HW SIG agenda?</a:t>
            </a:r>
            <a:endParaRPr/>
          </a:p>
          <a:p>
            <a:pPr marL="171450" lvl="0" indent="-171481" algn="l" rtl="0">
              <a:lnSpc>
                <a:spcPct val="90000"/>
              </a:lnSpc>
              <a:spcBef>
                <a:spcPts val="1200"/>
              </a:spcBef>
              <a:spcAft>
                <a:spcPts val="0"/>
              </a:spcAft>
              <a:buClr>
                <a:schemeClr val="dk1"/>
              </a:buClr>
              <a:buSzPct val="100000"/>
              <a:buChar char="•"/>
            </a:pPr>
            <a:r>
              <a:rPr lang="en-US" sz="2100">
                <a:latin typeface="Calibri" panose="020F0502020204030204" pitchFamily="34" charset="0"/>
                <a:ea typeface="Calibri" panose="020F0502020204030204" pitchFamily="34" charset="0"/>
                <a:cs typeface="Calibri" panose="020F0502020204030204" pitchFamily="34" charset="0"/>
                <a:sym typeface="Tahoma"/>
              </a:rPr>
              <a:t>Questions, Requests to present? Please let us know. </a:t>
            </a:r>
            <a:endParaRPr sz="2100">
              <a:latin typeface="Calibri" panose="020F0502020204030204" pitchFamily="34" charset="0"/>
              <a:ea typeface="Calibri" panose="020F0502020204030204" pitchFamily="34" charset="0"/>
              <a:cs typeface="Calibri" panose="020F0502020204030204" pitchFamily="34" charset="0"/>
              <a:sym typeface="Tahoma"/>
            </a:endParaRPr>
          </a:p>
          <a:p>
            <a:pPr marL="286385" lvl="1" indent="0" algn="l" rtl="0">
              <a:lnSpc>
                <a:spcPct val="90000"/>
              </a:lnSpc>
              <a:spcBef>
                <a:spcPts val="825"/>
              </a:spcBef>
              <a:spcAft>
                <a:spcPts val="0"/>
              </a:spcAft>
              <a:buClr>
                <a:schemeClr val="dk1"/>
              </a:buClr>
              <a:buSzPct val="100000"/>
              <a:buNone/>
            </a:pPr>
            <a:endParaRPr sz="1800">
              <a:latin typeface="Calibri" panose="020F0502020204030204" pitchFamily="34" charset="0"/>
              <a:ea typeface="Calibri" panose="020F0502020204030204" pitchFamily="34" charset="0"/>
              <a:cs typeface="Calibri" panose="020F0502020204030204" pitchFamily="34" charset="0"/>
              <a:sym typeface="Tahoma"/>
            </a:endParaRPr>
          </a:p>
          <a:p>
            <a:pPr marL="171450" lvl="0" indent="-48133" algn="l" rtl="0">
              <a:lnSpc>
                <a:spcPct val="90000"/>
              </a:lnSpc>
              <a:spcBef>
                <a:spcPts val="1200"/>
              </a:spcBef>
              <a:spcAft>
                <a:spcPts val="0"/>
              </a:spcAft>
              <a:buClr>
                <a:schemeClr val="dk1"/>
              </a:buClr>
              <a:buSzPct val="100000"/>
              <a:buNone/>
            </a:pPr>
            <a:endParaRPr sz="2100">
              <a:latin typeface="Calibri" panose="020F0502020204030204" pitchFamily="34" charset="0"/>
              <a:ea typeface="Calibri" panose="020F0502020204030204" pitchFamily="34" charset="0"/>
              <a:cs typeface="Calibri" panose="020F0502020204030204" pitchFamily="34" charset="0"/>
              <a:sym typeface="Tahoma"/>
            </a:endParaRPr>
          </a:p>
        </p:txBody>
      </p:sp>
      <p:sp>
        <p:nvSpPr>
          <p:cNvPr id="169" name="Google Shape;169;p23"/>
          <p:cNvSpPr txBox="1">
            <a:spLocks noGrp="1"/>
          </p:cNvSpPr>
          <p:nvPr>
            <p:ph type="sldNum" idx="12"/>
          </p:nvPr>
        </p:nvSpPr>
        <p:spPr>
          <a:xfrm>
            <a:off x="8343435" y="4594622"/>
            <a:ext cx="495766" cy="13568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solidFill>
                  <a:srgbClr val="C1CD23"/>
                </a:solidFill>
              </a:rPr>
              <a:t>|</a:t>
            </a:r>
            <a:r>
              <a:rPr lang="en-US"/>
              <a:t> </a:t>
            </a:r>
            <a:fld id="{00000000-1234-1234-1234-123412341234}" type="slidenum">
              <a:rPr lang="en-US">
                <a:solidFill>
                  <a:srgbClr val="7F7F7F"/>
                </a:solidFill>
              </a:rPr>
              <a:t>17</a:t>
            </a:fld>
            <a:r>
              <a:rPr lang="en-US"/>
              <a:t> </a:t>
            </a:r>
            <a:r>
              <a:rPr lang="en-US">
                <a:solidFill>
                  <a:srgbClr val="C1CD23"/>
                </a:solidFill>
              </a:rPr>
              <a:t>|</a:t>
            </a:r>
            <a:endParaRPr/>
          </a:p>
        </p:txBody>
      </p:sp>
      <p:sp>
        <p:nvSpPr>
          <p:cNvPr id="170" name="Google Shape;170;p23"/>
          <p:cNvSpPr/>
          <p:nvPr/>
        </p:nvSpPr>
        <p:spPr>
          <a:xfrm>
            <a:off x="2221230" y="1393669"/>
            <a:ext cx="5006340" cy="536804"/>
          </a:xfrm>
          <a:prstGeom prst="roundRect">
            <a:avLst>
              <a:gd name="adj" fmla="val 16667"/>
            </a:avLst>
          </a:prstGeom>
          <a:solidFill>
            <a:srgbClr val="FFC000"/>
          </a:solidFill>
          <a:ln w="12700" cap="flat" cmpd="sng">
            <a:solidFill>
              <a:srgbClr val="0082A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Calibri" panose="020F0502020204030204" pitchFamily="34" charset="0"/>
                <a:ea typeface="Calibri" panose="020F0502020204030204" pitchFamily="34" charset="0"/>
                <a:cs typeface="Calibri" panose="020F0502020204030204" pitchFamily="34" charset="0"/>
                <a:sym typeface="Tahoma"/>
              </a:rPr>
              <a:t>CWE@MITRE.ORG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25575E-8C51-7CD3-B84D-F2F017239C13}"/>
              </a:ext>
            </a:extLst>
          </p:cNvPr>
          <p:cNvSpPr>
            <a:spLocks noGrp="1"/>
          </p:cNvSpPr>
          <p:nvPr>
            <p:ph type="ctrTitle"/>
          </p:nvPr>
        </p:nvSpPr>
        <p:spPr/>
        <p:txBody>
          <a:bodyPr/>
          <a:lstStyle/>
          <a:p>
            <a:r>
              <a:rPr lang="en-US"/>
              <a:t>Backup</a:t>
            </a:r>
          </a:p>
        </p:txBody>
      </p:sp>
      <p:sp>
        <p:nvSpPr>
          <p:cNvPr id="4" name="Slide Number Placeholder 3">
            <a:extLst>
              <a:ext uri="{FF2B5EF4-FFF2-40B4-BE49-F238E27FC236}">
                <a16:creationId xmlns:a16="http://schemas.microsoft.com/office/drawing/2014/main" id="{3E89E759-40AF-CDAA-3B39-DF802F5EDFAF}"/>
              </a:ext>
            </a:extLst>
          </p:cNvPr>
          <p:cNvSpPr>
            <a:spLocks noGrp="1"/>
          </p:cNvSpPr>
          <p:nvPr>
            <p:ph type="sldNum" idx="12"/>
          </p:nvPr>
        </p:nvSpPr>
        <p:spPr/>
        <p:txBody>
          <a:bodyPr/>
          <a:lstStyle/>
          <a:p>
            <a:pPr marL="0" lvl="0" indent="0" algn="r" rtl="0">
              <a:spcBef>
                <a:spcPts val="0"/>
              </a:spcBef>
              <a:spcAft>
                <a:spcPts val="0"/>
              </a:spcAft>
              <a:buNone/>
            </a:pPr>
            <a:r>
              <a:rPr lang="en-US"/>
              <a:t>|</a:t>
            </a:r>
            <a:r>
              <a:rPr lang="en-US">
                <a:solidFill>
                  <a:srgbClr val="888888"/>
                </a:solidFill>
              </a:rPr>
              <a:t> </a:t>
            </a:r>
            <a:fld id="{00000000-1234-1234-1234-123412341234}" type="slidenum">
              <a:rPr lang="en-US" smtClean="0">
                <a:solidFill>
                  <a:srgbClr val="7F7F7F"/>
                </a:solidFill>
              </a:rPr>
              <a:t>18</a:t>
            </a:fld>
            <a:r>
              <a:rPr lang="en-US">
                <a:solidFill>
                  <a:srgbClr val="888888"/>
                </a:solidFill>
              </a:rPr>
              <a:t> </a:t>
            </a:r>
            <a:r>
              <a:rPr lang="en-US"/>
              <a:t>|</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28628421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72C1F5-A486-8579-DB77-52590028803E}"/>
              </a:ext>
            </a:extLst>
          </p:cNvPr>
          <p:cNvSpPr>
            <a:spLocks noGrp="1"/>
          </p:cNvSpPr>
          <p:nvPr>
            <p:ph type="title"/>
          </p:nvPr>
        </p:nvSpPr>
        <p:spPr/>
        <p:txBody>
          <a:bodyPr>
            <a:normAutofit fontScale="90000"/>
          </a:bodyPr>
          <a:lstStyle/>
          <a:p>
            <a:r>
              <a:rPr lang="en-US"/>
              <a:t>Popular CWEs in NVD excluding Software CWEs</a:t>
            </a:r>
          </a:p>
        </p:txBody>
      </p:sp>
      <p:sp>
        <p:nvSpPr>
          <p:cNvPr id="5" name="Text Placeholder 4">
            <a:extLst>
              <a:ext uri="{FF2B5EF4-FFF2-40B4-BE49-F238E27FC236}">
                <a16:creationId xmlns:a16="http://schemas.microsoft.com/office/drawing/2014/main" id="{76060BCA-CEA5-63F6-AB07-9CC79236215D}"/>
              </a:ext>
            </a:extLst>
          </p:cNvPr>
          <p:cNvSpPr>
            <a:spLocks noGrp="1"/>
          </p:cNvSpPr>
          <p:nvPr>
            <p:ph type="body" idx="1"/>
          </p:nvPr>
        </p:nvSpPr>
        <p:spPr>
          <a:xfrm>
            <a:off x="609601" y="1085851"/>
            <a:ext cx="2827130" cy="3442309"/>
          </a:xfrm>
        </p:spPr>
        <p:txBody>
          <a:bodyPr/>
          <a:lstStyle/>
          <a:p>
            <a:r>
              <a:rPr lang="en-US"/>
              <a:t>33 unique HW CWEs with </a:t>
            </a:r>
            <a:r>
              <a:rPr lang="en-US" i="1"/>
              <a:t>at least</a:t>
            </a:r>
            <a:r>
              <a:rPr lang="en-US"/>
              <a:t> 1 CVE in NVD.</a:t>
            </a:r>
          </a:p>
          <a:p>
            <a:r>
              <a:rPr lang="en-US"/>
              <a:t>16 HW CWEs with </a:t>
            </a:r>
            <a:r>
              <a:rPr lang="en-US" i="1"/>
              <a:t>only</a:t>
            </a:r>
            <a:r>
              <a:rPr lang="en-US"/>
              <a:t> 1 CVE</a:t>
            </a:r>
          </a:p>
          <a:p>
            <a:r>
              <a:rPr lang="en-US"/>
              <a:t>11 HW CWEs with 2 CVEs</a:t>
            </a:r>
          </a:p>
        </p:txBody>
      </p:sp>
      <p:sp>
        <p:nvSpPr>
          <p:cNvPr id="3" name="Slide Number Placeholder 2">
            <a:extLst>
              <a:ext uri="{FF2B5EF4-FFF2-40B4-BE49-F238E27FC236}">
                <a16:creationId xmlns:a16="http://schemas.microsoft.com/office/drawing/2014/main" id="{63FFD1E2-EDBC-9939-4C8D-6FD111AA3AFE}"/>
              </a:ext>
            </a:extLst>
          </p:cNvPr>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19</a:t>
            </a:fld>
            <a:r>
              <a:rPr lang="en-US"/>
              <a:t> | </a:t>
            </a:r>
            <a:endParaRPr/>
          </a:p>
        </p:txBody>
      </p:sp>
      <p:graphicFrame>
        <p:nvGraphicFramePr>
          <p:cNvPr id="6" name="Table 5">
            <a:extLst>
              <a:ext uri="{FF2B5EF4-FFF2-40B4-BE49-F238E27FC236}">
                <a16:creationId xmlns:a16="http://schemas.microsoft.com/office/drawing/2014/main" id="{172173E4-C7F4-8764-BB84-6AA9BB53C416}"/>
              </a:ext>
            </a:extLst>
          </p:cNvPr>
          <p:cNvGraphicFramePr>
            <a:graphicFrameLocks noGrp="1"/>
          </p:cNvGraphicFramePr>
          <p:nvPr>
            <p:extLst>
              <p:ext uri="{D42A27DB-BD31-4B8C-83A1-F6EECF244321}">
                <p14:modId xmlns:p14="http://schemas.microsoft.com/office/powerpoint/2010/main" val="3164376760"/>
              </p:ext>
            </p:extLst>
          </p:nvPr>
        </p:nvGraphicFramePr>
        <p:xfrm>
          <a:off x="3586922" y="1204567"/>
          <a:ext cx="5557078" cy="2743200"/>
        </p:xfrm>
        <a:graphic>
          <a:graphicData uri="http://schemas.openxmlformats.org/drawingml/2006/table">
            <a:tbl>
              <a:tblPr>
                <a:tableStyleId>{18C393F8-B9DE-4390-8938-F54ADC8D89B0}</a:tableStyleId>
              </a:tblPr>
              <a:tblGrid>
                <a:gridCol w="292477">
                  <a:extLst>
                    <a:ext uri="{9D8B030D-6E8A-4147-A177-3AD203B41FA5}">
                      <a16:colId xmlns:a16="http://schemas.microsoft.com/office/drawing/2014/main" val="3817534416"/>
                    </a:ext>
                  </a:extLst>
                </a:gridCol>
                <a:gridCol w="5264601">
                  <a:extLst>
                    <a:ext uri="{9D8B030D-6E8A-4147-A177-3AD203B41FA5}">
                      <a16:colId xmlns:a16="http://schemas.microsoft.com/office/drawing/2014/main" val="1813106610"/>
                    </a:ext>
                  </a:extLst>
                </a:gridCol>
              </a:tblGrid>
              <a:tr h="182880">
                <a:tc>
                  <a:txBody>
                    <a:bodyPr/>
                    <a:lstStyle/>
                    <a:p>
                      <a:pPr algn="l" fontAlgn="b"/>
                      <a:r>
                        <a:rPr lang="en-US" sz="1100" b="0" i="0" u="none" strike="noStrike">
                          <a:solidFill>
                            <a:srgbClr val="000000"/>
                          </a:solidFill>
                          <a:effectLst/>
                          <a:latin typeface="Aptos Narrow" panose="020B0004020202020204" pitchFamily="34" charset="0"/>
                        </a:rPr>
                        <a:t>13</a:t>
                      </a:r>
                    </a:p>
                  </a:txBody>
                  <a:tcPr marL="7620" marR="7620" marT="7620" marB="0" anchor="b"/>
                </a:tc>
                <a:tc>
                  <a:txBody>
                    <a:bodyPr/>
                    <a:lstStyle/>
                    <a:p>
                      <a:pPr algn="l" fontAlgn="b"/>
                      <a:r>
                        <a:rPr lang="en-US" sz="1100" u="none" strike="noStrike">
                          <a:effectLst/>
                        </a:rPr>
                        <a:t> CWE-1220: Insufficient Granularity of Access Control</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479081703"/>
                  </a:ext>
                </a:extLst>
              </a:tr>
              <a:tr h="182880">
                <a:tc>
                  <a:txBody>
                    <a:bodyPr/>
                    <a:lstStyle/>
                    <a:p>
                      <a:pPr algn="l" fontAlgn="b"/>
                      <a:r>
                        <a:rPr lang="en-US" sz="1100" b="0" i="0" u="none" strike="noStrike">
                          <a:solidFill>
                            <a:srgbClr val="000000"/>
                          </a:solidFill>
                          <a:effectLst/>
                          <a:latin typeface="Aptos Narrow" panose="020B0004020202020204" pitchFamily="34" charset="0"/>
                        </a:rPr>
                        <a:t>4</a:t>
                      </a:r>
                    </a:p>
                  </a:txBody>
                  <a:tcPr marL="7620" marR="7620" marT="7620" marB="0" anchor="b"/>
                </a:tc>
                <a:tc>
                  <a:txBody>
                    <a:bodyPr/>
                    <a:lstStyle/>
                    <a:p>
                      <a:pPr algn="l" fontAlgn="b"/>
                      <a:r>
                        <a:rPr lang="en-US" sz="1100" u="none" strike="noStrike">
                          <a:effectLst/>
                        </a:rPr>
                        <a:t> CWE-1320: Improper Protection for Outbound Error Messages and Alert Signals</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586198470"/>
                  </a:ext>
                </a:extLst>
              </a:tr>
              <a:tr h="182880">
                <a:tc>
                  <a:txBody>
                    <a:bodyPr/>
                    <a:lstStyle/>
                    <a:p>
                      <a:pPr algn="l" fontAlgn="b"/>
                      <a:r>
                        <a:rPr lang="en-US" sz="1100" b="0" i="0" u="none" strike="noStrike">
                          <a:solidFill>
                            <a:srgbClr val="000000"/>
                          </a:solidFill>
                          <a:effectLst/>
                          <a:latin typeface="Aptos Narrow" panose="020B0004020202020204" pitchFamily="34" charset="0"/>
                        </a:rPr>
                        <a:t>3</a:t>
                      </a:r>
                    </a:p>
                  </a:txBody>
                  <a:tcPr marL="7620" marR="7620" marT="7620" marB="0" anchor="b"/>
                </a:tc>
                <a:tc>
                  <a:txBody>
                    <a:bodyPr/>
                    <a:lstStyle/>
                    <a:p>
                      <a:pPr algn="l" fontAlgn="b"/>
                      <a:r>
                        <a:rPr lang="en-US" sz="1100" u="none" strike="noStrike">
                          <a:effectLst/>
                        </a:rPr>
                        <a:t> CWE-1357: Reliance on Insufficiently Trustworthy Component</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68807141"/>
                  </a:ext>
                </a:extLst>
              </a:tr>
              <a:tr h="182880">
                <a:tc>
                  <a:txBody>
                    <a:bodyPr/>
                    <a:lstStyle/>
                    <a:p>
                      <a:pPr algn="l" fontAlgn="b"/>
                      <a:r>
                        <a:rPr lang="en-US" sz="1100" b="0" i="0" u="none" strike="noStrike">
                          <a:solidFill>
                            <a:srgbClr val="000000"/>
                          </a:solidFill>
                          <a:effectLst/>
                          <a:latin typeface="Aptos Narrow" panose="020B0004020202020204" pitchFamily="34" charset="0"/>
                        </a:rPr>
                        <a:t>3</a:t>
                      </a:r>
                    </a:p>
                  </a:txBody>
                  <a:tcPr marL="7620" marR="7620" marT="7620" marB="0" anchor="b"/>
                </a:tc>
                <a:tc>
                  <a:txBody>
                    <a:bodyPr/>
                    <a:lstStyle/>
                    <a:p>
                      <a:pPr algn="l" fontAlgn="b"/>
                      <a:r>
                        <a:rPr lang="en-US" sz="1100" u="none" strike="noStrike">
                          <a:effectLst/>
                        </a:rPr>
                        <a:t> CWE-1295: Debug Messages Revealing Unnecessary Information</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990280206"/>
                  </a:ext>
                </a:extLst>
              </a:tr>
              <a:tr h="182880">
                <a:tc>
                  <a:txBody>
                    <a:bodyPr/>
                    <a:lstStyle/>
                    <a:p>
                      <a:pPr algn="l" fontAlgn="b"/>
                      <a:r>
                        <a:rPr lang="en-US" sz="1100" b="0" i="0" u="none" strike="noStrike">
                          <a:solidFill>
                            <a:srgbClr val="000000"/>
                          </a:solidFill>
                          <a:effectLst/>
                          <a:latin typeface="Aptos Narrow" panose="020B0004020202020204" pitchFamily="34" charset="0"/>
                        </a:rPr>
                        <a:t>3</a:t>
                      </a:r>
                    </a:p>
                  </a:txBody>
                  <a:tcPr marL="7620" marR="7620" marT="7620" marB="0" anchor="b"/>
                </a:tc>
                <a:tc>
                  <a:txBody>
                    <a:bodyPr/>
                    <a:lstStyle/>
                    <a:p>
                      <a:pPr algn="l" fontAlgn="b"/>
                      <a:r>
                        <a:rPr lang="en-US" sz="1100" u="none" strike="noStrike">
                          <a:effectLst/>
                        </a:rPr>
                        <a:t> CWE-1258: Exposure of Sensitive System Information Due to Uncleared Debug Information</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864417194"/>
                  </a:ext>
                </a:extLst>
              </a:tr>
              <a:tr h="182880">
                <a:tc>
                  <a:txBody>
                    <a:bodyPr/>
                    <a:lstStyle/>
                    <a:p>
                      <a:pPr algn="l" fontAlgn="b"/>
                      <a:r>
                        <a:rPr lang="en-US" sz="1100" b="0" i="0" u="none" strike="noStrike">
                          <a:solidFill>
                            <a:srgbClr val="000000"/>
                          </a:solidFill>
                          <a:effectLst/>
                          <a:latin typeface="Aptos Narrow" panose="020B0004020202020204" pitchFamily="34" charset="0"/>
                        </a:rPr>
                        <a:t>3</a:t>
                      </a:r>
                    </a:p>
                  </a:txBody>
                  <a:tcPr marL="7620" marR="7620" marT="7620" marB="0" anchor="b"/>
                </a:tc>
                <a:tc>
                  <a:txBody>
                    <a:bodyPr/>
                    <a:lstStyle/>
                    <a:p>
                      <a:pPr algn="l" fontAlgn="b"/>
                      <a:r>
                        <a:rPr lang="en-US" sz="1100" u="none" strike="noStrike">
                          <a:effectLst/>
                        </a:rPr>
                        <a:t> CWE-1240: Use of a Cryptographic Primitive with a Risky Implementation</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063248009"/>
                  </a:ext>
                </a:extLst>
              </a:tr>
              <a:tr h="182880">
                <a:tc>
                  <a:txBody>
                    <a:bodyPr/>
                    <a:lstStyle/>
                    <a:p>
                      <a:pPr algn="l" fontAlgn="b"/>
                      <a:r>
                        <a:rPr lang="en-US" sz="1100" b="0" i="0" u="none" strike="noStrike">
                          <a:solidFill>
                            <a:srgbClr val="000000"/>
                          </a:solidFill>
                          <a:effectLst/>
                          <a:latin typeface="Aptos Narrow" panose="020B0004020202020204" pitchFamily="34" charset="0"/>
                        </a:rPr>
                        <a:t>2</a:t>
                      </a:r>
                    </a:p>
                  </a:txBody>
                  <a:tcPr marL="7620" marR="7620" marT="7620" marB="0" anchor="b"/>
                </a:tc>
                <a:tc>
                  <a:txBody>
                    <a:bodyPr/>
                    <a:lstStyle/>
                    <a:p>
                      <a:pPr algn="l" fontAlgn="b"/>
                      <a:r>
                        <a:rPr lang="en-US" sz="1100" u="none" strike="noStrike">
                          <a:effectLst/>
                        </a:rPr>
                        <a:t> CWE-1332: Improper Handling of Faults that Lead to Instruction Skips</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840710719"/>
                  </a:ext>
                </a:extLst>
              </a:tr>
              <a:tr h="182880">
                <a:tc>
                  <a:txBody>
                    <a:bodyPr/>
                    <a:lstStyle/>
                    <a:p>
                      <a:pPr algn="l" fontAlgn="b"/>
                      <a:r>
                        <a:rPr lang="en-US" sz="1100" b="0" i="0" u="none" strike="noStrike">
                          <a:solidFill>
                            <a:srgbClr val="000000"/>
                          </a:solidFill>
                          <a:effectLst/>
                          <a:latin typeface="Aptos Narrow" panose="020B0004020202020204" pitchFamily="34" charset="0"/>
                        </a:rPr>
                        <a:t>2</a:t>
                      </a:r>
                    </a:p>
                  </a:txBody>
                  <a:tcPr marL="7620" marR="7620" marT="7620" marB="0" anchor="b"/>
                </a:tc>
                <a:tc>
                  <a:txBody>
                    <a:bodyPr/>
                    <a:lstStyle/>
                    <a:p>
                      <a:pPr algn="l" fontAlgn="b"/>
                      <a:r>
                        <a:rPr lang="en-US" sz="1100" u="none" strike="noStrike">
                          <a:effectLst/>
                        </a:rPr>
                        <a:t> CWE-1319: Improper Protection against Electromagnetic Fault Injection (EM-FI)</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646289851"/>
                  </a:ext>
                </a:extLst>
              </a:tr>
              <a:tr h="182880">
                <a:tc>
                  <a:txBody>
                    <a:bodyPr/>
                    <a:lstStyle/>
                    <a:p>
                      <a:pPr algn="l" fontAlgn="b"/>
                      <a:r>
                        <a:rPr lang="en-US" sz="1100" b="0" i="0" u="none" strike="noStrike">
                          <a:solidFill>
                            <a:srgbClr val="000000"/>
                          </a:solidFill>
                          <a:effectLst/>
                          <a:latin typeface="Aptos Narrow" panose="020B0004020202020204" pitchFamily="34" charset="0"/>
                        </a:rPr>
                        <a:t>2</a:t>
                      </a:r>
                    </a:p>
                  </a:txBody>
                  <a:tcPr marL="7620" marR="7620" marT="7620" marB="0" anchor="b"/>
                </a:tc>
                <a:tc>
                  <a:txBody>
                    <a:bodyPr/>
                    <a:lstStyle/>
                    <a:p>
                      <a:pPr algn="l" fontAlgn="b"/>
                      <a:r>
                        <a:rPr lang="en-US" sz="1100" u="none" strike="noStrike">
                          <a:effectLst/>
                        </a:rPr>
                        <a:t> CWE-1303: Non-Transparent Sharing of Microarchitectural Resources</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686499874"/>
                  </a:ext>
                </a:extLst>
              </a:tr>
              <a:tr h="182880">
                <a:tc>
                  <a:txBody>
                    <a:bodyPr/>
                    <a:lstStyle/>
                    <a:p>
                      <a:pPr algn="l" fontAlgn="b"/>
                      <a:r>
                        <a:rPr lang="en-US" sz="1100" b="0" i="0" u="none" strike="noStrike">
                          <a:solidFill>
                            <a:srgbClr val="000000"/>
                          </a:solidFill>
                          <a:effectLst/>
                          <a:latin typeface="Aptos Narrow" panose="020B0004020202020204" pitchFamily="34" charset="0"/>
                        </a:rPr>
                        <a:t>2</a:t>
                      </a:r>
                    </a:p>
                  </a:txBody>
                  <a:tcPr marL="7620" marR="7620" marT="7620" marB="0" anchor="b"/>
                </a:tc>
                <a:tc>
                  <a:txBody>
                    <a:bodyPr/>
                    <a:lstStyle/>
                    <a:p>
                      <a:pPr algn="l" fontAlgn="b"/>
                      <a:r>
                        <a:rPr lang="en-US" sz="1100" u="none" strike="noStrike">
                          <a:effectLst/>
                        </a:rPr>
                        <a:t> CWE-1299: Missing Protection Mechanism for Alternate Hardware Interface</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227494389"/>
                  </a:ext>
                </a:extLst>
              </a:tr>
              <a:tr h="182880">
                <a:tc>
                  <a:txBody>
                    <a:bodyPr/>
                    <a:lstStyle/>
                    <a:p>
                      <a:pPr algn="l" fontAlgn="b"/>
                      <a:r>
                        <a:rPr lang="en-US" sz="1100" b="0" i="0" u="none" strike="noStrike">
                          <a:solidFill>
                            <a:srgbClr val="000000"/>
                          </a:solidFill>
                          <a:effectLst/>
                          <a:latin typeface="Aptos Narrow" panose="020B0004020202020204" pitchFamily="34" charset="0"/>
                        </a:rPr>
                        <a:t>2</a:t>
                      </a:r>
                    </a:p>
                  </a:txBody>
                  <a:tcPr marL="7620" marR="7620" marT="7620" marB="0" anchor="b"/>
                </a:tc>
                <a:tc>
                  <a:txBody>
                    <a:bodyPr/>
                    <a:lstStyle/>
                    <a:p>
                      <a:pPr algn="l" fontAlgn="b"/>
                      <a:r>
                        <a:rPr lang="en-US" sz="1100" u="none" strike="noStrike">
                          <a:effectLst/>
                        </a:rPr>
                        <a:t> CWE-1298: Hardware Logic Contains Race Conditions</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982161462"/>
                  </a:ext>
                </a:extLst>
              </a:tr>
              <a:tr h="182880">
                <a:tc>
                  <a:txBody>
                    <a:bodyPr/>
                    <a:lstStyle/>
                    <a:p>
                      <a:pPr algn="l" fontAlgn="b"/>
                      <a:r>
                        <a:rPr lang="en-US" sz="1100" b="0" i="0" u="none" strike="noStrike">
                          <a:solidFill>
                            <a:srgbClr val="000000"/>
                          </a:solidFill>
                          <a:effectLst/>
                          <a:latin typeface="Aptos Narrow" panose="020B0004020202020204" pitchFamily="34" charset="0"/>
                        </a:rPr>
                        <a:t>2</a:t>
                      </a:r>
                    </a:p>
                  </a:txBody>
                  <a:tcPr marL="7620" marR="7620" marT="7620" marB="0" anchor="b"/>
                </a:tc>
                <a:tc>
                  <a:txBody>
                    <a:bodyPr/>
                    <a:lstStyle/>
                    <a:p>
                      <a:pPr algn="l" fontAlgn="b"/>
                      <a:r>
                        <a:rPr lang="en-US" sz="1100" u="none" strike="noStrike">
                          <a:effectLst/>
                        </a:rPr>
                        <a:t> CWE-1281: Sequence of Processor Instructions Leads to Unexpected Behavior</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479512337"/>
                  </a:ext>
                </a:extLst>
              </a:tr>
              <a:tr h="182880">
                <a:tc>
                  <a:txBody>
                    <a:bodyPr/>
                    <a:lstStyle/>
                    <a:p>
                      <a:pPr algn="l" fontAlgn="b"/>
                      <a:r>
                        <a:rPr lang="en-US" sz="1100" b="0" i="0" u="none" strike="noStrike">
                          <a:solidFill>
                            <a:srgbClr val="000000"/>
                          </a:solidFill>
                          <a:effectLst/>
                          <a:latin typeface="Aptos Narrow" panose="020B0004020202020204" pitchFamily="34" charset="0"/>
                        </a:rPr>
                        <a:t>2</a:t>
                      </a:r>
                    </a:p>
                  </a:txBody>
                  <a:tcPr marL="7620" marR="7620" marT="7620" marB="0" anchor="b"/>
                </a:tc>
                <a:tc>
                  <a:txBody>
                    <a:bodyPr/>
                    <a:lstStyle/>
                    <a:p>
                      <a:pPr algn="l" fontAlgn="b"/>
                      <a:r>
                        <a:rPr lang="en-US" sz="1100" u="none" strike="noStrike">
                          <a:effectLst/>
                        </a:rPr>
                        <a:t> CWE-1279: Cryptographic Operations are run Before Supporting Units are Ready</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449341251"/>
                  </a:ext>
                </a:extLst>
              </a:tr>
              <a:tr h="182880">
                <a:tc>
                  <a:txBody>
                    <a:bodyPr/>
                    <a:lstStyle/>
                    <a:p>
                      <a:pPr algn="l" fontAlgn="b"/>
                      <a:r>
                        <a:rPr lang="en-US" sz="1100" b="0" i="0" u="none" strike="noStrike">
                          <a:solidFill>
                            <a:srgbClr val="000000"/>
                          </a:solidFill>
                          <a:effectLst/>
                          <a:latin typeface="Aptos Narrow" panose="020B0004020202020204" pitchFamily="34" charset="0"/>
                        </a:rPr>
                        <a:t>2</a:t>
                      </a:r>
                    </a:p>
                  </a:txBody>
                  <a:tcPr marL="7620" marR="7620" marT="7620" marB="0" anchor="b"/>
                </a:tc>
                <a:tc>
                  <a:txBody>
                    <a:bodyPr/>
                    <a:lstStyle/>
                    <a:p>
                      <a:pPr algn="l" fontAlgn="b"/>
                      <a:r>
                        <a:rPr lang="en-US" sz="1100" u="none" strike="noStrike">
                          <a:effectLst/>
                        </a:rPr>
                        <a:t> CWE-1269: Product Released in Non-Release Configuration</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709969742"/>
                  </a:ext>
                </a:extLst>
              </a:tr>
              <a:tr h="182880">
                <a:tc>
                  <a:txBody>
                    <a:bodyPr/>
                    <a:lstStyle/>
                    <a:p>
                      <a:pPr algn="l" fontAlgn="b"/>
                      <a:r>
                        <a:rPr lang="en-US" sz="1100" b="0" i="0" u="none" strike="noStrike">
                          <a:solidFill>
                            <a:srgbClr val="000000"/>
                          </a:solidFill>
                          <a:effectLst/>
                          <a:latin typeface="Aptos Narrow" panose="020B0004020202020204" pitchFamily="34" charset="0"/>
                        </a:rPr>
                        <a:t>2</a:t>
                      </a:r>
                    </a:p>
                  </a:txBody>
                  <a:tcPr marL="7620" marR="7620" marT="7620" marB="0" anchor="b"/>
                </a:tc>
                <a:tc>
                  <a:txBody>
                    <a:bodyPr/>
                    <a:lstStyle/>
                    <a:p>
                      <a:pPr algn="l" fontAlgn="b"/>
                      <a:r>
                        <a:rPr lang="en-US" sz="1100" u="none" strike="noStrike">
                          <a:effectLst/>
                        </a:rPr>
                        <a:t> CWE-1263: Improper Physical Access Control</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989567297"/>
                  </a:ext>
                </a:extLst>
              </a:tr>
            </a:tbl>
          </a:graphicData>
        </a:graphic>
      </p:graphicFrame>
    </p:spTree>
    <p:extLst>
      <p:ext uri="{BB962C8B-B14F-4D97-AF65-F5344CB8AC3E}">
        <p14:creationId xmlns:p14="http://schemas.microsoft.com/office/powerpoint/2010/main" val="2438993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sp>
        <p:nvSpPr>
          <p:cNvPr id="88" name="Google Shape;88;p12"/>
          <p:cNvSpPr txBox="1">
            <a:spLocks noGrp="1"/>
          </p:cNvSpPr>
          <p:nvPr>
            <p:ph type="title"/>
          </p:nvPr>
        </p:nvSpPr>
        <p:spPr>
          <a:xfrm>
            <a:off x="609601" y="205978"/>
            <a:ext cx="6996545" cy="651272"/>
          </a:xfrm>
          <a:prstGeom prst="rect">
            <a:avLst/>
          </a:prstGeom>
          <a:noFill/>
          <a:ln>
            <a:noFill/>
          </a:ln>
        </p:spPr>
        <p:txBody>
          <a:bodyPr spcFirstLastPara="1" wrap="square" lIns="91425" tIns="45700" rIns="91425" bIns="45700" anchor="ctr" anchorCtr="0">
            <a:normAutofit/>
          </a:bodyPr>
          <a:lstStyle/>
          <a:p>
            <a:pPr marL="0" lvl="0" indent="0" algn="l" rtl="0">
              <a:lnSpc>
                <a:spcPct val="57803"/>
              </a:lnSpc>
              <a:spcBef>
                <a:spcPts val="0"/>
              </a:spcBef>
              <a:spcAft>
                <a:spcPts val="0"/>
              </a:spcAft>
              <a:buClr>
                <a:schemeClr val="dk2"/>
              </a:buClr>
              <a:buSzPts val="2400"/>
              <a:buFont typeface="Helvetica Neue"/>
              <a:buNone/>
            </a:pPr>
            <a:r>
              <a:rPr lang="en-US"/>
              <a:t>Agenda	</a:t>
            </a:r>
            <a:endParaRPr/>
          </a:p>
        </p:txBody>
      </p:sp>
      <p:sp>
        <p:nvSpPr>
          <p:cNvPr id="89" name="Google Shape;89;p12"/>
          <p:cNvSpPr txBox="1">
            <a:spLocks noGrp="1"/>
          </p:cNvSpPr>
          <p:nvPr>
            <p:ph type="body" idx="1"/>
          </p:nvPr>
        </p:nvSpPr>
        <p:spPr>
          <a:xfrm>
            <a:off x="461318" y="2292015"/>
            <a:ext cx="8377881" cy="1594185"/>
          </a:xfrm>
          <a:prstGeom prst="rect">
            <a:avLst/>
          </a:prstGeom>
          <a:noFill/>
          <a:ln>
            <a:noFill/>
          </a:ln>
        </p:spPr>
        <p:txBody>
          <a:bodyPr spcFirstLastPara="1" wrap="square" lIns="68575" tIns="34275" rIns="68575" bIns="34275" anchor="t" anchorCtr="0">
            <a:noAutofit/>
          </a:bodyPr>
          <a:lstStyle/>
          <a:p>
            <a:pPr marL="171450" lvl="0" indent="-44450" algn="l" rtl="0">
              <a:lnSpc>
                <a:spcPct val="90000"/>
              </a:lnSpc>
              <a:spcBef>
                <a:spcPts val="0"/>
              </a:spcBef>
              <a:spcAft>
                <a:spcPts val="0"/>
              </a:spcAft>
              <a:buClr>
                <a:schemeClr val="dk1"/>
              </a:buClr>
              <a:buSzPts val="2000"/>
              <a:buNone/>
            </a:pPr>
            <a:endParaRPr sz="2000">
              <a:latin typeface="Arial"/>
              <a:ea typeface="Arial"/>
              <a:cs typeface="Arial"/>
              <a:sym typeface="Arial"/>
            </a:endParaRPr>
          </a:p>
          <a:p>
            <a:pPr marL="0" lvl="0" indent="0" algn="l" rtl="0">
              <a:lnSpc>
                <a:spcPct val="90000"/>
              </a:lnSpc>
              <a:spcBef>
                <a:spcPts val="1200"/>
              </a:spcBef>
              <a:spcAft>
                <a:spcPts val="0"/>
              </a:spcAft>
              <a:buClr>
                <a:schemeClr val="dk1"/>
              </a:buClr>
              <a:buSzPts val="2000"/>
              <a:buNone/>
            </a:pPr>
            <a:endParaRPr sz="2000">
              <a:latin typeface="Arial"/>
              <a:ea typeface="Arial"/>
              <a:cs typeface="Arial"/>
              <a:sym typeface="Arial"/>
            </a:endParaRPr>
          </a:p>
        </p:txBody>
      </p:sp>
      <p:sp>
        <p:nvSpPr>
          <p:cNvPr id="90" name="Google Shape;90;p12"/>
          <p:cNvSpPr txBox="1">
            <a:spLocks noGrp="1"/>
          </p:cNvSpPr>
          <p:nvPr>
            <p:ph type="sldNum" idx="12"/>
          </p:nvPr>
        </p:nvSpPr>
        <p:spPr>
          <a:xfrm>
            <a:off x="8343435" y="4594622"/>
            <a:ext cx="495766" cy="13568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solidFill>
                  <a:srgbClr val="C1CD23"/>
                </a:solidFill>
              </a:rPr>
              <a:t>|</a:t>
            </a:r>
            <a:r>
              <a:rPr lang="en-US">
                <a:solidFill>
                  <a:srgbClr val="888888"/>
                </a:solidFill>
              </a:rPr>
              <a:t> </a:t>
            </a:r>
            <a:fld id="{00000000-1234-1234-1234-123412341234}" type="slidenum">
              <a:rPr lang="en-US">
                <a:solidFill>
                  <a:srgbClr val="7F7F7F"/>
                </a:solidFill>
              </a:rPr>
              <a:t>2</a:t>
            </a:fld>
            <a:r>
              <a:rPr lang="en-US">
                <a:solidFill>
                  <a:srgbClr val="888888"/>
                </a:solidFill>
              </a:rPr>
              <a:t> </a:t>
            </a:r>
            <a:r>
              <a:rPr lang="en-US">
                <a:solidFill>
                  <a:srgbClr val="C1CD23"/>
                </a:solidFill>
              </a:rPr>
              <a:t>|</a:t>
            </a:r>
            <a:endParaRPr/>
          </a:p>
        </p:txBody>
      </p:sp>
      <p:sp>
        <p:nvSpPr>
          <p:cNvPr id="91" name="Google Shape;91;p12"/>
          <p:cNvSpPr/>
          <p:nvPr/>
        </p:nvSpPr>
        <p:spPr>
          <a:xfrm>
            <a:off x="461319" y="973102"/>
            <a:ext cx="8377881" cy="525130"/>
          </a:xfrm>
          <a:prstGeom prst="rect">
            <a:avLst/>
          </a:prstGeom>
          <a:gradFill>
            <a:gsLst>
              <a:gs pos="0">
                <a:srgbClr val="FF0000"/>
              </a:gs>
              <a:gs pos="50000">
                <a:srgbClr val="FF0000"/>
              </a:gs>
              <a:gs pos="100000">
                <a:srgbClr val="FF0000"/>
              </a:gs>
            </a:gsLst>
            <a:lin ang="5400000" scaled="0"/>
          </a:gradFill>
          <a:ln>
            <a:noFill/>
          </a:ln>
          <a:effectLst>
            <a:outerShdw blurRad="57150" dist="19050" dir="5400000" algn="ctr" rotWithShape="0">
              <a:srgbClr val="000000">
                <a:alpha val="6274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0" i="0" u="none" strike="noStrike" cap="none">
                <a:solidFill>
                  <a:schemeClr val="lt1"/>
                </a:solidFill>
                <a:latin typeface="Calibri"/>
                <a:ea typeface="Calibri"/>
                <a:cs typeface="Calibri"/>
                <a:sym typeface="Calibri"/>
              </a:rPr>
              <a:t>REMINDER: This meeting is being recorded.</a:t>
            </a:r>
            <a:endParaRPr/>
          </a:p>
        </p:txBody>
      </p:sp>
      <p:graphicFrame>
        <p:nvGraphicFramePr>
          <p:cNvPr id="92" name="Google Shape;92;p12"/>
          <p:cNvGraphicFramePr/>
          <p:nvPr>
            <p:extLst>
              <p:ext uri="{D42A27DB-BD31-4B8C-83A1-F6EECF244321}">
                <p14:modId xmlns:p14="http://schemas.microsoft.com/office/powerpoint/2010/main" val="2648292517"/>
              </p:ext>
            </p:extLst>
          </p:nvPr>
        </p:nvGraphicFramePr>
        <p:xfrm>
          <a:off x="541090" y="1830070"/>
          <a:ext cx="7683450" cy="741700"/>
        </p:xfrm>
        <a:graphic>
          <a:graphicData uri="http://schemas.openxmlformats.org/drawingml/2006/table">
            <a:tbl>
              <a:tblPr firstCol="1">
                <a:noFill/>
                <a:tableStyleId>{18C393F8-B9DE-4390-8938-F54ADC8D89B0}</a:tableStyleId>
              </a:tblPr>
              <a:tblGrid>
                <a:gridCol w="327525">
                  <a:extLst>
                    <a:ext uri="{9D8B030D-6E8A-4147-A177-3AD203B41FA5}">
                      <a16:colId xmlns:a16="http://schemas.microsoft.com/office/drawing/2014/main" val="20000"/>
                    </a:ext>
                  </a:extLst>
                </a:gridCol>
                <a:gridCol w="4662609">
                  <a:extLst>
                    <a:ext uri="{9D8B030D-6E8A-4147-A177-3AD203B41FA5}">
                      <a16:colId xmlns:a16="http://schemas.microsoft.com/office/drawing/2014/main" val="20001"/>
                    </a:ext>
                  </a:extLst>
                </a:gridCol>
                <a:gridCol w="1522891">
                  <a:extLst>
                    <a:ext uri="{9D8B030D-6E8A-4147-A177-3AD203B41FA5}">
                      <a16:colId xmlns:a16="http://schemas.microsoft.com/office/drawing/2014/main" val="20002"/>
                    </a:ext>
                  </a:extLst>
                </a:gridCol>
                <a:gridCol w="1170425">
                  <a:extLst>
                    <a:ext uri="{9D8B030D-6E8A-4147-A177-3AD203B41FA5}">
                      <a16:colId xmlns:a16="http://schemas.microsoft.com/office/drawing/2014/main" val="20003"/>
                    </a:ext>
                  </a:extLst>
                </a:gridCol>
              </a:tblGrid>
              <a:tr h="370850">
                <a:tc>
                  <a:txBody>
                    <a:bodyPr/>
                    <a:lstStyle/>
                    <a:p>
                      <a:pPr marL="0" marR="0" lvl="0" indent="0" algn="l" rtl="0">
                        <a:lnSpc>
                          <a:spcPct val="100000"/>
                        </a:lnSpc>
                        <a:spcBef>
                          <a:spcPts val="0"/>
                        </a:spcBef>
                        <a:spcAft>
                          <a:spcPts val="0"/>
                        </a:spcAft>
                        <a:buClr>
                          <a:schemeClr val="dk1"/>
                        </a:buClr>
                        <a:buSzPts val="1400"/>
                        <a:buFont typeface="Arial"/>
                        <a:buNone/>
                      </a:pPr>
                      <a:r>
                        <a:rPr lang="en-US" sz="1400" u="none" strike="noStrike" cap="none">
                          <a:latin typeface="Arial"/>
                          <a:ea typeface="Arial"/>
                          <a:cs typeface="Arial"/>
                          <a:sym typeface="Arial"/>
                        </a:rPr>
                        <a:t>1</a:t>
                      </a:r>
                      <a:endParaRPr/>
                    </a:p>
                  </a:txBody>
                  <a:tcPr marL="91450" marR="91450" marT="45725" marB="45725" anchor="ctr"/>
                </a:tc>
                <a:tc>
                  <a:txBody>
                    <a:bodyPr/>
                    <a:lstStyle/>
                    <a:p>
                      <a:pPr marL="0" lvl="0" indent="0" algn="l" rtl="0">
                        <a:spcBef>
                          <a:spcPts val="0"/>
                        </a:spcBef>
                        <a:spcAft>
                          <a:spcPts val="0"/>
                        </a:spcAft>
                        <a:buNone/>
                      </a:pPr>
                      <a:r>
                        <a:rPr lang="en-US" i="0"/>
                        <a:t>Most Important Hardware Weaknesses Refresh</a:t>
                      </a:r>
                      <a:endParaRPr i="0"/>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Ganu Kini</a:t>
                      </a:r>
                      <a:endParaRPr/>
                    </a:p>
                  </a:txBody>
                  <a:tcPr marL="91450" marR="91450" marT="45725" marB="45725">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r>
                        <a:rPr lang="en-US"/>
                        <a:t>40 min</a:t>
                      </a:r>
                      <a:endParaRPr/>
                    </a:p>
                  </a:txBody>
                  <a:tcPr marL="91450" marR="91450" marT="45725" marB="45725">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chemeClr val="dk1"/>
                        </a:buClr>
                        <a:buSzPts val="1400"/>
                        <a:buFont typeface="Arial"/>
                        <a:buNone/>
                      </a:pPr>
                      <a:r>
                        <a:rPr lang="en-US" sz="1400">
                          <a:latin typeface="Arial"/>
                          <a:ea typeface="Arial"/>
                          <a:cs typeface="Arial"/>
                          <a:sym typeface="Arial"/>
                        </a:rPr>
                        <a:t>2</a:t>
                      </a:r>
                      <a:endParaRPr/>
                    </a:p>
                  </a:txBody>
                  <a:tcPr marL="91450" marR="91450" marT="45725" marB="45725" anchor="ctr">
                    <a:lnR w="12700" cap="flat" cmpd="sng">
                      <a:solidFill>
                        <a:schemeClr val="lt1"/>
                      </a:solidFill>
                      <a:prstDash val="solid"/>
                      <a:round/>
                      <a:headEnd type="none" w="sm" len="sm"/>
                      <a:tailEnd type="none" w="sm" len="sm"/>
                    </a:lnR>
                  </a:tcPr>
                </a:tc>
                <a:tc>
                  <a:txBody>
                    <a:bodyPr/>
                    <a:lstStyle/>
                    <a:p>
                      <a:pPr marL="0" lvl="0" indent="0" algn="l" rtl="0">
                        <a:spcBef>
                          <a:spcPts val="0"/>
                        </a:spcBef>
                        <a:spcAft>
                          <a:spcPts val="0"/>
                        </a:spcAft>
                        <a:buNone/>
                      </a:pP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b="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462336" y="274320"/>
            <a:ext cx="8427600" cy="562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2400"/>
              <a:buFont typeface="Tahoma"/>
              <a:buNone/>
            </a:pPr>
            <a:r>
              <a:rPr lang="en-US">
                <a:latin typeface="Calibri" panose="020F0502020204030204" pitchFamily="34" charset="0"/>
                <a:ea typeface="Calibri" panose="020F0502020204030204" pitchFamily="34" charset="0"/>
                <a:cs typeface="Calibri" panose="020F0502020204030204" pitchFamily="34" charset="0"/>
              </a:rPr>
              <a:t>Formation of Ad-Hoc Committee</a:t>
            </a:r>
            <a:endParaRPr>
              <a:latin typeface="Calibri" panose="020F0502020204030204" pitchFamily="34" charset="0"/>
              <a:ea typeface="Calibri" panose="020F0502020204030204" pitchFamily="34" charset="0"/>
              <a:cs typeface="Calibri" panose="020F0502020204030204" pitchFamily="34" charset="0"/>
            </a:endParaRPr>
          </a:p>
        </p:txBody>
      </p:sp>
      <p:sp>
        <p:nvSpPr>
          <p:cNvPr id="160" name="Google Shape;160;p22"/>
          <p:cNvSpPr txBox="1">
            <a:spLocks noGrp="1"/>
          </p:cNvSpPr>
          <p:nvPr>
            <p:ph type="body" idx="1"/>
          </p:nvPr>
        </p:nvSpPr>
        <p:spPr>
          <a:xfrm>
            <a:off x="358212" y="1009301"/>
            <a:ext cx="8427600" cy="3596100"/>
          </a:xfrm>
          <a:prstGeom prst="rect">
            <a:avLst/>
          </a:prstGeom>
          <a:noFill/>
          <a:ln>
            <a:noFill/>
          </a:ln>
        </p:spPr>
        <p:txBody>
          <a:bodyPr spcFirstLastPara="1" wrap="square" lIns="91425" tIns="45700" rIns="91425" bIns="45700" anchor="t" anchorCtr="0">
            <a:noAutofit/>
          </a:bodyPr>
          <a:lstStyle/>
          <a:p>
            <a:pPr marL="231202" lvl="0" indent="-231202" algn="l" rtl="0">
              <a:lnSpc>
                <a:spcPct val="90000"/>
              </a:lnSpc>
              <a:spcBef>
                <a:spcPts val="599"/>
              </a:spcBef>
              <a:spcAft>
                <a:spcPts val="0"/>
              </a:spcAft>
              <a:buClr>
                <a:schemeClr val="dk2"/>
              </a:buClr>
              <a:buSzPts val="2160"/>
              <a:buFont typeface="Calibri"/>
              <a:buChar char="▪"/>
            </a:pPr>
            <a:r>
              <a:rPr lang="en-US">
                <a:latin typeface="Calibri" panose="020F0502020204030204" pitchFamily="34" charset="0"/>
                <a:ea typeface="Calibri" panose="020F0502020204030204" pitchFamily="34" charset="0"/>
                <a:cs typeface="Calibri" panose="020F0502020204030204" pitchFamily="34" charset="0"/>
              </a:rPr>
              <a:t>Will be putting a call out of the mailing list for members to join an ad-hoc committee to study.</a:t>
            </a:r>
            <a:endParaRPr>
              <a:latin typeface="Calibri" panose="020F0502020204030204" pitchFamily="34" charset="0"/>
              <a:ea typeface="Calibri" panose="020F0502020204030204" pitchFamily="34" charset="0"/>
              <a:cs typeface="Calibri" panose="020F0502020204030204" pitchFamily="34" charset="0"/>
            </a:endParaRPr>
          </a:p>
          <a:p>
            <a:pPr marL="231202" lvl="0" indent="-231202" algn="l" rtl="0">
              <a:lnSpc>
                <a:spcPct val="90000"/>
              </a:lnSpc>
              <a:spcBef>
                <a:spcPts val="599"/>
              </a:spcBef>
              <a:spcAft>
                <a:spcPts val="0"/>
              </a:spcAft>
              <a:buSzPts val="2160"/>
              <a:buChar char="▪"/>
            </a:pPr>
            <a:r>
              <a:rPr lang="en-US">
                <a:latin typeface="Calibri" panose="020F0502020204030204" pitchFamily="34" charset="0"/>
                <a:ea typeface="Calibri" panose="020F0502020204030204" pitchFamily="34" charset="0"/>
                <a:cs typeface="Calibri" panose="020F0502020204030204" pitchFamily="34" charset="0"/>
              </a:rPr>
              <a:t>We will be looking for committee members to study the feasibility of a new list and making a decision to proceed.</a:t>
            </a:r>
            <a:endParaRPr>
              <a:latin typeface="Calibri" panose="020F0502020204030204" pitchFamily="34" charset="0"/>
              <a:ea typeface="Calibri" panose="020F0502020204030204" pitchFamily="34" charset="0"/>
              <a:cs typeface="Calibri" panose="020F0502020204030204" pitchFamily="34" charset="0"/>
            </a:endParaRPr>
          </a:p>
          <a:p>
            <a:pPr marL="231202" lvl="0" indent="-231202" algn="l" rtl="0">
              <a:lnSpc>
                <a:spcPct val="90000"/>
              </a:lnSpc>
              <a:spcBef>
                <a:spcPts val="599"/>
              </a:spcBef>
              <a:spcAft>
                <a:spcPts val="0"/>
              </a:spcAft>
              <a:buSzPts val="2160"/>
              <a:buChar char="▪"/>
            </a:pPr>
            <a:r>
              <a:rPr lang="en-US">
                <a:latin typeface="Calibri" panose="020F0502020204030204" pitchFamily="34" charset="0"/>
                <a:ea typeface="Calibri" panose="020F0502020204030204" pitchFamily="34" charset="0"/>
                <a:cs typeface="Calibri" panose="020F0502020204030204" pitchFamily="34" charset="0"/>
              </a:rPr>
              <a:t>Also, members will develop an approach to develop the list with the community.</a:t>
            </a:r>
            <a:endParaRPr>
              <a:latin typeface="Calibri" panose="020F0502020204030204" pitchFamily="34" charset="0"/>
              <a:ea typeface="Calibri" panose="020F0502020204030204" pitchFamily="34" charset="0"/>
              <a:cs typeface="Calibri" panose="020F0502020204030204" pitchFamily="34" charset="0"/>
            </a:endParaRPr>
          </a:p>
        </p:txBody>
      </p:sp>
      <p:sp>
        <p:nvSpPr>
          <p:cNvPr id="161" name="Google Shape;161;p22"/>
          <p:cNvSpPr txBox="1">
            <a:spLocks noGrp="1"/>
          </p:cNvSpPr>
          <p:nvPr>
            <p:ph type="sldNum" idx="12"/>
          </p:nvPr>
        </p:nvSpPr>
        <p:spPr>
          <a:xfrm>
            <a:off x="7706297" y="41701"/>
            <a:ext cx="1324200" cy="1896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r>
              <a:rPr lang="en-US"/>
              <a:t>| </a:t>
            </a:r>
            <a:fld id="{00000000-1234-1234-1234-123412341234}" type="slidenum">
              <a:rPr lang="en-US"/>
              <a:t>20</a:t>
            </a:fld>
            <a:r>
              <a:rPr lang="en-US"/>
              <a:t> | </a:t>
            </a:r>
            <a:endParaRPr/>
          </a:p>
        </p:txBody>
      </p:sp>
    </p:spTree>
    <p:extLst>
      <p:ext uri="{BB962C8B-B14F-4D97-AF65-F5344CB8AC3E}">
        <p14:creationId xmlns:p14="http://schemas.microsoft.com/office/powerpoint/2010/main" val="190146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462336" y="274320"/>
            <a:ext cx="8427600" cy="5628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2400"/>
              <a:buFont typeface="Tahoma"/>
              <a:buNone/>
            </a:pPr>
            <a:r>
              <a:rPr lang="en-US" sz="2400"/>
              <a:t>Most Important Hardware Weaknesses (MIHW)</a:t>
            </a:r>
            <a:endParaRPr/>
          </a:p>
        </p:txBody>
      </p:sp>
      <p:sp>
        <p:nvSpPr>
          <p:cNvPr id="153" name="Google Shape;153;p21"/>
          <p:cNvSpPr txBox="1">
            <a:spLocks noGrp="1"/>
          </p:cNvSpPr>
          <p:nvPr>
            <p:ph type="body" idx="1"/>
          </p:nvPr>
        </p:nvSpPr>
        <p:spPr>
          <a:xfrm>
            <a:off x="462337" y="880151"/>
            <a:ext cx="8427600" cy="3596100"/>
          </a:xfrm>
          <a:prstGeom prst="rect">
            <a:avLst/>
          </a:prstGeom>
          <a:noFill/>
          <a:ln>
            <a:noFill/>
          </a:ln>
        </p:spPr>
        <p:txBody>
          <a:bodyPr spcFirstLastPara="1" wrap="square" lIns="91425" tIns="45700" rIns="91425" bIns="45700" anchor="t" anchorCtr="0">
            <a:noAutofit/>
          </a:bodyPr>
          <a:lstStyle/>
          <a:p>
            <a:pPr marL="457200" lvl="0" indent="-365760" algn="l" rtl="0">
              <a:lnSpc>
                <a:spcPct val="100000"/>
              </a:lnSpc>
              <a:spcBef>
                <a:spcPts val="0"/>
              </a:spcBef>
              <a:spcAft>
                <a:spcPts val="0"/>
              </a:spcAft>
              <a:buSzPts val="2160"/>
              <a:buChar char="▪"/>
            </a:pPr>
            <a:r>
              <a:rPr lang="en-US"/>
              <a:t>Is this something worth revisiting?</a:t>
            </a:r>
            <a:endParaRPr/>
          </a:p>
          <a:p>
            <a:pPr marL="457200" lvl="0" indent="-365760" algn="l" rtl="0">
              <a:lnSpc>
                <a:spcPct val="100000"/>
              </a:lnSpc>
              <a:spcBef>
                <a:spcPts val="1000"/>
              </a:spcBef>
              <a:spcAft>
                <a:spcPts val="0"/>
              </a:spcAft>
              <a:buSzPts val="2160"/>
              <a:buChar char="▪"/>
            </a:pPr>
            <a:r>
              <a:rPr lang="en-US"/>
              <a:t>Part of CWE 4.6 Release, October 28, 2021 </a:t>
            </a:r>
            <a:endParaRPr/>
          </a:p>
          <a:p>
            <a:pPr marL="457200" lvl="0" indent="-365760" algn="l" rtl="0">
              <a:lnSpc>
                <a:spcPct val="100000"/>
              </a:lnSpc>
              <a:spcBef>
                <a:spcPts val="1000"/>
              </a:spcBef>
              <a:spcAft>
                <a:spcPts val="0"/>
              </a:spcAft>
              <a:buSzPts val="2160"/>
              <a:buChar char="▪"/>
            </a:pPr>
            <a:r>
              <a:rPr lang="en-US"/>
              <a:t>Have there been substantial developments since the last release of MIHW?</a:t>
            </a:r>
            <a:endParaRPr/>
          </a:p>
          <a:p>
            <a:pPr marL="457200" lvl="0" indent="-365760" algn="l" rtl="0">
              <a:lnSpc>
                <a:spcPct val="100000"/>
              </a:lnSpc>
              <a:spcBef>
                <a:spcPts val="1000"/>
              </a:spcBef>
              <a:spcAft>
                <a:spcPts val="0"/>
              </a:spcAft>
              <a:buSzPts val="2160"/>
              <a:buChar char="▪"/>
            </a:pPr>
            <a:r>
              <a:rPr lang="en-US"/>
              <a:t>Would those affect the rankings and inclusions of the list in any meaningful way?</a:t>
            </a:r>
            <a:endParaRPr/>
          </a:p>
          <a:p>
            <a:pPr marL="457200" lvl="0" indent="-365760" algn="l" rtl="0">
              <a:lnSpc>
                <a:spcPct val="100000"/>
              </a:lnSpc>
              <a:spcBef>
                <a:spcPts val="1000"/>
              </a:spcBef>
              <a:spcAft>
                <a:spcPts val="0"/>
              </a:spcAft>
              <a:buSzPts val="2160"/>
              <a:buChar char="▪"/>
            </a:pPr>
            <a:r>
              <a:rPr lang="en-US"/>
              <a:t>Is there any data available that we could utilize to generate the list? Or should we use the </a:t>
            </a:r>
            <a:r>
              <a:rPr lang="en-US" err="1"/>
              <a:t>delphi</a:t>
            </a:r>
            <a:r>
              <a:rPr lang="en-US"/>
              <a:t> method again?</a:t>
            </a:r>
            <a:endParaRPr/>
          </a:p>
          <a:p>
            <a:pPr marL="457200" lvl="0" indent="-365760" algn="l" rtl="0">
              <a:spcBef>
                <a:spcPts val="1000"/>
              </a:spcBef>
              <a:spcAft>
                <a:spcPts val="0"/>
              </a:spcAft>
              <a:buSzPts val="2160"/>
              <a:buChar char="▪"/>
            </a:pPr>
            <a:r>
              <a:rPr lang="en-US"/>
              <a:t>Are there observational trends that would change the current list in any significant and meaningful way?</a:t>
            </a:r>
            <a:endParaRPr/>
          </a:p>
          <a:p>
            <a:pPr marL="231202" lvl="0" indent="-94042" algn="l" rtl="0">
              <a:lnSpc>
                <a:spcPct val="90000"/>
              </a:lnSpc>
              <a:spcBef>
                <a:spcPts val="599"/>
              </a:spcBef>
              <a:spcAft>
                <a:spcPts val="0"/>
              </a:spcAft>
              <a:buClr>
                <a:schemeClr val="dk2"/>
              </a:buClr>
              <a:buSzPts val="2160"/>
              <a:buFont typeface="Calibri"/>
              <a:buNone/>
            </a:pPr>
            <a:endParaRPr/>
          </a:p>
          <a:p>
            <a:pPr marL="0" lvl="0" indent="0" algn="l" rtl="0">
              <a:lnSpc>
                <a:spcPct val="90000"/>
              </a:lnSpc>
              <a:spcBef>
                <a:spcPts val="599"/>
              </a:spcBef>
              <a:spcAft>
                <a:spcPts val="0"/>
              </a:spcAft>
              <a:buSzPts val="2160"/>
              <a:buNone/>
            </a:pPr>
            <a:endParaRPr/>
          </a:p>
        </p:txBody>
      </p:sp>
      <p:sp>
        <p:nvSpPr>
          <p:cNvPr id="154" name="Google Shape;154;p21"/>
          <p:cNvSpPr txBox="1">
            <a:spLocks noGrp="1"/>
          </p:cNvSpPr>
          <p:nvPr>
            <p:ph type="sldNum" idx="12"/>
          </p:nvPr>
        </p:nvSpPr>
        <p:spPr>
          <a:xfrm>
            <a:off x="7706297" y="41701"/>
            <a:ext cx="1324200" cy="1896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r>
              <a:rPr lang="en-US"/>
              <a:t>| </a:t>
            </a:r>
            <a:fld id="{00000000-1234-1234-1234-123412341234}" type="slidenum">
              <a:rPr lang="en-US"/>
              <a:t>21</a:t>
            </a:fld>
            <a:r>
              <a:rPr lang="en-US"/>
              <a:t> | </a:t>
            </a:r>
            <a:endParaRPr/>
          </a:p>
        </p:txBody>
      </p:sp>
    </p:spTree>
    <p:extLst>
      <p:ext uri="{BB962C8B-B14F-4D97-AF65-F5344CB8AC3E}">
        <p14:creationId xmlns:p14="http://schemas.microsoft.com/office/powerpoint/2010/main" val="818608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3"/>
          <p:cNvSpPr txBox="1">
            <a:spLocks noGrp="1"/>
          </p:cNvSpPr>
          <p:nvPr>
            <p:ph type="title"/>
          </p:nvPr>
        </p:nvSpPr>
        <p:spPr>
          <a:xfrm>
            <a:off x="609601" y="205978"/>
            <a:ext cx="6996545" cy="651272"/>
          </a:xfrm>
          <a:prstGeom prst="rect">
            <a:avLst/>
          </a:prstGeom>
          <a:noFill/>
          <a:ln>
            <a:noFill/>
          </a:ln>
        </p:spPr>
        <p:txBody>
          <a:bodyPr spcFirstLastPara="1" wrap="square" lIns="91425" tIns="45700" rIns="91425" bIns="45700" anchor="ctr" anchorCtr="0">
            <a:normAutofit/>
          </a:bodyPr>
          <a:lstStyle/>
          <a:p>
            <a:pPr marL="0" lvl="0" indent="0" algn="l" rtl="0">
              <a:lnSpc>
                <a:spcPct val="57803"/>
              </a:lnSpc>
              <a:spcBef>
                <a:spcPts val="0"/>
              </a:spcBef>
              <a:spcAft>
                <a:spcPts val="0"/>
              </a:spcAft>
              <a:buClr>
                <a:schemeClr val="dk2"/>
              </a:buClr>
              <a:buSzPts val="2400"/>
              <a:buFont typeface="Helvetica Neue"/>
              <a:buNone/>
            </a:pPr>
            <a:r>
              <a:rPr lang="en-US"/>
              <a:t>Housekeeping</a:t>
            </a:r>
            <a:endParaRPr/>
          </a:p>
        </p:txBody>
      </p:sp>
      <p:sp>
        <p:nvSpPr>
          <p:cNvPr id="99" name="Google Shape;99;p13"/>
          <p:cNvSpPr txBox="1">
            <a:spLocks noGrp="1"/>
          </p:cNvSpPr>
          <p:nvPr>
            <p:ph type="body" idx="1"/>
          </p:nvPr>
        </p:nvSpPr>
        <p:spPr>
          <a:xfrm>
            <a:off x="609600" y="1085851"/>
            <a:ext cx="8229600" cy="3442309"/>
          </a:xfrm>
          <a:prstGeom prst="rect">
            <a:avLst/>
          </a:prstGeom>
          <a:noFill/>
          <a:ln>
            <a:noFill/>
          </a:ln>
        </p:spPr>
        <p:txBody>
          <a:bodyPr spcFirstLastPara="1" wrap="square" lIns="91425" tIns="45700" rIns="91425" bIns="45700" anchor="t" anchorCtr="0">
            <a:normAutofit/>
          </a:bodyPr>
          <a:lstStyle/>
          <a:p>
            <a:pPr marL="171450" lvl="0" indent="-171450" algn="l" rtl="0">
              <a:lnSpc>
                <a:spcPct val="90000"/>
              </a:lnSpc>
              <a:spcBef>
                <a:spcPts val="0"/>
              </a:spcBef>
              <a:spcAft>
                <a:spcPts val="0"/>
              </a:spcAft>
              <a:buClr>
                <a:schemeClr val="dk1"/>
              </a:buClr>
              <a:buSzPts val="2100"/>
              <a:buChar char="•"/>
            </a:pPr>
            <a:r>
              <a:rPr lang="en-US" sz="2100">
                <a:latin typeface="Calibri" panose="020F0502020204030204" pitchFamily="34" charset="0"/>
                <a:ea typeface="Calibri" panose="020F0502020204030204" pitchFamily="34" charset="0"/>
                <a:cs typeface="Calibri" panose="020F0502020204030204" pitchFamily="34" charset="0"/>
                <a:sym typeface="Tahoma"/>
              </a:rPr>
              <a:t>Schedule:</a:t>
            </a:r>
            <a:endParaRPr/>
          </a:p>
          <a:p>
            <a:pPr marL="543560" lvl="1" indent="-171450" algn="l" rtl="0">
              <a:lnSpc>
                <a:spcPct val="90000"/>
              </a:lnSpc>
              <a:spcBef>
                <a:spcPts val="825"/>
              </a:spcBef>
              <a:spcAft>
                <a:spcPts val="0"/>
              </a:spcAft>
              <a:buClr>
                <a:srgbClr val="FF0000"/>
              </a:buClr>
              <a:buSzPts val="1950"/>
              <a:buChar char="•"/>
            </a:pPr>
            <a:r>
              <a:rPr lang="en-US" sz="1950" b="1">
                <a:solidFill>
                  <a:srgbClr val="FF0000"/>
                </a:solidFill>
                <a:highlight>
                  <a:srgbClr val="FFFF00"/>
                </a:highlight>
                <a:latin typeface="Calibri" panose="020F0502020204030204" pitchFamily="34" charset="0"/>
                <a:ea typeface="Calibri" panose="020F0502020204030204" pitchFamily="34" charset="0"/>
                <a:cs typeface="Calibri" panose="020F0502020204030204" pitchFamily="34" charset="0"/>
                <a:sym typeface="Tahoma"/>
              </a:rPr>
              <a:t>Next Meeting: Need to send out 2025 Meeting Series</a:t>
            </a:r>
            <a:endParaRPr/>
          </a:p>
          <a:p>
            <a:pPr marL="856614" lvl="2" indent="-171449" algn="l" rtl="0">
              <a:lnSpc>
                <a:spcPct val="90000"/>
              </a:lnSpc>
              <a:spcBef>
                <a:spcPts val="825"/>
              </a:spcBef>
              <a:spcAft>
                <a:spcPts val="0"/>
              </a:spcAft>
              <a:buClr>
                <a:schemeClr val="dk1"/>
              </a:buClr>
              <a:buSzPts val="1650"/>
              <a:buChar char="•"/>
            </a:pPr>
            <a:r>
              <a:rPr lang="en-US" sz="1650" b="1">
                <a:latin typeface="Calibri" panose="020F0502020204030204" pitchFamily="34" charset="0"/>
                <a:ea typeface="Calibri" panose="020F0502020204030204" pitchFamily="34" charset="0"/>
                <a:cs typeface="Calibri" panose="020F0502020204030204" pitchFamily="34" charset="0"/>
                <a:sym typeface="Tahoma"/>
              </a:rPr>
              <a:t>12:30 – 1:30 PM EST (16:30 – 17:30 UTC)</a:t>
            </a:r>
            <a:endParaRPr/>
          </a:p>
          <a:p>
            <a:pPr marL="857250" lvl="2" indent="-171450" algn="l" rtl="0">
              <a:lnSpc>
                <a:spcPct val="90000"/>
              </a:lnSpc>
              <a:spcBef>
                <a:spcPts val="825"/>
              </a:spcBef>
              <a:spcAft>
                <a:spcPts val="0"/>
              </a:spcAft>
              <a:buClr>
                <a:schemeClr val="dk1"/>
              </a:buClr>
              <a:buSzPts val="1650"/>
              <a:buChar char="•"/>
            </a:pPr>
            <a:r>
              <a:rPr lang="en-US" sz="1650" b="1">
                <a:latin typeface="Calibri" panose="020F0502020204030204" pitchFamily="34" charset="0"/>
                <a:ea typeface="Calibri" panose="020F0502020204030204" pitchFamily="34" charset="0"/>
                <a:cs typeface="Calibri" panose="020F0502020204030204" pitchFamily="34" charset="0"/>
                <a:sym typeface="Tahoma"/>
              </a:rPr>
              <a:t>Microsoft Teams</a:t>
            </a:r>
            <a:endParaRPr/>
          </a:p>
          <a:p>
            <a:pPr marL="171450" lvl="0" indent="-171450" algn="l" rtl="0">
              <a:lnSpc>
                <a:spcPct val="90000"/>
              </a:lnSpc>
              <a:spcBef>
                <a:spcPts val="1200"/>
              </a:spcBef>
              <a:spcAft>
                <a:spcPts val="0"/>
              </a:spcAft>
              <a:buClr>
                <a:schemeClr val="dk1"/>
              </a:buClr>
              <a:buSzPts val="2100"/>
              <a:buChar char="•"/>
            </a:pPr>
            <a:r>
              <a:rPr lang="en-US" sz="2100">
                <a:latin typeface="Calibri" panose="020F0502020204030204" pitchFamily="34" charset="0"/>
                <a:ea typeface="Calibri" panose="020F0502020204030204" pitchFamily="34" charset="0"/>
                <a:cs typeface="Calibri" panose="020F0502020204030204" pitchFamily="34" charset="0"/>
                <a:sym typeface="Tahoma"/>
              </a:rPr>
              <a:t>Contact: cwe@mitre.org</a:t>
            </a:r>
            <a:endParaRPr/>
          </a:p>
          <a:p>
            <a:pPr marL="171450" lvl="0" indent="-171450" algn="l" rtl="0">
              <a:lnSpc>
                <a:spcPct val="90000"/>
              </a:lnSpc>
              <a:spcBef>
                <a:spcPts val="1200"/>
              </a:spcBef>
              <a:spcAft>
                <a:spcPts val="0"/>
              </a:spcAft>
              <a:buClr>
                <a:schemeClr val="dk1"/>
              </a:buClr>
              <a:buSzPts val="1500"/>
              <a:buChar char="•"/>
            </a:pPr>
            <a:r>
              <a:rPr lang="en-US" b="1">
                <a:latin typeface="Calibri" panose="020F0502020204030204" pitchFamily="34" charset="0"/>
                <a:ea typeface="Calibri" panose="020F0502020204030204" pitchFamily="34" charset="0"/>
                <a:cs typeface="Calibri" panose="020F0502020204030204" pitchFamily="34" charset="0"/>
                <a:sym typeface="Tahoma"/>
              </a:rPr>
              <a:t>Mailing List: </a:t>
            </a:r>
            <a:r>
              <a:rPr lang="en-US" b="0" i="1" u="sng">
                <a:solidFill>
                  <a:schemeClr val="hlink"/>
                </a:solidFill>
                <a:hlinkClick r:id="rId3"/>
              </a:rPr>
              <a:t>hw-cwe-special-interest-group-sig-list@mitre.org</a:t>
            </a:r>
            <a:endParaRPr b="0" i="1"/>
          </a:p>
          <a:p>
            <a:pPr marL="171450" lvl="0" indent="-171450" algn="l" rtl="0">
              <a:lnSpc>
                <a:spcPct val="90000"/>
              </a:lnSpc>
              <a:spcBef>
                <a:spcPts val="1200"/>
              </a:spcBef>
              <a:spcAft>
                <a:spcPts val="0"/>
              </a:spcAft>
              <a:buClr>
                <a:schemeClr val="dk1"/>
              </a:buClr>
              <a:buSzPts val="1500"/>
              <a:buChar char="•"/>
            </a:pPr>
            <a:r>
              <a:rPr lang="en-US">
                <a:latin typeface="Calibri" panose="020F0502020204030204" pitchFamily="34" charset="0"/>
                <a:ea typeface="Calibri" panose="020F0502020204030204" pitchFamily="34" charset="0"/>
                <a:cs typeface="Calibri" panose="020F0502020204030204" pitchFamily="34" charset="0"/>
                <a:sym typeface="Tahoma"/>
              </a:rPr>
              <a:t>Minutes from previous meetings available on our GitHub site:</a:t>
            </a:r>
            <a:endParaRPr/>
          </a:p>
          <a:p>
            <a:pPr marL="543560" lvl="1" indent="-171450" algn="l" rtl="0">
              <a:lnSpc>
                <a:spcPct val="90000"/>
              </a:lnSpc>
              <a:spcBef>
                <a:spcPts val="825"/>
              </a:spcBef>
              <a:spcAft>
                <a:spcPts val="0"/>
              </a:spcAft>
              <a:buClr>
                <a:schemeClr val="dk1"/>
              </a:buClr>
              <a:buSzPts val="1500"/>
              <a:buChar char="•"/>
            </a:pPr>
            <a:r>
              <a:rPr lang="en-US" b="1">
                <a:latin typeface="Calibri" panose="020F0502020204030204" pitchFamily="34" charset="0"/>
                <a:ea typeface="Calibri" panose="020F0502020204030204" pitchFamily="34" charset="0"/>
                <a:cs typeface="Calibri" panose="020F0502020204030204" pitchFamily="34" charset="0"/>
                <a:sym typeface="Tahoma"/>
              </a:rPr>
              <a:t>https://github.com/CWE-CAPEC/hw-cwe-sig</a:t>
            </a:r>
            <a:endParaRPr/>
          </a:p>
        </p:txBody>
      </p:sp>
      <p:sp>
        <p:nvSpPr>
          <p:cNvPr id="100" name="Google Shape;100;p13"/>
          <p:cNvSpPr txBox="1">
            <a:spLocks noGrp="1"/>
          </p:cNvSpPr>
          <p:nvPr>
            <p:ph type="sldNum" idx="12"/>
          </p:nvPr>
        </p:nvSpPr>
        <p:spPr>
          <a:xfrm>
            <a:off x="8343435" y="4594622"/>
            <a:ext cx="495766" cy="13568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solidFill>
                  <a:srgbClr val="C1CD23"/>
                </a:solidFill>
              </a:rPr>
              <a:t>|</a:t>
            </a:r>
            <a:r>
              <a:rPr lang="en-US"/>
              <a:t> </a:t>
            </a:r>
            <a:fld id="{00000000-1234-1234-1234-123412341234}" type="slidenum">
              <a:rPr lang="en-US">
                <a:solidFill>
                  <a:srgbClr val="7F7F7F"/>
                </a:solidFill>
              </a:rPr>
              <a:t>3</a:t>
            </a:fld>
            <a:r>
              <a:rPr lang="en-US"/>
              <a:t> </a:t>
            </a:r>
            <a:r>
              <a:rPr lang="en-US">
                <a:solidFill>
                  <a:srgbClr val="C1CD23"/>
                </a:solidFill>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4"/>
          <p:cNvSpPr txBox="1">
            <a:spLocks noGrp="1"/>
          </p:cNvSpPr>
          <p:nvPr>
            <p:ph type="title"/>
          </p:nvPr>
        </p:nvSpPr>
        <p:spPr>
          <a:xfrm>
            <a:off x="609601" y="205978"/>
            <a:ext cx="6996545" cy="651272"/>
          </a:xfrm>
          <a:prstGeom prst="rect">
            <a:avLst/>
          </a:prstGeom>
          <a:noFill/>
          <a:ln>
            <a:noFill/>
          </a:ln>
        </p:spPr>
        <p:txBody>
          <a:bodyPr spcFirstLastPara="1" wrap="square" lIns="91425" tIns="45700" rIns="91425" bIns="45700" anchor="ctr" anchorCtr="0">
            <a:normAutofit/>
          </a:bodyPr>
          <a:lstStyle/>
          <a:p>
            <a:pPr marL="0" lvl="0" indent="0" algn="l" rtl="0">
              <a:lnSpc>
                <a:spcPct val="57803"/>
              </a:lnSpc>
              <a:spcBef>
                <a:spcPts val="0"/>
              </a:spcBef>
              <a:spcAft>
                <a:spcPts val="0"/>
              </a:spcAft>
              <a:buClr>
                <a:schemeClr val="dk2"/>
              </a:buClr>
              <a:buSzPts val="2400"/>
              <a:buFont typeface="Helvetica Neue"/>
              <a:buNone/>
            </a:pPr>
            <a:r>
              <a:rPr lang="en-US"/>
              <a:t>Announcements</a:t>
            </a:r>
            <a:endParaRPr/>
          </a:p>
        </p:txBody>
      </p:sp>
      <p:sp>
        <p:nvSpPr>
          <p:cNvPr id="106" name="Google Shape;106;p14"/>
          <p:cNvSpPr txBox="1">
            <a:spLocks noGrp="1"/>
          </p:cNvSpPr>
          <p:nvPr>
            <p:ph type="body" idx="1"/>
          </p:nvPr>
        </p:nvSpPr>
        <p:spPr>
          <a:xfrm>
            <a:off x="457200" y="927970"/>
            <a:ext cx="8229600" cy="3604615"/>
          </a:xfrm>
          <a:prstGeom prst="rect">
            <a:avLst/>
          </a:prstGeom>
          <a:noFill/>
          <a:ln>
            <a:noFill/>
          </a:ln>
        </p:spPr>
        <p:txBody>
          <a:bodyPr spcFirstLastPara="1" wrap="square" lIns="91425" tIns="45700" rIns="91425" bIns="45700" anchor="t" anchorCtr="0">
            <a:noAutofit/>
          </a:bodyPr>
          <a:lstStyle/>
          <a:p>
            <a:pPr marL="171450" lvl="0" indent="-171450" algn="l" rtl="0">
              <a:lnSpc>
                <a:spcPct val="120000"/>
              </a:lnSpc>
              <a:spcBef>
                <a:spcPts val="0"/>
              </a:spcBef>
              <a:spcAft>
                <a:spcPts val="0"/>
              </a:spcAft>
              <a:buClr>
                <a:schemeClr val="dk1"/>
              </a:buClr>
              <a:buSzPts val="1500"/>
              <a:buChar char="•"/>
            </a:pPr>
            <a:r>
              <a:rPr lang="en-US">
                <a:latin typeface="Calibri" panose="020F0502020204030204" pitchFamily="34" charset="0"/>
                <a:ea typeface="Calibri" panose="020F0502020204030204" pitchFamily="34" charset="0"/>
                <a:cs typeface="Calibri" panose="020F0502020204030204" pitchFamily="34" charset="0"/>
                <a:sym typeface="Tahoma"/>
              </a:rPr>
              <a:t>Welcome back Ganu.</a:t>
            </a:r>
          </a:p>
          <a:p>
            <a:pPr marL="171450" lvl="0" indent="-171450" algn="l" rtl="0">
              <a:lnSpc>
                <a:spcPct val="120000"/>
              </a:lnSpc>
              <a:spcBef>
                <a:spcPts val="0"/>
              </a:spcBef>
              <a:spcAft>
                <a:spcPts val="0"/>
              </a:spcAft>
              <a:buClr>
                <a:schemeClr val="dk1"/>
              </a:buClr>
              <a:buSzPts val="1500"/>
              <a:buChar char="•"/>
            </a:pPr>
            <a:endParaRPr lang="en-US">
              <a:latin typeface="Calibri" panose="020F0502020204030204" pitchFamily="34" charset="0"/>
              <a:ea typeface="Calibri" panose="020F0502020204030204" pitchFamily="34" charset="0"/>
              <a:cs typeface="Calibri" panose="020F0502020204030204" pitchFamily="34" charset="0"/>
              <a:sym typeface="Tahoma"/>
            </a:endParaRPr>
          </a:p>
          <a:p>
            <a:pPr marL="171450" lvl="0" indent="-171450" algn="l" rtl="0">
              <a:lnSpc>
                <a:spcPct val="120000"/>
              </a:lnSpc>
              <a:spcBef>
                <a:spcPts val="0"/>
              </a:spcBef>
              <a:spcAft>
                <a:spcPts val="0"/>
              </a:spcAft>
              <a:buClr>
                <a:schemeClr val="dk1"/>
              </a:buClr>
              <a:buSzPts val="1500"/>
              <a:buChar char="•"/>
            </a:pPr>
            <a:r>
              <a:rPr lang="en-US">
                <a:latin typeface="Calibri" panose="020F0502020204030204" pitchFamily="34" charset="0"/>
                <a:ea typeface="Calibri" panose="020F0502020204030204" pitchFamily="34" charset="0"/>
                <a:cs typeface="Calibri" panose="020F0502020204030204" pitchFamily="34" charset="0"/>
                <a:sym typeface="Tahoma"/>
              </a:rPr>
              <a:t>CWE Content Development Repository (CDR) pilot now on GitHub! Open to anyone by request. </a:t>
            </a:r>
            <a:endParaRPr/>
          </a:p>
          <a:p>
            <a:pPr marL="171450" lvl="0" indent="-171450" algn="l" rtl="0">
              <a:lnSpc>
                <a:spcPct val="120000"/>
              </a:lnSpc>
              <a:spcBef>
                <a:spcPts val="1200"/>
              </a:spcBef>
              <a:spcAft>
                <a:spcPts val="0"/>
              </a:spcAft>
              <a:buClr>
                <a:schemeClr val="dk1"/>
              </a:buClr>
              <a:buSzPts val="1500"/>
              <a:buChar char="•"/>
            </a:pPr>
            <a:r>
              <a:rPr lang="en-US">
                <a:latin typeface="Calibri" panose="020F0502020204030204" pitchFamily="34" charset="0"/>
                <a:ea typeface="Calibri" panose="020F0502020204030204" pitchFamily="34" charset="0"/>
                <a:cs typeface="Calibri" panose="020F0502020204030204" pitchFamily="34" charset="0"/>
                <a:sym typeface="Tahoma"/>
              </a:rPr>
              <a:t>CWE 4.16 has been released. Includes the 2024 Top 25.</a:t>
            </a:r>
            <a:endParaRPr/>
          </a:p>
          <a:p>
            <a:pPr marL="171450" lvl="0" indent="-171450" algn="l" rtl="0">
              <a:lnSpc>
                <a:spcPct val="120000"/>
              </a:lnSpc>
              <a:spcBef>
                <a:spcPts val="1200"/>
              </a:spcBef>
              <a:spcAft>
                <a:spcPts val="0"/>
              </a:spcAft>
              <a:buClr>
                <a:schemeClr val="dk1"/>
              </a:buClr>
              <a:buSzPts val="1500"/>
              <a:buChar char="•"/>
            </a:pPr>
            <a:r>
              <a:rPr lang="en-US">
                <a:latin typeface="Calibri" panose="020F0502020204030204" pitchFamily="34" charset="0"/>
                <a:ea typeface="Calibri" panose="020F0502020204030204" pitchFamily="34" charset="0"/>
                <a:cs typeface="Calibri" panose="020F0502020204030204" pitchFamily="34" charset="0"/>
                <a:sym typeface="Tahoma"/>
              </a:rPr>
              <a:t>Next release planned for early 2025.</a:t>
            </a:r>
          </a:p>
          <a:p>
            <a:pPr marL="171450" lvl="0" indent="-171450" algn="l" rtl="0">
              <a:lnSpc>
                <a:spcPct val="120000"/>
              </a:lnSpc>
              <a:spcBef>
                <a:spcPts val="1200"/>
              </a:spcBef>
              <a:spcAft>
                <a:spcPts val="0"/>
              </a:spcAft>
              <a:buClr>
                <a:schemeClr val="dk1"/>
              </a:buClr>
              <a:buSzPts val="1500"/>
              <a:buChar char="•"/>
            </a:pPr>
            <a:r>
              <a:rPr lang="en-US">
                <a:latin typeface="Calibri" panose="020F0502020204030204" pitchFamily="34" charset="0"/>
                <a:ea typeface="Calibri" panose="020F0502020204030204" pitchFamily="34" charset="0"/>
                <a:cs typeface="Calibri" panose="020F0502020204030204" pitchFamily="34" charset="0"/>
                <a:sym typeface="Tahoma"/>
              </a:rPr>
              <a:t>Hardware Submissions In Progress: (see next slide)</a:t>
            </a:r>
          </a:p>
        </p:txBody>
      </p:sp>
      <p:sp>
        <p:nvSpPr>
          <p:cNvPr id="107" name="Google Shape;107;p14"/>
          <p:cNvSpPr txBox="1">
            <a:spLocks noGrp="1"/>
          </p:cNvSpPr>
          <p:nvPr>
            <p:ph type="sldNum" idx="12"/>
          </p:nvPr>
        </p:nvSpPr>
        <p:spPr>
          <a:xfrm>
            <a:off x="8343435" y="4594622"/>
            <a:ext cx="495766" cy="135689"/>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a:solidFill>
                  <a:srgbClr val="C1CD23"/>
                </a:solidFill>
              </a:rPr>
              <a:t>|</a:t>
            </a:r>
            <a:r>
              <a:rPr lang="en-US"/>
              <a:t> </a:t>
            </a:r>
            <a:fld id="{00000000-1234-1234-1234-123412341234}" type="slidenum">
              <a:rPr lang="en-US">
                <a:solidFill>
                  <a:srgbClr val="7F7F7F"/>
                </a:solidFill>
              </a:rPr>
              <a:t>4</a:t>
            </a:fld>
            <a:r>
              <a:rPr lang="en-US"/>
              <a:t> </a:t>
            </a:r>
            <a:r>
              <a:rPr lang="en-US">
                <a:solidFill>
                  <a:srgbClr val="C1CD23"/>
                </a:solidFill>
              </a:rPr>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E712-0CA3-1BCB-AD5A-833799B85566}"/>
              </a:ext>
            </a:extLst>
          </p:cNvPr>
          <p:cNvSpPr>
            <a:spLocks noGrp="1"/>
          </p:cNvSpPr>
          <p:nvPr>
            <p:ph type="title"/>
          </p:nvPr>
        </p:nvSpPr>
        <p:spPr/>
        <p:txBody>
          <a:bodyPr/>
          <a:lstStyle/>
          <a:p>
            <a:r>
              <a:rPr lang="en-US"/>
              <a:t>Hardware Submissions in Progress</a:t>
            </a:r>
          </a:p>
        </p:txBody>
      </p:sp>
      <p:sp>
        <p:nvSpPr>
          <p:cNvPr id="3" name="Text Placeholder 2">
            <a:extLst>
              <a:ext uri="{FF2B5EF4-FFF2-40B4-BE49-F238E27FC236}">
                <a16:creationId xmlns:a16="http://schemas.microsoft.com/office/drawing/2014/main" id="{E57C3390-7CE6-3A25-95B3-7EA67FD31DAE}"/>
              </a:ext>
            </a:extLst>
          </p:cNvPr>
          <p:cNvSpPr>
            <a:spLocks noGrp="1"/>
          </p:cNvSpPr>
          <p:nvPr>
            <p:ph type="body" idx="1"/>
          </p:nvPr>
        </p:nvSpPr>
        <p:spPr/>
        <p:txBody>
          <a:bodyPr>
            <a:normAutofit fontScale="77500" lnSpcReduction="20000"/>
          </a:bodyPr>
          <a:lstStyle/>
          <a:p>
            <a:pPr marL="171450" indent="-171450">
              <a:lnSpc>
                <a:spcPct val="120000"/>
              </a:lnSpc>
              <a:spcBef>
                <a:spcPts val="1200"/>
              </a:spcBef>
            </a:pPr>
            <a:r>
              <a:rPr lang="en-US" sz="1800">
                <a:latin typeface="Calibri" panose="020F0502020204030204" pitchFamily="34" charset="0"/>
                <a:ea typeface="Calibri" panose="020F0502020204030204" pitchFamily="34" charset="0"/>
                <a:cs typeface="Calibri" panose="020F0502020204030204" pitchFamily="34" charset="0"/>
                <a:sym typeface="Tahoma"/>
              </a:rPr>
              <a:t>Initial Consultation (Stage 1, Phase 4 – common bottleneck)</a:t>
            </a:r>
          </a:p>
          <a:p>
            <a:pPr marL="628650" lvl="1" indent="-171450">
              <a:lnSpc>
                <a:spcPct val="120000"/>
              </a:lnSpc>
              <a:spcBef>
                <a:spcPts val="1200"/>
              </a:spcBef>
            </a:pPr>
            <a:r>
              <a:rPr lang="en-US" sz="1800" b="0">
                <a:latin typeface="Calibri" panose="020F0502020204030204" pitchFamily="34" charset="0"/>
                <a:ea typeface="Calibri" panose="020F0502020204030204" pitchFamily="34" charset="0"/>
                <a:cs typeface="Calibri" panose="020F0502020204030204" pitchFamily="34" charset="0"/>
                <a:sym typeface="Tahoma"/>
              </a:rPr>
              <a:t>ES2208-26ac7ee6 Improper Protection of Intermediate Cryptographic State/Results (Andres Meza)</a:t>
            </a:r>
          </a:p>
          <a:p>
            <a:pPr marL="628650" lvl="1" indent="-171450">
              <a:lnSpc>
                <a:spcPct val="120000"/>
              </a:lnSpc>
              <a:spcBef>
                <a:spcPts val="1200"/>
              </a:spcBef>
            </a:pPr>
            <a:r>
              <a:rPr lang="en-US" sz="1800" b="0">
                <a:latin typeface="Calibri" panose="020F0502020204030204" pitchFamily="34" charset="0"/>
                <a:ea typeface="Calibri" panose="020F0502020204030204" pitchFamily="34" charset="0"/>
                <a:cs typeface="Calibri" panose="020F0502020204030204" pitchFamily="34" charset="0"/>
                <a:sym typeface="Tahoma"/>
              </a:rPr>
              <a:t>ES2208-9fb81a1a Speculative propagation of requests for transaction before data validation in multi-manager bus architectures (Francesco </a:t>
            </a:r>
            <a:r>
              <a:rPr lang="en-US" sz="1800" b="0" err="1">
                <a:latin typeface="Calibri" panose="020F0502020204030204" pitchFamily="34" charset="0"/>
                <a:ea typeface="Calibri" panose="020F0502020204030204" pitchFamily="34" charset="0"/>
                <a:cs typeface="Calibri" panose="020F0502020204030204" pitchFamily="34" charset="0"/>
                <a:sym typeface="Tahoma"/>
              </a:rPr>
              <a:t>Restuccia</a:t>
            </a:r>
            <a:r>
              <a:rPr lang="en-US" sz="1800" b="0">
                <a:latin typeface="Calibri" panose="020F0502020204030204" pitchFamily="34" charset="0"/>
                <a:ea typeface="Calibri" panose="020F0502020204030204" pitchFamily="34" charset="0"/>
                <a:cs typeface="Calibri" panose="020F0502020204030204" pitchFamily="34" charset="0"/>
                <a:sym typeface="Tahoma"/>
              </a:rPr>
              <a:t>)</a:t>
            </a:r>
          </a:p>
          <a:p>
            <a:pPr marL="628650" lvl="1" indent="-171450">
              <a:lnSpc>
                <a:spcPct val="120000"/>
              </a:lnSpc>
              <a:spcBef>
                <a:spcPts val="1200"/>
              </a:spcBef>
            </a:pPr>
            <a:r>
              <a:rPr lang="en-US" sz="1800" b="0">
                <a:latin typeface="Calibri" panose="020F0502020204030204" pitchFamily="34" charset="0"/>
                <a:ea typeface="Calibri" panose="020F0502020204030204" pitchFamily="34" charset="0"/>
                <a:cs typeface="Calibri" panose="020F0502020204030204" pitchFamily="34" charset="0"/>
                <a:sym typeface="Tahoma"/>
              </a:rPr>
              <a:t>HW/SW: ES2306-c0b52346 Use of a Quantum-Vulnerable Cryptographic Algorithm (NIST)</a:t>
            </a:r>
          </a:p>
          <a:p>
            <a:pPr marL="171450" indent="-171450">
              <a:lnSpc>
                <a:spcPct val="120000"/>
              </a:lnSpc>
              <a:spcBef>
                <a:spcPts val="1200"/>
              </a:spcBef>
            </a:pPr>
            <a:r>
              <a:rPr lang="en-US" sz="1800">
                <a:latin typeface="Calibri" panose="020F0502020204030204" pitchFamily="34" charset="0"/>
                <a:ea typeface="Calibri" panose="020F0502020204030204" pitchFamily="34" charset="0"/>
                <a:cs typeface="Calibri" panose="020F0502020204030204" pitchFamily="34" charset="0"/>
                <a:sym typeface="Tahoma"/>
              </a:rPr>
              <a:t>Detailed Consultation (Stage 2, Phase 10)</a:t>
            </a:r>
          </a:p>
          <a:p>
            <a:pPr marL="628650" lvl="1" indent="-171450">
              <a:lnSpc>
                <a:spcPct val="120000"/>
              </a:lnSpc>
              <a:spcBef>
                <a:spcPts val="1200"/>
              </a:spcBef>
            </a:pPr>
            <a:r>
              <a:rPr lang="en-US" sz="1800" b="0">
                <a:latin typeface="Calibri" panose="020F0502020204030204" pitchFamily="34" charset="0"/>
                <a:ea typeface="Calibri" panose="020F0502020204030204" pitchFamily="34" charset="0"/>
                <a:cs typeface="Calibri" panose="020F0502020204030204" pitchFamily="34" charset="0"/>
                <a:sym typeface="Tahoma"/>
              </a:rPr>
              <a:t>ES2312-c2337436 Lack of Feedback for Unexecuted Operations Across System Interfaces (Amisha Srivastava)</a:t>
            </a:r>
          </a:p>
          <a:p>
            <a:pPr marL="171450" indent="-171450">
              <a:lnSpc>
                <a:spcPct val="120000"/>
              </a:lnSpc>
              <a:spcBef>
                <a:spcPts val="1200"/>
              </a:spcBef>
            </a:pPr>
            <a:r>
              <a:rPr lang="en-US" sz="1800">
                <a:latin typeface="Calibri" panose="020F0502020204030204" pitchFamily="34" charset="0"/>
                <a:ea typeface="Calibri" panose="020F0502020204030204" pitchFamily="34" charset="0"/>
                <a:cs typeface="Calibri" panose="020F0502020204030204" pitchFamily="34" charset="0"/>
                <a:sym typeface="Tahoma"/>
              </a:rPr>
              <a:t>See CDR: https://github.com/CWE-CAPEC/CWE-Content-Development-Repository/issues</a:t>
            </a:r>
          </a:p>
        </p:txBody>
      </p:sp>
      <p:sp>
        <p:nvSpPr>
          <p:cNvPr id="4" name="Slide Number Placeholder 3">
            <a:extLst>
              <a:ext uri="{FF2B5EF4-FFF2-40B4-BE49-F238E27FC236}">
                <a16:creationId xmlns:a16="http://schemas.microsoft.com/office/drawing/2014/main" id="{E4D31041-A796-0D21-7C97-AF655779AA94}"/>
              </a:ext>
            </a:extLst>
          </p:cNvPr>
          <p:cNvSpPr>
            <a:spLocks noGrp="1"/>
          </p:cNvSpPr>
          <p:nvPr>
            <p:ph type="sldNum" idx="12"/>
          </p:nvPr>
        </p:nvSpPr>
        <p:spPr/>
        <p:txBody>
          <a:bodyPr/>
          <a:lstStyle/>
          <a:p>
            <a:pPr marL="0" lvl="0" indent="0" algn="r" rtl="0">
              <a:spcBef>
                <a:spcPts val="0"/>
              </a:spcBef>
              <a:spcAft>
                <a:spcPts val="0"/>
              </a:spcAft>
              <a:buNone/>
            </a:pPr>
            <a:r>
              <a:rPr lang="en-US"/>
              <a:t>|</a:t>
            </a:r>
            <a:r>
              <a:rPr lang="en-US">
                <a:solidFill>
                  <a:srgbClr val="888888"/>
                </a:solidFill>
              </a:rPr>
              <a:t> </a:t>
            </a:r>
            <a:fld id="{00000000-1234-1234-1234-123412341234}" type="slidenum">
              <a:rPr lang="en-US" smtClean="0">
                <a:solidFill>
                  <a:srgbClr val="7F7F7F"/>
                </a:solidFill>
              </a:rPr>
              <a:t>5</a:t>
            </a:fld>
            <a:r>
              <a:rPr lang="en-US">
                <a:solidFill>
                  <a:srgbClr val="888888"/>
                </a:solidFill>
              </a:rPr>
              <a:t> </a:t>
            </a:r>
            <a:r>
              <a:rPr lang="en-US"/>
              <a:t>|</a:t>
            </a:r>
            <a:endParaRPr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25453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5"/>
          <p:cNvSpPr txBox="1">
            <a:spLocks noGrp="1"/>
          </p:cNvSpPr>
          <p:nvPr>
            <p:ph type="ctrTitle"/>
          </p:nvPr>
        </p:nvSpPr>
        <p:spPr>
          <a:xfrm>
            <a:off x="514350" y="625642"/>
            <a:ext cx="8115300" cy="2619209"/>
          </a:xfrm>
          <a:prstGeom prst="rect">
            <a:avLst/>
          </a:prstGeom>
          <a:noFill/>
          <a:ln>
            <a:noFill/>
          </a:ln>
        </p:spPr>
        <p:txBody>
          <a:bodyPr spcFirstLastPara="1" wrap="square" lIns="91425" tIns="45700" rIns="91425" bIns="45700" anchor="ctr" anchorCtr="0">
            <a:noAutofit/>
          </a:bodyPr>
          <a:lstStyle/>
          <a:p>
            <a:pPr marL="0" lvl="0" indent="0" algn="ctr" rtl="0">
              <a:lnSpc>
                <a:spcPct val="59609"/>
              </a:lnSpc>
              <a:spcBef>
                <a:spcPts val="0"/>
              </a:spcBef>
              <a:spcAft>
                <a:spcPts val="0"/>
              </a:spcAft>
              <a:buClr>
                <a:schemeClr val="dk2"/>
              </a:buClr>
              <a:buSzPts val="3200"/>
              <a:buFont typeface="Tahoma"/>
              <a:buNone/>
            </a:pPr>
            <a:r>
              <a:rPr lang="en-US" sz="3200" b="0"/>
              <a:t>Call for Topics</a:t>
            </a:r>
            <a:endParaRPr sz="3200" i="1"/>
          </a:p>
        </p:txBody>
      </p:sp>
      <p:sp>
        <p:nvSpPr>
          <p:cNvPr id="113" name="Google Shape;113;p15"/>
          <p:cNvSpPr txBox="1">
            <a:spLocks noGrp="1"/>
          </p:cNvSpPr>
          <p:nvPr>
            <p:ph type="sldNum" idx="12"/>
          </p:nvPr>
        </p:nvSpPr>
        <p:spPr>
          <a:xfrm>
            <a:off x="7706297" y="41701"/>
            <a:ext cx="1324257" cy="18947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latin typeface="Arial"/>
                <a:ea typeface="Arial"/>
                <a:cs typeface="Arial"/>
                <a:sym typeface="Arial"/>
              </a:rPr>
              <a:t>| </a:t>
            </a:r>
            <a:fld id="{00000000-1234-1234-1234-123412341234}" type="slidenum">
              <a:rPr lang="en-US">
                <a:latin typeface="Arial"/>
                <a:ea typeface="Arial"/>
                <a:cs typeface="Arial"/>
                <a:sym typeface="Arial"/>
              </a:rPr>
              <a:t>6</a:t>
            </a:fld>
            <a:r>
              <a:rPr lang="en-US">
                <a:latin typeface="Arial"/>
                <a:ea typeface="Arial"/>
                <a:cs typeface="Arial"/>
                <a:sym typeface="Arial"/>
              </a:rPr>
              <a:t>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6"/>
          <p:cNvSpPr txBox="1">
            <a:spLocks noGrp="1"/>
          </p:cNvSpPr>
          <p:nvPr>
            <p:ph type="title"/>
          </p:nvPr>
        </p:nvSpPr>
        <p:spPr>
          <a:xfrm>
            <a:off x="462336" y="274320"/>
            <a:ext cx="8427541" cy="56269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2"/>
              </a:buClr>
              <a:buSzPts val="2400"/>
              <a:buFont typeface="Tahoma"/>
              <a:buNone/>
            </a:pPr>
            <a:r>
              <a:rPr lang="en-US"/>
              <a:t>What topics should we cover next time?</a:t>
            </a:r>
            <a:endParaRPr/>
          </a:p>
        </p:txBody>
      </p:sp>
      <p:sp>
        <p:nvSpPr>
          <p:cNvPr id="119" name="Google Shape;119;p16"/>
          <p:cNvSpPr txBox="1">
            <a:spLocks noGrp="1"/>
          </p:cNvSpPr>
          <p:nvPr>
            <p:ph type="body" idx="1"/>
          </p:nvPr>
        </p:nvSpPr>
        <p:spPr>
          <a:xfrm>
            <a:off x="462337" y="1028701"/>
            <a:ext cx="8427540" cy="3596053"/>
          </a:xfrm>
          <a:prstGeom prst="rect">
            <a:avLst/>
          </a:prstGeom>
          <a:noFill/>
          <a:ln>
            <a:noFill/>
          </a:ln>
        </p:spPr>
        <p:txBody>
          <a:bodyPr spcFirstLastPara="1" wrap="square" lIns="91425" tIns="45700" rIns="91425" bIns="45700" anchor="t" anchorCtr="0">
            <a:noAutofit/>
          </a:bodyPr>
          <a:lstStyle/>
          <a:p>
            <a:pPr marL="231202" lvl="0" indent="-231202" algn="l" rtl="0">
              <a:lnSpc>
                <a:spcPct val="90000"/>
              </a:lnSpc>
              <a:spcBef>
                <a:spcPts val="599"/>
              </a:spcBef>
              <a:spcAft>
                <a:spcPts val="0"/>
              </a:spcAft>
              <a:buClr>
                <a:schemeClr val="dk2"/>
              </a:buClr>
              <a:buSzPts val="2160"/>
              <a:buFont typeface="Calibri"/>
              <a:buChar char="▪"/>
            </a:pPr>
            <a:r>
              <a:rPr lang="en-US"/>
              <a:t>Anything to share today or topics for consideration for next meeting?</a:t>
            </a:r>
            <a:endParaRPr/>
          </a:p>
          <a:p>
            <a:pPr marL="514662" lvl="0" indent="0" algn="l" rtl="0">
              <a:lnSpc>
                <a:spcPct val="90000"/>
              </a:lnSpc>
              <a:spcBef>
                <a:spcPts val="599"/>
              </a:spcBef>
              <a:spcAft>
                <a:spcPts val="0"/>
              </a:spcAft>
              <a:buNone/>
            </a:pPr>
            <a:endParaRPr/>
          </a:p>
          <a:p>
            <a:pPr marL="514662" lvl="1" indent="-113734" algn="l" rtl="0">
              <a:lnSpc>
                <a:spcPct val="90000"/>
              </a:lnSpc>
              <a:spcBef>
                <a:spcPts val="599"/>
              </a:spcBef>
              <a:spcAft>
                <a:spcPts val="0"/>
              </a:spcAft>
              <a:buSzPts val="1800"/>
              <a:buNone/>
            </a:pPr>
            <a:endParaRPr>
              <a:latin typeface="Calibri" panose="020F0502020204030204" pitchFamily="34" charset="0"/>
              <a:ea typeface="Calibri" panose="020F0502020204030204" pitchFamily="34" charset="0"/>
              <a:cs typeface="Calibri" panose="020F0502020204030204" pitchFamily="34" charset="0"/>
            </a:endParaRPr>
          </a:p>
        </p:txBody>
      </p:sp>
      <p:sp>
        <p:nvSpPr>
          <p:cNvPr id="120" name="Google Shape;120;p16"/>
          <p:cNvSpPr txBox="1">
            <a:spLocks noGrp="1"/>
          </p:cNvSpPr>
          <p:nvPr>
            <p:ph type="sldNum" idx="12"/>
          </p:nvPr>
        </p:nvSpPr>
        <p:spPr>
          <a:xfrm>
            <a:off x="7706297" y="41701"/>
            <a:ext cx="1324257" cy="18947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latin typeface="Arial"/>
                <a:ea typeface="Arial"/>
                <a:cs typeface="Arial"/>
                <a:sym typeface="Arial"/>
              </a:rPr>
              <a:t>| </a:t>
            </a:r>
            <a:fld id="{00000000-1234-1234-1234-123412341234}" type="slidenum">
              <a:rPr lang="en-US">
                <a:latin typeface="Arial"/>
                <a:ea typeface="Arial"/>
                <a:cs typeface="Arial"/>
                <a:sym typeface="Arial"/>
              </a:rPr>
              <a:t>7</a:t>
            </a:fld>
            <a:r>
              <a:rPr lang="en-US">
                <a:latin typeface="Arial"/>
                <a:ea typeface="Arial"/>
                <a:cs typeface="Arial"/>
                <a:sym typeface="Arial"/>
              </a:rPr>
              <a:t> | </a:t>
            </a:r>
            <a:endParaRPr>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ctrTitle"/>
          </p:nvPr>
        </p:nvSpPr>
        <p:spPr>
          <a:xfrm>
            <a:off x="514350" y="1892301"/>
            <a:ext cx="8115300" cy="1352400"/>
          </a:xfrm>
          <a:prstGeom prst="rect">
            <a:avLst/>
          </a:prstGeom>
          <a:noFill/>
          <a:ln>
            <a:noFill/>
          </a:ln>
        </p:spPr>
        <p:txBody>
          <a:bodyPr spcFirstLastPara="1" wrap="square" lIns="91425" tIns="45700" rIns="91425" bIns="45700" anchor="ctr" anchorCtr="0">
            <a:noAutofit/>
          </a:bodyPr>
          <a:lstStyle/>
          <a:p>
            <a:pPr marL="0" lvl="0" indent="0" algn="ctr" rtl="0">
              <a:lnSpc>
                <a:spcPct val="103125"/>
              </a:lnSpc>
              <a:spcBef>
                <a:spcPts val="0"/>
              </a:spcBef>
              <a:spcAft>
                <a:spcPts val="0"/>
              </a:spcAft>
              <a:buClr>
                <a:schemeClr val="dk2"/>
              </a:buClr>
              <a:buSzPts val="3200"/>
              <a:buFont typeface="Tahoma"/>
              <a:buNone/>
            </a:pPr>
            <a:r>
              <a:rPr lang="en-US" sz="3200" b="0"/>
              <a:t>Most Important Hardware Weaknesses (MIHW) Refresh</a:t>
            </a:r>
            <a:br>
              <a:rPr lang="en-US" sz="3200" b="0"/>
            </a:br>
            <a:r>
              <a:rPr lang="en-US" sz="3200" b="0"/>
              <a:t> </a:t>
            </a:r>
            <a:br>
              <a:rPr lang="en-US" sz="3200" b="0"/>
            </a:br>
            <a:r>
              <a:rPr lang="en-US"/>
              <a:t>Gananand Kini</a:t>
            </a:r>
            <a:endParaRPr/>
          </a:p>
        </p:txBody>
      </p:sp>
      <p:sp>
        <p:nvSpPr>
          <p:cNvPr id="132" name="Google Shape;132;p18"/>
          <p:cNvSpPr txBox="1">
            <a:spLocks noGrp="1"/>
          </p:cNvSpPr>
          <p:nvPr>
            <p:ph type="sldNum" idx="12"/>
          </p:nvPr>
        </p:nvSpPr>
        <p:spPr>
          <a:xfrm>
            <a:off x="7706297" y="41701"/>
            <a:ext cx="1324200" cy="1896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Clr>
                <a:srgbClr val="000000"/>
              </a:buClr>
              <a:buFont typeface="Arial"/>
              <a:buNone/>
            </a:pPr>
            <a:r>
              <a:rPr lang="en-US"/>
              <a:t>| </a:t>
            </a:r>
            <a:fld id="{00000000-1234-1234-1234-123412341234}" type="slidenum">
              <a:rPr lang="en-US"/>
              <a:t>8</a:t>
            </a:fld>
            <a:r>
              <a:rPr lang="en-US"/>
              <a:t> | </a:t>
            </a:r>
            <a:endParaRPr/>
          </a:p>
        </p:txBody>
      </p:sp>
    </p:spTree>
    <p:extLst>
      <p:ext uri="{BB962C8B-B14F-4D97-AF65-F5344CB8AC3E}">
        <p14:creationId xmlns:p14="http://schemas.microsoft.com/office/powerpoint/2010/main" val="925989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61C82-5D6F-71AA-C210-6AE7A82A1997}"/>
              </a:ext>
            </a:extLst>
          </p:cNvPr>
          <p:cNvSpPr>
            <a:spLocks noGrp="1"/>
          </p:cNvSpPr>
          <p:nvPr>
            <p:ph type="title"/>
          </p:nvPr>
        </p:nvSpPr>
        <p:spPr/>
        <p:txBody>
          <a:bodyPr/>
          <a:lstStyle/>
          <a:p>
            <a:r>
              <a:rPr lang="en-US"/>
              <a:t>Use Cases for the Most Important Hardware Weaknesses</a:t>
            </a:r>
          </a:p>
        </p:txBody>
      </p:sp>
      <p:sp>
        <p:nvSpPr>
          <p:cNvPr id="3" name="Text Placeholder 2">
            <a:extLst>
              <a:ext uri="{FF2B5EF4-FFF2-40B4-BE49-F238E27FC236}">
                <a16:creationId xmlns:a16="http://schemas.microsoft.com/office/drawing/2014/main" id="{98D60192-BA06-BD51-4666-6D87BBAF9C74}"/>
              </a:ext>
            </a:extLst>
          </p:cNvPr>
          <p:cNvSpPr>
            <a:spLocks noGrp="1"/>
          </p:cNvSpPr>
          <p:nvPr>
            <p:ph type="body" idx="1"/>
          </p:nvPr>
        </p:nvSpPr>
        <p:spPr/>
        <p:txBody>
          <a:bodyPr/>
          <a:lstStyle/>
          <a:p>
            <a:r>
              <a:rPr lang="en-US" sz="2000"/>
              <a:t>Please use the hand raise feature and chime in!</a:t>
            </a:r>
          </a:p>
          <a:p>
            <a:endParaRPr lang="en-US" sz="2000"/>
          </a:p>
          <a:p>
            <a:endParaRPr lang="en-US" sz="2000"/>
          </a:p>
          <a:p>
            <a:r>
              <a:rPr lang="en-US" sz="2000"/>
              <a:t>How are you using the most important hardware weaknesses list today?</a:t>
            </a:r>
          </a:p>
          <a:p>
            <a:endParaRPr lang="en-US" sz="2000"/>
          </a:p>
          <a:p>
            <a:endParaRPr lang="en-US" sz="2000"/>
          </a:p>
          <a:p>
            <a:r>
              <a:rPr lang="en-US" sz="2000"/>
              <a:t>How would you use such a list going forward? </a:t>
            </a:r>
          </a:p>
          <a:p>
            <a:endParaRPr lang="en-US" sz="2000"/>
          </a:p>
          <a:p>
            <a:endParaRPr lang="en-US" sz="2000"/>
          </a:p>
          <a:p>
            <a:r>
              <a:rPr lang="en-US" sz="2000"/>
              <a:t>What attributes of the list are important to you? What is the “important” part?</a:t>
            </a:r>
          </a:p>
          <a:p>
            <a:endParaRPr lang="en-US" sz="2000"/>
          </a:p>
          <a:p>
            <a:pPr marL="91440" indent="0">
              <a:buNone/>
            </a:pPr>
            <a:endParaRPr lang="en-US" sz="2000"/>
          </a:p>
          <a:p>
            <a:pPr lvl="1"/>
            <a:endParaRPr lang="en-US" sz="2000"/>
          </a:p>
        </p:txBody>
      </p:sp>
      <p:sp>
        <p:nvSpPr>
          <p:cNvPr id="4" name="Slide Number Placeholder 3">
            <a:extLst>
              <a:ext uri="{FF2B5EF4-FFF2-40B4-BE49-F238E27FC236}">
                <a16:creationId xmlns:a16="http://schemas.microsoft.com/office/drawing/2014/main" id="{6CBF8D5D-A938-D191-3ED6-B5B1EE7A3615}"/>
              </a:ext>
            </a:extLst>
          </p:cNvPr>
          <p:cNvSpPr>
            <a:spLocks noGrp="1"/>
          </p:cNvSpPr>
          <p:nvPr>
            <p:ph type="sldNum" idx="12"/>
          </p:nvPr>
        </p:nvSpPr>
        <p:spPr/>
        <p:txBody>
          <a:bodyPr/>
          <a:lstStyle/>
          <a:p>
            <a:pPr marL="0" lvl="0" indent="0" algn="r" rtl="0">
              <a:spcBef>
                <a:spcPts val="0"/>
              </a:spcBef>
              <a:spcAft>
                <a:spcPts val="0"/>
              </a:spcAft>
              <a:buNone/>
            </a:pPr>
            <a:r>
              <a:rPr lang="en-US"/>
              <a:t>| </a:t>
            </a:r>
            <a:fld id="{00000000-1234-1234-1234-123412341234}" type="slidenum">
              <a:rPr lang="en-US" smtClean="0"/>
              <a:t>9</a:t>
            </a:fld>
            <a:r>
              <a:rPr lang="en-US"/>
              <a:t> | </a:t>
            </a:r>
            <a:endParaRPr/>
          </a:p>
        </p:txBody>
      </p:sp>
    </p:spTree>
    <p:extLst>
      <p:ext uri="{BB962C8B-B14F-4D97-AF65-F5344CB8AC3E}">
        <p14:creationId xmlns:p14="http://schemas.microsoft.com/office/powerpoint/2010/main" val="4040825810"/>
      </p:ext>
    </p:extLst>
  </p:cSld>
  <p:clrMapOvr>
    <a:masterClrMapping/>
  </p:clrMapOvr>
</p:sld>
</file>

<file path=ppt/theme/theme1.xml><?xml version="1.0" encoding="utf-8"?>
<a:theme xmlns:a="http://schemas.openxmlformats.org/drawingml/2006/main" name="CWE 2024">
  <a:themeElements>
    <a:clrScheme name="MITRE">
      <a:dk1>
        <a:srgbClr val="000000"/>
      </a:dk1>
      <a:lt1>
        <a:srgbClr val="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F59111-202F-4911-A956-B441393FD86C}">
  <ds:schemaRefs>
    <ds:schemaRef ds:uri="http://schemas.microsoft.com/sharepoint/v3/contenttype/forms"/>
  </ds:schemaRefs>
</ds:datastoreItem>
</file>

<file path=customXml/itemProps2.xml><?xml version="1.0" encoding="utf-8"?>
<ds:datastoreItem xmlns:ds="http://schemas.openxmlformats.org/officeDocument/2006/customXml" ds:itemID="{00D34C36-3DDD-47E3-A926-8E20BB7F9E1E}">
  <ds:schemaRefs>
    <ds:schemaRef ds:uri="aff8eeb6-53bf-44bf-a224-fac977cd228b"/>
    <ds:schemaRef ds:uri="b5a44311-ed64-4a72-909f-c9dc6973bde2"/>
    <ds:schemaRef ds:uri="f3e578be-7961-41e8-91c9-b742ecb60a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595215E-82D0-42D6-9EA0-8B155E8C9133}">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1506</Words>
  <Application>Microsoft Office PowerPoint</Application>
  <PresentationFormat>On-screen Show (16:9)</PresentationFormat>
  <Paragraphs>197</Paragraphs>
  <Slides>21</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Aptos Narrow</vt:lpstr>
      <vt:lpstr>Helvetica Neue</vt:lpstr>
      <vt:lpstr>Tahoma</vt:lpstr>
      <vt:lpstr>CWE 2024</vt:lpstr>
      <vt:lpstr>Hardware CWE™  Special Interest Group (SIG)</vt:lpstr>
      <vt:lpstr>Agenda </vt:lpstr>
      <vt:lpstr>Housekeeping</vt:lpstr>
      <vt:lpstr>Announcements</vt:lpstr>
      <vt:lpstr>Hardware Submissions in Progress</vt:lpstr>
      <vt:lpstr>Call for Topics</vt:lpstr>
      <vt:lpstr>What topics should we cover next time?</vt:lpstr>
      <vt:lpstr>Most Important Hardware Weaknesses (MIHW) Refresh   Gananand Kini</vt:lpstr>
      <vt:lpstr>Use Cases for the Most Important Hardware Weaknesses</vt:lpstr>
      <vt:lpstr>Current MIHW from CWE 4.6 (Unranked)</vt:lpstr>
      <vt:lpstr>Previous Methodology for the MIHW</vt:lpstr>
      <vt:lpstr>Previous Methodology for MIHW</vt:lpstr>
      <vt:lpstr>Changes to HW CWEs since MIHW (v4.6 to v4.16)</vt:lpstr>
      <vt:lpstr>Questions to think about and frame the MIHW activity</vt:lpstr>
      <vt:lpstr>Call for volunteers to form a MIHW ad hoc group</vt:lpstr>
      <vt:lpstr>MIHW List Discussion</vt:lpstr>
      <vt:lpstr>Next Meeting (TBD)</vt:lpstr>
      <vt:lpstr>Backup</vt:lpstr>
      <vt:lpstr>Popular CWEs in NVD excluding Software CWEs</vt:lpstr>
      <vt:lpstr>Formation of Ad-Hoc Committee</vt:lpstr>
      <vt:lpstr>Most Important Hardware Weaknesses (MIHW)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Bob Heinemann</cp:lastModifiedBy>
  <cp:revision>1</cp:revision>
  <dcterms:modified xsi:type="dcterms:W3CDTF">2025-01-08T15:13:13Z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0x0101003603A42B84B06847AFCE29FF3D1CE16D</vt:lpwstr>
  </property>
</Properties>
</file>