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22.xml" ContentType="application/vnd.openxmlformats-officedocument.presentationml.notesSlide+xml"/>
  <Override PartName="/ppt/charts/chart3.xml" ContentType="application/vnd.openxmlformats-officedocument.drawingml.chart+xml"/>
  <Override PartName="/ppt/theme/themeOverride1.xml" ContentType="application/vnd.openxmlformats-officedocument.themeOverride+xml"/>
  <Override PartName="/ppt/charts/chart4.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2.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1" r:id="rId4"/>
    <p:sldMasterId id="2147483684" r:id="rId5"/>
    <p:sldMasterId id="2147483730" r:id="rId6"/>
  </p:sldMasterIdLst>
  <p:notesMasterIdLst>
    <p:notesMasterId r:id="rId45"/>
  </p:notesMasterIdLst>
  <p:sldIdLst>
    <p:sldId id="257" r:id="rId7"/>
    <p:sldId id="259" r:id="rId8"/>
    <p:sldId id="261" r:id="rId9"/>
    <p:sldId id="406" r:id="rId10"/>
    <p:sldId id="337" r:id="rId11"/>
    <p:sldId id="371" r:id="rId12"/>
    <p:sldId id="256" r:id="rId13"/>
    <p:sldId id="359" r:id="rId14"/>
    <p:sldId id="395" r:id="rId15"/>
    <p:sldId id="368" r:id="rId16"/>
    <p:sldId id="401" r:id="rId17"/>
    <p:sldId id="402" r:id="rId18"/>
    <p:sldId id="397" r:id="rId19"/>
    <p:sldId id="394" r:id="rId20"/>
    <p:sldId id="416" r:id="rId21"/>
    <p:sldId id="345" r:id="rId22"/>
    <p:sldId id="414" r:id="rId23"/>
    <p:sldId id="407" r:id="rId24"/>
    <p:sldId id="408" r:id="rId25"/>
    <p:sldId id="409" r:id="rId26"/>
    <p:sldId id="410" r:id="rId27"/>
    <p:sldId id="411" r:id="rId28"/>
    <p:sldId id="412" r:id="rId29"/>
    <p:sldId id="413" r:id="rId30"/>
    <p:sldId id="415" r:id="rId31"/>
    <p:sldId id="382" r:id="rId32"/>
    <p:sldId id="271" r:id="rId33"/>
    <p:sldId id="373" r:id="rId34"/>
    <p:sldId id="399" r:id="rId35"/>
    <p:sldId id="398" r:id="rId36"/>
    <p:sldId id="403" r:id="rId37"/>
    <p:sldId id="404" r:id="rId38"/>
    <p:sldId id="405" r:id="rId39"/>
    <p:sldId id="417" r:id="rId40"/>
    <p:sldId id="379" r:id="rId41"/>
    <p:sldId id="378" r:id="rId42"/>
    <p:sldId id="381" r:id="rId43"/>
    <p:sldId id="393" r:id="rId44"/>
  </p:sldIdLst>
  <p:sldSz cx="9144000" cy="5143500" type="screen16x9"/>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F0D16F4-8E34-1256-0105-B048078EEA3F}" name="Steven M Christey" initials="SMC" userId="S::COLEY@MITRE.ORG::f24da668-4c1f-41c0-850e-113e2bdf78cf"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E480E"/>
    <a:srgbClr val="ED7D3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81AC48A-3D28-461F-ADAB-9C343C2C17AF}" v="191" dt="2022-07-15T16:16:37.525"/>
    <p1510:client id="{85F5530F-1F53-14AD-D1F5-2B9B91C4D2EC}" v="3" dt="2022-07-15T15:29:30.058"/>
    <p1510:client id="{EBAFCE72-B516-4C2B-8CE6-0AD513145DB5}" v="3" dt="2022-07-14T19:22:55.711"/>
    <p1510:client id="{F78547DA-0124-4B6B-B25E-768784D53AF6}" v="725" dt="2022-07-15T17:33:30.75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slide" Target="slides/slide20.xml"/><Relationship Id="rId39" Type="http://schemas.openxmlformats.org/officeDocument/2006/relationships/slide" Target="slides/slide33.xml"/><Relationship Id="rId21" Type="http://schemas.openxmlformats.org/officeDocument/2006/relationships/slide" Target="slides/slide15.xml"/><Relationship Id="rId34" Type="http://schemas.openxmlformats.org/officeDocument/2006/relationships/slide" Target="slides/slide28.xml"/><Relationship Id="rId42" Type="http://schemas.openxmlformats.org/officeDocument/2006/relationships/slide" Target="slides/slide36.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1.xml"/><Relationship Id="rId2" Type="http://schemas.openxmlformats.org/officeDocument/2006/relationships/customXml" Target="../customXml/item2.xml"/><Relationship Id="rId16" Type="http://schemas.openxmlformats.org/officeDocument/2006/relationships/slide" Target="slides/slide10.xml"/><Relationship Id="rId29" Type="http://schemas.openxmlformats.org/officeDocument/2006/relationships/slide" Target="slides/slide23.xml"/><Relationship Id="rId11" Type="http://schemas.openxmlformats.org/officeDocument/2006/relationships/slide" Target="slides/slide5.xml"/><Relationship Id="rId24" Type="http://schemas.openxmlformats.org/officeDocument/2006/relationships/slide" Target="slides/slide18.xml"/><Relationship Id="rId32" Type="http://schemas.openxmlformats.org/officeDocument/2006/relationships/slide" Target="slides/slide26.xml"/><Relationship Id="rId37" Type="http://schemas.openxmlformats.org/officeDocument/2006/relationships/slide" Target="slides/slide31.xml"/><Relationship Id="rId40" Type="http://schemas.openxmlformats.org/officeDocument/2006/relationships/slide" Target="slides/slide34.xml"/><Relationship Id="rId45" Type="http://schemas.openxmlformats.org/officeDocument/2006/relationships/notesMaster" Target="notesMasters/notesMaster1.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slide" Target="slides/slide17.xml"/><Relationship Id="rId28" Type="http://schemas.openxmlformats.org/officeDocument/2006/relationships/slide" Target="slides/slide22.xml"/><Relationship Id="rId36" Type="http://schemas.openxmlformats.org/officeDocument/2006/relationships/slide" Target="slides/slide30.xml"/><Relationship Id="rId49" Type="http://schemas.openxmlformats.org/officeDocument/2006/relationships/tableStyles" Target="tableStyles.xml"/><Relationship Id="rId10" Type="http://schemas.openxmlformats.org/officeDocument/2006/relationships/slide" Target="slides/slide4.xml"/><Relationship Id="rId19" Type="http://schemas.openxmlformats.org/officeDocument/2006/relationships/slide" Target="slides/slide13.xml"/><Relationship Id="rId31" Type="http://schemas.openxmlformats.org/officeDocument/2006/relationships/slide" Target="slides/slide25.xml"/><Relationship Id="rId44" Type="http://schemas.openxmlformats.org/officeDocument/2006/relationships/slide" Target="slides/slide38.xml"/><Relationship Id="rId52" Type="http://schemas.microsoft.com/office/2018/10/relationships/authors" Target="authors.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slide" Target="slides/slide16.xml"/><Relationship Id="rId27" Type="http://schemas.openxmlformats.org/officeDocument/2006/relationships/slide" Target="slides/slide21.xml"/><Relationship Id="rId30" Type="http://schemas.openxmlformats.org/officeDocument/2006/relationships/slide" Target="slides/slide24.xml"/><Relationship Id="rId35" Type="http://schemas.openxmlformats.org/officeDocument/2006/relationships/slide" Target="slides/slide29.xml"/><Relationship Id="rId43" Type="http://schemas.openxmlformats.org/officeDocument/2006/relationships/slide" Target="slides/slide37.xml"/><Relationship Id="rId48" Type="http://schemas.openxmlformats.org/officeDocument/2006/relationships/theme" Target="theme/theme1.xml"/><Relationship Id="rId8" Type="http://schemas.openxmlformats.org/officeDocument/2006/relationships/slide" Target="slides/slide2.xml"/><Relationship Id="rId51"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slide" Target="slides/slide19.xml"/><Relationship Id="rId33" Type="http://schemas.openxmlformats.org/officeDocument/2006/relationships/slide" Target="slides/slide27.xml"/><Relationship Id="rId38" Type="http://schemas.openxmlformats.org/officeDocument/2006/relationships/slide" Target="slides/slide32.xml"/><Relationship Id="rId46" Type="http://schemas.openxmlformats.org/officeDocument/2006/relationships/presProps" Target="presProps.xml"/><Relationship Id="rId20" Type="http://schemas.openxmlformats.org/officeDocument/2006/relationships/slide" Target="slides/slide14.xml"/><Relationship Id="rId41" Type="http://schemas.openxmlformats.org/officeDocument/2006/relationships/slide" Target="slides/slide35.xml"/><Relationship Id="rId1" Type="http://schemas.openxmlformats.org/officeDocument/2006/relationships/customXml" Target="../customXml/item1.xml"/><Relationship Id="rId6" Type="http://schemas.openxmlformats.org/officeDocument/2006/relationships/slideMaster" Target="slideMasters/slideMaster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teven" userId="f24da668-4c1f-41c0-850e-113e2bdf78cf" providerId="ADAL" clId="{D1E88D1A-E893-49A9-8BF2-A9BD8FF63281}"/>
    <pc:docChg chg="undo redo custSel addSld delSld modSld">
      <pc:chgData name="Steven" userId="f24da668-4c1f-41c0-850e-113e2bdf78cf" providerId="ADAL" clId="{D1E88D1A-E893-49A9-8BF2-A9BD8FF63281}" dt="2022-05-13T16:20:44.150" v="4294" actId="20577"/>
      <pc:docMkLst>
        <pc:docMk/>
      </pc:docMkLst>
      <pc:sldChg chg="modSp add mod">
        <pc:chgData name="Steven" userId="f24da668-4c1f-41c0-850e-113e2bdf78cf" providerId="ADAL" clId="{D1E88D1A-E893-49A9-8BF2-A9BD8FF63281}" dt="2022-05-13T15:36:10.653" v="431" actId="113"/>
        <pc:sldMkLst>
          <pc:docMk/>
          <pc:sldMk cId="3414871681" sldId="345"/>
        </pc:sldMkLst>
        <pc:spChg chg="mod">
          <ac:chgData name="Steven" userId="f24da668-4c1f-41c0-850e-113e2bdf78cf" providerId="ADAL" clId="{D1E88D1A-E893-49A9-8BF2-A9BD8FF63281}" dt="2022-05-13T15:35:37.068" v="424" actId="20577"/>
          <ac:spMkLst>
            <pc:docMk/>
            <pc:sldMk cId="3414871681" sldId="345"/>
            <ac:spMk id="2" creationId="{2AE68CAB-3C32-4263-8E0F-0C5D6A30C103}"/>
          </ac:spMkLst>
        </pc:spChg>
        <pc:spChg chg="mod">
          <ac:chgData name="Steven" userId="f24da668-4c1f-41c0-850e-113e2bdf78cf" providerId="ADAL" clId="{D1E88D1A-E893-49A9-8BF2-A9BD8FF63281}" dt="2022-05-13T15:35:44.770" v="425" actId="20577"/>
          <ac:spMkLst>
            <pc:docMk/>
            <pc:sldMk cId="3414871681" sldId="345"/>
            <ac:spMk id="8" creationId="{1195F833-6907-473B-BF6C-8E968754D28B}"/>
          </ac:spMkLst>
        </pc:spChg>
        <pc:graphicFrameChg chg="modGraphic">
          <ac:chgData name="Steven" userId="f24da668-4c1f-41c0-850e-113e2bdf78cf" providerId="ADAL" clId="{D1E88D1A-E893-49A9-8BF2-A9BD8FF63281}" dt="2022-05-13T15:36:10.653" v="431" actId="113"/>
          <ac:graphicFrameMkLst>
            <pc:docMk/>
            <pc:sldMk cId="3414871681" sldId="345"/>
            <ac:graphicFrameMk id="7" creationId="{325FB99E-EE47-43B4-8111-F4B233DBFEBB}"/>
          </ac:graphicFrameMkLst>
        </pc:graphicFrameChg>
      </pc:sldChg>
      <pc:sldChg chg="modSp add mod">
        <pc:chgData name="Steven" userId="f24da668-4c1f-41c0-850e-113e2bdf78cf" providerId="ADAL" clId="{D1E88D1A-E893-49A9-8BF2-A9BD8FF63281}" dt="2022-05-13T16:19:52.561" v="4236" actId="113"/>
        <pc:sldMkLst>
          <pc:docMk/>
          <pc:sldMk cId="1461461298" sldId="347"/>
        </pc:sldMkLst>
        <pc:graphicFrameChg chg="modGraphic">
          <ac:chgData name="Steven" userId="f24da668-4c1f-41c0-850e-113e2bdf78cf" providerId="ADAL" clId="{D1E88D1A-E893-49A9-8BF2-A9BD8FF63281}" dt="2022-05-13T16:19:52.561" v="4236" actId="113"/>
          <ac:graphicFrameMkLst>
            <pc:docMk/>
            <pc:sldMk cId="1461461298" sldId="347"/>
            <ac:graphicFrameMk id="7" creationId="{325FB99E-EE47-43B4-8111-F4B233DBFEBB}"/>
          </ac:graphicFrameMkLst>
        </pc:graphicFrameChg>
      </pc:sldChg>
      <pc:sldChg chg="del">
        <pc:chgData name="Steven" userId="f24da668-4c1f-41c0-850e-113e2bdf78cf" providerId="ADAL" clId="{D1E88D1A-E893-49A9-8BF2-A9BD8FF63281}" dt="2022-05-13T16:07:07.936" v="3292" actId="47"/>
        <pc:sldMkLst>
          <pc:docMk/>
          <pc:sldMk cId="1861831859" sldId="357"/>
        </pc:sldMkLst>
      </pc:sldChg>
      <pc:sldChg chg="del">
        <pc:chgData name="Steven" userId="f24da668-4c1f-41c0-850e-113e2bdf78cf" providerId="ADAL" clId="{D1E88D1A-E893-49A9-8BF2-A9BD8FF63281}" dt="2022-05-13T16:09:11.092" v="3294" actId="47"/>
        <pc:sldMkLst>
          <pc:docMk/>
          <pc:sldMk cId="952048408" sldId="358"/>
        </pc:sldMkLst>
      </pc:sldChg>
      <pc:sldChg chg="del">
        <pc:chgData name="Steven" userId="f24da668-4c1f-41c0-850e-113e2bdf78cf" providerId="ADAL" clId="{D1E88D1A-E893-49A9-8BF2-A9BD8FF63281}" dt="2022-05-13T15:34:41.653" v="413" actId="47"/>
        <pc:sldMkLst>
          <pc:docMk/>
          <pc:sldMk cId="3613095970" sldId="364"/>
        </pc:sldMkLst>
      </pc:sldChg>
      <pc:sldChg chg="modSp add mod">
        <pc:chgData name="Steven" userId="f24da668-4c1f-41c0-850e-113e2bdf78cf" providerId="ADAL" clId="{D1E88D1A-E893-49A9-8BF2-A9BD8FF63281}" dt="2022-05-13T15:33:07.328" v="338" actId="313"/>
        <pc:sldMkLst>
          <pc:docMk/>
          <pc:sldMk cId="1064706888" sldId="374"/>
        </pc:sldMkLst>
        <pc:spChg chg="mod">
          <ac:chgData name="Steven" userId="f24da668-4c1f-41c0-850e-113e2bdf78cf" providerId="ADAL" clId="{D1E88D1A-E893-49A9-8BF2-A9BD8FF63281}" dt="2022-05-13T15:28:40.156" v="8" actId="20577"/>
          <ac:spMkLst>
            <pc:docMk/>
            <pc:sldMk cId="1064706888" sldId="374"/>
            <ac:spMk id="2" creationId="{24D2608B-BE49-421D-A51D-161FB0A6D803}"/>
          </ac:spMkLst>
        </pc:spChg>
        <pc:spChg chg="mod">
          <ac:chgData name="Steven" userId="f24da668-4c1f-41c0-850e-113e2bdf78cf" providerId="ADAL" clId="{D1E88D1A-E893-49A9-8BF2-A9BD8FF63281}" dt="2022-05-13T15:33:07.328" v="338" actId="313"/>
          <ac:spMkLst>
            <pc:docMk/>
            <pc:sldMk cId="1064706888" sldId="374"/>
            <ac:spMk id="3" creationId="{F5CA37D8-3B13-436B-8F21-42813943164C}"/>
          </ac:spMkLst>
        </pc:spChg>
      </pc:sldChg>
      <pc:sldChg chg="modSp add mod">
        <pc:chgData name="Steven" userId="f24da668-4c1f-41c0-850e-113e2bdf78cf" providerId="ADAL" clId="{D1E88D1A-E893-49A9-8BF2-A9BD8FF63281}" dt="2022-05-13T15:33:44.199" v="412" actId="20577"/>
        <pc:sldMkLst>
          <pc:docMk/>
          <pc:sldMk cId="2650016332" sldId="375"/>
        </pc:sldMkLst>
        <pc:spChg chg="mod">
          <ac:chgData name="Steven" userId="f24da668-4c1f-41c0-850e-113e2bdf78cf" providerId="ADAL" clId="{D1E88D1A-E893-49A9-8BF2-A9BD8FF63281}" dt="2022-05-13T15:33:21.243" v="350" actId="20577"/>
          <ac:spMkLst>
            <pc:docMk/>
            <pc:sldMk cId="2650016332" sldId="375"/>
            <ac:spMk id="2" creationId="{DFAD2A6E-6977-43BD-8C92-A5666A56DBAE}"/>
          </ac:spMkLst>
        </pc:spChg>
        <pc:spChg chg="mod">
          <ac:chgData name="Steven" userId="f24da668-4c1f-41c0-850e-113e2bdf78cf" providerId="ADAL" clId="{D1E88D1A-E893-49A9-8BF2-A9BD8FF63281}" dt="2022-05-13T15:33:44.199" v="412" actId="20577"/>
          <ac:spMkLst>
            <pc:docMk/>
            <pc:sldMk cId="2650016332" sldId="375"/>
            <ac:spMk id="3" creationId="{304E6EBD-6DD0-48EF-90DA-496D8BE55638}"/>
          </ac:spMkLst>
        </pc:spChg>
      </pc:sldChg>
      <pc:sldChg chg="add">
        <pc:chgData name="Steven" userId="f24da668-4c1f-41c0-850e-113e2bdf78cf" providerId="ADAL" clId="{D1E88D1A-E893-49A9-8BF2-A9BD8FF63281}" dt="2022-05-13T15:28:32.158" v="0"/>
        <pc:sldMkLst>
          <pc:docMk/>
          <pc:sldMk cId="3021443640" sldId="376"/>
        </pc:sldMkLst>
      </pc:sldChg>
      <pc:sldChg chg="modSp new mod">
        <pc:chgData name="Steven" userId="f24da668-4c1f-41c0-850e-113e2bdf78cf" providerId="ADAL" clId="{D1E88D1A-E893-49A9-8BF2-A9BD8FF63281}" dt="2022-05-13T15:50:24.166" v="1573" actId="20577"/>
        <pc:sldMkLst>
          <pc:docMk/>
          <pc:sldMk cId="535637520" sldId="377"/>
        </pc:sldMkLst>
        <pc:spChg chg="mod">
          <ac:chgData name="Steven" userId="f24da668-4c1f-41c0-850e-113e2bdf78cf" providerId="ADAL" clId="{D1E88D1A-E893-49A9-8BF2-A9BD8FF63281}" dt="2022-05-13T15:36:47.566" v="468" actId="20577"/>
          <ac:spMkLst>
            <pc:docMk/>
            <pc:sldMk cId="535637520" sldId="377"/>
            <ac:spMk id="2" creationId="{31448381-E7FB-365F-D945-D0C80102A60E}"/>
          </ac:spMkLst>
        </pc:spChg>
        <pc:spChg chg="mod">
          <ac:chgData name="Steven" userId="f24da668-4c1f-41c0-850e-113e2bdf78cf" providerId="ADAL" clId="{D1E88D1A-E893-49A9-8BF2-A9BD8FF63281}" dt="2022-05-13T15:50:24.166" v="1573" actId="20577"/>
          <ac:spMkLst>
            <pc:docMk/>
            <pc:sldMk cId="535637520" sldId="377"/>
            <ac:spMk id="3" creationId="{7C12B0E8-BD2F-D7D5-04A4-F75CF2E65CBE}"/>
          </ac:spMkLst>
        </pc:spChg>
      </pc:sldChg>
      <pc:sldChg chg="modSp new mod">
        <pc:chgData name="Steven" userId="f24da668-4c1f-41c0-850e-113e2bdf78cf" providerId="ADAL" clId="{D1E88D1A-E893-49A9-8BF2-A9BD8FF63281}" dt="2022-05-13T16:19:08.578" v="4235" actId="20577"/>
        <pc:sldMkLst>
          <pc:docMk/>
          <pc:sldMk cId="2508049106" sldId="378"/>
        </pc:sldMkLst>
        <pc:spChg chg="mod">
          <ac:chgData name="Steven" userId="f24da668-4c1f-41c0-850e-113e2bdf78cf" providerId="ADAL" clId="{D1E88D1A-E893-49A9-8BF2-A9BD8FF63281}" dt="2022-05-13T15:43:41.472" v="1164" actId="20577"/>
          <ac:spMkLst>
            <pc:docMk/>
            <pc:sldMk cId="2508049106" sldId="378"/>
            <ac:spMk id="2" creationId="{AE48E609-E9E3-AFD1-3ACE-CE6A6E472989}"/>
          </ac:spMkLst>
        </pc:spChg>
        <pc:spChg chg="mod">
          <ac:chgData name="Steven" userId="f24da668-4c1f-41c0-850e-113e2bdf78cf" providerId="ADAL" clId="{D1E88D1A-E893-49A9-8BF2-A9BD8FF63281}" dt="2022-05-13T16:19:08.578" v="4235" actId="20577"/>
          <ac:spMkLst>
            <pc:docMk/>
            <pc:sldMk cId="2508049106" sldId="378"/>
            <ac:spMk id="3" creationId="{8AD541CB-C595-EFDA-25AA-5EDC9CC9673E}"/>
          </ac:spMkLst>
        </pc:spChg>
      </pc:sldChg>
      <pc:sldChg chg="modSp new mod">
        <pc:chgData name="Steven" userId="f24da668-4c1f-41c0-850e-113e2bdf78cf" providerId="ADAL" clId="{D1E88D1A-E893-49A9-8BF2-A9BD8FF63281}" dt="2022-05-13T16:03:06.539" v="2594" actId="20577"/>
        <pc:sldMkLst>
          <pc:docMk/>
          <pc:sldMk cId="3715937678" sldId="379"/>
        </pc:sldMkLst>
        <pc:spChg chg="mod">
          <ac:chgData name="Steven" userId="f24da668-4c1f-41c0-850e-113e2bdf78cf" providerId="ADAL" clId="{D1E88D1A-E893-49A9-8BF2-A9BD8FF63281}" dt="2022-05-13T15:44:14.858" v="1214" actId="20577"/>
          <ac:spMkLst>
            <pc:docMk/>
            <pc:sldMk cId="3715937678" sldId="379"/>
            <ac:spMk id="2" creationId="{8262757C-9C98-9431-94E0-13D227F811F9}"/>
          </ac:spMkLst>
        </pc:spChg>
        <pc:spChg chg="mod">
          <ac:chgData name="Steven" userId="f24da668-4c1f-41c0-850e-113e2bdf78cf" providerId="ADAL" clId="{D1E88D1A-E893-49A9-8BF2-A9BD8FF63281}" dt="2022-05-13T16:03:06.539" v="2594" actId="20577"/>
          <ac:spMkLst>
            <pc:docMk/>
            <pc:sldMk cId="3715937678" sldId="379"/>
            <ac:spMk id="3" creationId="{635127CB-37E3-1A9C-3BB9-C23C7ADD46AF}"/>
          </ac:spMkLst>
        </pc:spChg>
      </pc:sldChg>
      <pc:sldChg chg="modSp new del mod">
        <pc:chgData name="Steven" userId="f24da668-4c1f-41c0-850e-113e2bdf78cf" providerId="ADAL" clId="{D1E88D1A-E893-49A9-8BF2-A9BD8FF63281}" dt="2022-05-13T16:05:17.027" v="2941" actId="47"/>
        <pc:sldMkLst>
          <pc:docMk/>
          <pc:sldMk cId="1501423205" sldId="380"/>
        </pc:sldMkLst>
        <pc:spChg chg="mod">
          <ac:chgData name="Steven" userId="f24da668-4c1f-41c0-850e-113e2bdf78cf" providerId="ADAL" clId="{D1E88D1A-E893-49A9-8BF2-A9BD8FF63281}" dt="2022-05-13T15:45:58.685" v="1343" actId="20577"/>
          <ac:spMkLst>
            <pc:docMk/>
            <pc:sldMk cId="1501423205" sldId="380"/>
            <ac:spMk id="2" creationId="{CB8CC599-3003-3919-A546-C0285E7E125D}"/>
          </ac:spMkLst>
        </pc:spChg>
        <pc:spChg chg="mod">
          <ac:chgData name="Steven" userId="f24da668-4c1f-41c0-850e-113e2bdf78cf" providerId="ADAL" clId="{D1E88D1A-E893-49A9-8BF2-A9BD8FF63281}" dt="2022-05-13T15:46:32.192" v="1356" actId="20577"/>
          <ac:spMkLst>
            <pc:docMk/>
            <pc:sldMk cId="1501423205" sldId="380"/>
            <ac:spMk id="3" creationId="{D46919FA-597C-E3CA-5F67-6A7ACA4EC31B}"/>
          </ac:spMkLst>
        </pc:spChg>
      </pc:sldChg>
      <pc:sldChg chg="modSp new mod">
        <pc:chgData name="Steven" userId="f24da668-4c1f-41c0-850e-113e2bdf78cf" providerId="ADAL" clId="{D1E88D1A-E893-49A9-8BF2-A9BD8FF63281}" dt="2022-05-13T16:05:06.403" v="2940" actId="20577"/>
        <pc:sldMkLst>
          <pc:docMk/>
          <pc:sldMk cId="1479922419" sldId="381"/>
        </pc:sldMkLst>
        <pc:spChg chg="mod">
          <ac:chgData name="Steven" userId="f24da668-4c1f-41c0-850e-113e2bdf78cf" providerId="ADAL" clId="{D1E88D1A-E893-49A9-8BF2-A9BD8FF63281}" dt="2022-05-13T15:51:19.839" v="1589" actId="20577"/>
          <ac:spMkLst>
            <pc:docMk/>
            <pc:sldMk cId="1479922419" sldId="381"/>
            <ac:spMk id="2" creationId="{5316699C-5FC6-5B9F-08C0-E5098FD5DB71}"/>
          </ac:spMkLst>
        </pc:spChg>
        <pc:spChg chg="mod">
          <ac:chgData name="Steven" userId="f24da668-4c1f-41c0-850e-113e2bdf78cf" providerId="ADAL" clId="{D1E88D1A-E893-49A9-8BF2-A9BD8FF63281}" dt="2022-05-13T16:05:06.403" v="2940" actId="20577"/>
          <ac:spMkLst>
            <pc:docMk/>
            <pc:sldMk cId="1479922419" sldId="381"/>
            <ac:spMk id="3" creationId="{F331664C-580D-EBC0-6F7C-98FA9F38B81C}"/>
          </ac:spMkLst>
        </pc:spChg>
      </pc:sldChg>
      <pc:sldChg chg="modSp new mod">
        <pc:chgData name="Steven" userId="f24da668-4c1f-41c0-850e-113e2bdf78cf" providerId="ADAL" clId="{D1E88D1A-E893-49A9-8BF2-A9BD8FF63281}" dt="2022-05-13T16:07:02.381" v="3291" actId="20577"/>
        <pc:sldMkLst>
          <pc:docMk/>
          <pc:sldMk cId="1509825142" sldId="382"/>
        </pc:sldMkLst>
        <pc:spChg chg="mod">
          <ac:chgData name="Steven" userId="f24da668-4c1f-41c0-850e-113e2bdf78cf" providerId="ADAL" clId="{D1E88D1A-E893-49A9-8BF2-A9BD8FF63281}" dt="2022-05-13T16:07:02.381" v="3291" actId="20577"/>
          <ac:spMkLst>
            <pc:docMk/>
            <pc:sldMk cId="1509825142" sldId="382"/>
            <ac:spMk id="2" creationId="{C53B5F71-18E3-A9E3-0252-F5CFCB3FE84E}"/>
          </ac:spMkLst>
        </pc:spChg>
        <pc:spChg chg="mod">
          <ac:chgData name="Steven" userId="f24da668-4c1f-41c0-850e-113e2bdf78cf" providerId="ADAL" clId="{D1E88D1A-E893-49A9-8BF2-A9BD8FF63281}" dt="2022-05-13T16:06:53.917" v="3285" actId="20577"/>
          <ac:spMkLst>
            <pc:docMk/>
            <pc:sldMk cId="1509825142" sldId="382"/>
            <ac:spMk id="3" creationId="{6E9FADFF-AABF-0A22-AF9C-7EEB6D078C6B}"/>
          </ac:spMkLst>
        </pc:spChg>
      </pc:sldChg>
      <pc:sldChg chg="modSp new mod">
        <pc:chgData name="Steven" userId="f24da668-4c1f-41c0-850e-113e2bdf78cf" providerId="ADAL" clId="{D1E88D1A-E893-49A9-8BF2-A9BD8FF63281}" dt="2022-05-13T16:20:44.150" v="4294" actId="20577"/>
        <pc:sldMkLst>
          <pc:docMk/>
          <pc:sldMk cId="822646211" sldId="383"/>
        </pc:sldMkLst>
        <pc:spChg chg="mod">
          <ac:chgData name="Steven" userId="f24da668-4c1f-41c0-850e-113e2bdf78cf" providerId="ADAL" clId="{D1E88D1A-E893-49A9-8BF2-A9BD8FF63281}" dt="2022-05-13T16:10:55.092" v="3369" actId="20577"/>
          <ac:spMkLst>
            <pc:docMk/>
            <pc:sldMk cId="822646211" sldId="383"/>
            <ac:spMk id="2" creationId="{CDFCF621-C010-F1ED-682B-397182FE6C7B}"/>
          </ac:spMkLst>
        </pc:spChg>
        <pc:spChg chg="mod">
          <ac:chgData name="Steven" userId="f24da668-4c1f-41c0-850e-113e2bdf78cf" providerId="ADAL" clId="{D1E88D1A-E893-49A9-8BF2-A9BD8FF63281}" dt="2022-05-13T16:20:44.150" v="4294" actId="20577"/>
          <ac:spMkLst>
            <pc:docMk/>
            <pc:sldMk cId="822646211" sldId="383"/>
            <ac:spMk id="3" creationId="{70D01D38-6590-143E-1E32-5015053F2580}"/>
          </ac:spMkLst>
        </pc:spChg>
      </pc:sldChg>
    </pc:docChg>
  </pc:docChgLst>
  <pc:docChgLst>
    <pc:chgData name="Steven M Christey" userId="f24da668-4c1f-41c0-850e-113e2bdf78cf" providerId="ADAL" clId="{081AC48A-3D28-461F-ADAB-9C343C2C17AF}"/>
    <pc:docChg chg="undo custSel addSld delSld modSld sldOrd">
      <pc:chgData name="Steven M Christey" userId="f24da668-4c1f-41c0-850e-113e2bdf78cf" providerId="ADAL" clId="{081AC48A-3D28-461F-ADAB-9C343C2C17AF}" dt="2022-07-15T16:16:37.525" v="1311" actId="14734"/>
      <pc:docMkLst>
        <pc:docMk/>
      </pc:docMkLst>
      <pc:sldChg chg="modSp mod">
        <pc:chgData name="Steven M Christey" userId="f24da668-4c1f-41c0-850e-113e2bdf78cf" providerId="ADAL" clId="{081AC48A-3D28-461F-ADAB-9C343C2C17AF}" dt="2022-07-15T15:33:35.231" v="387" actId="20577"/>
        <pc:sldMkLst>
          <pc:docMk/>
          <pc:sldMk cId="2788694280" sldId="345"/>
        </pc:sldMkLst>
        <pc:spChg chg="mod">
          <ac:chgData name="Steven M Christey" userId="f24da668-4c1f-41c0-850e-113e2bdf78cf" providerId="ADAL" clId="{081AC48A-3D28-461F-ADAB-9C343C2C17AF}" dt="2022-07-15T15:30:21.057" v="31" actId="6549"/>
          <ac:spMkLst>
            <pc:docMk/>
            <pc:sldMk cId="2788694280" sldId="345"/>
            <ac:spMk id="2" creationId="{2AE68CAB-3C32-4263-8E0F-0C5D6A30C103}"/>
          </ac:spMkLst>
        </pc:spChg>
        <pc:spChg chg="mod">
          <ac:chgData name="Steven M Christey" userId="f24da668-4c1f-41c0-850e-113e2bdf78cf" providerId="ADAL" clId="{081AC48A-3D28-461F-ADAB-9C343C2C17AF}" dt="2022-07-15T15:33:35.231" v="387" actId="20577"/>
          <ac:spMkLst>
            <pc:docMk/>
            <pc:sldMk cId="2788694280" sldId="345"/>
            <ac:spMk id="5" creationId="{D77DFD11-4828-4383-13C4-371C05CE3965}"/>
          </ac:spMkLst>
        </pc:spChg>
      </pc:sldChg>
      <pc:sldChg chg="del">
        <pc:chgData name="Steven M Christey" userId="f24da668-4c1f-41c0-850e-113e2bdf78cf" providerId="ADAL" clId="{081AC48A-3D28-461F-ADAB-9C343C2C17AF}" dt="2022-07-15T16:01:56.031" v="1072" actId="47"/>
        <pc:sldMkLst>
          <pc:docMk/>
          <pc:sldMk cId="2228956009" sldId="347"/>
        </pc:sldMkLst>
      </pc:sldChg>
      <pc:sldChg chg="del">
        <pc:chgData name="Steven M Christey" userId="f24da668-4c1f-41c0-850e-113e2bdf78cf" providerId="ADAL" clId="{081AC48A-3D28-461F-ADAB-9C343C2C17AF}" dt="2022-07-15T15:32:44.965" v="291" actId="47"/>
        <pc:sldMkLst>
          <pc:docMk/>
          <pc:sldMk cId="4283843334" sldId="377"/>
        </pc:sldMkLst>
      </pc:sldChg>
      <pc:sldChg chg="modSp add mod">
        <pc:chgData name="Steven M Christey" userId="f24da668-4c1f-41c0-850e-113e2bdf78cf" providerId="ADAL" clId="{081AC48A-3D28-461F-ADAB-9C343C2C17AF}" dt="2022-07-15T16:08:11.863" v="1153"/>
        <pc:sldMkLst>
          <pc:docMk/>
          <pc:sldMk cId="839531526" sldId="378"/>
        </pc:sldMkLst>
        <pc:spChg chg="mod">
          <ac:chgData name="Steven M Christey" userId="f24da668-4c1f-41c0-850e-113e2bdf78cf" providerId="ADAL" clId="{081AC48A-3D28-461F-ADAB-9C343C2C17AF}" dt="2022-07-15T16:07:57.309" v="1148"/>
          <ac:spMkLst>
            <pc:docMk/>
            <pc:sldMk cId="839531526" sldId="378"/>
            <ac:spMk id="2" creationId="{AE48E609-E9E3-AFD1-3ACE-CE6A6E472989}"/>
          </ac:spMkLst>
        </pc:spChg>
        <pc:spChg chg="mod">
          <ac:chgData name="Steven M Christey" userId="f24da668-4c1f-41c0-850e-113e2bdf78cf" providerId="ADAL" clId="{081AC48A-3D28-461F-ADAB-9C343C2C17AF}" dt="2022-07-15T16:08:11.863" v="1153"/>
          <ac:spMkLst>
            <pc:docMk/>
            <pc:sldMk cId="839531526" sldId="378"/>
            <ac:spMk id="3" creationId="{8AD541CB-C595-EFDA-25AA-5EDC9CC9673E}"/>
          </ac:spMkLst>
        </pc:spChg>
      </pc:sldChg>
      <pc:sldChg chg="del">
        <pc:chgData name="Steven M Christey" userId="f24da668-4c1f-41c0-850e-113e2bdf78cf" providerId="ADAL" clId="{081AC48A-3D28-461F-ADAB-9C343C2C17AF}" dt="2022-07-15T16:02:59.264" v="1086" actId="2696"/>
        <pc:sldMkLst>
          <pc:docMk/>
          <pc:sldMk cId="2214168868" sldId="378"/>
        </pc:sldMkLst>
      </pc:sldChg>
      <pc:sldChg chg="del">
        <pc:chgData name="Steven M Christey" userId="f24da668-4c1f-41c0-850e-113e2bdf78cf" providerId="ADAL" clId="{081AC48A-3D28-461F-ADAB-9C343C2C17AF}" dt="2022-07-15T16:02:59.264" v="1086" actId="2696"/>
        <pc:sldMkLst>
          <pc:docMk/>
          <pc:sldMk cId="3121503376" sldId="379"/>
        </pc:sldMkLst>
      </pc:sldChg>
      <pc:sldChg chg="modSp add mod">
        <pc:chgData name="Steven M Christey" userId="f24da668-4c1f-41c0-850e-113e2bdf78cf" providerId="ADAL" clId="{081AC48A-3D28-461F-ADAB-9C343C2C17AF}" dt="2022-07-15T16:07:41.120" v="1147" actId="20577"/>
        <pc:sldMkLst>
          <pc:docMk/>
          <pc:sldMk cId="4054422631" sldId="379"/>
        </pc:sldMkLst>
        <pc:spChg chg="mod">
          <ac:chgData name="Steven M Christey" userId="f24da668-4c1f-41c0-850e-113e2bdf78cf" providerId="ADAL" clId="{081AC48A-3D28-461F-ADAB-9C343C2C17AF}" dt="2022-07-15T16:07:37.730" v="1143"/>
          <ac:spMkLst>
            <pc:docMk/>
            <pc:sldMk cId="4054422631" sldId="379"/>
            <ac:spMk id="2" creationId="{8262757C-9C98-9431-94E0-13D227F811F9}"/>
          </ac:spMkLst>
        </pc:spChg>
        <pc:spChg chg="mod">
          <ac:chgData name="Steven M Christey" userId="f24da668-4c1f-41c0-850e-113e2bdf78cf" providerId="ADAL" clId="{081AC48A-3D28-461F-ADAB-9C343C2C17AF}" dt="2022-07-15T16:07:41.120" v="1147" actId="20577"/>
          <ac:spMkLst>
            <pc:docMk/>
            <pc:sldMk cId="4054422631" sldId="379"/>
            <ac:spMk id="3" creationId="{635127CB-37E3-1A9C-3BB9-C23C7ADD46AF}"/>
          </ac:spMkLst>
        </pc:spChg>
      </pc:sldChg>
      <pc:sldChg chg="modSp add mod">
        <pc:chgData name="Steven M Christey" userId="f24da668-4c1f-41c0-850e-113e2bdf78cf" providerId="ADAL" clId="{081AC48A-3D28-461F-ADAB-9C343C2C17AF}" dt="2022-07-15T16:08:37.940" v="1156" actId="20577"/>
        <pc:sldMkLst>
          <pc:docMk/>
          <pc:sldMk cId="1767010886" sldId="381"/>
        </pc:sldMkLst>
        <pc:spChg chg="mod">
          <ac:chgData name="Steven M Christey" userId="f24da668-4c1f-41c0-850e-113e2bdf78cf" providerId="ADAL" clId="{081AC48A-3D28-461F-ADAB-9C343C2C17AF}" dt="2022-07-15T16:08:37.940" v="1156" actId="20577"/>
          <ac:spMkLst>
            <pc:docMk/>
            <pc:sldMk cId="1767010886" sldId="381"/>
            <ac:spMk id="3" creationId="{F331664C-580D-EBC0-6F7C-98FA9F38B81C}"/>
          </ac:spMkLst>
        </pc:spChg>
      </pc:sldChg>
      <pc:sldChg chg="del">
        <pc:chgData name="Steven M Christey" userId="f24da668-4c1f-41c0-850e-113e2bdf78cf" providerId="ADAL" clId="{081AC48A-3D28-461F-ADAB-9C343C2C17AF}" dt="2022-07-15T16:02:59.264" v="1086" actId="2696"/>
        <pc:sldMkLst>
          <pc:docMk/>
          <pc:sldMk cId="4261715974" sldId="381"/>
        </pc:sldMkLst>
      </pc:sldChg>
      <pc:sldChg chg="modSp mod">
        <pc:chgData name="Steven M Christey" userId="f24da668-4c1f-41c0-850e-113e2bdf78cf" providerId="ADAL" clId="{081AC48A-3D28-461F-ADAB-9C343C2C17AF}" dt="2022-07-15T16:10:35.138" v="1182" actId="20577"/>
        <pc:sldMkLst>
          <pc:docMk/>
          <pc:sldMk cId="3799626074" sldId="382"/>
        </pc:sldMkLst>
        <pc:spChg chg="mod">
          <ac:chgData name="Steven M Christey" userId="f24da668-4c1f-41c0-850e-113e2bdf78cf" providerId="ADAL" clId="{081AC48A-3D28-461F-ADAB-9C343C2C17AF}" dt="2022-07-15T16:10:35.138" v="1182" actId="20577"/>
          <ac:spMkLst>
            <pc:docMk/>
            <pc:sldMk cId="3799626074" sldId="382"/>
            <ac:spMk id="3" creationId="{6E9FADFF-AABF-0A22-AF9C-7EEB6D078C6B}"/>
          </ac:spMkLst>
        </pc:spChg>
      </pc:sldChg>
      <pc:sldChg chg="del">
        <pc:chgData name="Steven M Christey" userId="f24da668-4c1f-41c0-850e-113e2bdf78cf" providerId="ADAL" clId="{081AC48A-3D28-461F-ADAB-9C343C2C17AF}" dt="2022-07-15T16:01:56.031" v="1072" actId="47"/>
        <pc:sldMkLst>
          <pc:docMk/>
          <pc:sldMk cId="3505654489" sldId="392"/>
        </pc:sldMkLst>
      </pc:sldChg>
      <pc:sldChg chg="modSp add mod">
        <pc:chgData name="Steven M Christey" userId="f24da668-4c1f-41c0-850e-113e2bdf78cf" providerId="ADAL" clId="{081AC48A-3D28-461F-ADAB-9C343C2C17AF}" dt="2022-07-15T16:09:40.654" v="1172"/>
        <pc:sldMkLst>
          <pc:docMk/>
          <pc:sldMk cId="1942780324" sldId="393"/>
        </pc:sldMkLst>
        <pc:spChg chg="mod">
          <ac:chgData name="Steven M Christey" userId="f24da668-4c1f-41c0-850e-113e2bdf78cf" providerId="ADAL" clId="{081AC48A-3D28-461F-ADAB-9C343C2C17AF}" dt="2022-07-15T16:09:06.106" v="1170"/>
          <ac:spMkLst>
            <pc:docMk/>
            <pc:sldMk cId="1942780324" sldId="393"/>
            <ac:spMk id="2" creationId="{A2B4F4DE-5371-9016-B307-53A84AF44EF1}"/>
          </ac:spMkLst>
        </pc:spChg>
        <pc:spChg chg="mod">
          <ac:chgData name="Steven M Christey" userId="f24da668-4c1f-41c0-850e-113e2bdf78cf" providerId="ADAL" clId="{081AC48A-3D28-461F-ADAB-9C343C2C17AF}" dt="2022-07-15T16:09:40.654" v="1172"/>
          <ac:spMkLst>
            <pc:docMk/>
            <pc:sldMk cId="1942780324" sldId="393"/>
            <ac:spMk id="3" creationId="{1AE8F8F4-CA77-C16D-143E-A945E7EAF39E}"/>
          </ac:spMkLst>
        </pc:spChg>
      </pc:sldChg>
      <pc:sldChg chg="del">
        <pc:chgData name="Steven M Christey" userId="f24da668-4c1f-41c0-850e-113e2bdf78cf" providerId="ADAL" clId="{081AC48A-3D28-461F-ADAB-9C343C2C17AF}" dt="2022-07-15T16:02:59.264" v="1086" actId="2696"/>
        <pc:sldMkLst>
          <pc:docMk/>
          <pc:sldMk cId="2127961220" sldId="393"/>
        </pc:sldMkLst>
      </pc:sldChg>
      <pc:sldChg chg="addSp delSp modSp new mod">
        <pc:chgData name="Steven M Christey" userId="f24da668-4c1f-41c0-850e-113e2bdf78cf" providerId="ADAL" clId="{081AC48A-3D28-461F-ADAB-9C343C2C17AF}" dt="2022-07-15T16:16:37.525" v="1311" actId="14734"/>
        <pc:sldMkLst>
          <pc:docMk/>
          <pc:sldMk cId="1895736007" sldId="407"/>
        </pc:sldMkLst>
        <pc:spChg chg="mod">
          <ac:chgData name="Steven M Christey" userId="f24da668-4c1f-41c0-850e-113e2bdf78cf" providerId="ADAL" clId="{081AC48A-3D28-461F-ADAB-9C343C2C17AF}" dt="2022-07-15T15:41:59.330" v="585"/>
          <ac:spMkLst>
            <pc:docMk/>
            <pc:sldMk cId="1895736007" sldId="407"/>
            <ac:spMk id="2" creationId="{865F94B9-C075-E225-A477-BFC5703CF232}"/>
          </ac:spMkLst>
        </pc:spChg>
        <pc:spChg chg="add del mod">
          <ac:chgData name="Steven M Christey" userId="f24da668-4c1f-41c0-850e-113e2bdf78cf" providerId="ADAL" clId="{081AC48A-3D28-461F-ADAB-9C343C2C17AF}" dt="2022-07-15T15:36:38.643" v="488" actId="478"/>
          <ac:spMkLst>
            <pc:docMk/>
            <pc:sldMk cId="1895736007" sldId="407"/>
            <ac:spMk id="3" creationId="{729EA799-7CF7-F476-0A75-5B9F839D2D3E}"/>
          </ac:spMkLst>
        </pc:spChg>
        <pc:spChg chg="add del mod">
          <ac:chgData name="Steven M Christey" userId="f24da668-4c1f-41c0-850e-113e2bdf78cf" providerId="ADAL" clId="{081AC48A-3D28-461F-ADAB-9C343C2C17AF}" dt="2022-07-15T15:36:29.458" v="473" actId="478"/>
          <ac:spMkLst>
            <pc:docMk/>
            <pc:sldMk cId="1895736007" sldId="407"/>
            <ac:spMk id="7" creationId="{A4EF0E47-FC3F-16E6-DD5C-5969D37B737A}"/>
          </ac:spMkLst>
        </pc:spChg>
        <pc:spChg chg="add del mod">
          <ac:chgData name="Steven M Christey" userId="f24da668-4c1f-41c0-850e-113e2bdf78cf" providerId="ADAL" clId="{081AC48A-3D28-461F-ADAB-9C343C2C17AF}" dt="2022-07-15T15:36:41.596" v="489" actId="478"/>
          <ac:spMkLst>
            <pc:docMk/>
            <pc:sldMk cId="1895736007" sldId="407"/>
            <ac:spMk id="9" creationId="{5C291108-FDCB-816F-E257-78F6C0CBD1C0}"/>
          </ac:spMkLst>
        </pc:spChg>
        <pc:graphicFrameChg chg="add mod modGraphic">
          <ac:chgData name="Steven M Christey" userId="f24da668-4c1f-41c0-850e-113e2bdf78cf" providerId="ADAL" clId="{081AC48A-3D28-461F-ADAB-9C343C2C17AF}" dt="2022-07-15T16:16:37.525" v="1311" actId="14734"/>
          <ac:graphicFrameMkLst>
            <pc:docMk/>
            <pc:sldMk cId="1895736007" sldId="407"/>
            <ac:graphicFrameMk id="5" creationId="{794D4DD0-3696-3D02-1588-57A50CFE394C}"/>
          </ac:graphicFrameMkLst>
        </pc:graphicFrameChg>
      </pc:sldChg>
      <pc:sldChg chg="modSp add mod">
        <pc:chgData name="Steven M Christey" userId="f24da668-4c1f-41c0-850e-113e2bdf78cf" providerId="ADAL" clId="{081AC48A-3D28-461F-ADAB-9C343C2C17AF}" dt="2022-07-15T15:43:33.660" v="615" actId="20577"/>
        <pc:sldMkLst>
          <pc:docMk/>
          <pc:sldMk cId="3851004853" sldId="408"/>
        </pc:sldMkLst>
        <pc:spChg chg="mod">
          <ac:chgData name="Steven M Christey" userId="f24da668-4c1f-41c0-850e-113e2bdf78cf" providerId="ADAL" clId="{081AC48A-3D28-461F-ADAB-9C343C2C17AF}" dt="2022-07-15T15:42:19.366" v="587"/>
          <ac:spMkLst>
            <pc:docMk/>
            <pc:sldMk cId="3851004853" sldId="408"/>
            <ac:spMk id="2" creationId="{865F94B9-C075-E225-A477-BFC5703CF232}"/>
          </ac:spMkLst>
        </pc:spChg>
        <pc:graphicFrameChg chg="mod modGraphic">
          <ac:chgData name="Steven M Christey" userId="f24da668-4c1f-41c0-850e-113e2bdf78cf" providerId="ADAL" clId="{081AC48A-3D28-461F-ADAB-9C343C2C17AF}" dt="2022-07-15T15:43:33.660" v="615" actId="20577"/>
          <ac:graphicFrameMkLst>
            <pc:docMk/>
            <pc:sldMk cId="3851004853" sldId="408"/>
            <ac:graphicFrameMk id="5" creationId="{794D4DD0-3696-3D02-1588-57A50CFE394C}"/>
          </ac:graphicFrameMkLst>
        </pc:graphicFrameChg>
      </pc:sldChg>
      <pc:sldChg chg="modSp add mod">
        <pc:chgData name="Steven M Christey" userId="f24da668-4c1f-41c0-850e-113e2bdf78cf" providerId="ADAL" clId="{081AC48A-3D28-461F-ADAB-9C343C2C17AF}" dt="2022-07-15T15:45:02.282" v="651" actId="6549"/>
        <pc:sldMkLst>
          <pc:docMk/>
          <pc:sldMk cId="1312121655" sldId="409"/>
        </pc:sldMkLst>
        <pc:spChg chg="mod">
          <ac:chgData name="Steven M Christey" userId="f24da668-4c1f-41c0-850e-113e2bdf78cf" providerId="ADAL" clId="{081AC48A-3D28-461F-ADAB-9C343C2C17AF}" dt="2022-07-15T15:43:52.700" v="618" actId="20577"/>
          <ac:spMkLst>
            <pc:docMk/>
            <pc:sldMk cId="1312121655" sldId="409"/>
            <ac:spMk id="2" creationId="{865F94B9-C075-E225-A477-BFC5703CF232}"/>
          </ac:spMkLst>
        </pc:spChg>
        <pc:graphicFrameChg chg="mod modGraphic">
          <ac:chgData name="Steven M Christey" userId="f24da668-4c1f-41c0-850e-113e2bdf78cf" providerId="ADAL" clId="{081AC48A-3D28-461F-ADAB-9C343C2C17AF}" dt="2022-07-15T15:45:02.282" v="651" actId="6549"/>
          <ac:graphicFrameMkLst>
            <pc:docMk/>
            <pc:sldMk cId="1312121655" sldId="409"/>
            <ac:graphicFrameMk id="5" creationId="{794D4DD0-3696-3D02-1588-57A50CFE394C}"/>
          </ac:graphicFrameMkLst>
        </pc:graphicFrameChg>
      </pc:sldChg>
      <pc:sldChg chg="modSp add mod">
        <pc:chgData name="Steven M Christey" userId="f24da668-4c1f-41c0-850e-113e2bdf78cf" providerId="ADAL" clId="{081AC48A-3D28-461F-ADAB-9C343C2C17AF}" dt="2022-07-15T15:48:10.339" v="686" actId="6549"/>
        <pc:sldMkLst>
          <pc:docMk/>
          <pc:sldMk cId="289453846" sldId="410"/>
        </pc:sldMkLst>
        <pc:spChg chg="mod">
          <ac:chgData name="Steven M Christey" userId="f24da668-4c1f-41c0-850e-113e2bdf78cf" providerId="ADAL" clId="{081AC48A-3D28-461F-ADAB-9C343C2C17AF}" dt="2022-07-15T15:45:34.978" v="663"/>
          <ac:spMkLst>
            <pc:docMk/>
            <pc:sldMk cId="289453846" sldId="410"/>
            <ac:spMk id="2" creationId="{865F94B9-C075-E225-A477-BFC5703CF232}"/>
          </ac:spMkLst>
        </pc:spChg>
        <pc:graphicFrameChg chg="mod modGraphic">
          <ac:chgData name="Steven M Christey" userId="f24da668-4c1f-41c0-850e-113e2bdf78cf" providerId="ADAL" clId="{081AC48A-3D28-461F-ADAB-9C343C2C17AF}" dt="2022-07-15T15:48:10.339" v="686" actId="6549"/>
          <ac:graphicFrameMkLst>
            <pc:docMk/>
            <pc:sldMk cId="289453846" sldId="410"/>
            <ac:graphicFrameMk id="5" creationId="{794D4DD0-3696-3D02-1588-57A50CFE394C}"/>
          </ac:graphicFrameMkLst>
        </pc:graphicFrameChg>
      </pc:sldChg>
      <pc:sldChg chg="modSp add mod">
        <pc:chgData name="Steven M Christey" userId="f24da668-4c1f-41c0-850e-113e2bdf78cf" providerId="ADAL" clId="{081AC48A-3D28-461F-ADAB-9C343C2C17AF}" dt="2022-07-15T16:15:14.254" v="1190" actId="14734"/>
        <pc:sldMkLst>
          <pc:docMk/>
          <pc:sldMk cId="4049456068" sldId="411"/>
        </pc:sldMkLst>
        <pc:spChg chg="mod">
          <ac:chgData name="Steven M Christey" userId="f24da668-4c1f-41c0-850e-113e2bdf78cf" providerId="ADAL" clId="{081AC48A-3D28-461F-ADAB-9C343C2C17AF}" dt="2022-07-15T15:50:07.540" v="722"/>
          <ac:spMkLst>
            <pc:docMk/>
            <pc:sldMk cId="4049456068" sldId="411"/>
            <ac:spMk id="2" creationId="{865F94B9-C075-E225-A477-BFC5703CF232}"/>
          </ac:spMkLst>
        </pc:spChg>
        <pc:graphicFrameChg chg="mod modGraphic">
          <ac:chgData name="Steven M Christey" userId="f24da668-4c1f-41c0-850e-113e2bdf78cf" providerId="ADAL" clId="{081AC48A-3D28-461F-ADAB-9C343C2C17AF}" dt="2022-07-15T16:15:14.254" v="1190" actId="14734"/>
          <ac:graphicFrameMkLst>
            <pc:docMk/>
            <pc:sldMk cId="4049456068" sldId="411"/>
            <ac:graphicFrameMk id="5" creationId="{794D4DD0-3696-3D02-1588-57A50CFE394C}"/>
          </ac:graphicFrameMkLst>
        </pc:graphicFrameChg>
      </pc:sldChg>
      <pc:sldChg chg="modSp add mod">
        <pc:chgData name="Steven M Christey" userId="f24da668-4c1f-41c0-850e-113e2bdf78cf" providerId="ADAL" clId="{081AC48A-3D28-461F-ADAB-9C343C2C17AF}" dt="2022-07-15T15:52:52.272" v="776" actId="14734"/>
        <pc:sldMkLst>
          <pc:docMk/>
          <pc:sldMk cId="1590577919" sldId="412"/>
        </pc:sldMkLst>
        <pc:spChg chg="mod">
          <ac:chgData name="Steven M Christey" userId="f24da668-4c1f-41c0-850e-113e2bdf78cf" providerId="ADAL" clId="{081AC48A-3D28-461F-ADAB-9C343C2C17AF}" dt="2022-07-15T15:50:38.288" v="728"/>
          <ac:spMkLst>
            <pc:docMk/>
            <pc:sldMk cId="1590577919" sldId="412"/>
            <ac:spMk id="2" creationId="{865F94B9-C075-E225-A477-BFC5703CF232}"/>
          </ac:spMkLst>
        </pc:spChg>
        <pc:graphicFrameChg chg="mod modGraphic">
          <ac:chgData name="Steven M Christey" userId="f24da668-4c1f-41c0-850e-113e2bdf78cf" providerId="ADAL" clId="{081AC48A-3D28-461F-ADAB-9C343C2C17AF}" dt="2022-07-15T15:52:52.272" v="776" actId="14734"/>
          <ac:graphicFrameMkLst>
            <pc:docMk/>
            <pc:sldMk cId="1590577919" sldId="412"/>
            <ac:graphicFrameMk id="5" creationId="{794D4DD0-3696-3D02-1588-57A50CFE394C}"/>
          </ac:graphicFrameMkLst>
        </pc:graphicFrameChg>
      </pc:sldChg>
      <pc:sldChg chg="modSp add mod">
        <pc:chgData name="Steven M Christey" userId="f24da668-4c1f-41c0-850e-113e2bdf78cf" providerId="ADAL" clId="{081AC48A-3D28-461F-ADAB-9C343C2C17AF}" dt="2022-07-15T15:58:09.454" v="1008" actId="1076"/>
        <pc:sldMkLst>
          <pc:docMk/>
          <pc:sldMk cId="2901837317" sldId="413"/>
        </pc:sldMkLst>
        <pc:spChg chg="mod">
          <ac:chgData name="Steven M Christey" userId="f24da668-4c1f-41c0-850e-113e2bdf78cf" providerId="ADAL" clId="{081AC48A-3D28-461F-ADAB-9C343C2C17AF}" dt="2022-07-15T15:53:23.352" v="782"/>
          <ac:spMkLst>
            <pc:docMk/>
            <pc:sldMk cId="2901837317" sldId="413"/>
            <ac:spMk id="2" creationId="{865F94B9-C075-E225-A477-BFC5703CF232}"/>
          </ac:spMkLst>
        </pc:spChg>
        <pc:graphicFrameChg chg="mod modGraphic">
          <ac:chgData name="Steven M Christey" userId="f24da668-4c1f-41c0-850e-113e2bdf78cf" providerId="ADAL" clId="{081AC48A-3D28-461F-ADAB-9C343C2C17AF}" dt="2022-07-15T15:58:09.454" v="1008" actId="1076"/>
          <ac:graphicFrameMkLst>
            <pc:docMk/>
            <pc:sldMk cId="2901837317" sldId="413"/>
            <ac:graphicFrameMk id="5" creationId="{794D4DD0-3696-3D02-1588-57A50CFE394C}"/>
          </ac:graphicFrameMkLst>
        </pc:graphicFrameChg>
      </pc:sldChg>
      <pc:sldChg chg="modSp add mod ord">
        <pc:chgData name="Steven M Christey" userId="f24da668-4c1f-41c0-850e-113e2bdf78cf" providerId="ADAL" clId="{081AC48A-3D28-461F-ADAB-9C343C2C17AF}" dt="2022-07-15T16:15:40.800" v="1193" actId="20577"/>
        <pc:sldMkLst>
          <pc:docMk/>
          <pc:sldMk cId="2011862779" sldId="414"/>
        </pc:sldMkLst>
        <pc:spChg chg="mod">
          <ac:chgData name="Steven M Christey" userId="f24da668-4c1f-41c0-850e-113e2bdf78cf" providerId="ADAL" clId="{081AC48A-3D28-461F-ADAB-9C343C2C17AF}" dt="2022-07-15T15:39:44.196" v="545"/>
          <ac:spMkLst>
            <pc:docMk/>
            <pc:sldMk cId="2011862779" sldId="414"/>
            <ac:spMk id="2" creationId="{865F94B9-C075-E225-A477-BFC5703CF232}"/>
          </ac:spMkLst>
        </pc:spChg>
        <pc:graphicFrameChg chg="modGraphic">
          <ac:chgData name="Steven M Christey" userId="f24da668-4c1f-41c0-850e-113e2bdf78cf" providerId="ADAL" clId="{081AC48A-3D28-461F-ADAB-9C343C2C17AF}" dt="2022-07-15T16:15:40.800" v="1193" actId="20577"/>
          <ac:graphicFrameMkLst>
            <pc:docMk/>
            <pc:sldMk cId="2011862779" sldId="414"/>
            <ac:graphicFrameMk id="5" creationId="{794D4DD0-3696-3D02-1588-57A50CFE394C}"/>
          </ac:graphicFrameMkLst>
        </pc:graphicFrameChg>
      </pc:sldChg>
      <pc:sldChg chg="modSp add mod">
        <pc:chgData name="Steven M Christey" userId="f24da668-4c1f-41c0-850e-113e2bdf78cf" providerId="ADAL" clId="{081AC48A-3D28-461F-ADAB-9C343C2C17AF}" dt="2022-07-15T16:00:17.446" v="1040" actId="14734"/>
        <pc:sldMkLst>
          <pc:docMk/>
          <pc:sldMk cId="2147283158" sldId="415"/>
        </pc:sldMkLst>
        <pc:spChg chg="mod">
          <ac:chgData name="Steven M Christey" userId="f24da668-4c1f-41c0-850e-113e2bdf78cf" providerId="ADAL" clId="{081AC48A-3D28-461F-ADAB-9C343C2C17AF}" dt="2022-07-15T15:59:01.992" v="1015"/>
          <ac:spMkLst>
            <pc:docMk/>
            <pc:sldMk cId="2147283158" sldId="415"/>
            <ac:spMk id="2" creationId="{865F94B9-C075-E225-A477-BFC5703CF232}"/>
          </ac:spMkLst>
        </pc:spChg>
        <pc:graphicFrameChg chg="mod modGraphic">
          <ac:chgData name="Steven M Christey" userId="f24da668-4c1f-41c0-850e-113e2bdf78cf" providerId="ADAL" clId="{081AC48A-3D28-461F-ADAB-9C343C2C17AF}" dt="2022-07-15T16:00:17.446" v="1040" actId="14734"/>
          <ac:graphicFrameMkLst>
            <pc:docMk/>
            <pc:sldMk cId="2147283158" sldId="415"/>
            <ac:graphicFrameMk id="5" creationId="{794D4DD0-3696-3D02-1588-57A50CFE394C}"/>
          </ac:graphicFrameMkLst>
        </pc:graphicFrameChg>
      </pc:sldChg>
      <pc:sldChg chg="modSp new mod">
        <pc:chgData name="Steven M Christey" userId="f24da668-4c1f-41c0-850e-113e2bdf78cf" providerId="ADAL" clId="{081AC48A-3D28-461F-ADAB-9C343C2C17AF}" dt="2022-07-15T16:01:22.014" v="1071" actId="20577"/>
        <pc:sldMkLst>
          <pc:docMk/>
          <pc:sldMk cId="184845859" sldId="416"/>
        </pc:sldMkLst>
        <pc:spChg chg="mod">
          <ac:chgData name="Steven M Christey" userId="f24da668-4c1f-41c0-850e-113e2bdf78cf" providerId="ADAL" clId="{081AC48A-3D28-461F-ADAB-9C343C2C17AF}" dt="2022-07-15T16:01:22.014" v="1071" actId="20577"/>
          <ac:spMkLst>
            <pc:docMk/>
            <pc:sldMk cId="184845859" sldId="416"/>
            <ac:spMk id="2" creationId="{4746A874-04AC-51C4-08ED-AA075C0D13A3}"/>
          </ac:spMkLst>
        </pc:spChg>
        <pc:spChg chg="mod">
          <ac:chgData name="Steven M Christey" userId="f24da668-4c1f-41c0-850e-113e2bdf78cf" providerId="ADAL" clId="{081AC48A-3D28-461F-ADAB-9C343C2C17AF}" dt="2022-07-15T16:01:13.516" v="1042"/>
          <ac:spMkLst>
            <pc:docMk/>
            <pc:sldMk cId="184845859" sldId="416"/>
            <ac:spMk id="3" creationId="{010A25FE-7082-5A22-411D-551115197D48}"/>
          </ac:spMkLst>
        </pc:spChg>
      </pc:sldChg>
      <pc:sldChg chg="modSp add mod">
        <pc:chgData name="Steven M Christey" userId="f24da668-4c1f-41c0-850e-113e2bdf78cf" providerId="ADAL" clId="{081AC48A-3D28-461F-ADAB-9C343C2C17AF}" dt="2022-07-15T16:03:36.731" v="1142" actId="20577"/>
        <pc:sldMkLst>
          <pc:docMk/>
          <pc:sldMk cId="1306404960" sldId="417"/>
        </pc:sldMkLst>
        <pc:spChg chg="mod">
          <ac:chgData name="Steven M Christey" userId="f24da668-4c1f-41c0-850e-113e2bdf78cf" providerId="ADAL" clId="{081AC48A-3D28-461F-ADAB-9C343C2C17AF}" dt="2022-07-15T16:03:36.731" v="1142" actId="20577"/>
          <ac:spMkLst>
            <pc:docMk/>
            <pc:sldMk cId="1306404960" sldId="417"/>
            <ac:spMk id="7" creationId="{4BA58CDD-EAB3-D5DB-68DC-F1AD8B799535}"/>
          </ac:spMkLst>
        </pc:spChg>
      </pc:sldChg>
    </pc:docChg>
  </pc:docChgLst>
  <pc:docChgLst>
    <pc:chgData name="Bob Heinemann" userId="2f06b177-d646-4aca-968e-b5dc5b6e5c99" providerId="ADAL" clId="{9701D7F3-DC9C-442D-AA19-A34B9CE12EC0}"/>
    <pc:docChg chg="undo redo custSel addSld delSld modSld sldOrd">
      <pc:chgData name="Bob Heinemann" userId="2f06b177-d646-4aca-968e-b5dc5b6e5c99" providerId="ADAL" clId="{9701D7F3-DC9C-442D-AA19-A34B9CE12EC0}" dt="2022-05-13T15:55:38.139" v="1562" actId="404"/>
      <pc:docMkLst>
        <pc:docMk/>
      </pc:docMkLst>
      <pc:sldChg chg="addSp modSp">
        <pc:chgData name="Bob Heinemann" userId="2f06b177-d646-4aca-968e-b5dc5b6e5c99" providerId="ADAL" clId="{9701D7F3-DC9C-442D-AA19-A34B9CE12EC0}" dt="2022-05-12T20:31:22.127" v="1287"/>
        <pc:sldMkLst>
          <pc:docMk/>
          <pc:sldMk cId="4065244229" sldId="256"/>
        </pc:sldMkLst>
        <pc:spChg chg="add mod">
          <ac:chgData name="Bob Heinemann" userId="2f06b177-d646-4aca-968e-b5dc5b6e5c99" providerId="ADAL" clId="{9701D7F3-DC9C-442D-AA19-A34B9CE12EC0}" dt="2022-05-12T20:31:22.127" v="1287"/>
          <ac:spMkLst>
            <pc:docMk/>
            <pc:sldMk cId="4065244229" sldId="256"/>
            <ac:spMk id="11" creationId="{3F8D1D30-EFA4-B2B5-42AA-39DDE6FA7B65}"/>
          </ac:spMkLst>
        </pc:spChg>
      </pc:sldChg>
      <pc:sldChg chg="modSp mod">
        <pc:chgData name="Bob Heinemann" userId="2f06b177-d646-4aca-968e-b5dc5b6e5c99" providerId="ADAL" clId="{9701D7F3-DC9C-442D-AA19-A34B9CE12EC0}" dt="2022-05-05T22:01:53.581" v="5" actId="20577"/>
        <pc:sldMkLst>
          <pc:docMk/>
          <pc:sldMk cId="2623002088" sldId="257"/>
        </pc:sldMkLst>
        <pc:spChg chg="mod">
          <ac:chgData name="Bob Heinemann" userId="2f06b177-d646-4aca-968e-b5dc5b6e5c99" providerId="ADAL" clId="{9701D7F3-DC9C-442D-AA19-A34B9CE12EC0}" dt="2022-05-05T22:01:53.581" v="5" actId="20577"/>
          <ac:spMkLst>
            <pc:docMk/>
            <pc:sldMk cId="2623002088" sldId="257"/>
            <ac:spMk id="7" creationId="{EC64448E-58F0-47AA-B058-D0CEF188B231}"/>
          </ac:spMkLst>
        </pc:spChg>
      </pc:sldChg>
      <pc:sldChg chg="modSp mod">
        <pc:chgData name="Bob Heinemann" userId="2f06b177-d646-4aca-968e-b5dc5b6e5c99" providerId="ADAL" clId="{9701D7F3-DC9C-442D-AA19-A34B9CE12EC0}" dt="2022-05-12T00:50:08.370" v="1251" actId="20577"/>
        <pc:sldMkLst>
          <pc:docMk/>
          <pc:sldMk cId="419829132" sldId="259"/>
        </pc:sldMkLst>
        <pc:spChg chg="mod">
          <ac:chgData name="Bob Heinemann" userId="2f06b177-d646-4aca-968e-b5dc5b6e5c99" providerId="ADAL" clId="{9701D7F3-DC9C-442D-AA19-A34B9CE12EC0}" dt="2022-05-12T00:50:08.370" v="1251" actId="20577"/>
          <ac:spMkLst>
            <pc:docMk/>
            <pc:sldMk cId="419829132" sldId="259"/>
            <ac:spMk id="3" creationId="{82D362E5-07C7-4CAA-BC75-79276F7A517C}"/>
          </ac:spMkLst>
        </pc:spChg>
      </pc:sldChg>
      <pc:sldChg chg="modSp mod">
        <pc:chgData name="Bob Heinemann" userId="2f06b177-d646-4aca-968e-b5dc5b6e5c99" providerId="ADAL" clId="{9701D7F3-DC9C-442D-AA19-A34B9CE12EC0}" dt="2022-05-05T22:06:17.844" v="288" actId="27636"/>
        <pc:sldMkLst>
          <pc:docMk/>
          <pc:sldMk cId="450011491" sldId="261"/>
        </pc:sldMkLst>
        <pc:spChg chg="mod">
          <ac:chgData name="Bob Heinemann" userId="2f06b177-d646-4aca-968e-b5dc5b6e5c99" providerId="ADAL" clId="{9701D7F3-DC9C-442D-AA19-A34B9CE12EC0}" dt="2022-05-05T22:06:17.844" v="288" actId="27636"/>
          <ac:spMkLst>
            <pc:docMk/>
            <pc:sldMk cId="450011491" sldId="261"/>
            <ac:spMk id="3" creationId="{02DD74E7-E2EC-F34E-BF25-D3CEF5AD1650}"/>
          </ac:spMkLst>
        </pc:spChg>
      </pc:sldChg>
      <pc:sldChg chg="addSp modSp add del">
        <pc:chgData name="Bob Heinemann" userId="2f06b177-d646-4aca-968e-b5dc5b6e5c99" providerId="ADAL" clId="{9701D7F3-DC9C-442D-AA19-A34B9CE12EC0}" dt="2022-05-12T20:31:13.192" v="1284"/>
        <pc:sldMkLst>
          <pc:docMk/>
          <pc:sldMk cId="3742882044" sldId="265"/>
        </pc:sldMkLst>
        <pc:spChg chg="add mod">
          <ac:chgData name="Bob Heinemann" userId="2f06b177-d646-4aca-968e-b5dc5b6e5c99" providerId="ADAL" clId="{9701D7F3-DC9C-442D-AA19-A34B9CE12EC0}" dt="2022-05-12T20:31:13.192" v="1284"/>
          <ac:spMkLst>
            <pc:docMk/>
            <pc:sldMk cId="3742882044" sldId="265"/>
            <ac:spMk id="4" creationId="{C36356A9-4B58-6404-4F52-784BC94293C1}"/>
          </ac:spMkLst>
        </pc:spChg>
      </pc:sldChg>
      <pc:sldChg chg="add del">
        <pc:chgData name="Bob Heinemann" userId="2f06b177-d646-4aca-968e-b5dc5b6e5c99" providerId="ADAL" clId="{9701D7F3-DC9C-442D-AA19-A34B9CE12EC0}" dt="2022-05-09T15:06:20.399" v="1086"/>
        <pc:sldMkLst>
          <pc:docMk/>
          <pc:sldMk cId="742579991" sldId="267"/>
        </pc:sldMkLst>
      </pc:sldChg>
      <pc:sldChg chg="addSp delSp modSp add del mod">
        <pc:chgData name="Bob Heinemann" userId="2f06b177-d646-4aca-968e-b5dc5b6e5c99" providerId="ADAL" clId="{9701D7F3-DC9C-442D-AA19-A34B9CE12EC0}" dt="2022-05-12T20:31:09.178" v="1283" actId="1036"/>
        <pc:sldMkLst>
          <pc:docMk/>
          <pc:sldMk cId="2262497319" sldId="268"/>
        </pc:sldMkLst>
        <pc:spChg chg="add del mod">
          <ac:chgData name="Bob Heinemann" userId="2f06b177-d646-4aca-968e-b5dc5b6e5c99" providerId="ADAL" clId="{9701D7F3-DC9C-442D-AA19-A34B9CE12EC0}" dt="2022-05-12T20:31:07.882" v="1281" actId="478"/>
          <ac:spMkLst>
            <pc:docMk/>
            <pc:sldMk cId="2262497319" sldId="268"/>
            <ac:spMk id="2" creationId="{555C0541-C4C4-856C-AB37-CF17E8C283E1}"/>
          </ac:spMkLst>
        </pc:spChg>
        <pc:spChg chg="add mod">
          <ac:chgData name="Bob Heinemann" userId="2f06b177-d646-4aca-968e-b5dc5b6e5c99" providerId="ADAL" clId="{9701D7F3-DC9C-442D-AA19-A34B9CE12EC0}" dt="2022-05-12T20:31:09.178" v="1283" actId="1036"/>
          <ac:spMkLst>
            <pc:docMk/>
            <pc:sldMk cId="2262497319" sldId="268"/>
            <ac:spMk id="6" creationId="{93A53DA9-E692-4994-9F52-93CECEB17479}"/>
          </ac:spMkLst>
        </pc:spChg>
      </pc:sldChg>
      <pc:sldChg chg="addSp modSp add del mod">
        <pc:chgData name="Bob Heinemann" userId="2f06b177-d646-4aca-968e-b5dc5b6e5c99" providerId="ADAL" clId="{9701D7F3-DC9C-442D-AA19-A34B9CE12EC0}" dt="2022-05-12T20:31:01.756" v="1280" actId="1076"/>
        <pc:sldMkLst>
          <pc:docMk/>
          <pc:sldMk cId="1521709839" sldId="270"/>
        </pc:sldMkLst>
        <pc:spChg chg="add mod">
          <ac:chgData name="Bob Heinemann" userId="2f06b177-d646-4aca-968e-b5dc5b6e5c99" providerId="ADAL" clId="{9701D7F3-DC9C-442D-AA19-A34B9CE12EC0}" dt="2022-05-12T20:31:01.756" v="1280" actId="1076"/>
          <ac:spMkLst>
            <pc:docMk/>
            <pc:sldMk cId="1521709839" sldId="270"/>
            <ac:spMk id="4" creationId="{0FDC478F-4308-22C2-D4D3-FE4CDE2B32FB}"/>
          </ac:spMkLst>
        </pc:spChg>
      </pc:sldChg>
      <pc:sldChg chg="addSp modSp add del">
        <pc:chgData name="Bob Heinemann" userId="2f06b177-d646-4aca-968e-b5dc5b6e5c99" providerId="ADAL" clId="{9701D7F3-DC9C-442D-AA19-A34B9CE12EC0}" dt="2022-05-12T20:31:16.425" v="1286"/>
        <pc:sldMkLst>
          <pc:docMk/>
          <pc:sldMk cId="3767349042" sldId="273"/>
        </pc:sldMkLst>
        <pc:spChg chg="add mod">
          <ac:chgData name="Bob Heinemann" userId="2f06b177-d646-4aca-968e-b5dc5b6e5c99" providerId="ADAL" clId="{9701D7F3-DC9C-442D-AA19-A34B9CE12EC0}" dt="2022-05-12T20:31:16.425" v="1286"/>
          <ac:spMkLst>
            <pc:docMk/>
            <pc:sldMk cId="3767349042" sldId="273"/>
            <ac:spMk id="4" creationId="{8AD0C50D-D57E-1C4C-EEFA-523045775BE7}"/>
          </ac:spMkLst>
        </pc:spChg>
      </pc:sldChg>
      <pc:sldChg chg="modSp mod">
        <pc:chgData name="Bob Heinemann" userId="2f06b177-d646-4aca-968e-b5dc5b6e5c99" providerId="ADAL" clId="{9701D7F3-DC9C-442D-AA19-A34B9CE12EC0}" dt="2022-05-12T00:38:36.865" v="1187" actId="20577"/>
        <pc:sldMkLst>
          <pc:docMk/>
          <pc:sldMk cId="756396152" sldId="332"/>
        </pc:sldMkLst>
        <pc:spChg chg="mod">
          <ac:chgData name="Bob Heinemann" userId="2f06b177-d646-4aca-968e-b5dc5b6e5c99" providerId="ADAL" clId="{9701D7F3-DC9C-442D-AA19-A34B9CE12EC0}" dt="2022-05-12T00:38:36.865" v="1187" actId="20577"/>
          <ac:spMkLst>
            <pc:docMk/>
            <pc:sldMk cId="756396152" sldId="332"/>
            <ac:spMk id="3" creationId="{C6214ED3-1C88-2643-9C77-37FE7651FC39}"/>
          </ac:spMkLst>
        </pc:spChg>
      </pc:sldChg>
      <pc:sldChg chg="add">
        <pc:chgData name="Bob Heinemann" userId="2f06b177-d646-4aca-968e-b5dc5b6e5c99" providerId="ADAL" clId="{9701D7F3-DC9C-442D-AA19-A34B9CE12EC0}" dt="2022-05-05T22:07:30.788" v="289"/>
        <pc:sldMkLst>
          <pc:docMk/>
          <pc:sldMk cId="4084966644" sldId="348"/>
        </pc:sldMkLst>
      </pc:sldChg>
      <pc:sldChg chg="modSp add mod">
        <pc:chgData name="Bob Heinemann" userId="2f06b177-d646-4aca-968e-b5dc5b6e5c99" providerId="ADAL" clId="{9701D7F3-DC9C-442D-AA19-A34B9CE12EC0}" dt="2022-05-09T14:42:10.113" v="1082" actId="6549"/>
        <pc:sldMkLst>
          <pc:docMk/>
          <pc:sldMk cId="1097419256" sldId="349"/>
        </pc:sldMkLst>
        <pc:spChg chg="mod">
          <ac:chgData name="Bob Heinemann" userId="2f06b177-d646-4aca-968e-b5dc5b6e5c99" providerId="ADAL" clId="{9701D7F3-DC9C-442D-AA19-A34B9CE12EC0}" dt="2022-05-05T22:08:00.750" v="347" actId="20577"/>
          <ac:spMkLst>
            <pc:docMk/>
            <pc:sldMk cId="1097419256" sldId="349"/>
            <ac:spMk id="2" creationId="{FB792B1F-8D84-4788-A1CB-48B91D3F9411}"/>
          </ac:spMkLst>
        </pc:spChg>
        <pc:spChg chg="mod">
          <ac:chgData name="Bob Heinemann" userId="2f06b177-d646-4aca-968e-b5dc5b6e5c99" providerId="ADAL" clId="{9701D7F3-DC9C-442D-AA19-A34B9CE12EC0}" dt="2022-05-09T14:42:10.113" v="1082" actId="6549"/>
          <ac:spMkLst>
            <pc:docMk/>
            <pc:sldMk cId="1097419256" sldId="349"/>
            <ac:spMk id="3" creationId="{4C6C4497-B7DE-4E7D-B177-8C268CFC1B4E}"/>
          </ac:spMkLst>
        </pc:spChg>
      </pc:sldChg>
      <pc:sldChg chg="modSp add mod">
        <pc:chgData name="Bob Heinemann" userId="2f06b177-d646-4aca-968e-b5dc5b6e5c99" providerId="ADAL" clId="{9701D7F3-DC9C-442D-AA19-A34B9CE12EC0}" dt="2022-05-06T16:36:48.484" v="940" actId="20577"/>
        <pc:sldMkLst>
          <pc:docMk/>
          <pc:sldMk cId="4130587258" sldId="350"/>
        </pc:sldMkLst>
        <pc:spChg chg="mod">
          <ac:chgData name="Bob Heinemann" userId="2f06b177-d646-4aca-968e-b5dc5b6e5c99" providerId="ADAL" clId="{9701D7F3-DC9C-442D-AA19-A34B9CE12EC0}" dt="2022-05-06T16:36:48.484" v="940" actId="20577"/>
          <ac:spMkLst>
            <pc:docMk/>
            <pc:sldMk cId="4130587258" sldId="350"/>
            <ac:spMk id="3" creationId="{C6214ED3-1C88-2643-9C77-37FE7651FC39}"/>
          </ac:spMkLst>
        </pc:spChg>
      </pc:sldChg>
      <pc:sldChg chg="modSp new mod">
        <pc:chgData name="Bob Heinemann" userId="2f06b177-d646-4aca-968e-b5dc5b6e5c99" providerId="ADAL" clId="{9701D7F3-DC9C-442D-AA19-A34B9CE12EC0}" dt="2022-05-09T18:56:37.293" v="1179" actId="27636"/>
        <pc:sldMkLst>
          <pc:docMk/>
          <pc:sldMk cId="1536919196" sldId="351"/>
        </pc:sldMkLst>
        <pc:spChg chg="mod">
          <ac:chgData name="Bob Heinemann" userId="2f06b177-d646-4aca-968e-b5dc5b6e5c99" providerId="ADAL" clId="{9701D7F3-DC9C-442D-AA19-A34B9CE12EC0}" dt="2022-05-06T16:37:17.178" v="943"/>
          <ac:spMkLst>
            <pc:docMk/>
            <pc:sldMk cId="1536919196" sldId="351"/>
            <ac:spMk id="2" creationId="{4872960D-8297-4F7C-8EBE-95C6223A69CF}"/>
          </ac:spMkLst>
        </pc:spChg>
        <pc:spChg chg="mod">
          <ac:chgData name="Bob Heinemann" userId="2f06b177-d646-4aca-968e-b5dc5b6e5c99" providerId="ADAL" clId="{9701D7F3-DC9C-442D-AA19-A34B9CE12EC0}" dt="2022-05-09T18:56:37.293" v="1179" actId="27636"/>
          <ac:spMkLst>
            <pc:docMk/>
            <pc:sldMk cId="1536919196" sldId="351"/>
            <ac:spMk id="3" creationId="{415B0A17-C264-4DA6-9D54-BA12F8656733}"/>
          </ac:spMkLst>
        </pc:spChg>
      </pc:sldChg>
      <pc:sldChg chg="modSp new del mod">
        <pc:chgData name="Bob Heinemann" userId="2f06b177-d646-4aca-968e-b5dc5b6e5c99" providerId="ADAL" clId="{9701D7F3-DC9C-442D-AA19-A34B9CE12EC0}" dt="2022-05-12T00:37:38.847" v="1180" actId="47"/>
        <pc:sldMkLst>
          <pc:docMk/>
          <pc:sldMk cId="487465104" sldId="352"/>
        </pc:sldMkLst>
        <pc:spChg chg="mod">
          <ac:chgData name="Bob Heinemann" userId="2f06b177-d646-4aca-968e-b5dc5b6e5c99" providerId="ADAL" clId="{9701D7F3-DC9C-442D-AA19-A34B9CE12EC0}" dt="2022-05-05T22:36:32.708" v="906" actId="13926"/>
          <ac:spMkLst>
            <pc:docMk/>
            <pc:sldMk cId="487465104" sldId="352"/>
            <ac:spMk id="2" creationId="{B5E715BE-EDB1-4BA8-B6A1-15B5559E0011}"/>
          </ac:spMkLst>
        </pc:spChg>
      </pc:sldChg>
      <pc:sldChg chg="modSp new del mod ord">
        <pc:chgData name="Bob Heinemann" userId="2f06b177-d646-4aca-968e-b5dc5b6e5c99" providerId="ADAL" clId="{9701D7F3-DC9C-442D-AA19-A34B9CE12EC0}" dt="2022-05-09T15:06:44.266" v="1088" actId="47"/>
        <pc:sldMkLst>
          <pc:docMk/>
          <pc:sldMk cId="3503814350" sldId="353"/>
        </pc:sldMkLst>
        <pc:spChg chg="mod">
          <ac:chgData name="Bob Heinemann" userId="2f06b177-d646-4aca-968e-b5dc5b6e5c99" providerId="ADAL" clId="{9701D7F3-DC9C-442D-AA19-A34B9CE12EC0}" dt="2022-05-05T22:36:36.155" v="907" actId="13926"/>
          <ac:spMkLst>
            <pc:docMk/>
            <pc:sldMk cId="3503814350" sldId="353"/>
            <ac:spMk id="2" creationId="{F5CA4221-6DB9-4C52-A534-E5A6EBEE20BA}"/>
          </ac:spMkLst>
        </pc:spChg>
      </pc:sldChg>
      <pc:sldChg chg="modSp mod ord">
        <pc:chgData name="Bob Heinemann" userId="2f06b177-d646-4aca-968e-b5dc5b6e5c99" providerId="ADAL" clId="{9701D7F3-DC9C-442D-AA19-A34B9CE12EC0}" dt="2022-05-09T15:06:59.326" v="1093" actId="20577"/>
        <pc:sldMkLst>
          <pc:docMk/>
          <pc:sldMk cId="2604669011" sldId="354"/>
        </pc:sldMkLst>
        <pc:spChg chg="mod">
          <ac:chgData name="Bob Heinemann" userId="2f06b177-d646-4aca-968e-b5dc5b6e5c99" providerId="ADAL" clId="{9701D7F3-DC9C-442D-AA19-A34B9CE12EC0}" dt="2022-05-09T15:06:59.326" v="1093" actId="20577"/>
          <ac:spMkLst>
            <pc:docMk/>
            <pc:sldMk cId="2604669011" sldId="354"/>
            <ac:spMk id="3" creationId="{C6214ED3-1C88-2643-9C77-37FE7651FC39}"/>
          </ac:spMkLst>
        </pc:spChg>
      </pc:sldChg>
      <pc:sldChg chg="addSp modSp add del mod">
        <pc:chgData name="Bob Heinemann" userId="2f06b177-d646-4aca-968e-b5dc5b6e5c99" providerId="ADAL" clId="{9701D7F3-DC9C-442D-AA19-A34B9CE12EC0}" dt="2022-05-12T20:31:14.783" v="1285"/>
        <pc:sldMkLst>
          <pc:docMk/>
          <pc:sldMk cId="178240065" sldId="355"/>
        </pc:sldMkLst>
        <pc:spChg chg="mod">
          <ac:chgData name="Bob Heinemann" userId="2f06b177-d646-4aca-968e-b5dc5b6e5c99" providerId="ADAL" clId="{9701D7F3-DC9C-442D-AA19-A34B9CE12EC0}" dt="2022-05-09T15:06:37.431" v="1087" actId="27636"/>
          <ac:spMkLst>
            <pc:docMk/>
            <pc:sldMk cId="178240065" sldId="355"/>
            <ac:spMk id="3" creationId="{824DB314-5A66-41D4-93D9-BE04CB5DD3DB}"/>
          </ac:spMkLst>
        </pc:spChg>
        <pc:spChg chg="add mod">
          <ac:chgData name="Bob Heinemann" userId="2f06b177-d646-4aca-968e-b5dc5b6e5c99" providerId="ADAL" clId="{9701D7F3-DC9C-442D-AA19-A34B9CE12EC0}" dt="2022-05-12T20:31:14.783" v="1285"/>
          <ac:spMkLst>
            <pc:docMk/>
            <pc:sldMk cId="178240065" sldId="355"/>
            <ac:spMk id="4" creationId="{8F043C16-3CC8-E5A5-BE92-92861CF2AB5F}"/>
          </ac:spMkLst>
        </pc:spChg>
      </pc:sldChg>
      <pc:sldChg chg="addSp modSp">
        <pc:chgData name="Bob Heinemann" userId="2f06b177-d646-4aca-968e-b5dc5b6e5c99" providerId="ADAL" clId="{9701D7F3-DC9C-442D-AA19-A34B9CE12EC0}" dt="2022-05-12T20:31:24.677" v="1288"/>
        <pc:sldMkLst>
          <pc:docMk/>
          <pc:sldMk cId="2335701375" sldId="360"/>
        </pc:sldMkLst>
        <pc:spChg chg="add mod">
          <ac:chgData name="Bob Heinemann" userId="2f06b177-d646-4aca-968e-b5dc5b6e5c99" providerId="ADAL" clId="{9701D7F3-DC9C-442D-AA19-A34B9CE12EC0}" dt="2022-05-12T20:31:24.677" v="1288"/>
          <ac:spMkLst>
            <pc:docMk/>
            <pc:sldMk cId="2335701375" sldId="360"/>
            <ac:spMk id="4" creationId="{D3D005E8-570F-350C-FC8F-A29C70B51205}"/>
          </ac:spMkLst>
        </pc:spChg>
      </pc:sldChg>
      <pc:sldChg chg="addSp modSp mod modClrScheme chgLayout modNotesTx">
        <pc:chgData name="Bob Heinemann" userId="2f06b177-d646-4aca-968e-b5dc5b6e5c99" providerId="ADAL" clId="{9701D7F3-DC9C-442D-AA19-A34B9CE12EC0}" dt="2022-05-13T15:55:38.139" v="1562" actId="404"/>
        <pc:sldMkLst>
          <pc:docMk/>
          <pc:sldMk cId="1828028226" sldId="366"/>
        </pc:sldMkLst>
        <pc:spChg chg="add mod ord">
          <ac:chgData name="Bob Heinemann" userId="2f06b177-d646-4aca-968e-b5dc5b6e5c99" providerId="ADAL" clId="{9701D7F3-DC9C-442D-AA19-A34B9CE12EC0}" dt="2022-05-12T20:32:20.915" v="1298" actId="20577"/>
          <ac:spMkLst>
            <pc:docMk/>
            <pc:sldMk cId="1828028226" sldId="366"/>
            <ac:spMk id="2" creationId="{57ED2851-C3F7-CD3C-473B-B98B581D611D}"/>
          </ac:spMkLst>
        </pc:spChg>
        <pc:spChg chg="mod ord">
          <ac:chgData name="Bob Heinemann" userId="2f06b177-d646-4aca-968e-b5dc5b6e5c99" providerId="ADAL" clId="{9701D7F3-DC9C-442D-AA19-A34B9CE12EC0}" dt="2022-05-13T15:55:38.139" v="1562" actId="404"/>
          <ac:spMkLst>
            <pc:docMk/>
            <pc:sldMk cId="1828028226" sldId="366"/>
            <ac:spMk id="3" creationId="{C6214ED3-1C88-2643-9C77-37FE7651FC39}"/>
          </ac:spMkLst>
        </pc:spChg>
        <pc:spChg chg="mod ord">
          <ac:chgData name="Bob Heinemann" userId="2f06b177-d646-4aca-968e-b5dc5b6e5c99" providerId="ADAL" clId="{9701D7F3-DC9C-442D-AA19-A34B9CE12EC0}" dt="2022-05-12T20:32:15.153" v="1293" actId="700"/>
          <ac:spMkLst>
            <pc:docMk/>
            <pc:sldMk cId="1828028226" sldId="366"/>
            <ac:spMk id="4" creationId="{AE738E7D-4756-7048-88BA-7520F36DD17B}"/>
          </ac:spMkLst>
        </pc:spChg>
      </pc:sldChg>
    </pc:docChg>
  </pc:docChgLst>
  <pc:docChgLst>
    <pc:chgData name="Gananand G Kini" userId="S::gkini@mitre.org::7e704cb4-ceca-45b4-9649-11f664136731" providerId="AD" clId="Web-{465E3693-2A4B-4E90-BBA5-824158FA0508}"/>
    <pc:docChg chg="modSld">
      <pc:chgData name="Gananand G Kini" userId="S::gkini@mitre.org::7e704cb4-ceca-45b4-9649-11f664136731" providerId="AD" clId="Web-{465E3693-2A4B-4E90-BBA5-824158FA0508}" dt="2022-03-17T21:09:31.249" v="159" actId="20577"/>
      <pc:docMkLst>
        <pc:docMk/>
      </pc:docMkLst>
      <pc:sldChg chg="modSp">
        <pc:chgData name="Gananand G Kini" userId="S::gkini@mitre.org::7e704cb4-ceca-45b4-9649-11f664136731" providerId="AD" clId="Web-{465E3693-2A4B-4E90-BBA5-824158FA0508}" dt="2022-03-17T21:09:22.015" v="155" actId="20577"/>
        <pc:sldMkLst>
          <pc:docMk/>
          <pc:sldMk cId="2589333168" sldId="335"/>
        </pc:sldMkLst>
        <pc:spChg chg="mod">
          <ac:chgData name="Gananand G Kini" userId="S::gkini@mitre.org::7e704cb4-ceca-45b4-9649-11f664136731" providerId="AD" clId="Web-{465E3693-2A4B-4E90-BBA5-824158FA0508}" dt="2022-03-17T21:09:22.015" v="155" actId="20577"/>
          <ac:spMkLst>
            <pc:docMk/>
            <pc:sldMk cId="2589333168" sldId="335"/>
            <ac:spMk id="3" creationId="{4C6C4497-B7DE-4E7D-B177-8C268CFC1B4E}"/>
          </ac:spMkLst>
        </pc:spChg>
      </pc:sldChg>
      <pc:sldChg chg="modSp">
        <pc:chgData name="Gananand G Kini" userId="S::gkini@mitre.org::7e704cb4-ceca-45b4-9649-11f664136731" providerId="AD" clId="Web-{465E3693-2A4B-4E90-BBA5-824158FA0508}" dt="2022-03-17T21:09:31.249" v="159" actId="20577"/>
        <pc:sldMkLst>
          <pc:docMk/>
          <pc:sldMk cId="993464899" sldId="336"/>
        </pc:sldMkLst>
        <pc:spChg chg="mod">
          <ac:chgData name="Gananand G Kini" userId="S::gkini@mitre.org::7e704cb4-ceca-45b4-9649-11f664136731" providerId="AD" clId="Web-{465E3693-2A4B-4E90-BBA5-824158FA0508}" dt="2022-03-17T21:09:31.249" v="159" actId="20577"/>
          <ac:spMkLst>
            <pc:docMk/>
            <pc:sldMk cId="993464899" sldId="336"/>
            <ac:spMk id="3" creationId="{F4560989-1D7A-4725-966B-B7D121B7039A}"/>
          </ac:spMkLst>
        </pc:spChg>
      </pc:sldChg>
    </pc:docChg>
  </pc:docChgLst>
  <pc:docChgLst>
    <pc:chgData name="Bob Heinemann" userId="2f06b177-d646-4aca-968e-b5dc5b6e5c99" providerId="ADAL" clId="{9DCBDFD9-9637-49E1-8444-481F2E95F09B}"/>
    <pc:docChg chg="undo custSel addSld delSld modSld sldOrd">
      <pc:chgData name="Bob Heinemann" userId="2f06b177-d646-4aca-968e-b5dc5b6e5c99" providerId="ADAL" clId="{9DCBDFD9-9637-49E1-8444-481F2E95F09B}" dt="2022-06-10T13:49:28.494" v="3486" actId="1076"/>
      <pc:docMkLst>
        <pc:docMk/>
      </pc:docMkLst>
      <pc:sldChg chg="modSp mod">
        <pc:chgData name="Bob Heinemann" userId="2f06b177-d646-4aca-968e-b5dc5b6e5c99" providerId="ADAL" clId="{9DCBDFD9-9637-49E1-8444-481F2E95F09B}" dt="2022-06-02T16:16:29.048" v="277" actId="20577"/>
        <pc:sldMkLst>
          <pc:docMk/>
          <pc:sldMk cId="419829132" sldId="259"/>
        </pc:sldMkLst>
        <pc:spChg chg="mod">
          <ac:chgData name="Bob Heinemann" userId="2f06b177-d646-4aca-968e-b5dc5b6e5c99" providerId="ADAL" clId="{9DCBDFD9-9637-49E1-8444-481F2E95F09B}" dt="2022-06-02T16:16:29.048" v="277" actId="20577"/>
          <ac:spMkLst>
            <pc:docMk/>
            <pc:sldMk cId="419829132" sldId="259"/>
            <ac:spMk id="3" creationId="{82D362E5-07C7-4CAA-BC75-79276F7A517C}"/>
          </ac:spMkLst>
        </pc:spChg>
      </pc:sldChg>
      <pc:sldChg chg="modSp mod">
        <pc:chgData name="Bob Heinemann" userId="2f06b177-d646-4aca-968e-b5dc5b6e5c99" providerId="ADAL" clId="{9DCBDFD9-9637-49E1-8444-481F2E95F09B}" dt="2022-06-10T13:14:22.144" v="2749" actId="20577"/>
        <pc:sldMkLst>
          <pc:docMk/>
          <pc:sldMk cId="2878771369" sldId="337"/>
        </pc:sldMkLst>
        <pc:spChg chg="mod">
          <ac:chgData name="Bob Heinemann" userId="2f06b177-d646-4aca-968e-b5dc5b6e5c99" providerId="ADAL" clId="{9DCBDFD9-9637-49E1-8444-481F2E95F09B}" dt="2022-06-10T13:14:22.144" v="2749" actId="20577"/>
          <ac:spMkLst>
            <pc:docMk/>
            <pc:sldMk cId="2878771369" sldId="337"/>
            <ac:spMk id="3" creationId="{2DC901B9-6E8B-48EA-8D7F-A4D25C3199EC}"/>
          </ac:spMkLst>
        </pc:spChg>
      </pc:sldChg>
      <pc:sldChg chg="modSp mod ord">
        <pc:chgData name="Bob Heinemann" userId="2f06b177-d646-4aca-968e-b5dc5b6e5c99" providerId="ADAL" clId="{9DCBDFD9-9637-49E1-8444-481F2E95F09B}" dt="2022-06-07T22:58:38.939" v="402" actId="113"/>
        <pc:sldMkLst>
          <pc:docMk/>
          <pc:sldMk cId="1536919196" sldId="351"/>
        </pc:sldMkLst>
        <pc:spChg chg="mod">
          <ac:chgData name="Bob Heinemann" userId="2f06b177-d646-4aca-968e-b5dc5b6e5c99" providerId="ADAL" clId="{9DCBDFD9-9637-49E1-8444-481F2E95F09B}" dt="2022-06-07T22:58:38.939" v="402" actId="113"/>
          <ac:spMkLst>
            <pc:docMk/>
            <pc:sldMk cId="1536919196" sldId="351"/>
            <ac:spMk id="3" creationId="{415B0A17-C264-4DA6-9D54-BA12F8656733}"/>
          </ac:spMkLst>
        </pc:spChg>
      </pc:sldChg>
      <pc:sldChg chg="modSp mod">
        <pc:chgData name="Bob Heinemann" userId="2f06b177-d646-4aca-968e-b5dc5b6e5c99" providerId="ADAL" clId="{9DCBDFD9-9637-49E1-8444-481F2E95F09B}" dt="2022-06-08T00:36:42.937" v="2000" actId="20577"/>
        <pc:sldMkLst>
          <pc:docMk/>
          <pc:sldMk cId="3559908471" sldId="368"/>
        </pc:sldMkLst>
        <pc:spChg chg="mod">
          <ac:chgData name="Bob Heinemann" userId="2f06b177-d646-4aca-968e-b5dc5b6e5c99" providerId="ADAL" clId="{9DCBDFD9-9637-49E1-8444-481F2E95F09B}" dt="2022-06-08T00:36:42.937" v="2000" actId="20577"/>
          <ac:spMkLst>
            <pc:docMk/>
            <pc:sldMk cId="3559908471" sldId="368"/>
            <ac:spMk id="7" creationId="{4BA58CDD-EAB3-D5DB-68DC-F1AD8B799535}"/>
          </ac:spMkLst>
        </pc:spChg>
      </pc:sldChg>
      <pc:sldChg chg="del">
        <pc:chgData name="Bob Heinemann" userId="2f06b177-d646-4aca-968e-b5dc5b6e5c99" providerId="ADAL" clId="{9DCBDFD9-9637-49E1-8444-481F2E95F09B}" dt="2022-06-07T22:38:19.079" v="278" actId="47"/>
        <pc:sldMkLst>
          <pc:docMk/>
          <pc:sldMk cId="1439042158" sldId="369"/>
        </pc:sldMkLst>
      </pc:sldChg>
      <pc:sldChg chg="addSp delSp modSp new mod modClrScheme chgLayout modNotesTx">
        <pc:chgData name="Bob Heinemann" userId="2f06b177-d646-4aca-968e-b5dc5b6e5c99" providerId="ADAL" clId="{9DCBDFD9-9637-49E1-8444-481F2E95F09B}" dt="2022-06-10T13:49:28.494" v="3486" actId="1076"/>
        <pc:sldMkLst>
          <pc:docMk/>
          <pc:sldMk cId="2628000670" sldId="384"/>
        </pc:sldMkLst>
        <pc:spChg chg="del mod ord">
          <ac:chgData name="Bob Heinemann" userId="2f06b177-d646-4aca-968e-b5dc5b6e5c99" providerId="ADAL" clId="{9DCBDFD9-9637-49E1-8444-481F2E95F09B}" dt="2022-06-07T22:38:41.594" v="280" actId="700"/>
          <ac:spMkLst>
            <pc:docMk/>
            <pc:sldMk cId="2628000670" sldId="384"/>
            <ac:spMk id="2" creationId="{29909A9D-9A82-692A-19B7-BFE07BA71F21}"/>
          </ac:spMkLst>
        </pc:spChg>
        <pc:spChg chg="add mod">
          <ac:chgData name="Bob Heinemann" userId="2f06b177-d646-4aca-968e-b5dc5b6e5c99" providerId="ADAL" clId="{9DCBDFD9-9637-49E1-8444-481F2E95F09B}" dt="2022-06-10T13:30:29.722" v="3128" actId="14100"/>
          <ac:spMkLst>
            <pc:docMk/>
            <pc:sldMk cId="2628000670" sldId="384"/>
            <ac:spMk id="2" creationId="{62DECE50-AEC7-C35C-B7FE-CD3F661A1E14}"/>
          </ac:spMkLst>
        </pc:spChg>
        <pc:spChg chg="add del mod">
          <ac:chgData name="Bob Heinemann" userId="2f06b177-d646-4aca-968e-b5dc5b6e5c99" providerId="ADAL" clId="{9DCBDFD9-9637-49E1-8444-481F2E95F09B}" dt="2022-06-08T13:57:53.330" v="2063" actId="478"/>
          <ac:spMkLst>
            <pc:docMk/>
            <pc:sldMk cId="2628000670" sldId="384"/>
            <ac:spMk id="2" creationId="{A568126B-82FF-DF09-8EBD-1C6655AEB948}"/>
          </ac:spMkLst>
        </pc:spChg>
        <pc:spChg chg="mod ord">
          <ac:chgData name="Bob Heinemann" userId="2f06b177-d646-4aca-968e-b5dc5b6e5c99" providerId="ADAL" clId="{9DCBDFD9-9637-49E1-8444-481F2E95F09B}" dt="2022-06-07T22:38:41.594" v="280" actId="700"/>
          <ac:spMkLst>
            <pc:docMk/>
            <pc:sldMk cId="2628000670" sldId="384"/>
            <ac:spMk id="3" creationId="{4A3E8C08-80C2-0E23-EBD5-CA76FB2DE039}"/>
          </ac:spMkLst>
        </pc:spChg>
        <pc:spChg chg="add mod ord">
          <ac:chgData name="Bob Heinemann" userId="2f06b177-d646-4aca-968e-b5dc5b6e5c99" providerId="ADAL" clId="{9DCBDFD9-9637-49E1-8444-481F2E95F09B}" dt="2022-06-07T22:39:06.186" v="281"/>
          <ac:spMkLst>
            <pc:docMk/>
            <pc:sldMk cId="2628000670" sldId="384"/>
            <ac:spMk id="4" creationId="{0B756EAE-EA00-F1EF-2A53-A5B7BDE98C08}"/>
          </ac:spMkLst>
        </pc:spChg>
        <pc:spChg chg="add mod ord">
          <ac:chgData name="Bob Heinemann" userId="2f06b177-d646-4aca-968e-b5dc5b6e5c99" providerId="ADAL" clId="{9DCBDFD9-9637-49E1-8444-481F2E95F09B}" dt="2022-06-09T18:33:08.070" v="2597" actId="1076"/>
          <ac:spMkLst>
            <pc:docMk/>
            <pc:sldMk cId="2628000670" sldId="384"/>
            <ac:spMk id="5" creationId="{78B2C505-03FD-08F7-6E97-C997FD26D196}"/>
          </ac:spMkLst>
        </pc:spChg>
        <pc:spChg chg="add mod">
          <ac:chgData name="Bob Heinemann" userId="2f06b177-d646-4aca-968e-b5dc5b6e5c99" providerId="ADAL" clId="{9DCBDFD9-9637-49E1-8444-481F2E95F09B}" dt="2022-06-09T18:36:59.436" v="2683" actId="20577"/>
          <ac:spMkLst>
            <pc:docMk/>
            <pc:sldMk cId="2628000670" sldId="384"/>
            <ac:spMk id="6" creationId="{E7DF4140-52E0-4B99-4362-CCC9A2C7FE40}"/>
          </ac:spMkLst>
        </pc:spChg>
        <pc:spChg chg="add mod">
          <ac:chgData name="Bob Heinemann" userId="2f06b177-d646-4aca-968e-b5dc5b6e5c99" providerId="ADAL" clId="{9DCBDFD9-9637-49E1-8444-481F2E95F09B}" dt="2022-06-10T13:28:13.617" v="3108" actId="20577"/>
          <ac:spMkLst>
            <pc:docMk/>
            <pc:sldMk cId="2628000670" sldId="384"/>
            <ac:spMk id="7" creationId="{81699485-253C-D3F6-794D-D21DE34C93A4}"/>
          </ac:spMkLst>
        </pc:spChg>
        <pc:spChg chg="add mod">
          <ac:chgData name="Bob Heinemann" userId="2f06b177-d646-4aca-968e-b5dc5b6e5c99" providerId="ADAL" clId="{9DCBDFD9-9637-49E1-8444-481F2E95F09B}" dt="2022-06-10T13:29:10.337" v="3120" actId="14100"/>
          <ac:spMkLst>
            <pc:docMk/>
            <pc:sldMk cId="2628000670" sldId="384"/>
            <ac:spMk id="8" creationId="{E44BC4CD-5ABF-2552-844E-A0B0B3E0EE4A}"/>
          </ac:spMkLst>
        </pc:spChg>
        <pc:spChg chg="add mod">
          <ac:chgData name="Bob Heinemann" userId="2f06b177-d646-4aca-968e-b5dc5b6e5c99" providerId="ADAL" clId="{9DCBDFD9-9637-49E1-8444-481F2E95F09B}" dt="2022-06-10T13:30:50.052" v="3131" actId="14100"/>
          <ac:spMkLst>
            <pc:docMk/>
            <pc:sldMk cId="2628000670" sldId="384"/>
            <ac:spMk id="9" creationId="{7C2F2C18-EE2D-2BD9-2348-CFAF0515C908}"/>
          </ac:spMkLst>
        </pc:spChg>
        <pc:spChg chg="add mod">
          <ac:chgData name="Bob Heinemann" userId="2f06b177-d646-4aca-968e-b5dc5b6e5c99" providerId="ADAL" clId="{9DCBDFD9-9637-49E1-8444-481F2E95F09B}" dt="2022-06-10T13:49:28.494" v="3486" actId="1076"/>
          <ac:spMkLst>
            <pc:docMk/>
            <pc:sldMk cId="2628000670" sldId="384"/>
            <ac:spMk id="10" creationId="{BD5DDC2F-40F1-1BD0-35BC-8145481D4B47}"/>
          </ac:spMkLst>
        </pc:spChg>
      </pc:sldChg>
      <pc:sldChg chg="addSp delSp modSp new mod">
        <pc:chgData name="Bob Heinemann" userId="2f06b177-d646-4aca-968e-b5dc5b6e5c99" providerId="ADAL" clId="{9DCBDFD9-9637-49E1-8444-481F2E95F09B}" dt="2022-06-10T13:32:29.083" v="3142" actId="14100"/>
        <pc:sldMkLst>
          <pc:docMk/>
          <pc:sldMk cId="968080052" sldId="385"/>
        </pc:sldMkLst>
        <pc:spChg chg="mod">
          <ac:chgData name="Bob Heinemann" userId="2f06b177-d646-4aca-968e-b5dc5b6e5c99" providerId="ADAL" clId="{9DCBDFD9-9637-49E1-8444-481F2E95F09B}" dt="2022-06-07T22:56:32.637" v="384" actId="20577"/>
          <ac:spMkLst>
            <pc:docMk/>
            <pc:sldMk cId="968080052" sldId="385"/>
            <ac:spMk id="2" creationId="{3DBD3966-BC98-9B5D-81BE-2A8FA68A11B0}"/>
          </ac:spMkLst>
        </pc:spChg>
        <pc:spChg chg="mod">
          <ac:chgData name="Bob Heinemann" userId="2f06b177-d646-4aca-968e-b5dc5b6e5c99" providerId="ADAL" clId="{9DCBDFD9-9637-49E1-8444-481F2E95F09B}" dt="2022-06-10T13:31:23.910" v="3132" actId="400"/>
          <ac:spMkLst>
            <pc:docMk/>
            <pc:sldMk cId="968080052" sldId="385"/>
            <ac:spMk id="3" creationId="{036D6650-3B00-6121-0D8E-F0EA6C1D8E31}"/>
          </ac:spMkLst>
        </pc:spChg>
        <pc:spChg chg="add del mod">
          <ac:chgData name="Bob Heinemann" userId="2f06b177-d646-4aca-968e-b5dc5b6e5c99" providerId="ADAL" clId="{9DCBDFD9-9637-49E1-8444-481F2E95F09B}" dt="2022-06-08T13:54:33.980" v="2025" actId="478"/>
          <ac:spMkLst>
            <pc:docMk/>
            <pc:sldMk cId="968080052" sldId="385"/>
            <ac:spMk id="6" creationId="{C40121CD-9428-1EAD-D6F7-E8C339598EDA}"/>
          </ac:spMkLst>
        </pc:spChg>
        <pc:spChg chg="add mod">
          <ac:chgData name="Bob Heinemann" userId="2f06b177-d646-4aca-968e-b5dc5b6e5c99" providerId="ADAL" clId="{9DCBDFD9-9637-49E1-8444-481F2E95F09B}" dt="2022-06-08T19:22:35.288" v="2423" actId="14100"/>
          <ac:spMkLst>
            <pc:docMk/>
            <pc:sldMk cId="968080052" sldId="385"/>
            <ac:spMk id="7" creationId="{BC884373-E4E0-A295-9488-E75A6CDFC4D7}"/>
          </ac:spMkLst>
        </pc:spChg>
        <pc:spChg chg="add mod">
          <ac:chgData name="Bob Heinemann" userId="2f06b177-d646-4aca-968e-b5dc5b6e5c99" providerId="ADAL" clId="{9DCBDFD9-9637-49E1-8444-481F2E95F09B}" dt="2022-06-10T13:32:29.083" v="3142" actId="14100"/>
          <ac:spMkLst>
            <pc:docMk/>
            <pc:sldMk cId="968080052" sldId="385"/>
            <ac:spMk id="8" creationId="{6D2A6299-5179-5708-ECA1-25971E591526}"/>
          </ac:spMkLst>
        </pc:spChg>
        <pc:graphicFrameChg chg="add mod modGraphic">
          <ac:chgData name="Bob Heinemann" userId="2f06b177-d646-4aca-968e-b5dc5b6e5c99" providerId="ADAL" clId="{9DCBDFD9-9637-49E1-8444-481F2E95F09B}" dt="2022-06-08T00:03:27.745" v="1349" actId="1076"/>
          <ac:graphicFrameMkLst>
            <pc:docMk/>
            <pc:sldMk cId="968080052" sldId="385"/>
            <ac:graphicFrameMk id="5" creationId="{EE433EF0-FE6C-C2B9-DB99-165CFD729D02}"/>
          </ac:graphicFrameMkLst>
        </pc:graphicFrameChg>
      </pc:sldChg>
      <pc:sldChg chg="addSp delSp modSp new mod">
        <pc:chgData name="Bob Heinemann" userId="2f06b177-d646-4aca-968e-b5dc5b6e5c99" providerId="ADAL" clId="{9DCBDFD9-9637-49E1-8444-481F2E95F09B}" dt="2022-06-07T23:22:20.024" v="522" actId="113"/>
        <pc:sldMkLst>
          <pc:docMk/>
          <pc:sldMk cId="2731550962" sldId="386"/>
        </pc:sldMkLst>
        <pc:spChg chg="mod">
          <ac:chgData name="Bob Heinemann" userId="2f06b177-d646-4aca-968e-b5dc5b6e5c99" providerId="ADAL" clId="{9DCBDFD9-9637-49E1-8444-481F2E95F09B}" dt="2022-06-07T23:19:17.107" v="451" actId="20577"/>
          <ac:spMkLst>
            <pc:docMk/>
            <pc:sldMk cId="2731550962" sldId="386"/>
            <ac:spMk id="2" creationId="{A6BDD604-F119-82A7-4422-264B928DF8C2}"/>
          </ac:spMkLst>
        </pc:spChg>
        <pc:spChg chg="add del mod">
          <ac:chgData name="Bob Heinemann" userId="2f06b177-d646-4aca-968e-b5dc5b6e5c99" providerId="ADAL" clId="{9DCBDFD9-9637-49E1-8444-481F2E95F09B}" dt="2022-06-07T23:22:20.024" v="522" actId="113"/>
          <ac:spMkLst>
            <pc:docMk/>
            <pc:sldMk cId="2731550962" sldId="386"/>
            <ac:spMk id="3" creationId="{2936A082-A0B8-9645-BC35-6236D1BC6BD2}"/>
          </ac:spMkLst>
        </pc:spChg>
        <pc:graphicFrameChg chg="add del mod">
          <ac:chgData name="Bob Heinemann" userId="2f06b177-d646-4aca-968e-b5dc5b6e5c99" providerId="ADAL" clId="{9DCBDFD9-9637-49E1-8444-481F2E95F09B}" dt="2022-06-07T23:17:13.841" v="405"/>
          <ac:graphicFrameMkLst>
            <pc:docMk/>
            <pc:sldMk cId="2731550962" sldId="386"/>
            <ac:graphicFrameMk id="5" creationId="{49B655F7-F7EE-F3FC-2CEB-C9DF50580EF4}"/>
          </ac:graphicFrameMkLst>
        </pc:graphicFrameChg>
      </pc:sldChg>
      <pc:sldChg chg="modSp new mod">
        <pc:chgData name="Bob Heinemann" userId="2f06b177-d646-4aca-968e-b5dc5b6e5c99" providerId="ADAL" clId="{9DCBDFD9-9637-49E1-8444-481F2E95F09B}" dt="2022-06-07T23:29:09.491" v="637" actId="113"/>
        <pc:sldMkLst>
          <pc:docMk/>
          <pc:sldMk cId="553765052" sldId="387"/>
        </pc:sldMkLst>
        <pc:spChg chg="mod">
          <ac:chgData name="Bob Heinemann" userId="2f06b177-d646-4aca-968e-b5dc5b6e5c99" providerId="ADAL" clId="{9DCBDFD9-9637-49E1-8444-481F2E95F09B}" dt="2022-06-07T23:24:01.521" v="550" actId="20577"/>
          <ac:spMkLst>
            <pc:docMk/>
            <pc:sldMk cId="553765052" sldId="387"/>
            <ac:spMk id="2" creationId="{BEEF3BE6-38A2-36DF-C20A-8783B8195E88}"/>
          </ac:spMkLst>
        </pc:spChg>
        <pc:spChg chg="mod">
          <ac:chgData name="Bob Heinemann" userId="2f06b177-d646-4aca-968e-b5dc5b6e5c99" providerId="ADAL" clId="{9DCBDFD9-9637-49E1-8444-481F2E95F09B}" dt="2022-06-07T23:29:09.491" v="637" actId="113"/>
          <ac:spMkLst>
            <pc:docMk/>
            <pc:sldMk cId="553765052" sldId="387"/>
            <ac:spMk id="3" creationId="{6B951F4F-926F-BF2E-932D-89BD3FA4FE1C}"/>
          </ac:spMkLst>
        </pc:spChg>
      </pc:sldChg>
      <pc:sldChg chg="modSp new mod modNotesTx">
        <pc:chgData name="Bob Heinemann" userId="2f06b177-d646-4aca-968e-b5dc5b6e5c99" providerId="ADAL" clId="{9DCBDFD9-9637-49E1-8444-481F2E95F09B}" dt="2022-06-07T23:26:39.026" v="588" actId="6549"/>
        <pc:sldMkLst>
          <pc:docMk/>
          <pc:sldMk cId="370451668" sldId="388"/>
        </pc:sldMkLst>
        <pc:spChg chg="mod">
          <ac:chgData name="Bob Heinemann" userId="2f06b177-d646-4aca-968e-b5dc5b6e5c99" providerId="ADAL" clId="{9DCBDFD9-9637-49E1-8444-481F2E95F09B}" dt="2022-06-07T23:24:40.212" v="556" actId="6549"/>
          <ac:spMkLst>
            <pc:docMk/>
            <pc:sldMk cId="370451668" sldId="388"/>
            <ac:spMk id="2" creationId="{28DF7F2B-6576-A014-3A1B-03FE88035E5C}"/>
          </ac:spMkLst>
        </pc:spChg>
        <pc:spChg chg="mod">
          <ac:chgData name="Bob Heinemann" userId="2f06b177-d646-4aca-968e-b5dc5b6e5c99" providerId="ADAL" clId="{9DCBDFD9-9637-49E1-8444-481F2E95F09B}" dt="2022-06-07T23:25:29.999" v="586" actId="14100"/>
          <ac:spMkLst>
            <pc:docMk/>
            <pc:sldMk cId="370451668" sldId="388"/>
            <ac:spMk id="3" creationId="{8C99F9FC-0022-3DB9-ECA4-EDAB46C9DBCC}"/>
          </ac:spMkLst>
        </pc:spChg>
      </pc:sldChg>
      <pc:sldChg chg="modSp new mod">
        <pc:chgData name="Bob Heinemann" userId="2f06b177-d646-4aca-968e-b5dc5b6e5c99" providerId="ADAL" clId="{9DCBDFD9-9637-49E1-8444-481F2E95F09B}" dt="2022-06-09T20:55:46.535" v="2697" actId="20577"/>
        <pc:sldMkLst>
          <pc:docMk/>
          <pc:sldMk cId="2958120486" sldId="389"/>
        </pc:sldMkLst>
        <pc:spChg chg="mod">
          <ac:chgData name="Bob Heinemann" userId="2f06b177-d646-4aca-968e-b5dc5b6e5c99" providerId="ADAL" clId="{9DCBDFD9-9637-49E1-8444-481F2E95F09B}" dt="2022-06-08T00:24:08.517" v="1693" actId="20577"/>
          <ac:spMkLst>
            <pc:docMk/>
            <pc:sldMk cId="2958120486" sldId="389"/>
            <ac:spMk id="2" creationId="{0F891A8B-E9FE-306B-167E-43F5C96B42B4}"/>
          </ac:spMkLst>
        </pc:spChg>
        <pc:spChg chg="mod">
          <ac:chgData name="Bob Heinemann" userId="2f06b177-d646-4aca-968e-b5dc5b6e5c99" providerId="ADAL" clId="{9DCBDFD9-9637-49E1-8444-481F2E95F09B}" dt="2022-06-09T20:55:46.535" v="2697" actId="20577"/>
          <ac:spMkLst>
            <pc:docMk/>
            <pc:sldMk cId="2958120486" sldId="389"/>
            <ac:spMk id="3" creationId="{C5C5A317-2583-D90D-9256-31081396BA4F}"/>
          </ac:spMkLst>
        </pc:spChg>
      </pc:sldChg>
      <pc:sldChg chg="modSp new mod ord">
        <pc:chgData name="Bob Heinemann" userId="2f06b177-d646-4aca-968e-b5dc5b6e5c99" providerId="ADAL" clId="{9DCBDFD9-9637-49E1-8444-481F2E95F09B}" dt="2022-06-10T13:43:09.274" v="3454" actId="20577"/>
        <pc:sldMkLst>
          <pc:docMk/>
          <pc:sldMk cId="1328700162" sldId="390"/>
        </pc:sldMkLst>
        <pc:spChg chg="mod">
          <ac:chgData name="Bob Heinemann" userId="2f06b177-d646-4aca-968e-b5dc5b6e5c99" providerId="ADAL" clId="{9DCBDFD9-9637-49E1-8444-481F2E95F09B}" dt="2022-06-10T13:41:32.073" v="3417" actId="20577"/>
          <ac:spMkLst>
            <pc:docMk/>
            <pc:sldMk cId="1328700162" sldId="390"/>
            <ac:spMk id="2" creationId="{245D864A-4E2E-2FDE-199D-139522B5E641}"/>
          </ac:spMkLst>
        </pc:spChg>
        <pc:spChg chg="mod">
          <ac:chgData name="Bob Heinemann" userId="2f06b177-d646-4aca-968e-b5dc5b6e5c99" providerId="ADAL" clId="{9DCBDFD9-9637-49E1-8444-481F2E95F09B}" dt="2022-06-10T13:43:09.274" v="3454" actId="20577"/>
          <ac:spMkLst>
            <pc:docMk/>
            <pc:sldMk cId="1328700162" sldId="390"/>
            <ac:spMk id="3" creationId="{39745FE5-632D-97EC-5C67-A76CF710E0A4}"/>
          </ac:spMkLst>
        </pc:spChg>
      </pc:sldChg>
      <pc:sldChg chg="modNotesTx">
        <pc:chgData name="Bob Heinemann" userId="2f06b177-d646-4aca-968e-b5dc5b6e5c99" providerId="ADAL" clId="{9DCBDFD9-9637-49E1-8444-481F2E95F09B}" dt="2022-06-10T13:17:21.461" v="2809" actId="20577"/>
        <pc:sldMkLst>
          <pc:docMk/>
          <pc:sldMk cId="2127961220" sldId="393"/>
        </pc:sldMkLst>
      </pc:sldChg>
    </pc:docChg>
  </pc:docChgLst>
  <pc:docChgLst>
    <pc:chgData name="Gananand G Kini" userId="S::gkini@mitre.org::7e704cb4-ceca-45b4-9649-11f664136731" providerId="AD" clId="Web-{F29E5B6C-195C-4A7B-83A6-A42AC446423E}"/>
    <pc:docChg chg="modSld">
      <pc:chgData name="Gananand G Kini" userId="S::gkini@mitre.org::7e704cb4-ceca-45b4-9649-11f664136731" providerId="AD" clId="Web-{F29E5B6C-195C-4A7B-83A6-A42AC446423E}" dt="2022-06-02T19:30:00.829" v="97" actId="20577"/>
      <pc:docMkLst>
        <pc:docMk/>
      </pc:docMkLst>
      <pc:sldChg chg="modSp">
        <pc:chgData name="Gananand G Kini" userId="S::gkini@mitre.org::7e704cb4-ceca-45b4-9649-11f664136731" providerId="AD" clId="Web-{F29E5B6C-195C-4A7B-83A6-A42AC446423E}" dt="2022-06-02T19:30:00.829" v="97" actId="20577"/>
        <pc:sldMkLst>
          <pc:docMk/>
          <pc:sldMk cId="419829132" sldId="259"/>
        </pc:sldMkLst>
        <pc:spChg chg="mod">
          <ac:chgData name="Gananand G Kini" userId="S::gkini@mitre.org::7e704cb4-ceca-45b4-9649-11f664136731" providerId="AD" clId="Web-{F29E5B6C-195C-4A7B-83A6-A42AC446423E}" dt="2022-06-02T19:30:00.829" v="97" actId="20577"/>
          <ac:spMkLst>
            <pc:docMk/>
            <pc:sldMk cId="419829132" sldId="259"/>
            <ac:spMk id="3" creationId="{82D362E5-07C7-4CAA-BC75-79276F7A517C}"/>
          </ac:spMkLst>
        </pc:spChg>
      </pc:sldChg>
    </pc:docChg>
  </pc:docChgLst>
  <pc:docChgLst>
    <pc:chgData name="Bob Heinemann" userId="2f06b177-d646-4aca-968e-b5dc5b6e5c99" providerId="ADAL" clId="{B18AA36D-2426-4407-B6FF-28AE8D2C807D}"/>
    <pc:docChg chg="undo custSel modSld sldOrd addSection delSection modSection">
      <pc:chgData name="Bob Heinemann" userId="2f06b177-d646-4aca-968e-b5dc5b6e5c99" providerId="ADAL" clId="{B18AA36D-2426-4407-B6FF-28AE8D2C807D}" dt="2022-05-05T21:59:14.621" v="17" actId="11230"/>
      <pc:docMkLst>
        <pc:docMk/>
      </pc:docMkLst>
      <pc:sldChg chg="modSp mod">
        <pc:chgData name="Bob Heinemann" userId="2f06b177-d646-4aca-968e-b5dc5b6e5c99" providerId="ADAL" clId="{B18AA36D-2426-4407-B6FF-28AE8D2C807D}" dt="2022-05-05T21:59:12.866" v="14" actId="20577"/>
        <pc:sldMkLst>
          <pc:docMk/>
          <pc:sldMk cId="2623002088" sldId="257"/>
        </pc:sldMkLst>
        <pc:spChg chg="mod">
          <ac:chgData name="Bob Heinemann" userId="2f06b177-d646-4aca-968e-b5dc5b6e5c99" providerId="ADAL" clId="{B18AA36D-2426-4407-B6FF-28AE8D2C807D}" dt="2022-05-05T21:59:12.866" v="14" actId="20577"/>
          <ac:spMkLst>
            <pc:docMk/>
            <pc:sldMk cId="2623002088" sldId="257"/>
            <ac:spMk id="7" creationId="{EC64448E-58F0-47AA-B058-D0CEF188B231}"/>
          </ac:spMkLst>
        </pc:spChg>
      </pc:sldChg>
      <pc:sldChg chg="ord">
        <pc:chgData name="Bob Heinemann" userId="2f06b177-d646-4aca-968e-b5dc5b6e5c99" providerId="ADAL" clId="{B18AA36D-2426-4407-B6FF-28AE8D2C807D}" dt="2022-05-05T21:59:12.541" v="13" actId="20578"/>
        <pc:sldMkLst>
          <pc:docMk/>
          <pc:sldMk cId="419829132" sldId="259"/>
        </pc:sldMkLst>
      </pc:sldChg>
    </pc:docChg>
  </pc:docChgLst>
  <pc:docChgLst>
    <pc:chgData name="Gananand G Kini" userId="S::gkini@mitre.org::7e704cb4-ceca-45b4-9649-11f664136731" providerId="AD" clId="Web-{79DB6187-4A2B-4D7F-8DB6-2C78AC09AED6}"/>
    <pc:docChg chg="addSld delSld modSld sldOrd">
      <pc:chgData name="Gananand G Kini" userId="S::gkini@mitre.org::7e704cb4-ceca-45b4-9649-11f664136731" providerId="AD" clId="Web-{79DB6187-4A2B-4D7F-8DB6-2C78AC09AED6}" dt="2022-05-06T16:35:14.154" v="227"/>
      <pc:docMkLst>
        <pc:docMk/>
      </pc:docMkLst>
      <pc:sldChg chg="modSp">
        <pc:chgData name="Gananand G Kini" userId="S::gkini@mitre.org::7e704cb4-ceca-45b4-9649-11f664136731" providerId="AD" clId="Web-{79DB6187-4A2B-4D7F-8DB6-2C78AC09AED6}" dt="2022-05-06T16:29:25.306" v="135" actId="20577"/>
        <pc:sldMkLst>
          <pc:docMk/>
          <pc:sldMk cId="419829132" sldId="259"/>
        </pc:sldMkLst>
        <pc:spChg chg="mod">
          <ac:chgData name="Gananand G Kini" userId="S::gkini@mitre.org::7e704cb4-ceca-45b4-9649-11f664136731" providerId="AD" clId="Web-{79DB6187-4A2B-4D7F-8DB6-2C78AC09AED6}" dt="2022-05-06T16:29:25.306" v="135" actId="20577"/>
          <ac:spMkLst>
            <pc:docMk/>
            <pc:sldMk cId="419829132" sldId="259"/>
            <ac:spMk id="3" creationId="{82D362E5-07C7-4CAA-BC75-79276F7A517C}"/>
          </ac:spMkLst>
        </pc:spChg>
      </pc:sldChg>
      <pc:sldChg chg="modSp">
        <pc:chgData name="Gananand G Kini" userId="S::gkini@mitre.org::7e704cb4-ceca-45b4-9649-11f664136731" providerId="AD" clId="Web-{79DB6187-4A2B-4D7F-8DB6-2C78AC09AED6}" dt="2022-05-06T16:21:34.332" v="40" actId="20577"/>
        <pc:sldMkLst>
          <pc:docMk/>
          <pc:sldMk cId="450011491" sldId="261"/>
        </pc:sldMkLst>
        <pc:spChg chg="mod">
          <ac:chgData name="Gananand G Kini" userId="S::gkini@mitre.org::7e704cb4-ceca-45b4-9649-11f664136731" providerId="AD" clId="Web-{79DB6187-4A2B-4D7F-8DB6-2C78AC09AED6}" dt="2022-05-06T16:21:34.332" v="40" actId="20577"/>
          <ac:spMkLst>
            <pc:docMk/>
            <pc:sldMk cId="450011491" sldId="261"/>
            <ac:spMk id="3" creationId="{02DD74E7-E2EC-F34E-BF25-D3CEF5AD1650}"/>
          </ac:spMkLst>
        </pc:spChg>
      </pc:sldChg>
      <pc:sldChg chg="del">
        <pc:chgData name="Gananand G Kini" userId="S::gkini@mitre.org::7e704cb4-ceca-45b4-9649-11f664136731" providerId="AD" clId="Web-{79DB6187-4A2B-4D7F-8DB6-2C78AC09AED6}" dt="2022-05-06T16:35:14.154" v="223"/>
        <pc:sldMkLst>
          <pc:docMk/>
          <pc:sldMk cId="916684782" sldId="263"/>
        </pc:sldMkLst>
      </pc:sldChg>
      <pc:sldChg chg="del">
        <pc:chgData name="Gananand G Kini" userId="S::gkini@mitre.org::7e704cb4-ceca-45b4-9649-11f664136731" providerId="AD" clId="Web-{79DB6187-4A2B-4D7F-8DB6-2C78AC09AED6}" dt="2022-05-06T16:35:14.154" v="222"/>
        <pc:sldMkLst>
          <pc:docMk/>
          <pc:sldMk cId="753049460" sldId="264"/>
        </pc:sldMkLst>
      </pc:sldChg>
      <pc:sldChg chg="del">
        <pc:chgData name="Gananand G Kini" userId="S::gkini@mitre.org::7e704cb4-ceca-45b4-9649-11f664136731" providerId="AD" clId="Web-{79DB6187-4A2B-4D7F-8DB6-2C78AC09AED6}" dt="2022-05-06T16:35:14.139" v="213"/>
        <pc:sldMkLst>
          <pc:docMk/>
          <pc:sldMk cId="4232308199" sldId="275"/>
        </pc:sldMkLst>
      </pc:sldChg>
      <pc:sldChg chg="del">
        <pc:chgData name="Gananand G Kini" userId="S::gkini@mitre.org::7e704cb4-ceca-45b4-9649-11f664136731" providerId="AD" clId="Web-{79DB6187-4A2B-4D7F-8DB6-2C78AC09AED6}" dt="2022-05-06T16:35:14.154" v="225"/>
        <pc:sldMkLst>
          <pc:docMk/>
          <pc:sldMk cId="2065013549" sldId="278"/>
        </pc:sldMkLst>
      </pc:sldChg>
      <pc:sldChg chg="del">
        <pc:chgData name="Gananand G Kini" userId="S::gkini@mitre.org::7e704cb4-ceca-45b4-9649-11f664136731" providerId="AD" clId="Web-{79DB6187-4A2B-4D7F-8DB6-2C78AC09AED6}" dt="2022-05-06T16:35:14.139" v="220"/>
        <pc:sldMkLst>
          <pc:docMk/>
          <pc:sldMk cId="1412055420" sldId="288"/>
        </pc:sldMkLst>
      </pc:sldChg>
      <pc:sldChg chg="addSp delSp modSp mod modClrScheme chgLayout">
        <pc:chgData name="Gananand G Kini" userId="S::gkini@mitre.org::7e704cb4-ceca-45b4-9649-11f664136731" providerId="AD" clId="Web-{79DB6187-4A2B-4D7F-8DB6-2C78AC09AED6}" dt="2022-05-06T16:33:04.575" v="185" actId="20577"/>
        <pc:sldMkLst>
          <pc:docMk/>
          <pc:sldMk cId="756396152" sldId="332"/>
        </pc:sldMkLst>
        <pc:spChg chg="add del mod ord">
          <ac:chgData name="Gananand G Kini" userId="S::gkini@mitre.org::7e704cb4-ceca-45b4-9649-11f664136731" providerId="AD" clId="Web-{79DB6187-4A2B-4D7F-8DB6-2C78AC09AED6}" dt="2022-05-06T16:31:17.105" v="178"/>
          <ac:spMkLst>
            <pc:docMk/>
            <pc:sldMk cId="756396152" sldId="332"/>
            <ac:spMk id="2" creationId="{4A202C58-400A-D839-C909-6F752A410F86}"/>
          </ac:spMkLst>
        </pc:spChg>
        <pc:spChg chg="mod ord">
          <ac:chgData name="Gananand G Kini" userId="S::gkini@mitre.org::7e704cb4-ceca-45b4-9649-11f664136731" providerId="AD" clId="Web-{79DB6187-4A2B-4D7F-8DB6-2C78AC09AED6}" dt="2022-05-06T16:33:04.575" v="185" actId="20577"/>
          <ac:spMkLst>
            <pc:docMk/>
            <pc:sldMk cId="756396152" sldId="332"/>
            <ac:spMk id="3" creationId="{C6214ED3-1C88-2643-9C77-37FE7651FC39}"/>
          </ac:spMkLst>
        </pc:spChg>
        <pc:spChg chg="mod ord">
          <ac:chgData name="Gananand G Kini" userId="S::gkini@mitre.org::7e704cb4-ceca-45b4-9649-11f664136731" providerId="AD" clId="Web-{79DB6187-4A2B-4D7F-8DB6-2C78AC09AED6}" dt="2022-05-06T16:31:17.105" v="178"/>
          <ac:spMkLst>
            <pc:docMk/>
            <pc:sldMk cId="756396152" sldId="332"/>
            <ac:spMk id="4" creationId="{AE738E7D-4756-7048-88BA-7520F36DD17B}"/>
          </ac:spMkLst>
        </pc:spChg>
      </pc:sldChg>
      <pc:sldChg chg="del">
        <pc:chgData name="Gananand G Kini" userId="S::gkini@mitre.org::7e704cb4-ceca-45b4-9649-11f664136731" providerId="AD" clId="Web-{79DB6187-4A2B-4D7F-8DB6-2C78AC09AED6}" dt="2022-05-06T16:35:14.139" v="212"/>
        <pc:sldMkLst>
          <pc:docMk/>
          <pc:sldMk cId="3695425784" sldId="333"/>
        </pc:sldMkLst>
      </pc:sldChg>
      <pc:sldChg chg="del">
        <pc:chgData name="Gananand G Kini" userId="S::gkini@mitre.org::7e704cb4-ceca-45b4-9649-11f664136731" providerId="AD" clId="Web-{79DB6187-4A2B-4D7F-8DB6-2C78AC09AED6}" dt="2022-05-06T16:35:14.154" v="226"/>
        <pc:sldMkLst>
          <pc:docMk/>
          <pc:sldMk cId="2589333168" sldId="335"/>
        </pc:sldMkLst>
      </pc:sldChg>
      <pc:sldChg chg="del">
        <pc:chgData name="Gananand G Kini" userId="S::gkini@mitre.org::7e704cb4-ceca-45b4-9649-11f664136731" providerId="AD" clId="Web-{79DB6187-4A2B-4D7F-8DB6-2C78AC09AED6}" dt="2022-05-06T16:35:14.139" v="214"/>
        <pc:sldMkLst>
          <pc:docMk/>
          <pc:sldMk cId="993464899" sldId="336"/>
        </pc:sldMkLst>
      </pc:sldChg>
      <pc:sldChg chg="modSp">
        <pc:chgData name="Gananand G Kini" userId="S::gkini@mitre.org::7e704cb4-ceca-45b4-9649-11f664136731" providerId="AD" clId="Web-{79DB6187-4A2B-4D7F-8DB6-2C78AC09AED6}" dt="2022-05-06T16:30:07.604" v="160" actId="20577"/>
        <pc:sldMkLst>
          <pc:docMk/>
          <pc:sldMk cId="2878771369" sldId="337"/>
        </pc:sldMkLst>
        <pc:spChg chg="mod">
          <ac:chgData name="Gananand G Kini" userId="S::gkini@mitre.org::7e704cb4-ceca-45b4-9649-11f664136731" providerId="AD" clId="Web-{79DB6187-4A2B-4D7F-8DB6-2C78AC09AED6}" dt="2022-05-06T16:30:07.604" v="160" actId="20577"/>
          <ac:spMkLst>
            <pc:docMk/>
            <pc:sldMk cId="2878771369" sldId="337"/>
            <ac:spMk id="3" creationId="{2DC901B9-6E8B-48EA-8D7F-A4D25C3199EC}"/>
          </ac:spMkLst>
        </pc:spChg>
      </pc:sldChg>
      <pc:sldChg chg="del">
        <pc:chgData name="Gananand G Kini" userId="S::gkini@mitre.org::7e704cb4-ceca-45b4-9649-11f664136731" providerId="AD" clId="Web-{79DB6187-4A2B-4D7F-8DB6-2C78AC09AED6}" dt="2022-05-06T16:35:14.139" v="221"/>
        <pc:sldMkLst>
          <pc:docMk/>
          <pc:sldMk cId="1491194304" sldId="338"/>
        </pc:sldMkLst>
      </pc:sldChg>
      <pc:sldChg chg="del">
        <pc:chgData name="Gananand G Kini" userId="S::gkini@mitre.org::7e704cb4-ceca-45b4-9649-11f664136731" providerId="AD" clId="Web-{79DB6187-4A2B-4D7F-8DB6-2C78AC09AED6}" dt="2022-05-06T16:35:14.154" v="224"/>
        <pc:sldMkLst>
          <pc:docMk/>
          <pc:sldMk cId="2216082634" sldId="339"/>
        </pc:sldMkLst>
      </pc:sldChg>
      <pc:sldChg chg="del">
        <pc:chgData name="Gananand G Kini" userId="S::gkini@mitre.org::7e704cb4-ceca-45b4-9649-11f664136731" providerId="AD" clId="Web-{79DB6187-4A2B-4D7F-8DB6-2C78AC09AED6}" dt="2022-05-06T16:35:14.139" v="219"/>
        <pc:sldMkLst>
          <pc:docMk/>
          <pc:sldMk cId="409078508" sldId="340"/>
        </pc:sldMkLst>
      </pc:sldChg>
      <pc:sldChg chg="del">
        <pc:chgData name="Gananand G Kini" userId="S::gkini@mitre.org::7e704cb4-ceca-45b4-9649-11f664136731" providerId="AD" clId="Web-{79DB6187-4A2B-4D7F-8DB6-2C78AC09AED6}" dt="2022-05-06T16:35:14.139" v="215"/>
        <pc:sldMkLst>
          <pc:docMk/>
          <pc:sldMk cId="2765630367" sldId="344"/>
        </pc:sldMkLst>
      </pc:sldChg>
      <pc:sldChg chg="del">
        <pc:chgData name="Gananand G Kini" userId="S::gkini@mitre.org::7e704cb4-ceca-45b4-9649-11f664136731" providerId="AD" clId="Web-{79DB6187-4A2B-4D7F-8DB6-2C78AC09AED6}" dt="2022-05-06T16:35:14.139" v="218"/>
        <pc:sldMkLst>
          <pc:docMk/>
          <pc:sldMk cId="3414871681" sldId="345"/>
        </pc:sldMkLst>
      </pc:sldChg>
      <pc:sldChg chg="del">
        <pc:chgData name="Gananand G Kini" userId="S::gkini@mitre.org::7e704cb4-ceca-45b4-9649-11f664136731" providerId="AD" clId="Web-{79DB6187-4A2B-4D7F-8DB6-2C78AC09AED6}" dt="2022-05-06T16:35:14.139" v="216"/>
        <pc:sldMkLst>
          <pc:docMk/>
          <pc:sldMk cId="3879194680" sldId="346"/>
        </pc:sldMkLst>
      </pc:sldChg>
      <pc:sldChg chg="del">
        <pc:chgData name="Gananand G Kini" userId="S::gkini@mitre.org::7e704cb4-ceca-45b4-9649-11f664136731" providerId="AD" clId="Web-{79DB6187-4A2B-4D7F-8DB6-2C78AC09AED6}" dt="2022-05-06T16:35:14.139" v="217"/>
        <pc:sldMkLst>
          <pc:docMk/>
          <pc:sldMk cId="1461461298" sldId="347"/>
        </pc:sldMkLst>
      </pc:sldChg>
      <pc:sldChg chg="del">
        <pc:chgData name="Gananand G Kini" userId="S::gkini@mitre.org::7e704cb4-ceca-45b4-9649-11f664136731" providerId="AD" clId="Web-{79DB6187-4A2B-4D7F-8DB6-2C78AC09AED6}" dt="2022-05-06T16:35:14.154" v="227"/>
        <pc:sldMkLst>
          <pc:docMk/>
          <pc:sldMk cId="4084966644" sldId="348"/>
        </pc:sldMkLst>
      </pc:sldChg>
      <pc:sldChg chg="ord">
        <pc:chgData name="Gananand G Kini" userId="S::gkini@mitre.org::7e704cb4-ceca-45b4-9649-11f664136731" providerId="AD" clId="Web-{79DB6187-4A2B-4D7F-8DB6-2C78AC09AED6}" dt="2022-05-06T16:33:43.559" v="208"/>
        <pc:sldMkLst>
          <pc:docMk/>
          <pc:sldMk cId="1097419256" sldId="349"/>
        </pc:sldMkLst>
      </pc:sldChg>
      <pc:sldChg chg="modSp">
        <pc:chgData name="Gananand G Kini" userId="S::gkini@mitre.org::7e704cb4-ceca-45b4-9649-11f664136731" providerId="AD" clId="Web-{79DB6187-4A2B-4D7F-8DB6-2C78AC09AED6}" dt="2022-05-06T16:30:21.338" v="173" actId="20577"/>
        <pc:sldMkLst>
          <pc:docMk/>
          <pc:sldMk cId="4130587258" sldId="350"/>
        </pc:sldMkLst>
        <pc:spChg chg="mod">
          <ac:chgData name="Gananand G Kini" userId="S::gkini@mitre.org::7e704cb4-ceca-45b4-9649-11f664136731" providerId="AD" clId="Web-{79DB6187-4A2B-4D7F-8DB6-2C78AC09AED6}" dt="2022-05-06T16:30:21.338" v="173" actId="20577"/>
          <ac:spMkLst>
            <pc:docMk/>
            <pc:sldMk cId="4130587258" sldId="350"/>
            <ac:spMk id="3" creationId="{C6214ED3-1C88-2643-9C77-37FE7651FC39}"/>
          </ac:spMkLst>
        </pc:spChg>
      </pc:sldChg>
      <pc:sldChg chg="modSp">
        <pc:chgData name="Gananand G Kini" userId="S::gkini@mitre.org::7e704cb4-ceca-45b4-9649-11f664136731" providerId="AD" clId="Web-{79DB6187-4A2B-4D7F-8DB6-2C78AC09AED6}" dt="2022-05-06T16:33:56.747" v="211" actId="20577"/>
        <pc:sldMkLst>
          <pc:docMk/>
          <pc:sldMk cId="1536919196" sldId="351"/>
        </pc:sldMkLst>
        <pc:spChg chg="mod">
          <ac:chgData name="Gananand G Kini" userId="S::gkini@mitre.org::7e704cb4-ceca-45b4-9649-11f664136731" providerId="AD" clId="Web-{79DB6187-4A2B-4D7F-8DB6-2C78AC09AED6}" dt="2022-05-06T16:33:36.419" v="207" actId="20577"/>
          <ac:spMkLst>
            <pc:docMk/>
            <pc:sldMk cId="1536919196" sldId="351"/>
            <ac:spMk id="2" creationId="{4872960D-8297-4F7C-8EBE-95C6223A69CF}"/>
          </ac:spMkLst>
        </pc:spChg>
        <pc:spChg chg="mod">
          <ac:chgData name="Gananand G Kini" userId="S::gkini@mitre.org::7e704cb4-ceca-45b4-9649-11f664136731" providerId="AD" clId="Web-{79DB6187-4A2B-4D7F-8DB6-2C78AC09AED6}" dt="2022-05-06T16:33:56.747" v="211" actId="20577"/>
          <ac:spMkLst>
            <pc:docMk/>
            <pc:sldMk cId="1536919196" sldId="351"/>
            <ac:spMk id="3" creationId="{415B0A17-C264-4DA6-9D54-BA12F8656733}"/>
          </ac:spMkLst>
        </pc:spChg>
      </pc:sldChg>
      <pc:sldChg chg="modSp add del replId">
        <pc:chgData name="Gananand G Kini" userId="S::gkini@mitre.org::7e704cb4-ceca-45b4-9649-11f664136731" providerId="AD" clId="Web-{79DB6187-4A2B-4D7F-8DB6-2C78AC09AED6}" dt="2022-05-06T16:33:13.075" v="193" actId="20577"/>
        <pc:sldMkLst>
          <pc:docMk/>
          <pc:sldMk cId="2604669011" sldId="354"/>
        </pc:sldMkLst>
        <pc:spChg chg="mod">
          <ac:chgData name="Gananand G Kini" userId="S::gkini@mitre.org::7e704cb4-ceca-45b4-9649-11f664136731" providerId="AD" clId="Web-{79DB6187-4A2B-4D7F-8DB6-2C78AC09AED6}" dt="2022-05-06T16:33:13.075" v="193" actId="20577"/>
          <ac:spMkLst>
            <pc:docMk/>
            <pc:sldMk cId="2604669011" sldId="354"/>
            <ac:spMk id="3" creationId="{C6214ED3-1C88-2643-9C77-37FE7651FC39}"/>
          </ac:spMkLst>
        </pc:spChg>
      </pc:sldChg>
    </pc:docChg>
  </pc:docChgLst>
  <pc:docChgLst>
    <pc:chgData name="Bob Heinemann" userId="2f06b177-d646-4aca-968e-b5dc5b6e5c99" providerId="ADAL" clId="{F78547DA-0124-4B6B-B25E-768784D53AF6}"/>
    <pc:docChg chg="undo custSel addSld delSld modSld sldOrd delMainMaster">
      <pc:chgData name="Bob Heinemann" userId="2f06b177-d646-4aca-968e-b5dc5b6e5c99" providerId="ADAL" clId="{F78547DA-0124-4B6B-B25E-768784D53AF6}" dt="2022-07-15T14:34:20.821" v="2712" actId="20577"/>
      <pc:docMkLst>
        <pc:docMk/>
      </pc:docMkLst>
      <pc:sldChg chg="addSp delSp modSp add del mod setBg delDesignElem">
        <pc:chgData name="Bob Heinemann" userId="2f06b177-d646-4aca-968e-b5dc5b6e5c99" providerId="ADAL" clId="{F78547DA-0124-4B6B-B25E-768784D53AF6}" dt="2022-07-11T15:42:09.846" v="479" actId="1076"/>
        <pc:sldMkLst>
          <pc:docMk/>
          <pc:sldMk cId="4065244229" sldId="256"/>
        </pc:sldMkLst>
        <pc:spChg chg="add mod">
          <ac:chgData name="Bob Heinemann" userId="2f06b177-d646-4aca-968e-b5dc5b6e5c99" providerId="ADAL" clId="{F78547DA-0124-4B6B-B25E-768784D53AF6}" dt="2022-07-11T15:42:09.846" v="479" actId="1076"/>
          <ac:spMkLst>
            <pc:docMk/>
            <pc:sldMk cId="4065244229" sldId="256"/>
            <ac:spMk id="4" creationId="{382104B9-B716-71AC-0994-FBDA5D5C1D0C}"/>
          </ac:spMkLst>
        </pc:spChg>
        <pc:spChg chg="add del">
          <ac:chgData name="Bob Heinemann" userId="2f06b177-d646-4aca-968e-b5dc5b6e5c99" providerId="ADAL" clId="{F78547DA-0124-4B6B-B25E-768784D53AF6}" dt="2022-06-30T20:59:52.583" v="406"/>
          <ac:spMkLst>
            <pc:docMk/>
            <pc:sldMk cId="4065244229" sldId="256"/>
            <ac:spMk id="8" creationId="{6F5A5072-7B47-4D32-B52A-4EBBF590B8A5}"/>
          </ac:spMkLst>
        </pc:spChg>
        <pc:spChg chg="add del">
          <ac:chgData name="Bob Heinemann" userId="2f06b177-d646-4aca-968e-b5dc5b6e5c99" providerId="ADAL" clId="{F78547DA-0124-4B6B-B25E-768784D53AF6}" dt="2022-06-30T20:59:52.583" v="406"/>
          <ac:spMkLst>
            <pc:docMk/>
            <pc:sldMk cId="4065244229" sldId="256"/>
            <ac:spMk id="10" creationId="{9715DAF0-AE1B-46C9-8A6B-DB2AA05AB91D}"/>
          </ac:spMkLst>
        </pc:spChg>
        <pc:spChg chg="add del">
          <ac:chgData name="Bob Heinemann" userId="2f06b177-d646-4aca-968e-b5dc5b6e5c99" providerId="ADAL" clId="{F78547DA-0124-4B6B-B25E-768784D53AF6}" dt="2022-06-30T20:59:52.583" v="406"/>
          <ac:spMkLst>
            <pc:docMk/>
            <pc:sldMk cId="4065244229" sldId="256"/>
            <ac:spMk id="12" creationId="{6016219D-510E-4184-9090-6D5578A87BD1}"/>
          </ac:spMkLst>
        </pc:spChg>
        <pc:spChg chg="add del">
          <ac:chgData name="Bob Heinemann" userId="2f06b177-d646-4aca-968e-b5dc5b6e5c99" providerId="ADAL" clId="{F78547DA-0124-4B6B-B25E-768784D53AF6}" dt="2022-06-30T20:59:52.583" v="406"/>
          <ac:spMkLst>
            <pc:docMk/>
            <pc:sldMk cId="4065244229" sldId="256"/>
            <ac:spMk id="14" creationId="{AFF4A713-7B75-4B21-90D7-5AB19547C728}"/>
          </ac:spMkLst>
        </pc:spChg>
        <pc:spChg chg="add del">
          <ac:chgData name="Bob Heinemann" userId="2f06b177-d646-4aca-968e-b5dc5b6e5c99" providerId="ADAL" clId="{F78547DA-0124-4B6B-B25E-768784D53AF6}" dt="2022-06-30T20:59:52.583" v="406"/>
          <ac:spMkLst>
            <pc:docMk/>
            <pc:sldMk cId="4065244229" sldId="256"/>
            <ac:spMk id="16" creationId="{DC631C0B-6DA6-4E57-8231-CE32B3434A7E}"/>
          </ac:spMkLst>
        </pc:spChg>
        <pc:spChg chg="add del">
          <ac:chgData name="Bob Heinemann" userId="2f06b177-d646-4aca-968e-b5dc5b6e5c99" providerId="ADAL" clId="{F78547DA-0124-4B6B-B25E-768784D53AF6}" dt="2022-06-30T20:59:52.583" v="406"/>
          <ac:spMkLst>
            <pc:docMk/>
            <pc:sldMk cId="4065244229" sldId="256"/>
            <ac:spMk id="18" creationId="{C29501E6-A978-4A61-9689-9085AF97A53A}"/>
          </ac:spMkLst>
        </pc:spChg>
      </pc:sldChg>
      <pc:sldChg chg="modSp mod">
        <pc:chgData name="Bob Heinemann" userId="2f06b177-d646-4aca-968e-b5dc5b6e5c99" providerId="ADAL" clId="{F78547DA-0124-4B6B-B25E-768784D53AF6}" dt="2022-06-30T20:30:59.154" v="5" actId="20577"/>
        <pc:sldMkLst>
          <pc:docMk/>
          <pc:sldMk cId="2623002088" sldId="257"/>
        </pc:sldMkLst>
        <pc:spChg chg="mod">
          <ac:chgData name="Bob Heinemann" userId="2f06b177-d646-4aca-968e-b5dc5b6e5c99" providerId="ADAL" clId="{F78547DA-0124-4B6B-B25E-768784D53AF6}" dt="2022-06-30T20:30:59.154" v="5" actId="20577"/>
          <ac:spMkLst>
            <pc:docMk/>
            <pc:sldMk cId="2623002088" sldId="257"/>
            <ac:spMk id="7" creationId="{EC64448E-58F0-47AA-B058-D0CEF188B231}"/>
          </ac:spMkLst>
        </pc:spChg>
      </pc:sldChg>
      <pc:sldChg chg="addSp delSp modSp mod">
        <pc:chgData name="Bob Heinemann" userId="2f06b177-d646-4aca-968e-b5dc5b6e5c99" providerId="ADAL" clId="{F78547DA-0124-4B6B-B25E-768784D53AF6}" dt="2022-07-14T20:10:00.663" v="2423" actId="14100"/>
        <pc:sldMkLst>
          <pc:docMk/>
          <pc:sldMk cId="419829132" sldId="259"/>
        </pc:sldMkLst>
        <pc:spChg chg="mod">
          <ac:chgData name="Bob Heinemann" userId="2f06b177-d646-4aca-968e-b5dc5b6e5c99" providerId="ADAL" clId="{F78547DA-0124-4B6B-B25E-768784D53AF6}" dt="2022-07-14T20:10:00.663" v="2423" actId="14100"/>
          <ac:spMkLst>
            <pc:docMk/>
            <pc:sldMk cId="419829132" sldId="259"/>
            <ac:spMk id="3" creationId="{82D362E5-07C7-4CAA-BC75-79276F7A517C}"/>
          </ac:spMkLst>
        </pc:spChg>
        <pc:spChg chg="add mod">
          <ac:chgData name="Bob Heinemann" userId="2f06b177-d646-4aca-968e-b5dc5b6e5c99" providerId="ADAL" clId="{F78547DA-0124-4B6B-B25E-768784D53AF6}" dt="2022-07-14T20:09:54.295" v="2421" actId="14100"/>
          <ac:spMkLst>
            <pc:docMk/>
            <pc:sldMk cId="419829132" sldId="259"/>
            <ac:spMk id="5" creationId="{C15F079A-4E82-78BE-B8C4-0E246AB6523E}"/>
          </ac:spMkLst>
        </pc:spChg>
        <pc:graphicFrameChg chg="add del mod">
          <ac:chgData name="Bob Heinemann" userId="2f06b177-d646-4aca-968e-b5dc5b6e5c99" providerId="ADAL" clId="{F78547DA-0124-4B6B-B25E-768784D53AF6}" dt="2022-07-14T19:50:56.827" v="2326"/>
          <ac:graphicFrameMkLst>
            <pc:docMk/>
            <pc:sldMk cId="419829132" sldId="259"/>
            <ac:graphicFrameMk id="6" creationId="{8D92F073-ED04-2604-7499-C459E1A8224B}"/>
          </ac:graphicFrameMkLst>
        </pc:graphicFrameChg>
      </pc:sldChg>
      <pc:sldChg chg="modSp mod">
        <pc:chgData name="Bob Heinemann" userId="2f06b177-d646-4aca-968e-b5dc5b6e5c99" providerId="ADAL" clId="{F78547DA-0124-4B6B-B25E-768784D53AF6}" dt="2022-07-15T13:23:40.983" v="2469" actId="27636"/>
        <pc:sldMkLst>
          <pc:docMk/>
          <pc:sldMk cId="450011491" sldId="261"/>
        </pc:sldMkLst>
        <pc:spChg chg="mod">
          <ac:chgData name="Bob Heinemann" userId="2f06b177-d646-4aca-968e-b5dc5b6e5c99" providerId="ADAL" clId="{F78547DA-0124-4B6B-B25E-768784D53AF6}" dt="2022-07-15T13:23:40.983" v="2469" actId="27636"/>
          <ac:spMkLst>
            <pc:docMk/>
            <pc:sldMk cId="450011491" sldId="261"/>
            <ac:spMk id="3" creationId="{02DD74E7-E2EC-F34E-BF25-D3CEF5AD1650}"/>
          </ac:spMkLst>
        </pc:spChg>
      </pc:sldChg>
      <pc:sldChg chg="modSp mod">
        <pc:chgData name="Bob Heinemann" userId="2f06b177-d646-4aca-968e-b5dc5b6e5c99" providerId="ADAL" clId="{F78547DA-0124-4B6B-B25E-768784D53AF6}" dt="2022-06-30T20:53:48.972" v="362" actId="113"/>
        <pc:sldMkLst>
          <pc:docMk/>
          <pc:sldMk cId="604466117" sldId="271"/>
        </pc:sldMkLst>
        <pc:spChg chg="mod">
          <ac:chgData name="Bob Heinemann" userId="2f06b177-d646-4aca-968e-b5dc5b6e5c99" providerId="ADAL" clId="{F78547DA-0124-4B6B-B25E-768784D53AF6}" dt="2022-06-30T20:50:26.545" v="354" actId="20577"/>
          <ac:spMkLst>
            <pc:docMk/>
            <pc:sldMk cId="604466117" sldId="271"/>
            <ac:spMk id="2" creationId="{EBDCA74A-3141-9B4D-BB33-D320F37C039C}"/>
          </ac:spMkLst>
        </pc:spChg>
        <pc:spChg chg="mod">
          <ac:chgData name="Bob Heinemann" userId="2f06b177-d646-4aca-968e-b5dc5b6e5c99" providerId="ADAL" clId="{F78547DA-0124-4B6B-B25E-768784D53AF6}" dt="2022-06-30T20:53:48.972" v="362" actId="113"/>
          <ac:spMkLst>
            <pc:docMk/>
            <pc:sldMk cId="604466117" sldId="271"/>
            <ac:spMk id="3" creationId="{0211F04A-A36B-C84B-AC7A-10CEB1D91425}"/>
          </ac:spMkLst>
        </pc:spChg>
      </pc:sldChg>
      <pc:sldChg chg="modSp mod">
        <pc:chgData name="Bob Heinemann" userId="2f06b177-d646-4aca-968e-b5dc5b6e5c99" providerId="ADAL" clId="{F78547DA-0124-4B6B-B25E-768784D53AF6}" dt="2022-06-30T20:46:21.925" v="337" actId="20577"/>
        <pc:sldMkLst>
          <pc:docMk/>
          <pc:sldMk cId="2878771369" sldId="337"/>
        </pc:sldMkLst>
        <pc:spChg chg="mod">
          <ac:chgData name="Bob Heinemann" userId="2f06b177-d646-4aca-968e-b5dc5b6e5c99" providerId="ADAL" clId="{F78547DA-0124-4B6B-B25E-768784D53AF6}" dt="2022-06-30T20:46:21.925" v="337" actId="20577"/>
          <ac:spMkLst>
            <pc:docMk/>
            <pc:sldMk cId="2878771369" sldId="337"/>
            <ac:spMk id="3" creationId="{2DC901B9-6E8B-48EA-8D7F-A4D25C3199EC}"/>
          </ac:spMkLst>
        </pc:spChg>
      </pc:sldChg>
      <pc:sldChg chg="del">
        <pc:chgData name="Bob Heinemann" userId="2f06b177-d646-4aca-968e-b5dc5b6e5c99" providerId="ADAL" clId="{F78547DA-0124-4B6B-B25E-768784D53AF6}" dt="2022-06-30T20:49:36.695" v="339" actId="47"/>
        <pc:sldMkLst>
          <pc:docMk/>
          <pc:sldMk cId="1536919196" sldId="351"/>
        </pc:sldMkLst>
      </pc:sldChg>
      <pc:sldChg chg="addSp modSp add del ord">
        <pc:chgData name="Bob Heinemann" userId="2f06b177-d646-4aca-968e-b5dc5b6e5c99" providerId="ADAL" clId="{F78547DA-0124-4B6B-B25E-768784D53AF6}" dt="2022-07-14T20:14:58.929" v="2448" actId="47"/>
        <pc:sldMkLst>
          <pc:docMk/>
          <pc:sldMk cId="2335701375" sldId="358"/>
        </pc:sldMkLst>
        <pc:spChg chg="add mod">
          <ac:chgData name="Bob Heinemann" userId="2f06b177-d646-4aca-968e-b5dc5b6e5c99" providerId="ADAL" clId="{F78547DA-0124-4B6B-B25E-768784D53AF6}" dt="2022-07-11T15:42:18.262" v="483"/>
          <ac:spMkLst>
            <pc:docMk/>
            <pc:sldMk cId="2335701375" sldId="358"/>
            <ac:spMk id="4" creationId="{6F89A4C0-4CF3-EE8D-15B3-52CDB4ED2AB9}"/>
          </ac:spMkLst>
        </pc:spChg>
      </pc:sldChg>
      <pc:sldChg chg="addSp modSp mod ord">
        <pc:chgData name="Bob Heinemann" userId="2f06b177-d646-4aca-968e-b5dc5b6e5c99" providerId="ADAL" clId="{F78547DA-0124-4B6B-B25E-768784D53AF6}" dt="2022-07-11T15:42:13.733" v="480"/>
        <pc:sldMkLst>
          <pc:docMk/>
          <pc:sldMk cId="475832336" sldId="359"/>
        </pc:sldMkLst>
        <pc:spChg chg="mod">
          <ac:chgData name="Bob Heinemann" userId="2f06b177-d646-4aca-968e-b5dc5b6e5c99" providerId="ADAL" clId="{F78547DA-0124-4B6B-B25E-768784D53AF6}" dt="2022-07-11T15:41:04.578" v="425" actId="27636"/>
          <ac:spMkLst>
            <pc:docMk/>
            <pc:sldMk cId="475832336" sldId="359"/>
            <ac:spMk id="3" creationId="{AE08E6DC-72F6-452F-93A7-3FCCA2BB9BFD}"/>
          </ac:spMkLst>
        </pc:spChg>
        <pc:spChg chg="add mod">
          <ac:chgData name="Bob Heinemann" userId="2f06b177-d646-4aca-968e-b5dc5b6e5c99" providerId="ADAL" clId="{F78547DA-0124-4B6B-B25E-768784D53AF6}" dt="2022-07-11T15:42:13.733" v="480"/>
          <ac:spMkLst>
            <pc:docMk/>
            <pc:sldMk cId="475832336" sldId="359"/>
            <ac:spMk id="4" creationId="{6E877B0E-FF29-D5EF-81ED-7F1EFA4CD88B}"/>
          </ac:spMkLst>
        </pc:spChg>
      </pc:sldChg>
      <pc:sldChg chg="modSp add del mod">
        <pc:chgData name="Bob Heinemann" userId="2f06b177-d646-4aca-968e-b5dc5b6e5c99" providerId="ADAL" clId="{F78547DA-0124-4B6B-B25E-768784D53AF6}" dt="2022-06-30T20:59:52.583" v="406"/>
        <pc:sldMkLst>
          <pc:docMk/>
          <pc:sldMk cId="1703967950" sldId="359"/>
        </pc:sldMkLst>
        <pc:spChg chg="mod">
          <ac:chgData name="Bob Heinemann" userId="2f06b177-d646-4aca-968e-b5dc5b6e5c99" providerId="ADAL" clId="{F78547DA-0124-4B6B-B25E-768784D53AF6}" dt="2022-06-30T20:59:52.583" v="406"/>
          <ac:spMkLst>
            <pc:docMk/>
            <pc:sldMk cId="1703967950" sldId="359"/>
            <ac:spMk id="3" creationId="{AE08E6DC-72F6-452F-93A7-3FCCA2BB9BFD}"/>
          </ac:spMkLst>
        </pc:spChg>
      </pc:sldChg>
      <pc:sldChg chg="del">
        <pc:chgData name="Bob Heinemann" userId="2f06b177-d646-4aca-968e-b5dc5b6e5c99" providerId="ADAL" clId="{F78547DA-0124-4B6B-B25E-768784D53AF6}" dt="2022-07-11T15:40:44.873" v="424" actId="47"/>
        <pc:sldMkLst>
          <pc:docMk/>
          <pc:sldMk cId="2040018995" sldId="359"/>
        </pc:sldMkLst>
      </pc:sldChg>
      <pc:sldChg chg="addSp modSp del">
        <pc:chgData name="Bob Heinemann" userId="2f06b177-d646-4aca-968e-b5dc5b6e5c99" providerId="ADAL" clId="{F78547DA-0124-4B6B-B25E-768784D53AF6}" dt="2022-07-14T20:14:57.367" v="2447" actId="47"/>
        <pc:sldMkLst>
          <pc:docMk/>
          <pc:sldMk cId="435566919" sldId="360"/>
        </pc:sldMkLst>
        <pc:spChg chg="add mod">
          <ac:chgData name="Bob Heinemann" userId="2f06b177-d646-4aca-968e-b5dc5b6e5c99" providerId="ADAL" clId="{F78547DA-0124-4B6B-B25E-768784D53AF6}" dt="2022-07-11T15:42:16.962" v="482"/>
          <ac:spMkLst>
            <pc:docMk/>
            <pc:sldMk cId="435566919" sldId="360"/>
            <ac:spMk id="4" creationId="{CA9BA0AD-FFB9-7718-87A9-50C661637781}"/>
          </ac:spMkLst>
        </pc:spChg>
      </pc:sldChg>
      <pc:sldChg chg="del">
        <pc:chgData name="Bob Heinemann" userId="2f06b177-d646-4aca-968e-b5dc5b6e5c99" providerId="ADAL" clId="{F78547DA-0124-4B6B-B25E-768784D53AF6}" dt="2022-07-11T15:40:44.873" v="424" actId="47"/>
        <pc:sldMkLst>
          <pc:docMk/>
          <pc:sldMk cId="698855476" sldId="360"/>
        </pc:sldMkLst>
      </pc:sldChg>
      <pc:sldChg chg="add del">
        <pc:chgData name="Bob Heinemann" userId="2f06b177-d646-4aca-968e-b5dc5b6e5c99" providerId="ADAL" clId="{F78547DA-0124-4B6B-B25E-768784D53AF6}" dt="2022-06-30T20:59:52.583" v="406"/>
        <pc:sldMkLst>
          <pc:docMk/>
          <pc:sldMk cId="785241972" sldId="360"/>
        </pc:sldMkLst>
      </pc:sldChg>
      <pc:sldChg chg="del">
        <pc:chgData name="Bob Heinemann" userId="2f06b177-d646-4aca-968e-b5dc5b6e5c99" providerId="ADAL" clId="{F78547DA-0124-4B6B-B25E-768784D53AF6}" dt="2022-07-13T18:49:14.791" v="1683" actId="47"/>
        <pc:sldMkLst>
          <pc:docMk/>
          <pc:sldMk cId="3906967755" sldId="361"/>
        </pc:sldMkLst>
      </pc:sldChg>
      <pc:sldChg chg="del">
        <pc:chgData name="Bob Heinemann" userId="2f06b177-d646-4aca-968e-b5dc5b6e5c99" providerId="ADAL" clId="{F78547DA-0124-4B6B-B25E-768784D53AF6}" dt="2022-07-13T18:49:14.791" v="1683" actId="47"/>
        <pc:sldMkLst>
          <pc:docMk/>
          <pc:sldMk cId="3808583288" sldId="362"/>
        </pc:sldMkLst>
      </pc:sldChg>
      <pc:sldChg chg="del">
        <pc:chgData name="Bob Heinemann" userId="2f06b177-d646-4aca-968e-b5dc5b6e5c99" providerId="ADAL" clId="{F78547DA-0124-4B6B-B25E-768784D53AF6}" dt="2022-07-13T18:49:14.791" v="1683" actId="47"/>
        <pc:sldMkLst>
          <pc:docMk/>
          <pc:sldMk cId="2696157842" sldId="363"/>
        </pc:sldMkLst>
      </pc:sldChg>
      <pc:sldChg chg="modSp mod ord">
        <pc:chgData name="Bob Heinemann" userId="2f06b177-d646-4aca-968e-b5dc5b6e5c99" providerId="ADAL" clId="{F78547DA-0124-4B6B-B25E-768784D53AF6}" dt="2022-06-30T21:03:04.759" v="423" actId="6549"/>
        <pc:sldMkLst>
          <pc:docMk/>
          <pc:sldMk cId="3559908471" sldId="368"/>
        </pc:sldMkLst>
        <pc:spChg chg="mod">
          <ac:chgData name="Bob Heinemann" userId="2f06b177-d646-4aca-968e-b5dc5b6e5c99" providerId="ADAL" clId="{F78547DA-0124-4B6B-B25E-768784D53AF6}" dt="2022-06-30T21:03:04.759" v="423" actId="6549"/>
          <ac:spMkLst>
            <pc:docMk/>
            <pc:sldMk cId="3559908471" sldId="368"/>
            <ac:spMk id="7" creationId="{4BA58CDD-EAB3-D5DB-68DC-F1AD8B799535}"/>
          </ac:spMkLst>
        </pc:spChg>
      </pc:sldChg>
      <pc:sldChg chg="modSp mod">
        <pc:chgData name="Bob Heinemann" userId="2f06b177-d646-4aca-968e-b5dc5b6e5c99" providerId="ADAL" clId="{F78547DA-0124-4B6B-B25E-768784D53AF6}" dt="2022-06-30T20:54:26.084" v="397" actId="20577"/>
        <pc:sldMkLst>
          <pc:docMk/>
          <pc:sldMk cId="558102379" sldId="371"/>
        </pc:sldMkLst>
        <pc:spChg chg="mod">
          <ac:chgData name="Bob Heinemann" userId="2f06b177-d646-4aca-968e-b5dc5b6e5c99" providerId="ADAL" clId="{F78547DA-0124-4B6B-B25E-768784D53AF6}" dt="2022-06-30T20:54:26.084" v="397" actId="20577"/>
          <ac:spMkLst>
            <pc:docMk/>
            <pc:sldMk cId="558102379" sldId="371"/>
            <ac:spMk id="7" creationId="{4BA58CDD-EAB3-D5DB-68DC-F1AD8B799535}"/>
          </ac:spMkLst>
        </pc:spChg>
      </pc:sldChg>
      <pc:sldChg chg="del">
        <pc:chgData name="Bob Heinemann" userId="2f06b177-d646-4aca-968e-b5dc5b6e5c99" providerId="ADAL" clId="{F78547DA-0124-4B6B-B25E-768784D53AF6}" dt="2022-06-30T20:49:01.612" v="338" actId="47"/>
        <pc:sldMkLst>
          <pc:docMk/>
          <pc:sldMk cId="1391079622" sldId="372"/>
        </pc:sldMkLst>
      </pc:sldChg>
      <pc:sldChg chg="del">
        <pc:chgData name="Bob Heinemann" userId="2f06b177-d646-4aca-968e-b5dc5b6e5c99" providerId="ADAL" clId="{F78547DA-0124-4B6B-B25E-768784D53AF6}" dt="2022-06-30T20:49:01.612" v="338" actId="47"/>
        <pc:sldMkLst>
          <pc:docMk/>
          <pc:sldMk cId="2879982179" sldId="383"/>
        </pc:sldMkLst>
      </pc:sldChg>
      <pc:sldChg chg="del">
        <pc:chgData name="Bob Heinemann" userId="2f06b177-d646-4aca-968e-b5dc5b6e5c99" providerId="ADAL" clId="{F78547DA-0124-4B6B-B25E-768784D53AF6}" dt="2022-06-30T20:49:40.604" v="342" actId="47"/>
        <pc:sldMkLst>
          <pc:docMk/>
          <pc:sldMk cId="2628000670" sldId="384"/>
        </pc:sldMkLst>
      </pc:sldChg>
      <pc:sldChg chg="del">
        <pc:chgData name="Bob Heinemann" userId="2f06b177-d646-4aca-968e-b5dc5b6e5c99" providerId="ADAL" clId="{F78547DA-0124-4B6B-B25E-768784D53AF6}" dt="2022-06-30T20:49:41.796" v="343" actId="47"/>
        <pc:sldMkLst>
          <pc:docMk/>
          <pc:sldMk cId="968080052" sldId="385"/>
        </pc:sldMkLst>
      </pc:sldChg>
      <pc:sldChg chg="del">
        <pc:chgData name="Bob Heinemann" userId="2f06b177-d646-4aca-968e-b5dc5b6e5c99" providerId="ADAL" clId="{F78547DA-0124-4B6B-B25E-768784D53AF6}" dt="2022-06-30T20:49:44.723" v="345" actId="47"/>
        <pc:sldMkLst>
          <pc:docMk/>
          <pc:sldMk cId="2731550962" sldId="386"/>
        </pc:sldMkLst>
      </pc:sldChg>
      <pc:sldChg chg="del">
        <pc:chgData name="Bob Heinemann" userId="2f06b177-d646-4aca-968e-b5dc5b6e5c99" providerId="ADAL" clId="{F78547DA-0124-4B6B-B25E-768784D53AF6}" dt="2022-06-30T20:49:45.621" v="346" actId="47"/>
        <pc:sldMkLst>
          <pc:docMk/>
          <pc:sldMk cId="553765052" sldId="387"/>
        </pc:sldMkLst>
      </pc:sldChg>
      <pc:sldChg chg="del">
        <pc:chgData name="Bob Heinemann" userId="2f06b177-d646-4aca-968e-b5dc5b6e5c99" providerId="ADAL" clId="{F78547DA-0124-4B6B-B25E-768784D53AF6}" dt="2022-06-30T20:49:43.570" v="344" actId="47"/>
        <pc:sldMkLst>
          <pc:docMk/>
          <pc:sldMk cId="370451668" sldId="388"/>
        </pc:sldMkLst>
      </pc:sldChg>
      <pc:sldChg chg="del">
        <pc:chgData name="Bob Heinemann" userId="2f06b177-d646-4aca-968e-b5dc5b6e5c99" providerId="ADAL" clId="{F78547DA-0124-4B6B-B25E-768784D53AF6}" dt="2022-06-30T20:49:38.510" v="340" actId="47"/>
        <pc:sldMkLst>
          <pc:docMk/>
          <pc:sldMk cId="2958120486" sldId="389"/>
        </pc:sldMkLst>
      </pc:sldChg>
      <pc:sldChg chg="del">
        <pc:chgData name="Bob Heinemann" userId="2f06b177-d646-4aca-968e-b5dc5b6e5c99" providerId="ADAL" clId="{F78547DA-0124-4B6B-B25E-768784D53AF6}" dt="2022-06-30T20:49:39.489" v="341" actId="47"/>
        <pc:sldMkLst>
          <pc:docMk/>
          <pc:sldMk cId="1328700162" sldId="390"/>
        </pc:sldMkLst>
      </pc:sldChg>
      <pc:sldChg chg="del">
        <pc:chgData name="Bob Heinemann" userId="2f06b177-d646-4aca-968e-b5dc5b6e5c99" providerId="ADAL" clId="{F78547DA-0124-4B6B-B25E-768784D53AF6}" dt="2022-07-14T20:04:06.555" v="2399" actId="2696"/>
        <pc:sldMkLst>
          <pc:docMk/>
          <pc:sldMk cId="2472330023" sldId="391"/>
        </pc:sldMkLst>
      </pc:sldChg>
      <pc:sldChg chg="add">
        <pc:chgData name="Bob Heinemann" userId="2f06b177-d646-4aca-968e-b5dc5b6e5c99" providerId="ADAL" clId="{F78547DA-0124-4B6B-B25E-768784D53AF6}" dt="2022-06-30T20:54:09.379" v="363"/>
        <pc:sldMkLst>
          <pc:docMk/>
          <pc:sldMk cId="1497510192" sldId="394"/>
        </pc:sldMkLst>
      </pc:sldChg>
      <pc:sldChg chg="add del setBg">
        <pc:chgData name="Bob Heinemann" userId="2f06b177-d646-4aca-968e-b5dc5b6e5c99" providerId="ADAL" clId="{F78547DA-0124-4B6B-B25E-768784D53AF6}" dt="2022-06-30T20:59:37.494" v="400" actId="47"/>
        <pc:sldMkLst>
          <pc:docMk/>
          <pc:sldMk cId="78590743" sldId="395"/>
        </pc:sldMkLst>
      </pc:sldChg>
      <pc:sldChg chg="del">
        <pc:chgData name="Bob Heinemann" userId="2f06b177-d646-4aca-968e-b5dc5b6e5c99" providerId="ADAL" clId="{F78547DA-0124-4B6B-B25E-768784D53AF6}" dt="2022-07-11T15:40:44.873" v="424" actId="47"/>
        <pc:sldMkLst>
          <pc:docMk/>
          <pc:sldMk cId="1220590235" sldId="395"/>
        </pc:sldMkLst>
      </pc:sldChg>
      <pc:sldChg chg="del">
        <pc:chgData name="Bob Heinemann" userId="2f06b177-d646-4aca-968e-b5dc5b6e5c99" providerId="ADAL" clId="{F78547DA-0124-4B6B-B25E-768784D53AF6}" dt="2022-06-30T20:49:01.612" v="338" actId="47"/>
        <pc:sldMkLst>
          <pc:docMk/>
          <pc:sldMk cId="1598431617" sldId="395"/>
        </pc:sldMkLst>
      </pc:sldChg>
      <pc:sldChg chg="add del">
        <pc:chgData name="Bob Heinemann" userId="2f06b177-d646-4aca-968e-b5dc5b6e5c99" providerId="ADAL" clId="{F78547DA-0124-4B6B-B25E-768784D53AF6}" dt="2022-06-30T20:59:52.583" v="406"/>
        <pc:sldMkLst>
          <pc:docMk/>
          <pc:sldMk cId="3035029773" sldId="395"/>
        </pc:sldMkLst>
      </pc:sldChg>
      <pc:sldChg chg="addSp modSp">
        <pc:chgData name="Bob Heinemann" userId="2f06b177-d646-4aca-968e-b5dc5b6e5c99" providerId="ADAL" clId="{F78547DA-0124-4B6B-B25E-768784D53AF6}" dt="2022-07-11T15:42:15.251" v="481"/>
        <pc:sldMkLst>
          <pc:docMk/>
          <pc:sldMk cId="3105508996" sldId="395"/>
        </pc:sldMkLst>
        <pc:spChg chg="add mod">
          <ac:chgData name="Bob Heinemann" userId="2f06b177-d646-4aca-968e-b5dc5b6e5c99" providerId="ADAL" clId="{F78547DA-0124-4B6B-B25E-768784D53AF6}" dt="2022-07-11T15:42:15.251" v="481"/>
          <ac:spMkLst>
            <pc:docMk/>
            <pc:sldMk cId="3105508996" sldId="395"/>
            <ac:spMk id="4" creationId="{D50EADFD-1D86-C149-1981-369727F84C9E}"/>
          </ac:spMkLst>
        </pc:spChg>
      </pc:sldChg>
      <pc:sldChg chg="add del setBg">
        <pc:chgData name="Bob Heinemann" userId="2f06b177-d646-4aca-968e-b5dc5b6e5c99" providerId="ADAL" clId="{F78547DA-0124-4B6B-B25E-768784D53AF6}" dt="2022-06-30T20:59:38.383" v="401" actId="47"/>
        <pc:sldMkLst>
          <pc:docMk/>
          <pc:sldMk cId="2628597425" sldId="396"/>
        </pc:sldMkLst>
      </pc:sldChg>
      <pc:sldChg chg="del">
        <pc:chgData name="Bob Heinemann" userId="2f06b177-d646-4aca-968e-b5dc5b6e5c99" providerId="ADAL" clId="{F78547DA-0124-4B6B-B25E-768784D53AF6}" dt="2022-06-30T20:49:01.612" v="338" actId="47"/>
        <pc:sldMkLst>
          <pc:docMk/>
          <pc:sldMk cId="3413043206" sldId="396"/>
        </pc:sldMkLst>
      </pc:sldChg>
      <pc:sldChg chg="addSp delSp modSp new del mod modClrScheme chgLayout modNotesTx">
        <pc:chgData name="Bob Heinemann" userId="2f06b177-d646-4aca-968e-b5dc5b6e5c99" providerId="ADAL" clId="{F78547DA-0124-4B6B-B25E-768784D53AF6}" dt="2022-07-13T18:52:32.614" v="1689" actId="47"/>
        <pc:sldMkLst>
          <pc:docMk/>
          <pc:sldMk cId="3641115685" sldId="396"/>
        </pc:sldMkLst>
        <pc:spChg chg="del mod ord">
          <ac:chgData name="Bob Heinemann" userId="2f06b177-d646-4aca-968e-b5dc5b6e5c99" providerId="ADAL" clId="{F78547DA-0124-4B6B-B25E-768784D53AF6}" dt="2022-07-12T18:44:36.733" v="485" actId="700"/>
          <ac:spMkLst>
            <pc:docMk/>
            <pc:sldMk cId="3641115685" sldId="396"/>
            <ac:spMk id="2" creationId="{2145BE7A-8BC5-6FE9-FA75-BD42977B2CC7}"/>
          </ac:spMkLst>
        </pc:spChg>
        <pc:spChg chg="mod ord">
          <ac:chgData name="Bob Heinemann" userId="2f06b177-d646-4aca-968e-b5dc5b6e5c99" providerId="ADAL" clId="{F78547DA-0124-4B6B-B25E-768784D53AF6}" dt="2022-07-12T18:44:36.733" v="485" actId="700"/>
          <ac:spMkLst>
            <pc:docMk/>
            <pc:sldMk cId="3641115685" sldId="396"/>
            <ac:spMk id="3" creationId="{886BE3C0-B6EA-5235-6ED5-0A85B95C1ED7}"/>
          </ac:spMkLst>
        </pc:spChg>
        <pc:spChg chg="add mod ord">
          <ac:chgData name="Bob Heinemann" userId="2f06b177-d646-4aca-968e-b5dc5b6e5c99" providerId="ADAL" clId="{F78547DA-0124-4B6B-B25E-768784D53AF6}" dt="2022-07-12T22:01:30.532" v="527" actId="20577"/>
          <ac:spMkLst>
            <pc:docMk/>
            <pc:sldMk cId="3641115685" sldId="396"/>
            <ac:spMk id="4" creationId="{02E03946-00F9-52C9-24B2-15DE02F0AB03}"/>
          </ac:spMkLst>
        </pc:spChg>
        <pc:spChg chg="add del mod ord">
          <ac:chgData name="Bob Heinemann" userId="2f06b177-d646-4aca-968e-b5dc5b6e5c99" providerId="ADAL" clId="{F78547DA-0124-4B6B-B25E-768784D53AF6}" dt="2022-07-12T22:07:50.131" v="540" actId="478"/>
          <ac:spMkLst>
            <pc:docMk/>
            <pc:sldMk cId="3641115685" sldId="396"/>
            <ac:spMk id="5" creationId="{13A1685F-9AD3-9745-1677-F6222F09DC24}"/>
          </ac:spMkLst>
        </pc:spChg>
        <pc:spChg chg="add mod">
          <ac:chgData name="Bob Heinemann" userId="2f06b177-d646-4aca-968e-b5dc5b6e5c99" providerId="ADAL" clId="{F78547DA-0124-4B6B-B25E-768784D53AF6}" dt="2022-07-12T22:23:59.463" v="865" actId="1076"/>
          <ac:spMkLst>
            <pc:docMk/>
            <pc:sldMk cId="3641115685" sldId="396"/>
            <ac:spMk id="8" creationId="{D0D24EE9-F048-0B7D-0633-01C404ADC874}"/>
          </ac:spMkLst>
        </pc:spChg>
        <pc:graphicFrameChg chg="add mod">
          <ac:chgData name="Bob Heinemann" userId="2f06b177-d646-4aca-968e-b5dc5b6e5c99" providerId="ADAL" clId="{F78547DA-0124-4B6B-B25E-768784D53AF6}" dt="2022-07-12T22:21:07.617" v="673" actId="14100"/>
          <ac:graphicFrameMkLst>
            <pc:docMk/>
            <pc:sldMk cId="3641115685" sldId="396"/>
            <ac:graphicFrameMk id="6" creationId="{7E301C62-C084-4E91-68EF-2B6A27603AA7}"/>
          </ac:graphicFrameMkLst>
        </pc:graphicFrameChg>
        <pc:graphicFrameChg chg="add mod">
          <ac:chgData name="Bob Heinemann" userId="2f06b177-d646-4aca-968e-b5dc5b6e5c99" providerId="ADAL" clId="{F78547DA-0124-4B6B-B25E-768784D53AF6}" dt="2022-07-12T22:21:33.582" v="695" actId="20577"/>
          <ac:graphicFrameMkLst>
            <pc:docMk/>
            <pc:sldMk cId="3641115685" sldId="396"/>
            <ac:graphicFrameMk id="7" creationId="{D922F685-F4FE-9D13-36B3-079830620DBF}"/>
          </ac:graphicFrameMkLst>
        </pc:graphicFrameChg>
      </pc:sldChg>
      <pc:sldChg chg="modSp new mod">
        <pc:chgData name="Bob Heinemann" userId="2f06b177-d646-4aca-968e-b5dc5b6e5c99" providerId="ADAL" clId="{F78547DA-0124-4B6B-B25E-768784D53AF6}" dt="2022-07-15T14:34:20.821" v="2712" actId="20577"/>
        <pc:sldMkLst>
          <pc:docMk/>
          <pc:sldMk cId="418624251" sldId="397"/>
        </pc:sldMkLst>
        <pc:spChg chg="mod">
          <ac:chgData name="Bob Heinemann" userId="2f06b177-d646-4aca-968e-b5dc5b6e5c99" providerId="ADAL" clId="{F78547DA-0124-4B6B-B25E-768784D53AF6}" dt="2022-07-13T18:54:12.056" v="1738" actId="20577"/>
          <ac:spMkLst>
            <pc:docMk/>
            <pc:sldMk cId="418624251" sldId="397"/>
            <ac:spMk id="2" creationId="{477349BE-4AA2-2C30-C596-3AEB29930C00}"/>
          </ac:spMkLst>
        </pc:spChg>
        <pc:spChg chg="mod">
          <ac:chgData name="Bob Heinemann" userId="2f06b177-d646-4aca-968e-b5dc5b6e5c99" providerId="ADAL" clId="{F78547DA-0124-4B6B-B25E-768784D53AF6}" dt="2022-07-15T14:34:20.821" v="2712" actId="20577"/>
          <ac:spMkLst>
            <pc:docMk/>
            <pc:sldMk cId="418624251" sldId="397"/>
            <ac:spMk id="3" creationId="{EF01CAF0-C53E-3B77-3DDE-9F90BEF68659}"/>
          </ac:spMkLst>
        </pc:spChg>
      </pc:sldChg>
      <pc:sldChg chg="addSp delSp modSp add mod ord modNotesTx">
        <pc:chgData name="Bob Heinemann" userId="2f06b177-d646-4aca-968e-b5dc5b6e5c99" providerId="ADAL" clId="{F78547DA-0124-4B6B-B25E-768784D53AF6}" dt="2022-07-13T18:49:11.043" v="1682"/>
        <pc:sldMkLst>
          <pc:docMk/>
          <pc:sldMk cId="3889463208" sldId="398"/>
        </pc:sldMkLst>
        <pc:spChg chg="mod">
          <ac:chgData name="Bob Heinemann" userId="2f06b177-d646-4aca-968e-b5dc5b6e5c99" providerId="ADAL" clId="{F78547DA-0124-4B6B-B25E-768784D53AF6}" dt="2022-07-13T18:48:42.592" v="1679" actId="20577"/>
          <ac:spMkLst>
            <pc:docMk/>
            <pc:sldMk cId="3889463208" sldId="398"/>
            <ac:spMk id="4" creationId="{02E03946-00F9-52C9-24B2-15DE02F0AB03}"/>
          </ac:spMkLst>
        </pc:spChg>
        <pc:spChg chg="mod">
          <ac:chgData name="Bob Heinemann" userId="2f06b177-d646-4aca-968e-b5dc5b6e5c99" providerId="ADAL" clId="{F78547DA-0124-4B6B-B25E-768784D53AF6}" dt="2022-07-13T17:27:23.449" v="1374" actId="20577"/>
          <ac:spMkLst>
            <pc:docMk/>
            <pc:sldMk cId="3889463208" sldId="398"/>
            <ac:spMk id="8" creationId="{D0D24EE9-F048-0B7D-0633-01C404ADC874}"/>
          </ac:spMkLst>
        </pc:spChg>
        <pc:spChg chg="add del">
          <ac:chgData name="Bob Heinemann" userId="2f06b177-d646-4aca-968e-b5dc5b6e5c99" providerId="ADAL" clId="{F78547DA-0124-4B6B-B25E-768784D53AF6}" dt="2022-07-13T18:46:38.639" v="1646" actId="22"/>
          <ac:spMkLst>
            <pc:docMk/>
            <pc:sldMk cId="3889463208" sldId="398"/>
            <ac:spMk id="11" creationId="{3C3DA473-E2CB-70DD-BAB1-33853A524EB1}"/>
          </ac:spMkLst>
        </pc:spChg>
        <pc:graphicFrameChg chg="del mod">
          <ac:chgData name="Bob Heinemann" userId="2f06b177-d646-4aca-968e-b5dc5b6e5c99" providerId="ADAL" clId="{F78547DA-0124-4B6B-B25E-768784D53AF6}" dt="2022-07-13T17:25:47.560" v="1303" actId="478"/>
          <ac:graphicFrameMkLst>
            <pc:docMk/>
            <pc:sldMk cId="3889463208" sldId="398"/>
            <ac:graphicFrameMk id="6" creationId="{7E301C62-C084-4E91-68EF-2B6A27603AA7}"/>
          </ac:graphicFrameMkLst>
        </pc:graphicFrameChg>
        <pc:graphicFrameChg chg="del">
          <ac:chgData name="Bob Heinemann" userId="2f06b177-d646-4aca-968e-b5dc5b6e5c99" providerId="ADAL" clId="{F78547DA-0124-4B6B-B25E-768784D53AF6}" dt="2022-07-13T14:06:46.332" v="869" actId="478"/>
          <ac:graphicFrameMkLst>
            <pc:docMk/>
            <pc:sldMk cId="3889463208" sldId="398"/>
            <ac:graphicFrameMk id="7" creationId="{D922F685-F4FE-9D13-36B3-079830620DBF}"/>
          </ac:graphicFrameMkLst>
        </pc:graphicFrameChg>
        <pc:graphicFrameChg chg="add del mod">
          <ac:chgData name="Bob Heinemann" userId="2f06b177-d646-4aca-968e-b5dc5b6e5c99" providerId="ADAL" clId="{F78547DA-0124-4B6B-B25E-768784D53AF6}" dt="2022-07-13T18:13:12.332" v="1564" actId="478"/>
          <ac:graphicFrameMkLst>
            <pc:docMk/>
            <pc:sldMk cId="3889463208" sldId="398"/>
            <ac:graphicFrameMk id="7" creationId="{F2DBAFB4-95B6-A8D5-76D0-54CC05F11596}"/>
          </ac:graphicFrameMkLst>
        </pc:graphicFrameChg>
        <pc:graphicFrameChg chg="add mod">
          <ac:chgData name="Bob Heinemann" userId="2f06b177-d646-4aca-968e-b5dc5b6e5c99" providerId="ADAL" clId="{F78547DA-0124-4B6B-B25E-768784D53AF6}" dt="2022-07-13T14:07:02.726" v="872"/>
          <ac:graphicFrameMkLst>
            <pc:docMk/>
            <pc:sldMk cId="3889463208" sldId="398"/>
            <ac:graphicFrameMk id="9" creationId="{78BEA05D-9F48-565A-DC2E-8EB0B015772E}"/>
          </ac:graphicFrameMkLst>
        </pc:graphicFrameChg>
        <pc:graphicFrameChg chg="add mod">
          <ac:chgData name="Bob Heinemann" userId="2f06b177-d646-4aca-968e-b5dc5b6e5c99" providerId="ADAL" clId="{F78547DA-0124-4B6B-B25E-768784D53AF6}" dt="2022-07-13T18:22:03.607" v="1606" actId="207"/>
          <ac:graphicFrameMkLst>
            <pc:docMk/>
            <pc:sldMk cId="3889463208" sldId="398"/>
            <ac:graphicFrameMk id="9" creationId="{B75B9010-3157-1C30-0F16-852A7508F05A}"/>
          </ac:graphicFrameMkLst>
        </pc:graphicFrameChg>
        <pc:graphicFrameChg chg="add mod">
          <ac:chgData name="Bob Heinemann" userId="2f06b177-d646-4aca-968e-b5dc5b6e5c99" providerId="ADAL" clId="{F78547DA-0124-4B6B-B25E-768784D53AF6}" dt="2022-07-13T18:21:56.978" v="1605" actId="207"/>
          <ac:graphicFrameMkLst>
            <pc:docMk/>
            <pc:sldMk cId="3889463208" sldId="398"/>
            <ac:graphicFrameMk id="10" creationId="{78BEA05D-9F48-565A-DC2E-8EB0B015772E}"/>
          </ac:graphicFrameMkLst>
        </pc:graphicFrameChg>
      </pc:sldChg>
      <pc:sldChg chg="addSp delSp modSp add mod ord">
        <pc:chgData name="Bob Heinemann" userId="2f06b177-d646-4aca-968e-b5dc5b6e5c99" providerId="ADAL" clId="{F78547DA-0124-4B6B-B25E-768784D53AF6}" dt="2022-07-13T18:49:11.043" v="1682"/>
        <pc:sldMkLst>
          <pc:docMk/>
          <pc:sldMk cId="2508186776" sldId="399"/>
        </pc:sldMkLst>
        <pc:spChg chg="mod">
          <ac:chgData name="Bob Heinemann" userId="2f06b177-d646-4aca-968e-b5dc5b6e5c99" providerId="ADAL" clId="{F78547DA-0124-4B6B-B25E-768784D53AF6}" dt="2022-07-13T18:45:59.579" v="1642" actId="20577"/>
          <ac:spMkLst>
            <pc:docMk/>
            <pc:sldMk cId="2508186776" sldId="399"/>
            <ac:spMk id="4" creationId="{02E03946-00F9-52C9-24B2-15DE02F0AB03}"/>
          </ac:spMkLst>
        </pc:spChg>
        <pc:graphicFrameChg chg="del mod">
          <ac:chgData name="Bob Heinemann" userId="2f06b177-d646-4aca-968e-b5dc5b6e5c99" providerId="ADAL" clId="{F78547DA-0124-4B6B-B25E-768784D53AF6}" dt="2022-07-13T17:18:00.019" v="1283" actId="478"/>
          <ac:graphicFrameMkLst>
            <pc:docMk/>
            <pc:sldMk cId="2508186776" sldId="399"/>
            <ac:graphicFrameMk id="6" creationId="{7E301C62-C084-4E91-68EF-2B6A27603AA7}"/>
          </ac:graphicFrameMkLst>
        </pc:graphicFrameChg>
        <pc:graphicFrameChg chg="add mod">
          <ac:chgData name="Bob Heinemann" userId="2f06b177-d646-4aca-968e-b5dc5b6e5c99" providerId="ADAL" clId="{F78547DA-0124-4B6B-B25E-768784D53AF6}" dt="2022-07-13T17:23:40.377" v="1297"/>
          <ac:graphicFrameMkLst>
            <pc:docMk/>
            <pc:sldMk cId="2508186776" sldId="399"/>
            <ac:graphicFrameMk id="7" creationId="{7E301C62-C084-4E91-68EF-2B6A27603AA7}"/>
          </ac:graphicFrameMkLst>
        </pc:graphicFrameChg>
        <pc:graphicFrameChg chg="add mod">
          <ac:chgData name="Bob Heinemann" userId="2f06b177-d646-4aca-968e-b5dc5b6e5c99" providerId="ADAL" clId="{F78547DA-0124-4B6B-B25E-768784D53AF6}" dt="2022-07-13T18:19:35.416" v="1596" actId="692"/>
          <ac:graphicFrameMkLst>
            <pc:docMk/>
            <pc:sldMk cId="2508186776" sldId="399"/>
            <ac:graphicFrameMk id="9" creationId="{0306659D-7C0C-7CBD-021D-BA797231CD0C}"/>
          </ac:graphicFrameMkLst>
        </pc:graphicFrameChg>
        <pc:graphicFrameChg chg="del">
          <ac:chgData name="Bob Heinemann" userId="2f06b177-d646-4aca-968e-b5dc5b6e5c99" providerId="ADAL" clId="{F78547DA-0124-4B6B-B25E-768784D53AF6}" dt="2022-07-13T17:05:08.050" v="1252" actId="478"/>
          <ac:graphicFrameMkLst>
            <pc:docMk/>
            <pc:sldMk cId="2508186776" sldId="399"/>
            <ac:graphicFrameMk id="10" creationId="{78BEA05D-9F48-565A-DC2E-8EB0B015772E}"/>
          </ac:graphicFrameMkLst>
        </pc:graphicFrameChg>
      </pc:sldChg>
      <pc:sldChg chg="addSp delSp modSp new del mod">
        <pc:chgData name="Bob Heinemann" userId="2f06b177-d646-4aca-968e-b5dc5b6e5c99" providerId="ADAL" clId="{F78547DA-0124-4B6B-B25E-768784D53AF6}" dt="2022-07-13T18:47:40.921" v="1659" actId="47"/>
        <pc:sldMkLst>
          <pc:docMk/>
          <pc:sldMk cId="1928724476" sldId="400"/>
        </pc:sldMkLst>
        <pc:spChg chg="mod">
          <ac:chgData name="Bob Heinemann" userId="2f06b177-d646-4aca-968e-b5dc5b6e5c99" providerId="ADAL" clId="{F78547DA-0124-4B6B-B25E-768784D53AF6}" dt="2022-07-13T17:28:15.726" v="1376"/>
          <ac:spMkLst>
            <pc:docMk/>
            <pc:sldMk cId="1928724476" sldId="400"/>
            <ac:spMk id="2" creationId="{FDB69FDD-5577-F02F-001C-744524E5E94B}"/>
          </ac:spMkLst>
        </pc:spChg>
        <pc:spChg chg="del">
          <ac:chgData name="Bob Heinemann" userId="2f06b177-d646-4aca-968e-b5dc5b6e5c99" providerId="ADAL" clId="{F78547DA-0124-4B6B-B25E-768784D53AF6}" dt="2022-07-13T17:38:12.827" v="1411" actId="478"/>
          <ac:spMkLst>
            <pc:docMk/>
            <pc:sldMk cId="1928724476" sldId="400"/>
            <ac:spMk id="3" creationId="{68C6F345-C0BC-B0EA-13F6-988A25DC907F}"/>
          </ac:spMkLst>
        </pc:spChg>
        <pc:graphicFrameChg chg="add mod">
          <ac:chgData name="Bob Heinemann" userId="2f06b177-d646-4aca-968e-b5dc5b6e5c99" providerId="ADAL" clId="{F78547DA-0124-4B6B-B25E-768784D53AF6}" dt="2022-07-13T17:38:06.250" v="1410"/>
          <ac:graphicFrameMkLst>
            <pc:docMk/>
            <pc:sldMk cId="1928724476" sldId="400"/>
            <ac:graphicFrameMk id="5" creationId="{B75B9010-3157-1C30-0F16-852A7508F05A}"/>
          </ac:graphicFrameMkLst>
        </pc:graphicFrameChg>
        <pc:graphicFrameChg chg="add mod">
          <ac:chgData name="Bob Heinemann" userId="2f06b177-d646-4aca-968e-b5dc5b6e5c99" providerId="ADAL" clId="{F78547DA-0124-4B6B-B25E-768784D53AF6}" dt="2022-07-13T17:53:00.141" v="1493" actId="14100"/>
          <ac:graphicFrameMkLst>
            <pc:docMk/>
            <pc:sldMk cId="1928724476" sldId="400"/>
            <ac:graphicFrameMk id="6" creationId="{B75B9010-3157-1C30-0F16-852A7508F05A}"/>
          </ac:graphicFrameMkLst>
        </pc:graphicFrameChg>
      </pc:sldChg>
      <pc:sldChg chg="addSp delSp modSp new mod">
        <pc:chgData name="Bob Heinemann" userId="2f06b177-d646-4aca-968e-b5dc5b6e5c99" providerId="ADAL" clId="{F78547DA-0124-4B6B-B25E-768784D53AF6}" dt="2022-07-13T18:46:14.058" v="1644" actId="6549"/>
        <pc:sldMkLst>
          <pc:docMk/>
          <pc:sldMk cId="4084761308" sldId="401"/>
        </pc:sldMkLst>
        <pc:spChg chg="mod">
          <ac:chgData name="Bob Heinemann" userId="2f06b177-d646-4aca-968e-b5dc5b6e5c99" providerId="ADAL" clId="{F78547DA-0124-4B6B-B25E-768784D53AF6}" dt="2022-07-13T18:46:14.058" v="1644" actId="6549"/>
          <ac:spMkLst>
            <pc:docMk/>
            <pc:sldMk cId="4084761308" sldId="401"/>
            <ac:spMk id="2" creationId="{23684B79-485E-F136-FA4C-E34E79526DA1}"/>
          </ac:spMkLst>
        </pc:spChg>
        <pc:spChg chg="del">
          <ac:chgData name="Bob Heinemann" userId="2f06b177-d646-4aca-968e-b5dc5b6e5c99" providerId="ADAL" clId="{F78547DA-0124-4B6B-B25E-768784D53AF6}" dt="2022-07-13T18:45:48.241" v="1630"/>
          <ac:spMkLst>
            <pc:docMk/>
            <pc:sldMk cId="4084761308" sldId="401"/>
            <ac:spMk id="3" creationId="{3F480929-DF83-98A1-0351-7271D1455FED}"/>
          </ac:spMkLst>
        </pc:spChg>
        <pc:picChg chg="add mod">
          <ac:chgData name="Bob Heinemann" userId="2f06b177-d646-4aca-968e-b5dc5b6e5c99" providerId="ADAL" clId="{F78547DA-0124-4B6B-B25E-768784D53AF6}" dt="2022-07-13T18:45:53.653" v="1631" actId="1076"/>
          <ac:picMkLst>
            <pc:docMk/>
            <pc:sldMk cId="4084761308" sldId="401"/>
            <ac:picMk id="5" creationId="{24C26397-204E-D887-B186-6E2DEE30E622}"/>
          </ac:picMkLst>
        </pc:picChg>
      </pc:sldChg>
      <pc:sldChg chg="addSp delSp modSp add del mod">
        <pc:chgData name="Bob Heinemann" userId="2f06b177-d646-4aca-968e-b5dc5b6e5c99" providerId="ADAL" clId="{F78547DA-0124-4B6B-B25E-768784D53AF6}" dt="2022-07-13T18:47:31.656" v="1658"/>
        <pc:sldMkLst>
          <pc:docMk/>
          <pc:sldMk cId="784606180" sldId="402"/>
        </pc:sldMkLst>
        <pc:graphicFrameChg chg="add del mod">
          <ac:chgData name="Bob Heinemann" userId="2f06b177-d646-4aca-968e-b5dc5b6e5c99" providerId="ADAL" clId="{F78547DA-0124-4B6B-B25E-768784D53AF6}" dt="2022-07-13T18:47:27.126" v="1656" actId="1076"/>
          <ac:graphicFrameMkLst>
            <pc:docMk/>
            <pc:sldMk cId="784606180" sldId="402"/>
            <ac:graphicFrameMk id="9" creationId="{B75B9010-3157-1C30-0F16-852A7508F05A}"/>
          </ac:graphicFrameMkLst>
        </pc:graphicFrameChg>
        <pc:graphicFrameChg chg="add del">
          <ac:chgData name="Bob Heinemann" userId="2f06b177-d646-4aca-968e-b5dc5b6e5c99" providerId="ADAL" clId="{F78547DA-0124-4B6B-B25E-768784D53AF6}" dt="2022-07-13T18:46:59.545" v="1651" actId="478"/>
          <ac:graphicFrameMkLst>
            <pc:docMk/>
            <pc:sldMk cId="784606180" sldId="402"/>
            <ac:graphicFrameMk id="10" creationId="{78BEA05D-9F48-565A-DC2E-8EB0B015772E}"/>
          </ac:graphicFrameMkLst>
        </pc:graphicFrameChg>
        <pc:picChg chg="add del">
          <ac:chgData name="Bob Heinemann" userId="2f06b177-d646-4aca-968e-b5dc5b6e5c99" providerId="ADAL" clId="{F78547DA-0124-4B6B-B25E-768784D53AF6}" dt="2022-07-13T18:46:58.740" v="1650"/>
          <ac:picMkLst>
            <pc:docMk/>
            <pc:sldMk cId="784606180" sldId="402"/>
            <ac:picMk id="2" creationId="{483CFDFD-5AE8-DD86-C49F-F94FABC6D99B}"/>
          </ac:picMkLst>
        </pc:picChg>
        <pc:picChg chg="add del mod">
          <ac:chgData name="Bob Heinemann" userId="2f06b177-d646-4aca-968e-b5dc5b6e5c99" providerId="ADAL" clId="{F78547DA-0124-4B6B-B25E-768784D53AF6}" dt="2022-07-13T18:47:28.234" v="1657"/>
          <ac:picMkLst>
            <pc:docMk/>
            <pc:sldMk cId="784606180" sldId="402"/>
            <ac:picMk id="5" creationId="{691A430E-A348-F8D6-CE36-3F2CBFD81659}"/>
          </ac:picMkLst>
        </pc:picChg>
      </pc:sldChg>
      <pc:sldChg chg="addSp delSp modSp new mod modNotesTx">
        <pc:chgData name="Bob Heinemann" userId="2f06b177-d646-4aca-968e-b5dc5b6e5c99" providerId="ADAL" clId="{F78547DA-0124-4B6B-B25E-768784D53AF6}" dt="2022-07-13T20:27:32.455" v="2322"/>
        <pc:sldMkLst>
          <pc:docMk/>
          <pc:sldMk cId="1705676787" sldId="402"/>
        </pc:sldMkLst>
        <pc:spChg chg="mod">
          <ac:chgData name="Bob Heinemann" userId="2f06b177-d646-4aca-968e-b5dc5b6e5c99" providerId="ADAL" clId="{F78547DA-0124-4B6B-B25E-768784D53AF6}" dt="2022-07-13T18:48:34.812" v="1668"/>
          <ac:spMkLst>
            <pc:docMk/>
            <pc:sldMk cId="1705676787" sldId="402"/>
            <ac:spMk id="2" creationId="{0AB86753-4470-4C67-355B-C5A41C3B9C11}"/>
          </ac:spMkLst>
        </pc:spChg>
        <pc:spChg chg="add del">
          <ac:chgData name="Bob Heinemann" userId="2f06b177-d646-4aca-968e-b5dc5b6e5c99" providerId="ADAL" clId="{F78547DA-0124-4B6B-B25E-768784D53AF6}" dt="2022-07-13T18:48:17.495" v="1663" actId="478"/>
          <ac:spMkLst>
            <pc:docMk/>
            <pc:sldMk cId="1705676787" sldId="402"/>
            <ac:spMk id="3" creationId="{C7E715B3-6B98-6D08-DBE3-EB38094810FD}"/>
          </ac:spMkLst>
        </pc:spChg>
        <pc:spChg chg="add mod">
          <ac:chgData name="Bob Heinemann" userId="2f06b177-d646-4aca-968e-b5dc5b6e5c99" providerId="ADAL" clId="{F78547DA-0124-4B6B-B25E-768784D53AF6}" dt="2022-07-13T18:48:54.777" v="1680"/>
          <ac:spMkLst>
            <pc:docMk/>
            <pc:sldMk cId="1705676787" sldId="402"/>
            <ac:spMk id="8" creationId="{C8BCF950-ECEA-FC05-DDE2-DB8E4153148E}"/>
          </ac:spMkLst>
        </pc:spChg>
        <pc:picChg chg="add del mod">
          <ac:chgData name="Bob Heinemann" userId="2f06b177-d646-4aca-968e-b5dc5b6e5c99" providerId="ADAL" clId="{F78547DA-0124-4B6B-B25E-768784D53AF6}" dt="2022-07-13T18:47:53.256" v="1662"/>
          <ac:picMkLst>
            <pc:docMk/>
            <pc:sldMk cId="1705676787" sldId="402"/>
            <ac:picMk id="5" creationId="{223A6F68-78AE-8963-6591-4CEA886B1D26}"/>
          </ac:picMkLst>
        </pc:picChg>
        <pc:picChg chg="add mod">
          <ac:chgData name="Bob Heinemann" userId="2f06b177-d646-4aca-968e-b5dc5b6e5c99" providerId="ADAL" clId="{F78547DA-0124-4B6B-B25E-768784D53AF6}" dt="2022-07-13T18:48:26.562" v="1667" actId="1076"/>
          <ac:picMkLst>
            <pc:docMk/>
            <pc:sldMk cId="1705676787" sldId="402"/>
            <ac:picMk id="7" creationId="{703F6033-EC40-BD04-8035-529507267A29}"/>
          </ac:picMkLst>
        </pc:picChg>
      </pc:sldChg>
      <pc:sldChg chg="modSp add mod">
        <pc:chgData name="Bob Heinemann" userId="2f06b177-d646-4aca-968e-b5dc5b6e5c99" providerId="ADAL" clId="{F78547DA-0124-4B6B-B25E-768784D53AF6}" dt="2022-07-14T20:03:51.614" v="2398" actId="20577"/>
        <pc:sldMkLst>
          <pc:docMk/>
          <pc:sldMk cId="1402990507" sldId="403"/>
        </pc:sldMkLst>
        <pc:spChg chg="mod">
          <ac:chgData name="Bob Heinemann" userId="2f06b177-d646-4aca-968e-b5dc5b6e5c99" providerId="ADAL" clId="{F78547DA-0124-4B6B-B25E-768784D53AF6}" dt="2022-07-14T20:03:51.614" v="2398" actId="20577"/>
          <ac:spMkLst>
            <pc:docMk/>
            <pc:sldMk cId="1402990507" sldId="403"/>
            <ac:spMk id="7" creationId="{4BA58CDD-EAB3-D5DB-68DC-F1AD8B799535}"/>
          </ac:spMkLst>
        </pc:spChg>
      </pc:sldChg>
      <pc:sldChg chg="modSp add mod">
        <pc:chgData name="Bob Heinemann" userId="2f06b177-d646-4aca-968e-b5dc5b6e5c99" providerId="ADAL" clId="{F78547DA-0124-4B6B-B25E-768784D53AF6}" dt="2022-07-14T20:03:39.581" v="2389" actId="27636"/>
        <pc:sldMkLst>
          <pc:docMk/>
          <pc:sldMk cId="3600724503" sldId="404"/>
        </pc:sldMkLst>
        <pc:spChg chg="mod">
          <ac:chgData name="Bob Heinemann" userId="2f06b177-d646-4aca-968e-b5dc5b6e5c99" providerId="ADAL" clId="{F78547DA-0124-4B6B-B25E-768784D53AF6}" dt="2022-07-14T20:03:39.581" v="2389" actId="27636"/>
          <ac:spMkLst>
            <pc:docMk/>
            <pc:sldMk cId="3600724503" sldId="404"/>
            <ac:spMk id="3" creationId="{DC8D96C5-2719-4BFC-A838-A0634F6BEFC8}"/>
          </ac:spMkLst>
        </pc:spChg>
      </pc:sldChg>
      <pc:sldChg chg="add">
        <pc:chgData name="Bob Heinemann" userId="2f06b177-d646-4aca-968e-b5dc5b6e5c99" providerId="ADAL" clId="{F78547DA-0124-4B6B-B25E-768784D53AF6}" dt="2022-07-14T20:03:39.488" v="2388"/>
        <pc:sldMkLst>
          <pc:docMk/>
          <pc:sldMk cId="2152372621" sldId="405"/>
        </pc:sldMkLst>
      </pc:sldChg>
      <pc:sldChg chg="modSp new mod">
        <pc:chgData name="Bob Heinemann" userId="2f06b177-d646-4aca-968e-b5dc5b6e5c99" providerId="ADAL" clId="{F78547DA-0124-4B6B-B25E-768784D53AF6}" dt="2022-07-15T13:40:49.195" v="2683" actId="20577"/>
        <pc:sldMkLst>
          <pc:docMk/>
          <pc:sldMk cId="3452536938" sldId="406"/>
        </pc:sldMkLst>
        <pc:spChg chg="mod">
          <ac:chgData name="Bob Heinemann" userId="2f06b177-d646-4aca-968e-b5dc5b6e5c99" providerId="ADAL" clId="{F78547DA-0124-4B6B-B25E-768784D53AF6}" dt="2022-07-15T13:23:29.998" v="2467" actId="20577"/>
          <ac:spMkLst>
            <pc:docMk/>
            <pc:sldMk cId="3452536938" sldId="406"/>
            <ac:spMk id="2" creationId="{9F91D8C3-44CE-D3FA-DF5D-3CC1AEB18B37}"/>
          </ac:spMkLst>
        </pc:spChg>
        <pc:spChg chg="mod">
          <ac:chgData name="Bob Heinemann" userId="2f06b177-d646-4aca-968e-b5dc5b6e5c99" providerId="ADAL" clId="{F78547DA-0124-4B6B-B25E-768784D53AF6}" dt="2022-07-15T13:40:49.195" v="2683" actId="20577"/>
          <ac:spMkLst>
            <pc:docMk/>
            <pc:sldMk cId="3452536938" sldId="406"/>
            <ac:spMk id="3" creationId="{D1A6470C-428A-C62D-D26E-CCF837BFE5E2}"/>
          </ac:spMkLst>
        </pc:spChg>
      </pc:sldChg>
      <pc:sldMasterChg chg="del delSldLayout">
        <pc:chgData name="Bob Heinemann" userId="2f06b177-d646-4aca-968e-b5dc5b6e5c99" providerId="ADAL" clId="{F78547DA-0124-4B6B-B25E-768784D53AF6}" dt="2022-07-11T15:40:44.873" v="424" actId="47"/>
        <pc:sldMasterMkLst>
          <pc:docMk/>
          <pc:sldMasterMk cId="3710851630" sldId="2147483730"/>
        </pc:sldMasterMkLst>
        <pc:sldLayoutChg chg="del">
          <pc:chgData name="Bob Heinemann" userId="2f06b177-d646-4aca-968e-b5dc5b6e5c99" providerId="ADAL" clId="{F78547DA-0124-4B6B-B25E-768784D53AF6}" dt="2022-07-11T15:40:44.873" v="424" actId="47"/>
          <pc:sldLayoutMkLst>
            <pc:docMk/>
            <pc:sldMasterMk cId="3710851630" sldId="2147483730"/>
            <pc:sldLayoutMk cId="1189539296" sldId="2147483731"/>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3165231860" sldId="2147483732"/>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4053121600" sldId="2147483733"/>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3361738304" sldId="2147483734"/>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1425671355" sldId="2147483735"/>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1696328876" sldId="2147483736"/>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4008648348" sldId="2147483737"/>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1199991448" sldId="2147483738"/>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2556375434" sldId="2147483739"/>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266919050" sldId="2147483740"/>
          </pc:sldLayoutMkLst>
        </pc:sldLayoutChg>
        <pc:sldLayoutChg chg="del">
          <pc:chgData name="Bob Heinemann" userId="2f06b177-d646-4aca-968e-b5dc5b6e5c99" providerId="ADAL" clId="{F78547DA-0124-4B6B-B25E-768784D53AF6}" dt="2022-07-11T15:40:44.873" v="424" actId="47"/>
          <pc:sldLayoutMkLst>
            <pc:docMk/>
            <pc:sldMasterMk cId="3710851630" sldId="2147483730"/>
            <pc:sldLayoutMk cId="2788983372" sldId="2147483741"/>
          </pc:sldLayoutMkLst>
        </pc:sldLayoutChg>
      </pc:sldMasterChg>
    </pc:docChg>
  </pc:docChgLst>
  <pc:docChgLst>
    <pc:chgData name="Gananand G Kini" userId="7e704cb4-ceca-45b4-9649-11f664136731" providerId="ADAL" clId="{5EE4382C-8E78-E64F-B1D8-09B991D665F2}"/>
    <pc:docChg chg="custSel modSld sldOrd">
      <pc:chgData name="Gananand G Kini" userId="7e704cb4-ceca-45b4-9649-11f664136731" providerId="ADAL" clId="{5EE4382C-8E78-E64F-B1D8-09B991D665F2}" dt="2022-03-18T15:27:28.834" v="967" actId="27636"/>
      <pc:docMkLst>
        <pc:docMk/>
      </pc:docMkLst>
      <pc:sldChg chg="modSp mod modCm">
        <pc:chgData name="Gananand G Kini" userId="7e704cb4-ceca-45b4-9649-11f664136731" providerId="ADAL" clId="{5EE4382C-8E78-E64F-B1D8-09B991D665F2}" dt="2022-03-18T15:07:27.558" v="617" actId="20577"/>
        <pc:sldMkLst>
          <pc:docMk/>
          <pc:sldMk cId="419829132" sldId="259"/>
        </pc:sldMkLst>
        <pc:spChg chg="mod">
          <ac:chgData name="Gananand G Kini" userId="7e704cb4-ceca-45b4-9649-11f664136731" providerId="ADAL" clId="{5EE4382C-8E78-E64F-B1D8-09B991D665F2}" dt="2022-03-18T15:07:27.558" v="617" actId="20577"/>
          <ac:spMkLst>
            <pc:docMk/>
            <pc:sldMk cId="419829132" sldId="259"/>
            <ac:spMk id="3" creationId="{82D362E5-07C7-4CAA-BC75-79276F7A517C}"/>
          </ac:spMkLst>
        </pc:spChg>
      </pc:sldChg>
      <pc:sldChg chg="modSp mod">
        <pc:chgData name="Gananand G Kini" userId="7e704cb4-ceca-45b4-9649-11f664136731" providerId="ADAL" clId="{5EE4382C-8E78-E64F-B1D8-09B991D665F2}" dt="2022-03-18T15:11:28.295" v="688" actId="5793"/>
        <pc:sldMkLst>
          <pc:docMk/>
          <pc:sldMk cId="450011491" sldId="261"/>
        </pc:sldMkLst>
        <pc:spChg chg="mod">
          <ac:chgData name="Gananand G Kini" userId="7e704cb4-ceca-45b4-9649-11f664136731" providerId="ADAL" clId="{5EE4382C-8E78-E64F-B1D8-09B991D665F2}" dt="2022-03-18T15:11:28.295" v="688" actId="5793"/>
          <ac:spMkLst>
            <pc:docMk/>
            <pc:sldMk cId="450011491" sldId="261"/>
            <ac:spMk id="3" creationId="{02DD74E7-E2EC-F34E-BF25-D3CEF5AD1650}"/>
          </ac:spMkLst>
        </pc:spChg>
      </pc:sldChg>
      <pc:sldChg chg="modSp mod">
        <pc:chgData name="Gananand G Kini" userId="7e704cb4-ceca-45b4-9649-11f664136731" providerId="ADAL" clId="{5EE4382C-8E78-E64F-B1D8-09B991D665F2}" dt="2022-03-18T15:27:28.834" v="967" actId="27636"/>
        <pc:sldMkLst>
          <pc:docMk/>
          <pc:sldMk cId="604466117" sldId="271"/>
        </pc:sldMkLst>
        <pc:spChg chg="mod">
          <ac:chgData name="Gananand G Kini" userId="7e704cb4-ceca-45b4-9649-11f664136731" providerId="ADAL" clId="{5EE4382C-8E78-E64F-B1D8-09B991D665F2}" dt="2022-03-18T15:27:28.834" v="967" actId="27636"/>
          <ac:spMkLst>
            <pc:docMk/>
            <pc:sldMk cId="604466117" sldId="271"/>
            <ac:spMk id="3" creationId="{0211F04A-A36B-C84B-AC7A-10CEB1D91425}"/>
          </ac:spMkLst>
        </pc:spChg>
      </pc:sldChg>
      <pc:sldChg chg="modSp mod ord">
        <pc:chgData name="Gananand G Kini" userId="7e704cb4-ceca-45b4-9649-11f664136731" providerId="ADAL" clId="{5EE4382C-8E78-E64F-B1D8-09B991D665F2}" dt="2022-03-18T15:23:07.532" v="962" actId="20577"/>
        <pc:sldMkLst>
          <pc:docMk/>
          <pc:sldMk cId="4232308199" sldId="275"/>
        </pc:sldMkLst>
        <pc:spChg chg="mod">
          <ac:chgData name="Gananand G Kini" userId="7e704cb4-ceca-45b4-9649-11f664136731" providerId="ADAL" clId="{5EE4382C-8E78-E64F-B1D8-09B991D665F2}" dt="2022-03-18T15:23:07.532" v="962" actId="20577"/>
          <ac:spMkLst>
            <pc:docMk/>
            <pc:sldMk cId="4232308199" sldId="275"/>
            <ac:spMk id="3" creationId="{C6214ED3-1C88-2643-9C77-37FE7651FC39}"/>
          </ac:spMkLst>
        </pc:spChg>
      </pc:sldChg>
      <pc:sldChg chg="modSp mod">
        <pc:chgData name="Gananand G Kini" userId="7e704cb4-ceca-45b4-9649-11f664136731" providerId="ADAL" clId="{5EE4382C-8E78-E64F-B1D8-09B991D665F2}" dt="2022-03-18T15:14:10.113" v="723" actId="20577"/>
        <pc:sldMkLst>
          <pc:docMk/>
          <pc:sldMk cId="2065013549" sldId="278"/>
        </pc:sldMkLst>
        <pc:spChg chg="mod">
          <ac:chgData name="Gananand G Kini" userId="7e704cb4-ceca-45b4-9649-11f664136731" providerId="ADAL" clId="{5EE4382C-8E78-E64F-B1D8-09B991D665F2}" dt="2022-03-18T15:14:10.113" v="723" actId="20577"/>
          <ac:spMkLst>
            <pc:docMk/>
            <pc:sldMk cId="2065013549" sldId="278"/>
            <ac:spMk id="3" creationId="{C6214ED3-1C88-2643-9C77-37FE7651FC39}"/>
          </ac:spMkLst>
        </pc:spChg>
      </pc:sldChg>
      <pc:sldChg chg="modSp mod ord">
        <pc:chgData name="Gananand G Kini" userId="7e704cb4-ceca-45b4-9649-11f664136731" providerId="ADAL" clId="{5EE4382C-8E78-E64F-B1D8-09B991D665F2}" dt="2022-03-18T15:14:05.434" v="721" actId="20577"/>
        <pc:sldMkLst>
          <pc:docMk/>
          <pc:sldMk cId="756396152" sldId="332"/>
        </pc:sldMkLst>
        <pc:spChg chg="mod">
          <ac:chgData name="Gananand G Kini" userId="7e704cb4-ceca-45b4-9649-11f664136731" providerId="ADAL" clId="{5EE4382C-8E78-E64F-B1D8-09B991D665F2}" dt="2022-03-18T15:14:05.434" v="721" actId="20577"/>
          <ac:spMkLst>
            <pc:docMk/>
            <pc:sldMk cId="756396152" sldId="332"/>
            <ac:spMk id="3" creationId="{C6214ED3-1C88-2643-9C77-37FE7651FC39}"/>
          </ac:spMkLst>
        </pc:spChg>
      </pc:sldChg>
      <pc:sldChg chg="ord">
        <pc:chgData name="Gananand G Kini" userId="7e704cb4-ceca-45b4-9649-11f664136731" providerId="ADAL" clId="{5EE4382C-8E78-E64F-B1D8-09B991D665F2}" dt="2022-03-18T15:22:58.492" v="958" actId="20578"/>
        <pc:sldMkLst>
          <pc:docMk/>
          <pc:sldMk cId="3695425784" sldId="333"/>
        </pc:sldMkLst>
      </pc:sldChg>
      <pc:sldChg chg="modSp mod ord">
        <pc:chgData name="Gananand G Kini" userId="7e704cb4-ceca-45b4-9649-11f664136731" providerId="ADAL" clId="{5EE4382C-8E78-E64F-B1D8-09B991D665F2}" dt="2022-03-18T15:17:20.849" v="957" actId="20577"/>
        <pc:sldMkLst>
          <pc:docMk/>
          <pc:sldMk cId="2589333168" sldId="335"/>
        </pc:sldMkLst>
        <pc:spChg chg="mod">
          <ac:chgData name="Gananand G Kini" userId="7e704cb4-ceca-45b4-9649-11f664136731" providerId="ADAL" clId="{5EE4382C-8E78-E64F-B1D8-09B991D665F2}" dt="2022-03-18T15:17:20.849" v="957" actId="20577"/>
          <ac:spMkLst>
            <pc:docMk/>
            <pc:sldMk cId="2589333168" sldId="335"/>
            <ac:spMk id="3" creationId="{4C6C4497-B7DE-4E7D-B177-8C268CFC1B4E}"/>
          </ac:spMkLst>
        </pc:spChg>
      </pc:sldChg>
      <pc:sldChg chg="modSp mod">
        <pc:chgData name="Gananand G Kini" userId="7e704cb4-ceca-45b4-9649-11f664136731" providerId="ADAL" clId="{5EE4382C-8E78-E64F-B1D8-09B991D665F2}" dt="2022-03-18T15:10:55.044" v="642" actId="21"/>
        <pc:sldMkLst>
          <pc:docMk/>
          <pc:sldMk cId="993464899" sldId="336"/>
        </pc:sldMkLst>
        <pc:spChg chg="mod">
          <ac:chgData name="Gananand G Kini" userId="7e704cb4-ceca-45b4-9649-11f664136731" providerId="ADAL" clId="{5EE4382C-8E78-E64F-B1D8-09B991D665F2}" dt="2022-03-18T15:10:55.044" v="642" actId="21"/>
          <ac:spMkLst>
            <pc:docMk/>
            <pc:sldMk cId="993464899" sldId="336"/>
            <ac:spMk id="3" creationId="{F4560989-1D7A-4725-966B-B7D121B7039A}"/>
          </ac:spMkLst>
        </pc:spChg>
      </pc:sldChg>
      <pc:sldChg chg="modSp mod">
        <pc:chgData name="Gananand G Kini" userId="7e704cb4-ceca-45b4-9649-11f664136731" providerId="ADAL" clId="{5EE4382C-8E78-E64F-B1D8-09B991D665F2}" dt="2022-03-18T15:12:32.171" v="691" actId="6549"/>
        <pc:sldMkLst>
          <pc:docMk/>
          <pc:sldMk cId="2878771369" sldId="337"/>
        </pc:sldMkLst>
        <pc:spChg chg="mod">
          <ac:chgData name="Gananand G Kini" userId="7e704cb4-ceca-45b4-9649-11f664136731" providerId="ADAL" clId="{5EE4382C-8E78-E64F-B1D8-09B991D665F2}" dt="2022-03-18T15:12:32.171" v="691" actId="6549"/>
          <ac:spMkLst>
            <pc:docMk/>
            <pc:sldMk cId="2878771369" sldId="337"/>
            <ac:spMk id="3" creationId="{2DC901B9-6E8B-48EA-8D7F-A4D25C3199EC}"/>
          </ac:spMkLst>
        </pc:spChg>
      </pc:sldChg>
      <pc:sldChg chg="modSp mod">
        <pc:chgData name="Gananand G Kini" userId="7e704cb4-ceca-45b4-9649-11f664136731" providerId="ADAL" clId="{5EE4382C-8E78-E64F-B1D8-09B991D665F2}" dt="2022-03-18T15:03:20.973" v="594" actId="20577"/>
        <pc:sldMkLst>
          <pc:docMk/>
          <pc:sldMk cId="2216082634" sldId="339"/>
        </pc:sldMkLst>
        <pc:spChg chg="mod">
          <ac:chgData name="Gananand G Kini" userId="7e704cb4-ceca-45b4-9649-11f664136731" providerId="ADAL" clId="{5EE4382C-8E78-E64F-B1D8-09B991D665F2}" dt="2022-03-18T15:03:20.973" v="594" actId="20577"/>
          <ac:spMkLst>
            <pc:docMk/>
            <pc:sldMk cId="2216082634" sldId="339"/>
            <ac:spMk id="3" creationId="{3DEE5ECE-56FB-4B03-95D5-625BDE76CD04}"/>
          </ac:spMkLst>
        </pc:spChg>
      </pc:sldChg>
      <pc:sldChg chg="modSp mod">
        <pc:chgData name="Gananand G Kini" userId="7e704cb4-ceca-45b4-9649-11f664136731" providerId="ADAL" clId="{5EE4382C-8E78-E64F-B1D8-09B991D665F2}" dt="2022-03-18T15:23:02.829" v="960" actId="20577"/>
        <pc:sldMkLst>
          <pc:docMk/>
          <pc:sldMk cId="2765630367" sldId="344"/>
        </pc:sldMkLst>
        <pc:spChg chg="mod">
          <ac:chgData name="Gananand G Kini" userId="7e704cb4-ceca-45b4-9649-11f664136731" providerId="ADAL" clId="{5EE4382C-8E78-E64F-B1D8-09B991D665F2}" dt="2022-03-18T15:23:02.829" v="960" actId="20577"/>
          <ac:spMkLst>
            <pc:docMk/>
            <pc:sldMk cId="2765630367" sldId="344"/>
            <ac:spMk id="3" creationId="{C6214ED3-1C88-2643-9C77-37FE7651FC39}"/>
          </ac:spMkLst>
        </pc:spChg>
      </pc:sldChg>
    </pc:docChg>
  </pc:docChgLst>
  <pc:docChgLst>
    <pc:chgData name="Gananand G Kini" userId="7e704cb4-ceca-45b4-9649-11f664136731" providerId="ADAL" clId="{6EC0E5C5-ECA7-2B40-BBD2-6EA61B06311D}"/>
    <pc:docChg chg="undo custSel addSld delSld modSld delMainMaster">
      <pc:chgData name="Gananand G Kini" userId="7e704cb4-ceca-45b4-9649-11f664136731" providerId="ADAL" clId="{6EC0E5C5-ECA7-2B40-BBD2-6EA61B06311D}" dt="2022-06-10T14:01:04.122" v="1163" actId="20577"/>
      <pc:docMkLst>
        <pc:docMk/>
      </pc:docMkLst>
      <pc:sldChg chg="del">
        <pc:chgData name="Gananand G Kini" userId="7e704cb4-ceca-45b4-9649-11f664136731" providerId="ADAL" clId="{6EC0E5C5-ECA7-2B40-BBD2-6EA61B06311D}" dt="2022-06-02T13:07:02.697" v="81" actId="2696"/>
        <pc:sldMkLst>
          <pc:docMk/>
          <pc:sldMk cId="4065244229" sldId="256"/>
        </pc:sldMkLst>
      </pc:sldChg>
      <pc:sldChg chg="modSp mod">
        <pc:chgData name="Gananand G Kini" userId="7e704cb4-ceca-45b4-9649-11f664136731" providerId="ADAL" clId="{6EC0E5C5-ECA7-2B40-BBD2-6EA61B06311D}" dt="2022-06-02T13:00:59.734" v="4" actId="20577"/>
        <pc:sldMkLst>
          <pc:docMk/>
          <pc:sldMk cId="2623002088" sldId="257"/>
        </pc:sldMkLst>
        <pc:spChg chg="mod">
          <ac:chgData name="Gananand G Kini" userId="7e704cb4-ceca-45b4-9649-11f664136731" providerId="ADAL" clId="{6EC0E5C5-ECA7-2B40-BBD2-6EA61B06311D}" dt="2022-06-02T13:00:59.734" v="4" actId="20577"/>
          <ac:spMkLst>
            <pc:docMk/>
            <pc:sldMk cId="2623002088" sldId="257"/>
            <ac:spMk id="7" creationId="{EC64448E-58F0-47AA-B058-D0CEF188B231}"/>
          </ac:spMkLst>
        </pc:spChg>
      </pc:sldChg>
      <pc:sldChg chg="modSp mod">
        <pc:chgData name="Gananand G Kini" userId="7e704cb4-ceca-45b4-9649-11f664136731" providerId="ADAL" clId="{6EC0E5C5-ECA7-2B40-BBD2-6EA61B06311D}" dt="2022-06-10T14:01:04.122" v="1163" actId="20577"/>
        <pc:sldMkLst>
          <pc:docMk/>
          <pc:sldMk cId="419829132" sldId="259"/>
        </pc:sldMkLst>
        <pc:spChg chg="mod">
          <ac:chgData name="Gananand G Kini" userId="7e704cb4-ceca-45b4-9649-11f664136731" providerId="ADAL" clId="{6EC0E5C5-ECA7-2B40-BBD2-6EA61B06311D}" dt="2022-06-10T14:01:04.122" v="1163" actId="20577"/>
          <ac:spMkLst>
            <pc:docMk/>
            <pc:sldMk cId="419829132" sldId="259"/>
            <ac:spMk id="3" creationId="{82D362E5-07C7-4CAA-BC75-79276F7A517C}"/>
          </ac:spMkLst>
        </pc:spChg>
      </pc:sldChg>
      <pc:sldChg chg="modSp mod">
        <pc:chgData name="Gananand G Kini" userId="7e704cb4-ceca-45b4-9649-11f664136731" providerId="ADAL" clId="{6EC0E5C5-ECA7-2B40-BBD2-6EA61B06311D}" dt="2022-06-02T13:02:34.973" v="75" actId="20577"/>
        <pc:sldMkLst>
          <pc:docMk/>
          <pc:sldMk cId="450011491" sldId="261"/>
        </pc:sldMkLst>
        <pc:spChg chg="mod">
          <ac:chgData name="Gananand G Kini" userId="7e704cb4-ceca-45b4-9649-11f664136731" providerId="ADAL" clId="{6EC0E5C5-ECA7-2B40-BBD2-6EA61B06311D}" dt="2022-06-02T13:02:34.973" v="75" actId="20577"/>
          <ac:spMkLst>
            <pc:docMk/>
            <pc:sldMk cId="450011491" sldId="261"/>
            <ac:spMk id="3" creationId="{02DD74E7-E2EC-F34E-BF25-D3CEF5AD1650}"/>
          </ac:spMkLst>
        </pc:spChg>
      </pc:sldChg>
      <pc:sldChg chg="del">
        <pc:chgData name="Gananand G Kini" userId="7e704cb4-ceca-45b4-9649-11f664136731" providerId="ADAL" clId="{6EC0E5C5-ECA7-2B40-BBD2-6EA61B06311D}" dt="2022-06-02T13:07:02.697" v="81" actId="2696"/>
        <pc:sldMkLst>
          <pc:docMk/>
          <pc:sldMk cId="3742882044" sldId="265"/>
        </pc:sldMkLst>
      </pc:sldChg>
      <pc:sldChg chg="del">
        <pc:chgData name="Gananand G Kini" userId="7e704cb4-ceca-45b4-9649-11f664136731" providerId="ADAL" clId="{6EC0E5C5-ECA7-2B40-BBD2-6EA61B06311D}" dt="2022-06-02T13:07:02.697" v="81" actId="2696"/>
        <pc:sldMkLst>
          <pc:docMk/>
          <pc:sldMk cId="742579991" sldId="267"/>
        </pc:sldMkLst>
      </pc:sldChg>
      <pc:sldChg chg="del">
        <pc:chgData name="Gananand G Kini" userId="7e704cb4-ceca-45b4-9649-11f664136731" providerId="ADAL" clId="{6EC0E5C5-ECA7-2B40-BBD2-6EA61B06311D}" dt="2022-06-02T13:07:02.697" v="81" actId="2696"/>
        <pc:sldMkLst>
          <pc:docMk/>
          <pc:sldMk cId="2262497319" sldId="268"/>
        </pc:sldMkLst>
      </pc:sldChg>
      <pc:sldChg chg="del">
        <pc:chgData name="Gananand G Kini" userId="7e704cb4-ceca-45b4-9649-11f664136731" providerId="ADAL" clId="{6EC0E5C5-ECA7-2B40-BBD2-6EA61B06311D}" dt="2022-06-02T13:07:02.697" v="81" actId="2696"/>
        <pc:sldMkLst>
          <pc:docMk/>
          <pc:sldMk cId="1521709839" sldId="270"/>
        </pc:sldMkLst>
      </pc:sldChg>
      <pc:sldChg chg="modSp mod">
        <pc:chgData name="Gananand G Kini" userId="7e704cb4-ceca-45b4-9649-11f664136731" providerId="ADAL" clId="{6EC0E5C5-ECA7-2B40-BBD2-6EA61B06311D}" dt="2022-06-02T13:02:49.462" v="80" actId="20577"/>
        <pc:sldMkLst>
          <pc:docMk/>
          <pc:sldMk cId="604466117" sldId="271"/>
        </pc:sldMkLst>
        <pc:spChg chg="mod">
          <ac:chgData name="Gananand G Kini" userId="7e704cb4-ceca-45b4-9649-11f664136731" providerId="ADAL" clId="{6EC0E5C5-ECA7-2B40-BBD2-6EA61B06311D}" dt="2022-06-02T13:02:49.462" v="80" actId="20577"/>
          <ac:spMkLst>
            <pc:docMk/>
            <pc:sldMk cId="604466117" sldId="271"/>
            <ac:spMk id="2" creationId="{EBDCA74A-3141-9B4D-BB33-D320F37C039C}"/>
          </ac:spMkLst>
        </pc:spChg>
      </pc:sldChg>
      <pc:sldChg chg="del">
        <pc:chgData name="Gananand G Kini" userId="7e704cb4-ceca-45b4-9649-11f664136731" providerId="ADAL" clId="{6EC0E5C5-ECA7-2B40-BBD2-6EA61B06311D}" dt="2022-06-02T13:07:02.697" v="81" actId="2696"/>
        <pc:sldMkLst>
          <pc:docMk/>
          <pc:sldMk cId="3767349042" sldId="273"/>
        </pc:sldMkLst>
      </pc:sldChg>
      <pc:sldChg chg="modSp mod">
        <pc:chgData name="Gananand G Kini" userId="7e704cb4-ceca-45b4-9649-11f664136731" providerId="ADAL" clId="{6EC0E5C5-ECA7-2B40-BBD2-6EA61B06311D}" dt="2022-06-10T11:58:37.062" v="1115" actId="20577"/>
        <pc:sldMkLst>
          <pc:docMk/>
          <pc:sldMk cId="2878771369" sldId="337"/>
        </pc:sldMkLst>
        <pc:spChg chg="mod">
          <ac:chgData name="Gananand G Kini" userId="7e704cb4-ceca-45b4-9649-11f664136731" providerId="ADAL" clId="{6EC0E5C5-ECA7-2B40-BBD2-6EA61B06311D}" dt="2022-06-10T11:58:37.062" v="1115" actId="20577"/>
          <ac:spMkLst>
            <pc:docMk/>
            <pc:sldMk cId="2878771369" sldId="337"/>
            <ac:spMk id="3" creationId="{2DC901B9-6E8B-48EA-8D7F-A4D25C3199EC}"/>
          </ac:spMkLst>
        </pc:spChg>
      </pc:sldChg>
      <pc:sldChg chg="add">
        <pc:chgData name="Gananand G Kini" userId="7e704cb4-ceca-45b4-9649-11f664136731" providerId="ADAL" clId="{6EC0E5C5-ECA7-2B40-BBD2-6EA61B06311D}" dt="2022-06-10T11:54:30.666" v="937"/>
        <pc:sldMkLst>
          <pc:docMk/>
          <pc:sldMk cId="2788694280" sldId="345"/>
        </pc:sldMkLst>
      </pc:sldChg>
      <pc:sldChg chg="del">
        <pc:chgData name="Gananand G Kini" userId="7e704cb4-ceca-45b4-9649-11f664136731" providerId="ADAL" clId="{6EC0E5C5-ECA7-2B40-BBD2-6EA61B06311D}" dt="2022-06-10T11:54:22.265" v="936" actId="2696"/>
        <pc:sldMkLst>
          <pc:docMk/>
          <pc:sldMk cId="3414871681" sldId="345"/>
        </pc:sldMkLst>
      </pc:sldChg>
      <pc:sldChg chg="del">
        <pc:chgData name="Gananand G Kini" userId="7e704cb4-ceca-45b4-9649-11f664136731" providerId="ADAL" clId="{6EC0E5C5-ECA7-2B40-BBD2-6EA61B06311D}" dt="2022-06-10T11:54:22.265" v="936" actId="2696"/>
        <pc:sldMkLst>
          <pc:docMk/>
          <pc:sldMk cId="1461461298" sldId="347"/>
        </pc:sldMkLst>
      </pc:sldChg>
      <pc:sldChg chg="add">
        <pc:chgData name="Gananand G Kini" userId="7e704cb4-ceca-45b4-9649-11f664136731" providerId="ADAL" clId="{6EC0E5C5-ECA7-2B40-BBD2-6EA61B06311D}" dt="2022-06-10T11:54:30.666" v="937"/>
        <pc:sldMkLst>
          <pc:docMk/>
          <pc:sldMk cId="2228956009" sldId="347"/>
        </pc:sldMkLst>
      </pc:sldChg>
      <pc:sldChg chg="del">
        <pc:chgData name="Gananand G Kini" userId="7e704cb4-ceca-45b4-9649-11f664136731" providerId="ADAL" clId="{6EC0E5C5-ECA7-2B40-BBD2-6EA61B06311D}" dt="2022-06-02T13:07:02.697" v="81" actId="2696"/>
        <pc:sldMkLst>
          <pc:docMk/>
          <pc:sldMk cId="178240065" sldId="355"/>
        </pc:sldMkLst>
      </pc:sldChg>
      <pc:sldChg chg="del">
        <pc:chgData name="Gananand G Kini" userId="7e704cb4-ceca-45b4-9649-11f664136731" providerId="ADAL" clId="{6EC0E5C5-ECA7-2B40-BBD2-6EA61B06311D}" dt="2022-06-02T13:07:02.697" v="81" actId="2696"/>
        <pc:sldMkLst>
          <pc:docMk/>
          <pc:sldMk cId="2335701375" sldId="360"/>
        </pc:sldMkLst>
      </pc:sldChg>
      <pc:sldChg chg="modSp setBg">
        <pc:chgData name="Gananand G Kini" userId="7e704cb4-ceca-45b4-9649-11f664136731" providerId="ADAL" clId="{6EC0E5C5-ECA7-2B40-BBD2-6EA61B06311D}" dt="2022-06-09T18:16:53.575" v="420"/>
        <pc:sldMkLst>
          <pc:docMk/>
          <pc:sldMk cId="3906967755" sldId="361"/>
        </pc:sldMkLst>
        <pc:spChg chg="mod">
          <ac:chgData name="Gananand G Kini" userId="7e704cb4-ceca-45b4-9649-11f664136731" providerId="ADAL" clId="{6EC0E5C5-ECA7-2B40-BBD2-6EA61B06311D}" dt="2022-06-09T18:16:53.575" v="420"/>
          <ac:spMkLst>
            <pc:docMk/>
            <pc:sldMk cId="3906967755" sldId="361"/>
            <ac:spMk id="2" creationId="{C2D66036-B27B-49DD-8F20-33FF6A6465B2}"/>
          </ac:spMkLst>
        </pc:spChg>
        <pc:spChg chg="mod">
          <ac:chgData name="Gananand G Kini" userId="7e704cb4-ceca-45b4-9649-11f664136731" providerId="ADAL" clId="{6EC0E5C5-ECA7-2B40-BBD2-6EA61B06311D}" dt="2022-06-09T18:16:53.575" v="420"/>
          <ac:spMkLst>
            <pc:docMk/>
            <pc:sldMk cId="3906967755" sldId="361"/>
            <ac:spMk id="3" creationId="{FB599D99-C0B9-495E-80BE-11465388ACE9}"/>
          </ac:spMkLst>
        </pc:spChg>
      </pc:sldChg>
      <pc:sldChg chg="modSp mod setBg">
        <pc:chgData name="Gananand G Kini" userId="7e704cb4-ceca-45b4-9649-11f664136731" providerId="ADAL" clId="{6EC0E5C5-ECA7-2B40-BBD2-6EA61B06311D}" dt="2022-06-09T18:16:56.438" v="422" actId="27636"/>
        <pc:sldMkLst>
          <pc:docMk/>
          <pc:sldMk cId="3808583288" sldId="362"/>
        </pc:sldMkLst>
        <pc:spChg chg="mod">
          <ac:chgData name="Gananand G Kini" userId="7e704cb4-ceca-45b4-9649-11f664136731" providerId="ADAL" clId="{6EC0E5C5-ECA7-2B40-BBD2-6EA61B06311D}" dt="2022-06-09T18:16:56.370" v="421"/>
          <ac:spMkLst>
            <pc:docMk/>
            <pc:sldMk cId="3808583288" sldId="362"/>
            <ac:spMk id="2" creationId="{F533A609-4188-4B63-8113-C478CD839E54}"/>
          </ac:spMkLst>
        </pc:spChg>
        <pc:spChg chg="mod">
          <ac:chgData name="Gananand G Kini" userId="7e704cb4-ceca-45b4-9649-11f664136731" providerId="ADAL" clId="{6EC0E5C5-ECA7-2B40-BBD2-6EA61B06311D}" dt="2022-06-09T18:16:56.438" v="422" actId="27636"/>
          <ac:spMkLst>
            <pc:docMk/>
            <pc:sldMk cId="3808583288" sldId="362"/>
            <ac:spMk id="3" creationId="{AE08E6DC-72F6-452F-93A7-3FCCA2BB9BFD}"/>
          </ac:spMkLst>
        </pc:spChg>
      </pc:sldChg>
      <pc:sldChg chg="modSp setBg">
        <pc:chgData name="Gananand G Kini" userId="7e704cb4-ceca-45b4-9649-11f664136731" providerId="ADAL" clId="{6EC0E5C5-ECA7-2B40-BBD2-6EA61B06311D}" dt="2022-06-09T18:16:59.116" v="423"/>
        <pc:sldMkLst>
          <pc:docMk/>
          <pc:sldMk cId="2696157842" sldId="363"/>
        </pc:sldMkLst>
        <pc:spChg chg="mod">
          <ac:chgData name="Gananand G Kini" userId="7e704cb4-ceca-45b4-9649-11f664136731" providerId="ADAL" clId="{6EC0E5C5-ECA7-2B40-BBD2-6EA61B06311D}" dt="2022-06-09T18:16:59.116" v="423"/>
          <ac:spMkLst>
            <pc:docMk/>
            <pc:sldMk cId="2696157842" sldId="363"/>
            <ac:spMk id="2" creationId="{7B5B8D33-F215-4BBC-84A9-FB61C6D0DDB4}"/>
          </ac:spMkLst>
        </pc:spChg>
        <pc:spChg chg="mod">
          <ac:chgData name="Gananand G Kini" userId="7e704cb4-ceca-45b4-9649-11f664136731" providerId="ADAL" clId="{6EC0E5C5-ECA7-2B40-BBD2-6EA61B06311D}" dt="2022-06-09T18:16:59.116" v="423"/>
          <ac:spMkLst>
            <pc:docMk/>
            <pc:sldMk cId="2696157842" sldId="363"/>
            <ac:spMk id="3" creationId="{DC8D96C5-2719-4BFC-A838-A0634F6BEFC8}"/>
          </ac:spMkLst>
        </pc:spChg>
      </pc:sldChg>
      <pc:sldChg chg="del">
        <pc:chgData name="Gananand G Kini" userId="7e704cb4-ceca-45b4-9649-11f664136731" providerId="ADAL" clId="{6EC0E5C5-ECA7-2B40-BBD2-6EA61B06311D}" dt="2022-06-02T13:07:09.054" v="82" actId="2696"/>
        <pc:sldMkLst>
          <pc:docMk/>
          <pc:sldMk cId="686738856" sldId="365"/>
        </pc:sldMkLst>
      </pc:sldChg>
      <pc:sldChg chg="del">
        <pc:chgData name="Gananand G Kini" userId="7e704cb4-ceca-45b4-9649-11f664136731" providerId="ADAL" clId="{6EC0E5C5-ECA7-2B40-BBD2-6EA61B06311D}" dt="2022-06-02T13:07:02.697" v="81" actId="2696"/>
        <pc:sldMkLst>
          <pc:docMk/>
          <pc:sldMk cId="1828028226" sldId="366"/>
        </pc:sldMkLst>
      </pc:sldChg>
      <pc:sldChg chg="del">
        <pc:chgData name="Gananand G Kini" userId="7e704cb4-ceca-45b4-9649-11f664136731" providerId="ADAL" clId="{6EC0E5C5-ECA7-2B40-BBD2-6EA61B06311D}" dt="2022-06-02T13:07:02.697" v="81" actId="2696"/>
        <pc:sldMkLst>
          <pc:docMk/>
          <pc:sldMk cId="3295795597" sldId="370"/>
        </pc:sldMkLst>
      </pc:sldChg>
      <pc:sldChg chg="modSp add mod">
        <pc:chgData name="Gananand G Kini" userId="7e704cb4-ceca-45b4-9649-11f664136731" providerId="ADAL" clId="{6EC0E5C5-ECA7-2B40-BBD2-6EA61B06311D}" dt="2022-06-10T12:37:43.696" v="1116" actId="6549"/>
        <pc:sldMkLst>
          <pc:docMk/>
          <pc:sldMk cId="558102379" sldId="371"/>
        </pc:sldMkLst>
        <pc:spChg chg="mod">
          <ac:chgData name="Gananand G Kini" userId="7e704cb4-ceca-45b4-9649-11f664136731" providerId="ADAL" clId="{6EC0E5C5-ECA7-2B40-BBD2-6EA61B06311D}" dt="2022-06-10T12:37:43.696" v="1116" actId="6549"/>
          <ac:spMkLst>
            <pc:docMk/>
            <pc:sldMk cId="558102379" sldId="371"/>
            <ac:spMk id="7" creationId="{4BA58CDD-EAB3-D5DB-68DC-F1AD8B799535}"/>
          </ac:spMkLst>
        </pc:spChg>
      </pc:sldChg>
      <pc:sldChg chg="del">
        <pc:chgData name="Gananand G Kini" userId="7e704cb4-ceca-45b4-9649-11f664136731" providerId="ADAL" clId="{6EC0E5C5-ECA7-2B40-BBD2-6EA61B06311D}" dt="2022-06-10T11:54:22.265" v="936" actId="2696"/>
        <pc:sldMkLst>
          <pc:docMk/>
          <pc:sldMk cId="1677381356" sldId="371"/>
        </pc:sldMkLst>
      </pc:sldChg>
      <pc:sldChg chg="del">
        <pc:chgData name="Gananand G Kini" userId="7e704cb4-ceca-45b4-9649-11f664136731" providerId="ADAL" clId="{6EC0E5C5-ECA7-2B40-BBD2-6EA61B06311D}" dt="2022-06-02T13:07:09.054" v="82" actId="2696"/>
        <pc:sldMkLst>
          <pc:docMk/>
          <pc:sldMk cId="2301456456" sldId="374"/>
        </pc:sldMkLst>
      </pc:sldChg>
      <pc:sldChg chg="del">
        <pc:chgData name="Gananand G Kini" userId="7e704cb4-ceca-45b4-9649-11f664136731" providerId="ADAL" clId="{6EC0E5C5-ECA7-2B40-BBD2-6EA61B06311D}" dt="2022-06-02T13:07:09.054" v="82" actId="2696"/>
        <pc:sldMkLst>
          <pc:docMk/>
          <pc:sldMk cId="1379117240" sldId="375"/>
        </pc:sldMkLst>
      </pc:sldChg>
      <pc:sldChg chg="del">
        <pc:chgData name="Gananand G Kini" userId="7e704cb4-ceca-45b4-9649-11f664136731" providerId="ADAL" clId="{6EC0E5C5-ECA7-2B40-BBD2-6EA61B06311D}" dt="2022-06-02T13:07:09.054" v="82" actId="2696"/>
        <pc:sldMkLst>
          <pc:docMk/>
          <pc:sldMk cId="414317889" sldId="376"/>
        </pc:sldMkLst>
      </pc:sldChg>
      <pc:sldChg chg="del">
        <pc:chgData name="Gananand G Kini" userId="7e704cb4-ceca-45b4-9649-11f664136731" providerId="ADAL" clId="{6EC0E5C5-ECA7-2B40-BBD2-6EA61B06311D}" dt="2022-06-10T11:54:22.265" v="936" actId="2696"/>
        <pc:sldMkLst>
          <pc:docMk/>
          <pc:sldMk cId="535637520" sldId="377"/>
        </pc:sldMkLst>
      </pc:sldChg>
      <pc:sldChg chg="add">
        <pc:chgData name="Gananand G Kini" userId="7e704cb4-ceca-45b4-9649-11f664136731" providerId="ADAL" clId="{6EC0E5C5-ECA7-2B40-BBD2-6EA61B06311D}" dt="2022-06-10T11:54:30.666" v="937"/>
        <pc:sldMkLst>
          <pc:docMk/>
          <pc:sldMk cId="4283843334" sldId="377"/>
        </pc:sldMkLst>
      </pc:sldChg>
      <pc:sldChg chg="add">
        <pc:chgData name="Gananand G Kini" userId="7e704cb4-ceca-45b4-9649-11f664136731" providerId="ADAL" clId="{6EC0E5C5-ECA7-2B40-BBD2-6EA61B06311D}" dt="2022-06-10T11:54:30.666" v="937"/>
        <pc:sldMkLst>
          <pc:docMk/>
          <pc:sldMk cId="2214168868" sldId="378"/>
        </pc:sldMkLst>
      </pc:sldChg>
      <pc:sldChg chg="del">
        <pc:chgData name="Gananand G Kini" userId="7e704cb4-ceca-45b4-9649-11f664136731" providerId="ADAL" clId="{6EC0E5C5-ECA7-2B40-BBD2-6EA61B06311D}" dt="2022-06-10T11:54:22.265" v="936" actId="2696"/>
        <pc:sldMkLst>
          <pc:docMk/>
          <pc:sldMk cId="2508049106" sldId="378"/>
        </pc:sldMkLst>
      </pc:sldChg>
      <pc:sldChg chg="add">
        <pc:chgData name="Gananand G Kini" userId="7e704cb4-ceca-45b4-9649-11f664136731" providerId="ADAL" clId="{6EC0E5C5-ECA7-2B40-BBD2-6EA61B06311D}" dt="2022-06-10T11:54:30.666" v="937"/>
        <pc:sldMkLst>
          <pc:docMk/>
          <pc:sldMk cId="3121503376" sldId="379"/>
        </pc:sldMkLst>
      </pc:sldChg>
      <pc:sldChg chg="del">
        <pc:chgData name="Gananand G Kini" userId="7e704cb4-ceca-45b4-9649-11f664136731" providerId="ADAL" clId="{6EC0E5C5-ECA7-2B40-BBD2-6EA61B06311D}" dt="2022-06-10T11:54:22.265" v="936" actId="2696"/>
        <pc:sldMkLst>
          <pc:docMk/>
          <pc:sldMk cId="3715937678" sldId="379"/>
        </pc:sldMkLst>
      </pc:sldChg>
      <pc:sldChg chg="del">
        <pc:chgData name="Gananand G Kini" userId="7e704cb4-ceca-45b4-9649-11f664136731" providerId="ADAL" clId="{6EC0E5C5-ECA7-2B40-BBD2-6EA61B06311D}" dt="2022-06-10T11:54:22.265" v="936" actId="2696"/>
        <pc:sldMkLst>
          <pc:docMk/>
          <pc:sldMk cId="1479922419" sldId="381"/>
        </pc:sldMkLst>
      </pc:sldChg>
      <pc:sldChg chg="add">
        <pc:chgData name="Gananand G Kini" userId="7e704cb4-ceca-45b4-9649-11f664136731" providerId="ADAL" clId="{6EC0E5C5-ECA7-2B40-BBD2-6EA61B06311D}" dt="2022-06-10T11:54:30.666" v="937"/>
        <pc:sldMkLst>
          <pc:docMk/>
          <pc:sldMk cId="4261715974" sldId="381"/>
        </pc:sldMkLst>
      </pc:sldChg>
      <pc:sldChg chg="del">
        <pc:chgData name="Gananand G Kini" userId="7e704cb4-ceca-45b4-9649-11f664136731" providerId="ADAL" clId="{6EC0E5C5-ECA7-2B40-BBD2-6EA61B06311D}" dt="2022-06-10T11:54:22.265" v="936" actId="2696"/>
        <pc:sldMkLst>
          <pc:docMk/>
          <pc:sldMk cId="1509825142" sldId="382"/>
        </pc:sldMkLst>
      </pc:sldChg>
      <pc:sldChg chg="add">
        <pc:chgData name="Gananand G Kini" userId="7e704cb4-ceca-45b4-9649-11f664136731" providerId="ADAL" clId="{6EC0E5C5-ECA7-2B40-BBD2-6EA61B06311D}" dt="2022-06-10T11:54:30.666" v="937"/>
        <pc:sldMkLst>
          <pc:docMk/>
          <pc:sldMk cId="3799626074" sldId="382"/>
        </pc:sldMkLst>
      </pc:sldChg>
      <pc:sldChg chg="modSp new mod setBg">
        <pc:chgData name="Gananand G Kini" userId="7e704cb4-ceca-45b4-9649-11f664136731" providerId="ADAL" clId="{6EC0E5C5-ECA7-2B40-BBD2-6EA61B06311D}" dt="2022-06-10T11:54:09.219" v="935" actId="20577"/>
        <pc:sldMkLst>
          <pc:docMk/>
          <pc:sldMk cId="2472330023" sldId="391"/>
        </pc:sldMkLst>
        <pc:spChg chg="mod">
          <ac:chgData name="Gananand G Kini" userId="7e704cb4-ceca-45b4-9649-11f664136731" providerId="ADAL" clId="{6EC0E5C5-ECA7-2B40-BBD2-6EA61B06311D}" dt="2022-06-10T11:53:37.791" v="923"/>
          <ac:spMkLst>
            <pc:docMk/>
            <pc:sldMk cId="2472330023" sldId="391"/>
            <ac:spMk id="2" creationId="{0949CB30-3E83-A4E5-2358-772D24539B11}"/>
          </ac:spMkLst>
        </pc:spChg>
        <pc:spChg chg="mod">
          <ac:chgData name="Gananand G Kini" userId="7e704cb4-ceca-45b4-9649-11f664136731" providerId="ADAL" clId="{6EC0E5C5-ECA7-2B40-BBD2-6EA61B06311D}" dt="2022-06-10T11:54:09.219" v="935" actId="20577"/>
          <ac:spMkLst>
            <pc:docMk/>
            <pc:sldMk cId="2472330023" sldId="391"/>
            <ac:spMk id="3" creationId="{2CC0BA60-4A0F-E31D-8D7F-53AF04201425}"/>
          </ac:spMkLst>
        </pc:spChg>
        <pc:spChg chg="mod">
          <ac:chgData name="Gananand G Kini" userId="7e704cb4-ceca-45b4-9649-11f664136731" providerId="ADAL" clId="{6EC0E5C5-ECA7-2B40-BBD2-6EA61B06311D}" dt="2022-06-10T11:53:37.791" v="923"/>
          <ac:spMkLst>
            <pc:docMk/>
            <pc:sldMk cId="2472330023" sldId="391"/>
            <ac:spMk id="4" creationId="{13BC6B61-F33E-9366-50F0-402DF64E667A}"/>
          </ac:spMkLst>
        </pc:spChg>
      </pc:sldChg>
      <pc:sldChg chg="del">
        <pc:chgData name="Gananand G Kini" userId="7e704cb4-ceca-45b4-9649-11f664136731" providerId="ADAL" clId="{6EC0E5C5-ECA7-2B40-BBD2-6EA61B06311D}" dt="2022-06-10T11:54:22.265" v="936" actId="2696"/>
        <pc:sldMkLst>
          <pc:docMk/>
          <pc:sldMk cId="2135820423" sldId="392"/>
        </pc:sldMkLst>
      </pc:sldChg>
      <pc:sldChg chg="add">
        <pc:chgData name="Gananand G Kini" userId="7e704cb4-ceca-45b4-9649-11f664136731" providerId="ADAL" clId="{6EC0E5C5-ECA7-2B40-BBD2-6EA61B06311D}" dt="2022-06-10T11:54:30.666" v="937"/>
        <pc:sldMkLst>
          <pc:docMk/>
          <pc:sldMk cId="3505654489" sldId="392"/>
        </pc:sldMkLst>
      </pc:sldChg>
      <pc:sldChg chg="add">
        <pc:chgData name="Gananand G Kini" userId="7e704cb4-ceca-45b4-9649-11f664136731" providerId="ADAL" clId="{6EC0E5C5-ECA7-2B40-BBD2-6EA61B06311D}" dt="2022-06-10T11:54:30.666" v="937"/>
        <pc:sldMkLst>
          <pc:docMk/>
          <pc:sldMk cId="2127961220" sldId="393"/>
        </pc:sldMkLst>
      </pc:sldChg>
      <pc:sldChg chg="del">
        <pc:chgData name="Gananand G Kini" userId="7e704cb4-ceca-45b4-9649-11f664136731" providerId="ADAL" clId="{6EC0E5C5-ECA7-2B40-BBD2-6EA61B06311D}" dt="2022-06-10T11:54:22.265" v="936" actId="2696"/>
        <pc:sldMkLst>
          <pc:docMk/>
          <pc:sldMk cId="2525101230" sldId="393"/>
        </pc:sldMkLst>
      </pc:sldChg>
      <pc:sldMasterChg chg="del delSldLayout">
        <pc:chgData name="Gananand G Kini" userId="7e704cb4-ceca-45b4-9649-11f664136731" providerId="ADAL" clId="{6EC0E5C5-ECA7-2B40-BBD2-6EA61B06311D}" dt="2022-06-02T13:07:02.697" v="81" actId="2696"/>
        <pc:sldMasterMkLst>
          <pc:docMk/>
          <pc:sldMasterMk cId="837970930" sldId="2147483697"/>
        </pc:sldMasterMkLst>
        <pc:sldLayoutChg chg="del">
          <pc:chgData name="Gananand G Kini" userId="7e704cb4-ceca-45b4-9649-11f664136731" providerId="ADAL" clId="{6EC0E5C5-ECA7-2B40-BBD2-6EA61B06311D}" dt="2022-06-02T13:07:02.697" v="81" actId="2696"/>
          <pc:sldLayoutMkLst>
            <pc:docMk/>
            <pc:sldMasterMk cId="837970930" sldId="2147483697"/>
            <pc:sldLayoutMk cId="1136990787" sldId="2147483698"/>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668174515" sldId="2147483699"/>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663670838" sldId="2147483700"/>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979031284" sldId="2147483701"/>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943559938" sldId="2147483702"/>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110865117" sldId="2147483703"/>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2453736793" sldId="2147483704"/>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591268138" sldId="2147483705"/>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428032473" sldId="2147483706"/>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827189926" sldId="2147483707"/>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230824158" sldId="2147483708"/>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181111812" sldId="2147483709"/>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080723658" sldId="2147483710"/>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551361258" sldId="2147483711"/>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2110891929" sldId="2147483712"/>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65578345" sldId="2147483713"/>
          </pc:sldLayoutMkLst>
        </pc:sldLayoutChg>
        <pc:sldLayoutChg chg="del">
          <pc:chgData name="Gananand G Kini" userId="7e704cb4-ceca-45b4-9649-11f664136731" providerId="ADAL" clId="{6EC0E5C5-ECA7-2B40-BBD2-6EA61B06311D}" dt="2022-06-02T13:07:02.697" v="81" actId="2696"/>
          <pc:sldLayoutMkLst>
            <pc:docMk/>
            <pc:sldMasterMk cId="837970930" sldId="2147483697"/>
            <pc:sldLayoutMk cId="3390157058" sldId="2147483714"/>
          </pc:sldLayoutMkLst>
        </pc:sldLayoutChg>
      </pc:sldMasterChg>
    </pc:docChg>
  </pc:docChgLst>
  <pc:docChgLst>
    <pc:chgData name="Steven M Christey" userId="S::coley@mitre.org::f24da668-4c1f-41c0-850e-113e2bdf78cf" providerId="AD" clId="Web-{85F5530F-1F53-14AD-D1F5-2B9B91C4D2EC}"/>
    <pc:docChg chg="modSld">
      <pc:chgData name="Steven M Christey" userId="S::coley@mitre.org::f24da668-4c1f-41c0-850e-113e2bdf78cf" providerId="AD" clId="Web-{85F5530F-1F53-14AD-D1F5-2B9B91C4D2EC}" dt="2022-07-15T15:29:30.058" v="2" actId="20577"/>
      <pc:docMkLst>
        <pc:docMk/>
      </pc:docMkLst>
      <pc:sldChg chg="modSp">
        <pc:chgData name="Steven M Christey" userId="S::coley@mitre.org::f24da668-4c1f-41c0-850e-113e2bdf78cf" providerId="AD" clId="Web-{85F5530F-1F53-14AD-D1F5-2B9B91C4D2EC}" dt="2022-07-15T15:29:30.058" v="2" actId="20577"/>
        <pc:sldMkLst>
          <pc:docMk/>
          <pc:sldMk cId="2623002088" sldId="257"/>
        </pc:sldMkLst>
        <pc:spChg chg="mod">
          <ac:chgData name="Steven M Christey" userId="S::coley@mitre.org::f24da668-4c1f-41c0-850e-113e2bdf78cf" providerId="AD" clId="Web-{85F5530F-1F53-14AD-D1F5-2B9B91C4D2EC}" dt="2022-07-15T15:29:30.058" v="2" actId="20577"/>
          <ac:spMkLst>
            <pc:docMk/>
            <pc:sldMk cId="2623002088" sldId="257"/>
            <ac:spMk id="6" creationId="{4E495207-35DE-46E2-B7DB-F31265C44A28}"/>
          </ac:spMkLst>
        </pc:spChg>
      </pc:sldChg>
    </pc:docChg>
  </pc:docChgLst>
  <pc:docChgLst>
    <pc:chgData name="Gananand G Kini" userId="S::gkini@mitre.org::7e704cb4-ceca-45b4-9649-11f664136731" providerId="AD" clId="Web-{BACEBDE5-56EB-4DC4-AC96-F6594168CE8E}"/>
    <pc:docChg chg="addSld modSld sldOrd">
      <pc:chgData name="Gananand G Kini" userId="S::gkini@mitre.org::7e704cb4-ceca-45b4-9649-11f664136731" providerId="AD" clId="Web-{BACEBDE5-56EB-4DC4-AC96-F6594168CE8E}" dt="2022-03-18T14:02:04.238" v="123" actId="20577"/>
      <pc:docMkLst>
        <pc:docMk/>
      </pc:docMkLst>
      <pc:sldChg chg="modSp modCm">
        <pc:chgData name="Gananand G Kini" userId="S::gkini@mitre.org::7e704cb4-ceca-45b4-9649-11f664136731" providerId="AD" clId="Web-{BACEBDE5-56EB-4DC4-AC96-F6594168CE8E}" dt="2022-03-18T14:01:13.689" v="95" actId="20577"/>
        <pc:sldMkLst>
          <pc:docMk/>
          <pc:sldMk cId="419829132" sldId="259"/>
        </pc:sldMkLst>
        <pc:spChg chg="mod">
          <ac:chgData name="Gananand G Kini" userId="S::gkini@mitre.org::7e704cb4-ceca-45b4-9649-11f664136731" providerId="AD" clId="Web-{BACEBDE5-56EB-4DC4-AC96-F6594168CE8E}" dt="2022-03-18T14:01:13.689" v="95" actId="20577"/>
          <ac:spMkLst>
            <pc:docMk/>
            <pc:sldMk cId="419829132" sldId="259"/>
            <ac:spMk id="3" creationId="{82D362E5-07C7-4CAA-BC75-79276F7A517C}"/>
          </ac:spMkLst>
        </pc:spChg>
      </pc:sldChg>
      <pc:sldChg chg="modSp ord">
        <pc:chgData name="Gananand G Kini" userId="S::gkini@mitre.org::7e704cb4-ceca-45b4-9649-11f664136731" providerId="AD" clId="Web-{BACEBDE5-56EB-4DC4-AC96-F6594168CE8E}" dt="2022-03-18T14:00:27.360" v="27"/>
        <pc:sldMkLst>
          <pc:docMk/>
          <pc:sldMk cId="4232308199" sldId="275"/>
        </pc:sldMkLst>
        <pc:spChg chg="mod">
          <ac:chgData name="Gananand G Kini" userId="S::gkini@mitre.org::7e704cb4-ceca-45b4-9649-11f664136731" providerId="AD" clId="Web-{BACEBDE5-56EB-4DC4-AC96-F6594168CE8E}" dt="2022-03-18T14:00:16.907" v="25" actId="20577"/>
          <ac:spMkLst>
            <pc:docMk/>
            <pc:sldMk cId="4232308199" sldId="275"/>
            <ac:spMk id="3" creationId="{C6214ED3-1C88-2643-9C77-37FE7651FC39}"/>
          </ac:spMkLst>
        </pc:spChg>
      </pc:sldChg>
      <pc:sldChg chg="modSp">
        <pc:chgData name="Gananand G Kini" userId="S::gkini@mitre.org::7e704cb4-ceca-45b4-9649-11f664136731" providerId="AD" clId="Web-{BACEBDE5-56EB-4DC4-AC96-F6594168CE8E}" dt="2022-03-18T14:00:12.110" v="22" actId="20577"/>
        <pc:sldMkLst>
          <pc:docMk/>
          <pc:sldMk cId="756396152" sldId="332"/>
        </pc:sldMkLst>
        <pc:spChg chg="mod">
          <ac:chgData name="Gananand G Kini" userId="S::gkini@mitre.org::7e704cb4-ceca-45b4-9649-11f664136731" providerId="AD" clId="Web-{BACEBDE5-56EB-4DC4-AC96-F6594168CE8E}" dt="2022-03-18T14:00:12.110" v="22" actId="20577"/>
          <ac:spMkLst>
            <pc:docMk/>
            <pc:sldMk cId="756396152" sldId="332"/>
            <ac:spMk id="3" creationId="{C6214ED3-1C88-2643-9C77-37FE7651FC39}"/>
          </ac:spMkLst>
        </pc:spChg>
      </pc:sldChg>
      <pc:sldChg chg="ord">
        <pc:chgData name="Gananand G Kini" userId="S::gkini@mitre.org::7e704cb4-ceca-45b4-9649-11f664136731" providerId="AD" clId="Web-{BACEBDE5-56EB-4DC4-AC96-F6594168CE8E}" dt="2022-03-18T14:00:27.360" v="26"/>
        <pc:sldMkLst>
          <pc:docMk/>
          <pc:sldMk cId="3695425784" sldId="333"/>
        </pc:sldMkLst>
      </pc:sldChg>
      <pc:sldChg chg="modSp">
        <pc:chgData name="Gananand G Kini" userId="S::gkini@mitre.org::7e704cb4-ceca-45b4-9649-11f664136731" providerId="AD" clId="Web-{BACEBDE5-56EB-4DC4-AC96-F6594168CE8E}" dt="2022-03-18T14:02:04.238" v="123" actId="20577"/>
        <pc:sldMkLst>
          <pc:docMk/>
          <pc:sldMk cId="2589333168" sldId="335"/>
        </pc:sldMkLst>
        <pc:spChg chg="mod">
          <ac:chgData name="Gananand G Kini" userId="S::gkini@mitre.org::7e704cb4-ceca-45b4-9649-11f664136731" providerId="AD" clId="Web-{BACEBDE5-56EB-4DC4-AC96-F6594168CE8E}" dt="2022-03-18T14:02:04.238" v="123" actId="20577"/>
          <ac:spMkLst>
            <pc:docMk/>
            <pc:sldMk cId="2589333168" sldId="335"/>
            <ac:spMk id="3" creationId="{4C6C4497-B7DE-4E7D-B177-8C268CFC1B4E}"/>
          </ac:spMkLst>
        </pc:spChg>
      </pc:sldChg>
      <pc:sldChg chg="modSp">
        <pc:chgData name="Gananand G Kini" userId="S::gkini@mitre.org::7e704cb4-ceca-45b4-9649-11f664136731" providerId="AD" clId="Web-{BACEBDE5-56EB-4DC4-AC96-F6594168CE8E}" dt="2022-03-18T13:59:40.094" v="19" actId="20577"/>
        <pc:sldMkLst>
          <pc:docMk/>
          <pc:sldMk cId="993464899" sldId="336"/>
        </pc:sldMkLst>
        <pc:spChg chg="mod">
          <ac:chgData name="Gananand G Kini" userId="S::gkini@mitre.org::7e704cb4-ceca-45b4-9649-11f664136731" providerId="AD" clId="Web-{BACEBDE5-56EB-4DC4-AC96-F6594168CE8E}" dt="2022-03-18T13:59:40.094" v="19" actId="20577"/>
          <ac:spMkLst>
            <pc:docMk/>
            <pc:sldMk cId="993464899" sldId="336"/>
            <ac:spMk id="3" creationId="{F4560989-1D7A-4725-966B-B7D121B7039A}"/>
          </ac:spMkLst>
        </pc:spChg>
      </pc:sldChg>
      <pc:sldChg chg="modSp add replId">
        <pc:chgData name="Gananand G Kini" userId="S::gkini@mitre.org::7e704cb4-ceca-45b4-9649-11f664136731" providerId="AD" clId="Web-{BACEBDE5-56EB-4DC4-AC96-F6594168CE8E}" dt="2022-03-18T14:00:52.986" v="63" actId="20577"/>
        <pc:sldMkLst>
          <pc:docMk/>
          <pc:sldMk cId="2765630367" sldId="344"/>
        </pc:sldMkLst>
        <pc:spChg chg="mod">
          <ac:chgData name="Gananand G Kini" userId="S::gkini@mitre.org::7e704cb4-ceca-45b4-9649-11f664136731" providerId="AD" clId="Web-{BACEBDE5-56EB-4DC4-AC96-F6594168CE8E}" dt="2022-03-18T14:00:52.986" v="63" actId="20577"/>
          <ac:spMkLst>
            <pc:docMk/>
            <pc:sldMk cId="2765630367" sldId="344"/>
            <ac:spMk id="3" creationId="{C6214ED3-1C88-2643-9C77-37FE7651FC39}"/>
          </ac:spMkLst>
        </pc:spChg>
      </pc:sldChg>
    </pc:docChg>
  </pc:docChgLst>
  <pc:docChgLst>
    <pc:chgData name="Bob Heinemann" userId="S::rheinemann@mitre.org::2f06b177-d646-4aca-968e-b5dc5b6e5c99" providerId="AD" clId="Web-{EBAFCE72-B516-4C2B-8CE6-0AD513145DB5}"/>
    <pc:docChg chg="modSld">
      <pc:chgData name="Bob Heinemann" userId="S::rheinemann@mitre.org::2f06b177-d646-4aca-968e-b5dc5b6e5c99" providerId="AD" clId="Web-{EBAFCE72-B516-4C2B-8CE6-0AD513145DB5}" dt="2022-07-14T19:22:54.039" v="1" actId="20577"/>
      <pc:docMkLst>
        <pc:docMk/>
      </pc:docMkLst>
      <pc:sldChg chg="modSp">
        <pc:chgData name="Bob Heinemann" userId="S::rheinemann@mitre.org::2f06b177-d646-4aca-968e-b5dc5b6e5c99" providerId="AD" clId="Web-{EBAFCE72-B516-4C2B-8CE6-0AD513145DB5}" dt="2022-07-14T19:22:54.039" v="1" actId="20577"/>
        <pc:sldMkLst>
          <pc:docMk/>
          <pc:sldMk cId="1705676787" sldId="402"/>
        </pc:sldMkLst>
        <pc:spChg chg="mod">
          <ac:chgData name="Bob Heinemann" userId="S::rheinemann@mitre.org::2f06b177-d646-4aca-968e-b5dc5b6e5c99" providerId="AD" clId="Web-{EBAFCE72-B516-4C2B-8CE6-0AD513145DB5}" dt="2022-07-14T19:22:54.039" v="1" actId="20577"/>
          <ac:spMkLst>
            <pc:docMk/>
            <pc:sldMk cId="1705676787" sldId="402"/>
            <ac:spMk id="8" creationId="{C8BCF950-ECEA-FC05-DDE2-DB8E4153148E}"/>
          </ac:spMkLst>
        </pc:spChg>
      </pc:sldChg>
    </pc:docChg>
  </pc:docChgLst>
  <pc:docChgLst>
    <pc:chgData name="Steven Christey" userId="f24da668-4c1f-41c0-850e-113e2bdf78cf" providerId="ADAL" clId="{724001B3-53D5-4B5E-9E59-3E3ADA2A67A6}"/>
    <pc:docChg chg="undo redo custSel addSld delSld modSld sldOrd">
      <pc:chgData name="Steven Christey" userId="f24da668-4c1f-41c0-850e-113e2bdf78cf" providerId="ADAL" clId="{724001B3-53D5-4B5E-9E59-3E3ADA2A67A6}" dt="2022-06-10T15:05:58.027" v="1867"/>
      <pc:docMkLst>
        <pc:docMk/>
      </pc:docMkLst>
      <pc:sldChg chg="modSp mod">
        <pc:chgData name="Steven Christey" userId="f24da668-4c1f-41c0-850e-113e2bdf78cf" providerId="ADAL" clId="{724001B3-53D5-4B5E-9E59-3E3ADA2A67A6}" dt="2022-06-10T03:14:30.604" v="1802"/>
        <pc:sldMkLst>
          <pc:docMk/>
          <pc:sldMk cId="2623002088" sldId="257"/>
        </pc:sldMkLst>
        <pc:spChg chg="mod">
          <ac:chgData name="Steven Christey" userId="f24da668-4c1f-41c0-850e-113e2bdf78cf" providerId="ADAL" clId="{724001B3-53D5-4B5E-9E59-3E3ADA2A67A6}" dt="2022-06-10T03:14:30.604" v="1802"/>
          <ac:spMkLst>
            <pc:docMk/>
            <pc:sldMk cId="2623002088" sldId="257"/>
            <ac:spMk id="7" creationId="{EC64448E-58F0-47AA-B058-D0CEF188B231}"/>
          </ac:spMkLst>
        </pc:spChg>
      </pc:sldChg>
      <pc:sldChg chg="modSp mod">
        <pc:chgData name="Steven Christey" userId="f24da668-4c1f-41c0-850e-113e2bdf78cf" providerId="ADAL" clId="{724001B3-53D5-4B5E-9E59-3E3ADA2A67A6}" dt="2022-06-10T03:14:50.419" v="1810" actId="20577"/>
        <pc:sldMkLst>
          <pc:docMk/>
          <pc:sldMk cId="419829132" sldId="259"/>
        </pc:sldMkLst>
        <pc:spChg chg="mod">
          <ac:chgData name="Steven Christey" userId="f24da668-4c1f-41c0-850e-113e2bdf78cf" providerId="ADAL" clId="{724001B3-53D5-4B5E-9E59-3E3ADA2A67A6}" dt="2022-06-10T03:14:50.419" v="1810" actId="20577"/>
          <ac:spMkLst>
            <pc:docMk/>
            <pc:sldMk cId="419829132" sldId="259"/>
            <ac:spMk id="3" creationId="{82D362E5-07C7-4CAA-BC75-79276F7A517C}"/>
          </ac:spMkLst>
        </pc:spChg>
      </pc:sldChg>
      <pc:sldChg chg="modSp mod">
        <pc:chgData name="Steven Christey" userId="f24da668-4c1f-41c0-850e-113e2bdf78cf" providerId="ADAL" clId="{724001B3-53D5-4B5E-9E59-3E3ADA2A67A6}" dt="2022-06-10T03:15:30.477" v="1811" actId="2711"/>
        <pc:sldMkLst>
          <pc:docMk/>
          <pc:sldMk cId="2878771369" sldId="337"/>
        </pc:sldMkLst>
        <pc:spChg chg="mod">
          <ac:chgData name="Steven Christey" userId="f24da668-4c1f-41c0-850e-113e2bdf78cf" providerId="ADAL" clId="{724001B3-53D5-4B5E-9E59-3E3ADA2A67A6}" dt="2022-06-10T03:15:30.477" v="1811" actId="2711"/>
          <ac:spMkLst>
            <pc:docMk/>
            <pc:sldMk cId="2878771369" sldId="337"/>
            <ac:spMk id="3" creationId="{2DC901B9-6E8B-48EA-8D7F-A4D25C3199EC}"/>
          </ac:spMkLst>
        </pc:spChg>
      </pc:sldChg>
      <pc:sldChg chg="addSp delSp modSp mod">
        <pc:chgData name="Steven Christey" userId="f24da668-4c1f-41c0-850e-113e2bdf78cf" providerId="ADAL" clId="{724001B3-53D5-4B5E-9E59-3E3ADA2A67A6}" dt="2022-06-10T02:46:28.558" v="1098" actId="21"/>
        <pc:sldMkLst>
          <pc:docMk/>
          <pc:sldMk cId="3414871681" sldId="345"/>
        </pc:sldMkLst>
        <pc:spChg chg="add mod">
          <ac:chgData name="Steven Christey" userId="f24da668-4c1f-41c0-850e-113e2bdf78cf" providerId="ADAL" clId="{724001B3-53D5-4B5E-9E59-3E3ADA2A67A6}" dt="2022-06-10T02:46:28.558" v="1098" actId="21"/>
          <ac:spMkLst>
            <pc:docMk/>
            <pc:sldMk cId="3414871681" sldId="345"/>
            <ac:spMk id="5" creationId="{D77DFD11-4828-4383-13C4-371C05CE3965}"/>
          </ac:spMkLst>
        </pc:spChg>
        <pc:spChg chg="del mod">
          <ac:chgData name="Steven Christey" userId="f24da668-4c1f-41c0-850e-113e2bdf78cf" providerId="ADAL" clId="{724001B3-53D5-4B5E-9E59-3E3ADA2A67A6}" dt="2022-06-10T02:29:38.707" v="48" actId="478"/>
          <ac:spMkLst>
            <pc:docMk/>
            <pc:sldMk cId="3414871681" sldId="345"/>
            <ac:spMk id="8" creationId="{1195F833-6907-473B-BF6C-8E968754D28B}"/>
          </ac:spMkLst>
        </pc:spChg>
        <pc:graphicFrameChg chg="del">
          <ac:chgData name="Steven Christey" userId="f24da668-4c1f-41c0-850e-113e2bdf78cf" providerId="ADAL" clId="{724001B3-53D5-4B5E-9E59-3E3ADA2A67A6}" dt="2022-06-10T02:29:06.072" v="42" actId="478"/>
          <ac:graphicFrameMkLst>
            <pc:docMk/>
            <pc:sldMk cId="3414871681" sldId="345"/>
            <ac:graphicFrameMk id="7" creationId="{325FB99E-EE47-43B4-8111-F4B233DBFEBB}"/>
          </ac:graphicFrameMkLst>
        </pc:graphicFrameChg>
      </pc:sldChg>
      <pc:sldChg chg="modSp mod">
        <pc:chgData name="Steven Christey" userId="f24da668-4c1f-41c0-850e-113e2bdf78cf" providerId="ADAL" clId="{724001B3-53D5-4B5E-9E59-3E3ADA2A67A6}" dt="2022-06-10T02:51:01.022" v="1243" actId="14734"/>
        <pc:sldMkLst>
          <pc:docMk/>
          <pc:sldMk cId="1461461298" sldId="347"/>
        </pc:sldMkLst>
        <pc:graphicFrameChg chg="mod modGraphic">
          <ac:chgData name="Steven Christey" userId="f24da668-4c1f-41c0-850e-113e2bdf78cf" providerId="ADAL" clId="{724001B3-53D5-4B5E-9E59-3E3ADA2A67A6}" dt="2022-06-10T02:51:01.022" v="1243" actId="14734"/>
          <ac:graphicFrameMkLst>
            <pc:docMk/>
            <pc:sldMk cId="1461461298" sldId="347"/>
            <ac:graphicFrameMk id="7" creationId="{325FB99E-EE47-43B4-8111-F4B233DBFEBB}"/>
          </ac:graphicFrameMkLst>
        </pc:graphicFrameChg>
      </pc:sldChg>
      <pc:sldChg chg="modSp mod">
        <pc:chgData name="Steven Christey" userId="f24da668-4c1f-41c0-850e-113e2bdf78cf" providerId="ADAL" clId="{724001B3-53D5-4B5E-9E59-3E3ADA2A67A6}" dt="2022-06-10T02:51:20.518" v="1244" actId="14100"/>
        <pc:sldMkLst>
          <pc:docMk/>
          <pc:sldMk cId="535637520" sldId="377"/>
        </pc:sldMkLst>
        <pc:spChg chg="mod">
          <ac:chgData name="Steven Christey" userId="f24da668-4c1f-41c0-850e-113e2bdf78cf" providerId="ADAL" clId="{724001B3-53D5-4B5E-9E59-3E3ADA2A67A6}" dt="2022-06-10T02:51:20.518" v="1244" actId="14100"/>
          <ac:spMkLst>
            <pc:docMk/>
            <pc:sldMk cId="535637520" sldId="377"/>
            <ac:spMk id="3" creationId="{7C12B0E8-BD2F-D7D5-04A4-F75CF2E65CBE}"/>
          </ac:spMkLst>
        </pc:spChg>
      </pc:sldChg>
      <pc:sldChg chg="ord">
        <pc:chgData name="Steven Christey" userId="f24da668-4c1f-41c0-850e-113e2bdf78cf" providerId="ADAL" clId="{724001B3-53D5-4B5E-9E59-3E3ADA2A67A6}" dt="2022-06-10T15:05:58.027" v="1867"/>
        <pc:sldMkLst>
          <pc:docMk/>
          <pc:sldMk cId="4283843334" sldId="377"/>
        </pc:sldMkLst>
      </pc:sldChg>
      <pc:sldChg chg="modSp mod">
        <pc:chgData name="Steven Christey" userId="f24da668-4c1f-41c0-850e-113e2bdf78cf" providerId="ADAL" clId="{724001B3-53D5-4B5E-9E59-3E3ADA2A67A6}" dt="2022-06-10T02:52:00.878" v="1246"/>
        <pc:sldMkLst>
          <pc:docMk/>
          <pc:sldMk cId="2508049106" sldId="378"/>
        </pc:sldMkLst>
        <pc:spChg chg="mod">
          <ac:chgData name="Steven Christey" userId="f24da668-4c1f-41c0-850e-113e2bdf78cf" providerId="ADAL" clId="{724001B3-53D5-4B5E-9E59-3E3ADA2A67A6}" dt="2022-06-10T02:52:00.878" v="1246"/>
          <ac:spMkLst>
            <pc:docMk/>
            <pc:sldMk cId="2508049106" sldId="378"/>
            <ac:spMk id="3" creationId="{8AD541CB-C595-EFDA-25AA-5EDC9CC9673E}"/>
          </ac:spMkLst>
        </pc:spChg>
      </pc:sldChg>
      <pc:sldChg chg="modSp mod">
        <pc:chgData name="Steven Christey" userId="f24da668-4c1f-41c0-850e-113e2bdf78cf" providerId="ADAL" clId="{724001B3-53D5-4B5E-9E59-3E3ADA2A67A6}" dt="2022-06-10T02:52:11.134" v="1248"/>
        <pc:sldMkLst>
          <pc:docMk/>
          <pc:sldMk cId="3715937678" sldId="379"/>
        </pc:sldMkLst>
        <pc:spChg chg="mod">
          <ac:chgData name="Steven Christey" userId="f24da668-4c1f-41c0-850e-113e2bdf78cf" providerId="ADAL" clId="{724001B3-53D5-4B5E-9E59-3E3ADA2A67A6}" dt="2022-06-10T02:52:11.134" v="1248"/>
          <ac:spMkLst>
            <pc:docMk/>
            <pc:sldMk cId="3715937678" sldId="379"/>
            <ac:spMk id="3" creationId="{635127CB-37E3-1A9C-3BB9-C23C7ADD46AF}"/>
          </ac:spMkLst>
        </pc:spChg>
      </pc:sldChg>
      <pc:sldChg chg="modSp mod ord">
        <pc:chgData name="Steven Christey" userId="f24da668-4c1f-41c0-850e-113e2bdf78cf" providerId="ADAL" clId="{724001B3-53D5-4B5E-9E59-3E3ADA2A67A6}" dt="2022-06-10T02:44:45.290" v="993" actId="313"/>
        <pc:sldMkLst>
          <pc:docMk/>
          <pc:sldMk cId="1479922419" sldId="381"/>
        </pc:sldMkLst>
        <pc:spChg chg="mod">
          <ac:chgData name="Steven Christey" userId="f24da668-4c1f-41c0-850e-113e2bdf78cf" providerId="ADAL" clId="{724001B3-53D5-4B5E-9E59-3E3ADA2A67A6}" dt="2022-06-10T02:43:05.707" v="961" actId="20577"/>
          <ac:spMkLst>
            <pc:docMk/>
            <pc:sldMk cId="1479922419" sldId="381"/>
            <ac:spMk id="2" creationId="{5316699C-5FC6-5B9F-08C0-E5098FD5DB71}"/>
          </ac:spMkLst>
        </pc:spChg>
        <pc:spChg chg="mod">
          <ac:chgData name="Steven Christey" userId="f24da668-4c1f-41c0-850e-113e2bdf78cf" providerId="ADAL" clId="{724001B3-53D5-4B5E-9E59-3E3ADA2A67A6}" dt="2022-06-10T02:44:45.290" v="993" actId="313"/>
          <ac:spMkLst>
            <pc:docMk/>
            <pc:sldMk cId="1479922419" sldId="381"/>
            <ac:spMk id="3" creationId="{F331664C-580D-EBC0-6F7C-98FA9F38B81C}"/>
          </ac:spMkLst>
        </pc:spChg>
      </pc:sldChg>
      <pc:sldChg chg="modSp mod">
        <pc:chgData name="Steven Christey" userId="f24da668-4c1f-41c0-850e-113e2bdf78cf" providerId="ADAL" clId="{724001B3-53D5-4B5E-9E59-3E3ADA2A67A6}" dt="2022-06-10T02:54:51.639" v="1318" actId="20577"/>
        <pc:sldMkLst>
          <pc:docMk/>
          <pc:sldMk cId="1509825142" sldId="382"/>
        </pc:sldMkLst>
        <pc:spChg chg="mod">
          <ac:chgData name="Steven Christey" userId="f24da668-4c1f-41c0-850e-113e2bdf78cf" providerId="ADAL" clId="{724001B3-53D5-4B5E-9E59-3E3ADA2A67A6}" dt="2022-06-10T02:54:51.639" v="1318" actId="20577"/>
          <ac:spMkLst>
            <pc:docMk/>
            <pc:sldMk cId="1509825142" sldId="382"/>
            <ac:spMk id="3" creationId="{6E9FADFF-AABF-0A22-AF9C-7EEB6D078C6B}"/>
          </ac:spMkLst>
        </pc:spChg>
      </pc:sldChg>
      <pc:sldChg chg="modSp mod">
        <pc:chgData name="Steven Christey" userId="f24da668-4c1f-41c0-850e-113e2bdf78cf" providerId="ADAL" clId="{724001B3-53D5-4B5E-9E59-3E3ADA2A67A6}" dt="2022-06-10T03:09:38.512" v="1745" actId="20577"/>
        <pc:sldMkLst>
          <pc:docMk/>
          <pc:sldMk cId="2879982179" sldId="383"/>
        </pc:sldMkLst>
        <pc:spChg chg="mod">
          <ac:chgData name="Steven Christey" userId="f24da668-4c1f-41c0-850e-113e2bdf78cf" providerId="ADAL" clId="{724001B3-53D5-4B5E-9E59-3E3ADA2A67A6}" dt="2022-06-10T03:09:38.512" v="1745" actId="20577"/>
          <ac:spMkLst>
            <pc:docMk/>
            <pc:sldMk cId="2879982179" sldId="383"/>
            <ac:spMk id="3" creationId="{70D01D38-6590-143E-1E32-5015053F2580}"/>
          </ac:spMkLst>
        </pc:spChg>
      </pc:sldChg>
      <pc:sldChg chg="modSp mod">
        <pc:chgData name="Steven Christey" userId="f24da668-4c1f-41c0-850e-113e2bdf78cf" providerId="ADAL" clId="{724001B3-53D5-4B5E-9E59-3E3ADA2A67A6}" dt="2022-06-10T03:21:40.431" v="1865" actId="20577"/>
        <pc:sldMkLst>
          <pc:docMk/>
          <pc:sldMk cId="1328700162" sldId="390"/>
        </pc:sldMkLst>
        <pc:spChg chg="mod">
          <ac:chgData name="Steven Christey" userId="f24da668-4c1f-41c0-850e-113e2bdf78cf" providerId="ADAL" clId="{724001B3-53D5-4B5E-9E59-3E3ADA2A67A6}" dt="2022-06-10T03:21:40.431" v="1865" actId="20577"/>
          <ac:spMkLst>
            <pc:docMk/>
            <pc:sldMk cId="1328700162" sldId="390"/>
            <ac:spMk id="3" creationId="{39745FE5-632D-97EC-5C67-A76CF710E0A4}"/>
          </ac:spMkLst>
        </pc:spChg>
      </pc:sldChg>
      <pc:sldChg chg="add">
        <pc:chgData name="Steven Christey" userId="f24da668-4c1f-41c0-850e-113e2bdf78cf" providerId="ADAL" clId="{724001B3-53D5-4B5E-9E59-3E3ADA2A67A6}" dt="2022-06-10T02:29:00.924" v="41"/>
        <pc:sldMkLst>
          <pc:docMk/>
          <pc:sldMk cId="2135820423" sldId="392"/>
        </pc:sldMkLst>
      </pc:sldChg>
      <pc:sldChg chg="modSp new mod">
        <pc:chgData name="Steven Christey" userId="f24da668-4c1f-41c0-850e-113e2bdf78cf" providerId="ADAL" clId="{724001B3-53D5-4B5E-9E59-3E3ADA2A67A6}" dt="2022-06-10T02:46:02.664" v="1097" actId="20577"/>
        <pc:sldMkLst>
          <pc:docMk/>
          <pc:sldMk cId="2525101230" sldId="393"/>
        </pc:sldMkLst>
        <pc:spChg chg="mod">
          <ac:chgData name="Steven Christey" userId="f24da668-4c1f-41c0-850e-113e2bdf78cf" providerId="ADAL" clId="{724001B3-53D5-4B5E-9E59-3E3ADA2A67A6}" dt="2022-06-10T02:36:34.263" v="536" actId="20577"/>
          <ac:spMkLst>
            <pc:docMk/>
            <pc:sldMk cId="2525101230" sldId="393"/>
            <ac:spMk id="2" creationId="{A2B4F4DE-5371-9016-B307-53A84AF44EF1}"/>
          </ac:spMkLst>
        </pc:spChg>
        <pc:spChg chg="mod">
          <ac:chgData name="Steven Christey" userId="f24da668-4c1f-41c0-850e-113e2bdf78cf" providerId="ADAL" clId="{724001B3-53D5-4B5E-9E59-3E3ADA2A67A6}" dt="2022-06-10T02:46:02.664" v="1097" actId="20577"/>
          <ac:spMkLst>
            <pc:docMk/>
            <pc:sldMk cId="2525101230" sldId="393"/>
            <ac:spMk id="3" creationId="{1AE8F8F4-CA77-C16D-143E-A945E7EAF39E}"/>
          </ac:spMkLst>
        </pc:spChg>
      </pc:sldChg>
      <pc:sldChg chg="modSp new del mod">
        <pc:chgData name="Steven Christey" userId="f24da668-4c1f-41c0-850e-113e2bdf78cf" providerId="ADAL" clId="{724001B3-53D5-4B5E-9E59-3E3ADA2A67A6}" dt="2022-06-10T03:19:59.081" v="1864" actId="47"/>
        <pc:sldMkLst>
          <pc:docMk/>
          <pc:sldMk cId="2631780340" sldId="394"/>
        </pc:sldMkLst>
        <pc:spChg chg="mod">
          <ac:chgData name="Steven Christey" userId="f24da668-4c1f-41c0-850e-113e2bdf78cf" providerId="ADAL" clId="{724001B3-53D5-4B5E-9E59-3E3ADA2A67A6}" dt="2022-06-10T03:00:55.806" v="1405"/>
          <ac:spMkLst>
            <pc:docMk/>
            <pc:sldMk cId="2631780340" sldId="394"/>
            <ac:spMk id="2" creationId="{C687751E-E619-6DD2-A6ED-B6CC731970CF}"/>
          </ac:spMkLst>
        </pc:spChg>
        <pc:spChg chg="mod">
          <ac:chgData name="Steven Christey" userId="f24da668-4c1f-41c0-850e-113e2bdf78cf" providerId="ADAL" clId="{724001B3-53D5-4B5E-9E59-3E3ADA2A67A6}" dt="2022-06-10T03:16:55.765" v="1824" actId="21"/>
          <ac:spMkLst>
            <pc:docMk/>
            <pc:sldMk cId="2631780340" sldId="394"/>
            <ac:spMk id="3" creationId="{B5C86A34-6154-7738-11D6-853A5854B326}"/>
          </ac:spMkLst>
        </pc:spChg>
      </pc:sldChg>
      <pc:sldChg chg="modSp new mod">
        <pc:chgData name="Steven Christey" userId="f24da668-4c1f-41c0-850e-113e2bdf78cf" providerId="ADAL" clId="{724001B3-53D5-4B5E-9E59-3E3ADA2A67A6}" dt="2022-06-10T03:10:54.352" v="1799" actId="313"/>
        <pc:sldMkLst>
          <pc:docMk/>
          <pc:sldMk cId="1598431617" sldId="395"/>
        </pc:sldMkLst>
        <pc:spChg chg="mod">
          <ac:chgData name="Steven Christey" userId="f24da668-4c1f-41c0-850e-113e2bdf78cf" providerId="ADAL" clId="{724001B3-53D5-4B5E-9E59-3E3ADA2A67A6}" dt="2022-06-10T03:10:15.132" v="1766" actId="20577"/>
          <ac:spMkLst>
            <pc:docMk/>
            <pc:sldMk cId="1598431617" sldId="395"/>
            <ac:spMk id="2" creationId="{C4357B0C-9E9A-CB09-E5EE-F4D312D8949F}"/>
          </ac:spMkLst>
        </pc:spChg>
        <pc:spChg chg="mod">
          <ac:chgData name="Steven Christey" userId="f24da668-4c1f-41c0-850e-113e2bdf78cf" providerId="ADAL" clId="{724001B3-53D5-4B5E-9E59-3E3ADA2A67A6}" dt="2022-06-10T03:10:54.352" v="1799" actId="313"/>
          <ac:spMkLst>
            <pc:docMk/>
            <pc:sldMk cId="1598431617" sldId="395"/>
            <ac:spMk id="3" creationId="{A67672FF-32FA-3693-98F5-85ED4E007AE1}"/>
          </ac:spMkLst>
        </pc:spChg>
      </pc:sldChg>
      <pc:sldChg chg="new del">
        <pc:chgData name="Steven Christey" userId="f24da668-4c1f-41c0-850e-113e2bdf78cf" providerId="ADAL" clId="{724001B3-53D5-4B5E-9E59-3E3ADA2A67A6}" dt="2022-06-10T03:11:07.183" v="1800" actId="47"/>
        <pc:sldMkLst>
          <pc:docMk/>
          <pc:sldMk cId="733995120" sldId="396"/>
        </pc:sldMkLst>
      </pc:sldChg>
      <pc:sldChg chg="new del">
        <pc:chgData name="Steven Christey" userId="f24da668-4c1f-41c0-850e-113e2bdf78cf" providerId="ADAL" clId="{724001B3-53D5-4B5E-9E59-3E3ADA2A67A6}" dt="2022-06-10T03:16:12.468" v="1813" actId="680"/>
        <pc:sldMkLst>
          <pc:docMk/>
          <pc:sldMk cId="892202603" sldId="396"/>
        </pc:sldMkLst>
      </pc:sldChg>
      <pc:sldChg chg="addSp delSp modSp new mod">
        <pc:chgData name="Steven Christey" userId="f24da668-4c1f-41c0-850e-113e2bdf78cf" providerId="ADAL" clId="{724001B3-53D5-4B5E-9E59-3E3ADA2A67A6}" dt="2022-06-10T03:19:40.732" v="1863"/>
        <pc:sldMkLst>
          <pc:docMk/>
          <pc:sldMk cId="3413043206" sldId="396"/>
        </pc:sldMkLst>
        <pc:spChg chg="mod">
          <ac:chgData name="Steven Christey" userId="f24da668-4c1f-41c0-850e-113e2bdf78cf" providerId="ADAL" clId="{724001B3-53D5-4B5E-9E59-3E3ADA2A67A6}" dt="2022-06-10T03:19:40.732" v="1863"/>
          <ac:spMkLst>
            <pc:docMk/>
            <pc:sldMk cId="3413043206" sldId="396"/>
            <ac:spMk id="2" creationId="{274F173D-2270-6B2D-E766-DB0DFAD17B11}"/>
          </ac:spMkLst>
        </pc:spChg>
        <pc:spChg chg="del">
          <ac:chgData name="Steven Christey" userId="f24da668-4c1f-41c0-850e-113e2bdf78cf" providerId="ADAL" clId="{724001B3-53D5-4B5E-9E59-3E3ADA2A67A6}" dt="2022-06-10T03:16:37.090" v="1815" actId="478"/>
          <ac:spMkLst>
            <pc:docMk/>
            <pc:sldMk cId="3413043206" sldId="396"/>
            <ac:spMk id="3" creationId="{296F2FF4-A3E9-CC0E-E7C2-9904E713EE83}"/>
          </ac:spMkLst>
        </pc:spChg>
        <pc:spChg chg="add mod">
          <ac:chgData name="Steven Christey" userId="f24da668-4c1f-41c0-850e-113e2bdf78cf" providerId="ADAL" clId="{724001B3-53D5-4B5E-9E59-3E3ADA2A67A6}" dt="2022-06-10T03:19:11.495" v="1855" actId="113"/>
          <ac:spMkLst>
            <pc:docMk/>
            <pc:sldMk cId="3413043206" sldId="396"/>
            <ac:spMk id="5" creationId="{241FB430-AFD6-EF3A-13AA-FC3157949B5F}"/>
          </ac:spMkLst>
        </pc:spChg>
        <pc:spChg chg="add mod">
          <ac:chgData name="Steven Christey" userId="f24da668-4c1f-41c0-850e-113e2bdf78cf" providerId="ADAL" clId="{724001B3-53D5-4B5E-9E59-3E3ADA2A67A6}" dt="2022-06-10T03:19:31.995" v="1862" actId="113"/>
          <ac:spMkLst>
            <pc:docMk/>
            <pc:sldMk cId="3413043206" sldId="396"/>
            <ac:spMk id="6" creationId="{18EA093D-C7A3-0F1D-46B4-760339ED3167}"/>
          </ac:spMkLst>
        </pc:spChg>
      </pc:sldChg>
    </pc:docChg>
  </pc:docChgLst>
  <pc:docChgLst>
    <pc:chgData name="Gananand G Kini" userId="7e704cb4-ceca-45b4-9649-11f664136731" providerId="ADAL" clId="{BE2C0701-9600-E745-A541-66601ADABCDC}"/>
    <pc:docChg chg="undo custSel addSld delSld modSld sldOrd modMainMaster">
      <pc:chgData name="Gananand G Kini" userId="7e704cb4-ceca-45b4-9649-11f664136731" providerId="ADAL" clId="{BE2C0701-9600-E745-A541-66601ADABCDC}" dt="2022-05-13T16:26:25.097" v="835" actId="20577"/>
      <pc:docMkLst>
        <pc:docMk/>
      </pc:docMkLst>
      <pc:sldChg chg="modSp mod">
        <pc:chgData name="Gananand G Kini" userId="7e704cb4-ceca-45b4-9649-11f664136731" providerId="ADAL" clId="{BE2C0701-9600-E745-A541-66601ADABCDC}" dt="2022-05-13T16:26:25.097" v="835" actId="20577"/>
        <pc:sldMkLst>
          <pc:docMk/>
          <pc:sldMk cId="419829132" sldId="259"/>
        </pc:sldMkLst>
        <pc:spChg chg="mod">
          <ac:chgData name="Gananand G Kini" userId="7e704cb4-ceca-45b4-9649-11f664136731" providerId="ADAL" clId="{BE2C0701-9600-E745-A541-66601ADABCDC}" dt="2022-05-13T16:26:25.097" v="835" actId="20577"/>
          <ac:spMkLst>
            <pc:docMk/>
            <pc:sldMk cId="419829132" sldId="259"/>
            <ac:spMk id="3" creationId="{82D362E5-07C7-4CAA-BC75-79276F7A517C}"/>
          </ac:spMkLst>
        </pc:spChg>
      </pc:sldChg>
      <pc:sldChg chg="modSp mod">
        <pc:chgData name="Gananand G Kini" userId="7e704cb4-ceca-45b4-9649-11f664136731" providerId="ADAL" clId="{BE2C0701-9600-E745-A541-66601ADABCDC}" dt="2022-05-13T14:21:59.057" v="780" actId="20577"/>
        <pc:sldMkLst>
          <pc:docMk/>
          <pc:sldMk cId="604466117" sldId="271"/>
        </pc:sldMkLst>
        <pc:spChg chg="mod">
          <ac:chgData name="Gananand G Kini" userId="7e704cb4-ceca-45b4-9649-11f664136731" providerId="ADAL" clId="{BE2C0701-9600-E745-A541-66601ADABCDC}" dt="2022-05-13T14:21:59.057" v="780" actId="20577"/>
          <ac:spMkLst>
            <pc:docMk/>
            <pc:sldMk cId="604466117" sldId="271"/>
            <ac:spMk id="2" creationId="{EBDCA74A-3141-9B4D-BB33-D320F37C039C}"/>
          </ac:spMkLst>
        </pc:spChg>
      </pc:sldChg>
      <pc:sldChg chg="del">
        <pc:chgData name="Gananand G Kini" userId="7e704cb4-ceca-45b4-9649-11f664136731" providerId="ADAL" clId="{BE2C0701-9600-E745-A541-66601ADABCDC}" dt="2022-05-13T14:19:57.675" v="641" actId="2696"/>
        <pc:sldMkLst>
          <pc:docMk/>
          <pc:sldMk cId="756396152" sldId="332"/>
        </pc:sldMkLst>
      </pc:sldChg>
      <pc:sldChg chg="modSp mod">
        <pc:chgData name="Gananand G Kini" userId="7e704cb4-ceca-45b4-9649-11f664136731" providerId="ADAL" clId="{BE2C0701-9600-E745-A541-66601ADABCDC}" dt="2022-05-12T19:12:25.720" v="320" actId="20577"/>
        <pc:sldMkLst>
          <pc:docMk/>
          <pc:sldMk cId="2878771369" sldId="337"/>
        </pc:sldMkLst>
        <pc:spChg chg="mod">
          <ac:chgData name="Gananand G Kini" userId="7e704cb4-ceca-45b4-9649-11f664136731" providerId="ADAL" clId="{BE2C0701-9600-E745-A541-66601ADABCDC}" dt="2022-05-12T19:12:25.720" v="320" actId="20577"/>
          <ac:spMkLst>
            <pc:docMk/>
            <pc:sldMk cId="2878771369" sldId="337"/>
            <ac:spMk id="3" creationId="{2DC901B9-6E8B-48EA-8D7F-A4D25C3199EC}"/>
          </ac:spMkLst>
        </pc:spChg>
      </pc:sldChg>
      <pc:sldChg chg="del">
        <pc:chgData name="Gananand G Kini" userId="7e704cb4-ceca-45b4-9649-11f664136731" providerId="ADAL" clId="{BE2C0701-9600-E745-A541-66601ADABCDC}" dt="2022-05-10T16:33:55.491" v="6" actId="2696"/>
        <pc:sldMkLst>
          <pc:docMk/>
          <pc:sldMk cId="1097419256" sldId="349"/>
        </pc:sldMkLst>
      </pc:sldChg>
      <pc:sldChg chg="del">
        <pc:chgData name="Gananand G Kini" userId="7e704cb4-ceca-45b4-9649-11f664136731" providerId="ADAL" clId="{BE2C0701-9600-E745-A541-66601ADABCDC}" dt="2022-05-13T14:18:46.908" v="579" actId="2696"/>
        <pc:sldMkLst>
          <pc:docMk/>
          <pc:sldMk cId="4130587258" sldId="350"/>
        </pc:sldMkLst>
      </pc:sldChg>
      <pc:sldChg chg="del">
        <pc:chgData name="Gananand G Kini" userId="7e704cb4-ceca-45b4-9649-11f664136731" providerId="ADAL" clId="{BE2C0701-9600-E745-A541-66601ADABCDC}" dt="2022-05-13T14:18:56.942" v="581" actId="2696"/>
        <pc:sldMkLst>
          <pc:docMk/>
          <pc:sldMk cId="2604669011" sldId="354"/>
        </pc:sldMkLst>
      </pc:sldChg>
      <pc:sldChg chg="modSp add del mod">
        <pc:chgData name="Gananand G Kini" userId="7e704cb4-ceca-45b4-9649-11f664136731" providerId="ADAL" clId="{BE2C0701-9600-E745-A541-66601ADABCDC}" dt="2022-05-13T14:21:06.091" v="717" actId="2696"/>
        <pc:sldMkLst>
          <pc:docMk/>
          <pc:sldMk cId="2980601682" sldId="356"/>
        </pc:sldMkLst>
        <pc:spChg chg="mod">
          <ac:chgData name="Gananand G Kini" userId="7e704cb4-ceca-45b4-9649-11f664136731" providerId="ADAL" clId="{BE2C0701-9600-E745-A541-66601ADABCDC}" dt="2022-05-10T17:11:05.452" v="56" actId="20577"/>
          <ac:spMkLst>
            <pc:docMk/>
            <pc:sldMk cId="2980601682" sldId="356"/>
            <ac:spMk id="3" creationId="{C6214ED3-1C88-2643-9C77-37FE7651FC39}"/>
          </ac:spMkLst>
        </pc:spChg>
      </pc:sldChg>
      <pc:sldChg chg="modSp new mod">
        <pc:chgData name="Gananand G Kini" userId="7e704cb4-ceca-45b4-9649-11f664136731" providerId="ADAL" clId="{BE2C0701-9600-E745-A541-66601ADABCDC}" dt="2022-05-10T17:11:18.422" v="74" actId="13926"/>
        <pc:sldMkLst>
          <pc:docMk/>
          <pc:sldMk cId="1861831859" sldId="357"/>
        </pc:sldMkLst>
        <pc:spChg chg="mod">
          <ac:chgData name="Gananand G Kini" userId="7e704cb4-ceca-45b4-9649-11f664136731" providerId="ADAL" clId="{BE2C0701-9600-E745-A541-66601ADABCDC}" dt="2022-05-10T17:11:18.422" v="74" actId="13926"/>
          <ac:spMkLst>
            <pc:docMk/>
            <pc:sldMk cId="1861831859" sldId="357"/>
            <ac:spMk id="2" creationId="{C3BDA34B-D501-5DBB-480E-2F82B0925F4D}"/>
          </ac:spMkLst>
        </pc:spChg>
      </pc:sldChg>
      <pc:sldChg chg="modSp new mod">
        <pc:chgData name="Gananand G Kini" userId="7e704cb4-ceca-45b4-9649-11f664136731" providerId="ADAL" clId="{BE2C0701-9600-E745-A541-66601ADABCDC}" dt="2022-05-13T14:22:40.645" v="804" actId="13926"/>
        <pc:sldMkLst>
          <pc:docMk/>
          <pc:sldMk cId="952048408" sldId="358"/>
        </pc:sldMkLst>
        <pc:spChg chg="mod">
          <ac:chgData name="Gananand G Kini" userId="7e704cb4-ceca-45b4-9649-11f664136731" providerId="ADAL" clId="{BE2C0701-9600-E745-A541-66601ADABCDC}" dt="2022-05-13T14:22:40.645" v="804" actId="13926"/>
          <ac:spMkLst>
            <pc:docMk/>
            <pc:sldMk cId="952048408" sldId="358"/>
            <ac:spMk id="2" creationId="{9FC9592C-F56D-A53A-71AB-2A14964651DD}"/>
          </ac:spMkLst>
        </pc:spChg>
      </pc:sldChg>
      <pc:sldChg chg="modSp add del mod">
        <pc:chgData name="Gananand G Kini" userId="7e704cb4-ceca-45b4-9649-11f664136731" providerId="ADAL" clId="{BE2C0701-9600-E745-A541-66601ADABCDC}" dt="2022-05-13T14:21:51.746" v="773" actId="2696"/>
        <pc:sldMkLst>
          <pc:docMk/>
          <pc:sldMk cId="530878898" sldId="359"/>
        </pc:sldMkLst>
        <pc:spChg chg="mod">
          <ac:chgData name="Gananand G Kini" userId="7e704cb4-ceca-45b4-9649-11f664136731" providerId="ADAL" clId="{BE2C0701-9600-E745-A541-66601ADABCDC}" dt="2022-05-10T17:11:53.025" v="147" actId="20577"/>
          <ac:spMkLst>
            <pc:docMk/>
            <pc:sldMk cId="530878898" sldId="359"/>
            <ac:spMk id="3" creationId="{C6214ED3-1C88-2643-9C77-37FE7651FC39}"/>
          </ac:spMkLst>
        </pc:spChg>
      </pc:sldChg>
      <pc:sldChg chg="add del">
        <pc:chgData name="Gananand G Kini" userId="7e704cb4-ceca-45b4-9649-11f664136731" providerId="ADAL" clId="{BE2C0701-9600-E745-A541-66601ADABCDC}" dt="2022-05-10T17:11:31.046" v="77"/>
        <pc:sldMkLst>
          <pc:docMk/>
          <pc:sldMk cId="1082494808" sldId="359"/>
        </pc:sldMkLst>
      </pc:sldChg>
      <pc:sldChg chg="ord">
        <pc:chgData name="Gananand G Kini" userId="7e704cb4-ceca-45b4-9649-11f664136731" providerId="ADAL" clId="{BE2C0701-9600-E745-A541-66601ADABCDC}" dt="2022-05-12T19:23:43.643" v="373" actId="20578"/>
        <pc:sldMkLst>
          <pc:docMk/>
          <pc:sldMk cId="3906967755" sldId="361"/>
        </pc:sldMkLst>
      </pc:sldChg>
      <pc:sldChg chg="ord">
        <pc:chgData name="Gananand G Kini" userId="7e704cb4-ceca-45b4-9649-11f664136731" providerId="ADAL" clId="{BE2C0701-9600-E745-A541-66601ADABCDC}" dt="2022-05-12T19:23:43.643" v="373" actId="20578"/>
        <pc:sldMkLst>
          <pc:docMk/>
          <pc:sldMk cId="3808583288" sldId="362"/>
        </pc:sldMkLst>
      </pc:sldChg>
      <pc:sldChg chg="ord">
        <pc:chgData name="Gananand G Kini" userId="7e704cb4-ceca-45b4-9649-11f664136731" providerId="ADAL" clId="{BE2C0701-9600-E745-A541-66601ADABCDC}" dt="2022-05-12T19:23:43.643" v="373" actId="20578"/>
        <pc:sldMkLst>
          <pc:docMk/>
          <pc:sldMk cId="2696157842" sldId="363"/>
        </pc:sldMkLst>
      </pc:sldChg>
      <pc:sldChg chg="modSp new mod ord">
        <pc:chgData name="Gananand G Kini" userId="7e704cb4-ceca-45b4-9649-11f664136731" providerId="ADAL" clId="{BE2C0701-9600-E745-A541-66601ADABCDC}" dt="2022-05-13T14:22:51.279" v="824" actId="13926"/>
        <pc:sldMkLst>
          <pc:docMk/>
          <pc:sldMk cId="3613095970" sldId="364"/>
        </pc:sldMkLst>
        <pc:spChg chg="mod">
          <ac:chgData name="Gananand G Kini" userId="7e704cb4-ceca-45b4-9649-11f664136731" providerId="ADAL" clId="{BE2C0701-9600-E745-A541-66601ADABCDC}" dt="2022-05-13T14:22:51.279" v="824" actId="13926"/>
          <ac:spMkLst>
            <pc:docMk/>
            <pc:sldMk cId="3613095970" sldId="364"/>
            <ac:spMk id="2" creationId="{3A0EBB90-E793-EF2A-ECD8-26296AB27B32}"/>
          </ac:spMkLst>
        </pc:spChg>
      </pc:sldChg>
      <pc:sldChg chg="add">
        <pc:chgData name="Gananand G Kini" userId="7e704cb4-ceca-45b4-9649-11f664136731" providerId="ADAL" clId="{BE2C0701-9600-E745-A541-66601ADABCDC}" dt="2022-05-13T16:24:19.617" v="828"/>
        <pc:sldMkLst>
          <pc:docMk/>
          <pc:sldMk cId="686738856" sldId="365"/>
        </pc:sldMkLst>
      </pc:sldChg>
      <pc:sldChg chg="addSp delSp modSp add del mod modClrScheme chgLayout">
        <pc:chgData name="Gananand G Kini" userId="7e704cb4-ceca-45b4-9649-11f664136731" providerId="ADAL" clId="{BE2C0701-9600-E745-A541-66601ADABCDC}" dt="2022-05-13T16:24:12.480" v="827" actId="2696"/>
        <pc:sldMkLst>
          <pc:docMk/>
          <pc:sldMk cId="2727111135" sldId="365"/>
        </pc:sldMkLst>
        <pc:spChg chg="add del mod ord">
          <ac:chgData name="Gananand G Kini" userId="7e704cb4-ceca-45b4-9649-11f664136731" providerId="ADAL" clId="{BE2C0701-9600-E745-A541-66601ADABCDC}" dt="2022-05-13T14:15:32.892" v="481" actId="700"/>
          <ac:spMkLst>
            <pc:docMk/>
            <pc:sldMk cId="2727111135" sldId="365"/>
            <ac:spMk id="2" creationId="{0796E599-F88F-8487-62D9-0BAE4847A239}"/>
          </ac:spMkLst>
        </pc:spChg>
        <pc:spChg chg="del mod ord">
          <ac:chgData name="Gananand G Kini" userId="7e704cb4-ceca-45b4-9649-11f664136731" providerId="ADAL" clId="{BE2C0701-9600-E745-A541-66601ADABCDC}" dt="2022-05-13T14:18:16.144" v="551" actId="478"/>
          <ac:spMkLst>
            <pc:docMk/>
            <pc:sldMk cId="2727111135" sldId="365"/>
            <ac:spMk id="3" creationId="{C6214ED3-1C88-2643-9C77-37FE7651FC39}"/>
          </ac:spMkLst>
        </pc:spChg>
        <pc:spChg chg="mod ord">
          <ac:chgData name="Gananand G Kini" userId="7e704cb4-ceca-45b4-9649-11f664136731" providerId="ADAL" clId="{BE2C0701-9600-E745-A541-66601ADABCDC}" dt="2022-05-13T14:18:08.594" v="548" actId="700"/>
          <ac:spMkLst>
            <pc:docMk/>
            <pc:sldMk cId="2727111135" sldId="365"/>
            <ac:spMk id="4" creationId="{AE738E7D-4756-7048-88BA-7520F36DD17B}"/>
          </ac:spMkLst>
        </pc:spChg>
        <pc:spChg chg="add del mod">
          <ac:chgData name="Gananand G Kini" userId="7e704cb4-ceca-45b4-9649-11f664136731" providerId="ADAL" clId="{BE2C0701-9600-E745-A541-66601ADABCDC}" dt="2022-05-13T14:15:37.907" v="484"/>
          <ac:spMkLst>
            <pc:docMk/>
            <pc:sldMk cId="2727111135" sldId="365"/>
            <ac:spMk id="5" creationId="{15147969-37E1-A6FB-4432-53510F361447}"/>
          </ac:spMkLst>
        </pc:spChg>
        <pc:spChg chg="add del mod ord">
          <ac:chgData name="Gananand G Kini" userId="7e704cb4-ceca-45b4-9649-11f664136731" providerId="ADAL" clId="{BE2C0701-9600-E745-A541-66601ADABCDC}" dt="2022-05-13T14:18:08.594" v="548" actId="700"/>
          <ac:spMkLst>
            <pc:docMk/>
            <pc:sldMk cId="2727111135" sldId="365"/>
            <ac:spMk id="6" creationId="{23108774-0528-AAE3-48DC-95E066F01710}"/>
          </ac:spMkLst>
        </pc:spChg>
        <pc:spChg chg="add mod ord">
          <ac:chgData name="Gananand G Kini" userId="7e704cb4-ceca-45b4-9649-11f664136731" providerId="ADAL" clId="{BE2C0701-9600-E745-A541-66601ADABCDC}" dt="2022-05-13T14:18:29.398" v="555" actId="1076"/>
          <ac:spMkLst>
            <pc:docMk/>
            <pc:sldMk cId="2727111135" sldId="365"/>
            <ac:spMk id="7" creationId="{4BA58CDD-EAB3-D5DB-68DC-F1AD8B799535}"/>
          </ac:spMkLst>
        </pc:spChg>
      </pc:sldChg>
      <pc:sldChg chg="modSp add mod ord">
        <pc:chgData name="Gananand G Kini" userId="7e704cb4-ceca-45b4-9649-11f664136731" providerId="ADAL" clId="{BE2C0701-9600-E745-A541-66601ADABCDC}" dt="2022-05-12T19:29:35.719" v="475" actId="27636"/>
        <pc:sldMkLst>
          <pc:docMk/>
          <pc:sldMk cId="1828028226" sldId="366"/>
        </pc:sldMkLst>
        <pc:spChg chg="mod">
          <ac:chgData name="Gananand G Kini" userId="7e704cb4-ceca-45b4-9649-11f664136731" providerId="ADAL" clId="{BE2C0701-9600-E745-A541-66601ADABCDC}" dt="2022-05-12T19:29:35.719" v="475" actId="27636"/>
          <ac:spMkLst>
            <pc:docMk/>
            <pc:sldMk cId="1828028226" sldId="366"/>
            <ac:spMk id="3" creationId="{C6214ED3-1C88-2643-9C77-37FE7651FC39}"/>
          </ac:spMkLst>
        </pc:spChg>
        <pc:spChg chg="mod">
          <ac:chgData name="Gananand G Kini" userId="7e704cb4-ceca-45b4-9649-11f664136731" providerId="ADAL" clId="{BE2C0701-9600-E745-A541-66601ADABCDC}" dt="2022-05-12T19:20:25.533" v="342"/>
          <ac:spMkLst>
            <pc:docMk/>
            <pc:sldMk cId="1828028226" sldId="366"/>
            <ac:spMk id="4" creationId="{AE738E7D-4756-7048-88BA-7520F36DD17B}"/>
          </ac:spMkLst>
        </pc:spChg>
      </pc:sldChg>
      <pc:sldChg chg="modSp add del mod">
        <pc:chgData name="Gananand G Kini" userId="7e704cb4-ceca-45b4-9649-11f664136731" providerId="ADAL" clId="{BE2C0701-9600-E745-A541-66601ADABCDC}" dt="2022-05-13T14:22:18.513" v="782" actId="2696"/>
        <pc:sldMkLst>
          <pc:docMk/>
          <pc:sldMk cId="1885558520" sldId="367"/>
        </pc:sldMkLst>
        <pc:spChg chg="mod">
          <ac:chgData name="Gananand G Kini" userId="7e704cb4-ceca-45b4-9649-11f664136731" providerId="ADAL" clId="{BE2C0701-9600-E745-A541-66601ADABCDC}" dt="2022-05-12T19:21:48.434" v="371" actId="20577"/>
          <ac:spMkLst>
            <pc:docMk/>
            <pc:sldMk cId="1885558520" sldId="367"/>
            <ac:spMk id="3" creationId="{C6214ED3-1C88-2643-9C77-37FE7651FC39}"/>
          </ac:spMkLst>
        </pc:spChg>
      </pc:sldChg>
      <pc:sldChg chg="modSp add mod">
        <pc:chgData name="Gananand G Kini" userId="7e704cb4-ceca-45b4-9649-11f664136731" providerId="ADAL" clId="{BE2C0701-9600-E745-A541-66601ADABCDC}" dt="2022-05-13T14:18:44.495" v="578" actId="20577"/>
        <pc:sldMkLst>
          <pc:docMk/>
          <pc:sldMk cId="3559908471" sldId="368"/>
        </pc:sldMkLst>
        <pc:spChg chg="mod">
          <ac:chgData name="Gananand G Kini" userId="7e704cb4-ceca-45b4-9649-11f664136731" providerId="ADAL" clId="{BE2C0701-9600-E745-A541-66601ADABCDC}" dt="2022-05-13T14:18:44.495" v="578" actId="20577"/>
          <ac:spMkLst>
            <pc:docMk/>
            <pc:sldMk cId="3559908471" sldId="368"/>
            <ac:spMk id="7" creationId="{4BA58CDD-EAB3-D5DB-68DC-F1AD8B799535}"/>
          </ac:spMkLst>
        </pc:spChg>
      </pc:sldChg>
      <pc:sldChg chg="addSp delSp modSp add mod modClrScheme chgLayout">
        <pc:chgData name="Gananand G Kini" userId="7e704cb4-ceca-45b4-9649-11f664136731" providerId="ADAL" clId="{BE2C0701-9600-E745-A541-66601ADABCDC}" dt="2022-05-13T14:19:47.586" v="637" actId="20577"/>
        <pc:sldMkLst>
          <pc:docMk/>
          <pc:sldMk cId="1439042158" sldId="369"/>
        </pc:sldMkLst>
        <pc:spChg chg="add del mod ord">
          <ac:chgData name="Gananand G Kini" userId="7e704cb4-ceca-45b4-9649-11f664136731" providerId="ADAL" clId="{BE2C0701-9600-E745-A541-66601ADABCDC}" dt="2022-05-13T14:19:26.694" v="624" actId="700"/>
          <ac:spMkLst>
            <pc:docMk/>
            <pc:sldMk cId="1439042158" sldId="369"/>
            <ac:spMk id="2" creationId="{030B1113-9FF3-EFA7-ED99-599ED595F900}"/>
          </ac:spMkLst>
        </pc:spChg>
        <pc:spChg chg="mod ord">
          <ac:chgData name="Gananand G Kini" userId="7e704cb4-ceca-45b4-9649-11f664136731" providerId="ADAL" clId="{BE2C0701-9600-E745-A541-66601ADABCDC}" dt="2022-05-13T14:19:26.694" v="624" actId="700"/>
          <ac:spMkLst>
            <pc:docMk/>
            <pc:sldMk cId="1439042158" sldId="369"/>
            <ac:spMk id="4" creationId="{AE738E7D-4756-7048-88BA-7520F36DD17B}"/>
          </ac:spMkLst>
        </pc:spChg>
        <pc:spChg chg="mod ord">
          <ac:chgData name="Gananand G Kini" userId="7e704cb4-ceca-45b4-9649-11f664136731" providerId="ADAL" clId="{BE2C0701-9600-E745-A541-66601ADABCDC}" dt="2022-05-13T14:19:47.586" v="637" actId="20577"/>
          <ac:spMkLst>
            <pc:docMk/>
            <pc:sldMk cId="1439042158" sldId="369"/>
            <ac:spMk id="7" creationId="{4BA58CDD-EAB3-D5DB-68DC-F1AD8B799535}"/>
          </ac:spMkLst>
        </pc:spChg>
      </pc:sldChg>
      <pc:sldChg chg="add del">
        <pc:chgData name="Gananand G Kini" userId="7e704cb4-ceca-45b4-9649-11f664136731" providerId="ADAL" clId="{BE2C0701-9600-E745-A541-66601ADABCDC}" dt="2022-05-13T14:19:53.859" v="639"/>
        <pc:sldMkLst>
          <pc:docMk/>
          <pc:sldMk cId="1476419332" sldId="370"/>
        </pc:sldMkLst>
      </pc:sldChg>
      <pc:sldChg chg="modSp add mod">
        <pc:chgData name="Gananand G Kini" userId="7e704cb4-ceca-45b4-9649-11f664136731" providerId="ADAL" clId="{BE2C0701-9600-E745-A541-66601ADABCDC}" dt="2022-05-13T14:20:10.401" v="657" actId="20577"/>
        <pc:sldMkLst>
          <pc:docMk/>
          <pc:sldMk cId="3295795597" sldId="370"/>
        </pc:sldMkLst>
        <pc:spChg chg="mod">
          <ac:chgData name="Gananand G Kini" userId="7e704cb4-ceca-45b4-9649-11f664136731" providerId="ADAL" clId="{BE2C0701-9600-E745-A541-66601ADABCDC}" dt="2022-05-13T14:20:10.401" v="657" actId="20577"/>
          <ac:spMkLst>
            <pc:docMk/>
            <pc:sldMk cId="3295795597" sldId="370"/>
            <ac:spMk id="7" creationId="{4BA58CDD-EAB3-D5DB-68DC-F1AD8B799535}"/>
          </ac:spMkLst>
        </pc:spChg>
      </pc:sldChg>
      <pc:sldChg chg="modSp add mod">
        <pc:chgData name="Gananand G Kini" userId="7e704cb4-ceca-45b4-9649-11f664136731" providerId="ADAL" clId="{BE2C0701-9600-E745-A541-66601ADABCDC}" dt="2022-05-13T14:21:45.712" v="772" actId="20577"/>
        <pc:sldMkLst>
          <pc:docMk/>
          <pc:sldMk cId="1677381356" sldId="371"/>
        </pc:sldMkLst>
        <pc:spChg chg="mod">
          <ac:chgData name="Gananand G Kini" userId="7e704cb4-ceca-45b4-9649-11f664136731" providerId="ADAL" clId="{BE2C0701-9600-E745-A541-66601ADABCDC}" dt="2022-05-13T14:21:45.712" v="772" actId="20577"/>
          <ac:spMkLst>
            <pc:docMk/>
            <pc:sldMk cId="1677381356" sldId="371"/>
            <ac:spMk id="7" creationId="{4BA58CDD-EAB3-D5DB-68DC-F1AD8B799535}"/>
          </ac:spMkLst>
        </pc:spChg>
      </pc:sldChg>
      <pc:sldChg chg="add">
        <pc:chgData name="Gananand G Kini" userId="7e704cb4-ceca-45b4-9649-11f664136731" providerId="ADAL" clId="{BE2C0701-9600-E745-A541-66601ADABCDC}" dt="2022-05-13T16:24:07.551" v="826"/>
        <pc:sldMkLst>
          <pc:docMk/>
          <pc:sldMk cId="1391079622" sldId="372"/>
        </pc:sldMkLst>
      </pc:sldChg>
      <pc:sldChg chg="modSp add del mod">
        <pc:chgData name="Gananand G Kini" userId="7e704cb4-ceca-45b4-9649-11f664136731" providerId="ADAL" clId="{BE2C0701-9600-E745-A541-66601ADABCDC}" dt="2022-05-13T16:23:59.988" v="825" actId="2696"/>
        <pc:sldMkLst>
          <pc:docMk/>
          <pc:sldMk cId="1818368601" sldId="372"/>
        </pc:sldMkLst>
        <pc:spChg chg="mod">
          <ac:chgData name="Gananand G Kini" userId="7e704cb4-ceca-45b4-9649-11f664136731" providerId="ADAL" clId="{BE2C0701-9600-E745-A541-66601ADABCDC}" dt="2022-05-13T14:21:38.264" v="770" actId="20577"/>
          <ac:spMkLst>
            <pc:docMk/>
            <pc:sldMk cId="1818368601" sldId="372"/>
            <ac:spMk id="7" creationId="{4BA58CDD-EAB3-D5DB-68DC-F1AD8B799535}"/>
          </ac:spMkLst>
        </pc:spChg>
      </pc:sldChg>
      <pc:sldChg chg="modSp add mod">
        <pc:chgData name="Gananand G Kini" userId="7e704cb4-ceca-45b4-9649-11f664136731" providerId="ADAL" clId="{BE2C0701-9600-E745-A541-66601ADABCDC}" dt="2022-05-13T14:22:23.917" v="788" actId="20577"/>
        <pc:sldMkLst>
          <pc:docMk/>
          <pc:sldMk cId="2128038685" sldId="373"/>
        </pc:sldMkLst>
        <pc:spChg chg="mod">
          <ac:chgData name="Gananand G Kini" userId="7e704cb4-ceca-45b4-9649-11f664136731" providerId="ADAL" clId="{BE2C0701-9600-E745-A541-66601ADABCDC}" dt="2022-05-13T14:22:23.917" v="788" actId="20577"/>
          <ac:spMkLst>
            <pc:docMk/>
            <pc:sldMk cId="2128038685" sldId="373"/>
            <ac:spMk id="7" creationId="{4BA58CDD-EAB3-D5DB-68DC-F1AD8B799535}"/>
          </ac:spMkLst>
        </pc:spChg>
      </pc:sldChg>
      <pc:sldChg chg="del">
        <pc:chgData name="Gananand G Kini" userId="7e704cb4-ceca-45b4-9649-11f664136731" providerId="ADAL" clId="{BE2C0701-9600-E745-A541-66601ADABCDC}" dt="2022-05-13T16:24:12.480" v="827" actId="2696"/>
        <pc:sldMkLst>
          <pc:docMk/>
          <pc:sldMk cId="1064706888" sldId="374"/>
        </pc:sldMkLst>
      </pc:sldChg>
      <pc:sldChg chg="add">
        <pc:chgData name="Gananand G Kini" userId="7e704cb4-ceca-45b4-9649-11f664136731" providerId="ADAL" clId="{BE2C0701-9600-E745-A541-66601ADABCDC}" dt="2022-05-13T16:24:19.617" v="828"/>
        <pc:sldMkLst>
          <pc:docMk/>
          <pc:sldMk cId="2301456456" sldId="374"/>
        </pc:sldMkLst>
      </pc:sldChg>
      <pc:sldChg chg="add">
        <pc:chgData name="Gananand G Kini" userId="7e704cb4-ceca-45b4-9649-11f664136731" providerId="ADAL" clId="{BE2C0701-9600-E745-A541-66601ADABCDC}" dt="2022-05-13T16:24:19.617" v="828"/>
        <pc:sldMkLst>
          <pc:docMk/>
          <pc:sldMk cId="1379117240" sldId="375"/>
        </pc:sldMkLst>
      </pc:sldChg>
      <pc:sldChg chg="del">
        <pc:chgData name="Gananand G Kini" userId="7e704cb4-ceca-45b4-9649-11f664136731" providerId="ADAL" clId="{BE2C0701-9600-E745-A541-66601ADABCDC}" dt="2022-05-13T16:24:12.480" v="827" actId="2696"/>
        <pc:sldMkLst>
          <pc:docMk/>
          <pc:sldMk cId="2650016332" sldId="375"/>
        </pc:sldMkLst>
      </pc:sldChg>
      <pc:sldChg chg="add">
        <pc:chgData name="Gananand G Kini" userId="7e704cb4-ceca-45b4-9649-11f664136731" providerId="ADAL" clId="{BE2C0701-9600-E745-A541-66601ADABCDC}" dt="2022-05-13T16:24:19.617" v="828"/>
        <pc:sldMkLst>
          <pc:docMk/>
          <pc:sldMk cId="414317889" sldId="376"/>
        </pc:sldMkLst>
      </pc:sldChg>
      <pc:sldChg chg="del">
        <pc:chgData name="Gananand G Kini" userId="7e704cb4-ceca-45b4-9649-11f664136731" providerId="ADAL" clId="{BE2C0701-9600-E745-A541-66601ADABCDC}" dt="2022-05-13T16:24:12.480" v="827" actId="2696"/>
        <pc:sldMkLst>
          <pc:docMk/>
          <pc:sldMk cId="3021443640" sldId="376"/>
        </pc:sldMkLst>
      </pc:sldChg>
      <pc:sldChg chg="del">
        <pc:chgData name="Gananand G Kini" userId="7e704cb4-ceca-45b4-9649-11f664136731" providerId="ADAL" clId="{BE2C0701-9600-E745-A541-66601ADABCDC}" dt="2022-05-13T16:23:59.988" v="825" actId="2696"/>
        <pc:sldMkLst>
          <pc:docMk/>
          <pc:sldMk cId="822646211" sldId="383"/>
        </pc:sldMkLst>
      </pc:sldChg>
      <pc:sldChg chg="add">
        <pc:chgData name="Gananand G Kini" userId="7e704cb4-ceca-45b4-9649-11f664136731" providerId="ADAL" clId="{BE2C0701-9600-E745-A541-66601ADABCDC}" dt="2022-05-13T16:24:07.551" v="826"/>
        <pc:sldMkLst>
          <pc:docMk/>
          <pc:sldMk cId="2879982179" sldId="383"/>
        </pc:sldMkLst>
      </pc:sldChg>
      <pc:sldMasterChg chg="modSldLayout">
        <pc:chgData name="Gananand G Kini" userId="7e704cb4-ceca-45b4-9649-11f664136731" providerId="ADAL" clId="{BE2C0701-9600-E745-A541-66601ADABCDC}" dt="2022-05-13T14:17:58.121" v="547" actId="20577"/>
        <pc:sldMasterMkLst>
          <pc:docMk/>
          <pc:sldMasterMk cId="2175578139" sldId="2147483661"/>
        </pc:sldMasterMkLst>
        <pc:sldLayoutChg chg="addSp delSp modSp mod">
          <pc:chgData name="Gananand G Kini" userId="7e704cb4-ceca-45b4-9649-11f664136731" providerId="ADAL" clId="{BE2C0701-9600-E745-A541-66601ADABCDC}" dt="2022-05-13T14:16:55.300" v="531" actId="20577"/>
          <pc:sldLayoutMkLst>
            <pc:docMk/>
            <pc:sldMasterMk cId="2175578139" sldId="2147483661"/>
            <pc:sldLayoutMk cId="302373012" sldId="2147483727"/>
          </pc:sldLayoutMkLst>
          <pc:spChg chg="add mod">
            <ac:chgData name="Gananand G Kini" userId="7e704cb4-ceca-45b4-9649-11f664136731" providerId="ADAL" clId="{BE2C0701-9600-E745-A541-66601ADABCDC}" dt="2022-05-13T14:16:55.300" v="531" actId="20577"/>
            <ac:spMkLst>
              <pc:docMk/>
              <pc:sldMasterMk cId="2175578139" sldId="2147483661"/>
              <pc:sldLayoutMk cId="302373012" sldId="2147483727"/>
              <ac:spMk id="2" creationId="{C96E2E68-D216-AA7B-9E6F-2BDE2F0CC937}"/>
            </ac:spMkLst>
          </pc:spChg>
          <pc:spChg chg="mod">
            <ac:chgData name="Gananand G Kini" userId="7e704cb4-ceca-45b4-9649-11f664136731" providerId="ADAL" clId="{BE2C0701-9600-E745-A541-66601ADABCDC}" dt="2022-05-13T14:16:27.759" v="510" actId="20577"/>
            <ac:spMkLst>
              <pc:docMk/>
              <pc:sldMasterMk cId="2175578139" sldId="2147483661"/>
              <pc:sldLayoutMk cId="302373012" sldId="2147483727"/>
              <ac:spMk id="9" creationId="{00000000-0000-0000-0000-000000000000}"/>
            </ac:spMkLst>
          </pc:spChg>
          <pc:spChg chg="del">
            <ac:chgData name="Gananand G Kini" userId="7e704cb4-ceca-45b4-9649-11f664136731" providerId="ADAL" clId="{BE2C0701-9600-E745-A541-66601ADABCDC}" dt="2022-05-13T14:16:31.565" v="511" actId="478"/>
            <ac:spMkLst>
              <pc:docMk/>
              <pc:sldMasterMk cId="2175578139" sldId="2147483661"/>
              <pc:sldLayoutMk cId="302373012" sldId="2147483727"/>
              <ac:spMk id="20" creationId="{64B792E7-8D76-4EA8-9A42-E8F018734208}"/>
            </ac:spMkLst>
          </pc:spChg>
          <pc:picChg chg="del">
            <ac:chgData name="Gananand G Kini" userId="7e704cb4-ceca-45b4-9649-11f664136731" providerId="ADAL" clId="{BE2C0701-9600-E745-A541-66601ADABCDC}" dt="2022-05-13T14:16:31.565" v="511" actId="478"/>
            <ac:picMkLst>
              <pc:docMk/>
              <pc:sldMasterMk cId="2175578139" sldId="2147483661"/>
              <pc:sldLayoutMk cId="302373012" sldId="2147483727"/>
              <ac:picMk id="12" creationId="{5539A13C-3B91-4B52-A780-74E4F9EFC965}"/>
            </ac:picMkLst>
          </pc:picChg>
          <pc:picChg chg="del">
            <ac:chgData name="Gananand G Kini" userId="7e704cb4-ceca-45b4-9649-11f664136731" providerId="ADAL" clId="{BE2C0701-9600-E745-A541-66601ADABCDC}" dt="2022-05-13T14:16:31.565" v="511" actId="478"/>
            <ac:picMkLst>
              <pc:docMk/>
              <pc:sldMasterMk cId="2175578139" sldId="2147483661"/>
              <pc:sldLayoutMk cId="302373012" sldId="2147483727"/>
              <ac:picMk id="16" creationId="{8951FE24-11A2-434A-BA2E-1EFAAF01006C}"/>
            </ac:picMkLst>
          </pc:picChg>
        </pc:sldLayoutChg>
        <pc:sldLayoutChg chg="addSp delSp modSp mod">
          <pc:chgData name="Gananand G Kini" userId="7e704cb4-ceca-45b4-9649-11f664136731" providerId="ADAL" clId="{BE2C0701-9600-E745-A541-66601ADABCDC}" dt="2022-05-13T14:16:59.017" v="532"/>
          <pc:sldLayoutMkLst>
            <pc:docMk/>
            <pc:sldMasterMk cId="2175578139" sldId="2147483661"/>
            <pc:sldLayoutMk cId="4032245385" sldId="2147483728"/>
          </pc:sldLayoutMkLst>
          <pc:spChg chg="mod">
            <ac:chgData name="Gananand G Kini" userId="7e704cb4-ceca-45b4-9649-11f664136731" providerId="ADAL" clId="{BE2C0701-9600-E745-A541-66601ADABCDC}" dt="2022-05-13T14:16:23.327" v="508" actId="20577"/>
            <ac:spMkLst>
              <pc:docMk/>
              <pc:sldMasterMk cId="2175578139" sldId="2147483661"/>
              <pc:sldLayoutMk cId="4032245385" sldId="2147483728"/>
              <ac:spMk id="2" creationId="{7589E1AE-2D0B-4241-8DAC-76DB425687E6}"/>
            </ac:spMkLst>
          </pc:spChg>
          <pc:spChg chg="del">
            <ac:chgData name="Gananand G Kini" userId="7e704cb4-ceca-45b4-9649-11f664136731" providerId="ADAL" clId="{BE2C0701-9600-E745-A541-66601ADABCDC}" dt="2022-05-13T14:16:36.943" v="512" actId="478"/>
            <ac:spMkLst>
              <pc:docMk/>
              <pc:sldMasterMk cId="2175578139" sldId="2147483661"/>
              <pc:sldLayoutMk cId="4032245385" sldId="2147483728"/>
              <ac:spMk id="5" creationId="{F26136AE-C7F6-42AC-A5EE-9C5F4672AC85}"/>
            </ac:spMkLst>
          </pc:spChg>
          <pc:spChg chg="add mod">
            <ac:chgData name="Gananand G Kini" userId="7e704cb4-ceca-45b4-9649-11f664136731" providerId="ADAL" clId="{BE2C0701-9600-E745-A541-66601ADABCDC}" dt="2022-05-13T14:16:59.017" v="532"/>
            <ac:spMkLst>
              <pc:docMk/>
              <pc:sldMasterMk cId="2175578139" sldId="2147483661"/>
              <pc:sldLayoutMk cId="4032245385" sldId="2147483728"/>
              <ac:spMk id="8" creationId="{F5ED54EA-25B7-7568-C391-6E5B24C0B103}"/>
            </ac:spMkLst>
          </pc:spChg>
          <pc:picChg chg="del">
            <ac:chgData name="Gananand G Kini" userId="7e704cb4-ceca-45b4-9649-11f664136731" providerId="ADAL" clId="{BE2C0701-9600-E745-A541-66601ADABCDC}" dt="2022-05-13T14:16:36.943" v="512" actId="478"/>
            <ac:picMkLst>
              <pc:docMk/>
              <pc:sldMasterMk cId="2175578139" sldId="2147483661"/>
              <pc:sldLayoutMk cId="4032245385" sldId="2147483728"/>
              <ac:picMk id="12" creationId="{03325267-8D95-42AC-ABD8-B9640FC9462F}"/>
            </ac:picMkLst>
          </pc:picChg>
          <pc:picChg chg="del">
            <ac:chgData name="Gananand G Kini" userId="7e704cb4-ceca-45b4-9649-11f664136731" providerId="ADAL" clId="{BE2C0701-9600-E745-A541-66601ADABCDC}" dt="2022-05-13T14:16:36.943" v="512" actId="478"/>
            <ac:picMkLst>
              <pc:docMk/>
              <pc:sldMasterMk cId="2175578139" sldId="2147483661"/>
              <pc:sldLayoutMk cId="4032245385" sldId="2147483728"/>
              <ac:picMk id="14" creationId="{391D8836-AB2B-453D-B8C1-F3F83AF851BC}"/>
            </ac:picMkLst>
          </pc:picChg>
        </pc:sldLayoutChg>
        <pc:sldLayoutChg chg="delSp modSp mod">
          <pc:chgData name="Gananand G Kini" userId="7e704cb4-ceca-45b4-9649-11f664136731" providerId="ADAL" clId="{BE2C0701-9600-E745-A541-66601ADABCDC}" dt="2022-05-13T14:17:58.121" v="547" actId="20577"/>
          <pc:sldLayoutMkLst>
            <pc:docMk/>
            <pc:sldMasterMk cId="2175578139" sldId="2147483661"/>
            <pc:sldLayoutMk cId="184000371" sldId="2147483729"/>
          </pc:sldLayoutMkLst>
          <pc:spChg chg="del">
            <ac:chgData name="Gananand G Kini" userId="7e704cb4-ceca-45b4-9649-11f664136731" providerId="ADAL" clId="{BE2C0701-9600-E745-A541-66601ADABCDC}" dt="2022-05-13T14:17:52.052" v="535" actId="478"/>
            <ac:spMkLst>
              <pc:docMk/>
              <pc:sldMasterMk cId="2175578139" sldId="2147483661"/>
              <pc:sldLayoutMk cId="184000371" sldId="2147483729"/>
              <ac:spMk id="3" creationId="{55136C6F-E106-4C5E-A51C-738B02B4B884}"/>
            </ac:spMkLst>
          </pc:spChg>
          <pc:spChg chg="mod">
            <ac:chgData name="Gananand G Kini" userId="7e704cb4-ceca-45b4-9649-11f664136731" providerId="ADAL" clId="{BE2C0701-9600-E745-A541-66601ADABCDC}" dt="2022-05-13T14:17:58.121" v="547" actId="20577"/>
            <ac:spMkLst>
              <pc:docMk/>
              <pc:sldMasterMk cId="2175578139" sldId="2147483661"/>
              <pc:sldLayoutMk cId="184000371" sldId="2147483729"/>
              <ac:spMk id="21" creationId="{00000000-0000-0000-0000-000000000000}"/>
            </ac:spMkLst>
          </pc:spChg>
          <pc:picChg chg="del">
            <ac:chgData name="Gananand G Kini" userId="7e704cb4-ceca-45b4-9649-11f664136731" providerId="ADAL" clId="{BE2C0701-9600-E745-A541-66601ADABCDC}" dt="2022-05-13T14:17:52.052" v="535" actId="478"/>
            <ac:picMkLst>
              <pc:docMk/>
              <pc:sldMasterMk cId="2175578139" sldId="2147483661"/>
              <pc:sldLayoutMk cId="184000371" sldId="2147483729"/>
              <ac:picMk id="4" creationId="{3F93B5CE-42C6-4323-9D83-A3B20F1EF908}"/>
            </ac:picMkLst>
          </pc:picChg>
          <pc:picChg chg="del">
            <ac:chgData name="Gananand G Kini" userId="7e704cb4-ceca-45b4-9649-11f664136731" providerId="ADAL" clId="{BE2C0701-9600-E745-A541-66601ADABCDC}" dt="2022-05-13T14:17:52.052" v="535" actId="478"/>
            <ac:picMkLst>
              <pc:docMk/>
              <pc:sldMasterMk cId="2175578139" sldId="2147483661"/>
              <pc:sldLayoutMk cId="184000371" sldId="2147483729"/>
              <ac:picMk id="7" creationId="{21707997-1734-49D5-97AC-331B75A50185}"/>
            </ac:picMkLst>
          </pc:picChg>
        </pc:sldLayoutChg>
      </pc:sldMasterChg>
    </pc:docChg>
  </pc:docChgLst>
  <pc:docChgLst>
    <pc:chgData name="Steven M Christey" userId="f24da668-4c1f-41c0-850e-113e2bdf78cf" providerId="ADAL" clId="{B36BBBD3-AD86-4EB9-93FC-7BCDFC5B8C54}"/>
    <pc:docChg chg="undo custSel addSld delSld modSld">
      <pc:chgData name="Steven M Christey" userId="f24da668-4c1f-41c0-850e-113e2bdf78cf" providerId="ADAL" clId="{B36BBBD3-AD86-4EB9-93FC-7BCDFC5B8C54}" dt="2022-03-18T16:00:17.388" v="2700"/>
      <pc:docMkLst>
        <pc:docMk/>
      </pc:docMkLst>
      <pc:sldChg chg="modSp mod addCm delCm modCm">
        <pc:chgData name="Steven M Christey" userId="f24da668-4c1f-41c0-850e-113e2bdf78cf" providerId="ADAL" clId="{B36BBBD3-AD86-4EB9-93FC-7BCDFC5B8C54}" dt="2022-03-18T16:00:17.388" v="2700"/>
        <pc:sldMkLst>
          <pc:docMk/>
          <pc:sldMk cId="419829132" sldId="259"/>
        </pc:sldMkLst>
        <pc:spChg chg="mod">
          <ac:chgData name="Steven M Christey" userId="f24da668-4c1f-41c0-850e-113e2bdf78cf" providerId="ADAL" clId="{B36BBBD3-AD86-4EB9-93FC-7BCDFC5B8C54}" dt="2022-03-18T16:00:13.752" v="2699" actId="20577"/>
          <ac:spMkLst>
            <pc:docMk/>
            <pc:sldMk cId="419829132" sldId="259"/>
            <ac:spMk id="3" creationId="{82D362E5-07C7-4CAA-BC75-79276F7A517C}"/>
          </ac:spMkLst>
        </pc:spChg>
      </pc:sldChg>
      <pc:sldChg chg="modSp mod">
        <pc:chgData name="Steven M Christey" userId="f24da668-4c1f-41c0-850e-113e2bdf78cf" providerId="ADAL" clId="{B36BBBD3-AD86-4EB9-93FC-7BCDFC5B8C54}" dt="2022-03-17T20:26:05.142" v="34" actId="20577"/>
        <pc:sldMkLst>
          <pc:docMk/>
          <pc:sldMk cId="2065013549" sldId="278"/>
        </pc:sldMkLst>
        <pc:spChg chg="mod">
          <ac:chgData name="Steven M Christey" userId="f24da668-4c1f-41c0-850e-113e2bdf78cf" providerId="ADAL" clId="{B36BBBD3-AD86-4EB9-93FC-7BCDFC5B8C54}" dt="2022-03-17T20:26:05.142" v="34" actId="20577"/>
          <ac:spMkLst>
            <pc:docMk/>
            <pc:sldMk cId="2065013549" sldId="278"/>
            <ac:spMk id="3" creationId="{C6214ED3-1C88-2643-9C77-37FE7651FC39}"/>
          </ac:spMkLst>
        </pc:spChg>
      </pc:sldChg>
      <pc:sldChg chg="del">
        <pc:chgData name="Steven M Christey" userId="f24da668-4c1f-41c0-850e-113e2bdf78cf" providerId="ADAL" clId="{B36BBBD3-AD86-4EB9-93FC-7BCDFC5B8C54}" dt="2022-03-17T21:06:34.187" v="895" actId="47"/>
        <pc:sldMkLst>
          <pc:docMk/>
          <pc:sldMk cId="518240429" sldId="286"/>
        </pc:sldMkLst>
      </pc:sldChg>
      <pc:sldChg chg="del">
        <pc:chgData name="Steven M Christey" userId="f24da668-4c1f-41c0-850e-113e2bdf78cf" providerId="ADAL" clId="{B36BBBD3-AD86-4EB9-93FC-7BCDFC5B8C54}" dt="2022-03-17T20:30:00.820" v="118" actId="47"/>
        <pc:sldMkLst>
          <pc:docMk/>
          <pc:sldMk cId="939904296" sldId="287"/>
        </pc:sldMkLst>
      </pc:sldChg>
      <pc:sldChg chg="modSp add mod">
        <pc:chgData name="Steven M Christey" userId="f24da668-4c1f-41c0-850e-113e2bdf78cf" providerId="ADAL" clId="{B36BBBD3-AD86-4EB9-93FC-7BCDFC5B8C54}" dt="2022-03-17T21:05:00.286" v="892"/>
        <pc:sldMkLst>
          <pc:docMk/>
          <pc:sldMk cId="1412055420" sldId="288"/>
        </pc:sldMkLst>
        <pc:spChg chg="mod">
          <ac:chgData name="Steven M Christey" userId="f24da668-4c1f-41c0-850e-113e2bdf78cf" providerId="ADAL" clId="{B36BBBD3-AD86-4EB9-93FC-7BCDFC5B8C54}" dt="2022-03-17T21:05:00.286" v="892"/>
          <ac:spMkLst>
            <pc:docMk/>
            <pc:sldMk cId="1412055420" sldId="288"/>
            <ac:spMk id="3" creationId="{76B7A213-7ABE-484B-8651-D263D26EC281}"/>
          </ac:spMkLst>
        </pc:spChg>
      </pc:sldChg>
      <pc:sldChg chg="del">
        <pc:chgData name="Steven M Christey" userId="f24da668-4c1f-41c0-850e-113e2bdf78cf" providerId="ADAL" clId="{B36BBBD3-AD86-4EB9-93FC-7BCDFC5B8C54}" dt="2022-03-17T20:30:52.357" v="119" actId="2696"/>
        <pc:sldMkLst>
          <pc:docMk/>
          <pc:sldMk cId="2235072464" sldId="288"/>
        </pc:sldMkLst>
      </pc:sldChg>
      <pc:sldChg chg="modSp mod">
        <pc:chgData name="Steven M Christey" userId="f24da668-4c1f-41c0-850e-113e2bdf78cf" providerId="ADAL" clId="{B36BBBD3-AD86-4EB9-93FC-7BCDFC5B8C54}" dt="2022-03-17T20:50:53.651" v="495" actId="20577"/>
        <pc:sldMkLst>
          <pc:docMk/>
          <pc:sldMk cId="756396152" sldId="332"/>
        </pc:sldMkLst>
        <pc:spChg chg="mod">
          <ac:chgData name="Steven M Christey" userId="f24da668-4c1f-41c0-850e-113e2bdf78cf" providerId="ADAL" clId="{B36BBBD3-AD86-4EB9-93FC-7BCDFC5B8C54}" dt="2022-03-17T20:50:53.651" v="495" actId="20577"/>
          <ac:spMkLst>
            <pc:docMk/>
            <pc:sldMk cId="756396152" sldId="332"/>
            <ac:spMk id="3" creationId="{C6214ED3-1C88-2643-9C77-37FE7651FC39}"/>
          </ac:spMkLst>
        </pc:spChg>
      </pc:sldChg>
      <pc:sldChg chg="modSp del mod">
        <pc:chgData name="Steven M Christey" userId="f24da668-4c1f-41c0-850e-113e2bdf78cf" providerId="ADAL" clId="{B36BBBD3-AD86-4EB9-93FC-7BCDFC5B8C54}" dt="2022-03-17T21:07:59.691" v="908" actId="47"/>
        <pc:sldMkLst>
          <pc:docMk/>
          <pc:sldMk cId="2926922245" sldId="334"/>
        </pc:sldMkLst>
        <pc:spChg chg="mod">
          <ac:chgData name="Steven M Christey" userId="f24da668-4c1f-41c0-850e-113e2bdf78cf" providerId="ADAL" clId="{B36BBBD3-AD86-4EB9-93FC-7BCDFC5B8C54}" dt="2022-03-17T20:40:18.282" v="386" actId="13926"/>
          <ac:spMkLst>
            <pc:docMk/>
            <pc:sldMk cId="2926922245" sldId="334"/>
            <ac:spMk id="2" creationId="{A2FDAABB-8753-4C6A-89D7-4DB21E9662D4}"/>
          </ac:spMkLst>
        </pc:spChg>
      </pc:sldChg>
      <pc:sldChg chg="modSp mod">
        <pc:chgData name="Steven M Christey" userId="f24da668-4c1f-41c0-850e-113e2bdf78cf" providerId="ADAL" clId="{B36BBBD3-AD86-4EB9-93FC-7BCDFC5B8C54}" dt="2022-03-17T20:48:35.968" v="464" actId="20577"/>
        <pc:sldMkLst>
          <pc:docMk/>
          <pc:sldMk cId="2589333168" sldId="335"/>
        </pc:sldMkLst>
        <pc:spChg chg="mod">
          <ac:chgData name="Steven M Christey" userId="f24da668-4c1f-41c0-850e-113e2bdf78cf" providerId="ADAL" clId="{B36BBBD3-AD86-4EB9-93FC-7BCDFC5B8C54}" dt="2022-03-17T20:48:35.968" v="464" actId="20577"/>
          <ac:spMkLst>
            <pc:docMk/>
            <pc:sldMk cId="2589333168" sldId="335"/>
            <ac:spMk id="3" creationId="{4C6C4497-B7DE-4E7D-B177-8C268CFC1B4E}"/>
          </ac:spMkLst>
        </pc:spChg>
      </pc:sldChg>
      <pc:sldChg chg="modSp mod">
        <pc:chgData name="Steven M Christey" userId="f24da668-4c1f-41c0-850e-113e2bdf78cf" providerId="ADAL" clId="{B36BBBD3-AD86-4EB9-93FC-7BCDFC5B8C54}" dt="2022-03-18T14:57:39.754" v="914" actId="20577"/>
        <pc:sldMkLst>
          <pc:docMk/>
          <pc:sldMk cId="993464899" sldId="336"/>
        </pc:sldMkLst>
        <pc:spChg chg="mod">
          <ac:chgData name="Steven M Christey" userId="f24da668-4c1f-41c0-850e-113e2bdf78cf" providerId="ADAL" clId="{B36BBBD3-AD86-4EB9-93FC-7BCDFC5B8C54}" dt="2022-03-18T14:57:39.754" v="914" actId="20577"/>
          <ac:spMkLst>
            <pc:docMk/>
            <pc:sldMk cId="993464899" sldId="336"/>
            <ac:spMk id="3" creationId="{F4560989-1D7A-4725-966B-B7D121B7039A}"/>
          </ac:spMkLst>
        </pc:spChg>
      </pc:sldChg>
      <pc:sldChg chg="modSp mod">
        <pc:chgData name="Steven M Christey" userId="f24da668-4c1f-41c0-850e-113e2bdf78cf" providerId="ADAL" clId="{B36BBBD3-AD86-4EB9-93FC-7BCDFC5B8C54}" dt="2022-03-17T20:37:44.357" v="341" actId="20577"/>
        <pc:sldMkLst>
          <pc:docMk/>
          <pc:sldMk cId="2878771369" sldId="337"/>
        </pc:sldMkLst>
        <pc:spChg chg="mod">
          <ac:chgData name="Steven M Christey" userId="f24da668-4c1f-41c0-850e-113e2bdf78cf" providerId="ADAL" clId="{B36BBBD3-AD86-4EB9-93FC-7BCDFC5B8C54}" dt="2022-03-17T20:37:44.357" v="341" actId="20577"/>
          <ac:spMkLst>
            <pc:docMk/>
            <pc:sldMk cId="2878771369" sldId="337"/>
            <ac:spMk id="3" creationId="{2DC901B9-6E8B-48EA-8D7F-A4D25C3199EC}"/>
          </ac:spMkLst>
        </pc:spChg>
      </pc:sldChg>
      <pc:sldChg chg="addSp modSp mod">
        <pc:chgData name="Steven M Christey" userId="f24da668-4c1f-41c0-850e-113e2bdf78cf" providerId="ADAL" clId="{B36BBBD3-AD86-4EB9-93FC-7BCDFC5B8C54}" dt="2022-03-17T21:06:44.382" v="907" actId="20577"/>
        <pc:sldMkLst>
          <pc:docMk/>
          <pc:sldMk cId="1491194304" sldId="338"/>
        </pc:sldMkLst>
        <pc:spChg chg="mod">
          <ac:chgData name="Steven M Christey" userId="f24da668-4c1f-41c0-850e-113e2bdf78cf" providerId="ADAL" clId="{B36BBBD3-AD86-4EB9-93FC-7BCDFC5B8C54}" dt="2022-03-17T21:06:44.382" v="907" actId="20577"/>
          <ac:spMkLst>
            <pc:docMk/>
            <pc:sldMk cId="1491194304" sldId="338"/>
            <ac:spMk id="2" creationId="{D3F91617-0C84-428D-9308-BF0C181761B3}"/>
          </ac:spMkLst>
        </pc:spChg>
        <pc:spChg chg="mod">
          <ac:chgData name="Steven M Christey" userId="f24da668-4c1f-41c0-850e-113e2bdf78cf" providerId="ADAL" clId="{B36BBBD3-AD86-4EB9-93FC-7BCDFC5B8C54}" dt="2022-03-17T20:29:42.553" v="117" actId="20577"/>
          <ac:spMkLst>
            <pc:docMk/>
            <pc:sldMk cId="1491194304" sldId="338"/>
            <ac:spMk id="3" creationId="{FF621DE9-0962-4575-B9A0-403C8D84F29D}"/>
          </ac:spMkLst>
        </pc:spChg>
        <pc:spChg chg="add mod">
          <ac:chgData name="Steven M Christey" userId="f24da668-4c1f-41c0-850e-113e2bdf78cf" providerId="ADAL" clId="{B36BBBD3-AD86-4EB9-93FC-7BCDFC5B8C54}" dt="2022-03-17T21:06:19.032" v="894" actId="114"/>
          <ac:spMkLst>
            <pc:docMk/>
            <pc:sldMk cId="1491194304" sldId="338"/>
            <ac:spMk id="6" creationId="{5C2534EA-27D0-49E1-BCED-BFC304E967C8}"/>
          </ac:spMkLst>
        </pc:spChg>
      </pc:sldChg>
      <pc:sldChg chg="modSp mod">
        <pc:chgData name="Steven M Christey" userId="f24da668-4c1f-41c0-850e-113e2bdf78cf" providerId="ADAL" clId="{B36BBBD3-AD86-4EB9-93FC-7BCDFC5B8C54}" dt="2022-03-17T20:41:04.466" v="407" actId="20577"/>
        <pc:sldMkLst>
          <pc:docMk/>
          <pc:sldMk cId="2216082634" sldId="339"/>
        </pc:sldMkLst>
        <pc:spChg chg="mod">
          <ac:chgData name="Steven M Christey" userId="f24da668-4c1f-41c0-850e-113e2bdf78cf" providerId="ADAL" clId="{B36BBBD3-AD86-4EB9-93FC-7BCDFC5B8C54}" dt="2022-03-17T20:40:44.004" v="394" actId="20577"/>
          <ac:spMkLst>
            <pc:docMk/>
            <pc:sldMk cId="2216082634" sldId="339"/>
            <ac:spMk id="2" creationId="{38E87E5D-D2D8-41A9-B59C-75CC84CA2AED}"/>
          </ac:spMkLst>
        </pc:spChg>
        <pc:spChg chg="mod">
          <ac:chgData name="Steven M Christey" userId="f24da668-4c1f-41c0-850e-113e2bdf78cf" providerId="ADAL" clId="{B36BBBD3-AD86-4EB9-93FC-7BCDFC5B8C54}" dt="2022-03-17T20:41:04.466" v="407" actId="20577"/>
          <ac:spMkLst>
            <pc:docMk/>
            <pc:sldMk cId="2216082634" sldId="339"/>
            <ac:spMk id="3" creationId="{3DEE5ECE-56FB-4B03-95D5-625BDE76CD04}"/>
          </ac:spMkLst>
        </pc:spChg>
      </pc:sldChg>
      <pc:sldChg chg="modSp mod">
        <pc:chgData name="Steven M Christey" userId="f24da668-4c1f-41c0-850e-113e2bdf78cf" providerId="ADAL" clId="{B36BBBD3-AD86-4EB9-93FC-7BCDFC5B8C54}" dt="2022-03-18T15:32:59.140" v="930" actId="20577"/>
        <pc:sldMkLst>
          <pc:docMk/>
          <pc:sldMk cId="409078508" sldId="340"/>
        </pc:sldMkLst>
        <pc:spChg chg="mod">
          <ac:chgData name="Steven M Christey" userId="f24da668-4c1f-41c0-850e-113e2bdf78cf" providerId="ADAL" clId="{B36BBBD3-AD86-4EB9-93FC-7BCDFC5B8C54}" dt="2022-03-17T20:59:41.804" v="610" actId="20577"/>
          <ac:spMkLst>
            <pc:docMk/>
            <pc:sldMk cId="409078508" sldId="340"/>
            <ac:spMk id="2" creationId="{F6C258F8-6D8F-4481-AAEB-19BB6F1C487B}"/>
          </ac:spMkLst>
        </pc:spChg>
        <pc:spChg chg="mod">
          <ac:chgData name="Steven M Christey" userId="f24da668-4c1f-41c0-850e-113e2bdf78cf" providerId="ADAL" clId="{B36BBBD3-AD86-4EB9-93FC-7BCDFC5B8C54}" dt="2022-03-18T15:32:59.140" v="930" actId="20577"/>
          <ac:spMkLst>
            <pc:docMk/>
            <pc:sldMk cId="409078508" sldId="340"/>
            <ac:spMk id="3" creationId="{3BCD2892-79B5-4C4E-B6F4-10FA68398071}"/>
          </ac:spMkLst>
        </pc:spChg>
      </pc:sldChg>
      <pc:sldChg chg="modSp del mod">
        <pc:chgData name="Steven M Christey" userId="f24da668-4c1f-41c0-850e-113e2bdf78cf" providerId="ADAL" clId="{B36BBBD3-AD86-4EB9-93FC-7BCDFC5B8C54}" dt="2022-03-18T15:45:33.022" v="1915" actId="47"/>
        <pc:sldMkLst>
          <pc:docMk/>
          <pc:sldMk cId="4246747386" sldId="341"/>
        </pc:sldMkLst>
        <pc:spChg chg="mod">
          <ac:chgData name="Steven M Christey" userId="f24da668-4c1f-41c0-850e-113e2bdf78cf" providerId="ADAL" clId="{B36BBBD3-AD86-4EB9-93FC-7BCDFC5B8C54}" dt="2022-03-17T21:02:10.169" v="785" actId="5793"/>
          <ac:spMkLst>
            <pc:docMk/>
            <pc:sldMk cId="4246747386" sldId="341"/>
            <ac:spMk id="2" creationId="{2AE68CAB-3C32-4263-8E0F-0C5D6A30C103}"/>
          </ac:spMkLst>
        </pc:spChg>
        <pc:spChg chg="mod">
          <ac:chgData name="Steven M Christey" userId="f24da668-4c1f-41c0-850e-113e2bdf78cf" providerId="ADAL" clId="{B36BBBD3-AD86-4EB9-93FC-7BCDFC5B8C54}" dt="2022-03-17T21:02:24.874" v="813" actId="20577"/>
          <ac:spMkLst>
            <pc:docMk/>
            <pc:sldMk cId="4246747386" sldId="341"/>
            <ac:spMk id="3" creationId="{7FF1EB22-0EC1-44B7-B629-723E02CC59B1}"/>
          </ac:spMkLst>
        </pc:spChg>
      </pc:sldChg>
      <pc:sldChg chg="modSp del mod">
        <pc:chgData name="Steven M Christey" userId="f24da668-4c1f-41c0-850e-113e2bdf78cf" providerId="ADAL" clId="{B36BBBD3-AD86-4EB9-93FC-7BCDFC5B8C54}" dt="2022-03-17T21:05:54.857" v="893" actId="47"/>
        <pc:sldMkLst>
          <pc:docMk/>
          <pc:sldMk cId="3584983070" sldId="342"/>
        </pc:sldMkLst>
        <pc:spChg chg="mod">
          <ac:chgData name="Steven M Christey" userId="f24da668-4c1f-41c0-850e-113e2bdf78cf" providerId="ADAL" clId="{B36BBBD3-AD86-4EB9-93FC-7BCDFC5B8C54}" dt="2022-03-17T20:49:53.921" v="478" actId="13926"/>
          <ac:spMkLst>
            <pc:docMk/>
            <pc:sldMk cId="3584983070" sldId="342"/>
            <ac:spMk id="2" creationId="{ADC6C05F-4FFC-4218-B5FF-726E8CD31429}"/>
          </ac:spMkLst>
        </pc:spChg>
        <pc:spChg chg="mod">
          <ac:chgData name="Steven M Christey" userId="f24da668-4c1f-41c0-850e-113e2bdf78cf" providerId="ADAL" clId="{B36BBBD3-AD86-4EB9-93FC-7BCDFC5B8C54}" dt="2022-03-17T21:02:49.313" v="814" actId="21"/>
          <ac:spMkLst>
            <pc:docMk/>
            <pc:sldMk cId="3584983070" sldId="342"/>
            <ac:spMk id="3" creationId="{2E847ED6-CFE8-4855-BB66-B02497A89130}"/>
          </ac:spMkLst>
        </pc:spChg>
      </pc:sldChg>
      <pc:sldChg chg="modSp new del mod">
        <pc:chgData name="Steven M Christey" userId="f24da668-4c1f-41c0-850e-113e2bdf78cf" providerId="ADAL" clId="{B36BBBD3-AD86-4EB9-93FC-7BCDFC5B8C54}" dt="2022-03-18T15:58:12.070" v="2589" actId="47"/>
        <pc:sldMkLst>
          <pc:docMk/>
          <pc:sldMk cId="2197164493" sldId="343"/>
        </pc:sldMkLst>
        <pc:spChg chg="mod">
          <ac:chgData name="Steven M Christey" userId="f24da668-4c1f-41c0-850e-113e2bdf78cf" providerId="ADAL" clId="{B36BBBD3-AD86-4EB9-93FC-7BCDFC5B8C54}" dt="2022-03-17T21:00:42.916" v="647" actId="20577"/>
          <ac:spMkLst>
            <pc:docMk/>
            <pc:sldMk cId="2197164493" sldId="343"/>
            <ac:spMk id="2" creationId="{BDD5448C-72C2-46BB-96AD-032679CF6933}"/>
          </ac:spMkLst>
        </pc:spChg>
        <pc:spChg chg="mod">
          <ac:chgData name="Steven M Christey" userId="f24da668-4c1f-41c0-850e-113e2bdf78cf" providerId="ADAL" clId="{B36BBBD3-AD86-4EB9-93FC-7BCDFC5B8C54}" dt="2022-03-18T15:48:40.267" v="1957" actId="20577"/>
          <ac:spMkLst>
            <pc:docMk/>
            <pc:sldMk cId="2197164493" sldId="343"/>
            <ac:spMk id="3" creationId="{EA205863-9E3B-4BF8-9D2F-84DCA6A7FA52}"/>
          </ac:spMkLst>
        </pc:spChg>
      </pc:sldChg>
      <pc:sldChg chg="addSp delSp modSp add mod">
        <pc:chgData name="Steven M Christey" userId="f24da668-4c1f-41c0-850e-113e2bdf78cf" providerId="ADAL" clId="{B36BBBD3-AD86-4EB9-93FC-7BCDFC5B8C54}" dt="2022-03-18T15:57:44.243" v="2588" actId="20577"/>
        <pc:sldMkLst>
          <pc:docMk/>
          <pc:sldMk cId="3414871681" sldId="345"/>
        </pc:sldMkLst>
        <pc:spChg chg="del">
          <ac:chgData name="Steven M Christey" userId="f24da668-4c1f-41c0-850e-113e2bdf78cf" providerId="ADAL" clId="{B36BBBD3-AD86-4EB9-93FC-7BCDFC5B8C54}" dt="2022-03-18T15:33:43.064" v="932" actId="478"/>
          <ac:spMkLst>
            <pc:docMk/>
            <pc:sldMk cId="3414871681" sldId="345"/>
            <ac:spMk id="3" creationId="{7FF1EB22-0EC1-44B7-B629-723E02CC59B1}"/>
          </ac:spMkLst>
        </pc:spChg>
        <pc:spChg chg="add del mod">
          <ac:chgData name="Steven M Christey" userId="f24da668-4c1f-41c0-850e-113e2bdf78cf" providerId="ADAL" clId="{B36BBBD3-AD86-4EB9-93FC-7BCDFC5B8C54}" dt="2022-03-18T15:34:03.169" v="933" actId="3680"/>
          <ac:spMkLst>
            <pc:docMk/>
            <pc:sldMk cId="3414871681" sldId="345"/>
            <ac:spMk id="6" creationId="{8D3C3095-BD99-43C3-BC3D-F1C49D6310DA}"/>
          </ac:spMkLst>
        </pc:spChg>
        <pc:spChg chg="add mod">
          <ac:chgData name="Steven M Christey" userId="f24da668-4c1f-41c0-850e-113e2bdf78cf" providerId="ADAL" clId="{B36BBBD3-AD86-4EB9-93FC-7BCDFC5B8C54}" dt="2022-03-18T15:46:01.355" v="1945" actId="404"/>
          <ac:spMkLst>
            <pc:docMk/>
            <pc:sldMk cId="3414871681" sldId="345"/>
            <ac:spMk id="8" creationId="{1195F833-6907-473B-BF6C-8E968754D28B}"/>
          </ac:spMkLst>
        </pc:spChg>
        <pc:graphicFrameChg chg="add mod ord modGraphic">
          <ac:chgData name="Steven M Christey" userId="f24da668-4c1f-41c0-850e-113e2bdf78cf" providerId="ADAL" clId="{B36BBBD3-AD86-4EB9-93FC-7BCDFC5B8C54}" dt="2022-03-18T15:57:44.243" v="2588" actId="20577"/>
          <ac:graphicFrameMkLst>
            <pc:docMk/>
            <pc:sldMk cId="3414871681" sldId="345"/>
            <ac:graphicFrameMk id="7" creationId="{325FB99E-EE47-43B4-8111-F4B233DBFEBB}"/>
          </ac:graphicFrameMkLst>
        </pc:graphicFrameChg>
      </pc:sldChg>
      <pc:sldChg chg="modSp add mod">
        <pc:chgData name="Steven M Christey" userId="f24da668-4c1f-41c0-850e-113e2bdf78cf" providerId="ADAL" clId="{B36BBBD3-AD86-4EB9-93FC-7BCDFC5B8C54}" dt="2022-03-18T15:58:54.311" v="2694" actId="20577"/>
        <pc:sldMkLst>
          <pc:docMk/>
          <pc:sldMk cId="3879194680" sldId="346"/>
        </pc:sldMkLst>
        <pc:spChg chg="mod">
          <ac:chgData name="Steven M Christey" userId="f24da668-4c1f-41c0-850e-113e2bdf78cf" providerId="ADAL" clId="{B36BBBD3-AD86-4EB9-93FC-7BCDFC5B8C54}" dt="2022-03-18T15:50:45.117" v="2055" actId="20577"/>
          <ac:spMkLst>
            <pc:docMk/>
            <pc:sldMk cId="3879194680" sldId="346"/>
            <ac:spMk id="2" creationId="{2AE68CAB-3C32-4263-8E0F-0C5D6A30C103}"/>
          </ac:spMkLst>
        </pc:spChg>
        <pc:spChg chg="mod">
          <ac:chgData name="Steven M Christey" userId="f24da668-4c1f-41c0-850e-113e2bdf78cf" providerId="ADAL" clId="{B36BBBD3-AD86-4EB9-93FC-7BCDFC5B8C54}" dt="2022-03-18T15:58:54.311" v="2694" actId="20577"/>
          <ac:spMkLst>
            <pc:docMk/>
            <pc:sldMk cId="3879194680" sldId="346"/>
            <ac:spMk id="8" creationId="{1195F833-6907-473B-BF6C-8E968754D28B}"/>
          </ac:spMkLst>
        </pc:spChg>
        <pc:graphicFrameChg chg="mod modGraphic">
          <ac:chgData name="Steven M Christey" userId="f24da668-4c1f-41c0-850e-113e2bdf78cf" providerId="ADAL" clId="{B36BBBD3-AD86-4EB9-93FC-7BCDFC5B8C54}" dt="2022-03-18T15:50:16.395" v="2027" actId="20577"/>
          <ac:graphicFrameMkLst>
            <pc:docMk/>
            <pc:sldMk cId="3879194680" sldId="346"/>
            <ac:graphicFrameMk id="7" creationId="{325FB99E-EE47-43B4-8111-F4B233DBFEBB}"/>
          </ac:graphicFrameMkLst>
        </pc:graphicFrameChg>
      </pc:sldChg>
      <pc:sldChg chg="addSp delSp modSp add mod">
        <pc:chgData name="Steven M Christey" userId="f24da668-4c1f-41c0-850e-113e2bdf78cf" providerId="ADAL" clId="{B36BBBD3-AD86-4EB9-93FC-7BCDFC5B8C54}" dt="2022-03-18T15:56:28.231" v="2537" actId="20577"/>
        <pc:sldMkLst>
          <pc:docMk/>
          <pc:sldMk cId="1461461298" sldId="347"/>
        </pc:sldMkLst>
        <pc:spChg chg="mod">
          <ac:chgData name="Steven M Christey" userId="f24da668-4c1f-41c0-850e-113e2bdf78cf" providerId="ADAL" clId="{B36BBBD3-AD86-4EB9-93FC-7BCDFC5B8C54}" dt="2022-03-18T15:51:39.507" v="2225" actId="20577"/>
          <ac:spMkLst>
            <pc:docMk/>
            <pc:sldMk cId="1461461298" sldId="347"/>
            <ac:spMk id="2" creationId="{2AE68CAB-3C32-4263-8E0F-0C5D6A30C103}"/>
          </ac:spMkLst>
        </pc:spChg>
        <pc:spChg chg="add del mod">
          <ac:chgData name="Steven M Christey" userId="f24da668-4c1f-41c0-850e-113e2bdf78cf" providerId="ADAL" clId="{B36BBBD3-AD86-4EB9-93FC-7BCDFC5B8C54}" dt="2022-03-18T15:52:17.160" v="2290" actId="20577"/>
          <ac:spMkLst>
            <pc:docMk/>
            <pc:sldMk cId="1461461298" sldId="347"/>
            <ac:spMk id="8" creationId="{1195F833-6907-473B-BF6C-8E968754D28B}"/>
          </ac:spMkLst>
        </pc:spChg>
        <pc:graphicFrameChg chg="mod modGraphic">
          <ac:chgData name="Steven M Christey" userId="f24da668-4c1f-41c0-850e-113e2bdf78cf" providerId="ADAL" clId="{B36BBBD3-AD86-4EB9-93FC-7BCDFC5B8C54}" dt="2022-03-18T15:56:28.231" v="2537" actId="20577"/>
          <ac:graphicFrameMkLst>
            <pc:docMk/>
            <pc:sldMk cId="1461461298" sldId="347"/>
            <ac:graphicFrameMk id="7" creationId="{325FB99E-EE47-43B4-8111-F4B233DBFEBB}"/>
          </ac:graphicFrameMkLst>
        </pc:graphicFrame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https://mitre.sharepoint.com/sites/cwe-mitre-team-list/Shared%20Documents/CWE%20Hardware/WBS/r4.9/HW-CWE-WORK-QUEUE-12JUL2022.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https://mitre.sharepoint.com/sites/cwe-mitre-team-list/Shared%20Documents/CWE%20Hardware/WBS/r4.9/HW-CWE-WORK-QUEUE-12JUL2022.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2" Type="http://schemas.openxmlformats.org/officeDocument/2006/relationships/oleObject" Target="https://mitre.sharepoint.com/sites/cwe-mitre-team-list/Shared%20Documents/CWE%20Hardware/WBS/r4.9/HW-CWE-WORK-QUEUE-12JUL2022.xlsx" TargetMode="External"/><Relationship Id="rId1" Type="http://schemas.openxmlformats.org/officeDocument/2006/relationships/themeOverride" Target="../theme/themeOverride1.xml"/></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_18E_E7D47FA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a:t>Working Queue</a:t>
            </a: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percentStacked"/>
        <c:varyColors val="0"/>
        <c:ser>
          <c:idx val="1"/>
          <c:order val="0"/>
          <c:tx>
            <c:strRef>
              <c:f>'HW Related Charts'!$A$3</c:f>
              <c:strCache>
                <c:ptCount val="1"/>
                <c:pt idx="0">
                  <c:v>SIG Community Initiated</c:v>
                </c:pt>
              </c:strCache>
            </c:strRef>
          </c:tx>
          <c:spPr>
            <a:solidFill>
              <a:schemeClr val="accent2"/>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32509534283128905"/>
                      <c:h val="0.31909737082926071"/>
                    </c:manualLayout>
                  </c15:layout>
                </c:ext>
                <c:ext xmlns:c16="http://schemas.microsoft.com/office/drawing/2014/chart" uri="{C3380CC4-5D6E-409C-BE32-E72D297353CC}">
                  <c16:uniqueId val="{00000000-C57A-4878-822F-AC814E64D394}"/>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'HW Related Charts'!$B$3</c:f>
              <c:numCache>
                <c:formatCode>General</c:formatCode>
                <c:ptCount val="1"/>
                <c:pt idx="0">
                  <c:v>54</c:v>
                </c:pt>
              </c:numCache>
            </c:numRef>
          </c:val>
          <c:extLst>
            <c:ext xmlns:c16="http://schemas.microsoft.com/office/drawing/2014/chart" uri="{C3380CC4-5D6E-409C-BE32-E72D297353CC}">
              <c16:uniqueId val="{00000001-C57A-4878-822F-AC814E64D394}"/>
            </c:ext>
          </c:extLst>
        </c:ser>
        <c:ser>
          <c:idx val="0"/>
          <c:order val="1"/>
          <c:tx>
            <c:strRef>
              <c:f>'HW Related Charts'!$A$2</c:f>
              <c:strCache>
                <c:ptCount val="1"/>
                <c:pt idx="0">
                  <c:v>CWE Team Initiated</c:v>
                </c:pt>
              </c:strCache>
            </c:strRef>
          </c:tx>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no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extLst>
                <c:ext xmlns:c15="http://schemas.microsoft.com/office/drawing/2012/chart" uri="{CE6537A1-D6FC-4f65-9D91-7224C49458BB}">
                  <c15:layout>
                    <c:manualLayout>
                      <c:w val="0.29218943792005986"/>
                      <c:h val="0.24710503773355724"/>
                    </c:manualLayout>
                  </c15:layout>
                </c:ext>
                <c:ext xmlns:c16="http://schemas.microsoft.com/office/drawing/2014/chart" uri="{C3380CC4-5D6E-409C-BE32-E72D297353CC}">
                  <c16:uniqueId val="{00000002-C57A-4878-822F-AC814E64D394}"/>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1"/>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val>
            <c:numRef>
              <c:f>'HW Related Charts'!$B$2</c:f>
              <c:numCache>
                <c:formatCode>General</c:formatCode>
                <c:ptCount val="1"/>
                <c:pt idx="0">
                  <c:v>58</c:v>
                </c:pt>
              </c:numCache>
            </c:numRef>
          </c:val>
          <c:extLst>
            <c:ext xmlns:c16="http://schemas.microsoft.com/office/drawing/2014/chart" uri="{C3380CC4-5D6E-409C-BE32-E72D297353CC}">
              <c16:uniqueId val="{00000003-C57A-4878-822F-AC814E64D394}"/>
            </c:ext>
          </c:extLst>
        </c:ser>
        <c:dLbls>
          <c:showLegendKey val="0"/>
          <c:showVal val="0"/>
          <c:showCatName val="0"/>
          <c:showSerName val="0"/>
          <c:showPercent val="0"/>
          <c:showBubbleSize val="0"/>
        </c:dLbls>
        <c:gapWidth val="94"/>
        <c:overlap val="100"/>
        <c:axId val="1695014880"/>
        <c:axId val="1695007392"/>
      </c:barChart>
      <c:catAx>
        <c:axId val="1695014880"/>
        <c:scaling>
          <c:orientation val="minMax"/>
        </c:scaling>
        <c:delete val="1"/>
        <c:axPos val="b"/>
        <c:numFmt formatCode="General" sourceLinked="1"/>
        <c:majorTickMark val="none"/>
        <c:minorTickMark val="none"/>
        <c:tickLblPos val="nextTo"/>
        <c:crossAx val="1695007392"/>
        <c:crosses val="autoZero"/>
        <c:auto val="1"/>
        <c:lblAlgn val="ctr"/>
        <c:lblOffset val="100"/>
        <c:noMultiLvlLbl val="0"/>
      </c:catAx>
      <c:valAx>
        <c:axId val="1695007392"/>
        <c:scaling>
          <c:orientation val="minMax"/>
        </c:scaling>
        <c:delete val="0"/>
        <c:axPos val="l"/>
        <c:majorGridlines>
          <c:spPr>
            <a:ln w="9525" cap="flat" cmpd="sng" algn="ctr">
              <a:solidFill>
                <a:schemeClr val="tx1">
                  <a:lumMod val="15000"/>
                  <a:lumOff val="85000"/>
                </a:schemeClr>
              </a:solidFill>
              <a:round/>
            </a:ln>
            <a:effectLst/>
          </c:spPr>
        </c:majorGridlines>
        <c:numFmt formatCode="0%"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69501488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sz="1800" b="0" i="0" baseline="0">
                <a:effectLst/>
              </a:rPr>
              <a:t>Working Queue</a:t>
            </a:r>
            <a:endParaRPr lang="en-US">
              <a:effectLst/>
            </a:endParaRPr>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0.14048862642169729"/>
          <c:y val="0.18608226789089977"/>
          <c:w val="0.82902486195097624"/>
          <c:h val="0.72199791399064572"/>
        </c:manualLayout>
      </c:layout>
      <c:barChart>
        <c:barDir val="col"/>
        <c:grouping val="clustered"/>
        <c:varyColors val="0"/>
        <c:ser>
          <c:idx val="0"/>
          <c:order val="0"/>
          <c:spPr>
            <a:solidFill>
              <a:schemeClr val="accent1"/>
            </a:solidFill>
            <a:ln>
              <a:noFill/>
            </a:ln>
            <a:effectLst/>
          </c:spPr>
          <c:invertIfNegative val="0"/>
          <c:dLbls>
            <c:dLbl>
              <c:idx val="0"/>
              <c:spPr>
                <a:noFill/>
                <a:ln>
                  <a:noFill/>
                </a:ln>
                <a:effectLst/>
              </c:spPr>
              <c:txPr>
                <a:bodyPr rot="0" spcFirstLastPara="1" vertOverflow="ellipsis" vert="horz" wrap="square" lIns="38100" tIns="19050" rIns="38100" bIns="19050" anchor="ctr" anchorCtr="1">
                  <a:no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0"/>
              <c:showBubbleSize val="0"/>
              <c:extLst>
                <c:ext xmlns:c15="http://schemas.microsoft.com/office/drawing/2012/chart" uri="{CE6537A1-D6FC-4f65-9D91-7224C49458BB}">
                  <c15:layout>
                    <c:manualLayout>
                      <c:w val="0.25740306431673848"/>
                      <c:h val="0.35114477359699448"/>
                    </c:manualLayout>
                  </c15:layout>
                </c:ext>
                <c:ext xmlns:c16="http://schemas.microsoft.com/office/drawing/2014/chart" uri="{C3380CC4-5D6E-409C-BE32-E72D297353CC}">
                  <c16:uniqueId val="{00000000-A0F2-4CFD-9287-28D601BA3EB9}"/>
                </c:ext>
              </c:extLst>
            </c:dLbl>
            <c:dLbl>
              <c:idx val="1"/>
              <c:dLblPos val="inEnd"/>
              <c:showLegendKey val="0"/>
              <c:showVal val="1"/>
              <c:showCatName val="1"/>
              <c:showSerName val="0"/>
              <c:showPercent val="0"/>
              <c:showBubbleSize val="0"/>
              <c:extLst>
                <c:ext xmlns:c15="http://schemas.microsoft.com/office/drawing/2012/chart" uri="{CE6537A1-D6FC-4f65-9D91-7224C49458BB}">
                  <c15:layout>
                    <c:manualLayout>
                      <c:w val="0.2873127479746706"/>
                      <c:h val="0.36017831790381072"/>
                    </c:manualLayout>
                  </c15:layout>
                </c:ext>
                <c:ext xmlns:c16="http://schemas.microsoft.com/office/drawing/2014/chart" uri="{C3380CC4-5D6E-409C-BE32-E72D297353CC}">
                  <c16:uniqueId val="{00000002-A0F2-4CFD-9287-28D601BA3EB9}"/>
                </c:ext>
              </c:extLst>
            </c:dLbl>
            <c:spPr>
              <a:noFill/>
              <a:ln>
                <a:noFill/>
              </a:ln>
              <a:effectLst/>
            </c:spPr>
            <c:txPr>
              <a:bodyPr rot="0" spcFirstLastPara="1" vertOverflow="ellipsis" vert="horz" wrap="square" lIns="38100" tIns="19050" rIns="38100" bIns="19050" anchor="ctr" anchorCtr="1">
                <a:spAutoFit/>
              </a:bodyPr>
              <a:lstStyle/>
              <a:p>
                <a:pPr>
                  <a:defRPr sz="1800" b="0" i="0" u="none" strike="noStrike" kern="1200" baseline="0">
                    <a:solidFill>
                      <a:schemeClr val="tx1">
                        <a:lumMod val="75000"/>
                        <a:lumOff val="25000"/>
                      </a:schemeClr>
                    </a:solidFill>
                    <a:latin typeface="+mn-lt"/>
                    <a:ea typeface="+mn-ea"/>
                    <a:cs typeface="+mn-cs"/>
                  </a:defRPr>
                </a:pPr>
                <a:endParaRPr lang="en-US"/>
              </a:p>
            </c:txPr>
            <c:dLblPos val="inEnd"/>
            <c:showLegendKey val="0"/>
            <c:showVal val="1"/>
            <c:showCatName val="1"/>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'HW Related Charts'!$F$2:$F$3</c:f>
              <c:strCache>
                <c:ptCount val="2"/>
                <c:pt idx="0">
                  <c:v>Total HW Related</c:v>
                </c:pt>
                <c:pt idx="1">
                  <c:v>SIG Community Initiated</c:v>
                </c:pt>
              </c:strCache>
            </c:strRef>
          </c:cat>
          <c:val>
            <c:numRef>
              <c:f>'HW Related Charts'!$G$2:$G$3</c:f>
              <c:numCache>
                <c:formatCode>General</c:formatCode>
                <c:ptCount val="2"/>
                <c:pt idx="0">
                  <c:v>112</c:v>
                </c:pt>
                <c:pt idx="1">
                  <c:v>54</c:v>
                </c:pt>
              </c:numCache>
            </c:numRef>
          </c:val>
          <c:extLst>
            <c:ext xmlns:c16="http://schemas.microsoft.com/office/drawing/2014/chart" uri="{C3380CC4-5D6E-409C-BE32-E72D297353CC}">
              <c16:uniqueId val="{00000001-A0F2-4CFD-9287-28D601BA3EB9}"/>
            </c:ext>
          </c:extLst>
        </c:ser>
        <c:dLbls>
          <c:showLegendKey val="0"/>
          <c:showVal val="0"/>
          <c:showCatName val="0"/>
          <c:showSerName val="0"/>
          <c:showPercent val="0"/>
          <c:showBubbleSize val="0"/>
        </c:dLbls>
        <c:gapWidth val="36"/>
        <c:overlap val="-100"/>
        <c:axId val="190687664"/>
        <c:axId val="190683504"/>
      </c:barChart>
      <c:catAx>
        <c:axId val="190687664"/>
        <c:scaling>
          <c:orientation val="minMax"/>
        </c:scaling>
        <c:delete val="1"/>
        <c:axPos val="b"/>
        <c:numFmt formatCode="General" sourceLinked="1"/>
        <c:majorTickMark val="none"/>
        <c:minorTickMark val="none"/>
        <c:tickLblPos val="nextTo"/>
        <c:crossAx val="190683504"/>
        <c:crosses val="autoZero"/>
        <c:auto val="0"/>
        <c:lblAlgn val="ctr"/>
        <c:lblOffset val="100"/>
        <c:noMultiLvlLbl val="0"/>
      </c:catAx>
      <c:valAx>
        <c:axId val="190683504"/>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800" b="0" i="0" u="none" strike="noStrike" kern="1200" baseline="0">
                <a:solidFill>
                  <a:schemeClr val="tx1">
                    <a:lumMod val="65000"/>
                    <a:lumOff val="35000"/>
                  </a:schemeClr>
                </a:solidFill>
                <a:latin typeface="+mn-lt"/>
                <a:ea typeface="+mn-ea"/>
                <a:cs typeface="+mn-cs"/>
              </a:defRPr>
            </a:pPr>
            <a:endParaRPr lang="en-US"/>
          </a:p>
        </c:txPr>
        <c:crossAx val="190687664"/>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chemeClr val="tx1"/>
      </a:solidFill>
    </a:ln>
    <a:effectLst/>
  </c:spPr>
  <c:txPr>
    <a:bodyPr/>
    <a:lstStyle/>
    <a:p>
      <a:pPr>
        <a:defRPr/>
      </a:pPr>
      <a:endParaRPr lang="en-US"/>
    </a:p>
  </c:txPr>
  <c:externalData r:id="rId3">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sz="1800" b="1" i="0" baseline="0">
                <a:effectLst/>
              </a:rPr>
              <a:t>All Working Queue Items by Category</a:t>
            </a:r>
            <a:endParaRPr lang="en-US" b="1">
              <a:effectLst/>
            </a:endParaRPr>
          </a:p>
        </c:rich>
      </c:tx>
      <c:layout>
        <c:manualLayout>
          <c:xMode val="edge"/>
          <c:yMode val="edge"/>
          <c:x val="0.33457901535965356"/>
          <c:y val="2.8779508455789053E-3"/>
        </c:manualLayout>
      </c:layout>
      <c:overlay val="0"/>
      <c:spPr>
        <a:noFill/>
        <a:ln>
          <a:noFill/>
        </a:ln>
        <a:effectLst/>
      </c:spPr>
    </c:title>
    <c:autoTitleDeleted val="0"/>
    <c:plotArea>
      <c:layout>
        <c:manualLayout>
          <c:layoutTarget val="inner"/>
          <c:xMode val="edge"/>
          <c:yMode val="edge"/>
          <c:x val="1.5905533414705353E-2"/>
          <c:y val="0.21116483399079031"/>
          <c:w val="0.9271295066032077"/>
          <c:h val="0.78883516600920967"/>
        </c:manualLayout>
      </c:layout>
      <c:ofPieChart>
        <c:ofPieType val="bar"/>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ACDA-47EE-BE4D-7CEE8919A49F}"/>
              </c:ext>
            </c:extLst>
          </c:dPt>
          <c:dPt>
            <c:idx val="1"/>
            <c:bubble3D val="0"/>
            <c:spPr>
              <a:solidFill>
                <a:srgbClr val="ED7D31"/>
              </a:solidFill>
              <a:ln w="19050">
                <a:solidFill>
                  <a:schemeClr val="lt1"/>
                </a:solidFill>
              </a:ln>
              <a:effectLst/>
            </c:spPr>
            <c:extLst>
              <c:ext xmlns:c16="http://schemas.microsoft.com/office/drawing/2014/chart" uri="{C3380CC4-5D6E-409C-BE32-E72D297353CC}">
                <c16:uniqueId val="{00000003-ACDA-47EE-BE4D-7CEE8919A49F}"/>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ACDA-47EE-BE4D-7CEE8919A49F}"/>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ACDA-47EE-BE4D-7CEE8919A49F}"/>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ACDA-47EE-BE4D-7CEE8919A49F}"/>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ACDA-47EE-BE4D-7CEE8919A49F}"/>
              </c:ext>
            </c:extLst>
          </c:dPt>
          <c:dPt>
            <c:idx val="6"/>
            <c:bubble3D val="0"/>
            <c:spPr>
              <a:solidFill>
                <a:schemeClr val="accent1">
                  <a:lumMod val="60000"/>
                </a:schemeClr>
              </a:solidFill>
              <a:ln w="19050">
                <a:solidFill>
                  <a:schemeClr val="lt1"/>
                </a:solidFill>
              </a:ln>
              <a:effectLst/>
            </c:spPr>
            <c:extLst>
              <c:ext xmlns:c16="http://schemas.microsoft.com/office/drawing/2014/chart" uri="{C3380CC4-5D6E-409C-BE32-E72D297353CC}">
                <c16:uniqueId val="{0000000D-ACDA-47EE-BE4D-7CEE8919A49F}"/>
              </c:ext>
            </c:extLst>
          </c:dPt>
          <c:dPt>
            <c:idx val="7"/>
            <c:bubble3D val="0"/>
            <c:spPr>
              <a:solidFill>
                <a:srgbClr val="9E480E"/>
              </a:solidFill>
              <a:ln w="19050">
                <a:solidFill>
                  <a:schemeClr val="lt1"/>
                </a:solidFill>
              </a:ln>
              <a:effectLst/>
            </c:spPr>
            <c:extLst>
              <c:ext xmlns:c16="http://schemas.microsoft.com/office/drawing/2014/chart" uri="{C3380CC4-5D6E-409C-BE32-E72D297353CC}">
                <c16:uniqueId val="{0000000E-ACDA-47EE-BE4D-7CEE8919A49F}"/>
              </c:ext>
            </c:extLst>
          </c:dPt>
          <c:dLbls>
            <c:dLbl>
              <c:idx val="0"/>
              <c:layout>
                <c:manualLayout>
                  <c:x val="0.13467345449470705"/>
                  <c:y val="-0.16392745694202698"/>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ACDA-47EE-BE4D-7CEE8919A49F}"/>
                </c:ext>
              </c:extLst>
            </c:dLbl>
            <c:dLbl>
              <c:idx val="1"/>
              <c:layout>
                <c:manualLayout>
                  <c:x val="0.1014459093117854"/>
                  <c:y val="0.2273361768373765"/>
                </c:manualLayout>
              </c:layout>
              <c:spPr>
                <a:noFill/>
                <a:ln>
                  <a:noFill/>
                </a:ln>
                <a:effectLst/>
              </c:spPr>
              <c:txPr>
                <a:bodyPr rot="0" spcFirstLastPara="1" vertOverflow="ellipsis" vert="horz" wrap="square" lIns="38100" tIns="19050" rIns="38100" bIns="19050" anchor="ctr" anchorCtr="1">
                  <a:noAutofit/>
                </a:bodyPr>
                <a:lstStyle/>
                <a:p>
                  <a:pPr>
                    <a:defRPr sz="1400" b="0" i="0" u="none" strike="noStrike" kern="1200" baseline="0">
                      <a:solidFill>
                        <a:schemeClr val="bg1"/>
                      </a:solidFill>
                      <a:latin typeface="+mn-lt"/>
                      <a:ea typeface="+mn-ea"/>
                      <a:cs typeface="+mn-cs"/>
                    </a:defRPr>
                  </a:pPr>
                  <a:endParaRPr lang="en-US"/>
                </a:p>
              </c:txPr>
              <c:dLblPos val="bestFit"/>
              <c:showLegendKey val="0"/>
              <c:showVal val="0"/>
              <c:showCatName val="1"/>
              <c:showSerName val="0"/>
              <c:showPercent val="1"/>
              <c:showBubbleSize val="0"/>
              <c:extLst>
                <c:ext xmlns:c15="http://schemas.microsoft.com/office/drawing/2012/chart" uri="{CE6537A1-D6FC-4f65-9D91-7224C49458BB}">
                  <c15:layout>
                    <c:manualLayout>
                      <c:w val="0.20068287837713211"/>
                      <c:h val="0.25513506432224908"/>
                    </c:manualLayout>
                  </c15:layout>
                </c:ext>
                <c:ext xmlns:c16="http://schemas.microsoft.com/office/drawing/2014/chart" uri="{C3380CC4-5D6E-409C-BE32-E72D297353CC}">
                  <c16:uniqueId val="{00000003-ACDA-47EE-BE4D-7CEE8919A49F}"/>
                </c:ext>
              </c:extLst>
            </c:dLbl>
            <c:dLbl>
              <c:idx val="2"/>
              <c:layout>
                <c:manualLayout>
                  <c:x val="-0.2572960361956686"/>
                  <c:y val="1.6152900558546943E-2"/>
                </c:manualLayout>
              </c:layout>
              <c:dLblPos val="bestFit"/>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ACDA-47EE-BE4D-7CEE8919A49F}"/>
                </c:ext>
              </c:extLst>
            </c:dLbl>
            <c:dLbl>
              <c:idx val="3"/>
              <c:spPr>
                <a:noFill/>
                <a:ln>
                  <a:noFill/>
                </a:ln>
                <a:effectLst/>
              </c:spPr>
              <c:txPr>
                <a:bodyPr rot="0" spcFirstLastPara="1" vertOverflow="ellipsis" wrap="square" lIns="38100" tIns="19050" rIns="38100" bIns="19050" anchor="ctr" anchorCtr="1">
                  <a:noAutofit/>
                </a:bodyPr>
                <a:lstStyle/>
                <a:p>
                  <a:pPr>
                    <a:defRPr sz="1400" b="0" i="0" u="none" strike="noStrike" kern="1200" baseline="0">
                      <a:solidFill>
                        <a:schemeClr val="bg1"/>
                      </a:solidFill>
                      <a:latin typeface="+mn-lt"/>
                      <a:ea typeface="+mn-ea"/>
                      <a:cs typeface="+mn-cs"/>
                    </a:defRPr>
                  </a:pPr>
                  <a:endParaRPr lang="en-US"/>
                </a:p>
              </c:txPr>
              <c:dLblPos val="inEnd"/>
              <c:showLegendKey val="0"/>
              <c:showVal val="0"/>
              <c:showCatName val="1"/>
              <c:showSerName val="0"/>
              <c:showPercent val="0"/>
              <c:showBubbleSize val="0"/>
              <c:extLst>
                <c:ext xmlns:c15="http://schemas.microsoft.com/office/drawing/2012/chart" uri="{CE6537A1-D6FC-4f65-9D91-7224C49458BB}">
                  <c15:layout>
                    <c:manualLayout>
                      <c:w val="0.17411865644457952"/>
                      <c:h val="0.24302038890333888"/>
                    </c:manualLayout>
                  </c15:layout>
                </c:ext>
                <c:ext xmlns:c16="http://schemas.microsoft.com/office/drawing/2014/chart" uri="{C3380CC4-5D6E-409C-BE32-E72D297353CC}">
                  <c16:uniqueId val="{00000007-ACDA-47EE-BE4D-7CEE8919A49F}"/>
                </c:ext>
              </c:extLst>
            </c:dLbl>
            <c:dLbl>
              <c:idx val="4"/>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0"/>
              <c:showCatName val="1"/>
              <c:showSerName val="0"/>
              <c:showPercent val="0"/>
              <c:showBubbleSize val="0"/>
              <c:extLst>
                <c:ext xmlns:c15="http://schemas.microsoft.com/office/drawing/2012/chart" uri="{CE6537A1-D6FC-4f65-9D91-7224C49458BB}">
                  <c15:layout>
                    <c:manualLayout>
                      <c:w val="0.20219024719750114"/>
                      <c:h val="0.15014121069169392"/>
                    </c:manualLayout>
                  </c15:layout>
                </c:ext>
                <c:ext xmlns:c16="http://schemas.microsoft.com/office/drawing/2014/chart" uri="{C3380CC4-5D6E-409C-BE32-E72D297353CC}">
                  <c16:uniqueId val="{00000009-ACDA-47EE-BE4D-7CEE8919A49F}"/>
                </c:ext>
              </c:extLst>
            </c:dLbl>
            <c:dLbl>
              <c:idx val="5"/>
              <c:spPr>
                <a:noFill/>
                <a:ln>
                  <a:noFill/>
                </a:ln>
                <a:effectLst/>
              </c:spPr>
              <c:txPr>
                <a:bodyPr rot="0" spcFirstLastPara="1" vertOverflow="ellipsis" wrap="non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0"/>
              <c:showCatName val="1"/>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B-ACDA-47EE-BE4D-7CEE8919A49F}"/>
                </c:ext>
              </c:extLst>
            </c:dLbl>
            <c:dLbl>
              <c:idx val="6"/>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dLblPos val="ctr"/>
              <c:showLegendKey val="0"/>
              <c:showVal val="0"/>
              <c:showCatName val="1"/>
              <c:showSerName val="0"/>
              <c:showPercent val="0"/>
              <c:showBubbleSize val="0"/>
              <c:extLst>
                <c:ext xmlns:c15="http://schemas.microsoft.com/office/drawing/2012/chart" uri="{CE6537A1-D6FC-4f65-9D91-7224C49458BB}">
                  <c15:layout>
                    <c:manualLayout>
                      <c:w val="0.23405763440943939"/>
                      <c:h val="0.15014121069169392"/>
                    </c:manualLayout>
                  </c15:layout>
                </c:ext>
                <c:ext xmlns:c16="http://schemas.microsoft.com/office/drawing/2014/chart" uri="{C3380CC4-5D6E-409C-BE32-E72D297353CC}">
                  <c16:uniqueId val="{0000000D-ACDA-47EE-BE4D-7CEE8919A49F}"/>
                </c:ext>
              </c:extLst>
            </c:dLbl>
            <c:dLbl>
              <c:idx val="7"/>
              <c:layout>
                <c:manualLayout>
                  <c:x val="-0.30434344616578052"/>
                  <c:y val="1.6153059543788668E-2"/>
                </c:manualLayout>
              </c:layout>
              <c:tx>
                <c:rich>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r>
                      <a:rPr lang="en-US" baseline="0">
                        <a:solidFill>
                          <a:schemeClr val="bg1"/>
                        </a:solidFill>
                      </a:rPr>
                      <a:t>Modifications
</a:t>
                    </a:r>
                    <a:fld id="{55B57EA2-0B39-47DF-B5C4-6AD877FE0473}" type="PERCENTAGE">
                      <a:rPr lang="en-US" baseline="0">
                        <a:solidFill>
                          <a:schemeClr val="bg1"/>
                        </a:solidFill>
                      </a:rPr>
                      <a:pPr>
                        <a:defRPr sz="1400" b="0" i="0" u="none" strike="noStrike" kern="1200" baseline="0">
                          <a:solidFill>
                            <a:schemeClr val="bg1"/>
                          </a:solidFill>
                          <a:latin typeface="+mn-lt"/>
                          <a:ea typeface="+mn-ea"/>
                          <a:cs typeface="+mn-cs"/>
                        </a:defRPr>
                      </a:pPr>
                      <a:t>[PERCENTAGE]</a:t>
                    </a:fld>
                    <a:endParaRPr lang="en-US" baseline="0">
                      <a:solidFill>
                        <a:schemeClr val="bg1"/>
                      </a:solidFill>
                    </a:endParaRPr>
                  </a:p>
                </c:rich>
              </c:tx>
              <c:spPr>
                <a:noFill/>
                <a:ln>
                  <a:noFill/>
                </a:ln>
                <a:effectLst/>
              </c:spPr>
              <c:dLblPos val="bestFit"/>
              <c:showLegendKey val="0"/>
              <c:showVal val="0"/>
              <c:showCatName val="1"/>
              <c:showSerName val="0"/>
              <c:showPercent val="1"/>
              <c:showBubbleSize val="0"/>
              <c:extLst>
                <c:ext xmlns:c15="http://schemas.microsoft.com/office/drawing/2012/chart" uri="{CE6537A1-D6FC-4f65-9D91-7224C49458BB}">
                  <c15:layout>
                    <c:manualLayout>
                      <c:w val="0.26284198972032502"/>
                      <c:h val="0.21915447832808571"/>
                    </c:manualLayout>
                  </c15:layout>
                  <c15:dlblFieldTable/>
                  <c15:showDataLabelsRange val="0"/>
                </c:ext>
                <c:ext xmlns:c16="http://schemas.microsoft.com/office/drawing/2014/chart" uri="{C3380CC4-5D6E-409C-BE32-E72D297353CC}">
                  <c16:uniqueId val="{0000000E-ACDA-47EE-BE4D-7CEE8919A49F}"/>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lumMod val="65000"/>
                        <a:lumOff val="35000"/>
                      </a:schemeClr>
                    </a:solidFill>
                    <a:latin typeface="+mn-lt"/>
                    <a:ea typeface="+mn-ea"/>
                    <a:cs typeface="+mn-cs"/>
                  </a:defRPr>
                </a:pPr>
                <a:endParaRPr lang="en-US"/>
              </a:p>
            </c:txPr>
            <c:dLblPos val="outEnd"/>
            <c:showLegendKey val="0"/>
            <c:showVal val="0"/>
            <c:showCatName val="1"/>
            <c:showSerName val="0"/>
            <c:showPercent val="1"/>
            <c:showBubbleSize val="0"/>
            <c:showLeaderLines val="1"/>
            <c:extLst>
              <c:ext xmlns:c15="http://schemas.microsoft.com/office/drawing/2012/chart" uri="{CE6537A1-D6FC-4f65-9D91-7224C49458BB}"/>
            </c:extLst>
          </c:dLbls>
          <c:cat>
            <c:strRef>
              <c:f>(Sheet5!$A$4:$A$6,Sheet5!$A$8:$A$11)</c:f>
              <c:strCache>
                <c:ptCount val="7"/>
                <c:pt idx="0">
                  <c:v>Research</c:v>
                </c:pt>
                <c:pt idx="1">
                  <c:v>New CWE Entry</c:v>
                </c:pt>
                <c:pt idx="2">
                  <c:v>Schema</c:v>
                </c:pt>
                <c:pt idx="3">
                  <c:v>Single Entry</c:v>
                </c:pt>
                <c:pt idx="4">
                  <c:v>Subtree</c:v>
                </c:pt>
                <c:pt idx="5">
                  <c:v>Dupe/Overlap</c:v>
                </c:pt>
                <c:pt idx="6">
                  <c:v>Cross-Repo</c:v>
                </c:pt>
              </c:strCache>
              <c:extLst/>
            </c:strRef>
          </c:cat>
          <c:val>
            <c:numRef>
              <c:f>(Sheet5!$B$4:$B$6,Sheet5!$B$8:$B$11)</c:f>
              <c:numCache>
                <c:formatCode>General</c:formatCode>
                <c:ptCount val="7"/>
                <c:pt idx="0">
                  <c:v>32</c:v>
                </c:pt>
                <c:pt idx="1">
                  <c:v>27</c:v>
                </c:pt>
                <c:pt idx="2">
                  <c:v>7</c:v>
                </c:pt>
                <c:pt idx="3">
                  <c:v>24</c:v>
                </c:pt>
                <c:pt idx="4">
                  <c:v>9</c:v>
                </c:pt>
                <c:pt idx="5">
                  <c:v>6</c:v>
                </c:pt>
                <c:pt idx="6">
                  <c:v>5</c:v>
                </c:pt>
              </c:numCache>
              <c:extLst/>
            </c:numRef>
          </c:val>
          <c:extLst>
            <c:ext xmlns:c16="http://schemas.microsoft.com/office/drawing/2014/chart" uri="{C3380CC4-5D6E-409C-BE32-E72D297353CC}">
              <c16:uniqueId val="{0000000F-ACDA-47EE-BE4D-7CEE8919A49F}"/>
            </c:ext>
          </c:extLst>
        </c:ser>
        <c:dLbls>
          <c:showLegendKey val="0"/>
          <c:showVal val="0"/>
          <c:showCatName val="0"/>
          <c:showSerName val="0"/>
          <c:showPercent val="0"/>
          <c:showBubbleSize val="0"/>
          <c:showLeaderLines val="1"/>
        </c:dLbls>
        <c:gapWidth val="29"/>
        <c:splitType val="cust"/>
        <c:custSplit>
          <c:secondPiePt val="3"/>
          <c:secondPiePt val="4"/>
          <c:secondPiePt val="5"/>
          <c:secondPiePt val="6"/>
        </c:custSplit>
        <c:secondPieSize val="8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solidFill>
        <a:sysClr val="windowText" lastClr="000000"/>
      </a:solidFill>
    </a:ln>
    <a:effectLst/>
  </c:spPr>
  <c:txPr>
    <a:bodyPr/>
    <a:lstStyle/>
    <a:p>
      <a:pPr>
        <a:defRPr/>
      </a:pPr>
      <a:endParaRPr lang="en-US"/>
    </a:p>
  </c:txPr>
  <c:externalData r:id="rId2">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title>
      <c:tx>
        <c:rich>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r>
              <a:rPr lang="en-US" sz="1800" b="1" i="0" baseline="0">
                <a:effectLst/>
              </a:rPr>
              <a:t>SIG Community Initiated Working Queue Items by Category</a:t>
            </a:r>
            <a:endParaRPr lang="en-US">
              <a:effectLst/>
            </a:endParaRPr>
          </a:p>
        </c:rich>
      </c:tx>
      <c:layout>
        <c:manualLayout>
          <c:xMode val="edge"/>
          <c:yMode val="edge"/>
          <c:x val="0.1101489442763369"/>
          <c:y val="0"/>
        </c:manualLayout>
      </c:layout>
      <c:overlay val="0"/>
      <c:spPr>
        <a:noFill/>
        <a:ln>
          <a:noFill/>
        </a:ln>
        <a:effectLst/>
      </c:spPr>
      <c:txPr>
        <a:bodyPr rot="0" spcFirstLastPara="1" vertOverflow="ellipsis" vert="horz" wrap="square" anchor="ctr" anchorCtr="1"/>
        <a:lstStyle/>
        <a:p>
          <a:pPr>
            <a:defRPr sz="144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manualLayout>
          <c:layoutTarget val="inner"/>
          <c:xMode val="edge"/>
          <c:yMode val="edge"/>
          <c:x val="1.5336118426040768E-2"/>
          <c:y val="0.21401257764044279"/>
          <c:w val="0.87633649846908079"/>
          <c:h val="0.77193217308023721"/>
        </c:manualLayout>
      </c:layout>
      <c:ofPieChart>
        <c:ofPieType val="bar"/>
        <c:varyColors val="1"/>
        <c:ser>
          <c:idx val="0"/>
          <c:order val="0"/>
          <c:dPt>
            <c:idx val="0"/>
            <c:bubble3D val="0"/>
            <c:spPr>
              <a:solidFill>
                <a:schemeClr val="accent1"/>
              </a:solidFill>
              <a:ln w="19050">
                <a:solidFill>
                  <a:schemeClr val="lt1"/>
                </a:solidFill>
              </a:ln>
              <a:effectLst/>
            </c:spPr>
            <c:extLst>
              <c:ext xmlns:c16="http://schemas.microsoft.com/office/drawing/2014/chart" uri="{C3380CC4-5D6E-409C-BE32-E72D297353CC}">
                <c16:uniqueId val="{00000001-CFA0-48D5-9E05-E9D3201D50B8}"/>
              </c:ext>
            </c:extLst>
          </c:dPt>
          <c:dPt>
            <c:idx val="1"/>
            <c:bubble3D val="0"/>
            <c:spPr>
              <a:solidFill>
                <a:srgbClr val="ED7D31"/>
              </a:solidFill>
              <a:ln w="19050">
                <a:solidFill>
                  <a:schemeClr val="lt1"/>
                </a:solidFill>
              </a:ln>
              <a:effectLst/>
            </c:spPr>
            <c:extLst>
              <c:ext xmlns:c16="http://schemas.microsoft.com/office/drawing/2014/chart" uri="{C3380CC4-5D6E-409C-BE32-E72D297353CC}">
                <c16:uniqueId val="{00000003-CFA0-48D5-9E05-E9D3201D50B8}"/>
              </c:ext>
            </c:extLst>
          </c:dPt>
          <c:dPt>
            <c:idx val="2"/>
            <c:bubble3D val="0"/>
            <c:spPr>
              <a:solidFill>
                <a:schemeClr val="accent3"/>
              </a:solidFill>
              <a:ln w="19050">
                <a:solidFill>
                  <a:schemeClr val="lt1"/>
                </a:solidFill>
              </a:ln>
              <a:effectLst/>
            </c:spPr>
            <c:extLst>
              <c:ext xmlns:c16="http://schemas.microsoft.com/office/drawing/2014/chart" uri="{C3380CC4-5D6E-409C-BE32-E72D297353CC}">
                <c16:uniqueId val="{00000005-CFA0-48D5-9E05-E9D3201D50B8}"/>
              </c:ext>
            </c:extLst>
          </c:dPt>
          <c:dPt>
            <c:idx val="3"/>
            <c:bubble3D val="0"/>
            <c:spPr>
              <a:solidFill>
                <a:schemeClr val="accent4"/>
              </a:solidFill>
              <a:ln w="19050">
                <a:solidFill>
                  <a:schemeClr val="lt1"/>
                </a:solidFill>
              </a:ln>
              <a:effectLst/>
            </c:spPr>
            <c:extLst>
              <c:ext xmlns:c16="http://schemas.microsoft.com/office/drawing/2014/chart" uri="{C3380CC4-5D6E-409C-BE32-E72D297353CC}">
                <c16:uniqueId val="{00000007-CFA0-48D5-9E05-E9D3201D50B8}"/>
              </c:ext>
            </c:extLst>
          </c:dPt>
          <c:dPt>
            <c:idx val="4"/>
            <c:bubble3D val="0"/>
            <c:spPr>
              <a:solidFill>
                <a:schemeClr val="accent5"/>
              </a:solidFill>
              <a:ln w="19050">
                <a:solidFill>
                  <a:schemeClr val="lt1"/>
                </a:solidFill>
              </a:ln>
              <a:effectLst/>
            </c:spPr>
            <c:extLst>
              <c:ext xmlns:c16="http://schemas.microsoft.com/office/drawing/2014/chart" uri="{C3380CC4-5D6E-409C-BE32-E72D297353CC}">
                <c16:uniqueId val="{00000009-CFA0-48D5-9E05-E9D3201D50B8}"/>
              </c:ext>
            </c:extLst>
          </c:dPt>
          <c:dPt>
            <c:idx val="5"/>
            <c:bubble3D val="0"/>
            <c:spPr>
              <a:solidFill>
                <a:schemeClr val="accent6"/>
              </a:solidFill>
              <a:ln w="19050">
                <a:solidFill>
                  <a:schemeClr val="lt1"/>
                </a:solidFill>
              </a:ln>
              <a:effectLst/>
            </c:spPr>
            <c:extLst>
              <c:ext xmlns:c16="http://schemas.microsoft.com/office/drawing/2014/chart" uri="{C3380CC4-5D6E-409C-BE32-E72D297353CC}">
                <c16:uniqueId val="{0000000B-CFA0-48D5-9E05-E9D3201D50B8}"/>
              </c:ext>
            </c:extLst>
          </c:dPt>
          <c:dPt>
            <c:idx val="6"/>
            <c:bubble3D val="0"/>
            <c:spPr>
              <a:solidFill>
                <a:srgbClr val="9E480E"/>
              </a:solidFill>
              <a:ln w="19050">
                <a:solidFill>
                  <a:schemeClr val="lt1"/>
                </a:solidFill>
              </a:ln>
              <a:effectLst/>
            </c:spPr>
            <c:extLst>
              <c:ext xmlns:c16="http://schemas.microsoft.com/office/drawing/2014/chart" uri="{C3380CC4-5D6E-409C-BE32-E72D297353CC}">
                <c16:uniqueId val="{0000000C-CFA0-48D5-9E05-E9D3201D50B8}"/>
              </c:ext>
            </c:extLst>
          </c:dPt>
          <c:dLbls>
            <c:dLbl>
              <c:idx val="0"/>
              <c:dLblPos val="in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1-CFA0-48D5-9E05-E9D3201D50B8}"/>
                </c:ext>
              </c:extLst>
            </c:dLbl>
            <c:dLbl>
              <c:idx val="1"/>
              <c:dLblPos val="in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3-CFA0-48D5-9E05-E9D3201D50B8}"/>
                </c:ext>
              </c:extLst>
            </c:dLbl>
            <c:dLbl>
              <c:idx val="2"/>
              <c:dLblPos val="inEnd"/>
              <c:showLegendKey val="0"/>
              <c:showVal val="0"/>
              <c:showCatName val="1"/>
              <c:showSerName val="0"/>
              <c:showPercent val="1"/>
              <c:showBubbleSize val="0"/>
              <c:extLst>
                <c:ext xmlns:c15="http://schemas.microsoft.com/office/drawing/2012/chart" uri="{CE6537A1-D6FC-4f65-9D91-7224C49458BB}"/>
                <c:ext xmlns:c16="http://schemas.microsoft.com/office/drawing/2014/chart" uri="{C3380CC4-5D6E-409C-BE32-E72D297353CC}">
                  <c16:uniqueId val="{00000005-CFA0-48D5-9E05-E9D3201D50B8}"/>
                </c:ext>
              </c:extLst>
            </c:dLbl>
            <c:dLbl>
              <c:idx val="3"/>
              <c:dLblPos val="ct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7-CFA0-48D5-9E05-E9D3201D50B8}"/>
                </c:ext>
              </c:extLst>
            </c:dLbl>
            <c:dLbl>
              <c:idx val="4"/>
              <c:dLblPos val="ctr"/>
              <c:showLegendKey val="0"/>
              <c:showVal val="0"/>
              <c:showCatName val="1"/>
              <c:showSerName val="0"/>
              <c:showPercent val="0"/>
              <c:showBubbleSize val="0"/>
              <c:extLst>
                <c:ext xmlns:c15="http://schemas.microsoft.com/office/drawing/2012/chart" uri="{CE6537A1-D6FC-4f65-9D91-7224C49458BB}"/>
                <c:ext xmlns:c16="http://schemas.microsoft.com/office/drawing/2014/chart" uri="{C3380CC4-5D6E-409C-BE32-E72D297353CC}">
                  <c16:uniqueId val="{00000009-CFA0-48D5-9E05-E9D3201D50B8}"/>
                </c:ext>
              </c:extLst>
            </c:dLbl>
            <c:dLbl>
              <c:idx val="5"/>
              <c:layout>
                <c:manualLayout>
                  <c:x val="0"/>
                  <c:y val="8.884095307200808E-2"/>
                </c:manualLayout>
              </c:layout>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tx1"/>
                      </a:solidFill>
                      <a:latin typeface="+mn-lt"/>
                      <a:ea typeface="+mn-ea"/>
                      <a:cs typeface="+mn-cs"/>
                    </a:defRPr>
                  </a:pPr>
                  <a:endParaRPr lang="en-US"/>
                </a:p>
              </c:txPr>
              <c:dLblPos val="bestFit"/>
              <c:showLegendKey val="0"/>
              <c:showVal val="0"/>
              <c:showCatName val="1"/>
              <c:showSerName val="0"/>
              <c:showPercent val="0"/>
              <c:showBubbleSize val="0"/>
              <c:extLst>
                <c:ext xmlns:c15="http://schemas.microsoft.com/office/drawing/2012/chart" uri="{CE6537A1-D6FC-4f65-9D91-7224C49458BB}">
                  <c15:layout>
                    <c:manualLayout>
                      <c:w val="0.28496671563883264"/>
                      <c:h val="0.15014121069169392"/>
                    </c:manualLayout>
                  </c15:layout>
                </c:ext>
                <c:ext xmlns:c16="http://schemas.microsoft.com/office/drawing/2014/chart" uri="{C3380CC4-5D6E-409C-BE32-E72D297353CC}">
                  <c16:uniqueId val="{0000000B-CFA0-48D5-9E05-E9D3201D50B8}"/>
                </c:ext>
              </c:extLst>
            </c:dLbl>
            <c:dLbl>
              <c:idx val="6"/>
              <c:tx>
                <c:rich>
                  <a:bodyPr/>
                  <a:lstStyle/>
                  <a:p>
                    <a:r>
                      <a:rPr lang="en-US" baseline="0"/>
                      <a:t>Modifications
</a:t>
                    </a:r>
                    <a:fld id="{3557ACD4-4EE9-470C-B2C2-40C73AF7304B}" type="PERCENTAGE">
                      <a:rPr lang="en-US" baseline="0"/>
                      <a:pPr/>
                      <a:t>[PERCENTAGE]</a:t>
                    </a:fld>
                    <a:endParaRPr lang="en-US" baseline="0"/>
                  </a:p>
                </c:rich>
              </c:tx>
              <c:dLblPos val="ctr"/>
              <c:showLegendKey val="0"/>
              <c:showVal val="0"/>
              <c:showCatName val="1"/>
              <c:showSerName val="0"/>
              <c:showPercent val="1"/>
              <c:showBubbleSize val="0"/>
              <c:extLst>
                <c:ext xmlns:c15="http://schemas.microsoft.com/office/drawing/2012/chart" uri="{CE6537A1-D6FC-4f65-9D91-7224C49458BB}">
                  <c15:layout>
                    <c:manualLayout>
                      <c:w val="0.2725073935968062"/>
                      <c:h val="0.21915447832808571"/>
                    </c:manualLayout>
                  </c15:layout>
                  <c15:dlblFieldTable/>
                  <c15:showDataLabelsRange val="0"/>
                </c:ext>
                <c:ext xmlns:c16="http://schemas.microsoft.com/office/drawing/2014/chart" uri="{C3380CC4-5D6E-409C-BE32-E72D297353CC}">
                  <c16:uniqueId val="{0000000C-CFA0-48D5-9E05-E9D3201D50B8}"/>
                </c:ext>
              </c:extLst>
            </c:dLbl>
            <c:spPr>
              <a:noFill/>
              <a:ln>
                <a:noFill/>
              </a:ln>
              <a:effectLst/>
            </c:spPr>
            <c:txPr>
              <a:bodyPr rot="0" spcFirstLastPara="1" vertOverflow="ellipsis" vert="horz" wrap="square" lIns="38100" tIns="19050" rIns="38100" bIns="19050" anchor="ctr" anchorCtr="1">
                <a:spAutoFit/>
              </a:bodyPr>
              <a:lstStyle/>
              <a:p>
                <a:pPr>
                  <a:defRPr sz="1400" b="0" i="0" u="none" strike="noStrike" kern="1200" baseline="0">
                    <a:solidFill>
                      <a:schemeClr val="bg1"/>
                    </a:solidFill>
                    <a:latin typeface="+mn-lt"/>
                    <a:ea typeface="+mn-ea"/>
                    <a:cs typeface="+mn-cs"/>
                  </a:defRPr>
                </a:pPr>
                <a:endParaRPr lang="en-US"/>
              </a:p>
            </c:txPr>
            <c:showLegendKey val="0"/>
            <c:showVal val="0"/>
            <c:showCatName val="1"/>
            <c:showSerName val="0"/>
            <c:showPercent val="1"/>
            <c:showBubbleSize val="0"/>
            <c:showLeaderLines val="1"/>
            <c:leaderLines>
              <c:spPr>
                <a:ln w="9525" cap="flat" cmpd="sng" algn="ctr">
                  <a:solidFill>
                    <a:schemeClr val="tx1">
                      <a:lumMod val="35000"/>
                      <a:lumOff val="65000"/>
                    </a:schemeClr>
                  </a:solidFill>
                  <a:round/>
                </a:ln>
                <a:effectLst/>
              </c:spPr>
            </c:leaderLines>
            <c:extLst>
              <c:ext xmlns:c15="http://schemas.microsoft.com/office/drawing/2012/chart" uri="{CE6537A1-D6FC-4f65-9D91-7224C49458BB}"/>
            </c:extLst>
          </c:dLbls>
          <c:cat>
            <c:strRef>
              <c:f>('Community Only Pivot'!$E$6:$E$8,'Community Only Pivot'!$E$10:$E$12)</c:f>
              <c:strCache>
                <c:ptCount val="6"/>
                <c:pt idx="0">
                  <c:v>Research</c:v>
                </c:pt>
                <c:pt idx="1">
                  <c:v>New CWE Entry</c:v>
                </c:pt>
                <c:pt idx="2">
                  <c:v>Schema</c:v>
                </c:pt>
                <c:pt idx="3">
                  <c:v>Single Entry</c:v>
                </c:pt>
                <c:pt idx="4">
                  <c:v>Subtree</c:v>
                </c:pt>
                <c:pt idx="5">
                  <c:v>Dupe/Overlap</c:v>
                </c:pt>
              </c:strCache>
              <c:extLst/>
            </c:strRef>
          </c:cat>
          <c:val>
            <c:numRef>
              <c:f>('Community Only Pivot'!$F$6:$F$8,'Community Only Pivot'!$F$10:$F$12)</c:f>
              <c:numCache>
                <c:formatCode>General</c:formatCode>
                <c:ptCount val="6"/>
                <c:pt idx="0">
                  <c:v>6</c:v>
                </c:pt>
                <c:pt idx="1">
                  <c:v>17</c:v>
                </c:pt>
                <c:pt idx="2">
                  <c:v>5</c:v>
                </c:pt>
                <c:pt idx="3">
                  <c:v>10</c:v>
                </c:pt>
                <c:pt idx="4">
                  <c:v>7</c:v>
                </c:pt>
                <c:pt idx="5">
                  <c:v>1</c:v>
                </c:pt>
              </c:numCache>
              <c:extLst/>
            </c:numRef>
          </c:val>
          <c:extLst>
            <c:ext xmlns:c16="http://schemas.microsoft.com/office/drawing/2014/chart" uri="{C3380CC4-5D6E-409C-BE32-E72D297353CC}">
              <c16:uniqueId val="{0000000D-CFA0-48D5-9E05-E9D3201D50B8}"/>
            </c:ext>
          </c:extLst>
        </c:ser>
        <c:dLbls>
          <c:showLegendKey val="0"/>
          <c:showVal val="0"/>
          <c:showCatName val="0"/>
          <c:showSerName val="0"/>
          <c:showPercent val="0"/>
          <c:showBubbleSize val="0"/>
          <c:showLeaderLines val="1"/>
        </c:dLbls>
        <c:gapWidth val="30"/>
        <c:splitType val="cust"/>
        <c:custSplit>
          <c:secondPiePt val="3"/>
          <c:secondPiePt val="4"/>
          <c:secondPiePt val="5"/>
        </c:custSplit>
        <c:secondPieSize val="75"/>
        <c:serLines>
          <c:spPr>
            <a:ln w="9525" cap="flat" cmpd="sng" algn="ctr">
              <a:solidFill>
                <a:schemeClr val="tx1">
                  <a:lumMod val="35000"/>
                  <a:lumOff val="65000"/>
                </a:schemeClr>
              </a:solidFill>
              <a:round/>
            </a:ln>
            <a:effectLst/>
          </c:spPr>
        </c:serLines>
      </c:ofPie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w="6350">
      <a:solidFill>
        <a:sysClr val="windowText" lastClr="000000"/>
      </a:solid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333">
  <cs:axisTitle>
    <cs:lnRef idx="0"/>
    <cs:fillRef idx="0"/>
    <cs:effectRef idx="0"/>
    <cs:fontRef idx="minor">
      <a:schemeClr val="tx1">
        <a:lumMod val="65000"/>
        <a:lumOff val="35000"/>
      </a:schemeClr>
    </cs:fontRef>
    <cs:defRPr sz="9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65000"/>
        <a:lumOff val="3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50000"/>
            <a:lumOff val="50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ln w="19050">
        <a:solidFill>
          <a:schemeClr val="lt1"/>
        </a:solidFill>
      </a:ln>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40" b="0" kern="1200" spc="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4D47E59B-6BB3-884D-A975-DA850D7E14C7}" type="datetimeFigureOut">
              <a:rPr lang="en-US" smtClean="0"/>
              <a:t>7/15/2022</a:t>
            </a:fld>
            <a:endParaRPr lang="en-US"/>
          </a:p>
        </p:txBody>
      </p:sp>
      <p:sp>
        <p:nvSpPr>
          <p:cNvPr id="4" name="Slide Image Placeholder 3"/>
          <p:cNvSpPr>
            <a:spLocks noGrp="1" noRot="1" noChangeAspect="1"/>
          </p:cNvSpPr>
          <p:nvPr>
            <p:ph type="sldImg" idx="2"/>
          </p:nvPr>
        </p:nvSpPr>
        <p:spPr>
          <a:xfrm>
            <a:off x="2514600" y="857250"/>
            <a:ext cx="41148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C74FF80C-F91F-1846-9C59-36F1477DA474}" type="slidenum">
              <a:rPr lang="en-US" smtClean="0"/>
              <a:t>‹#›</a:t>
            </a:fld>
            <a:endParaRPr lang="en-US"/>
          </a:p>
        </p:txBody>
      </p:sp>
    </p:spTree>
    <p:extLst>
      <p:ext uri="{BB962C8B-B14F-4D97-AF65-F5344CB8AC3E}">
        <p14:creationId xmlns:p14="http://schemas.microsoft.com/office/powerpoint/2010/main" val="25955560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8F3C89-9E49-4851-A18A-DAECD34FD650}" type="slidenum">
              <a:rPr lang="en-US" smtClean="0"/>
              <a:t>1</a:t>
            </a:fld>
            <a:endParaRPr lang="en-US"/>
          </a:p>
        </p:txBody>
      </p:sp>
    </p:spTree>
    <p:extLst>
      <p:ext uri="{BB962C8B-B14F-4D97-AF65-F5344CB8AC3E}">
        <p14:creationId xmlns:p14="http://schemas.microsoft.com/office/powerpoint/2010/main" val="70292866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17</a:t>
            </a:fld>
            <a:endParaRPr lang="en-US"/>
          </a:p>
        </p:txBody>
      </p:sp>
    </p:spTree>
    <p:extLst>
      <p:ext uri="{BB962C8B-B14F-4D97-AF65-F5344CB8AC3E}">
        <p14:creationId xmlns:p14="http://schemas.microsoft.com/office/powerpoint/2010/main" val="233368569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18</a:t>
            </a:fld>
            <a:endParaRPr lang="en-US"/>
          </a:p>
        </p:txBody>
      </p:sp>
    </p:spTree>
    <p:extLst>
      <p:ext uri="{BB962C8B-B14F-4D97-AF65-F5344CB8AC3E}">
        <p14:creationId xmlns:p14="http://schemas.microsoft.com/office/powerpoint/2010/main" val="59720252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19</a:t>
            </a:fld>
            <a:endParaRPr lang="en-US"/>
          </a:p>
        </p:txBody>
      </p:sp>
    </p:spTree>
    <p:extLst>
      <p:ext uri="{BB962C8B-B14F-4D97-AF65-F5344CB8AC3E}">
        <p14:creationId xmlns:p14="http://schemas.microsoft.com/office/powerpoint/2010/main" val="392066031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20</a:t>
            </a:fld>
            <a:endParaRPr lang="en-US"/>
          </a:p>
        </p:txBody>
      </p:sp>
    </p:spTree>
    <p:extLst>
      <p:ext uri="{BB962C8B-B14F-4D97-AF65-F5344CB8AC3E}">
        <p14:creationId xmlns:p14="http://schemas.microsoft.com/office/powerpoint/2010/main" val="1786206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21</a:t>
            </a:fld>
            <a:endParaRPr lang="en-US"/>
          </a:p>
        </p:txBody>
      </p:sp>
    </p:spTree>
    <p:extLst>
      <p:ext uri="{BB962C8B-B14F-4D97-AF65-F5344CB8AC3E}">
        <p14:creationId xmlns:p14="http://schemas.microsoft.com/office/powerpoint/2010/main" val="319525468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22</a:t>
            </a:fld>
            <a:endParaRPr lang="en-US"/>
          </a:p>
        </p:txBody>
      </p:sp>
    </p:spTree>
    <p:extLst>
      <p:ext uri="{BB962C8B-B14F-4D97-AF65-F5344CB8AC3E}">
        <p14:creationId xmlns:p14="http://schemas.microsoft.com/office/powerpoint/2010/main" val="2321622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23</a:t>
            </a:fld>
            <a:endParaRPr lang="en-US"/>
          </a:p>
        </p:txBody>
      </p:sp>
    </p:spTree>
    <p:extLst>
      <p:ext uri="{BB962C8B-B14F-4D97-AF65-F5344CB8AC3E}">
        <p14:creationId xmlns:p14="http://schemas.microsoft.com/office/powerpoint/2010/main" val="160564581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24</a:t>
            </a:fld>
            <a:endParaRPr lang="en-US"/>
          </a:p>
        </p:txBody>
      </p:sp>
    </p:spTree>
    <p:extLst>
      <p:ext uri="{BB962C8B-B14F-4D97-AF65-F5344CB8AC3E}">
        <p14:creationId xmlns:p14="http://schemas.microsoft.com/office/powerpoint/2010/main" val="93616452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25</a:t>
            </a:fld>
            <a:endParaRPr lang="en-US"/>
          </a:p>
        </p:txBody>
      </p:sp>
    </p:spTree>
    <p:extLst>
      <p:ext uri="{BB962C8B-B14F-4D97-AF65-F5344CB8AC3E}">
        <p14:creationId xmlns:p14="http://schemas.microsoft.com/office/powerpoint/2010/main" val="167116246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27</a:t>
            </a:fld>
            <a:endParaRPr lang="en-US"/>
          </a:p>
        </p:txBody>
      </p:sp>
    </p:spTree>
    <p:extLst>
      <p:ext uri="{BB962C8B-B14F-4D97-AF65-F5344CB8AC3E}">
        <p14:creationId xmlns:p14="http://schemas.microsoft.com/office/powerpoint/2010/main" val="26395043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pPr marL="0" indent="0">
              <a:buFont typeface="Arial" panose="020B0604020202020204" pitchFamily="34" charset="0"/>
              <a:buNone/>
            </a:pPr>
            <a:endParaRPr lang="en-US" sz="160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D58F3C89-9E49-4851-A18A-DAECD34FD650}"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925137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28</a:t>
            </a:fld>
            <a:endParaRPr lang="en-US"/>
          </a:p>
        </p:txBody>
      </p:sp>
    </p:spTree>
    <p:extLst>
      <p:ext uri="{BB962C8B-B14F-4D97-AF65-F5344CB8AC3E}">
        <p14:creationId xmlns:p14="http://schemas.microsoft.com/office/powerpoint/2010/main" val="162555797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Community</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Items that have been raised by the HW SIG</a:t>
            </a:r>
            <a:r>
              <a:rPr lang="en-US"/>
              <a:t> </a:t>
            </a:r>
          </a:p>
          <a:p>
            <a:pPr marL="285750" lvl="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Research </a:t>
            </a:r>
            <a:r>
              <a:rPr lang="en-US"/>
              <a:t> </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Refers to research papers, vulnerabilities, conference presentations, etc. that pertain to attacks on hardware.  Work involves reviewing and determining if new CWE entries should be created or existing to be edited. </a:t>
            </a:r>
            <a:r>
              <a:rPr lang="en-US"/>
              <a:t> </a:t>
            </a:r>
          </a:p>
          <a:p>
            <a:pPr marL="285750" lvl="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New CWE Entry</a:t>
            </a:r>
            <a:r>
              <a:rPr lang="en-US"/>
              <a:t> </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These are proposals for new entries new categories.</a:t>
            </a:r>
            <a:endParaRPr lang="en-US"/>
          </a:p>
          <a:p>
            <a:pPr marL="285750" lvl="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Modifications</a:t>
            </a:r>
            <a:r>
              <a:rPr lang="en-US"/>
              <a:t> </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Modifications to existing CWEs.  These modifications may involve changes in parent/child relationships, merging duplicates, resolving overlap between CWEs, addressing grammatical issues, clarifying text and general quality improvements for single entries. </a:t>
            </a:r>
            <a:r>
              <a:rPr lang="en-US"/>
              <a:t> </a:t>
            </a:r>
          </a:p>
          <a:p>
            <a:pPr marL="742950" lvl="1" indent="-285750">
              <a:buFont typeface="Arial" panose="020B0604020202020204" pitchFamily="34" charset="0"/>
              <a:buChar char="•"/>
            </a:pPr>
            <a:r>
              <a:rPr lang="en-US"/>
              <a:t>Cross Repo modifications indicate that the change will affect more than just the HW CWEs, but all CWEs. </a:t>
            </a:r>
          </a:p>
          <a:p>
            <a:pPr marL="285750" lvl="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Schema</a:t>
            </a:r>
            <a:r>
              <a:rPr lang="en-US"/>
              <a:t> </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These deal with changes with the schema for the XML that is used for CWE.</a:t>
            </a:r>
            <a:r>
              <a:rPr lang="en-US"/>
              <a:t> </a:t>
            </a:r>
          </a:p>
        </p:txBody>
      </p:sp>
      <p:sp>
        <p:nvSpPr>
          <p:cNvPr id="4" name="Slide Number Placeholder 3"/>
          <p:cNvSpPr>
            <a:spLocks noGrp="1"/>
          </p:cNvSpPr>
          <p:nvPr>
            <p:ph type="sldNum" sz="quarter" idx="5"/>
          </p:nvPr>
        </p:nvSpPr>
        <p:spPr/>
        <p:txBody>
          <a:bodyPr/>
          <a:lstStyle/>
          <a:p>
            <a:fld id="{C74FF80C-F91F-1846-9C59-36F1477DA474}" type="slidenum">
              <a:rPr lang="en-US" smtClean="0"/>
              <a:t>29</a:t>
            </a:fld>
            <a:endParaRPr lang="en-US"/>
          </a:p>
        </p:txBody>
      </p:sp>
    </p:spTree>
    <p:extLst>
      <p:ext uri="{BB962C8B-B14F-4D97-AF65-F5344CB8AC3E}">
        <p14:creationId xmlns:p14="http://schemas.microsoft.com/office/powerpoint/2010/main" val="32584799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Community</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Items that have been raised by the HW SIG</a:t>
            </a:r>
            <a:r>
              <a:rPr lang="en-US"/>
              <a:t> </a:t>
            </a:r>
          </a:p>
          <a:p>
            <a:pPr marL="285750" lvl="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Research </a:t>
            </a:r>
            <a:r>
              <a:rPr lang="en-US"/>
              <a:t> </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Refers to research papers, vulnerabilities, conference presentations, etc. that pertain to attacks on hardware.  Work involves reviewing and determining if new CWE entries should be created or existing to be edited. </a:t>
            </a:r>
            <a:r>
              <a:rPr lang="en-US"/>
              <a:t> </a:t>
            </a:r>
          </a:p>
          <a:p>
            <a:pPr marL="285750" lvl="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New CWE Entry</a:t>
            </a:r>
            <a:r>
              <a:rPr lang="en-US"/>
              <a:t> </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These are proposals for new entries new categories.</a:t>
            </a:r>
            <a:endParaRPr lang="en-US"/>
          </a:p>
          <a:p>
            <a:pPr marL="285750" lvl="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Modifications</a:t>
            </a:r>
            <a:r>
              <a:rPr lang="en-US"/>
              <a:t> </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Modifications to existing CWEs.  These modifications may involve changes in parent/child relationships, merging duplicates, resolving overlap between CWEs, addressing grammatical issues, clarifying text and general quality improvements for single entries. </a:t>
            </a:r>
            <a:r>
              <a:rPr lang="en-US"/>
              <a:t> </a:t>
            </a:r>
          </a:p>
          <a:p>
            <a:pPr marL="742950" lvl="1" indent="-285750">
              <a:buFont typeface="Arial" panose="020B0604020202020204" pitchFamily="34" charset="0"/>
              <a:buChar char="•"/>
            </a:pPr>
            <a:r>
              <a:rPr lang="en-US"/>
              <a:t>Cross Repo modifications indicate that the change will affect more than just the HW CWEs, but all CWEs. </a:t>
            </a:r>
          </a:p>
          <a:p>
            <a:pPr marL="285750" lvl="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Schema</a:t>
            </a:r>
            <a:r>
              <a:rPr lang="en-US"/>
              <a:t> </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These deal with changes with the schema for the XML that is used for CWE.</a:t>
            </a:r>
            <a:r>
              <a:rPr lang="en-US"/>
              <a:t> </a:t>
            </a:r>
          </a:p>
        </p:txBody>
      </p:sp>
      <p:sp>
        <p:nvSpPr>
          <p:cNvPr id="4" name="Slide Number Placeholder 3"/>
          <p:cNvSpPr>
            <a:spLocks noGrp="1"/>
          </p:cNvSpPr>
          <p:nvPr>
            <p:ph type="sldNum" sz="quarter" idx="5"/>
          </p:nvPr>
        </p:nvSpPr>
        <p:spPr/>
        <p:txBody>
          <a:bodyPr/>
          <a:lstStyle/>
          <a:p>
            <a:fld id="{C74FF80C-F91F-1846-9C59-36F1477DA474}" type="slidenum">
              <a:rPr lang="en-US" smtClean="0"/>
              <a:t>30</a:t>
            </a:fld>
            <a:endParaRPr lang="en-US"/>
          </a:p>
        </p:txBody>
      </p:sp>
    </p:spTree>
    <p:extLst>
      <p:ext uri="{BB962C8B-B14F-4D97-AF65-F5344CB8AC3E}">
        <p14:creationId xmlns:p14="http://schemas.microsoft.com/office/powerpoint/2010/main" val="191729499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31</a:t>
            </a:fld>
            <a:endParaRPr lang="en-US"/>
          </a:p>
        </p:txBody>
      </p:sp>
    </p:spTree>
    <p:extLst>
      <p:ext uri="{BB962C8B-B14F-4D97-AF65-F5344CB8AC3E}">
        <p14:creationId xmlns:p14="http://schemas.microsoft.com/office/powerpoint/2010/main" val="28178775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Idea: Categorize weaknesses that can allow “unwanted” individuals to obtain sensitive data, understand the internals of the design/system, or otherwise intimately understand it without proper documentation</a:t>
            </a:r>
          </a:p>
          <a:p>
            <a:endParaRPr lang="en-US"/>
          </a:p>
          <a:p>
            <a:r>
              <a:rPr lang="en-US"/>
              <a:t>With the inclusion of OT (industry tech?) this category of weaknesses that can be used to RE IP</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9DC8A0-84AF-4618-A559-80C9C807CF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3320915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The operational environment of devices needs to be accounted for from each type of potential external influence</a:t>
            </a:r>
          </a:p>
          <a:p>
            <a:pPr lvl="1"/>
            <a:r>
              <a:rPr lang="en-US"/>
              <a:t>This influence can range from being a general nuisance to malicious in nature</a:t>
            </a:r>
          </a:p>
          <a:p>
            <a:pPr lvl="0"/>
            <a:r>
              <a:rPr lang="en-US"/>
              <a:t>How large do we want the scope of the environment to be?</a:t>
            </a:r>
          </a:p>
          <a:p>
            <a:pPr lvl="1"/>
            <a:r>
              <a:rPr lang="en-US"/>
              <a:t>Do we just count external influences?</a:t>
            </a:r>
          </a:p>
          <a:p>
            <a:pPr lvl="1"/>
            <a:r>
              <a:rPr lang="en-US"/>
              <a:t>Do we include the effects caused by this influence?</a:t>
            </a:r>
          </a:p>
          <a:p>
            <a:pPr lvl="1"/>
            <a:r>
              <a:rPr lang="en-US"/>
              <a:t>Do we separate out purely environmental (e.g. hostile environmental conditions) vs human-generated / controlled influences?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8FE8C6-40C5-3A47-B40B-BF6D66835AA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45446022"/>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34</a:t>
            </a:fld>
            <a:endParaRPr lang="en-US"/>
          </a:p>
        </p:txBody>
      </p:sp>
    </p:spTree>
    <p:extLst>
      <p:ext uri="{BB962C8B-B14F-4D97-AF65-F5344CB8AC3E}">
        <p14:creationId xmlns:p14="http://schemas.microsoft.com/office/powerpoint/2010/main" val="249323944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36</a:t>
            </a:fld>
            <a:endParaRPr lang="en-US"/>
          </a:p>
        </p:txBody>
      </p:sp>
    </p:spTree>
    <p:extLst>
      <p:ext uri="{BB962C8B-B14F-4D97-AF65-F5344CB8AC3E}">
        <p14:creationId xmlns:p14="http://schemas.microsoft.com/office/powerpoint/2010/main" val="309271328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E9 is consistent with the text on the CWE about page, </a:t>
            </a:r>
          </a:p>
          <a:p>
            <a:r>
              <a:rPr lang="en-US"/>
              <a:t>“Common Weakness Enumeration (CWE™) is a community-developed list of common software and hardware weakness types that have security ramifications. “Weaknesses” are flaws, faults, bugs, or other errors in software or hardware implementation, code, design, or architecture that if left unaddressed could result in systems, networks, or hardware being vulnerable to attack. The CWE List and associated classification taxonomy serve as a language that can be used to identify and describe these weaknesses in terms of CWEs.”</a:t>
            </a:r>
          </a:p>
        </p:txBody>
      </p:sp>
      <p:sp>
        <p:nvSpPr>
          <p:cNvPr id="4" name="Slide Number Placeholder 3"/>
          <p:cNvSpPr>
            <a:spLocks noGrp="1"/>
          </p:cNvSpPr>
          <p:nvPr>
            <p:ph type="sldNum" sz="quarter" idx="5"/>
          </p:nvPr>
        </p:nvSpPr>
        <p:spPr/>
        <p:txBody>
          <a:bodyPr/>
          <a:lstStyle/>
          <a:p>
            <a:fld id="{C74FF80C-F91F-1846-9C59-36F1477DA474}" type="slidenum">
              <a:rPr lang="en-US" smtClean="0"/>
              <a:t>38</a:t>
            </a:fld>
            <a:endParaRPr lang="en-US"/>
          </a:p>
        </p:txBody>
      </p:sp>
    </p:spTree>
    <p:extLst>
      <p:ext uri="{BB962C8B-B14F-4D97-AF65-F5344CB8AC3E}">
        <p14:creationId xmlns:p14="http://schemas.microsoft.com/office/powerpoint/2010/main" val="18568938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3</a:t>
            </a:fld>
            <a:endParaRPr lang="en-US"/>
          </a:p>
        </p:txBody>
      </p:sp>
    </p:spTree>
    <p:extLst>
      <p:ext uri="{BB962C8B-B14F-4D97-AF65-F5344CB8AC3E}">
        <p14:creationId xmlns:p14="http://schemas.microsoft.com/office/powerpoint/2010/main" val="147945628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6</a:t>
            </a:fld>
            <a:endParaRPr lang="en-US"/>
          </a:p>
        </p:txBody>
      </p:sp>
    </p:spTree>
    <p:extLst>
      <p:ext uri="{BB962C8B-B14F-4D97-AF65-F5344CB8AC3E}">
        <p14:creationId xmlns:p14="http://schemas.microsoft.com/office/powerpoint/2010/main" val="129769910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Idea: Include additional topics such as Intellectual Property (IP) piracy/theft, sale of out-of-specification/rejected integrated circuits, and overproduction</a:t>
            </a:r>
          </a:p>
          <a:p>
            <a:endParaRPr lang="en-US"/>
          </a:p>
          <a:p>
            <a:r>
              <a:rPr lang="en-US"/>
              <a:t>Research has been done on comparing the capabilities of manufacturers against the potential for adversarial relationships between system builds and chip producers</a:t>
            </a:r>
          </a:p>
          <a:p>
            <a:endParaRPr lang="en-US"/>
          </a:p>
          <a:p>
            <a:r>
              <a:rPr lang="en-US"/>
              <a:t>Trying to assuage concerns over untrustworthy, malicious, or otherwise counterfeit integrated circuits</a:t>
            </a:r>
          </a:p>
          <a:p>
            <a:r>
              <a:rPr lang="en-US"/>
              <a:t>   - Mitigations efforts include split manufacturing</a:t>
            </a:r>
          </a:p>
          <a:p>
            <a:endParaRPr lang="en-US"/>
          </a:p>
          <a:p>
            <a:r>
              <a:rPr lang="en-US"/>
              <a:t>Work has been done to produce defensive technology capable of detecting unexpected or potentially malicious behavior</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9DC8A0-84AF-4618-A559-80C9C807CFD2}"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448667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While these Hardware Trojans could be sub-categorized under “Manufacturing and Life Cycles Management Concerns” (1195) or “General Circuit and Logic Design Concern” (1199) categories, it is larger than this</a:t>
            </a:r>
          </a:p>
          <a:p>
            <a:pPr lvl="1"/>
            <a:r>
              <a:rPr lang="en-US"/>
              <a:t>Includes a large space than those entailed by either set</a:t>
            </a:r>
          </a:p>
          <a:p>
            <a:pPr lvl="1"/>
            <a:r>
              <a:rPr lang="en-US"/>
              <a:t>Variety of abstraction level, effect, characteristics, etc. leaves a large potential space of identification, protection, and mitigation of HW Trojans</a:t>
            </a:r>
          </a:p>
          <a:p>
            <a:pPr lvl="1"/>
            <a:r>
              <a:rPr lang="en-US"/>
              <a:t>Note: Not entirely sure how to exactly define the weakness, but the concept is the weakness given to the overall device / system caused by the existing HW Trojan</a:t>
            </a:r>
          </a:p>
          <a:p>
            <a:pPr lvl="2"/>
            <a:r>
              <a:rPr lang="en-US"/>
              <a:t>Effect examples: Loss of C/I/A, leaking of sensitive data (e.g. keys, seeds)</a:t>
            </a:r>
          </a:p>
          <a:p>
            <a:pPr lvl="0"/>
            <a:r>
              <a:rPr lang="en-US"/>
              <a:t>Nota Bene: Could also fit the “Golden Standard” entry / concept</a:t>
            </a:r>
          </a:p>
          <a:p>
            <a:pPr lvl="0"/>
            <a:r>
              <a:rPr lang="en-US"/>
              <a:t>Since Hardware Trojans are not a weakness, it does not make sense to place them under any other category</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38FE8C6-40C5-3A47-B40B-BF6D66835AAD}"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04912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10</a:t>
            </a:fld>
            <a:endParaRPr lang="en-US"/>
          </a:p>
        </p:txBody>
      </p:sp>
    </p:spTree>
    <p:extLst>
      <p:ext uri="{BB962C8B-B14F-4D97-AF65-F5344CB8AC3E}">
        <p14:creationId xmlns:p14="http://schemas.microsoft.com/office/powerpoint/2010/main" val="17562930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8575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Community</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Items that have been raised by the HW SIG</a:t>
            </a:r>
            <a:r>
              <a:rPr lang="en-US"/>
              <a:t> </a:t>
            </a:r>
          </a:p>
          <a:p>
            <a:pPr marL="285750" lvl="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Research </a:t>
            </a:r>
            <a:r>
              <a:rPr lang="en-US"/>
              <a:t> </a:t>
            </a:r>
          </a:p>
          <a:p>
            <a:pPr marL="742950" lvl="1" indent="-285750">
              <a:buFont typeface="Arial" panose="020B0604020202020204" pitchFamily="34" charset="0"/>
              <a:buChar char="•"/>
            </a:pPr>
            <a:r>
              <a:rPr lang="en-US" sz="2800"/>
              <a:t>F</a:t>
            </a:r>
            <a:r>
              <a:rPr lang="en-US" sz="2800" b="0" i="0">
                <a:solidFill>
                  <a:srgbClr val="303030"/>
                </a:solidFill>
                <a:effectLst/>
                <a:latin typeface="-apple-system"/>
              </a:rPr>
              <a:t>ocused research and investigation of a single entry or topic. </a:t>
            </a:r>
            <a:r>
              <a:rPr lang="en-US" sz="1800" b="0" i="0" u="none" strike="noStrike">
                <a:solidFill>
                  <a:srgbClr val="000000"/>
                </a:solidFill>
                <a:effectLst/>
                <a:latin typeface="Calibri" panose="020F0502020204030204" pitchFamily="34" charset="0"/>
              </a:rPr>
              <a:t>Refers to research papers, vulnerabilities, conference presentations, etc. that pertain to attacks on hardware.  Work involves reviewing and determining if new CWE entries should be created or existing to be edited. </a:t>
            </a:r>
            <a:r>
              <a:rPr lang="en-US"/>
              <a:t> </a:t>
            </a:r>
          </a:p>
          <a:p>
            <a:pPr marL="285750" lvl="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New CWE Entry</a:t>
            </a:r>
            <a:r>
              <a:rPr lang="en-US"/>
              <a:t> </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These are proposals for new entries or new categories.</a:t>
            </a:r>
            <a:endParaRPr lang="en-US"/>
          </a:p>
          <a:p>
            <a:pPr marL="285750" lvl="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Modifications</a:t>
            </a:r>
            <a:r>
              <a:rPr lang="en-US"/>
              <a:t> </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Modifications to existing CWEs.  These modifications may involve changes in parent/child relationships, merging duplicates, resolving overlap between CWEs, addressing grammatical issues, clarifying text and general quality improvements for single entries. </a:t>
            </a:r>
            <a:r>
              <a:rPr lang="en-US"/>
              <a:t> </a:t>
            </a:r>
          </a:p>
          <a:p>
            <a:pPr marL="742950" lvl="1" indent="-285750">
              <a:buFont typeface="Arial" panose="020B0604020202020204" pitchFamily="34" charset="0"/>
              <a:buChar char="•"/>
            </a:pPr>
            <a:r>
              <a:rPr lang="en-US"/>
              <a:t>Cross Repo</a:t>
            </a:r>
          </a:p>
          <a:p>
            <a:pPr marL="1200150" lvl="2" indent="-285750">
              <a:buFont typeface="Arial" panose="020B0604020202020204" pitchFamily="34" charset="0"/>
              <a:buChar char="•"/>
            </a:pPr>
            <a:r>
              <a:rPr lang="en-US" b="0" i="0">
                <a:solidFill>
                  <a:srgbClr val="303030"/>
                </a:solidFill>
                <a:effectLst/>
                <a:latin typeface="-apple-system"/>
              </a:rPr>
              <a:t>Mods to many entries in a repo, e.g. filling in missing elements or adjusting to schema changes</a:t>
            </a:r>
            <a:endParaRPr lang="en-US" sz="1200">
              <a:effectLst/>
              <a:latin typeface="Calibri" panose="020F0502020204030204" pitchFamily="34" charset="0"/>
              <a:ea typeface="Calibri" panose="020F0502020204030204" pitchFamily="34" charset="0"/>
            </a:endParaRPr>
          </a:p>
          <a:p>
            <a:pPr marL="1200150" lvl="2" indent="-285750">
              <a:buFont typeface="Arial" panose="020B0604020202020204" pitchFamily="34" charset="0"/>
              <a:buChar char="•"/>
            </a:pPr>
            <a:r>
              <a:rPr lang="en-US" sz="1200">
                <a:effectLst/>
                <a:latin typeface="Calibri" panose="020F0502020204030204" pitchFamily="34" charset="0"/>
                <a:ea typeface="Calibri" panose="020F0502020204030204" pitchFamily="34" charset="0"/>
              </a:rPr>
              <a:t>Generally, it’s meant for a lot of modifications across a large number of weaknesses that aren’t necessarily closely related to each other. For example, on a small scale, changing the technology names to add hardware was a “cross-repo mod” (FYI, I only had to change 40 or 50 entries, so not all hardware entries have </a:t>
            </a:r>
            <a:r>
              <a:rPr lang="en-US" sz="1200" err="1">
                <a:effectLst/>
                <a:latin typeface="Calibri" panose="020F0502020204030204" pitchFamily="34" charset="0"/>
                <a:ea typeface="Calibri" panose="020F0502020204030204" pitchFamily="34" charset="0"/>
              </a:rPr>
              <a:t>hw</a:t>
            </a:r>
            <a:r>
              <a:rPr lang="en-US" sz="1200">
                <a:effectLst/>
                <a:latin typeface="Calibri" panose="020F0502020204030204" pitchFamily="34" charset="0"/>
                <a:ea typeface="Calibri" panose="020F0502020204030204" pitchFamily="34" charset="0"/>
              </a:rPr>
              <a:t>-related tech names). Having a large task to add observed examples to many CWE entries based on our Top 25 mapping results, would be a cross-repo mod.</a:t>
            </a:r>
            <a:endParaRPr lang="en-US"/>
          </a:p>
          <a:p>
            <a:pPr marL="285750" lvl="0"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Schema</a:t>
            </a:r>
            <a:r>
              <a:rPr lang="en-US"/>
              <a:t> </a:t>
            </a:r>
          </a:p>
          <a:p>
            <a:pPr marL="742950" lvl="1" indent="-285750">
              <a:buFont typeface="Arial" panose="020B0604020202020204" pitchFamily="34" charset="0"/>
              <a:buChar char="•"/>
            </a:pPr>
            <a:r>
              <a:rPr lang="en-US" sz="1800" b="0" i="0" u="none" strike="noStrike">
                <a:solidFill>
                  <a:srgbClr val="000000"/>
                </a:solidFill>
                <a:effectLst/>
                <a:latin typeface="Calibri" panose="020F0502020204030204" pitchFamily="34" charset="0"/>
              </a:rPr>
              <a:t>These deal with changes with the schema for the XML that is used for CWE.</a:t>
            </a:r>
            <a:r>
              <a:rPr lang="en-US"/>
              <a:t> </a:t>
            </a:r>
          </a:p>
        </p:txBody>
      </p:sp>
      <p:sp>
        <p:nvSpPr>
          <p:cNvPr id="4" name="Slide Number Placeholder 3"/>
          <p:cNvSpPr>
            <a:spLocks noGrp="1"/>
          </p:cNvSpPr>
          <p:nvPr>
            <p:ph type="sldNum" sz="quarter" idx="5"/>
          </p:nvPr>
        </p:nvSpPr>
        <p:spPr/>
        <p:txBody>
          <a:bodyPr/>
          <a:lstStyle/>
          <a:p>
            <a:fld id="{C74FF80C-F91F-1846-9C59-36F1477DA474}" type="slidenum">
              <a:rPr lang="en-US" smtClean="0"/>
              <a:t>12</a:t>
            </a:fld>
            <a:endParaRPr lang="en-US"/>
          </a:p>
        </p:txBody>
      </p:sp>
    </p:spTree>
    <p:extLst>
      <p:ext uri="{BB962C8B-B14F-4D97-AF65-F5344CB8AC3E}">
        <p14:creationId xmlns:p14="http://schemas.microsoft.com/office/powerpoint/2010/main" val="99502427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514600" y="857250"/>
            <a:ext cx="4114800" cy="2314575"/>
          </a:xfrm>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74FF80C-F91F-1846-9C59-36F1477DA474}" type="slidenum">
              <a:rPr lang="en-US" smtClean="0"/>
              <a:t>14</a:t>
            </a:fld>
            <a:endParaRPr lang="en-US"/>
          </a:p>
        </p:txBody>
      </p:sp>
    </p:spTree>
    <p:extLst>
      <p:ext uri="{BB962C8B-B14F-4D97-AF65-F5344CB8AC3E}">
        <p14:creationId xmlns:p14="http://schemas.microsoft.com/office/powerpoint/2010/main" val="14277897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2.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www.mitre.org/" TargetMode="External"/><Relationship Id="rId7"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jpeg"/><Relationship Id="rId4" Type="http://schemas.openxmlformats.org/officeDocument/2006/relationships/hyperlink" Target="http://www.facebook.com/MITREcorp" TargetMode="External"/></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www.dhs.gov/cisa/cybersecurity-division/" TargetMode="External"/><Relationship Id="rId2" Type="http://schemas.openxmlformats.org/officeDocument/2006/relationships/hyperlink" Target="https://www.dhs.gov/" TargetMode="External"/><Relationship Id="rId1" Type="http://schemas.openxmlformats.org/officeDocument/2006/relationships/slideMaster" Target="../slideMasters/slideMaster1.xml"/><Relationship Id="rId6" Type="http://schemas.openxmlformats.org/officeDocument/2006/relationships/image" Target="../media/image2.png"/><Relationship Id="rId5" Type="http://schemas.openxmlformats.org/officeDocument/2006/relationships/image" Target="../media/image1.gif"/><Relationship Id="rId4" Type="http://schemas.openxmlformats.org/officeDocument/2006/relationships/hyperlink" Target="https://www.mitre.org/" TargetMode="Externa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1_Title Slide">
    <p:spTree>
      <p:nvGrpSpPr>
        <p:cNvPr id="1" name=""/>
        <p:cNvGrpSpPr/>
        <p:nvPr/>
      </p:nvGrpSpPr>
      <p:grpSpPr>
        <a:xfrm>
          <a:off x="0" y="0"/>
          <a:ext cx="0" cy="0"/>
          <a:chOff x="0" y="0"/>
          <a:chExt cx="0" cy="0"/>
        </a:xfrm>
      </p:grpSpPr>
      <p:grpSp>
        <p:nvGrpSpPr>
          <p:cNvPr id="3" name="Group 2"/>
          <p:cNvGrpSpPr/>
          <p:nvPr/>
        </p:nvGrpSpPr>
        <p:grpSpPr>
          <a:xfrm>
            <a:off x="61110" y="0"/>
            <a:ext cx="74692" cy="51435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cxnSp>
        <p:nvCxnSpPr>
          <p:cNvPr id="21" name="Straight Connector 20"/>
          <p:cNvCxnSpPr/>
          <p:nvPr/>
        </p:nvCxnSpPr>
        <p:spPr bwMode="auto">
          <a:xfrm>
            <a:off x="823657" y="1836351"/>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1681916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2_Title Slide">
    <p:spTree>
      <p:nvGrpSpPr>
        <p:cNvPr id="1" name=""/>
        <p:cNvGrpSpPr/>
        <p:nvPr/>
      </p:nvGrpSpPr>
      <p:grpSpPr>
        <a:xfrm>
          <a:off x="0" y="0"/>
          <a:ext cx="0" cy="0"/>
          <a:chOff x="0" y="0"/>
          <a:chExt cx="0" cy="0"/>
        </a:xfrm>
      </p:grpSpPr>
      <p:grpSp>
        <p:nvGrpSpPr>
          <p:cNvPr id="3" name="Group 2"/>
          <p:cNvGrpSpPr/>
          <p:nvPr/>
        </p:nvGrpSpPr>
        <p:grpSpPr>
          <a:xfrm>
            <a:off x="61110" y="0"/>
            <a:ext cx="74692" cy="5143500"/>
            <a:chOff x="0" y="0"/>
            <a:chExt cx="407324" cy="6858000"/>
          </a:xfrm>
        </p:grpSpPr>
        <p:sp>
          <p:nvSpPr>
            <p:cNvPr id="18" name="Rectangle 17"/>
            <p:cNvSpPr/>
            <p:nvPr/>
          </p:nvSpPr>
          <p:spPr bwMode="auto">
            <a:xfrm>
              <a:off x="0" y="0"/>
              <a:ext cx="407324" cy="2398143"/>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9" name="Rectangle 18"/>
            <p:cNvSpPr/>
            <p:nvPr/>
          </p:nvSpPr>
          <p:spPr bwMode="auto">
            <a:xfrm>
              <a:off x="0" y="2510287"/>
              <a:ext cx="407324" cy="4347713"/>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800"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 (No Logo)</a:t>
            </a:r>
          </a:p>
        </p:txBody>
      </p:sp>
      <p:cxnSp>
        <p:nvCxnSpPr>
          <p:cNvPr id="21" name="Straight Connector 20"/>
          <p:cNvCxnSpPr/>
          <p:nvPr/>
        </p:nvCxnSpPr>
        <p:spPr bwMode="auto">
          <a:xfrm>
            <a:off x="823657" y="1836351"/>
            <a:ext cx="7944793"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 name="TextBox 1">
            <a:extLst>
              <a:ext uri="{FF2B5EF4-FFF2-40B4-BE49-F238E27FC236}">
                <a16:creationId xmlns:a16="http://schemas.microsoft.com/office/drawing/2014/main" id="{C96E2E68-D216-AA7B-9E6F-2BDE2F0CC937}"/>
              </a:ext>
            </a:extLst>
          </p:cNvPr>
          <p:cNvSpPr txBox="1"/>
          <p:nvPr userDrawn="1"/>
        </p:nvSpPr>
        <p:spPr>
          <a:xfrm>
            <a:off x="614050" y="4632070"/>
            <a:ext cx="5152677" cy="369332"/>
          </a:xfrm>
          <a:prstGeom prst="rect">
            <a:avLst/>
          </a:prstGeom>
          <a:noFill/>
        </p:spPr>
        <p:txBody>
          <a:bodyPr wrap="square" rtlCol="0">
            <a:spAutoFit/>
          </a:bodyPr>
          <a:lstStyle/>
          <a:p>
            <a:r>
              <a:rPr lang="en-US"/>
              <a:t>External Presenter</a:t>
            </a:r>
          </a:p>
        </p:txBody>
      </p:sp>
    </p:spTree>
    <p:extLst>
      <p:ext uri="{BB962C8B-B14F-4D97-AF65-F5344CB8AC3E}">
        <p14:creationId xmlns:p14="http://schemas.microsoft.com/office/powerpoint/2010/main" val="30237301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2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51435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1892302"/>
            <a:ext cx="8115300" cy="135254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 (No Logo)</a:t>
            </a:r>
          </a:p>
        </p:txBody>
      </p:sp>
      <p:cxnSp>
        <p:nvCxnSpPr>
          <p:cNvPr id="5" name="Straight Connector 4"/>
          <p:cNvCxnSpPr/>
          <p:nvPr/>
        </p:nvCxnSpPr>
        <p:spPr>
          <a:xfrm>
            <a:off x="514350" y="15430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36004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51435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4000371"/>
      </p:ext>
    </p:extLst>
  </p:cSld>
  <p:clrMapOvr>
    <a:masterClrMapping/>
  </p:clrMapOvr>
  <p:extLst>
    <p:ext uri="{DCECCB84-F9BA-43D5-87BE-67443E8EF086}">
      <p15:sldGuideLst xmlns:p15="http://schemas.microsoft.com/office/powerpoint/2012/main">
        <p15:guide id="1" orient="horz" pos="1620">
          <p15:clr>
            <a:srgbClr val="FBAE40"/>
          </p15:clr>
        </p15:guide>
        <p15:guide id="2" pos="2880">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2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hasCustomPrompt="1"/>
          </p:nvPr>
        </p:nvSpPr>
        <p:spPr>
          <a:xfrm>
            <a:off x="462337" y="274321"/>
            <a:ext cx="8427541" cy="562690"/>
          </a:xfrm>
        </p:spPr>
        <p:txBody>
          <a:bodyPr/>
          <a:lstStyle/>
          <a:p>
            <a:r>
              <a:rPr lang="en-US"/>
              <a:t>Click to edit Master title style (No Logo)</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8" name="TextBox 7">
            <a:extLst>
              <a:ext uri="{FF2B5EF4-FFF2-40B4-BE49-F238E27FC236}">
                <a16:creationId xmlns:a16="http://schemas.microsoft.com/office/drawing/2014/main" id="{F5ED54EA-25B7-7568-C391-6E5B24C0B103}"/>
              </a:ext>
            </a:extLst>
          </p:cNvPr>
          <p:cNvSpPr txBox="1"/>
          <p:nvPr userDrawn="1"/>
        </p:nvSpPr>
        <p:spPr>
          <a:xfrm>
            <a:off x="614050" y="4632070"/>
            <a:ext cx="5152677" cy="369332"/>
          </a:xfrm>
          <a:prstGeom prst="rect">
            <a:avLst/>
          </a:prstGeom>
          <a:noFill/>
        </p:spPr>
        <p:txBody>
          <a:bodyPr wrap="square" rtlCol="0">
            <a:spAutoFit/>
          </a:bodyPr>
          <a:lstStyle/>
          <a:p>
            <a:r>
              <a:rPr lang="en-US"/>
              <a:t>External Presenter</a:t>
            </a:r>
          </a:p>
        </p:txBody>
      </p:sp>
    </p:spTree>
    <p:extLst>
      <p:ext uri="{BB962C8B-B14F-4D97-AF65-F5344CB8AC3E}">
        <p14:creationId xmlns:p14="http://schemas.microsoft.com/office/powerpoint/2010/main" val="403224538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p:cNvSpPr>
            <a:spLocks noGrp="1"/>
          </p:cNvSpPr>
          <p:nvPr>
            <p:ph type="dt" sz="half" idx="10"/>
          </p:nvPr>
        </p:nvSpPr>
        <p:spPr/>
        <p:txBody>
          <a:bodyPr/>
          <a:lstStyle/>
          <a:p>
            <a:fld id="{8543A476-0005-2941-BFB5-0492CA6903A1}"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969559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174029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543A476-0005-2941-BFB5-0492CA6903A1}"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41533593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543A476-0005-2941-BFB5-0492CA6903A1}"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22258949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543A476-0005-2941-BFB5-0492CA6903A1}" type="datetimeFigureOut">
              <a:rPr lang="en-US" smtClean="0"/>
              <a:t>7/15/2022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6511230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543A476-0005-2941-BFB5-0492CA6903A1}" type="datetimeFigureOut">
              <a:rPr lang="en-US" smtClean="0"/>
              <a:t>7/15/2022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03040894"/>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43A476-0005-2941-BFB5-0492CA6903A1}" type="datetimeFigureOut">
              <a:rPr lang="en-US" smtClean="0"/>
              <a:t>7/15/2022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129024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89E1AE-2D0B-4241-8DAC-76DB425687E6}"/>
              </a:ext>
            </a:extLst>
          </p:cNvPr>
          <p:cNvSpPr>
            <a:spLocks noGrp="1"/>
          </p:cNvSpPr>
          <p:nvPr>
            <p:ph type="title"/>
          </p:nvPr>
        </p:nvSpPr>
        <p:spPr>
          <a:xfrm>
            <a:off x="462337" y="274321"/>
            <a:ext cx="8427541" cy="562690"/>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EA7DC7E0-961C-4A00-8B0B-83ECF8E3C463}"/>
              </a:ext>
            </a:extLst>
          </p:cNvPr>
          <p:cNvSpPr>
            <a:spLocks noGrp="1"/>
          </p:cNvSpPr>
          <p:nvPr>
            <p:ph idx="1"/>
          </p:nvPr>
        </p:nvSpPr>
        <p:spPr/>
        <p:txBody>
          <a:bodyPr/>
          <a:lstStyle>
            <a:lvl1pPr marL="231202" indent="-231202" algn="l" defTabSz="912139" rtl="0" eaLnBrk="1" latinLnBrk="0" hangingPunct="1">
              <a:spcBef>
                <a:spcPts val="0"/>
              </a:spcBef>
              <a:spcAft>
                <a:spcPts val="599"/>
              </a:spcAft>
              <a:buClr>
                <a:schemeClr val="tx2"/>
              </a:buClr>
              <a:buSzPct val="120000"/>
              <a:buFont typeface="Wingdings" pitchFamily="2" charset="2"/>
              <a:buChar char="§"/>
              <a:defRPr lang="en-US" sz="1800" b="1" kern="1200" dirty="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662" marR="0"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defRPr lang="en-US" sz="18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745864" indent="-231202" algn="l" defTabSz="912139" rtl="0" eaLnBrk="1" latinLnBrk="0" hangingPunct="1">
              <a:spcBef>
                <a:spcPts val="0"/>
              </a:spcBef>
              <a:spcAft>
                <a:spcPts val="599"/>
              </a:spcAft>
              <a:buClr>
                <a:schemeClr val="tx2"/>
              </a:buClr>
              <a:buSzPct val="110000"/>
              <a:buFont typeface="Wingdings" pitchFamily="2" charset="2"/>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algn="l" defTabSz="912139" rtl="0" eaLnBrk="1" latinLnBrk="0" hangingPunct="1">
              <a:spcBef>
                <a:spcPts val="0"/>
              </a:spcBef>
              <a:spcAft>
                <a:spcPts val="599"/>
              </a:spcAft>
              <a:buClr>
                <a:schemeClr val="tx2"/>
              </a:buClr>
              <a:defRPr lang="en-US" sz="1800" b="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4pPr>
            <a:lvl5pPr algn="l" defTabSz="912139" rtl="0" eaLnBrk="1" latinLnBrk="0" hangingPunct="1">
              <a:spcBef>
                <a:spcPts val="0"/>
              </a:spcBef>
              <a:spcAft>
                <a:spcPts val="599"/>
              </a:spcAft>
              <a:buClr>
                <a:schemeClr val="tx2"/>
              </a:buClr>
              <a:defRPr lang="en-US" sz="1995" b="1" kern="1200">
                <a:solidFill>
                  <a:schemeClr val="tx1"/>
                </a:solidFill>
                <a:latin typeface="Arial" pitchFamily="34" charset="0"/>
                <a:ea typeface="Verdana" pitchFamily="34" charset="0"/>
                <a:cs typeface="Arial" pitchFamily="34" charset="0"/>
              </a:defRPr>
            </a:lvl5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7" name="Slide Number Placeholder 5">
            <a:extLst>
              <a:ext uri="{FF2B5EF4-FFF2-40B4-BE49-F238E27FC236}">
                <a16:creationId xmlns:a16="http://schemas.microsoft.com/office/drawing/2014/main" id="{B53F2848-DF32-4C59-B04B-EBFD963B2F8D}"/>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F26136AE-C7F6-42AC-A5EE-9C5F4672AC85}"/>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03325267-8D95-42AC-ABD8-B9640FC9462F}"/>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391D8836-AB2B-453D-B8C1-F3F83AF851B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75624457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43A476-0005-2941-BFB5-0492CA6903A1}"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271318082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p:cNvSpPr>
            <a:spLocks noGrp="1" noChangeAspect="1"/>
          </p:cNvSpPr>
          <p:nvPr>
            <p:ph type="pic" idx="1"/>
          </p:nvPr>
        </p:nvSpPr>
        <p:spPr>
          <a:xfrm>
            <a:off x="3887391" y="740569"/>
            <a:ext cx="4629150" cy="365521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en-US"/>
              <a:t>Click icon to add picture</a:t>
            </a:r>
          </a:p>
        </p:txBody>
      </p:sp>
      <p:sp>
        <p:nvSpPr>
          <p:cNvPr id="4" name="Text Placeholder 3"/>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8543A476-0005-2941-BFB5-0492CA6903A1}" type="datetimeFigureOut">
              <a:rPr lang="en-US" smtClean="0"/>
              <a:t>7/15/2022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50930824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378500870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543A476-0005-2941-BFB5-0492CA6903A1}" type="datetimeFigureOut">
              <a:rPr lang="en-US" smtClean="0"/>
              <a:t>7/15/2022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19687C12-6A43-E44F-A053-85EE364D3627}" type="slidenum">
              <a:rPr lang="en-US" smtClean="0"/>
              <a:t>‹#›</a:t>
            </a:fld>
            <a:endParaRPr lang="en-US"/>
          </a:p>
        </p:txBody>
      </p:sp>
    </p:spTree>
    <p:extLst>
      <p:ext uri="{BB962C8B-B14F-4D97-AF65-F5344CB8AC3E}">
        <p14:creationId xmlns:p14="http://schemas.microsoft.com/office/powerpoint/2010/main" val="120297240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cSld name="1_Title Slide">
    <p:spTree>
      <p:nvGrpSpPr>
        <p:cNvPr id="1" name=""/>
        <p:cNvGrpSpPr/>
        <p:nvPr/>
      </p:nvGrpSpPr>
      <p:grpSpPr>
        <a:xfrm>
          <a:off x="0" y="0"/>
          <a:ext cx="0" cy="0"/>
          <a:chOff x="0" y="0"/>
          <a:chExt cx="0" cy="0"/>
        </a:xfrm>
      </p:grpSpPr>
      <p:sp>
        <p:nvSpPr>
          <p:cNvPr id="9" name="Rectangle 9"/>
          <p:cNvSpPr>
            <a:spLocks noGrp="1" noChangeArrowheads="1"/>
          </p:cNvSpPr>
          <p:nvPr>
            <p:ph type="ctrTitle" sz="quarter" hasCustomPrompt="1"/>
          </p:nvPr>
        </p:nvSpPr>
        <p:spPr>
          <a:xfrm>
            <a:off x="757146" y="276699"/>
            <a:ext cx="7246620" cy="1485900"/>
          </a:xfrm>
        </p:spPr>
        <p:txBody>
          <a:bodyPr anchor="b" anchorCtr="0">
            <a:normAutofit/>
          </a:bodyPr>
          <a:lstStyle>
            <a:lvl1pPr algn="l">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Title here</a:t>
            </a:r>
          </a:p>
        </p:txBody>
      </p:sp>
      <p:sp>
        <p:nvSpPr>
          <p:cNvPr id="26" name="Subtitle 1"/>
          <p:cNvSpPr>
            <a:spLocks noGrp="1"/>
          </p:cNvSpPr>
          <p:nvPr>
            <p:ph type="subTitle" idx="1" hasCustomPrompt="1"/>
          </p:nvPr>
        </p:nvSpPr>
        <p:spPr>
          <a:xfrm>
            <a:off x="783124" y="1926709"/>
            <a:ext cx="5741509" cy="292442"/>
          </a:xfrm>
        </p:spPr>
        <p:txBody>
          <a:bodyPr/>
          <a:lstStyle>
            <a:lvl1pPr marL="0" indent="0">
              <a:buNone/>
              <a:defRPr>
                <a:solidFill>
                  <a:schemeClr val="tx2"/>
                </a:solidFill>
              </a:defRPr>
            </a:lvl1pPr>
          </a:lstStyle>
          <a:p>
            <a:r>
              <a:rPr lang="en-US"/>
              <a:t>Author</a:t>
            </a:r>
          </a:p>
        </p:txBody>
      </p:sp>
      <p:sp>
        <p:nvSpPr>
          <p:cNvPr id="14" name="Slide Number Placeholder 5">
            <a:extLst>
              <a:ext uri="{FF2B5EF4-FFF2-40B4-BE49-F238E27FC236}">
                <a16:creationId xmlns:a16="http://schemas.microsoft.com/office/drawing/2014/main" id="{495288DB-2197-4AA1-9E62-6093715D88C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a:t>
            </a:r>
            <a:r>
              <a:rPr lang="en-US">
                <a:latin typeface="Tahoma" panose="020B0604030504040204" pitchFamily="34" charset="0"/>
                <a:ea typeface="Tahoma" panose="020B0604030504040204" pitchFamily="34" charset="0"/>
                <a:cs typeface="Tahoma" panose="020B0604030504040204" pitchFamily="34" charset="0"/>
              </a:rPr>
              <a:t> </a:t>
            </a:r>
            <a:fld id="{295008BC-DA31-4D19-837B-EFA4386B05F5}" type="slidenum">
              <a:rPr lang="en-US" smtClean="0">
                <a:latin typeface="Tahoma" panose="020B0604030504040204" pitchFamily="34" charset="0"/>
                <a:ea typeface="Tahoma" panose="020B0604030504040204" pitchFamily="34" charset="0"/>
                <a:cs typeface="Tahoma" panose="020B0604030504040204" pitchFamily="34" charset="0"/>
              </a:rPr>
              <a:pPr/>
              <a:t>‹#›</a:t>
            </a:fld>
            <a:r>
              <a:rPr lang="en-US">
                <a:latin typeface="Tahoma" panose="020B0604030504040204" pitchFamily="34" charset="0"/>
                <a:ea typeface="Tahoma" panose="020B0604030504040204" pitchFamily="34" charset="0"/>
                <a:cs typeface="Tahoma" panose="020B0604030504040204" pitchFamily="34" charset="0"/>
              </a:rPr>
              <a:t> </a:t>
            </a:r>
            <a:r>
              <a:rPr lang="en-US">
                <a:latin typeface="Arial" pitchFamily="34" charset="0"/>
              </a:rPr>
              <a:t>|</a:t>
            </a:r>
            <a:r>
              <a:rPr lang="en-US">
                <a:latin typeface="Arial" pitchFamily="34" charset="0"/>
                <a:ea typeface="Verdana" pitchFamily="34" charset="0"/>
                <a:cs typeface="Verdana" pitchFamily="34" charset="0"/>
              </a:rPr>
              <a:t> </a:t>
            </a:r>
          </a:p>
        </p:txBody>
      </p:sp>
      <p:sp>
        <p:nvSpPr>
          <p:cNvPr id="20" name="Text Box 34">
            <a:extLst>
              <a:ext uri="{FF2B5EF4-FFF2-40B4-BE49-F238E27FC236}">
                <a16:creationId xmlns:a16="http://schemas.microsoft.com/office/drawing/2014/main" id="{64B792E7-8D76-4EA8-9A42-E8F01873420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5539A13C-3B91-4B52-A780-74E4F9EFC96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6" name="Picture 15" descr="A close up of a sign&#10;&#10;Description automatically generated">
            <a:extLst>
              <a:ext uri="{FF2B5EF4-FFF2-40B4-BE49-F238E27FC236}">
                <a16:creationId xmlns:a16="http://schemas.microsoft.com/office/drawing/2014/main" id="{8951FE24-11A2-434A-BA2E-1EFAAF01006C}"/>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94042438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BF5868-0A67-4D0F-829F-ACBE468831E0}"/>
              </a:ext>
            </a:extLst>
          </p:cNvPr>
          <p:cNvSpPr>
            <a:spLocks noGrp="1"/>
          </p:cNvSpPr>
          <p:nvPr>
            <p:ph type="ctrTitle"/>
          </p:nvPr>
        </p:nvSpPr>
        <p:spPr>
          <a:xfrm>
            <a:off x="1143000" y="841772"/>
            <a:ext cx="6858000" cy="1790700"/>
          </a:xfrm>
        </p:spPr>
        <p:txBody>
          <a:bodyPr anchor="b"/>
          <a:lstStyle>
            <a:lvl1pPr algn="ctr">
              <a:defRPr sz="4500"/>
            </a:lvl1pPr>
          </a:lstStyle>
          <a:p>
            <a:r>
              <a:rPr lang="en-US"/>
              <a:t>Click to edit Master title style</a:t>
            </a:r>
          </a:p>
        </p:txBody>
      </p:sp>
      <p:sp>
        <p:nvSpPr>
          <p:cNvPr id="3" name="Subtitle 2">
            <a:extLst>
              <a:ext uri="{FF2B5EF4-FFF2-40B4-BE49-F238E27FC236}">
                <a16:creationId xmlns:a16="http://schemas.microsoft.com/office/drawing/2014/main" id="{00B741AA-3850-4EC6-B31F-7786FA49789F}"/>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p>
        </p:txBody>
      </p:sp>
      <p:sp>
        <p:nvSpPr>
          <p:cNvPr id="4" name="Date Placeholder 3">
            <a:extLst>
              <a:ext uri="{FF2B5EF4-FFF2-40B4-BE49-F238E27FC236}">
                <a16:creationId xmlns:a16="http://schemas.microsoft.com/office/drawing/2014/main" id="{49917145-A8D4-48F9-82B9-58FF9D38A83C}"/>
              </a:ext>
            </a:extLst>
          </p:cNvPr>
          <p:cNvSpPr>
            <a:spLocks noGrp="1"/>
          </p:cNvSpPr>
          <p:nvPr>
            <p:ph type="dt" sz="half" idx="10"/>
          </p:nvPr>
        </p:nvSpPr>
        <p:spPr/>
        <p:txBody>
          <a:bodyPr/>
          <a:lstStyle/>
          <a:p>
            <a:fld id="{4D8E3A5C-D80F-40A4-92CD-B22E705A4FD3}" type="datetimeFigureOut">
              <a:rPr lang="en-US" smtClean="0"/>
              <a:t>7/15/2022</a:t>
            </a:fld>
            <a:endParaRPr lang="en-US"/>
          </a:p>
        </p:txBody>
      </p:sp>
      <p:sp>
        <p:nvSpPr>
          <p:cNvPr id="5" name="Footer Placeholder 4">
            <a:extLst>
              <a:ext uri="{FF2B5EF4-FFF2-40B4-BE49-F238E27FC236}">
                <a16:creationId xmlns:a16="http://schemas.microsoft.com/office/drawing/2014/main" id="{14D34B1E-A295-469D-99B1-3244A7A1D10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0F4E187-72C0-4B75-B1D8-A11901629AB9}"/>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6256891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3D5FC-3538-4ECA-9562-47D09ED645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51B85A3-079F-422D-A796-64CC9D6F608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CF526A6-50C8-44EE-8332-675A70E3AEBB}"/>
              </a:ext>
            </a:extLst>
          </p:cNvPr>
          <p:cNvSpPr>
            <a:spLocks noGrp="1"/>
          </p:cNvSpPr>
          <p:nvPr>
            <p:ph type="dt" sz="half" idx="10"/>
          </p:nvPr>
        </p:nvSpPr>
        <p:spPr/>
        <p:txBody>
          <a:bodyPr/>
          <a:lstStyle/>
          <a:p>
            <a:fld id="{4D8E3A5C-D80F-40A4-92CD-B22E705A4FD3}" type="datetimeFigureOut">
              <a:rPr lang="en-US" smtClean="0"/>
              <a:t>7/15/2022</a:t>
            </a:fld>
            <a:endParaRPr lang="en-US"/>
          </a:p>
        </p:txBody>
      </p:sp>
      <p:sp>
        <p:nvSpPr>
          <p:cNvPr id="5" name="Footer Placeholder 4">
            <a:extLst>
              <a:ext uri="{FF2B5EF4-FFF2-40B4-BE49-F238E27FC236}">
                <a16:creationId xmlns:a16="http://schemas.microsoft.com/office/drawing/2014/main" id="{965B2B72-CF72-4CF2-80F5-E300508999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654422-5B3A-47D9-88AA-46A2AD13A330}"/>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49848853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8C27F4-2143-4A18-8CD6-AD23404B98D2}"/>
              </a:ext>
            </a:extLst>
          </p:cNvPr>
          <p:cNvSpPr>
            <a:spLocks noGrp="1"/>
          </p:cNvSpPr>
          <p:nvPr>
            <p:ph type="title"/>
          </p:nvPr>
        </p:nvSpPr>
        <p:spPr>
          <a:xfrm>
            <a:off x="623888" y="1282304"/>
            <a:ext cx="7886700" cy="2139553"/>
          </a:xfrm>
        </p:spPr>
        <p:txBody>
          <a:bodyPr anchor="b"/>
          <a:lstStyle>
            <a:lvl1pPr>
              <a:defRPr sz="4500"/>
            </a:lvl1pPr>
          </a:lstStyle>
          <a:p>
            <a:r>
              <a:rPr lang="en-US"/>
              <a:t>Click to edit Master title style</a:t>
            </a:r>
          </a:p>
        </p:txBody>
      </p:sp>
      <p:sp>
        <p:nvSpPr>
          <p:cNvPr id="3" name="Text Placeholder 2">
            <a:extLst>
              <a:ext uri="{FF2B5EF4-FFF2-40B4-BE49-F238E27FC236}">
                <a16:creationId xmlns:a16="http://schemas.microsoft.com/office/drawing/2014/main" id="{BBE6FFB4-3565-440C-A98A-A488840D5A68}"/>
              </a:ext>
            </a:extLst>
          </p:cNvPr>
          <p:cNvSpPr>
            <a:spLocks noGrp="1"/>
          </p:cNvSpPr>
          <p:nvPr>
            <p:ph type="body" idx="1"/>
          </p:nvPr>
        </p:nvSpPr>
        <p:spPr>
          <a:xfrm>
            <a:off x="623888" y="3442098"/>
            <a:ext cx="7886700" cy="1125140"/>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0A19FCB-0B75-4F25-9940-94E4011DD9E5}"/>
              </a:ext>
            </a:extLst>
          </p:cNvPr>
          <p:cNvSpPr>
            <a:spLocks noGrp="1"/>
          </p:cNvSpPr>
          <p:nvPr>
            <p:ph type="dt" sz="half" idx="10"/>
          </p:nvPr>
        </p:nvSpPr>
        <p:spPr/>
        <p:txBody>
          <a:bodyPr/>
          <a:lstStyle/>
          <a:p>
            <a:fld id="{4D8E3A5C-D80F-40A4-92CD-B22E705A4FD3}" type="datetimeFigureOut">
              <a:rPr lang="en-US" smtClean="0"/>
              <a:t>7/15/2022</a:t>
            </a:fld>
            <a:endParaRPr lang="en-US"/>
          </a:p>
        </p:txBody>
      </p:sp>
      <p:sp>
        <p:nvSpPr>
          <p:cNvPr id="5" name="Footer Placeholder 4">
            <a:extLst>
              <a:ext uri="{FF2B5EF4-FFF2-40B4-BE49-F238E27FC236}">
                <a16:creationId xmlns:a16="http://schemas.microsoft.com/office/drawing/2014/main" id="{95A4D972-3638-4CC4-9D42-A31D77154B7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F08C0D-1CFE-4F80-B6D0-B8ACF0F75250}"/>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219747225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F45013-E9BA-4062-B26F-B27DE43226D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BF20EBD-45C9-4199-BB83-AA1432279D2B}"/>
              </a:ext>
            </a:extLst>
          </p:cNvPr>
          <p:cNvSpPr>
            <a:spLocks noGrp="1"/>
          </p:cNvSpPr>
          <p:nvPr>
            <p:ph sz="half" idx="1"/>
          </p:nvPr>
        </p:nvSpPr>
        <p:spPr>
          <a:xfrm>
            <a:off x="6286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529BAA-F904-406C-A8EA-3F7B1B2EF7DD}"/>
              </a:ext>
            </a:extLst>
          </p:cNvPr>
          <p:cNvSpPr>
            <a:spLocks noGrp="1"/>
          </p:cNvSpPr>
          <p:nvPr>
            <p:ph sz="half" idx="2"/>
          </p:nvPr>
        </p:nvSpPr>
        <p:spPr>
          <a:xfrm>
            <a:off x="4629150" y="1369219"/>
            <a:ext cx="3886200" cy="326350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DFF2E16-3F70-4D7F-9856-014DDFE147F8}"/>
              </a:ext>
            </a:extLst>
          </p:cNvPr>
          <p:cNvSpPr>
            <a:spLocks noGrp="1"/>
          </p:cNvSpPr>
          <p:nvPr>
            <p:ph type="dt" sz="half" idx="10"/>
          </p:nvPr>
        </p:nvSpPr>
        <p:spPr/>
        <p:txBody>
          <a:bodyPr/>
          <a:lstStyle/>
          <a:p>
            <a:fld id="{4D8E3A5C-D80F-40A4-92CD-B22E705A4FD3}" type="datetimeFigureOut">
              <a:rPr lang="en-US" smtClean="0"/>
              <a:t>7/15/2022</a:t>
            </a:fld>
            <a:endParaRPr lang="en-US"/>
          </a:p>
        </p:txBody>
      </p:sp>
      <p:sp>
        <p:nvSpPr>
          <p:cNvPr id="6" name="Footer Placeholder 5">
            <a:extLst>
              <a:ext uri="{FF2B5EF4-FFF2-40B4-BE49-F238E27FC236}">
                <a16:creationId xmlns:a16="http://schemas.microsoft.com/office/drawing/2014/main" id="{68952038-8C46-4647-AF8F-4060F5362C0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C73576C-DC60-4CAA-8AF2-509DE79EB2DA}"/>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227779711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5B05FC-B560-42C8-9800-C887AC61B2CA}"/>
              </a:ext>
            </a:extLst>
          </p:cNvPr>
          <p:cNvSpPr>
            <a:spLocks noGrp="1"/>
          </p:cNvSpPr>
          <p:nvPr>
            <p:ph type="title"/>
          </p:nvPr>
        </p:nvSpPr>
        <p:spPr>
          <a:xfrm>
            <a:off x="629841" y="273844"/>
            <a:ext cx="7886700" cy="994172"/>
          </a:xfrm>
        </p:spPr>
        <p:txBody>
          <a:bodyPr/>
          <a:lstStyle/>
          <a:p>
            <a:r>
              <a:rPr lang="en-US"/>
              <a:t>Click to edit Master title style</a:t>
            </a:r>
          </a:p>
        </p:txBody>
      </p:sp>
      <p:sp>
        <p:nvSpPr>
          <p:cNvPr id="3" name="Text Placeholder 2">
            <a:extLst>
              <a:ext uri="{FF2B5EF4-FFF2-40B4-BE49-F238E27FC236}">
                <a16:creationId xmlns:a16="http://schemas.microsoft.com/office/drawing/2014/main" id="{3BC1E088-CCA7-44DA-B27C-22D8ACB69687}"/>
              </a:ext>
            </a:extLst>
          </p:cNvPr>
          <p:cNvSpPr>
            <a:spLocks noGrp="1"/>
          </p:cNvSpPr>
          <p:nvPr>
            <p:ph type="body" idx="1"/>
          </p:nvPr>
        </p:nvSpPr>
        <p:spPr>
          <a:xfrm>
            <a:off x="629842" y="1260872"/>
            <a:ext cx="3868340"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1A721F32-4473-4451-8969-AD0DC600B3B2}"/>
              </a:ext>
            </a:extLst>
          </p:cNvPr>
          <p:cNvSpPr>
            <a:spLocks noGrp="1"/>
          </p:cNvSpPr>
          <p:nvPr>
            <p:ph sz="half" idx="2"/>
          </p:nvPr>
        </p:nvSpPr>
        <p:spPr>
          <a:xfrm>
            <a:off x="629842" y="1878806"/>
            <a:ext cx="3868340"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D0B22AB-C403-4A26-A49D-ED96D4606760}"/>
              </a:ext>
            </a:extLst>
          </p:cNvPr>
          <p:cNvSpPr>
            <a:spLocks noGrp="1"/>
          </p:cNvSpPr>
          <p:nvPr>
            <p:ph type="body" sz="quarter" idx="3"/>
          </p:nvPr>
        </p:nvSpPr>
        <p:spPr>
          <a:xfrm>
            <a:off x="4629150" y="1260872"/>
            <a:ext cx="3887391" cy="617934"/>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AFCED09A-310A-46FE-9EF9-FBA3C133039D}"/>
              </a:ext>
            </a:extLst>
          </p:cNvPr>
          <p:cNvSpPr>
            <a:spLocks noGrp="1"/>
          </p:cNvSpPr>
          <p:nvPr>
            <p:ph sz="quarter" idx="4"/>
          </p:nvPr>
        </p:nvSpPr>
        <p:spPr>
          <a:xfrm>
            <a:off x="4629150" y="1878806"/>
            <a:ext cx="3887391" cy="276344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5EC1BFF-169F-4A64-8514-C17F3CDBCB98}"/>
              </a:ext>
            </a:extLst>
          </p:cNvPr>
          <p:cNvSpPr>
            <a:spLocks noGrp="1"/>
          </p:cNvSpPr>
          <p:nvPr>
            <p:ph type="dt" sz="half" idx="10"/>
          </p:nvPr>
        </p:nvSpPr>
        <p:spPr/>
        <p:txBody>
          <a:bodyPr/>
          <a:lstStyle/>
          <a:p>
            <a:fld id="{4D8E3A5C-D80F-40A4-92CD-B22E705A4FD3}" type="datetimeFigureOut">
              <a:rPr lang="en-US" smtClean="0"/>
              <a:t>7/15/2022</a:t>
            </a:fld>
            <a:endParaRPr lang="en-US"/>
          </a:p>
        </p:txBody>
      </p:sp>
      <p:sp>
        <p:nvSpPr>
          <p:cNvPr id="8" name="Footer Placeholder 7">
            <a:extLst>
              <a:ext uri="{FF2B5EF4-FFF2-40B4-BE49-F238E27FC236}">
                <a16:creationId xmlns:a16="http://schemas.microsoft.com/office/drawing/2014/main" id="{0947D7B7-08AB-4516-8334-10556747718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A0916B0-0A28-47B8-8E13-8BDB6A853449}"/>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132928969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1_Section Header Layout">
    <p:spTree>
      <p:nvGrpSpPr>
        <p:cNvPr id="1" name=""/>
        <p:cNvGrpSpPr/>
        <p:nvPr/>
      </p:nvGrpSpPr>
      <p:grpSpPr>
        <a:xfrm>
          <a:off x="0" y="0"/>
          <a:ext cx="0" cy="0"/>
          <a:chOff x="0" y="0"/>
          <a:chExt cx="0" cy="0"/>
        </a:xfrm>
      </p:grpSpPr>
      <p:grpSp>
        <p:nvGrpSpPr>
          <p:cNvPr id="6" name="Group 5"/>
          <p:cNvGrpSpPr/>
          <p:nvPr/>
        </p:nvGrpSpPr>
        <p:grpSpPr>
          <a:xfrm>
            <a:off x="61110" y="0"/>
            <a:ext cx="74692" cy="5143500"/>
            <a:chOff x="1" y="0"/>
            <a:chExt cx="380999" cy="6858000"/>
          </a:xfrm>
        </p:grpSpPr>
        <p:sp>
          <p:nvSpPr>
            <p:cNvPr id="17" name="Rectangle 16"/>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18" name="Rectangle 17"/>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21" name="Rectangle 9"/>
          <p:cNvSpPr>
            <a:spLocks noGrp="1" noChangeArrowheads="1"/>
          </p:cNvSpPr>
          <p:nvPr>
            <p:ph type="ctrTitle" sz="quarter" hasCustomPrompt="1"/>
          </p:nvPr>
        </p:nvSpPr>
        <p:spPr>
          <a:xfrm>
            <a:off x="514350" y="1892302"/>
            <a:ext cx="8115300" cy="1352549"/>
          </a:xfrm>
        </p:spPr>
        <p:txBody>
          <a:bodyPr anchor="ctr" anchorCtr="0">
            <a:noAutofit/>
          </a:bodyPr>
          <a:lstStyle>
            <a:lvl1pPr algn="ctr">
              <a:lnSpc>
                <a:spcPts val="3300"/>
              </a:lnSpc>
              <a:defRPr sz="3000" b="1">
                <a:solidFill>
                  <a:schemeClr val="tx2"/>
                </a:solidFill>
                <a:latin typeface="Tahoma" panose="020B0604030504040204" pitchFamily="34" charset="0"/>
                <a:ea typeface="Tahoma" panose="020B0604030504040204" pitchFamily="34" charset="0"/>
                <a:cs typeface="Tahoma" panose="020B0604030504040204" pitchFamily="34" charset="0"/>
              </a:defRPr>
            </a:lvl1pPr>
          </a:lstStyle>
          <a:p>
            <a:r>
              <a:rPr lang="en-US"/>
              <a:t>Divider Slide – Section Title here</a:t>
            </a:r>
          </a:p>
        </p:txBody>
      </p:sp>
      <p:cxnSp>
        <p:nvCxnSpPr>
          <p:cNvPr id="5" name="Straight Connector 4"/>
          <p:cNvCxnSpPr/>
          <p:nvPr/>
        </p:nvCxnSpPr>
        <p:spPr>
          <a:xfrm>
            <a:off x="514350" y="15430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a:off x="514350" y="3600450"/>
            <a:ext cx="8058150" cy="0"/>
          </a:xfrm>
          <a:prstGeom prst="line">
            <a:avLst/>
          </a:prstGeom>
          <a:ln>
            <a:gradFill flip="none" rotWithShape="1">
              <a:gsLst>
                <a:gs pos="0">
                  <a:schemeClr val="accent1">
                    <a:lumMod val="5000"/>
                    <a:lumOff val="95000"/>
                  </a:schemeClr>
                </a:gs>
                <a:gs pos="26000">
                  <a:schemeClr val="tx2"/>
                </a:gs>
                <a:gs pos="77000">
                  <a:schemeClr val="tx2"/>
                </a:gs>
                <a:gs pos="100000">
                  <a:schemeClr val="bg1"/>
                </a:gs>
              </a:gsLst>
              <a:lin ang="0" scaled="1"/>
              <a:tileRect/>
            </a:gradFill>
          </a:ln>
        </p:spPr>
        <p:style>
          <a:lnRef idx="1">
            <a:schemeClr val="accent1"/>
          </a:lnRef>
          <a:fillRef idx="0">
            <a:schemeClr val="accent1"/>
          </a:fillRef>
          <a:effectRef idx="0">
            <a:schemeClr val="accent1"/>
          </a:effectRef>
          <a:fontRef idx="minor">
            <a:schemeClr val="tx1"/>
          </a:fontRef>
        </p:style>
      </p:cxnSp>
      <p:grpSp>
        <p:nvGrpSpPr>
          <p:cNvPr id="19" name="Group 18"/>
          <p:cNvGrpSpPr/>
          <p:nvPr/>
        </p:nvGrpSpPr>
        <p:grpSpPr>
          <a:xfrm>
            <a:off x="9022911" y="0"/>
            <a:ext cx="74692" cy="5143500"/>
            <a:chOff x="1" y="0"/>
            <a:chExt cx="380999" cy="6858000"/>
          </a:xfrm>
        </p:grpSpPr>
        <p:sp>
          <p:nvSpPr>
            <p:cNvPr id="20" name="Rectangle 19"/>
            <p:cNvSpPr/>
            <p:nvPr/>
          </p:nvSpPr>
          <p:spPr bwMode="auto">
            <a:xfrm>
              <a:off x="1" y="0"/>
              <a:ext cx="380999" cy="3276600"/>
            </a:xfrm>
            <a:prstGeom prst="rect">
              <a:avLst/>
            </a:prstGeom>
            <a:solidFill>
              <a:schemeClr val="accent1"/>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1"/>
                </a:solidFill>
                <a:effectLst/>
                <a:latin typeface="Arial" charset="0"/>
              </a:endParaRPr>
            </a:p>
          </p:txBody>
        </p:sp>
        <p:sp>
          <p:nvSpPr>
            <p:cNvPr id="23" name="Rectangle 22"/>
            <p:cNvSpPr/>
            <p:nvPr/>
          </p:nvSpPr>
          <p:spPr bwMode="auto">
            <a:xfrm>
              <a:off x="1" y="3505200"/>
              <a:ext cx="380999" cy="3352800"/>
            </a:xfrm>
            <a:prstGeom prst="rect">
              <a:avLst/>
            </a:prstGeom>
            <a:solidFill>
              <a:schemeClr val="tx2"/>
            </a:solidFill>
            <a:ln w="12700" cap="flat" cmpd="sng" algn="ctr">
              <a:no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ctr" defTabSz="685783" rtl="0" eaLnBrk="0" fontAlgn="base" latinLnBrk="0" hangingPunct="0">
                <a:lnSpc>
                  <a:spcPts val="1875"/>
                </a:lnSpc>
                <a:spcBef>
                  <a:spcPct val="0"/>
                </a:spcBef>
                <a:spcAft>
                  <a:spcPts val="750"/>
                </a:spcAft>
                <a:buClr>
                  <a:srgbClr val="FDAA03"/>
                </a:buClr>
                <a:buSzTx/>
                <a:buFontTx/>
                <a:buNone/>
                <a:tabLst/>
              </a:pPr>
              <a:endParaRPr kumimoji="0" lang="en-US" sz="1350" b="1" i="0" u="none" strike="noStrike" cap="none" normalizeH="0" baseline="0">
                <a:ln>
                  <a:noFill/>
                </a:ln>
                <a:solidFill>
                  <a:schemeClr val="tx2"/>
                </a:solidFill>
                <a:effectLst/>
                <a:latin typeface="Arial" charset="0"/>
              </a:endParaRPr>
            </a:p>
          </p:txBody>
        </p:sp>
      </p:grpSp>
      <p:sp>
        <p:nvSpPr>
          <p:cNvPr id="16" name="Slide Number Placeholder 5">
            <a:extLst>
              <a:ext uri="{FF2B5EF4-FFF2-40B4-BE49-F238E27FC236}">
                <a16:creationId xmlns:a16="http://schemas.microsoft.com/office/drawing/2014/main" id="{B0B872EE-CF6B-48C6-B994-9F72BDEE74E7}"/>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55136C6F-E106-4C5E-A51C-738B02B4B884}"/>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3F93B5CE-42C6-4323-9D83-A3B20F1EF908}"/>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7" name="Picture 6" descr="A close up of a sign&#10;&#10;Description automatically generated">
            <a:extLst>
              <a:ext uri="{FF2B5EF4-FFF2-40B4-BE49-F238E27FC236}">
                <a16:creationId xmlns:a16="http://schemas.microsoft.com/office/drawing/2014/main" id="{21707997-1734-49D5-97AC-331B75A50185}"/>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043478716"/>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135E22-27E6-40B1-A0AE-E704843AA10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DD5F0C7-FE1A-4A81-ACDE-54F287A21566}"/>
              </a:ext>
            </a:extLst>
          </p:cNvPr>
          <p:cNvSpPr>
            <a:spLocks noGrp="1"/>
          </p:cNvSpPr>
          <p:nvPr>
            <p:ph type="dt" sz="half" idx="10"/>
          </p:nvPr>
        </p:nvSpPr>
        <p:spPr/>
        <p:txBody>
          <a:bodyPr/>
          <a:lstStyle/>
          <a:p>
            <a:fld id="{4D8E3A5C-D80F-40A4-92CD-B22E705A4FD3}" type="datetimeFigureOut">
              <a:rPr lang="en-US" smtClean="0"/>
              <a:t>7/15/2022</a:t>
            </a:fld>
            <a:endParaRPr lang="en-US"/>
          </a:p>
        </p:txBody>
      </p:sp>
      <p:sp>
        <p:nvSpPr>
          <p:cNvPr id="4" name="Footer Placeholder 3">
            <a:extLst>
              <a:ext uri="{FF2B5EF4-FFF2-40B4-BE49-F238E27FC236}">
                <a16:creationId xmlns:a16="http://schemas.microsoft.com/office/drawing/2014/main" id="{C0E3CC84-435F-4F5C-A2C1-1C48A3C5FF6E}"/>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807EC523-C78B-4C8C-9BE3-4547D9080AAA}"/>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3079325446"/>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030E7C0-DA71-4F2F-A85C-A267DF3C87EA}"/>
              </a:ext>
            </a:extLst>
          </p:cNvPr>
          <p:cNvSpPr>
            <a:spLocks noGrp="1"/>
          </p:cNvSpPr>
          <p:nvPr>
            <p:ph type="dt" sz="half" idx="10"/>
          </p:nvPr>
        </p:nvSpPr>
        <p:spPr/>
        <p:txBody>
          <a:bodyPr/>
          <a:lstStyle/>
          <a:p>
            <a:fld id="{4D8E3A5C-D80F-40A4-92CD-B22E705A4FD3}" type="datetimeFigureOut">
              <a:rPr lang="en-US" smtClean="0"/>
              <a:t>7/15/2022</a:t>
            </a:fld>
            <a:endParaRPr lang="en-US"/>
          </a:p>
        </p:txBody>
      </p:sp>
      <p:sp>
        <p:nvSpPr>
          <p:cNvPr id="3" name="Footer Placeholder 2">
            <a:extLst>
              <a:ext uri="{FF2B5EF4-FFF2-40B4-BE49-F238E27FC236}">
                <a16:creationId xmlns:a16="http://schemas.microsoft.com/office/drawing/2014/main" id="{EF5476B4-70B4-417D-B183-1BF94E13E25E}"/>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DF0E0C5-E93B-4F18-8A23-E2F0A9570632}"/>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636523088"/>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29CCA-FBA7-422A-A555-951955E0636F}"/>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Content Placeholder 2">
            <a:extLst>
              <a:ext uri="{FF2B5EF4-FFF2-40B4-BE49-F238E27FC236}">
                <a16:creationId xmlns:a16="http://schemas.microsoft.com/office/drawing/2014/main" id="{A6E0AA99-020D-422C-9172-75E03874D592}"/>
              </a:ext>
            </a:extLst>
          </p:cNvPr>
          <p:cNvSpPr>
            <a:spLocks noGrp="1"/>
          </p:cNvSpPr>
          <p:nvPr>
            <p:ph idx="1"/>
          </p:nvPr>
        </p:nvSpPr>
        <p:spPr>
          <a:xfrm>
            <a:off x="3887391" y="740569"/>
            <a:ext cx="4629150" cy="3655219"/>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DB4F9F-E3BF-43C5-B31F-B682EFB422F6}"/>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424934DB-F92F-485C-9E37-9ED10160BF4B}"/>
              </a:ext>
            </a:extLst>
          </p:cNvPr>
          <p:cNvSpPr>
            <a:spLocks noGrp="1"/>
          </p:cNvSpPr>
          <p:nvPr>
            <p:ph type="dt" sz="half" idx="10"/>
          </p:nvPr>
        </p:nvSpPr>
        <p:spPr/>
        <p:txBody>
          <a:bodyPr/>
          <a:lstStyle/>
          <a:p>
            <a:fld id="{4D8E3A5C-D80F-40A4-92CD-B22E705A4FD3}" type="datetimeFigureOut">
              <a:rPr lang="en-US" smtClean="0"/>
              <a:t>7/15/2022</a:t>
            </a:fld>
            <a:endParaRPr lang="en-US"/>
          </a:p>
        </p:txBody>
      </p:sp>
      <p:sp>
        <p:nvSpPr>
          <p:cNvPr id="6" name="Footer Placeholder 5">
            <a:extLst>
              <a:ext uri="{FF2B5EF4-FFF2-40B4-BE49-F238E27FC236}">
                <a16:creationId xmlns:a16="http://schemas.microsoft.com/office/drawing/2014/main" id="{00C5476D-0CE1-4D18-B715-6FC9907EC17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88FA32A-8ED8-4B4C-861F-0FDDA7526FC9}"/>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217081541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F12A5-75E9-40D9-AADB-444953F480E7}"/>
              </a:ext>
            </a:extLst>
          </p:cNvPr>
          <p:cNvSpPr>
            <a:spLocks noGrp="1"/>
          </p:cNvSpPr>
          <p:nvPr>
            <p:ph type="title"/>
          </p:nvPr>
        </p:nvSpPr>
        <p:spPr>
          <a:xfrm>
            <a:off x="629841" y="342900"/>
            <a:ext cx="2949178" cy="1200150"/>
          </a:xfrm>
        </p:spPr>
        <p:txBody>
          <a:bodyPr anchor="b"/>
          <a:lstStyle>
            <a:lvl1pPr>
              <a:defRPr sz="2400"/>
            </a:lvl1pPr>
          </a:lstStyle>
          <a:p>
            <a:r>
              <a:rPr lang="en-US"/>
              <a:t>Click to edit Master title style</a:t>
            </a:r>
          </a:p>
        </p:txBody>
      </p:sp>
      <p:sp>
        <p:nvSpPr>
          <p:cNvPr id="3" name="Picture Placeholder 2">
            <a:extLst>
              <a:ext uri="{FF2B5EF4-FFF2-40B4-BE49-F238E27FC236}">
                <a16:creationId xmlns:a16="http://schemas.microsoft.com/office/drawing/2014/main" id="{41154291-EDDA-40B3-A75A-3A0D280F9A3D}"/>
              </a:ext>
            </a:extLst>
          </p:cNvPr>
          <p:cNvSpPr>
            <a:spLocks noGrp="1"/>
          </p:cNvSpPr>
          <p:nvPr>
            <p:ph type="pic" idx="1"/>
          </p:nvPr>
        </p:nvSpPr>
        <p:spPr>
          <a:xfrm>
            <a:off x="3887391" y="740569"/>
            <a:ext cx="4629150" cy="3655219"/>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a:extLst>
              <a:ext uri="{FF2B5EF4-FFF2-40B4-BE49-F238E27FC236}">
                <a16:creationId xmlns:a16="http://schemas.microsoft.com/office/drawing/2014/main" id="{1007E41D-3F9C-428F-B4D9-75D1D019091C}"/>
              </a:ext>
            </a:extLst>
          </p:cNvPr>
          <p:cNvSpPr>
            <a:spLocks noGrp="1"/>
          </p:cNvSpPr>
          <p:nvPr>
            <p:ph type="body" sz="half" idx="2"/>
          </p:nvPr>
        </p:nvSpPr>
        <p:spPr>
          <a:xfrm>
            <a:off x="629841" y="1543050"/>
            <a:ext cx="2949178" cy="2858691"/>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1F8A21B4-B5A0-4599-96AF-89151022B96F}"/>
              </a:ext>
            </a:extLst>
          </p:cNvPr>
          <p:cNvSpPr>
            <a:spLocks noGrp="1"/>
          </p:cNvSpPr>
          <p:nvPr>
            <p:ph type="dt" sz="half" idx="10"/>
          </p:nvPr>
        </p:nvSpPr>
        <p:spPr/>
        <p:txBody>
          <a:bodyPr/>
          <a:lstStyle/>
          <a:p>
            <a:fld id="{4D8E3A5C-D80F-40A4-92CD-B22E705A4FD3}" type="datetimeFigureOut">
              <a:rPr lang="en-US" smtClean="0"/>
              <a:t>7/15/2022</a:t>
            </a:fld>
            <a:endParaRPr lang="en-US"/>
          </a:p>
        </p:txBody>
      </p:sp>
      <p:sp>
        <p:nvSpPr>
          <p:cNvPr id="6" name="Footer Placeholder 5">
            <a:extLst>
              <a:ext uri="{FF2B5EF4-FFF2-40B4-BE49-F238E27FC236}">
                <a16:creationId xmlns:a16="http://schemas.microsoft.com/office/drawing/2014/main" id="{677D4C88-7340-4476-A41A-DD68E1AA443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A07192E-6446-4805-A98A-852D81AE2F9F}"/>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4126837249"/>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5F0E50-7B20-46F8-986D-AB097E8DCE63}"/>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06B4635-187A-40A2-8991-2C34D58FC2BB}"/>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697F32-FB48-4B9E-B8BB-CDF15F6DF4BF}"/>
              </a:ext>
            </a:extLst>
          </p:cNvPr>
          <p:cNvSpPr>
            <a:spLocks noGrp="1"/>
          </p:cNvSpPr>
          <p:nvPr>
            <p:ph type="dt" sz="half" idx="10"/>
          </p:nvPr>
        </p:nvSpPr>
        <p:spPr/>
        <p:txBody>
          <a:bodyPr/>
          <a:lstStyle/>
          <a:p>
            <a:fld id="{4D8E3A5C-D80F-40A4-92CD-B22E705A4FD3}" type="datetimeFigureOut">
              <a:rPr lang="en-US" smtClean="0"/>
              <a:t>7/15/2022</a:t>
            </a:fld>
            <a:endParaRPr lang="en-US"/>
          </a:p>
        </p:txBody>
      </p:sp>
      <p:sp>
        <p:nvSpPr>
          <p:cNvPr id="5" name="Footer Placeholder 4">
            <a:extLst>
              <a:ext uri="{FF2B5EF4-FFF2-40B4-BE49-F238E27FC236}">
                <a16:creationId xmlns:a16="http://schemas.microsoft.com/office/drawing/2014/main" id="{6E984C82-B618-4704-ACC2-5DD427C6273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6C5776-7863-4E67-80D5-F9B09A1E78C1}"/>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32556773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0EB7A83-B925-437A-BC6F-078D68BE6202}"/>
              </a:ext>
            </a:extLst>
          </p:cNvPr>
          <p:cNvSpPr>
            <a:spLocks noGrp="1"/>
          </p:cNvSpPr>
          <p:nvPr>
            <p:ph type="title" orient="vert"/>
          </p:nvPr>
        </p:nvSpPr>
        <p:spPr>
          <a:xfrm>
            <a:off x="6543675" y="273844"/>
            <a:ext cx="1971675" cy="4358879"/>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8AA53D9-C170-4022-8505-34806301659A}"/>
              </a:ext>
            </a:extLst>
          </p:cNvPr>
          <p:cNvSpPr>
            <a:spLocks noGrp="1"/>
          </p:cNvSpPr>
          <p:nvPr>
            <p:ph type="body" orient="vert" idx="1"/>
          </p:nvPr>
        </p:nvSpPr>
        <p:spPr>
          <a:xfrm>
            <a:off x="628650" y="273844"/>
            <a:ext cx="5800725" cy="435887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A2CCDB6-B5E0-4E4B-9D98-0D8811A73911}"/>
              </a:ext>
            </a:extLst>
          </p:cNvPr>
          <p:cNvSpPr>
            <a:spLocks noGrp="1"/>
          </p:cNvSpPr>
          <p:nvPr>
            <p:ph type="dt" sz="half" idx="10"/>
          </p:nvPr>
        </p:nvSpPr>
        <p:spPr/>
        <p:txBody>
          <a:bodyPr/>
          <a:lstStyle/>
          <a:p>
            <a:fld id="{4D8E3A5C-D80F-40A4-92CD-B22E705A4FD3}" type="datetimeFigureOut">
              <a:rPr lang="en-US" smtClean="0"/>
              <a:t>7/15/2022</a:t>
            </a:fld>
            <a:endParaRPr lang="en-US"/>
          </a:p>
        </p:txBody>
      </p:sp>
      <p:sp>
        <p:nvSpPr>
          <p:cNvPr id="5" name="Footer Placeholder 4">
            <a:extLst>
              <a:ext uri="{FF2B5EF4-FFF2-40B4-BE49-F238E27FC236}">
                <a16:creationId xmlns:a16="http://schemas.microsoft.com/office/drawing/2014/main" id="{26A4B0D7-45FF-409A-8C76-E491C3A5450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F5ED5C-17BD-44FC-B7CD-A6E1B7D8151E}"/>
              </a:ext>
            </a:extLst>
          </p:cNvPr>
          <p:cNvSpPr>
            <a:spLocks noGrp="1"/>
          </p:cNvSpPr>
          <p:nvPr>
            <p:ph type="sldNum" sz="quarter" idx="12"/>
          </p:nvPr>
        </p:nvSpPr>
        <p:spPr/>
        <p:txBody>
          <a:bodyPr/>
          <a:lstStyle/>
          <a:p>
            <a:fld id="{C527E118-2066-406D-92FD-751ABF19E0AE}" type="slidenum">
              <a:rPr lang="en-US" smtClean="0"/>
              <a:t>‹#›</a:t>
            </a:fld>
            <a:endParaRPr lang="en-US"/>
          </a:p>
        </p:txBody>
      </p:sp>
    </p:spTree>
    <p:extLst>
      <p:ext uri="{BB962C8B-B14F-4D97-AF65-F5344CB8AC3E}">
        <p14:creationId xmlns:p14="http://schemas.microsoft.com/office/powerpoint/2010/main" val="18869813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8367E-171D-4F02-854A-86982069072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F2E0C53-8592-4185-BA98-B6863E30C1C9}"/>
              </a:ext>
            </a:extLst>
          </p:cNvPr>
          <p:cNvSpPr>
            <a:spLocks noGrp="1"/>
          </p:cNvSpPr>
          <p:nvPr>
            <p:ph sz="half" idx="1"/>
          </p:nvPr>
        </p:nvSpPr>
        <p:spPr>
          <a:xfrm>
            <a:off x="628650" y="1137961"/>
            <a:ext cx="3886200" cy="3263504"/>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4" name="Content Placeholder 3">
            <a:extLst>
              <a:ext uri="{FF2B5EF4-FFF2-40B4-BE49-F238E27FC236}">
                <a16:creationId xmlns:a16="http://schemas.microsoft.com/office/drawing/2014/main" id="{C4FAA94F-F00A-4D54-B986-1C6CE3499C6F}"/>
              </a:ext>
            </a:extLst>
          </p:cNvPr>
          <p:cNvSpPr>
            <a:spLocks noGrp="1"/>
          </p:cNvSpPr>
          <p:nvPr>
            <p:ph sz="half" idx="2"/>
          </p:nvPr>
        </p:nvSpPr>
        <p:spPr>
          <a:xfrm>
            <a:off x="4629150" y="1137961"/>
            <a:ext cx="3886200" cy="3263504"/>
          </a:xfrm>
        </p:spPr>
        <p:txBody>
          <a:bodyPr/>
          <a:lstStyle>
            <a:lvl1pPr>
              <a:defRPr/>
            </a:lvl1pPr>
            <a:lvl2pPr>
              <a:defRPr/>
            </a:lvl2pPr>
            <a:lvl3pPr>
              <a:defRPr/>
            </a:lvl3p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231202" lvl="1" indent="-231202" defTabSz="912139">
              <a:spcBef>
                <a:spcPts val="0"/>
              </a:spcBef>
              <a:spcAft>
                <a:spcPts val="599"/>
              </a:spcAft>
              <a:buClr>
                <a:schemeClr val="tx2"/>
              </a:buClr>
              <a:buSzPct val="120000"/>
              <a:buFont typeface="Wingdings" pitchFamily="2" charset="2"/>
              <a:buChar char="§"/>
            </a:pPr>
            <a:r>
              <a:rPr lang="en-US"/>
              <a:t>Second level</a:t>
            </a:r>
          </a:p>
          <a:p>
            <a:pPr marL="231202" lvl="2" indent="-231202" defTabSz="912139">
              <a:spcBef>
                <a:spcPts val="0"/>
              </a:spcBef>
              <a:spcAft>
                <a:spcPts val="599"/>
              </a:spcAft>
              <a:buClr>
                <a:schemeClr val="tx2"/>
              </a:buClr>
              <a:buSzPct val="120000"/>
              <a:buFont typeface="Wingdings" pitchFamily="2" charset="2"/>
              <a:buChar char="§"/>
            </a:pPr>
            <a:r>
              <a:rPr lang="en-US"/>
              <a:t>Third level</a:t>
            </a:r>
          </a:p>
        </p:txBody>
      </p:sp>
      <p:sp>
        <p:nvSpPr>
          <p:cNvPr id="10" name="Slide Number Placeholder 5">
            <a:extLst>
              <a:ext uri="{FF2B5EF4-FFF2-40B4-BE49-F238E27FC236}">
                <a16:creationId xmlns:a16="http://schemas.microsoft.com/office/drawing/2014/main" id="{CEB45D1C-3664-40B8-A5D0-E8CCF94E9716}"/>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6" name="Text Box 34">
            <a:extLst>
              <a:ext uri="{FF2B5EF4-FFF2-40B4-BE49-F238E27FC236}">
                <a16:creationId xmlns:a16="http://schemas.microsoft.com/office/drawing/2014/main" id="{985AB8DA-B389-403F-B992-76FCB96372D3}"/>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3" name="Picture 12" descr="A close up of a sign&#10;&#10;Description automatically generated">
            <a:extLst>
              <a:ext uri="{FF2B5EF4-FFF2-40B4-BE49-F238E27FC236}">
                <a16:creationId xmlns:a16="http://schemas.microsoft.com/office/drawing/2014/main" id="{9BA12432-E09E-4DFC-99AC-7A0775EAB0E5}"/>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5" name="Picture 14" descr="A close up of a sign&#10;&#10;Description automatically generated">
            <a:extLst>
              <a:ext uri="{FF2B5EF4-FFF2-40B4-BE49-F238E27FC236}">
                <a16:creationId xmlns:a16="http://schemas.microsoft.com/office/drawing/2014/main" id="{D501F3B9-1D2B-4EF8-B11A-52F777E9393A}"/>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7928374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9983BB99-7878-4217-A951-411299834543}"/>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240B5949-9623-44F1-9AA6-24FEF357FEA8}"/>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0" name="Picture 9" descr="A close up of a sign&#10;&#10;Description automatically generated">
            <a:extLst>
              <a:ext uri="{FF2B5EF4-FFF2-40B4-BE49-F238E27FC236}">
                <a16:creationId xmlns:a16="http://schemas.microsoft.com/office/drawing/2014/main" id="{F3B19DBD-FE97-4317-8891-AE048BEA4F24}"/>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2" name="Picture 11" descr="A close up of a sign&#10;&#10;Description automatically generated">
            <a:extLst>
              <a:ext uri="{FF2B5EF4-FFF2-40B4-BE49-F238E27FC236}">
                <a16:creationId xmlns:a16="http://schemas.microsoft.com/office/drawing/2014/main" id="{CA940501-E3FF-44F0-AC34-2833AF9B96AF}"/>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160664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No Title and Rule">
    <p:spTree>
      <p:nvGrpSpPr>
        <p:cNvPr id="1" name=""/>
        <p:cNvGrpSpPr/>
        <p:nvPr/>
      </p:nvGrpSpPr>
      <p:grpSpPr>
        <a:xfrm>
          <a:off x="0" y="0"/>
          <a:ext cx="0" cy="0"/>
          <a:chOff x="0" y="0"/>
          <a:chExt cx="0" cy="0"/>
        </a:xfrm>
      </p:grpSpPr>
      <p:sp>
        <p:nvSpPr>
          <p:cNvPr id="2" name="Rectangle 1"/>
          <p:cNvSpPr/>
          <p:nvPr/>
        </p:nvSpPr>
        <p:spPr>
          <a:xfrm>
            <a:off x="600075" y="871545"/>
            <a:ext cx="8286750" cy="1928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60485" y="871544"/>
            <a:ext cx="8526341" cy="157157"/>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6" name="Slide Number Placeholder 5">
            <a:extLst>
              <a:ext uri="{FF2B5EF4-FFF2-40B4-BE49-F238E27FC236}">
                <a16:creationId xmlns:a16="http://schemas.microsoft.com/office/drawing/2014/main" id="{6E540930-2B08-4727-B9A2-078A4D8C527A}"/>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Text Box 34">
            <a:extLst>
              <a:ext uri="{FF2B5EF4-FFF2-40B4-BE49-F238E27FC236}">
                <a16:creationId xmlns:a16="http://schemas.microsoft.com/office/drawing/2014/main" id="{3E7EEDC5-E2C2-4484-B218-16D4BD4ABA83}"/>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12" name="Picture 11" descr="A close up of a sign&#10;&#10;Description automatically generated">
            <a:extLst>
              <a:ext uri="{FF2B5EF4-FFF2-40B4-BE49-F238E27FC236}">
                <a16:creationId xmlns:a16="http://schemas.microsoft.com/office/drawing/2014/main" id="{C59F5330-E135-4DA1-85AF-4EA953CBF31E}"/>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451E8B4E-364B-490B-9E8A-759F1DC6F901}"/>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38473791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preserve="1">
  <p:cSld name="Blank Slide - Large Image">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id="{23D89D2D-9F9A-4436-ACCC-12C4EEB682D9}"/>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3" name="Text Box 34">
            <a:extLst>
              <a:ext uri="{FF2B5EF4-FFF2-40B4-BE49-F238E27FC236}">
                <a16:creationId xmlns:a16="http://schemas.microsoft.com/office/drawing/2014/main" id="{EB0BC522-7426-4789-83C2-B203EF0C9C75}"/>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8A4A3E3F-14CC-4725-9CD5-BA6D039DFF22}"/>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2" name="Picture 11" descr="A close up of a sign&#10;&#10;Description automatically generated">
            <a:extLst>
              <a:ext uri="{FF2B5EF4-FFF2-40B4-BE49-F238E27FC236}">
                <a16:creationId xmlns:a16="http://schemas.microsoft.com/office/drawing/2014/main" id="{68C61E62-70AD-4B10-8BBD-4DBF4460F232}"/>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216720212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Final Slide">
    <p:spTree>
      <p:nvGrpSpPr>
        <p:cNvPr id="1" name=""/>
        <p:cNvGrpSpPr/>
        <p:nvPr/>
      </p:nvGrpSpPr>
      <p:grpSpPr>
        <a:xfrm>
          <a:off x="0" y="0"/>
          <a:ext cx="0" cy="0"/>
          <a:chOff x="0" y="0"/>
          <a:chExt cx="0" cy="0"/>
        </a:xfrm>
      </p:grpSpPr>
      <p:sp>
        <p:nvSpPr>
          <p:cNvPr id="2" name="Rectangle 1"/>
          <p:cNvSpPr/>
          <p:nvPr/>
        </p:nvSpPr>
        <p:spPr>
          <a:xfrm>
            <a:off x="600075" y="871545"/>
            <a:ext cx="8286750" cy="192881"/>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sp>
        <p:nvSpPr>
          <p:cNvPr id="3" name="Rectangle 2"/>
          <p:cNvSpPr/>
          <p:nvPr/>
        </p:nvSpPr>
        <p:spPr>
          <a:xfrm>
            <a:off x="395653" y="871544"/>
            <a:ext cx="8491172" cy="139572"/>
          </a:xfrm>
          <a:prstGeom prst="rect">
            <a:avLst/>
          </a:prstGeom>
          <a:solidFill>
            <a:schemeClr val="bg1"/>
          </a:solidFill>
          <a:ln w="635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solidFill>
                <a:schemeClr val="tx1"/>
              </a:solidFill>
            </a:endParaRPr>
          </a:p>
        </p:txBody>
      </p:sp>
      <p:pic>
        <p:nvPicPr>
          <p:cNvPr id="11" name="Picture 10"/>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3935865" y="971551"/>
            <a:ext cx="1297101" cy="593561"/>
          </a:xfrm>
          <a:prstGeom prst="rect">
            <a:avLst/>
          </a:prstGeom>
        </p:spPr>
      </p:pic>
      <p:sp>
        <p:nvSpPr>
          <p:cNvPr id="13" name="Slide Number Placeholder 5">
            <a:extLst>
              <a:ext uri="{FF2B5EF4-FFF2-40B4-BE49-F238E27FC236}">
                <a16:creationId xmlns:a16="http://schemas.microsoft.com/office/drawing/2014/main" id="{B7782C9A-11A1-4178-A238-6B25283AF52F}"/>
              </a:ext>
            </a:extLst>
          </p:cNvPr>
          <p:cNvSpPr>
            <a:spLocks noGrp="1"/>
          </p:cNvSpPr>
          <p:nvPr>
            <p:ph type="sldNum" sz="quarter" idx="12"/>
          </p:nvPr>
        </p:nvSpPr>
        <p:spPr>
          <a:xfrm>
            <a:off x="7706298" y="41701"/>
            <a:ext cx="1324257" cy="189470"/>
          </a:xfrm>
          <a:prstGeom prst="rect">
            <a:avLst/>
          </a:prstGeom>
          <a:ln>
            <a:noFill/>
          </a:ln>
        </p:spPr>
        <p:txBody>
          <a:bodyPr/>
          <a:lstStyle>
            <a:lvl1pPr algn="r">
              <a:defRPr sz="900">
                <a:solidFill>
                  <a:schemeClr val="bg1">
                    <a:lumMod val="50000"/>
                  </a:schemeClr>
                </a:solidFill>
              </a:defRPr>
            </a:lvl1pPr>
          </a:lstStyle>
          <a:p>
            <a:r>
              <a:rPr lang="en-US">
                <a:latin typeface="Arial" pitchFamily="34" charset="0"/>
              </a:rPr>
              <a:t>| </a:t>
            </a:r>
            <a:fld id="{295008BC-DA31-4D19-837B-EFA4386B05F5}" type="slidenum">
              <a:rPr lang="en-US" smtClean="0">
                <a:latin typeface="Arial" pitchFamily="34" charset="0"/>
              </a:rPr>
              <a:pPr/>
              <a:t>‹#›</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14" name="TextBox 13">
            <a:extLst>
              <a:ext uri="{FF2B5EF4-FFF2-40B4-BE49-F238E27FC236}">
                <a16:creationId xmlns:a16="http://schemas.microsoft.com/office/drawing/2014/main" id="{17109A21-2439-4CFB-9479-D8A7F30FB2A1}"/>
              </a:ext>
            </a:extLst>
          </p:cNvPr>
          <p:cNvSpPr txBox="1"/>
          <p:nvPr/>
        </p:nvSpPr>
        <p:spPr>
          <a:xfrm>
            <a:off x="2303038" y="1665118"/>
            <a:ext cx="4562755" cy="1397819"/>
          </a:xfrm>
          <a:prstGeom prst="rect">
            <a:avLst/>
          </a:prstGeom>
          <a:noFill/>
        </p:spPr>
        <p:txBody>
          <a:bodyPr wrap="square" rtlCol="0">
            <a:spAutoFit/>
          </a:bodyPr>
          <a:lstStyle/>
          <a:p>
            <a:pPr algn="ctr">
              <a:spcAft>
                <a:spcPts val="450"/>
              </a:spcAft>
            </a:pPr>
            <a: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MITRE’s mission-driven teams are dedicated to solving problems for a safer world. Through our federally funded R&amp;D centers and public-private partnerships, we work across government to tackle challenges to the safety, stability, and well-being of our nation.</a:t>
            </a:r>
            <a:b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br>
            <a:endPar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endParaRPr>
          </a:p>
          <a:p>
            <a:pPr algn="ctr">
              <a:spcAft>
                <a:spcPts val="450"/>
              </a:spcAft>
            </a:pPr>
            <a:r>
              <a:rPr lang="en-US" sz="105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r>
              <a:rPr lang="en-US" sz="12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Learn more </a:t>
            </a:r>
            <a:r>
              <a:rPr lang="en-US" sz="1200" u="sng">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hlinkClick r:id="rId3"/>
              </a:rPr>
              <a:t>www.mitre.org</a:t>
            </a:r>
            <a:r>
              <a:rPr lang="en-US" sz="1200">
                <a:solidFill>
                  <a:schemeClr val="tx1">
                    <a:lumMod val="50000"/>
                    <a:lumOff val="50000"/>
                  </a:schemeClr>
                </a:solidFill>
                <a:latin typeface="Tahoma" panose="020B0604030504040204" pitchFamily="34" charset="0"/>
                <a:ea typeface="Tahoma" panose="020B0604030504040204" pitchFamily="34" charset="0"/>
                <a:cs typeface="Tahoma" panose="020B0604030504040204" pitchFamily="34" charset="0"/>
              </a:rPr>
              <a:t> </a:t>
            </a:r>
          </a:p>
          <a:p>
            <a:pPr algn="ctr">
              <a:spcAft>
                <a:spcPts val="450"/>
              </a:spcAft>
            </a:pPr>
            <a:r>
              <a:rPr lang="en-US" sz="1200">
                <a:solidFill>
                  <a:schemeClr val="tx1">
                    <a:lumMod val="50000"/>
                    <a:lumOff val="50000"/>
                  </a:schemeClr>
                </a:solidFill>
              </a:rPr>
              <a:t> </a:t>
            </a:r>
            <a:endParaRPr lang="en-US" sz="1050">
              <a:solidFill>
                <a:schemeClr val="tx1">
                  <a:lumMod val="50000"/>
                  <a:lumOff val="50000"/>
                </a:schemeClr>
              </a:solidFill>
              <a:ea typeface="Verdana" pitchFamily="34" charset="0"/>
              <a:cs typeface="Verdana" pitchFamily="34" charset="0"/>
            </a:endParaRPr>
          </a:p>
        </p:txBody>
      </p:sp>
      <p:pic>
        <p:nvPicPr>
          <p:cNvPr id="6" name="Picture 5" descr="Facebook Logo">
            <a:hlinkClick r:id="rId4"/>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3910909" y="3314806"/>
            <a:ext cx="373934" cy="373934"/>
          </a:xfrm>
          <a:prstGeom prst="rect">
            <a:avLst/>
          </a:prstGeom>
        </p:spPr>
      </p:pic>
      <p:pic>
        <p:nvPicPr>
          <p:cNvPr id="15" name="Picture 14" descr="LinkedIn Logo">
            <a:extLst>
              <a:ext uri="{FF2B5EF4-FFF2-40B4-BE49-F238E27FC236}">
                <a16:creationId xmlns:a16="http://schemas.microsoft.com/office/drawing/2014/main" id="{02C622B8-4947-4CAB-8194-8CD6F1245B2C}"/>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385972" y="3316036"/>
            <a:ext cx="373934" cy="373934"/>
          </a:xfrm>
          <a:prstGeom prst="rect">
            <a:avLst/>
          </a:prstGeom>
        </p:spPr>
      </p:pic>
      <p:pic>
        <p:nvPicPr>
          <p:cNvPr id="17" name="Picture 16" descr="YouTube Logo">
            <a:extLst>
              <a:ext uri="{FF2B5EF4-FFF2-40B4-BE49-F238E27FC236}">
                <a16:creationId xmlns:a16="http://schemas.microsoft.com/office/drawing/2014/main" id="{74F8B3DA-1668-47E0-836F-3E3BFF70CF24}"/>
              </a:ext>
            </a:extLst>
          </p:cNvPr>
          <p:cNvPicPr>
            <a:picLocks noChangeAspect="1"/>
          </p:cNvPicPr>
          <p:nvPr userDrawn="1"/>
        </p:nvPicPr>
        <p:blipFill>
          <a:blip r:embed="rId7">
            <a:extLst>
              <a:ext uri="{28A0092B-C50C-407E-A947-70E740481C1C}">
                <a14:useLocalDpi xmlns:a14="http://schemas.microsoft.com/office/drawing/2010/main" val="0"/>
              </a:ext>
            </a:extLst>
          </a:blip>
          <a:stretch>
            <a:fillRect/>
          </a:stretch>
        </p:blipFill>
        <p:spPr>
          <a:xfrm>
            <a:off x="4861037" y="3320374"/>
            <a:ext cx="889657" cy="373934"/>
          </a:xfrm>
          <a:prstGeom prst="rect">
            <a:avLst/>
          </a:prstGeom>
        </p:spPr>
      </p:pic>
      <p:pic>
        <p:nvPicPr>
          <p:cNvPr id="19" name="Picture 18" descr="Twitter Logo">
            <a:extLst>
              <a:ext uri="{FF2B5EF4-FFF2-40B4-BE49-F238E27FC236}">
                <a16:creationId xmlns:a16="http://schemas.microsoft.com/office/drawing/2014/main" id="{72F06D0D-7B3F-44C8-895A-1F35137BDE6F}"/>
              </a:ext>
            </a:extLst>
          </p:cNvPr>
          <p:cNvPicPr>
            <a:picLocks noChangeAspect="1"/>
          </p:cNvPicPr>
          <p:nvPr userDrawn="1"/>
        </p:nvPicPr>
        <p:blipFill>
          <a:blip r:embed="rId8">
            <a:extLst>
              <a:ext uri="{28A0092B-C50C-407E-A947-70E740481C1C}">
                <a14:useLocalDpi xmlns:a14="http://schemas.microsoft.com/office/drawing/2010/main" val="0"/>
              </a:ext>
            </a:extLst>
          </a:blip>
          <a:stretch>
            <a:fillRect/>
          </a:stretch>
        </p:blipFill>
        <p:spPr>
          <a:xfrm>
            <a:off x="3418135" y="3314806"/>
            <a:ext cx="373934" cy="373934"/>
          </a:xfrm>
          <a:prstGeom prst="rect">
            <a:avLst/>
          </a:prstGeom>
        </p:spPr>
      </p:pic>
    </p:spTree>
    <p:extLst>
      <p:ext uri="{BB962C8B-B14F-4D97-AF65-F5344CB8AC3E}">
        <p14:creationId xmlns:p14="http://schemas.microsoft.com/office/powerpoint/2010/main" val="36668152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
        <p:nvSpPr>
          <p:cNvPr id="7" name="Title Placeholder 1"/>
          <p:cNvSpPr>
            <a:spLocks noGrp="1"/>
          </p:cNvSpPr>
          <p:nvPr>
            <p:ph type="title"/>
          </p:nvPr>
        </p:nvSpPr>
        <p:spPr>
          <a:xfrm>
            <a:off x="609602" y="205978"/>
            <a:ext cx="6996545" cy="651272"/>
          </a:xfrm>
          <a:prstGeom prst="rect">
            <a:avLst/>
          </a:prstGeom>
        </p:spPr>
        <p:txBody>
          <a:bodyPr vert="horz" lIns="91440" tIns="45720" rIns="91440" bIns="45720" rtlCol="0" anchor="ctr" anchorCtr="0">
            <a:normAutofit/>
          </a:bodyPr>
          <a:lstStyle>
            <a:lvl1pPr>
              <a:lnSpc>
                <a:spcPts val="2400"/>
              </a:lnSpc>
              <a:defRPr>
                <a:solidFill>
                  <a:schemeClr val="tx2"/>
                </a:solidFill>
                <a:latin typeface="Helvetica LT Std" pitchFamily="34" charset="0"/>
                <a:ea typeface="Verdana" pitchFamily="34" charset="0"/>
                <a:cs typeface="Verdana" pitchFamily="34" charset="0"/>
              </a:defRPr>
            </a:lvl1pPr>
          </a:lstStyle>
          <a:p>
            <a:r>
              <a:rPr lang="en-US"/>
              <a:t>Click to edit Master title style</a:t>
            </a:r>
          </a:p>
        </p:txBody>
      </p:sp>
      <p:sp>
        <p:nvSpPr>
          <p:cNvPr id="8" name="Text Placeholder 2"/>
          <p:cNvSpPr>
            <a:spLocks noGrp="1"/>
          </p:cNvSpPr>
          <p:nvPr>
            <p:ph idx="1"/>
          </p:nvPr>
        </p:nvSpPr>
        <p:spPr>
          <a:xfrm>
            <a:off x="609600" y="1085852"/>
            <a:ext cx="8229600" cy="3442309"/>
          </a:xfrm>
          <a:prstGeom prst="rect">
            <a:avLst/>
          </a:prstGeom>
        </p:spPr>
        <p:txBody>
          <a:bodyPr vert="horz" lIns="91440" tIns="45720" rIns="91440" bIns="45720" rtlCol="0">
            <a:normAutofit/>
          </a:bodyPr>
          <a:lstStyle>
            <a:lvl1pPr marL="171450" indent="-171450">
              <a:spcAft>
                <a:spcPts val="450"/>
              </a:spcAft>
              <a:buFont typeface="Wingdings" panose="05000000000000000000" pitchFamily="2" charset="2"/>
              <a:buChar char="§"/>
              <a:defRPr sz="1800" baseline="0">
                <a:solidFill>
                  <a:schemeClr val="tx1"/>
                </a:solidFill>
                <a:latin typeface="Helvetica LT Std"/>
                <a:ea typeface="Verdana" pitchFamily="34" charset="0"/>
                <a:cs typeface="Verdana" pitchFamily="34" charset="0"/>
              </a:defRPr>
            </a:lvl1pPr>
            <a:lvl2pPr marL="543803" indent="-257175">
              <a:spcAft>
                <a:spcPts val="450"/>
              </a:spcAft>
              <a:buFontTx/>
              <a:buChar char="-"/>
              <a:defRPr lang="en-US" sz="1500" kern="1200" dirty="0">
                <a:solidFill>
                  <a:schemeClr val="tx1"/>
                </a:solidFill>
                <a:latin typeface="Helvetica LT Std"/>
                <a:ea typeface="Tahoma" panose="020B0604030504040204" pitchFamily="34" charset="0"/>
                <a:cs typeface="Tahoma" panose="020B0604030504040204" pitchFamily="34" charset="0"/>
              </a:defRPr>
            </a:lvl2pPr>
            <a:lvl3pPr marL="857250" indent="-171450">
              <a:spcAft>
                <a:spcPts val="450"/>
              </a:spcAft>
              <a:buFont typeface="Wingdings" panose="05000000000000000000" pitchFamily="2" charset="2"/>
              <a:buChar char="§"/>
              <a:defRPr sz="1350">
                <a:solidFill>
                  <a:schemeClr val="tx1"/>
                </a:solidFill>
                <a:latin typeface="Helvetica LT Std"/>
                <a:ea typeface="Verdana" pitchFamily="34" charset="0"/>
                <a:cs typeface="Verdana" pitchFamily="34" charset="0"/>
              </a:defRPr>
            </a:lvl3pPr>
          </a:lstStyle>
          <a:p>
            <a:pPr lvl="0"/>
            <a:r>
              <a:rPr lang="en-US"/>
              <a:t>Edit Master text styles</a:t>
            </a:r>
          </a:p>
          <a:p>
            <a:pPr marL="514662" marR="0" lvl="1" indent="-228035" algn="l" defTabSz="912139" rtl="0" eaLnBrk="1" fontAlgn="auto" latinLnBrk="0" hangingPunct="1">
              <a:lnSpc>
                <a:spcPct val="90000"/>
              </a:lnSpc>
              <a:spcBef>
                <a:spcPts val="0"/>
              </a:spcBef>
              <a:spcAft>
                <a:spcPts val="599"/>
              </a:spcAft>
              <a:buClr>
                <a:schemeClr val="tx2"/>
              </a:buClr>
              <a:buSzTx/>
              <a:buFont typeface="Arial" pitchFamily="34" charset="0"/>
              <a:buChar char="–"/>
              <a:tabLst/>
            </a:pPr>
            <a:r>
              <a:rPr lang="en-US"/>
              <a:t>Second level</a:t>
            </a:r>
          </a:p>
          <a:p>
            <a:pPr lvl="2"/>
            <a:r>
              <a:rPr lang="en-US"/>
              <a:t>Third level</a:t>
            </a:r>
          </a:p>
        </p:txBody>
      </p:sp>
      <p:sp>
        <p:nvSpPr>
          <p:cNvPr id="10" name="Slide Number Placeholder 5"/>
          <p:cNvSpPr>
            <a:spLocks noGrp="1"/>
          </p:cNvSpPr>
          <p:nvPr>
            <p:ph type="sldNum" sz="quarter" idx="4"/>
          </p:nvPr>
        </p:nvSpPr>
        <p:spPr>
          <a:xfrm>
            <a:off x="8343435" y="4594622"/>
            <a:ext cx="495766" cy="135689"/>
          </a:xfrm>
          <a:prstGeom prst="rect">
            <a:avLst/>
          </a:prstGeom>
        </p:spPr>
        <p:txBody>
          <a:bodyPr vert="horz" lIns="91440" tIns="45720" rIns="91440" bIns="45720" rtlCol="0" anchor="b"/>
          <a:lstStyle>
            <a:lvl1pPr algn="r">
              <a:defRPr sz="750">
                <a:solidFill>
                  <a:schemeClr val="tx1">
                    <a:tint val="75000"/>
                  </a:schemeClr>
                </a:solidFill>
                <a:latin typeface="Helvetica LT Std" pitchFamily="34" charset="0"/>
              </a:defRPr>
            </a:lvl1p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a:t>
            </a:fld>
            <a:r>
              <a:rPr lang="en-US"/>
              <a:t> </a:t>
            </a:r>
            <a:r>
              <a:rPr lang="en-US">
                <a:solidFill>
                  <a:srgbClr val="C1CD23"/>
                </a:solidFill>
              </a:rPr>
              <a:t>|</a:t>
            </a:r>
          </a:p>
        </p:txBody>
      </p:sp>
      <p:sp>
        <p:nvSpPr>
          <p:cNvPr id="3" name="Text Box 34">
            <a:extLst>
              <a:ext uri="{FF2B5EF4-FFF2-40B4-BE49-F238E27FC236}">
                <a16:creationId xmlns:a16="http://schemas.microsoft.com/office/drawing/2014/main" id="{D9D268EC-7B53-4A79-B58A-882FA941BE22}"/>
              </a:ext>
            </a:extLst>
          </p:cNvPr>
          <p:cNvSpPr txBox="1">
            <a:spLocks noChangeArrowheads="1"/>
          </p:cNvSpPr>
          <p:nvPr userDrawn="1"/>
        </p:nvSpPr>
        <p:spPr bwMode="auto">
          <a:xfrm>
            <a:off x="2405720" y="4710991"/>
            <a:ext cx="6543408" cy="456087"/>
          </a:xfrm>
          <a:prstGeom prst="rect">
            <a:avLst/>
          </a:prstGeom>
          <a:noFill/>
          <a:ln w="9525">
            <a:noFill/>
            <a:miter lim="800000"/>
            <a:headEnd/>
            <a:tailEnd/>
          </a:ln>
          <a:effectLst/>
        </p:spPr>
        <p:txBody>
          <a:bodyPr wrap="square" lIns="34290" rIns="34290">
            <a:spAutoFit/>
          </a:bodyPr>
          <a:lstStyle/>
          <a:p>
            <a:pPr algn="l" eaLnBrk="0" hangingPunct="0">
              <a:defRPr/>
            </a:pPr>
            <a:r>
              <a:rPr lang="en-US" sz="788">
                <a:latin typeface="Helvetica LT Std"/>
              </a:rPr>
              <a:t>CWE and CAPEC are sponsored by </a:t>
            </a:r>
            <a:r>
              <a:rPr lang="en-US" sz="788">
                <a:latin typeface="Helvetica LT Std"/>
                <a:hlinkClick r:id="rId2"/>
              </a:rPr>
              <a:t>U.S. Department of Homeland Security</a:t>
            </a:r>
            <a:r>
              <a:rPr lang="en-US" sz="788">
                <a:latin typeface="Helvetica LT Std"/>
              </a:rPr>
              <a:t> (DHS) </a:t>
            </a:r>
            <a:r>
              <a:rPr lang="en-US" sz="788">
                <a:latin typeface="Helvetica LT Std"/>
                <a:hlinkClick r:id="rId3"/>
              </a:rPr>
              <a:t>Cybersecurity and Infrastructure Security Agency</a:t>
            </a:r>
            <a:r>
              <a:rPr lang="en-US" sz="788">
                <a:latin typeface="Helvetica LT Std"/>
              </a:rPr>
              <a:t> (CISA). Copyright © 1999–2022, </a:t>
            </a:r>
            <a:r>
              <a:rPr lang="en-US" sz="788">
                <a:latin typeface="Helvetica LT Std"/>
                <a:hlinkClick r:id="rId4"/>
              </a:rPr>
              <a:t>The MITRE Corporation</a:t>
            </a:r>
            <a:r>
              <a:rPr lang="en-US" sz="788">
                <a:latin typeface="Helvetica LT Std"/>
              </a:rPr>
              <a:t>. CWE, CAPEC, the CWE logo, and the CAPEC logo are trademarks of The MITRE Corporation.</a:t>
            </a:r>
            <a:endParaRPr lang="en-US" altLang="en-US" sz="788" b="0" u="none" baseline="0">
              <a:solidFill>
                <a:schemeClr val="tx1"/>
              </a:solidFill>
              <a:latin typeface="Helvetica LT Std"/>
              <a:cs typeface="+mn-cs"/>
            </a:endParaRPr>
          </a:p>
        </p:txBody>
      </p:sp>
      <p:pic>
        <p:nvPicPr>
          <p:cNvPr id="4" name="Picture 3" descr="A close up of a sign&#10;&#10;Description automatically generated">
            <a:extLst>
              <a:ext uri="{FF2B5EF4-FFF2-40B4-BE49-F238E27FC236}">
                <a16:creationId xmlns:a16="http://schemas.microsoft.com/office/drawing/2014/main" id="{E1C3BA65-6189-449B-9011-BE61FC523074}"/>
              </a:ext>
            </a:extLst>
          </p:cNvPr>
          <p:cNvPicPr>
            <a:picLocks noChangeAspect="1"/>
          </p:cNvPicPr>
          <p:nvPr userDrawn="1"/>
        </p:nvPicPr>
        <p:blipFill>
          <a:blip r:embed="rId5"/>
          <a:stretch>
            <a:fillRect/>
          </a:stretch>
        </p:blipFill>
        <p:spPr>
          <a:xfrm>
            <a:off x="1308231" y="4671417"/>
            <a:ext cx="1097491" cy="351197"/>
          </a:xfrm>
          <a:prstGeom prst="rect">
            <a:avLst/>
          </a:prstGeom>
        </p:spPr>
      </p:pic>
      <p:pic>
        <p:nvPicPr>
          <p:cNvPr id="14" name="Picture 13" descr="A close up of a sign&#10;&#10;Description automatically generated">
            <a:extLst>
              <a:ext uri="{FF2B5EF4-FFF2-40B4-BE49-F238E27FC236}">
                <a16:creationId xmlns:a16="http://schemas.microsoft.com/office/drawing/2014/main" id="{FE8E16FE-4666-4DD6-99D5-EE7B81531C39}"/>
              </a:ext>
            </a:extLst>
          </p:cNvPr>
          <p:cNvPicPr>
            <a:picLocks noChangeAspect="1"/>
          </p:cNvPicPr>
          <p:nvPr userDrawn="1"/>
        </p:nvPicPr>
        <p:blipFill>
          <a:blip r:embed="rId6"/>
          <a:stretch>
            <a:fillRect/>
          </a:stretch>
        </p:blipFill>
        <p:spPr>
          <a:xfrm>
            <a:off x="598958" y="4710989"/>
            <a:ext cx="744710" cy="270113"/>
          </a:xfrm>
          <a:prstGeom prst="rect">
            <a:avLst/>
          </a:prstGeom>
        </p:spPr>
      </p:pic>
    </p:spTree>
    <p:extLst>
      <p:ext uri="{BB962C8B-B14F-4D97-AF65-F5344CB8AC3E}">
        <p14:creationId xmlns:p14="http://schemas.microsoft.com/office/powerpoint/2010/main" val="19614555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theme" Target="../theme/theme3.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F82BF51-56C6-45DE-975B-E54B78AB85B6}"/>
              </a:ext>
            </a:extLst>
          </p:cNvPr>
          <p:cNvSpPr>
            <a:spLocks noGrp="1"/>
          </p:cNvSpPr>
          <p:nvPr>
            <p:ph type="title"/>
          </p:nvPr>
        </p:nvSpPr>
        <p:spPr>
          <a:xfrm>
            <a:off x="462337" y="274321"/>
            <a:ext cx="8427541" cy="562690"/>
          </a:xfrm>
          <a:prstGeom prst="rect">
            <a:avLst/>
          </a:prstGeom>
        </p:spPr>
        <p:txBody>
          <a:bodyPr vert="horz" lIns="91440" tIns="45720" rIns="91440" bIns="45720" rtlCol="0" anchor="ctr" anchorCtr="0">
            <a:noAutofit/>
          </a:bodyPr>
          <a:lstStyle/>
          <a:p>
            <a:pPr lvl="0">
              <a:lnSpc>
                <a:spcPts val="2400"/>
              </a:lnSpc>
            </a:pPr>
            <a:r>
              <a:rPr lang="en-US"/>
              <a:t>Click to edit Master title style</a:t>
            </a:r>
          </a:p>
        </p:txBody>
      </p:sp>
      <p:sp>
        <p:nvSpPr>
          <p:cNvPr id="3" name="Text Placeholder 2">
            <a:extLst>
              <a:ext uri="{FF2B5EF4-FFF2-40B4-BE49-F238E27FC236}">
                <a16:creationId xmlns:a16="http://schemas.microsoft.com/office/drawing/2014/main" id="{D15798B9-CA6E-4EEF-AFEA-D99321F30B5B}"/>
              </a:ext>
            </a:extLst>
          </p:cNvPr>
          <p:cNvSpPr>
            <a:spLocks noGrp="1"/>
          </p:cNvSpPr>
          <p:nvPr>
            <p:ph type="body" idx="1"/>
          </p:nvPr>
        </p:nvSpPr>
        <p:spPr>
          <a:xfrm>
            <a:off x="462337" y="1028702"/>
            <a:ext cx="8427540" cy="3596053"/>
          </a:xfrm>
          <a:prstGeom prst="rect">
            <a:avLst/>
          </a:prstGeom>
        </p:spPr>
        <p:txBody>
          <a:bodyPr vert="horz" lIns="91440" tIns="45720" rIns="91440" bIns="45720" rtlCol="0">
            <a:noAutofit/>
          </a:bodyPr>
          <a:lstStyle/>
          <a:p>
            <a:pPr marL="231202" lvl="0" indent="-231202" defTabSz="912139">
              <a:spcBef>
                <a:spcPts val="0"/>
              </a:spcBef>
              <a:spcAft>
                <a:spcPts val="599"/>
              </a:spcAft>
              <a:buClr>
                <a:schemeClr val="tx2"/>
              </a:buClr>
              <a:buSzPct val="120000"/>
              <a:buFont typeface="Wingdings" pitchFamily="2" charset="2"/>
              <a:buChar char="§"/>
            </a:pPr>
            <a:r>
              <a:rPr lang="en-US"/>
              <a:t>Edit Master text styles</a:t>
            </a:r>
          </a:p>
          <a:p>
            <a:pPr marL="514662" lvl="1" indent="-228035" defTabSz="912139">
              <a:spcBef>
                <a:spcPts val="0"/>
              </a:spcBef>
              <a:spcAft>
                <a:spcPts val="599"/>
              </a:spcAft>
              <a:buClr>
                <a:schemeClr val="tx2"/>
              </a:buClr>
              <a:buChar char="–"/>
            </a:pPr>
            <a:r>
              <a:rPr lang="en-US"/>
              <a:t>Second level</a:t>
            </a:r>
          </a:p>
          <a:p>
            <a:pPr marL="745864" lvl="2" indent="-231202" defTabSz="912139">
              <a:spcBef>
                <a:spcPts val="0"/>
              </a:spcBef>
              <a:spcAft>
                <a:spcPts val="599"/>
              </a:spcAft>
              <a:buClr>
                <a:schemeClr val="tx2"/>
              </a:buClr>
              <a:buSzPct val="110000"/>
              <a:buFont typeface="Wingdings" pitchFamily="2" charset="2"/>
              <a:buChar char="§"/>
            </a:pPr>
            <a:r>
              <a:rPr lang="en-US"/>
              <a:t>Third level</a:t>
            </a:r>
          </a:p>
        </p:txBody>
      </p:sp>
      <p:sp>
        <p:nvSpPr>
          <p:cNvPr id="10" name="Rectangle 9" descr="Artifact">
            <a:extLst>
              <a:ext uri="{FF2B5EF4-FFF2-40B4-BE49-F238E27FC236}">
                <a16:creationId xmlns:a16="http://schemas.microsoft.com/office/drawing/2014/main" id="{76AE87BA-EAF2-4F85-A4C6-431AB731984B}"/>
              </a:ext>
            </a:extLst>
          </p:cNvPr>
          <p:cNvSpPr/>
          <p:nvPr/>
        </p:nvSpPr>
        <p:spPr bwMode="auto">
          <a:xfrm>
            <a:off x="61112" y="1"/>
            <a:ext cx="74690" cy="914400"/>
          </a:xfrm>
          <a:prstGeom prst="rect">
            <a:avLst/>
          </a:prstGeom>
          <a:solidFill>
            <a:srgbClr val="C1CD23"/>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1" name="Rectangle 10" descr="Artifact">
            <a:extLst>
              <a:ext uri="{FF2B5EF4-FFF2-40B4-BE49-F238E27FC236}">
                <a16:creationId xmlns:a16="http://schemas.microsoft.com/office/drawing/2014/main" id="{B6C3F526-F252-41AB-A61C-F10A1CF2B122}"/>
              </a:ext>
            </a:extLst>
          </p:cNvPr>
          <p:cNvSpPr/>
          <p:nvPr/>
        </p:nvSpPr>
        <p:spPr bwMode="auto">
          <a:xfrm>
            <a:off x="61112" y="1028701"/>
            <a:ext cx="74690" cy="41148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sp>
        <p:nvSpPr>
          <p:cNvPr id="13" name="Rectangle 12" descr="Artifact">
            <a:extLst>
              <a:ext uri="{FF2B5EF4-FFF2-40B4-BE49-F238E27FC236}">
                <a16:creationId xmlns:a16="http://schemas.microsoft.com/office/drawing/2014/main" id="{0FC1AD13-1188-4710-AA4D-CAD582AF814C}"/>
              </a:ext>
            </a:extLst>
          </p:cNvPr>
          <p:cNvSpPr/>
          <p:nvPr userDrawn="1"/>
        </p:nvSpPr>
        <p:spPr bwMode="auto">
          <a:xfrm>
            <a:off x="61112" y="1"/>
            <a:ext cx="74690" cy="914400"/>
          </a:xfrm>
          <a:prstGeom prst="rect">
            <a:avLst/>
          </a:prstGeom>
          <a:solidFill>
            <a:schemeClr val="accent1"/>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1"/>
              </a:solidFill>
              <a:effectLst/>
              <a:latin typeface="Arial" charset="0"/>
            </a:endParaRPr>
          </a:p>
        </p:txBody>
      </p:sp>
      <p:sp>
        <p:nvSpPr>
          <p:cNvPr id="14" name="Rectangle 13" descr="Artifact">
            <a:extLst>
              <a:ext uri="{FF2B5EF4-FFF2-40B4-BE49-F238E27FC236}">
                <a16:creationId xmlns:a16="http://schemas.microsoft.com/office/drawing/2014/main" id="{33566D52-4B10-4869-BC77-6B0630C04620}"/>
              </a:ext>
            </a:extLst>
          </p:cNvPr>
          <p:cNvSpPr/>
          <p:nvPr userDrawn="1"/>
        </p:nvSpPr>
        <p:spPr bwMode="auto">
          <a:xfrm>
            <a:off x="61112" y="1028701"/>
            <a:ext cx="74690" cy="4114800"/>
          </a:xfrm>
          <a:prstGeom prst="rect">
            <a:avLst/>
          </a:prstGeom>
          <a:solidFill>
            <a:schemeClr val="tx2"/>
          </a:solidFill>
          <a:ln w="12700" cap="flat" cmpd="sng" algn="ctr">
            <a:noFill/>
            <a:prstDash val="solid"/>
            <a:round/>
            <a:headEnd type="none" w="med" len="med"/>
            <a:tailEnd type="none" w="med" len="med"/>
          </a:ln>
          <a:effectLst/>
        </p:spPr>
        <p:txBody>
          <a:bodyPr vert="horz" wrap="none" lIns="91214" tIns="45607" rIns="91214" bIns="45607" numCol="1" rtlCol="0" anchor="ctr" anchorCtr="0" compatLnSpc="1">
            <a:prstTxWarp prst="textNoShape">
              <a:avLst/>
            </a:prstTxWarp>
          </a:bodyPr>
          <a:lstStyle/>
          <a:p>
            <a:pPr marL="0" marR="0" indent="0" algn="ctr" defTabSz="912139" rtl="0" eaLnBrk="0" fontAlgn="base" latinLnBrk="0" hangingPunct="0">
              <a:lnSpc>
                <a:spcPts val="2494"/>
              </a:lnSpc>
              <a:spcBef>
                <a:spcPct val="0"/>
              </a:spcBef>
              <a:spcAft>
                <a:spcPts val="998"/>
              </a:spcAft>
              <a:buClr>
                <a:srgbClr val="FDAA03"/>
              </a:buClr>
              <a:buSzTx/>
              <a:buFontTx/>
              <a:buNone/>
              <a:tabLst/>
            </a:pPr>
            <a:endParaRPr kumimoji="0" lang="en-US" sz="1795" b="1" i="0" u="none" strike="noStrike" cap="none" normalizeH="0" baseline="0">
              <a:ln>
                <a:noFill/>
              </a:ln>
              <a:solidFill>
                <a:schemeClr val="tx2"/>
              </a:solidFill>
              <a:effectLst/>
              <a:latin typeface="Arial" charset="0"/>
            </a:endParaRPr>
          </a:p>
        </p:txBody>
      </p:sp>
      <p:cxnSp>
        <p:nvCxnSpPr>
          <p:cNvPr id="16" name="Straight Connector 15" descr="Artifact">
            <a:extLst>
              <a:ext uri="{FF2B5EF4-FFF2-40B4-BE49-F238E27FC236}">
                <a16:creationId xmlns:a16="http://schemas.microsoft.com/office/drawing/2014/main" id="{8E84DD11-8C76-4BBF-8684-CF89C69047E7}"/>
              </a:ext>
            </a:extLst>
          </p:cNvPr>
          <p:cNvCxnSpPr>
            <a:cxnSpLocks/>
          </p:cNvCxnSpPr>
          <p:nvPr userDrawn="1"/>
        </p:nvCxnSpPr>
        <p:spPr bwMode="auto">
          <a:xfrm>
            <a:off x="462337" y="932064"/>
            <a:ext cx="8427540" cy="0"/>
          </a:xfrm>
          <a:prstGeom prst="line">
            <a:avLst/>
          </a:prstGeom>
          <a:solidFill>
            <a:srgbClr val="FFCC99"/>
          </a:solidFill>
          <a:ln w="12700" cap="flat" cmpd="sng" algn="ctr">
            <a:solidFill>
              <a:schemeClr val="bg1">
                <a:lumMod val="50000"/>
              </a:schemeClr>
            </a:solidFill>
            <a:prstDash val="solid"/>
            <a:round/>
            <a:headEnd type="none" w="med" len="med"/>
            <a:tailEnd type="none" w="med" len="med"/>
          </a:ln>
          <a:effectLst/>
        </p:spPr>
      </p:cxnSp>
    </p:spTree>
    <p:extLst>
      <p:ext uri="{BB962C8B-B14F-4D97-AF65-F5344CB8AC3E}">
        <p14:creationId xmlns:p14="http://schemas.microsoft.com/office/powerpoint/2010/main" val="2175578139"/>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727" r:id="rId10"/>
    <p:sldLayoutId id="2147483729" r:id="rId11"/>
    <p:sldLayoutId id="2147483728" r:id="rId12"/>
  </p:sldLayoutIdLst>
  <p:hf hdr="0" dt="0"/>
  <p:txStyles>
    <p:titleStyle>
      <a:lvl1pPr algn="l" defTabSz="685800" rtl="0" eaLnBrk="1" latinLnBrk="0" hangingPunct="1">
        <a:lnSpc>
          <a:spcPct val="90000"/>
        </a:lnSpc>
        <a:spcBef>
          <a:spcPct val="0"/>
        </a:spcBef>
        <a:buNone/>
        <a:defRPr lang="en-US" sz="2400" b="1" kern="1200">
          <a:solidFill>
            <a:schemeClr val="tx2"/>
          </a:solidFill>
          <a:latin typeface="Tahoma" panose="020B0604030504040204" pitchFamily="34" charset="0"/>
          <a:ea typeface="Tahoma" panose="020B0604030504040204" pitchFamily="34" charset="0"/>
          <a:cs typeface="Tahoma" panose="020B0604030504040204" pitchFamily="34" charset="0"/>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lang="en-US" sz="1800" b="1"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5143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857250" indent="-171450" algn="l" defTabSz="685800" rtl="0" eaLnBrk="1" latinLnBrk="0" hangingPunct="1">
        <a:lnSpc>
          <a:spcPct val="90000"/>
        </a:lnSpc>
        <a:spcBef>
          <a:spcPts val="375"/>
        </a:spcBef>
        <a:buFont typeface="Arial" panose="020B0604020202020204" pitchFamily="34" charset="0"/>
        <a:buChar char="•"/>
        <a:defRPr lang="en-US" sz="1800" kern="1200" smtClean="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200150" indent="-171450" algn="l" defTabSz="685800" rtl="0" eaLnBrk="1" latinLnBrk="0" hangingPunct="1">
        <a:lnSpc>
          <a:spcPct val="90000"/>
        </a:lnSpc>
        <a:spcBef>
          <a:spcPts val="375"/>
        </a:spcBef>
        <a:buFont typeface="Arial" panose="020B0604020202020204" pitchFamily="34" charset="0"/>
        <a:buChar char="•"/>
        <a:defRPr lang="en-US" sz="1795" kern="1200" smtClean="0">
          <a:solidFill>
            <a:schemeClr val="tx1"/>
          </a:solidFill>
          <a:latin typeface="Arial" pitchFamily="34" charset="0"/>
          <a:ea typeface="+mn-ea"/>
          <a:cs typeface="Arial" pitchFamily="34" charset="0"/>
        </a:defRPr>
      </a:lvl4pPr>
      <a:lvl5pPr marL="1543050" indent="-171450" algn="l" defTabSz="685800" rtl="0" eaLnBrk="1" latinLnBrk="0" hangingPunct="1">
        <a:lnSpc>
          <a:spcPct val="90000"/>
        </a:lnSpc>
        <a:spcBef>
          <a:spcPts val="375"/>
        </a:spcBef>
        <a:buFont typeface="Arial" panose="020B0604020202020204" pitchFamily="34" charset="0"/>
        <a:buChar char="•"/>
        <a:defRPr lang="en-US" sz="1795" kern="1200">
          <a:solidFill>
            <a:schemeClr val="tx1"/>
          </a:solidFill>
          <a:latin typeface="Arial" pitchFamily="34" charset="0"/>
          <a:ea typeface="+mn-ea"/>
          <a:cs typeface="Arial" pitchFamily="34" charset="0"/>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C764DE79-268F-4C1A-8933-263129D2AF90}" type="datetimeFigureOut">
              <a:rPr lang="en-US" dirty="0"/>
              <a:t>7/15/2022</a:t>
            </a:fld>
            <a:endParaRPr lang="en-US"/>
          </a:p>
        </p:txBody>
      </p:sp>
      <p:sp>
        <p:nvSpPr>
          <p:cNvPr id="5" name="Footer Placeholder 4"/>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48F63A3B-78C7-47BE-AE5E-E10140E04643}" type="slidenum">
              <a:rPr lang="en-US" dirty="0"/>
              <a:t>‹#›</a:t>
            </a:fld>
            <a:endParaRPr lang="en-US"/>
          </a:p>
        </p:txBody>
      </p:sp>
    </p:spTree>
    <p:extLst>
      <p:ext uri="{BB962C8B-B14F-4D97-AF65-F5344CB8AC3E}">
        <p14:creationId xmlns:p14="http://schemas.microsoft.com/office/powerpoint/2010/main" val="409136071"/>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 id="2147483696" r:id="rId12"/>
  </p:sldLayoutIdLst>
  <p:hf hdr="0" dt="0"/>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5295CA-F219-4DB6-813A-51BE7FA5AE95}"/>
              </a:ext>
            </a:extLst>
          </p:cNvPr>
          <p:cNvSpPr>
            <a:spLocks noGrp="1"/>
          </p:cNvSpPr>
          <p:nvPr>
            <p:ph type="title"/>
          </p:nvPr>
        </p:nvSpPr>
        <p:spPr>
          <a:xfrm>
            <a:off x="628650" y="273844"/>
            <a:ext cx="7886700" cy="994172"/>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ED866BC2-B241-41B4-A0D4-1C39A3D03700}"/>
              </a:ext>
            </a:extLst>
          </p:cNvPr>
          <p:cNvSpPr>
            <a:spLocks noGrp="1"/>
          </p:cNvSpPr>
          <p:nvPr>
            <p:ph type="body" idx="1"/>
          </p:nvPr>
        </p:nvSpPr>
        <p:spPr>
          <a:xfrm>
            <a:off x="628650" y="1369219"/>
            <a:ext cx="7886700" cy="326350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77985-CB4B-4F6E-AA0A-1A72E53A4031}"/>
              </a:ext>
            </a:extLst>
          </p:cNvPr>
          <p:cNvSpPr>
            <a:spLocks noGrp="1"/>
          </p:cNvSpPr>
          <p:nvPr>
            <p:ph type="dt" sz="half" idx="2"/>
          </p:nvPr>
        </p:nvSpPr>
        <p:spPr>
          <a:xfrm>
            <a:off x="628650" y="4767263"/>
            <a:ext cx="2057400" cy="273844"/>
          </a:xfrm>
          <a:prstGeom prst="rect">
            <a:avLst/>
          </a:prstGeom>
        </p:spPr>
        <p:txBody>
          <a:bodyPr vert="horz" lIns="91440" tIns="45720" rIns="91440" bIns="45720" rtlCol="0" anchor="ctr"/>
          <a:lstStyle>
            <a:lvl1pPr algn="l">
              <a:defRPr sz="900">
                <a:solidFill>
                  <a:schemeClr val="tx1">
                    <a:tint val="75000"/>
                  </a:schemeClr>
                </a:solidFill>
              </a:defRPr>
            </a:lvl1pPr>
          </a:lstStyle>
          <a:p>
            <a:fld id="{4D8E3A5C-D80F-40A4-92CD-B22E705A4FD3}" type="datetimeFigureOut">
              <a:rPr lang="en-US" smtClean="0"/>
              <a:t>7/15/2022</a:t>
            </a:fld>
            <a:endParaRPr lang="en-US"/>
          </a:p>
        </p:txBody>
      </p:sp>
      <p:sp>
        <p:nvSpPr>
          <p:cNvPr id="5" name="Footer Placeholder 4">
            <a:extLst>
              <a:ext uri="{FF2B5EF4-FFF2-40B4-BE49-F238E27FC236}">
                <a16:creationId xmlns:a16="http://schemas.microsoft.com/office/drawing/2014/main" id="{75704984-194E-477A-A98B-EEA5EEF72088}"/>
              </a:ext>
            </a:extLst>
          </p:cNvPr>
          <p:cNvSpPr>
            <a:spLocks noGrp="1"/>
          </p:cNvSpPr>
          <p:nvPr>
            <p:ph type="ftr" sz="quarter" idx="3"/>
          </p:nvPr>
        </p:nvSpPr>
        <p:spPr>
          <a:xfrm>
            <a:off x="3028950" y="4767263"/>
            <a:ext cx="3086100" cy="273844"/>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19AADA9-2EB9-4B75-8828-C18FDAB77562}"/>
              </a:ext>
            </a:extLst>
          </p:cNvPr>
          <p:cNvSpPr>
            <a:spLocks noGrp="1"/>
          </p:cNvSpPr>
          <p:nvPr>
            <p:ph type="sldNum" sz="quarter" idx="4"/>
          </p:nvPr>
        </p:nvSpPr>
        <p:spPr>
          <a:xfrm>
            <a:off x="6457950" y="4767263"/>
            <a:ext cx="2057400" cy="273844"/>
          </a:xfrm>
          <a:prstGeom prst="rect">
            <a:avLst/>
          </a:prstGeom>
        </p:spPr>
        <p:txBody>
          <a:bodyPr vert="horz" lIns="91440" tIns="45720" rIns="91440" bIns="45720" rtlCol="0" anchor="ctr"/>
          <a:lstStyle>
            <a:lvl1pPr algn="r">
              <a:defRPr sz="900">
                <a:solidFill>
                  <a:schemeClr val="tx1">
                    <a:tint val="75000"/>
                  </a:schemeClr>
                </a:solidFill>
              </a:defRPr>
            </a:lvl1pPr>
          </a:lstStyle>
          <a:p>
            <a:fld id="{C527E118-2066-406D-92FD-751ABF19E0AE}" type="slidenum">
              <a:rPr lang="en-US" smtClean="0"/>
              <a:t>‹#›</a:t>
            </a:fld>
            <a:endParaRPr lang="en-US"/>
          </a:p>
        </p:txBody>
      </p:sp>
    </p:spTree>
    <p:extLst>
      <p:ext uri="{BB962C8B-B14F-4D97-AF65-F5344CB8AC3E}">
        <p14:creationId xmlns:p14="http://schemas.microsoft.com/office/powerpoint/2010/main" val="2705926371"/>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33" r:id="rId3"/>
    <p:sldLayoutId id="2147483734" r:id="rId4"/>
    <p:sldLayoutId id="2147483735" r:id="rId5"/>
    <p:sldLayoutId id="2147483736" r:id="rId6"/>
    <p:sldLayoutId id="2147483737" r:id="rId7"/>
    <p:sldLayoutId id="2147483738" r:id="rId8"/>
    <p:sldLayoutId id="2147483739" r:id="rId9"/>
    <p:sldLayoutId id="2147483740" r:id="rId10"/>
    <p:sldLayoutId id="214748374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1.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19.xml"/><Relationship Id="rId1" Type="http://schemas.openxmlformats.org/officeDocument/2006/relationships/slideLayout" Target="../slideLayouts/slideLayout9.xml"/><Relationship Id="rId4" Type="http://schemas.openxmlformats.org/officeDocument/2006/relationships/hyperlink" Target="https://www.mail-archive.com/hw-cwe-special-interest-group-sig-list@mitre.org/"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1.xml"/></Relationships>
</file>

<file path=ppt/slides/_rels/slide29.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chart" Target="../charts/chart2.xml"/></Relationships>
</file>

<file path=ppt/slides/_rels/slide3.xml.rels><?xml version="1.0" encoding="UTF-8" standalone="yes"?>
<Relationships xmlns="http://schemas.openxmlformats.org/package/2006/relationships"><Relationship Id="rId3" Type="http://schemas.openxmlformats.org/officeDocument/2006/relationships/hyperlink" Target="mailto:hw-cwe-special-interest-group-sig-list@mitre.org" TargetMode="External"/><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chart" Target="../charts/chart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9.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9.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www.mail-archive.com/hw-cwe-special-interest-group-sig-list@mitre.org/" TargetMode="External"/><Relationship Id="rId2" Type="http://schemas.openxmlformats.org/officeDocument/2006/relationships/hyperlink" Target="mailto:hw-cwe-special-interest-group-sig-list@mitre.org" TargetMode="External"/><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E495207-35DE-46E2-B7DB-F31265C44A28}"/>
              </a:ext>
            </a:extLst>
          </p:cNvPr>
          <p:cNvSpPr>
            <a:spLocks noGrp="1"/>
          </p:cNvSpPr>
          <p:nvPr>
            <p:ph type="ctrTitle" sz="quarter"/>
          </p:nvPr>
        </p:nvSpPr>
        <p:spPr/>
        <p:txBody>
          <a:bodyPr>
            <a:normAutofit/>
          </a:bodyPr>
          <a:lstStyle/>
          <a:p>
            <a:r>
              <a:rPr lang="en-US">
                <a:latin typeface="Tahoma"/>
                <a:ea typeface="Tahoma"/>
                <a:cs typeface="Tahoma"/>
              </a:rPr>
              <a:t>Hardware CWE™ </a:t>
            </a:r>
            <a:br>
              <a:rPr lang="en-US"/>
            </a:br>
            <a:r>
              <a:rPr lang="en-US">
                <a:latin typeface="Tahoma"/>
                <a:ea typeface="Tahoma"/>
                <a:cs typeface="Tahoma"/>
              </a:rPr>
              <a:t>Special Interest Group (SIG)</a:t>
            </a:r>
          </a:p>
        </p:txBody>
      </p:sp>
      <p:sp>
        <p:nvSpPr>
          <p:cNvPr id="7" name="Subtitle 6">
            <a:extLst>
              <a:ext uri="{FF2B5EF4-FFF2-40B4-BE49-F238E27FC236}">
                <a16:creationId xmlns:a16="http://schemas.microsoft.com/office/drawing/2014/main" id="{EC64448E-58F0-47AA-B058-D0CEF188B231}"/>
              </a:ext>
            </a:extLst>
          </p:cNvPr>
          <p:cNvSpPr>
            <a:spLocks noGrp="1"/>
          </p:cNvSpPr>
          <p:nvPr>
            <p:ph type="subTitle" idx="1"/>
          </p:nvPr>
        </p:nvSpPr>
        <p:spPr>
          <a:xfrm>
            <a:off x="783124" y="1926707"/>
            <a:ext cx="7220643" cy="1580064"/>
          </a:xfrm>
        </p:spPr>
        <p:txBody>
          <a:bodyPr>
            <a:noAutofit/>
          </a:bodyPr>
          <a:lstStyle/>
          <a:p>
            <a:r>
              <a:rPr lang="en-US" sz="2400">
                <a:latin typeface="Tahoma" panose="020B0604030504040204" pitchFamily="34" charset="0"/>
                <a:ea typeface="Tahoma" panose="020B0604030504040204" pitchFamily="34" charset="0"/>
                <a:cs typeface="Tahoma" panose="020B0604030504040204" pitchFamily="34" charset="0"/>
              </a:rPr>
              <a:t>Gananand Kini, Bob Heinemann, Luke Malinowski, Chris Lathrop, Steve Christey Coley, Alec Summers</a:t>
            </a:r>
          </a:p>
          <a:p>
            <a:r>
              <a:rPr lang="en-US" sz="2400">
                <a:latin typeface="Tahoma" panose="020B0604030504040204" pitchFamily="34" charset="0"/>
                <a:ea typeface="Tahoma" panose="020B0604030504040204" pitchFamily="34" charset="0"/>
                <a:cs typeface="Tahoma" panose="020B0604030504040204" pitchFamily="34" charset="0"/>
              </a:rPr>
              <a:t>MITRE</a:t>
            </a:r>
          </a:p>
          <a:p>
            <a:r>
              <a:rPr lang="en-US" sz="2400">
                <a:latin typeface="Tahoma" panose="020B0604030504040204" pitchFamily="34" charset="0"/>
                <a:ea typeface="Tahoma" panose="020B0604030504040204" pitchFamily="34" charset="0"/>
                <a:cs typeface="Tahoma" panose="020B0604030504040204" pitchFamily="34" charset="0"/>
              </a:rPr>
              <a:t>July 15, 2022</a:t>
            </a:r>
          </a:p>
        </p:txBody>
      </p:sp>
      <p:sp>
        <p:nvSpPr>
          <p:cNvPr id="2" name="Slide Number Placeholder 1">
            <a:extLst>
              <a:ext uri="{FF2B5EF4-FFF2-40B4-BE49-F238E27FC236}">
                <a16:creationId xmlns:a16="http://schemas.microsoft.com/office/drawing/2014/main" id="{DF0E2809-7AAC-4377-881A-13E670C8C71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26230020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443467" y="1311349"/>
            <a:ext cx="8115300" cy="1465670"/>
          </a:xfrm>
        </p:spPr>
        <p:txBody>
          <a:bodyPr/>
          <a:lstStyle/>
          <a:p>
            <a:pPr marL="0" indent="0"/>
            <a:br>
              <a:rPr lang="en-US"/>
            </a:br>
            <a:br>
              <a:rPr lang="en-US"/>
            </a:br>
            <a:r>
              <a:rPr lang="en-US" sz="3200">
                <a:ea typeface="Verdana"/>
              </a:rPr>
              <a:t>HW CWE Work Queue </a:t>
            </a:r>
            <a:br>
              <a:rPr lang="en-US" sz="3200">
                <a:ea typeface="Verdana"/>
              </a:rPr>
            </a:br>
            <a:r>
              <a:rPr lang="en-US" sz="3200">
                <a:ea typeface="Verdana"/>
              </a:rPr>
              <a:t>and Release 4.9 Planning</a:t>
            </a:r>
            <a:br>
              <a:rPr lang="en-US" sz="3200">
                <a:ea typeface="Verdana"/>
              </a:rPr>
            </a:br>
            <a:br>
              <a:rPr lang="en-US" sz="3200">
                <a:ea typeface="Verdana"/>
              </a:rPr>
            </a:br>
            <a:r>
              <a:rPr lang="en-US" sz="3200">
                <a:ea typeface="Verdana"/>
              </a:rPr>
              <a:t>Bob H.</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10</a:t>
            </a:fld>
            <a:r>
              <a:rPr lang="en-US"/>
              <a:t> </a:t>
            </a:r>
            <a:r>
              <a:rPr lang="en-US">
                <a:solidFill>
                  <a:srgbClr val="C1CD23"/>
                </a:solidFill>
              </a:rPr>
              <a:t>|</a:t>
            </a:r>
          </a:p>
        </p:txBody>
      </p:sp>
    </p:spTree>
    <p:extLst>
      <p:ext uri="{BB962C8B-B14F-4D97-AF65-F5344CB8AC3E}">
        <p14:creationId xmlns:p14="http://schemas.microsoft.com/office/powerpoint/2010/main" val="355990847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84B79-485E-F136-FA4C-E34E79526DA1}"/>
              </a:ext>
            </a:extLst>
          </p:cNvPr>
          <p:cNvSpPr>
            <a:spLocks noGrp="1"/>
          </p:cNvSpPr>
          <p:nvPr>
            <p:ph type="title"/>
          </p:nvPr>
        </p:nvSpPr>
        <p:spPr/>
        <p:txBody>
          <a:bodyPr/>
          <a:lstStyle/>
          <a:p>
            <a:r>
              <a:rPr lang="en-US"/>
              <a:t>Working Queue</a:t>
            </a:r>
          </a:p>
        </p:txBody>
      </p:sp>
      <p:pic>
        <p:nvPicPr>
          <p:cNvPr id="5" name="Content Placeholder 4">
            <a:extLst>
              <a:ext uri="{FF2B5EF4-FFF2-40B4-BE49-F238E27FC236}">
                <a16:creationId xmlns:a16="http://schemas.microsoft.com/office/drawing/2014/main" id="{24C26397-204E-D887-B186-6E2DEE30E622}"/>
              </a:ext>
            </a:extLst>
          </p:cNvPr>
          <p:cNvPicPr>
            <a:picLocks noGrp="1" noChangeAspect="1"/>
          </p:cNvPicPr>
          <p:nvPr>
            <p:ph idx="1"/>
          </p:nvPr>
        </p:nvPicPr>
        <p:blipFill>
          <a:blip r:embed="rId2"/>
          <a:stretch>
            <a:fillRect/>
          </a:stretch>
        </p:blipFill>
        <p:spPr>
          <a:xfrm>
            <a:off x="461841" y="1109087"/>
            <a:ext cx="8428037" cy="3154424"/>
          </a:xfrm>
          <a:prstGeom prst="rect">
            <a:avLst/>
          </a:prstGeom>
        </p:spPr>
      </p:pic>
      <p:sp>
        <p:nvSpPr>
          <p:cNvPr id="4" name="Slide Number Placeholder 3">
            <a:extLst>
              <a:ext uri="{FF2B5EF4-FFF2-40B4-BE49-F238E27FC236}">
                <a16:creationId xmlns:a16="http://schemas.microsoft.com/office/drawing/2014/main" id="{640DF76D-D12E-74C2-B45D-866C0D4285E5}"/>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11</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08476130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86753-4470-4C67-355B-C5A41C3B9C11}"/>
              </a:ext>
            </a:extLst>
          </p:cNvPr>
          <p:cNvSpPr>
            <a:spLocks noGrp="1"/>
          </p:cNvSpPr>
          <p:nvPr>
            <p:ph type="title"/>
          </p:nvPr>
        </p:nvSpPr>
        <p:spPr/>
        <p:txBody>
          <a:bodyPr/>
          <a:lstStyle/>
          <a:p>
            <a:r>
              <a:rPr lang="en-US"/>
              <a:t>Categories of Working Queue Items</a:t>
            </a:r>
          </a:p>
        </p:txBody>
      </p:sp>
      <p:sp>
        <p:nvSpPr>
          <p:cNvPr id="4" name="Slide Number Placeholder 3">
            <a:extLst>
              <a:ext uri="{FF2B5EF4-FFF2-40B4-BE49-F238E27FC236}">
                <a16:creationId xmlns:a16="http://schemas.microsoft.com/office/drawing/2014/main" id="{84AFDEBD-2F01-DE33-8B1C-FF128BECBCF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12</a:t>
            </a:fld>
            <a:r>
              <a:rPr lang="en-US">
                <a:latin typeface="Arial" pitchFamily="34" charset="0"/>
              </a:rPr>
              <a:t> |</a:t>
            </a:r>
            <a:r>
              <a:rPr lang="en-US">
                <a:latin typeface="Arial" pitchFamily="34" charset="0"/>
                <a:ea typeface="Verdana" pitchFamily="34" charset="0"/>
                <a:cs typeface="Verdana" pitchFamily="34" charset="0"/>
              </a:rPr>
              <a:t> </a:t>
            </a:r>
          </a:p>
        </p:txBody>
      </p:sp>
      <p:pic>
        <p:nvPicPr>
          <p:cNvPr id="7" name="Picture 6">
            <a:extLst>
              <a:ext uri="{FF2B5EF4-FFF2-40B4-BE49-F238E27FC236}">
                <a16:creationId xmlns:a16="http://schemas.microsoft.com/office/drawing/2014/main" id="{703F6033-EC40-BD04-8035-529507267A29}"/>
              </a:ext>
            </a:extLst>
          </p:cNvPr>
          <p:cNvPicPr>
            <a:picLocks noChangeAspect="1"/>
          </p:cNvPicPr>
          <p:nvPr/>
        </p:nvPicPr>
        <p:blipFill>
          <a:blip r:embed="rId3"/>
          <a:stretch>
            <a:fillRect/>
          </a:stretch>
        </p:blipFill>
        <p:spPr>
          <a:xfrm>
            <a:off x="314150" y="976108"/>
            <a:ext cx="8761298" cy="3301854"/>
          </a:xfrm>
          <a:prstGeom prst="rect">
            <a:avLst/>
          </a:prstGeom>
        </p:spPr>
      </p:pic>
      <p:sp>
        <p:nvSpPr>
          <p:cNvPr id="8" name="TextBox 7">
            <a:extLst>
              <a:ext uri="{FF2B5EF4-FFF2-40B4-BE49-F238E27FC236}">
                <a16:creationId xmlns:a16="http://schemas.microsoft.com/office/drawing/2014/main" id="{C8BCF950-ECEA-FC05-DDE2-DB8E4153148E}"/>
              </a:ext>
            </a:extLst>
          </p:cNvPr>
          <p:cNvSpPr txBox="1"/>
          <p:nvPr/>
        </p:nvSpPr>
        <p:spPr>
          <a:xfrm>
            <a:off x="462337" y="4173648"/>
            <a:ext cx="8427541" cy="461727"/>
          </a:xfrm>
          <a:prstGeom prst="rect">
            <a:avLst/>
          </a:prstGeom>
          <a:noFill/>
        </p:spPr>
        <p:txBody>
          <a:bodyPr wrap="square" lIns="91440" tIns="45720" rIns="91440" bIns="45720" rtlCol="0" anchor="t">
            <a:noAutofit/>
          </a:bodyPr>
          <a:lstStyle/>
          <a:p>
            <a:r>
              <a:rPr lang="en-US" sz="1600"/>
              <a:t>Note: We are working with data that has not been normalized thus percentages in the pie chart may be overstated. Also, some label categories have been left out.</a:t>
            </a:r>
          </a:p>
        </p:txBody>
      </p:sp>
    </p:spTree>
    <p:extLst>
      <p:ext uri="{BB962C8B-B14F-4D97-AF65-F5344CB8AC3E}">
        <p14:creationId xmlns:p14="http://schemas.microsoft.com/office/powerpoint/2010/main" val="17056767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7349BE-4AA2-2C30-C596-3AEB29930C00}"/>
              </a:ext>
            </a:extLst>
          </p:cNvPr>
          <p:cNvSpPr>
            <a:spLocks noGrp="1"/>
          </p:cNvSpPr>
          <p:nvPr>
            <p:ph type="title"/>
          </p:nvPr>
        </p:nvSpPr>
        <p:spPr/>
        <p:txBody>
          <a:bodyPr/>
          <a:lstStyle/>
          <a:p>
            <a:r>
              <a:rPr lang="en-US"/>
              <a:t>Methodology for Work Queue Priority</a:t>
            </a:r>
          </a:p>
        </p:txBody>
      </p:sp>
      <p:sp>
        <p:nvSpPr>
          <p:cNvPr id="3" name="Content Placeholder 2">
            <a:extLst>
              <a:ext uri="{FF2B5EF4-FFF2-40B4-BE49-F238E27FC236}">
                <a16:creationId xmlns:a16="http://schemas.microsoft.com/office/drawing/2014/main" id="{EF01CAF0-C53E-3B77-3DDE-9F90BEF68659}"/>
              </a:ext>
            </a:extLst>
          </p:cNvPr>
          <p:cNvSpPr>
            <a:spLocks noGrp="1"/>
          </p:cNvSpPr>
          <p:nvPr>
            <p:ph idx="1"/>
          </p:nvPr>
        </p:nvSpPr>
        <p:spPr/>
        <p:txBody>
          <a:bodyPr/>
          <a:lstStyle/>
          <a:p>
            <a:r>
              <a:rPr lang="en-US"/>
              <a:t>What is a good method for prioritizing work items?</a:t>
            </a:r>
          </a:p>
          <a:p>
            <a:r>
              <a:rPr lang="en-US"/>
              <a:t>Initial thought is all community-initiated items that are new CWE entries.</a:t>
            </a:r>
          </a:p>
          <a:p>
            <a:r>
              <a:rPr lang="en-US"/>
              <a:t>From the data it appears there are proportionately sized categories dealing with modifications and new CWE entries.</a:t>
            </a:r>
          </a:p>
          <a:p>
            <a:pPr lvl="1"/>
            <a:r>
              <a:rPr lang="en-US"/>
              <a:t>Modifications lend themselves to quality improvements for existing CWE entries.</a:t>
            </a:r>
          </a:p>
          <a:p>
            <a:pPr lvl="1"/>
            <a:r>
              <a:rPr lang="en-US"/>
              <a:t>How should we account for these when release planning?</a:t>
            </a:r>
          </a:p>
          <a:p>
            <a:r>
              <a:rPr lang="en-US"/>
              <a:t>Thoughts?</a:t>
            </a:r>
          </a:p>
        </p:txBody>
      </p:sp>
      <p:sp>
        <p:nvSpPr>
          <p:cNvPr id="4" name="Slide Number Placeholder 3">
            <a:extLst>
              <a:ext uri="{FF2B5EF4-FFF2-40B4-BE49-F238E27FC236}">
                <a16:creationId xmlns:a16="http://schemas.microsoft.com/office/drawing/2014/main" id="{0AF24919-977A-D0A5-B07C-06DE5F3B98C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13</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186242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Scope Exclusions Update</a:t>
            </a:r>
            <a:br>
              <a:rPr lang="en-US" sz="3200">
                <a:ea typeface="Verdana"/>
              </a:rPr>
            </a:br>
            <a:br>
              <a:rPr lang="en-US" sz="3200">
                <a:ea typeface="Verdana"/>
              </a:rPr>
            </a:br>
            <a:r>
              <a:rPr lang="en-US" sz="3200">
                <a:ea typeface="Verdana"/>
              </a:rPr>
              <a:t>Steve C.</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14</a:t>
            </a:fld>
            <a:r>
              <a:rPr lang="en-US"/>
              <a:t> </a:t>
            </a:r>
            <a:r>
              <a:rPr lang="en-US">
                <a:solidFill>
                  <a:srgbClr val="C1CD23"/>
                </a:solidFill>
              </a:rPr>
              <a:t>|</a:t>
            </a:r>
          </a:p>
        </p:txBody>
      </p:sp>
    </p:spTree>
    <p:extLst>
      <p:ext uri="{BB962C8B-B14F-4D97-AF65-F5344CB8AC3E}">
        <p14:creationId xmlns:p14="http://schemas.microsoft.com/office/powerpoint/2010/main" val="14975101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46A874-04AC-51C4-08ED-AA075C0D13A3}"/>
              </a:ext>
            </a:extLst>
          </p:cNvPr>
          <p:cNvSpPr>
            <a:spLocks noGrp="1"/>
          </p:cNvSpPr>
          <p:nvPr>
            <p:ph type="title"/>
          </p:nvPr>
        </p:nvSpPr>
        <p:spPr/>
        <p:txBody>
          <a:bodyPr/>
          <a:lstStyle/>
          <a:p>
            <a:r>
              <a:rPr lang="en-US"/>
              <a:t>Scope Exclusions - Update</a:t>
            </a:r>
          </a:p>
        </p:txBody>
      </p:sp>
      <p:sp>
        <p:nvSpPr>
          <p:cNvPr id="3" name="Content Placeholder 2">
            <a:extLst>
              <a:ext uri="{FF2B5EF4-FFF2-40B4-BE49-F238E27FC236}">
                <a16:creationId xmlns:a16="http://schemas.microsoft.com/office/drawing/2014/main" id="{010A25FE-7082-5A22-411D-551115197D48}"/>
              </a:ext>
            </a:extLst>
          </p:cNvPr>
          <p:cNvSpPr>
            <a:spLocks noGrp="1"/>
          </p:cNvSpPr>
          <p:nvPr>
            <p:ph idx="1"/>
          </p:nvPr>
        </p:nvSpPr>
        <p:spPr/>
        <p:txBody>
          <a:bodyPr/>
          <a:lstStyle/>
          <a:p>
            <a:r>
              <a:rPr lang="en-US" sz="1800" b="0"/>
              <a:t>Clarify commonly-seen problems in CWE submissions</a:t>
            </a:r>
          </a:p>
          <a:p>
            <a:r>
              <a:rPr lang="en-US" sz="1800" b="0"/>
              <a:t>Decision is not final yet - focus discussion and debate, increase transparency/tracking</a:t>
            </a:r>
          </a:p>
          <a:p>
            <a:r>
              <a:rPr lang="en-US" sz="1800" b="0"/>
              <a:t>Submissions with these issues can’t receive a CWE ID</a:t>
            </a:r>
            <a:endParaRPr lang="en-US"/>
          </a:p>
        </p:txBody>
      </p:sp>
      <p:sp>
        <p:nvSpPr>
          <p:cNvPr id="4" name="Slide Number Placeholder 3">
            <a:extLst>
              <a:ext uri="{FF2B5EF4-FFF2-40B4-BE49-F238E27FC236}">
                <a16:creationId xmlns:a16="http://schemas.microsoft.com/office/drawing/2014/main" id="{81456955-E3FF-75F4-342D-5CA9674106B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8484585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E68CAB-3C32-4263-8E0F-0C5D6A30C103}"/>
              </a:ext>
            </a:extLst>
          </p:cNvPr>
          <p:cNvSpPr>
            <a:spLocks noGrp="1"/>
          </p:cNvSpPr>
          <p:nvPr>
            <p:ph type="title"/>
          </p:nvPr>
        </p:nvSpPr>
        <p:spPr/>
        <p:txBody>
          <a:bodyPr/>
          <a:lstStyle/>
          <a:p>
            <a:r>
              <a:rPr lang="en-US"/>
              <a:t>Progress Report</a:t>
            </a:r>
          </a:p>
        </p:txBody>
      </p:sp>
      <p:sp>
        <p:nvSpPr>
          <p:cNvPr id="4" name="Slide Number Placeholder 3">
            <a:extLst>
              <a:ext uri="{FF2B5EF4-FFF2-40B4-BE49-F238E27FC236}">
                <a16:creationId xmlns:a16="http://schemas.microsoft.com/office/drawing/2014/main" id="{82B18AE3-AAB4-4616-B21E-DE053F6AFC2E}"/>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16</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5" name="Content Placeholder 4">
            <a:extLst>
              <a:ext uri="{FF2B5EF4-FFF2-40B4-BE49-F238E27FC236}">
                <a16:creationId xmlns:a16="http://schemas.microsoft.com/office/drawing/2014/main" id="{D77DFD11-4828-4383-13C4-371C05CE3965}"/>
              </a:ext>
            </a:extLst>
          </p:cNvPr>
          <p:cNvSpPr>
            <a:spLocks noGrp="1"/>
          </p:cNvSpPr>
          <p:nvPr>
            <p:ph idx="1"/>
          </p:nvPr>
        </p:nvSpPr>
        <p:spPr>
          <a:xfrm>
            <a:off x="358230" y="1070266"/>
            <a:ext cx="8427540" cy="3474025"/>
          </a:xfrm>
        </p:spPr>
        <p:txBody>
          <a:bodyPr/>
          <a:lstStyle/>
          <a:p>
            <a:r>
              <a:rPr lang="en-US"/>
              <a:t>“Beefing up” exclusions</a:t>
            </a:r>
          </a:p>
          <a:p>
            <a:pPr lvl="1"/>
            <a:r>
              <a:rPr lang="en-US"/>
              <a:t>New symbolic ID</a:t>
            </a:r>
          </a:p>
          <a:p>
            <a:pPr lvl="1"/>
            <a:r>
              <a:rPr lang="en-US"/>
              <a:t>Brief name</a:t>
            </a:r>
          </a:p>
          <a:p>
            <a:pPr lvl="1"/>
            <a:r>
              <a:rPr lang="en-US"/>
              <a:t>Description</a:t>
            </a:r>
          </a:p>
          <a:p>
            <a:pPr lvl="1"/>
            <a:r>
              <a:rPr lang="en-US"/>
              <a:t>Rationale</a:t>
            </a:r>
          </a:p>
          <a:p>
            <a:pPr lvl="1"/>
            <a:r>
              <a:rPr lang="en-US"/>
              <a:t>Examples</a:t>
            </a:r>
          </a:p>
          <a:p>
            <a:pPr lvl="1"/>
            <a:r>
              <a:rPr lang="en-US"/>
              <a:t>Resolution</a:t>
            </a:r>
          </a:p>
          <a:p>
            <a:pPr lvl="1"/>
            <a:r>
              <a:rPr lang="en-US"/>
              <a:t>Debates</a:t>
            </a:r>
          </a:p>
          <a:p>
            <a:pPr lvl="1"/>
            <a:r>
              <a:rPr lang="en-US"/>
              <a:t>Status</a:t>
            </a:r>
          </a:p>
          <a:p>
            <a:r>
              <a:rPr lang="en-US"/>
              <a:t>Beginning to include in external submission reviews</a:t>
            </a:r>
          </a:p>
          <a:p>
            <a:r>
              <a:rPr lang="en-US"/>
              <a:t>Still planning for first public draft this summer</a:t>
            </a:r>
          </a:p>
        </p:txBody>
      </p:sp>
    </p:spTree>
    <p:extLst>
      <p:ext uri="{BB962C8B-B14F-4D97-AF65-F5344CB8AC3E}">
        <p14:creationId xmlns:p14="http://schemas.microsoft.com/office/powerpoint/2010/main" val="27886942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94B9-C075-E225-A477-BFC5703CF232}"/>
              </a:ext>
            </a:extLst>
          </p:cNvPr>
          <p:cNvSpPr>
            <a:spLocks noGrp="1"/>
          </p:cNvSpPr>
          <p:nvPr>
            <p:ph type="title"/>
          </p:nvPr>
        </p:nvSpPr>
        <p:spPr/>
        <p:txBody>
          <a:bodyPr/>
          <a:lstStyle/>
          <a:p>
            <a:r>
              <a:rPr lang="en-US"/>
              <a:t>SCOPE.NOTREAL: Not a real-world issue</a:t>
            </a:r>
          </a:p>
        </p:txBody>
      </p:sp>
      <p:sp>
        <p:nvSpPr>
          <p:cNvPr id="4" name="Slide Number Placeholder 3">
            <a:extLst>
              <a:ext uri="{FF2B5EF4-FFF2-40B4-BE49-F238E27FC236}">
                <a16:creationId xmlns:a16="http://schemas.microsoft.com/office/drawing/2014/main" id="{A50A2D99-49B5-6046-B724-82BEFC9D77C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17</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5" name="Table 5">
            <a:extLst>
              <a:ext uri="{FF2B5EF4-FFF2-40B4-BE49-F238E27FC236}">
                <a16:creationId xmlns:a16="http://schemas.microsoft.com/office/drawing/2014/main" id="{794D4DD0-3696-3D02-1588-57A50CFE394C}"/>
              </a:ext>
            </a:extLst>
          </p:cNvPr>
          <p:cNvGraphicFramePr>
            <a:graphicFrameLocks noGrp="1"/>
          </p:cNvGraphicFramePr>
          <p:nvPr>
            <p:extLst>
              <p:ext uri="{D42A27DB-BD31-4B8C-83A1-F6EECF244321}">
                <p14:modId xmlns:p14="http://schemas.microsoft.com/office/powerpoint/2010/main" val="426145490"/>
              </p:ext>
            </p:extLst>
          </p:nvPr>
        </p:nvGraphicFramePr>
        <p:xfrm>
          <a:off x="685799" y="1028702"/>
          <a:ext cx="7882467" cy="3733800"/>
        </p:xfrm>
        <a:graphic>
          <a:graphicData uri="http://schemas.openxmlformats.org/drawingml/2006/table">
            <a:tbl>
              <a:tblPr firstRow="1" bandRow="1">
                <a:tableStyleId>{5C22544A-7EE6-4342-B048-85BDC9FD1C3A}</a:tableStyleId>
              </a:tblPr>
              <a:tblGrid>
                <a:gridCol w="999068">
                  <a:extLst>
                    <a:ext uri="{9D8B030D-6E8A-4147-A177-3AD203B41FA5}">
                      <a16:colId xmlns:a16="http://schemas.microsoft.com/office/drawing/2014/main" val="2325337791"/>
                    </a:ext>
                  </a:extLst>
                </a:gridCol>
                <a:gridCol w="6883399">
                  <a:extLst>
                    <a:ext uri="{9D8B030D-6E8A-4147-A177-3AD203B41FA5}">
                      <a16:colId xmlns:a16="http://schemas.microsoft.com/office/drawing/2014/main" val="3265689167"/>
                    </a:ext>
                  </a:extLst>
                </a:gridCol>
              </a:tblGrid>
              <a:tr h="370840">
                <a:tc>
                  <a:txBody>
                    <a:bodyPr/>
                    <a:lstStyle/>
                    <a:p>
                      <a:r>
                        <a:rPr lang="en-US"/>
                        <a:t>Field</a:t>
                      </a:r>
                    </a:p>
                  </a:txBody>
                  <a:tcPr/>
                </a:tc>
                <a:tc>
                  <a:txBody>
                    <a:bodyPr/>
                    <a:lstStyle/>
                    <a:p>
                      <a:r>
                        <a:rPr lang="en-US"/>
                        <a:t>Explanation</a:t>
                      </a:r>
                    </a:p>
                  </a:txBody>
                  <a:tcPr/>
                </a:tc>
                <a:extLst>
                  <a:ext uri="{0D108BD9-81ED-4DB2-BD59-A6C34878D82A}">
                    <a16:rowId xmlns:a16="http://schemas.microsoft.com/office/drawing/2014/main" val="2098069883"/>
                  </a:ext>
                </a:extLst>
              </a:tr>
              <a:tr h="370840">
                <a:tc>
                  <a:txBody>
                    <a:bodyPr/>
                    <a:lstStyle/>
                    <a:p>
                      <a:r>
                        <a:rPr lang="en-US"/>
                        <a:t>ID</a:t>
                      </a:r>
                    </a:p>
                  </a:txBody>
                  <a:tcPr/>
                </a:tc>
                <a:tc>
                  <a:txBody>
                    <a:bodyPr/>
                    <a:lstStyle/>
                    <a:p>
                      <a:r>
                        <a:rPr lang="en-US"/>
                        <a:t>SCOPE.NOTREAL (</a:t>
                      </a:r>
                      <a:r>
                        <a:rPr lang="en-US" err="1"/>
                        <a:t>orig</a:t>
                      </a:r>
                      <a:r>
                        <a:rPr lang="en-US"/>
                        <a:t> SCOPE.EX1)</a:t>
                      </a:r>
                    </a:p>
                  </a:txBody>
                  <a:tcPr/>
                </a:tc>
                <a:extLst>
                  <a:ext uri="{0D108BD9-81ED-4DB2-BD59-A6C34878D82A}">
                    <a16:rowId xmlns:a16="http://schemas.microsoft.com/office/drawing/2014/main" val="2337010314"/>
                  </a:ext>
                </a:extLst>
              </a:tr>
              <a:tr h="370840">
                <a:tc>
                  <a:txBody>
                    <a:bodyPr/>
                    <a:lstStyle/>
                    <a:p>
                      <a:r>
                        <a:rPr lang="en-US"/>
                        <a:t>Name</a:t>
                      </a:r>
                    </a:p>
                  </a:txBody>
                  <a:tcPr/>
                </a:tc>
                <a:tc>
                  <a:txBody>
                    <a:bodyPr/>
                    <a:lstStyle/>
                    <a:p>
                      <a:r>
                        <a:rPr lang="en-US"/>
                        <a:t>Not a real-world issue</a:t>
                      </a:r>
                    </a:p>
                  </a:txBody>
                  <a:tcPr/>
                </a:tc>
                <a:extLst>
                  <a:ext uri="{0D108BD9-81ED-4DB2-BD59-A6C34878D82A}">
                    <a16:rowId xmlns:a16="http://schemas.microsoft.com/office/drawing/2014/main" val="3587552230"/>
                  </a:ext>
                </a:extLst>
              </a:tr>
              <a:tr h="370840">
                <a:tc>
                  <a:txBody>
                    <a:bodyPr/>
                    <a:lstStyle/>
                    <a:p>
                      <a:r>
                        <a:rPr lang="en-US"/>
                        <a:t>Desc</a:t>
                      </a:r>
                    </a:p>
                  </a:txBody>
                  <a:tcPr/>
                </a:tc>
                <a:tc>
                  <a:txBody>
                    <a:bodyPr/>
                    <a:lstStyle/>
                    <a:p>
                      <a:r>
                        <a:rPr lang="en-US"/>
                        <a:t>The issue has not happened and cannot happen within real-world software or other electronic logic, and/or has no actual security implications.</a:t>
                      </a:r>
                    </a:p>
                  </a:txBody>
                  <a:tcPr/>
                </a:tc>
                <a:extLst>
                  <a:ext uri="{0D108BD9-81ED-4DB2-BD59-A6C34878D82A}">
                    <a16:rowId xmlns:a16="http://schemas.microsoft.com/office/drawing/2014/main" val="828610550"/>
                  </a:ext>
                </a:extLst>
              </a:tr>
              <a:tr h="370840">
                <a:tc>
                  <a:txBody>
                    <a:bodyPr/>
                    <a:lstStyle/>
                    <a:p>
                      <a:r>
                        <a:rPr lang="en-US"/>
                        <a:t>Rationale</a:t>
                      </a:r>
                    </a:p>
                  </a:txBody>
                  <a:tcPr/>
                </a:tc>
                <a:tc>
                  <a:txBody>
                    <a:bodyPr/>
                    <a:lstStyle/>
                    <a:p>
                      <a:endParaRPr lang="en-US"/>
                    </a:p>
                  </a:txBody>
                  <a:tcPr/>
                </a:tc>
                <a:extLst>
                  <a:ext uri="{0D108BD9-81ED-4DB2-BD59-A6C34878D82A}">
                    <a16:rowId xmlns:a16="http://schemas.microsoft.com/office/drawing/2014/main" val="2985375529"/>
                  </a:ext>
                </a:extLst>
              </a:tr>
              <a:tr h="370840">
                <a:tc>
                  <a:txBody>
                    <a:bodyPr/>
                    <a:lstStyle/>
                    <a:p>
                      <a:r>
                        <a:rPr lang="en-US"/>
                        <a:t>Examples</a:t>
                      </a:r>
                    </a:p>
                  </a:txBody>
                  <a:tcPr/>
                </a:tc>
                <a:tc>
                  <a:txBody>
                    <a:bodyPr/>
                    <a:lstStyle/>
                    <a:p>
                      <a:r>
                        <a:rPr lang="en-US"/>
                        <a:t>CWE-365 originally described an insecure behavior that did not exist</a:t>
                      </a:r>
                    </a:p>
                    <a:p>
                      <a:r>
                        <a:rPr lang="en-US"/>
                        <a:t>in any real-world compilers, so it was deprecated.</a:t>
                      </a:r>
                    </a:p>
                  </a:txBody>
                  <a:tcPr/>
                </a:tc>
                <a:extLst>
                  <a:ext uri="{0D108BD9-81ED-4DB2-BD59-A6C34878D82A}">
                    <a16:rowId xmlns:a16="http://schemas.microsoft.com/office/drawing/2014/main" val="2877367363"/>
                  </a:ext>
                </a:extLst>
              </a:tr>
              <a:tr h="0">
                <a:tc>
                  <a:txBody>
                    <a:bodyPr/>
                    <a:lstStyle/>
                    <a:p>
                      <a:r>
                        <a:rPr lang="en-US"/>
                        <a:t>Resolution</a:t>
                      </a:r>
                    </a:p>
                  </a:txBody>
                  <a:tcPr/>
                </a:tc>
                <a:tc>
                  <a:txBody>
                    <a:bodyPr/>
                    <a:lstStyle/>
                    <a:p>
                      <a:r>
                        <a:rPr lang="en-US"/>
                        <a:t>As of July 2022, the submission will be rejected or delayed pending</a:t>
                      </a:r>
                    </a:p>
                    <a:p>
                      <a:r>
                        <a:rPr lang="en-US"/>
                        <a:t>close review, possibly including community engagement.</a:t>
                      </a:r>
                    </a:p>
                  </a:txBody>
                  <a:tcPr/>
                </a:tc>
                <a:extLst>
                  <a:ext uri="{0D108BD9-81ED-4DB2-BD59-A6C34878D82A}">
                    <a16:rowId xmlns:a16="http://schemas.microsoft.com/office/drawing/2014/main" val="841215979"/>
                  </a:ext>
                </a:extLst>
              </a:tr>
              <a:tr h="370840">
                <a:tc>
                  <a:txBody>
                    <a:bodyPr/>
                    <a:lstStyle/>
                    <a:p>
                      <a:r>
                        <a:rPr lang="en-US"/>
                        <a:t>Debate</a:t>
                      </a:r>
                    </a:p>
                  </a:txBody>
                  <a:tcPr/>
                </a:tc>
                <a:tc>
                  <a:txBody>
                    <a:bodyPr/>
                    <a:lstStyle/>
                    <a:p>
                      <a:r>
                        <a:rPr lang="en-US"/>
                        <a:t>No active debate.</a:t>
                      </a:r>
                    </a:p>
                  </a:txBody>
                  <a:tcPr/>
                </a:tc>
                <a:extLst>
                  <a:ext uri="{0D108BD9-81ED-4DB2-BD59-A6C34878D82A}">
                    <a16:rowId xmlns:a16="http://schemas.microsoft.com/office/drawing/2014/main" val="2918408996"/>
                  </a:ext>
                </a:extLst>
              </a:tr>
              <a:tr h="370840">
                <a:tc>
                  <a:txBody>
                    <a:bodyPr/>
                    <a:lstStyle/>
                    <a:p>
                      <a:r>
                        <a:rPr lang="en-US"/>
                        <a:t>Status</a:t>
                      </a:r>
                    </a:p>
                  </a:txBody>
                  <a:tcPr/>
                </a:tc>
                <a:tc>
                  <a:txBody>
                    <a:bodyPr/>
                    <a:lstStyle/>
                    <a:p>
                      <a:r>
                        <a:rPr lang="en-US"/>
                        <a:t>Proposed</a:t>
                      </a:r>
                    </a:p>
                  </a:txBody>
                  <a:tcPr/>
                </a:tc>
                <a:extLst>
                  <a:ext uri="{0D108BD9-81ED-4DB2-BD59-A6C34878D82A}">
                    <a16:rowId xmlns:a16="http://schemas.microsoft.com/office/drawing/2014/main" val="2588578567"/>
                  </a:ext>
                </a:extLst>
              </a:tr>
            </a:tbl>
          </a:graphicData>
        </a:graphic>
      </p:graphicFrame>
    </p:spTree>
    <p:extLst>
      <p:ext uri="{BB962C8B-B14F-4D97-AF65-F5344CB8AC3E}">
        <p14:creationId xmlns:p14="http://schemas.microsoft.com/office/powerpoint/2010/main" val="201186277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94B9-C075-E225-A477-BFC5703CF232}"/>
              </a:ext>
            </a:extLst>
          </p:cNvPr>
          <p:cNvSpPr>
            <a:spLocks noGrp="1"/>
          </p:cNvSpPr>
          <p:nvPr>
            <p:ph type="title"/>
          </p:nvPr>
        </p:nvSpPr>
        <p:spPr/>
        <p:txBody>
          <a:bodyPr/>
          <a:lstStyle/>
          <a:p>
            <a:r>
              <a:rPr lang="en-US"/>
              <a:t>SCOPE.HUMANPROC: Human/organizational process</a:t>
            </a:r>
          </a:p>
        </p:txBody>
      </p:sp>
      <p:sp>
        <p:nvSpPr>
          <p:cNvPr id="4" name="Slide Number Placeholder 3">
            <a:extLst>
              <a:ext uri="{FF2B5EF4-FFF2-40B4-BE49-F238E27FC236}">
                <a16:creationId xmlns:a16="http://schemas.microsoft.com/office/drawing/2014/main" id="{A50A2D99-49B5-6046-B724-82BEFC9D77C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18</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5" name="Table 5">
            <a:extLst>
              <a:ext uri="{FF2B5EF4-FFF2-40B4-BE49-F238E27FC236}">
                <a16:creationId xmlns:a16="http://schemas.microsoft.com/office/drawing/2014/main" id="{794D4DD0-3696-3D02-1588-57A50CFE394C}"/>
              </a:ext>
            </a:extLst>
          </p:cNvPr>
          <p:cNvGraphicFramePr>
            <a:graphicFrameLocks noGrp="1"/>
          </p:cNvGraphicFramePr>
          <p:nvPr>
            <p:extLst>
              <p:ext uri="{D42A27DB-BD31-4B8C-83A1-F6EECF244321}">
                <p14:modId xmlns:p14="http://schemas.microsoft.com/office/powerpoint/2010/main" val="2022660454"/>
              </p:ext>
            </p:extLst>
          </p:nvPr>
        </p:nvGraphicFramePr>
        <p:xfrm>
          <a:off x="685799" y="1028702"/>
          <a:ext cx="7882467" cy="3720030"/>
        </p:xfrm>
        <a:graphic>
          <a:graphicData uri="http://schemas.openxmlformats.org/drawingml/2006/table">
            <a:tbl>
              <a:tblPr firstRow="1" bandRow="1">
                <a:tableStyleId>{5C22544A-7EE6-4342-B048-85BDC9FD1C3A}</a:tableStyleId>
              </a:tblPr>
              <a:tblGrid>
                <a:gridCol w="848803">
                  <a:extLst>
                    <a:ext uri="{9D8B030D-6E8A-4147-A177-3AD203B41FA5}">
                      <a16:colId xmlns:a16="http://schemas.microsoft.com/office/drawing/2014/main" val="2325337791"/>
                    </a:ext>
                  </a:extLst>
                </a:gridCol>
                <a:gridCol w="7033664">
                  <a:extLst>
                    <a:ext uri="{9D8B030D-6E8A-4147-A177-3AD203B41FA5}">
                      <a16:colId xmlns:a16="http://schemas.microsoft.com/office/drawing/2014/main" val="3265689167"/>
                    </a:ext>
                  </a:extLst>
                </a:gridCol>
              </a:tblGrid>
              <a:tr h="360925">
                <a:tc>
                  <a:txBody>
                    <a:bodyPr/>
                    <a:lstStyle/>
                    <a:p>
                      <a:r>
                        <a:rPr lang="en-US" sz="1200"/>
                        <a:t>Field</a:t>
                      </a:r>
                    </a:p>
                  </a:txBody>
                  <a:tcPr/>
                </a:tc>
                <a:tc>
                  <a:txBody>
                    <a:bodyPr/>
                    <a:lstStyle/>
                    <a:p>
                      <a:r>
                        <a:rPr lang="en-US" sz="1200"/>
                        <a:t>Explanation</a:t>
                      </a:r>
                    </a:p>
                  </a:txBody>
                  <a:tcPr/>
                </a:tc>
                <a:extLst>
                  <a:ext uri="{0D108BD9-81ED-4DB2-BD59-A6C34878D82A}">
                    <a16:rowId xmlns:a16="http://schemas.microsoft.com/office/drawing/2014/main" val="2098069883"/>
                  </a:ext>
                </a:extLst>
              </a:tr>
              <a:tr h="360925">
                <a:tc>
                  <a:txBody>
                    <a:bodyPr/>
                    <a:lstStyle/>
                    <a:p>
                      <a:r>
                        <a:rPr lang="en-US" sz="1200"/>
                        <a:t>ID</a:t>
                      </a:r>
                    </a:p>
                  </a:txBody>
                  <a:tcPr/>
                </a:tc>
                <a:tc>
                  <a:txBody>
                    <a:bodyPr/>
                    <a:lstStyle/>
                    <a:p>
                      <a:r>
                        <a:rPr lang="en-US" sz="1200"/>
                        <a:t>SCOPE.HUMANPROC (</a:t>
                      </a:r>
                      <a:r>
                        <a:rPr lang="en-US" sz="1200" err="1"/>
                        <a:t>orig</a:t>
                      </a:r>
                      <a:r>
                        <a:rPr lang="en-US" sz="1200"/>
                        <a:t> SCOPE.EX2)</a:t>
                      </a:r>
                    </a:p>
                  </a:txBody>
                  <a:tcPr/>
                </a:tc>
                <a:extLst>
                  <a:ext uri="{0D108BD9-81ED-4DB2-BD59-A6C34878D82A}">
                    <a16:rowId xmlns:a16="http://schemas.microsoft.com/office/drawing/2014/main" val="2337010314"/>
                  </a:ext>
                </a:extLst>
              </a:tr>
              <a:tr h="360925">
                <a:tc>
                  <a:txBody>
                    <a:bodyPr/>
                    <a:lstStyle/>
                    <a:p>
                      <a:r>
                        <a:rPr lang="en-US" sz="1200"/>
                        <a:t>Name</a:t>
                      </a:r>
                    </a:p>
                  </a:txBody>
                  <a:tcPr/>
                </a:tc>
                <a:tc>
                  <a:txBody>
                    <a:bodyPr/>
                    <a:lstStyle/>
                    <a:p>
                      <a:r>
                        <a:rPr lang="en-US" sz="1200"/>
                        <a:t>Human/organizational process</a:t>
                      </a:r>
                    </a:p>
                  </a:txBody>
                  <a:tcPr/>
                </a:tc>
                <a:extLst>
                  <a:ext uri="{0D108BD9-81ED-4DB2-BD59-A6C34878D82A}">
                    <a16:rowId xmlns:a16="http://schemas.microsoft.com/office/drawing/2014/main" val="3587552230"/>
                  </a:ext>
                </a:extLst>
              </a:tr>
              <a:tr h="622967">
                <a:tc>
                  <a:txBody>
                    <a:bodyPr/>
                    <a:lstStyle/>
                    <a:p>
                      <a:r>
                        <a:rPr lang="en-US" sz="1200"/>
                        <a:t>Desc</a:t>
                      </a:r>
                    </a:p>
                  </a:txBody>
                  <a:tcPr/>
                </a:tc>
                <a:tc>
                  <a:txBody>
                    <a:bodyPr/>
                    <a:lstStyle/>
                    <a:p>
                      <a:r>
                        <a:rPr lang="en-US" sz="1200"/>
                        <a:t>Submission focuses on a problem in a human or organizational process or policy that is not measurable and does not produce clear artifacts that identify weaknesses, such as lack of developer training or insufficient testing.</a:t>
                      </a:r>
                    </a:p>
                  </a:txBody>
                  <a:tcPr/>
                </a:tc>
                <a:extLst>
                  <a:ext uri="{0D108BD9-81ED-4DB2-BD59-A6C34878D82A}">
                    <a16:rowId xmlns:a16="http://schemas.microsoft.com/office/drawing/2014/main" val="828610550"/>
                  </a:ext>
                </a:extLst>
              </a:tr>
              <a:tr h="444976">
                <a:tc>
                  <a:txBody>
                    <a:bodyPr/>
                    <a:lstStyle/>
                    <a:p>
                      <a:r>
                        <a:rPr lang="en-US" sz="1200"/>
                        <a:t>Rationale</a:t>
                      </a:r>
                    </a:p>
                  </a:txBody>
                  <a:tcPr/>
                </a:tc>
                <a:tc>
                  <a:txBody>
                    <a:bodyPr/>
                    <a:lstStyle/>
                    <a:p>
                      <a:r>
                        <a:rPr lang="en-US" sz="1200"/>
                        <a:t>Weaknesses can emerge as a result of these activities. Other efforts cover this area, e.g., BSIMM, </a:t>
                      </a:r>
                      <a:r>
                        <a:rPr lang="en-US" sz="1200" err="1"/>
                        <a:t>OpenSAMM</a:t>
                      </a:r>
                      <a:r>
                        <a:rPr lang="en-US" sz="1200"/>
                        <a:t>, and NIST Secure Software Development Framework.</a:t>
                      </a:r>
                    </a:p>
                  </a:txBody>
                  <a:tcPr/>
                </a:tc>
                <a:extLst>
                  <a:ext uri="{0D108BD9-81ED-4DB2-BD59-A6C34878D82A}">
                    <a16:rowId xmlns:a16="http://schemas.microsoft.com/office/drawing/2014/main" val="2985375529"/>
                  </a:ext>
                </a:extLst>
              </a:tr>
              <a:tr h="360925">
                <a:tc>
                  <a:txBody>
                    <a:bodyPr/>
                    <a:lstStyle/>
                    <a:p>
                      <a:r>
                        <a:rPr lang="en-US" sz="1200"/>
                        <a:t>Examples</a:t>
                      </a:r>
                    </a:p>
                  </a:txBody>
                  <a:tcPr/>
                </a:tc>
                <a:tc>
                  <a:txBody>
                    <a:bodyPr/>
                    <a:lstStyle/>
                    <a:p>
                      <a:r>
                        <a:rPr lang="en-US" sz="1200"/>
                        <a:t>Lack of developer training, insufficient testing, not following secure coding standards, corporate policy gaps.</a:t>
                      </a:r>
                    </a:p>
                  </a:txBody>
                  <a:tcPr/>
                </a:tc>
                <a:extLst>
                  <a:ext uri="{0D108BD9-81ED-4DB2-BD59-A6C34878D82A}">
                    <a16:rowId xmlns:a16="http://schemas.microsoft.com/office/drawing/2014/main" val="2877367363"/>
                  </a:ext>
                </a:extLst>
              </a:tr>
              <a:tr h="444976">
                <a:tc>
                  <a:txBody>
                    <a:bodyPr/>
                    <a:lstStyle/>
                    <a:p>
                      <a:r>
                        <a:rPr lang="en-US" sz="1200"/>
                        <a:t>Resolution</a:t>
                      </a:r>
                    </a:p>
                  </a:txBody>
                  <a:tcPr/>
                </a:tc>
                <a:tc>
                  <a:txBody>
                    <a:bodyPr/>
                    <a:lstStyle/>
                    <a:p>
                      <a:r>
                        <a:rPr lang="en-US" sz="1200"/>
                        <a:t>As of July 2022, such submissions will be rejected (if framed as "weaknesses") but could help modify existing CWEs for elements such as modes of introduction.</a:t>
                      </a:r>
                    </a:p>
                  </a:txBody>
                  <a:tcPr/>
                </a:tc>
                <a:extLst>
                  <a:ext uri="{0D108BD9-81ED-4DB2-BD59-A6C34878D82A}">
                    <a16:rowId xmlns:a16="http://schemas.microsoft.com/office/drawing/2014/main" val="841215979"/>
                  </a:ext>
                </a:extLst>
              </a:tr>
              <a:tr h="360925">
                <a:tc>
                  <a:txBody>
                    <a:bodyPr/>
                    <a:lstStyle/>
                    <a:p>
                      <a:r>
                        <a:rPr lang="en-US" sz="1200"/>
                        <a:t>Debate</a:t>
                      </a:r>
                    </a:p>
                  </a:txBody>
                  <a:tcPr/>
                </a:tc>
                <a:tc>
                  <a:txBody>
                    <a:bodyPr/>
                    <a:lstStyle/>
                    <a:p>
                      <a:r>
                        <a:rPr lang="en-US" sz="1200"/>
                        <a:t>No active debate, but manufacturing processes (of concern to HW/supply chain) may fall under this exclusion.</a:t>
                      </a:r>
                    </a:p>
                  </a:txBody>
                  <a:tcPr/>
                </a:tc>
                <a:extLst>
                  <a:ext uri="{0D108BD9-81ED-4DB2-BD59-A6C34878D82A}">
                    <a16:rowId xmlns:a16="http://schemas.microsoft.com/office/drawing/2014/main" val="2918408996"/>
                  </a:ext>
                </a:extLst>
              </a:tr>
              <a:tr h="360925">
                <a:tc>
                  <a:txBody>
                    <a:bodyPr/>
                    <a:lstStyle/>
                    <a:p>
                      <a:r>
                        <a:rPr lang="en-US" sz="1200"/>
                        <a:t>Status</a:t>
                      </a:r>
                    </a:p>
                  </a:txBody>
                  <a:tcPr/>
                </a:tc>
                <a:tc>
                  <a:txBody>
                    <a:bodyPr/>
                    <a:lstStyle/>
                    <a:p>
                      <a:r>
                        <a:rPr lang="en-US" sz="1200"/>
                        <a:t>Proposed</a:t>
                      </a:r>
                    </a:p>
                  </a:txBody>
                  <a:tcPr/>
                </a:tc>
                <a:extLst>
                  <a:ext uri="{0D108BD9-81ED-4DB2-BD59-A6C34878D82A}">
                    <a16:rowId xmlns:a16="http://schemas.microsoft.com/office/drawing/2014/main" val="2588578567"/>
                  </a:ext>
                </a:extLst>
              </a:tr>
            </a:tbl>
          </a:graphicData>
        </a:graphic>
      </p:graphicFrame>
    </p:spTree>
    <p:extLst>
      <p:ext uri="{BB962C8B-B14F-4D97-AF65-F5344CB8AC3E}">
        <p14:creationId xmlns:p14="http://schemas.microsoft.com/office/powerpoint/2010/main" val="189573600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94B9-C075-E225-A477-BFC5703CF232}"/>
              </a:ext>
            </a:extLst>
          </p:cNvPr>
          <p:cNvSpPr>
            <a:spLocks noGrp="1"/>
          </p:cNvSpPr>
          <p:nvPr>
            <p:ph type="title"/>
          </p:nvPr>
        </p:nvSpPr>
        <p:spPr/>
        <p:txBody>
          <a:bodyPr/>
          <a:lstStyle/>
          <a:p>
            <a:r>
              <a:rPr lang="en-US"/>
              <a:t>SCOPE.MOTIVE:  Motivation instead of the mistake</a:t>
            </a:r>
          </a:p>
        </p:txBody>
      </p:sp>
      <p:sp>
        <p:nvSpPr>
          <p:cNvPr id="4" name="Slide Number Placeholder 3">
            <a:extLst>
              <a:ext uri="{FF2B5EF4-FFF2-40B4-BE49-F238E27FC236}">
                <a16:creationId xmlns:a16="http://schemas.microsoft.com/office/drawing/2014/main" id="{A50A2D99-49B5-6046-B724-82BEFC9D77C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19</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5" name="Table 5">
            <a:extLst>
              <a:ext uri="{FF2B5EF4-FFF2-40B4-BE49-F238E27FC236}">
                <a16:creationId xmlns:a16="http://schemas.microsoft.com/office/drawing/2014/main" id="{794D4DD0-3696-3D02-1588-57A50CFE394C}"/>
              </a:ext>
            </a:extLst>
          </p:cNvPr>
          <p:cNvGraphicFramePr>
            <a:graphicFrameLocks noGrp="1"/>
          </p:cNvGraphicFramePr>
          <p:nvPr>
            <p:extLst>
              <p:ext uri="{D42A27DB-BD31-4B8C-83A1-F6EECF244321}">
                <p14:modId xmlns:p14="http://schemas.microsoft.com/office/powerpoint/2010/main" val="71846925"/>
              </p:ext>
            </p:extLst>
          </p:nvPr>
        </p:nvGraphicFramePr>
        <p:xfrm>
          <a:off x="685799" y="1028702"/>
          <a:ext cx="7882467" cy="3939540"/>
        </p:xfrm>
        <a:graphic>
          <a:graphicData uri="http://schemas.openxmlformats.org/drawingml/2006/table">
            <a:tbl>
              <a:tblPr firstRow="1" bandRow="1">
                <a:tableStyleId>{5C22544A-7EE6-4342-B048-85BDC9FD1C3A}</a:tableStyleId>
              </a:tblPr>
              <a:tblGrid>
                <a:gridCol w="999068">
                  <a:extLst>
                    <a:ext uri="{9D8B030D-6E8A-4147-A177-3AD203B41FA5}">
                      <a16:colId xmlns:a16="http://schemas.microsoft.com/office/drawing/2014/main" val="2325337791"/>
                    </a:ext>
                  </a:extLst>
                </a:gridCol>
                <a:gridCol w="6883399">
                  <a:extLst>
                    <a:ext uri="{9D8B030D-6E8A-4147-A177-3AD203B41FA5}">
                      <a16:colId xmlns:a16="http://schemas.microsoft.com/office/drawing/2014/main" val="3265689167"/>
                    </a:ext>
                  </a:extLst>
                </a:gridCol>
              </a:tblGrid>
              <a:tr h="370840">
                <a:tc>
                  <a:txBody>
                    <a:bodyPr/>
                    <a:lstStyle/>
                    <a:p>
                      <a:r>
                        <a:rPr lang="en-US"/>
                        <a:t>Field</a:t>
                      </a:r>
                    </a:p>
                  </a:txBody>
                  <a:tcPr/>
                </a:tc>
                <a:tc>
                  <a:txBody>
                    <a:bodyPr/>
                    <a:lstStyle/>
                    <a:p>
                      <a:r>
                        <a:rPr lang="en-US"/>
                        <a:t>Explanation</a:t>
                      </a:r>
                    </a:p>
                  </a:txBody>
                  <a:tcPr/>
                </a:tc>
                <a:extLst>
                  <a:ext uri="{0D108BD9-81ED-4DB2-BD59-A6C34878D82A}">
                    <a16:rowId xmlns:a16="http://schemas.microsoft.com/office/drawing/2014/main" val="2098069883"/>
                  </a:ext>
                </a:extLst>
              </a:tr>
              <a:tr h="370840">
                <a:tc>
                  <a:txBody>
                    <a:bodyPr/>
                    <a:lstStyle/>
                    <a:p>
                      <a:r>
                        <a:rPr lang="en-US"/>
                        <a:t>ID</a:t>
                      </a:r>
                    </a:p>
                  </a:txBody>
                  <a:tcPr/>
                </a:tc>
                <a:tc>
                  <a:txBody>
                    <a:bodyPr/>
                    <a:lstStyle/>
                    <a:p>
                      <a:r>
                        <a:rPr lang="en-US"/>
                        <a:t>SCOPE.MOTIVE (</a:t>
                      </a:r>
                      <a:r>
                        <a:rPr lang="en-US" err="1"/>
                        <a:t>orig</a:t>
                      </a:r>
                      <a:r>
                        <a:rPr lang="en-US"/>
                        <a:t> SCOPE.EX3)</a:t>
                      </a:r>
                    </a:p>
                  </a:txBody>
                  <a:tcPr/>
                </a:tc>
                <a:extLst>
                  <a:ext uri="{0D108BD9-81ED-4DB2-BD59-A6C34878D82A}">
                    <a16:rowId xmlns:a16="http://schemas.microsoft.com/office/drawing/2014/main" val="2337010314"/>
                  </a:ext>
                </a:extLst>
              </a:tr>
              <a:tr h="370840">
                <a:tc>
                  <a:txBody>
                    <a:bodyPr/>
                    <a:lstStyle/>
                    <a:p>
                      <a:r>
                        <a:rPr lang="en-US"/>
                        <a:t>Name</a:t>
                      </a:r>
                    </a:p>
                  </a:txBody>
                  <a:tcPr/>
                </a:tc>
                <a:tc>
                  <a:txBody>
                    <a:bodyPr/>
                    <a:lstStyle/>
                    <a:p>
                      <a:r>
                        <a:rPr lang="en-US"/>
                        <a:t>Motivation instead of the mistake</a:t>
                      </a:r>
                    </a:p>
                  </a:txBody>
                  <a:tcPr/>
                </a:tc>
                <a:extLst>
                  <a:ext uri="{0D108BD9-81ED-4DB2-BD59-A6C34878D82A}">
                    <a16:rowId xmlns:a16="http://schemas.microsoft.com/office/drawing/2014/main" val="3587552230"/>
                  </a:ext>
                </a:extLst>
              </a:tr>
              <a:tr h="370840">
                <a:tc>
                  <a:txBody>
                    <a:bodyPr/>
                    <a:lstStyle/>
                    <a:p>
                      <a:r>
                        <a:rPr lang="en-US"/>
                        <a:t>Desc</a:t>
                      </a:r>
                    </a:p>
                  </a:txBody>
                  <a:tcPr/>
                </a:tc>
                <a:tc>
                  <a:txBody>
                    <a:bodyPr/>
                    <a:lstStyle/>
                    <a:p>
                      <a:r>
                        <a:rPr lang="en-US"/>
                        <a:t>Any characterization of motivation (e.g., "malicious") that does not focus on the actual weakness, whether intentionally or accidentally introduced.</a:t>
                      </a:r>
                    </a:p>
                  </a:txBody>
                  <a:tcPr/>
                </a:tc>
                <a:extLst>
                  <a:ext uri="{0D108BD9-81ED-4DB2-BD59-A6C34878D82A}">
                    <a16:rowId xmlns:a16="http://schemas.microsoft.com/office/drawing/2014/main" val="828610550"/>
                  </a:ext>
                </a:extLst>
              </a:tr>
              <a:tr h="370840">
                <a:tc>
                  <a:txBody>
                    <a:bodyPr/>
                    <a:lstStyle/>
                    <a:p>
                      <a:r>
                        <a:rPr lang="en-US"/>
                        <a:t>Rationale</a:t>
                      </a:r>
                    </a:p>
                  </a:txBody>
                  <a:tcPr/>
                </a:tc>
                <a:tc>
                  <a:txBody>
                    <a:bodyPr/>
                    <a:lstStyle/>
                    <a:p>
                      <a:r>
                        <a:rPr lang="en-US"/>
                        <a:t>A weakness is based on the behavior of the product, and malicious actors can introduce the same weaknesses as non-malicious developers.</a:t>
                      </a:r>
                    </a:p>
                  </a:txBody>
                  <a:tcPr/>
                </a:tc>
                <a:extLst>
                  <a:ext uri="{0D108BD9-81ED-4DB2-BD59-A6C34878D82A}">
                    <a16:rowId xmlns:a16="http://schemas.microsoft.com/office/drawing/2014/main" val="2985375529"/>
                  </a:ext>
                </a:extLst>
              </a:tr>
              <a:tr h="370840">
                <a:tc>
                  <a:txBody>
                    <a:bodyPr/>
                    <a:lstStyle/>
                    <a:p>
                      <a:r>
                        <a:rPr lang="en-US"/>
                        <a:t>Examples</a:t>
                      </a:r>
                    </a:p>
                  </a:txBody>
                  <a:tcPr/>
                </a:tc>
                <a:tc>
                  <a:txBody>
                    <a:bodyPr/>
                    <a:lstStyle/>
                    <a:p>
                      <a:endParaRPr lang="en-US"/>
                    </a:p>
                  </a:txBody>
                  <a:tcPr/>
                </a:tc>
                <a:extLst>
                  <a:ext uri="{0D108BD9-81ED-4DB2-BD59-A6C34878D82A}">
                    <a16:rowId xmlns:a16="http://schemas.microsoft.com/office/drawing/2014/main" val="2877367363"/>
                  </a:ext>
                </a:extLst>
              </a:tr>
              <a:tr h="370840">
                <a:tc>
                  <a:txBody>
                    <a:bodyPr/>
                    <a:lstStyle/>
                    <a:p>
                      <a:r>
                        <a:rPr lang="en-US"/>
                        <a:t>Resolution</a:t>
                      </a:r>
                    </a:p>
                  </a:txBody>
                  <a:tcPr/>
                </a:tc>
                <a:tc>
                  <a:txBody>
                    <a:bodyPr/>
                    <a:lstStyle/>
                    <a:p>
                      <a:r>
                        <a:rPr lang="en-US"/>
                        <a:t>Submissions are likely to be rejected unless they can be converted to the actual weaknesses. Any provided references or examples could be used to modify demonstrative or observed examples of existing CWEs.</a:t>
                      </a:r>
                    </a:p>
                  </a:txBody>
                  <a:tcPr/>
                </a:tc>
                <a:extLst>
                  <a:ext uri="{0D108BD9-81ED-4DB2-BD59-A6C34878D82A}">
                    <a16:rowId xmlns:a16="http://schemas.microsoft.com/office/drawing/2014/main" val="841215979"/>
                  </a:ext>
                </a:extLst>
              </a:tr>
              <a:tr h="370840">
                <a:tc>
                  <a:txBody>
                    <a:bodyPr/>
                    <a:lstStyle/>
                    <a:p>
                      <a:r>
                        <a:rPr lang="en-US"/>
                        <a:t>Debate</a:t>
                      </a:r>
                    </a:p>
                  </a:txBody>
                  <a:tcPr/>
                </a:tc>
                <a:tc>
                  <a:txBody>
                    <a:bodyPr/>
                    <a:lstStyle/>
                    <a:p>
                      <a:r>
                        <a:rPr lang="en-US"/>
                        <a:t>No active debate.</a:t>
                      </a:r>
                    </a:p>
                  </a:txBody>
                  <a:tcPr/>
                </a:tc>
                <a:extLst>
                  <a:ext uri="{0D108BD9-81ED-4DB2-BD59-A6C34878D82A}">
                    <a16:rowId xmlns:a16="http://schemas.microsoft.com/office/drawing/2014/main" val="2918408996"/>
                  </a:ext>
                </a:extLst>
              </a:tr>
              <a:tr h="370840">
                <a:tc>
                  <a:txBody>
                    <a:bodyPr/>
                    <a:lstStyle/>
                    <a:p>
                      <a:r>
                        <a:rPr lang="en-US"/>
                        <a:t>Status</a:t>
                      </a:r>
                    </a:p>
                  </a:txBody>
                  <a:tcPr/>
                </a:tc>
                <a:tc>
                  <a:txBody>
                    <a:bodyPr/>
                    <a:lstStyle/>
                    <a:p>
                      <a:r>
                        <a:rPr lang="en-US"/>
                        <a:t>Proposed</a:t>
                      </a:r>
                    </a:p>
                  </a:txBody>
                  <a:tcPr/>
                </a:tc>
                <a:extLst>
                  <a:ext uri="{0D108BD9-81ED-4DB2-BD59-A6C34878D82A}">
                    <a16:rowId xmlns:a16="http://schemas.microsoft.com/office/drawing/2014/main" val="2588578567"/>
                  </a:ext>
                </a:extLst>
              </a:tr>
            </a:tbl>
          </a:graphicData>
        </a:graphic>
      </p:graphicFrame>
    </p:spTree>
    <p:extLst>
      <p:ext uri="{BB962C8B-B14F-4D97-AF65-F5344CB8AC3E}">
        <p14:creationId xmlns:p14="http://schemas.microsoft.com/office/powerpoint/2010/main" val="38510048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557274-23D5-4E88-9E71-7376DD3BFD53}"/>
              </a:ext>
            </a:extLst>
          </p:cNvPr>
          <p:cNvSpPr>
            <a:spLocks noGrp="1"/>
          </p:cNvSpPr>
          <p:nvPr>
            <p:ph type="title"/>
          </p:nvPr>
        </p:nvSpPr>
        <p:spPr/>
        <p:txBody>
          <a:bodyPr/>
          <a:lstStyle/>
          <a:p>
            <a:r>
              <a:rPr lang="en-US"/>
              <a:t>Agenda	</a:t>
            </a:r>
          </a:p>
        </p:txBody>
      </p:sp>
      <p:sp>
        <p:nvSpPr>
          <p:cNvPr id="3" name="Content Placeholder 2">
            <a:extLst>
              <a:ext uri="{FF2B5EF4-FFF2-40B4-BE49-F238E27FC236}">
                <a16:creationId xmlns:a16="http://schemas.microsoft.com/office/drawing/2014/main" id="{82D362E5-07C7-4CAA-BC75-79276F7A517C}"/>
              </a:ext>
            </a:extLst>
          </p:cNvPr>
          <p:cNvSpPr>
            <a:spLocks noGrp="1"/>
          </p:cNvSpPr>
          <p:nvPr>
            <p:ph idx="1"/>
          </p:nvPr>
        </p:nvSpPr>
        <p:spPr>
          <a:xfrm>
            <a:off x="461319" y="1614085"/>
            <a:ext cx="8377881" cy="2654177"/>
          </a:xfrm>
        </p:spPr>
        <p:txBody>
          <a:bodyPr vert="horz" lIns="68580" tIns="34290" rIns="68580" bIns="34290" rtlCol="0" anchor="t">
            <a:noAutofit/>
          </a:bodyPr>
          <a:lstStyle/>
          <a:p>
            <a:r>
              <a:rPr lang="en-US" sz="2000">
                <a:latin typeface="Arial" panose="020B0604020202020204" pitchFamily="34" charset="0"/>
                <a:ea typeface="Verdana"/>
                <a:cs typeface="Arial" panose="020B0604020202020204" pitchFamily="34" charset="0"/>
              </a:rPr>
              <a:t>Housekeeping</a:t>
            </a:r>
          </a:p>
          <a:p>
            <a:r>
              <a:rPr lang="en-US" sz="2000">
                <a:latin typeface="Arial" panose="020B0604020202020204" pitchFamily="34" charset="0"/>
                <a:ea typeface="Verdana"/>
                <a:cs typeface="Arial" panose="020B0604020202020204" pitchFamily="34" charset="0"/>
              </a:rPr>
              <a:t>Announcements</a:t>
            </a:r>
          </a:p>
          <a:p>
            <a:r>
              <a:rPr lang="en-US" sz="2000">
                <a:latin typeface="Arial" panose="020B0604020202020204" pitchFamily="34" charset="0"/>
                <a:ea typeface="Verdana"/>
                <a:cs typeface="Arial" panose="020B0604020202020204" pitchFamily="34" charset="0"/>
              </a:rPr>
              <a:t>Working Items for this meeting:</a:t>
            </a:r>
          </a:p>
          <a:p>
            <a:pPr lvl="1"/>
            <a:r>
              <a:rPr lang="en-US" sz="1600">
                <a:latin typeface="Arial" panose="020B0604020202020204" pitchFamily="34" charset="0"/>
                <a:ea typeface="Verdana"/>
                <a:cs typeface="Arial" panose="020B0604020202020204" pitchFamily="34" charset="0"/>
              </a:rPr>
              <a:t>New Category Proposals – 20 Min</a:t>
            </a:r>
          </a:p>
          <a:p>
            <a:pPr lvl="2"/>
            <a:r>
              <a:rPr lang="en-US" sz="1450">
                <a:latin typeface="Arial" panose="020B0604020202020204" pitchFamily="34" charset="0"/>
                <a:ea typeface="Verdana"/>
                <a:cs typeface="Arial" panose="020B0604020202020204" pitchFamily="34" charset="0"/>
              </a:rPr>
              <a:t>“Hardware Trojans” and “Untrusted Manufacturing”, Paul Wortman</a:t>
            </a:r>
          </a:p>
          <a:p>
            <a:pPr lvl="1"/>
            <a:r>
              <a:rPr lang="en-US" sz="1600">
                <a:latin typeface="Arial" panose="020B0604020202020204" pitchFamily="34" charset="0"/>
                <a:ea typeface="Verdana"/>
                <a:cs typeface="Arial" panose="020B0604020202020204" pitchFamily="34" charset="0"/>
              </a:rPr>
              <a:t>HW CWE Work Queue and Release 4.9 Planning – 10 Min</a:t>
            </a:r>
          </a:p>
          <a:p>
            <a:pPr lvl="1"/>
            <a:r>
              <a:rPr lang="en-US" sz="1600">
                <a:latin typeface="Arial" panose="020B0604020202020204" pitchFamily="34" charset="0"/>
                <a:ea typeface="Verdana"/>
                <a:cs typeface="Arial" panose="020B0604020202020204" pitchFamily="34" charset="0"/>
              </a:rPr>
              <a:t>CWE Scope Exclusions, Steve Christey – 20 min </a:t>
            </a:r>
            <a:endParaRPr lang="en-US" sz="1600">
              <a:latin typeface="Arial" panose="020B0604020202020204" pitchFamily="34" charset="0"/>
              <a:cs typeface="Arial" panose="020B0604020202020204" pitchFamily="34" charset="0"/>
            </a:endParaRPr>
          </a:p>
        </p:txBody>
      </p:sp>
      <p:sp>
        <p:nvSpPr>
          <p:cNvPr id="4" name="Slide Number Placeholder 3">
            <a:extLst>
              <a:ext uri="{FF2B5EF4-FFF2-40B4-BE49-F238E27FC236}">
                <a16:creationId xmlns:a16="http://schemas.microsoft.com/office/drawing/2014/main" id="{18BACF07-5910-4D09-93CB-C8209D5BEB7A}"/>
              </a:ext>
            </a:extLst>
          </p:cNvPr>
          <p:cNvSpPr>
            <a:spLocks noGrp="1"/>
          </p:cNvSpPr>
          <p:nvPr>
            <p:ph type="sldNum" sz="quarter" idx="4"/>
          </p:nvPr>
        </p:nvSpPr>
        <p:spPr/>
        <p:txBody>
          <a:bodyPr/>
          <a:lstStyle/>
          <a:p>
            <a:pPr defTabSz="685800">
              <a:defRPr/>
            </a:pPr>
            <a:r>
              <a:rPr lang="en-US">
                <a:solidFill>
                  <a:srgbClr val="C1CD23"/>
                </a:solidFill>
              </a:rPr>
              <a:t>|</a:t>
            </a:r>
            <a:r>
              <a:rPr lang="en-US">
                <a:solidFill>
                  <a:prstClr val="black">
                    <a:tint val="75000"/>
                  </a:prstClr>
                </a:solidFill>
              </a:rPr>
              <a:t> </a:t>
            </a:r>
            <a:fld id="{295008BC-DA31-4D19-837B-EFA4386B05F5}" type="slidenum">
              <a:rPr lang="en-US">
                <a:solidFill>
                  <a:prstClr val="black">
                    <a:lumMod val="50000"/>
                    <a:lumOff val="50000"/>
                  </a:prstClr>
                </a:solidFill>
              </a:rPr>
              <a:pPr defTabSz="685800">
                <a:defRPr/>
              </a:pPr>
              <a:t>2</a:t>
            </a:fld>
            <a:r>
              <a:rPr lang="en-US">
                <a:solidFill>
                  <a:prstClr val="black">
                    <a:tint val="75000"/>
                  </a:prstClr>
                </a:solidFill>
              </a:rPr>
              <a:t> </a:t>
            </a:r>
            <a:r>
              <a:rPr lang="en-US">
                <a:solidFill>
                  <a:srgbClr val="C1CD23"/>
                </a:solidFill>
              </a:rPr>
              <a:t>|</a:t>
            </a:r>
          </a:p>
        </p:txBody>
      </p:sp>
      <p:sp>
        <p:nvSpPr>
          <p:cNvPr id="5" name="Rectangle 4">
            <a:extLst>
              <a:ext uri="{FF2B5EF4-FFF2-40B4-BE49-F238E27FC236}">
                <a16:creationId xmlns:a16="http://schemas.microsoft.com/office/drawing/2014/main" id="{C15F079A-4E82-78BE-B8C4-0E246AB6523E}"/>
              </a:ext>
            </a:extLst>
          </p:cNvPr>
          <p:cNvSpPr/>
          <p:nvPr/>
        </p:nvSpPr>
        <p:spPr>
          <a:xfrm>
            <a:off x="461319" y="973102"/>
            <a:ext cx="8377881" cy="525130"/>
          </a:xfrm>
          <a:prstGeom prst="rect">
            <a:avLst/>
          </a:prstGeom>
          <a:scene3d>
            <a:camera prst="orthographicFront"/>
            <a:lightRig rig="threePt" dir="t"/>
          </a:scene3d>
          <a:sp3d>
            <a:bevelT/>
          </a:sp3d>
        </p:spPr>
        <p:style>
          <a:lnRef idx="0">
            <a:schemeClr val="accent1"/>
          </a:lnRef>
          <a:fillRef idx="3">
            <a:schemeClr val="accent1"/>
          </a:fillRef>
          <a:effectRef idx="3">
            <a:schemeClr val="accent1"/>
          </a:effectRef>
          <a:fontRef idx="minor">
            <a:schemeClr val="lt1"/>
          </a:fontRef>
        </p:style>
        <p:txBody>
          <a:bodyPr rtlCol="0" anchor="ctr"/>
          <a:lstStyle/>
          <a:p>
            <a:pPr algn="ctr"/>
            <a:r>
              <a:rPr lang="en-US" sz="2800"/>
              <a:t>REMINDER: This meeting is being recorded.</a:t>
            </a:r>
          </a:p>
        </p:txBody>
      </p:sp>
    </p:spTree>
    <p:extLst>
      <p:ext uri="{BB962C8B-B14F-4D97-AF65-F5344CB8AC3E}">
        <p14:creationId xmlns:p14="http://schemas.microsoft.com/office/powerpoint/2010/main" val="41982913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94B9-C075-E225-A477-BFC5703CF232}"/>
              </a:ext>
            </a:extLst>
          </p:cNvPr>
          <p:cNvSpPr>
            <a:spLocks noGrp="1"/>
          </p:cNvSpPr>
          <p:nvPr>
            <p:ph type="title"/>
          </p:nvPr>
        </p:nvSpPr>
        <p:spPr/>
        <p:txBody>
          <a:bodyPr/>
          <a:lstStyle/>
          <a:p>
            <a:r>
              <a:rPr lang="en-US"/>
              <a:t>SCOPE.SITUATIONS: Focus on situations in which weaknesses may appear</a:t>
            </a:r>
          </a:p>
        </p:txBody>
      </p:sp>
      <p:sp>
        <p:nvSpPr>
          <p:cNvPr id="4" name="Slide Number Placeholder 3">
            <a:extLst>
              <a:ext uri="{FF2B5EF4-FFF2-40B4-BE49-F238E27FC236}">
                <a16:creationId xmlns:a16="http://schemas.microsoft.com/office/drawing/2014/main" id="{A50A2D99-49B5-6046-B724-82BEFC9D77C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20</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5" name="Table 5">
            <a:extLst>
              <a:ext uri="{FF2B5EF4-FFF2-40B4-BE49-F238E27FC236}">
                <a16:creationId xmlns:a16="http://schemas.microsoft.com/office/drawing/2014/main" id="{794D4DD0-3696-3D02-1588-57A50CFE394C}"/>
              </a:ext>
            </a:extLst>
          </p:cNvPr>
          <p:cNvGraphicFramePr>
            <a:graphicFrameLocks noGrp="1"/>
          </p:cNvGraphicFramePr>
          <p:nvPr>
            <p:extLst>
              <p:ext uri="{D42A27DB-BD31-4B8C-83A1-F6EECF244321}">
                <p14:modId xmlns:p14="http://schemas.microsoft.com/office/powerpoint/2010/main" val="2716540985"/>
              </p:ext>
            </p:extLst>
          </p:nvPr>
        </p:nvGraphicFramePr>
        <p:xfrm>
          <a:off x="685799" y="1028702"/>
          <a:ext cx="7882467" cy="3939540"/>
        </p:xfrm>
        <a:graphic>
          <a:graphicData uri="http://schemas.openxmlformats.org/drawingml/2006/table">
            <a:tbl>
              <a:tblPr firstRow="1" bandRow="1">
                <a:tableStyleId>{5C22544A-7EE6-4342-B048-85BDC9FD1C3A}</a:tableStyleId>
              </a:tblPr>
              <a:tblGrid>
                <a:gridCol w="999068">
                  <a:extLst>
                    <a:ext uri="{9D8B030D-6E8A-4147-A177-3AD203B41FA5}">
                      <a16:colId xmlns:a16="http://schemas.microsoft.com/office/drawing/2014/main" val="2325337791"/>
                    </a:ext>
                  </a:extLst>
                </a:gridCol>
                <a:gridCol w="6883399">
                  <a:extLst>
                    <a:ext uri="{9D8B030D-6E8A-4147-A177-3AD203B41FA5}">
                      <a16:colId xmlns:a16="http://schemas.microsoft.com/office/drawing/2014/main" val="3265689167"/>
                    </a:ext>
                  </a:extLst>
                </a:gridCol>
              </a:tblGrid>
              <a:tr h="370840">
                <a:tc>
                  <a:txBody>
                    <a:bodyPr/>
                    <a:lstStyle/>
                    <a:p>
                      <a:r>
                        <a:rPr lang="en-US"/>
                        <a:t>Field</a:t>
                      </a:r>
                    </a:p>
                  </a:txBody>
                  <a:tcPr/>
                </a:tc>
                <a:tc>
                  <a:txBody>
                    <a:bodyPr/>
                    <a:lstStyle/>
                    <a:p>
                      <a:r>
                        <a:rPr lang="en-US"/>
                        <a:t>Explanation</a:t>
                      </a:r>
                    </a:p>
                  </a:txBody>
                  <a:tcPr/>
                </a:tc>
                <a:extLst>
                  <a:ext uri="{0D108BD9-81ED-4DB2-BD59-A6C34878D82A}">
                    <a16:rowId xmlns:a16="http://schemas.microsoft.com/office/drawing/2014/main" val="2098069883"/>
                  </a:ext>
                </a:extLst>
              </a:tr>
              <a:tr h="370840">
                <a:tc>
                  <a:txBody>
                    <a:bodyPr/>
                    <a:lstStyle/>
                    <a:p>
                      <a:r>
                        <a:rPr lang="en-US"/>
                        <a:t>ID</a:t>
                      </a:r>
                    </a:p>
                  </a:txBody>
                  <a:tcPr/>
                </a:tc>
                <a:tc>
                  <a:txBody>
                    <a:bodyPr/>
                    <a:lstStyle/>
                    <a:p>
                      <a:r>
                        <a:rPr lang="en-US"/>
                        <a:t>SCOPE.SITUATIONS (</a:t>
                      </a:r>
                      <a:r>
                        <a:rPr lang="en-US" err="1"/>
                        <a:t>orig</a:t>
                      </a:r>
                      <a:r>
                        <a:rPr lang="en-US"/>
                        <a:t> SCOPE.EX4)</a:t>
                      </a:r>
                    </a:p>
                  </a:txBody>
                  <a:tcPr/>
                </a:tc>
                <a:extLst>
                  <a:ext uri="{0D108BD9-81ED-4DB2-BD59-A6C34878D82A}">
                    <a16:rowId xmlns:a16="http://schemas.microsoft.com/office/drawing/2014/main" val="2337010314"/>
                  </a:ext>
                </a:extLst>
              </a:tr>
              <a:tr h="370840">
                <a:tc>
                  <a:txBody>
                    <a:bodyPr/>
                    <a:lstStyle/>
                    <a:p>
                      <a:r>
                        <a:rPr lang="en-US"/>
                        <a:t>Name</a:t>
                      </a:r>
                    </a:p>
                  </a:txBody>
                  <a:tcPr/>
                </a:tc>
                <a:tc>
                  <a:txBody>
                    <a:bodyPr/>
                    <a:lstStyle/>
                    <a:p>
                      <a:r>
                        <a:rPr lang="en-US"/>
                        <a:t>Focus on situations in which weaknesses may appear</a:t>
                      </a:r>
                    </a:p>
                  </a:txBody>
                  <a:tcPr/>
                </a:tc>
                <a:extLst>
                  <a:ext uri="{0D108BD9-81ED-4DB2-BD59-A6C34878D82A}">
                    <a16:rowId xmlns:a16="http://schemas.microsoft.com/office/drawing/2014/main" val="3587552230"/>
                  </a:ext>
                </a:extLst>
              </a:tr>
              <a:tr h="370840">
                <a:tc>
                  <a:txBody>
                    <a:bodyPr/>
                    <a:lstStyle/>
                    <a:p>
                      <a:r>
                        <a:rPr lang="en-US"/>
                        <a:t>Desc</a:t>
                      </a:r>
                    </a:p>
                  </a:txBody>
                  <a:tcPr/>
                </a:tc>
                <a:tc>
                  <a:txBody>
                    <a:bodyPr/>
                    <a:lstStyle/>
                    <a:p>
                      <a:r>
                        <a:rPr lang="en-US"/>
                        <a:t>The submission focuses on conditions or situations in which weaknesses are more likely to appear but are outside of the direct control of the product.</a:t>
                      </a:r>
                    </a:p>
                  </a:txBody>
                  <a:tcPr/>
                </a:tc>
                <a:extLst>
                  <a:ext uri="{0D108BD9-81ED-4DB2-BD59-A6C34878D82A}">
                    <a16:rowId xmlns:a16="http://schemas.microsoft.com/office/drawing/2014/main" val="828610550"/>
                  </a:ext>
                </a:extLst>
              </a:tr>
              <a:tr h="370840">
                <a:tc>
                  <a:txBody>
                    <a:bodyPr/>
                    <a:lstStyle/>
                    <a:p>
                      <a:r>
                        <a:rPr lang="en-US"/>
                        <a:t>Rationale</a:t>
                      </a:r>
                    </a:p>
                  </a:txBody>
                  <a:tcPr/>
                </a:tc>
                <a:tc>
                  <a:txBody>
                    <a:bodyPr/>
                    <a:lstStyle/>
                    <a:p>
                      <a:r>
                        <a:rPr lang="en-US"/>
                        <a:t>CWE is focused on the flaws/defects that can occur within a product. While a variety of situations can contribute to the introduction of weaknesses, these are better captured as modes of introduction, which is recorded in a separate field in CWE entries.</a:t>
                      </a:r>
                    </a:p>
                  </a:txBody>
                  <a:tcPr/>
                </a:tc>
                <a:extLst>
                  <a:ext uri="{0D108BD9-81ED-4DB2-BD59-A6C34878D82A}">
                    <a16:rowId xmlns:a16="http://schemas.microsoft.com/office/drawing/2014/main" val="2985375529"/>
                  </a:ext>
                </a:extLst>
              </a:tr>
              <a:tr h="370840">
                <a:tc>
                  <a:txBody>
                    <a:bodyPr/>
                    <a:lstStyle/>
                    <a:p>
                      <a:r>
                        <a:rPr lang="en-US"/>
                        <a:t>Examples</a:t>
                      </a:r>
                    </a:p>
                  </a:txBody>
                  <a:tcPr/>
                </a:tc>
                <a:tc>
                  <a:txBody>
                    <a:bodyPr/>
                    <a:lstStyle/>
                    <a:p>
                      <a:r>
                        <a:rPr lang="en-US"/>
                        <a:t>"The growing connectivity between IT and OT systems can introduce new vulnerabilities."</a:t>
                      </a:r>
                    </a:p>
                  </a:txBody>
                  <a:tcPr/>
                </a:tc>
                <a:extLst>
                  <a:ext uri="{0D108BD9-81ED-4DB2-BD59-A6C34878D82A}">
                    <a16:rowId xmlns:a16="http://schemas.microsoft.com/office/drawing/2014/main" val="2877367363"/>
                  </a:ext>
                </a:extLst>
              </a:tr>
              <a:tr h="370840">
                <a:tc>
                  <a:txBody>
                    <a:bodyPr/>
                    <a:lstStyle/>
                    <a:p>
                      <a:r>
                        <a:rPr lang="en-US"/>
                        <a:t>Resolution</a:t>
                      </a:r>
                    </a:p>
                  </a:txBody>
                  <a:tcPr/>
                </a:tc>
                <a:tc>
                  <a:txBody>
                    <a:bodyPr/>
                    <a:lstStyle/>
                    <a:p>
                      <a:r>
                        <a:rPr lang="en-US"/>
                        <a:t>Submissions are likely to be rejected unless they can be recast as categories or can influence modes of introduction of existing CWEs, i.e., modify entries.</a:t>
                      </a:r>
                    </a:p>
                  </a:txBody>
                  <a:tcPr/>
                </a:tc>
                <a:extLst>
                  <a:ext uri="{0D108BD9-81ED-4DB2-BD59-A6C34878D82A}">
                    <a16:rowId xmlns:a16="http://schemas.microsoft.com/office/drawing/2014/main" val="841215979"/>
                  </a:ext>
                </a:extLst>
              </a:tr>
              <a:tr h="370840">
                <a:tc>
                  <a:txBody>
                    <a:bodyPr/>
                    <a:lstStyle/>
                    <a:p>
                      <a:r>
                        <a:rPr lang="en-US"/>
                        <a:t>Debate</a:t>
                      </a:r>
                    </a:p>
                  </a:txBody>
                  <a:tcPr/>
                </a:tc>
                <a:tc>
                  <a:txBody>
                    <a:bodyPr/>
                    <a:lstStyle/>
                    <a:p>
                      <a:r>
                        <a:rPr lang="en-US"/>
                        <a:t>No active debate.</a:t>
                      </a:r>
                    </a:p>
                  </a:txBody>
                  <a:tcPr/>
                </a:tc>
                <a:extLst>
                  <a:ext uri="{0D108BD9-81ED-4DB2-BD59-A6C34878D82A}">
                    <a16:rowId xmlns:a16="http://schemas.microsoft.com/office/drawing/2014/main" val="2918408996"/>
                  </a:ext>
                </a:extLst>
              </a:tr>
              <a:tr h="370840">
                <a:tc>
                  <a:txBody>
                    <a:bodyPr/>
                    <a:lstStyle/>
                    <a:p>
                      <a:r>
                        <a:rPr lang="en-US"/>
                        <a:t>Status</a:t>
                      </a:r>
                    </a:p>
                  </a:txBody>
                  <a:tcPr/>
                </a:tc>
                <a:tc>
                  <a:txBody>
                    <a:bodyPr/>
                    <a:lstStyle/>
                    <a:p>
                      <a:r>
                        <a:rPr lang="en-US"/>
                        <a:t>Proposed</a:t>
                      </a:r>
                    </a:p>
                  </a:txBody>
                  <a:tcPr/>
                </a:tc>
                <a:extLst>
                  <a:ext uri="{0D108BD9-81ED-4DB2-BD59-A6C34878D82A}">
                    <a16:rowId xmlns:a16="http://schemas.microsoft.com/office/drawing/2014/main" val="2588578567"/>
                  </a:ext>
                </a:extLst>
              </a:tr>
            </a:tbl>
          </a:graphicData>
        </a:graphic>
      </p:graphicFrame>
    </p:spTree>
    <p:extLst>
      <p:ext uri="{BB962C8B-B14F-4D97-AF65-F5344CB8AC3E}">
        <p14:creationId xmlns:p14="http://schemas.microsoft.com/office/powerpoint/2010/main" val="13121216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94B9-C075-E225-A477-BFC5703CF232}"/>
              </a:ext>
            </a:extLst>
          </p:cNvPr>
          <p:cNvSpPr>
            <a:spLocks noGrp="1"/>
          </p:cNvSpPr>
          <p:nvPr>
            <p:ph type="title"/>
          </p:nvPr>
        </p:nvSpPr>
        <p:spPr/>
        <p:txBody>
          <a:bodyPr/>
          <a:lstStyle/>
          <a:p>
            <a:r>
              <a:rPr lang="en-US"/>
              <a:t>SCOPE.GROUPING: Grouping of issues without a common behavior</a:t>
            </a:r>
          </a:p>
        </p:txBody>
      </p:sp>
      <p:sp>
        <p:nvSpPr>
          <p:cNvPr id="4" name="Slide Number Placeholder 3">
            <a:extLst>
              <a:ext uri="{FF2B5EF4-FFF2-40B4-BE49-F238E27FC236}">
                <a16:creationId xmlns:a16="http://schemas.microsoft.com/office/drawing/2014/main" id="{A50A2D99-49B5-6046-B724-82BEFC9D77C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21</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5" name="Table 5">
            <a:extLst>
              <a:ext uri="{FF2B5EF4-FFF2-40B4-BE49-F238E27FC236}">
                <a16:creationId xmlns:a16="http://schemas.microsoft.com/office/drawing/2014/main" id="{794D4DD0-3696-3D02-1588-57A50CFE394C}"/>
              </a:ext>
            </a:extLst>
          </p:cNvPr>
          <p:cNvGraphicFramePr>
            <a:graphicFrameLocks noGrp="1"/>
          </p:cNvGraphicFramePr>
          <p:nvPr>
            <p:extLst>
              <p:ext uri="{D42A27DB-BD31-4B8C-83A1-F6EECF244321}">
                <p14:modId xmlns:p14="http://schemas.microsoft.com/office/powerpoint/2010/main" val="2489302544"/>
              </p:ext>
            </p:extLst>
          </p:nvPr>
        </p:nvGraphicFramePr>
        <p:xfrm>
          <a:off x="685799" y="1028702"/>
          <a:ext cx="7882467" cy="3939540"/>
        </p:xfrm>
        <a:graphic>
          <a:graphicData uri="http://schemas.openxmlformats.org/drawingml/2006/table">
            <a:tbl>
              <a:tblPr firstRow="1" bandRow="1">
                <a:tableStyleId>{5C22544A-7EE6-4342-B048-85BDC9FD1C3A}</a:tableStyleId>
              </a:tblPr>
              <a:tblGrid>
                <a:gridCol w="999068">
                  <a:extLst>
                    <a:ext uri="{9D8B030D-6E8A-4147-A177-3AD203B41FA5}">
                      <a16:colId xmlns:a16="http://schemas.microsoft.com/office/drawing/2014/main" val="2325337791"/>
                    </a:ext>
                  </a:extLst>
                </a:gridCol>
                <a:gridCol w="6883399">
                  <a:extLst>
                    <a:ext uri="{9D8B030D-6E8A-4147-A177-3AD203B41FA5}">
                      <a16:colId xmlns:a16="http://schemas.microsoft.com/office/drawing/2014/main" val="3265689167"/>
                    </a:ext>
                  </a:extLst>
                </a:gridCol>
              </a:tblGrid>
              <a:tr h="370840">
                <a:tc>
                  <a:txBody>
                    <a:bodyPr/>
                    <a:lstStyle/>
                    <a:p>
                      <a:r>
                        <a:rPr lang="en-US"/>
                        <a:t>Field</a:t>
                      </a:r>
                    </a:p>
                  </a:txBody>
                  <a:tcPr/>
                </a:tc>
                <a:tc>
                  <a:txBody>
                    <a:bodyPr/>
                    <a:lstStyle/>
                    <a:p>
                      <a:r>
                        <a:rPr lang="en-US"/>
                        <a:t>Explanation</a:t>
                      </a:r>
                    </a:p>
                  </a:txBody>
                  <a:tcPr/>
                </a:tc>
                <a:extLst>
                  <a:ext uri="{0D108BD9-81ED-4DB2-BD59-A6C34878D82A}">
                    <a16:rowId xmlns:a16="http://schemas.microsoft.com/office/drawing/2014/main" val="2098069883"/>
                  </a:ext>
                </a:extLst>
              </a:tr>
              <a:tr h="370840">
                <a:tc>
                  <a:txBody>
                    <a:bodyPr/>
                    <a:lstStyle/>
                    <a:p>
                      <a:r>
                        <a:rPr lang="en-US"/>
                        <a:t>ID</a:t>
                      </a:r>
                    </a:p>
                  </a:txBody>
                  <a:tcPr/>
                </a:tc>
                <a:tc>
                  <a:txBody>
                    <a:bodyPr/>
                    <a:lstStyle/>
                    <a:p>
                      <a:r>
                        <a:rPr lang="en-US"/>
                        <a:t>SCOPE.GROUPING (</a:t>
                      </a:r>
                      <a:r>
                        <a:rPr lang="en-US" err="1"/>
                        <a:t>orig</a:t>
                      </a:r>
                      <a:r>
                        <a:rPr lang="en-US"/>
                        <a:t> SCOPE.EX5)</a:t>
                      </a:r>
                    </a:p>
                  </a:txBody>
                  <a:tcPr/>
                </a:tc>
                <a:extLst>
                  <a:ext uri="{0D108BD9-81ED-4DB2-BD59-A6C34878D82A}">
                    <a16:rowId xmlns:a16="http://schemas.microsoft.com/office/drawing/2014/main" val="2337010314"/>
                  </a:ext>
                </a:extLst>
              </a:tr>
              <a:tr h="370840">
                <a:tc>
                  <a:txBody>
                    <a:bodyPr/>
                    <a:lstStyle/>
                    <a:p>
                      <a:r>
                        <a:rPr lang="en-US"/>
                        <a:t>Name</a:t>
                      </a:r>
                    </a:p>
                  </a:txBody>
                  <a:tcPr/>
                </a:tc>
                <a:tc>
                  <a:txBody>
                    <a:bodyPr/>
                    <a:lstStyle/>
                    <a:p>
                      <a:r>
                        <a:rPr lang="en-US"/>
                        <a:t>Grouping of issues without a common behavior</a:t>
                      </a:r>
                    </a:p>
                  </a:txBody>
                  <a:tcPr/>
                </a:tc>
                <a:extLst>
                  <a:ext uri="{0D108BD9-81ED-4DB2-BD59-A6C34878D82A}">
                    <a16:rowId xmlns:a16="http://schemas.microsoft.com/office/drawing/2014/main" val="3587552230"/>
                  </a:ext>
                </a:extLst>
              </a:tr>
              <a:tr h="370840">
                <a:tc>
                  <a:txBody>
                    <a:bodyPr/>
                    <a:lstStyle/>
                    <a:p>
                      <a:r>
                        <a:rPr lang="en-US"/>
                        <a:t>Desc</a:t>
                      </a:r>
                    </a:p>
                  </a:txBody>
                  <a:tcPr/>
                </a:tc>
                <a:tc>
                  <a:txBody>
                    <a:bodyPr/>
                    <a:lstStyle/>
                    <a:p>
                      <a:r>
                        <a:rPr lang="en-US"/>
                        <a:t>Submission is a collection of groupings related to the same technology, same language, development lifecycle, etc., without a common behavior between them all.</a:t>
                      </a:r>
                    </a:p>
                  </a:txBody>
                  <a:tcPr/>
                </a:tc>
                <a:extLst>
                  <a:ext uri="{0D108BD9-81ED-4DB2-BD59-A6C34878D82A}">
                    <a16:rowId xmlns:a16="http://schemas.microsoft.com/office/drawing/2014/main" val="828610550"/>
                  </a:ext>
                </a:extLst>
              </a:tr>
              <a:tr h="370840">
                <a:tc>
                  <a:txBody>
                    <a:bodyPr/>
                    <a:lstStyle/>
                    <a:p>
                      <a:r>
                        <a:rPr lang="en-US"/>
                        <a:t>Rationale</a:t>
                      </a:r>
                    </a:p>
                  </a:txBody>
                  <a:tcPr/>
                </a:tc>
                <a:tc>
                  <a:txBody>
                    <a:bodyPr/>
                    <a:lstStyle/>
                    <a:p>
                      <a:r>
                        <a:rPr lang="en-US"/>
                        <a:t>Weaknesses are based on specific behavior and other shared criteria that can be hierarchically classified under a common ancestor in the research view 1000. If no such ancestor is possible, then the submission is not likely a weakness.</a:t>
                      </a:r>
                    </a:p>
                  </a:txBody>
                  <a:tcPr/>
                </a:tc>
                <a:extLst>
                  <a:ext uri="{0D108BD9-81ED-4DB2-BD59-A6C34878D82A}">
                    <a16:rowId xmlns:a16="http://schemas.microsoft.com/office/drawing/2014/main" val="2985375529"/>
                  </a:ext>
                </a:extLst>
              </a:tr>
              <a:tr h="370840">
                <a:tc>
                  <a:txBody>
                    <a:bodyPr/>
                    <a:lstStyle/>
                    <a:p>
                      <a:r>
                        <a:rPr lang="en-US"/>
                        <a:t>Examples</a:t>
                      </a:r>
                    </a:p>
                  </a:txBody>
                  <a:tcPr/>
                </a:tc>
                <a:tc>
                  <a:txBody>
                    <a:bodyPr/>
                    <a:lstStyle/>
                    <a:p>
                      <a:r>
                        <a:rPr lang="en-US"/>
                        <a:t>"If the developer doesn't handle files well, attackers can steal or delete data."</a:t>
                      </a:r>
                    </a:p>
                  </a:txBody>
                  <a:tcPr/>
                </a:tc>
                <a:extLst>
                  <a:ext uri="{0D108BD9-81ED-4DB2-BD59-A6C34878D82A}">
                    <a16:rowId xmlns:a16="http://schemas.microsoft.com/office/drawing/2014/main" val="2877367363"/>
                  </a:ext>
                </a:extLst>
              </a:tr>
              <a:tr h="370840">
                <a:tc>
                  <a:txBody>
                    <a:bodyPr/>
                    <a:lstStyle/>
                    <a:p>
                      <a:r>
                        <a:rPr lang="en-US"/>
                        <a:t>Resolution</a:t>
                      </a:r>
                    </a:p>
                  </a:txBody>
                  <a:tcPr/>
                </a:tc>
                <a:tc>
                  <a:txBody>
                    <a:bodyPr/>
                    <a:lstStyle/>
                    <a:p>
                      <a:r>
                        <a:rPr lang="en-US"/>
                        <a:t>The submission might be acceptable as a category, or some of its content could modify existing entries. In some cases, the submission might influence subtree organization.</a:t>
                      </a:r>
                    </a:p>
                  </a:txBody>
                  <a:tcPr/>
                </a:tc>
                <a:extLst>
                  <a:ext uri="{0D108BD9-81ED-4DB2-BD59-A6C34878D82A}">
                    <a16:rowId xmlns:a16="http://schemas.microsoft.com/office/drawing/2014/main" val="841215979"/>
                  </a:ext>
                </a:extLst>
              </a:tr>
              <a:tr h="370840">
                <a:tc>
                  <a:txBody>
                    <a:bodyPr/>
                    <a:lstStyle/>
                    <a:p>
                      <a:r>
                        <a:rPr lang="en-US"/>
                        <a:t>Debate</a:t>
                      </a:r>
                    </a:p>
                  </a:txBody>
                  <a:tcPr/>
                </a:tc>
                <a:tc>
                  <a:txBody>
                    <a:bodyPr/>
                    <a:lstStyle/>
                    <a:p>
                      <a:r>
                        <a:rPr lang="en-US"/>
                        <a:t>No active debate.</a:t>
                      </a:r>
                    </a:p>
                  </a:txBody>
                  <a:tcPr/>
                </a:tc>
                <a:extLst>
                  <a:ext uri="{0D108BD9-81ED-4DB2-BD59-A6C34878D82A}">
                    <a16:rowId xmlns:a16="http://schemas.microsoft.com/office/drawing/2014/main" val="2918408996"/>
                  </a:ext>
                </a:extLst>
              </a:tr>
              <a:tr h="370840">
                <a:tc>
                  <a:txBody>
                    <a:bodyPr/>
                    <a:lstStyle/>
                    <a:p>
                      <a:r>
                        <a:rPr lang="en-US"/>
                        <a:t>Status</a:t>
                      </a:r>
                    </a:p>
                  </a:txBody>
                  <a:tcPr/>
                </a:tc>
                <a:tc>
                  <a:txBody>
                    <a:bodyPr/>
                    <a:lstStyle/>
                    <a:p>
                      <a:r>
                        <a:rPr lang="en-US"/>
                        <a:t>Proposed</a:t>
                      </a:r>
                    </a:p>
                  </a:txBody>
                  <a:tcPr/>
                </a:tc>
                <a:extLst>
                  <a:ext uri="{0D108BD9-81ED-4DB2-BD59-A6C34878D82A}">
                    <a16:rowId xmlns:a16="http://schemas.microsoft.com/office/drawing/2014/main" val="2588578567"/>
                  </a:ext>
                </a:extLst>
              </a:tr>
            </a:tbl>
          </a:graphicData>
        </a:graphic>
      </p:graphicFrame>
    </p:spTree>
    <p:extLst>
      <p:ext uri="{BB962C8B-B14F-4D97-AF65-F5344CB8AC3E}">
        <p14:creationId xmlns:p14="http://schemas.microsoft.com/office/powerpoint/2010/main" val="28945384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94B9-C075-E225-A477-BFC5703CF232}"/>
              </a:ext>
            </a:extLst>
          </p:cNvPr>
          <p:cNvSpPr>
            <a:spLocks noGrp="1"/>
          </p:cNvSpPr>
          <p:nvPr>
            <p:ph type="title"/>
          </p:nvPr>
        </p:nvSpPr>
        <p:spPr/>
        <p:txBody>
          <a:bodyPr/>
          <a:lstStyle/>
          <a:p>
            <a:r>
              <a:rPr lang="en-US"/>
              <a:t>SCOPE.NOMITS: No actionable mitigations</a:t>
            </a:r>
          </a:p>
        </p:txBody>
      </p:sp>
      <p:sp>
        <p:nvSpPr>
          <p:cNvPr id="4" name="Slide Number Placeholder 3">
            <a:extLst>
              <a:ext uri="{FF2B5EF4-FFF2-40B4-BE49-F238E27FC236}">
                <a16:creationId xmlns:a16="http://schemas.microsoft.com/office/drawing/2014/main" id="{A50A2D99-49B5-6046-B724-82BEFC9D77C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22</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5" name="Table 5">
            <a:extLst>
              <a:ext uri="{FF2B5EF4-FFF2-40B4-BE49-F238E27FC236}">
                <a16:creationId xmlns:a16="http://schemas.microsoft.com/office/drawing/2014/main" id="{794D4DD0-3696-3D02-1588-57A50CFE394C}"/>
              </a:ext>
            </a:extLst>
          </p:cNvPr>
          <p:cNvGraphicFramePr>
            <a:graphicFrameLocks noGrp="1"/>
          </p:cNvGraphicFramePr>
          <p:nvPr>
            <p:extLst>
              <p:ext uri="{D42A27DB-BD31-4B8C-83A1-F6EECF244321}">
                <p14:modId xmlns:p14="http://schemas.microsoft.com/office/powerpoint/2010/main" val="2555233498"/>
              </p:ext>
            </p:extLst>
          </p:nvPr>
        </p:nvGraphicFramePr>
        <p:xfrm>
          <a:off x="685799" y="1028702"/>
          <a:ext cx="7882467" cy="4074160"/>
        </p:xfrm>
        <a:graphic>
          <a:graphicData uri="http://schemas.openxmlformats.org/drawingml/2006/table">
            <a:tbl>
              <a:tblPr firstRow="1" bandRow="1">
                <a:tableStyleId>{5C22544A-7EE6-4342-B048-85BDC9FD1C3A}</a:tableStyleId>
              </a:tblPr>
              <a:tblGrid>
                <a:gridCol w="999068">
                  <a:extLst>
                    <a:ext uri="{9D8B030D-6E8A-4147-A177-3AD203B41FA5}">
                      <a16:colId xmlns:a16="http://schemas.microsoft.com/office/drawing/2014/main" val="2325337791"/>
                    </a:ext>
                  </a:extLst>
                </a:gridCol>
                <a:gridCol w="6883399">
                  <a:extLst>
                    <a:ext uri="{9D8B030D-6E8A-4147-A177-3AD203B41FA5}">
                      <a16:colId xmlns:a16="http://schemas.microsoft.com/office/drawing/2014/main" val="3265689167"/>
                    </a:ext>
                  </a:extLst>
                </a:gridCol>
              </a:tblGrid>
              <a:tr h="370840">
                <a:tc>
                  <a:txBody>
                    <a:bodyPr/>
                    <a:lstStyle/>
                    <a:p>
                      <a:r>
                        <a:rPr lang="en-US" sz="1400"/>
                        <a:t>Field</a:t>
                      </a:r>
                    </a:p>
                  </a:txBody>
                  <a:tcPr/>
                </a:tc>
                <a:tc>
                  <a:txBody>
                    <a:bodyPr/>
                    <a:lstStyle/>
                    <a:p>
                      <a:r>
                        <a:rPr lang="en-US" sz="1400"/>
                        <a:t>Explanation</a:t>
                      </a:r>
                    </a:p>
                  </a:txBody>
                  <a:tcPr/>
                </a:tc>
                <a:extLst>
                  <a:ext uri="{0D108BD9-81ED-4DB2-BD59-A6C34878D82A}">
                    <a16:rowId xmlns:a16="http://schemas.microsoft.com/office/drawing/2014/main" val="2098069883"/>
                  </a:ext>
                </a:extLst>
              </a:tr>
              <a:tr h="370840">
                <a:tc>
                  <a:txBody>
                    <a:bodyPr/>
                    <a:lstStyle/>
                    <a:p>
                      <a:r>
                        <a:rPr lang="en-US" sz="1400"/>
                        <a:t>ID</a:t>
                      </a:r>
                    </a:p>
                  </a:txBody>
                  <a:tcPr/>
                </a:tc>
                <a:tc>
                  <a:txBody>
                    <a:bodyPr/>
                    <a:lstStyle/>
                    <a:p>
                      <a:r>
                        <a:rPr lang="en-US" sz="1400"/>
                        <a:t>SCOPE.NOMITS (orig SCOPE.EX6)</a:t>
                      </a:r>
                    </a:p>
                  </a:txBody>
                  <a:tcPr/>
                </a:tc>
                <a:extLst>
                  <a:ext uri="{0D108BD9-81ED-4DB2-BD59-A6C34878D82A}">
                    <a16:rowId xmlns:a16="http://schemas.microsoft.com/office/drawing/2014/main" val="2337010314"/>
                  </a:ext>
                </a:extLst>
              </a:tr>
              <a:tr h="370840">
                <a:tc>
                  <a:txBody>
                    <a:bodyPr/>
                    <a:lstStyle/>
                    <a:p>
                      <a:r>
                        <a:rPr lang="en-US" sz="1400"/>
                        <a:t>Name</a:t>
                      </a:r>
                    </a:p>
                  </a:txBody>
                  <a:tcPr/>
                </a:tc>
                <a:tc>
                  <a:txBody>
                    <a:bodyPr/>
                    <a:lstStyle/>
                    <a:p>
                      <a:r>
                        <a:rPr lang="en-US" sz="1400"/>
                        <a:t>No actionable mitigations</a:t>
                      </a:r>
                    </a:p>
                  </a:txBody>
                  <a:tcPr/>
                </a:tc>
                <a:extLst>
                  <a:ext uri="{0D108BD9-81ED-4DB2-BD59-A6C34878D82A}">
                    <a16:rowId xmlns:a16="http://schemas.microsoft.com/office/drawing/2014/main" val="3587552230"/>
                  </a:ext>
                </a:extLst>
              </a:tr>
              <a:tr h="370840">
                <a:tc>
                  <a:txBody>
                    <a:bodyPr/>
                    <a:lstStyle/>
                    <a:p>
                      <a:r>
                        <a:rPr lang="en-US" sz="1400"/>
                        <a:t>Desc</a:t>
                      </a:r>
                    </a:p>
                  </a:txBody>
                  <a:tcPr/>
                </a:tc>
                <a:tc>
                  <a:txBody>
                    <a:bodyPr/>
                    <a:lstStyle/>
                    <a:p>
                      <a:r>
                        <a:rPr lang="en-US" sz="1400"/>
                        <a:t>There are no actionable mitigations available to the developer to prevent or reduce the weakness.</a:t>
                      </a:r>
                    </a:p>
                  </a:txBody>
                  <a:tcPr/>
                </a:tc>
                <a:extLst>
                  <a:ext uri="{0D108BD9-81ED-4DB2-BD59-A6C34878D82A}">
                    <a16:rowId xmlns:a16="http://schemas.microsoft.com/office/drawing/2014/main" val="828610550"/>
                  </a:ext>
                </a:extLst>
              </a:tr>
              <a:tr h="370840">
                <a:tc>
                  <a:txBody>
                    <a:bodyPr/>
                    <a:lstStyle/>
                    <a:p>
                      <a:r>
                        <a:rPr lang="en-US" sz="1400"/>
                        <a:t>Rationale</a:t>
                      </a:r>
                    </a:p>
                  </a:txBody>
                  <a:tcPr/>
                </a:tc>
                <a:tc>
                  <a:txBody>
                    <a:bodyPr/>
                    <a:lstStyle/>
                    <a:p>
                      <a:r>
                        <a:rPr lang="en-US" sz="1400"/>
                        <a:t>If a product has a weakness type with no known fixes or mitigations, then the CWE is not useful to the developer / manufacturer, i.e., it is not actionable.</a:t>
                      </a:r>
                    </a:p>
                  </a:txBody>
                  <a:tcPr/>
                </a:tc>
                <a:extLst>
                  <a:ext uri="{0D108BD9-81ED-4DB2-BD59-A6C34878D82A}">
                    <a16:rowId xmlns:a16="http://schemas.microsoft.com/office/drawing/2014/main" val="2985375529"/>
                  </a:ext>
                </a:extLst>
              </a:tr>
              <a:tr h="281275">
                <a:tc>
                  <a:txBody>
                    <a:bodyPr/>
                    <a:lstStyle/>
                    <a:p>
                      <a:r>
                        <a:rPr lang="en-US" sz="1400"/>
                        <a:t>Examples</a:t>
                      </a:r>
                    </a:p>
                  </a:txBody>
                  <a:tcPr/>
                </a:tc>
                <a:tc>
                  <a:txBody>
                    <a:bodyPr/>
                    <a:lstStyle/>
                    <a:p>
                      <a:endParaRPr lang="en-US" sz="1400"/>
                    </a:p>
                  </a:txBody>
                  <a:tcPr/>
                </a:tc>
                <a:extLst>
                  <a:ext uri="{0D108BD9-81ED-4DB2-BD59-A6C34878D82A}">
                    <a16:rowId xmlns:a16="http://schemas.microsoft.com/office/drawing/2014/main" val="2877367363"/>
                  </a:ext>
                </a:extLst>
              </a:tr>
              <a:tr h="370840">
                <a:tc>
                  <a:txBody>
                    <a:bodyPr/>
                    <a:lstStyle/>
                    <a:p>
                      <a:r>
                        <a:rPr lang="en-US" sz="1400"/>
                        <a:t>Resolution</a:t>
                      </a:r>
                    </a:p>
                  </a:txBody>
                  <a:tcPr/>
                </a:tc>
                <a:tc>
                  <a:txBody>
                    <a:bodyPr/>
                    <a:lstStyle/>
                    <a:p>
                      <a:r>
                        <a:rPr lang="en-US" sz="1400"/>
                        <a:t>Submissions will be reviewed on a case-by-case basis, delayed, and possibly cited as examples until this exclusion is finalized after extensive community feedback.</a:t>
                      </a:r>
                    </a:p>
                  </a:txBody>
                  <a:tcPr/>
                </a:tc>
                <a:extLst>
                  <a:ext uri="{0D108BD9-81ED-4DB2-BD59-A6C34878D82A}">
                    <a16:rowId xmlns:a16="http://schemas.microsoft.com/office/drawing/2014/main" val="841215979"/>
                  </a:ext>
                </a:extLst>
              </a:tr>
              <a:tr h="370840">
                <a:tc>
                  <a:txBody>
                    <a:bodyPr/>
                    <a:lstStyle/>
                    <a:p>
                      <a:r>
                        <a:rPr lang="en-US" sz="1400"/>
                        <a:t>Debate</a:t>
                      </a:r>
                    </a:p>
                  </a:txBody>
                  <a:tcPr/>
                </a:tc>
                <a:tc>
                  <a:txBody>
                    <a:bodyPr/>
                    <a:lstStyle/>
                    <a:p>
                      <a:r>
                        <a:rPr lang="en-US" sz="1400"/>
                        <a:t>As of July 2022, there is some community disagreement about this scope exclusion: (1) Developers could avoid the affected functionality altogether.  (2) Weaknesses without mitigations could serve as topics for academic study.</a:t>
                      </a:r>
                    </a:p>
                  </a:txBody>
                  <a:tcPr/>
                </a:tc>
                <a:extLst>
                  <a:ext uri="{0D108BD9-81ED-4DB2-BD59-A6C34878D82A}">
                    <a16:rowId xmlns:a16="http://schemas.microsoft.com/office/drawing/2014/main" val="2918408996"/>
                  </a:ext>
                </a:extLst>
              </a:tr>
              <a:tr h="370840">
                <a:tc>
                  <a:txBody>
                    <a:bodyPr/>
                    <a:lstStyle/>
                    <a:p>
                      <a:r>
                        <a:rPr lang="en-US" sz="1400"/>
                        <a:t>Status</a:t>
                      </a:r>
                    </a:p>
                  </a:txBody>
                  <a:tcPr/>
                </a:tc>
                <a:tc>
                  <a:txBody>
                    <a:bodyPr/>
                    <a:lstStyle/>
                    <a:p>
                      <a:r>
                        <a:rPr lang="en-US" sz="1400"/>
                        <a:t>Proposed</a:t>
                      </a:r>
                    </a:p>
                  </a:txBody>
                  <a:tcPr/>
                </a:tc>
                <a:extLst>
                  <a:ext uri="{0D108BD9-81ED-4DB2-BD59-A6C34878D82A}">
                    <a16:rowId xmlns:a16="http://schemas.microsoft.com/office/drawing/2014/main" val="2588578567"/>
                  </a:ext>
                </a:extLst>
              </a:tr>
            </a:tbl>
          </a:graphicData>
        </a:graphic>
      </p:graphicFrame>
    </p:spTree>
    <p:extLst>
      <p:ext uri="{BB962C8B-B14F-4D97-AF65-F5344CB8AC3E}">
        <p14:creationId xmlns:p14="http://schemas.microsoft.com/office/powerpoint/2010/main" val="404945606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94B9-C075-E225-A477-BFC5703CF232}"/>
              </a:ext>
            </a:extLst>
          </p:cNvPr>
          <p:cNvSpPr>
            <a:spLocks noGrp="1"/>
          </p:cNvSpPr>
          <p:nvPr>
            <p:ph type="title"/>
          </p:nvPr>
        </p:nvSpPr>
        <p:spPr/>
        <p:txBody>
          <a:bodyPr/>
          <a:lstStyle/>
          <a:p>
            <a:r>
              <a:rPr lang="en-US"/>
              <a:t>SCOPE.CUSTREL: Not customer-relevant</a:t>
            </a:r>
          </a:p>
        </p:txBody>
      </p:sp>
      <p:sp>
        <p:nvSpPr>
          <p:cNvPr id="4" name="Slide Number Placeholder 3">
            <a:extLst>
              <a:ext uri="{FF2B5EF4-FFF2-40B4-BE49-F238E27FC236}">
                <a16:creationId xmlns:a16="http://schemas.microsoft.com/office/drawing/2014/main" id="{A50A2D99-49B5-6046-B724-82BEFC9D77C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23</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5" name="Table 5">
            <a:extLst>
              <a:ext uri="{FF2B5EF4-FFF2-40B4-BE49-F238E27FC236}">
                <a16:creationId xmlns:a16="http://schemas.microsoft.com/office/drawing/2014/main" id="{794D4DD0-3696-3D02-1588-57A50CFE394C}"/>
              </a:ext>
            </a:extLst>
          </p:cNvPr>
          <p:cNvGraphicFramePr>
            <a:graphicFrameLocks noGrp="1"/>
          </p:cNvGraphicFramePr>
          <p:nvPr>
            <p:extLst>
              <p:ext uri="{D42A27DB-BD31-4B8C-83A1-F6EECF244321}">
                <p14:modId xmlns:p14="http://schemas.microsoft.com/office/powerpoint/2010/main" val="3898189604"/>
              </p:ext>
            </p:extLst>
          </p:nvPr>
        </p:nvGraphicFramePr>
        <p:xfrm>
          <a:off x="630766" y="972820"/>
          <a:ext cx="7882467" cy="4107490"/>
        </p:xfrm>
        <a:graphic>
          <a:graphicData uri="http://schemas.openxmlformats.org/drawingml/2006/table">
            <a:tbl>
              <a:tblPr firstRow="1" bandRow="1">
                <a:tableStyleId>{5C22544A-7EE6-4342-B048-85BDC9FD1C3A}</a:tableStyleId>
              </a:tblPr>
              <a:tblGrid>
                <a:gridCol w="895884">
                  <a:extLst>
                    <a:ext uri="{9D8B030D-6E8A-4147-A177-3AD203B41FA5}">
                      <a16:colId xmlns:a16="http://schemas.microsoft.com/office/drawing/2014/main" val="2325337791"/>
                    </a:ext>
                  </a:extLst>
                </a:gridCol>
                <a:gridCol w="6986583">
                  <a:extLst>
                    <a:ext uri="{9D8B030D-6E8A-4147-A177-3AD203B41FA5}">
                      <a16:colId xmlns:a16="http://schemas.microsoft.com/office/drawing/2014/main" val="3265689167"/>
                    </a:ext>
                  </a:extLst>
                </a:gridCol>
              </a:tblGrid>
              <a:tr h="358202">
                <a:tc>
                  <a:txBody>
                    <a:bodyPr/>
                    <a:lstStyle/>
                    <a:p>
                      <a:r>
                        <a:rPr lang="en-US" sz="1200"/>
                        <a:t>Field</a:t>
                      </a:r>
                    </a:p>
                  </a:txBody>
                  <a:tcPr/>
                </a:tc>
                <a:tc>
                  <a:txBody>
                    <a:bodyPr/>
                    <a:lstStyle/>
                    <a:p>
                      <a:r>
                        <a:rPr lang="en-US" sz="1200"/>
                        <a:t>Explanation</a:t>
                      </a:r>
                    </a:p>
                  </a:txBody>
                  <a:tcPr/>
                </a:tc>
                <a:extLst>
                  <a:ext uri="{0D108BD9-81ED-4DB2-BD59-A6C34878D82A}">
                    <a16:rowId xmlns:a16="http://schemas.microsoft.com/office/drawing/2014/main" val="2098069883"/>
                  </a:ext>
                </a:extLst>
              </a:tr>
              <a:tr h="358202">
                <a:tc>
                  <a:txBody>
                    <a:bodyPr/>
                    <a:lstStyle/>
                    <a:p>
                      <a:r>
                        <a:rPr lang="en-US" sz="1200"/>
                        <a:t>ID</a:t>
                      </a:r>
                    </a:p>
                  </a:txBody>
                  <a:tcPr/>
                </a:tc>
                <a:tc>
                  <a:txBody>
                    <a:bodyPr/>
                    <a:lstStyle/>
                    <a:p>
                      <a:r>
                        <a:rPr lang="en-US" sz="1200"/>
                        <a:t>SCOPE.CUSTREL (orig SCOPE.EX7)</a:t>
                      </a:r>
                    </a:p>
                  </a:txBody>
                  <a:tcPr/>
                </a:tc>
                <a:extLst>
                  <a:ext uri="{0D108BD9-81ED-4DB2-BD59-A6C34878D82A}">
                    <a16:rowId xmlns:a16="http://schemas.microsoft.com/office/drawing/2014/main" val="2337010314"/>
                  </a:ext>
                </a:extLst>
              </a:tr>
              <a:tr h="358202">
                <a:tc>
                  <a:txBody>
                    <a:bodyPr/>
                    <a:lstStyle/>
                    <a:p>
                      <a:r>
                        <a:rPr lang="en-US" sz="1200"/>
                        <a:t>Name</a:t>
                      </a:r>
                    </a:p>
                  </a:txBody>
                  <a:tcPr/>
                </a:tc>
                <a:tc>
                  <a:txBody>
                    <a:bodyPr/>
                    <a:lstStyle/>
                    <a:p>
                      <a:r>
                        <a:rPr lang="en-US" sz="1200"/>
                        <a:t>Not customer-relevant</a:t>
                      </a:r>
                    </a:p>
                  </a:txBody>
                  <a:tcPr/>
                </a:tc>
                <a:extLst>
                  <a:ext uri="{0D108BD9-81ED-4DB2-BD59-A6C34878D82A}">
                    <a16:rowId xmlns:a16="http://schemas.microsoft.com/office/drawing/2014/main" val="3587552230"/>
                  </a:ext>
                </a:extLst>
              </a:tr>
              <a:tr h="441619">
                <a:tc>
                  <a:txBody>
                    <a:bodyPr/>
                    <a:lstStyle/>
                    <a:p>
                      <a:r>
                        <a:rPr lang="en-US" sz="1200"/>
                        <a:t>Desc</a:t>
                      </a:r>
                    </a:p>
                  </a:txBody>
                  <a:tcPr/>
                </a:tc>
                <a:tc>
                  <a:txBody>
                    <a:bodyPr/>
                    <a:lstStyle/>
                    <a:p>
                      <a:r>
                        <a:rPr lang="en-US" sz="1200"/>
                        <a:t>The issue is not relevant to the threat model or security concerns of the product's owner/operator (i.e., the customer).</a:t>
                      </a:r>
                    </a:p>
                  </a:txBody>
                  <a:tcPr/>
                </a:tc>
                <a:extLst>
                  <a:ext uri="{0D108BD9-81ED-4DB2-BD59-A6C34878D82A}">
                    <a16:rowId xmlns:a16="http://schemas.microsoft.com/office/drawing/2014/main" val="828610550"/>
                  </a:ext>
                </a:extLst>
              </a:tr>
              <a:tr h="618267">
                <a:tc>
                  <a:txBody>
                    <a:bodyPr/>
                    <a:lstStyle/>
                    <a:p>
                      <a:r>
                        <a:rPr lang="en-US" sz="1200"/>
                        <a:t>Rationale</a:t>
                      </a:r>
                    </a:p>
                  </a:txBody>
                  <a:tcPr/>
                </a:tc>
                <a:tc>
                  <a:txBody>
                    <a:bodyPr/>
                    <a:lstStyle/>
                    <a:p>
                      <a:r>
                        <a:rPr lang="en-US" sz="1200"/>
                        <a:t>Traditionally, the focus on publicly-disclosed vulnerabilities has been on products that affect customers. Widening the scope to include non-customer interests would risk creating weaknesses with no relevance to customers who want to acquire secure products.</a:t>
                      </a:r>
                    </a:p>
                  </a:txBody>
                  <a:tcPr/>
                </a:tc>
                <a:extLst>
                  <a:ext uri="{0D108BD9-81ED-4DB2-BD59-A6C34878D82A}">
                    <a16:rowId xmlns:a16="http://schemas.microsoft.com/office/drawing/2014/main" val="2985375529"/>
                  </a:ext>
                </a:extLst>
              </a:tr>
              <a:tr h="358202">
                <a:tc>
                  <a:txBody>
                    <a:bodyPr/>
                    <a:lstStyle/>
                    <a:p>
                      <a:r>
                        <a:rPr lang="en-US" sz="1200"/>
                        <a:t>Examples</a:t>
                      </a:r>
                    </a:p>
                  </a:txBody>
                  <a:tcPr/>
                </a:tc>
                <a:tc>
                  <a:txBody>
                    <a:bodyPr/>
                    <a:lstStyle/>
                    <a:p>
                      <a:endParaRPr lang="en-US" sz="1200"/>
                    </a:p>
                  </a:txBody>
                  <a:tcPr/>
                </a:tc>
                <a:extLst>
                  <a:ext uri="{0D108BD9-81ED-4DB2-BD59-A6C34878D82A}">
                    <a16:rowId xmlns:a16="http://schemas.microsoft.com/office/drawing/2014/main" val="2877367363"/>
                  </a:ext>
                </a:extLst>
              </a:tr>
              <a:tr h="441619">
                <a:tc>
                  <a:txBody>
                    <a:bodyPr/>
                    <a:lstStyle/>
                    <a:p>
                      <a:r>
                        <a:rPr lang="en-US" sz="1200"/>
                        <a:t>Resolution</a:t>
                      </a:r>
                    </a:p>
                  </a:txBody>
                  <a:tcPr/>
                </a:tc>
                <a:tc>
                  <a:txBody>
                    <a:bodyPr/>
                    <a:lstStyle/>
                    <a:p>
                      <a:r>
                        <a:rPr lang="en-US" sz="1200"/>
                        <a:t>Submissions will be reviewed on a case-by-case basis, delayed, and possibly cited as examples until this exclusion is finalized after extensive community feedback.</a:t>
                      </a:r>
                    </a:p>
                  </a:txBody>
                  <a:tcPr/>
                </a:tc>
                <a:extLst>
                  <a:ext uri="{0D108BD9-81ED-4DB2-BD59-A6C34878D82A}">
                    <a16:rowId xmlns:a16="http://schemas.microsoft.com/office/drawing/2014/main" val="841215979"/>
                  </a:ext>
                </a:extLst>
              </a:tr>
              <a:tr h="736032">
                <a:tc>
                  <a:txBody>
                    <a:bodyPr/>
                    <a:lstStyle/>
                    <a:p>
                      <a:r>
                        <a:rPr lang="en-US" sz="1200"/>
                        <a:t>Debate</a:t>
                      </a:r>
                    </a:p>
                  </a:txBody>
                  <a:tcPr/>
                </a:tc>
                <a:tc>
                  <a:txBody>
                    <a:bodyPr/>
                    <a:lstStyle/>
                    <a:p>
                      <a:r>
                        <a:rPr lang="en-US" sz="1100"/>
                        <a:t>As of July 2022, this there is some community disagreement about this scope exclusion.  Customers are not the only participants within the ecosystem, and concerns such as Intellectual Property violations have clear financial implications for vendors if compromised. If not handled carefully, allowing CWEs in this area could cause conflicts; e.g., if a CWE is created that a product doesn't obscure its code enough, that CWE would apply to all open source products.</a:t>
                      </a:r>
                    </a:p>
                  </a:txBody>
                  <a:tcPr/>
                </a:tc>
                <a:extLst>
                  <a:ext uri="{0D108BD9-81ED-4DB2-BD59-A6C34878D82A}">
                    <a16:rowId xmlns:a16="http://schemas.microsoft.com/office/drawing/2014/main" val="2918408996"/>
                  </a:ext>
                </a:extLst>
              </a:tr>
              <a:tr h="358202">
                <a:tc>
                  <a:txBody>
                    <a:bodyPr/>
                    <a:lstStyle/>
                    <a:p>
                      <a:r>
                        <a:rPr lang="en-US" sz="1200"/>
                        <a:t>Status</a:t>
                      </a:r>
                    </a:p>
                  </a:txBody>
                  <a:tcPr/>
                </a:tc>
                <a:tc>
                  <a:txBody>
                    <a:bodyPr/>
                    <a:lstStyle/>
                    <a:p>
                      <a:r>
                        <a:rPr lang="en-US" sz="1200"/>
                        <a:t>Proposed</a:t>
                      </a:r>
                    </a:p>
                  </a:txBody>
                  <a:tcPr/>
                </a:tc>
                <a:extLst>
                  <a:ext uri="{0D108BD9-81ED-4DB2-BD59-A6C34878D82A}">
                    <a16:rowId xmlns:a16="http://schemas.microsoft.com/office/drawing/2014/main" val="2588578567"/>
                  </a:ext>
                </a:extLst>
              </a:tr>
            </a:tbl>
          </a:graphicData>
        </a:graphic>
      </p:graphicFrame>
    </p:spTree>
    <p:extLst>
      <p:ext uri="{BB962C8B-B14F-4D97-AF65-F5344CB8AC3E}">
        <p14:creationId xmlns:p14="http://schemas.microsoft.com/office/powerpoint/2010/main" val="159057791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94B9-C075-E225-A477-BFC5703CF232}"/>
              </a:ext>
            </a:extLst>
          </p:cNvPr>
          <p:cNvSpPr>
            <a:spLocks noGrp="1"/>
          </p:cNvSpPr>
          <p:nvPr>
            <p:ph type="title"/>
          </p:nvPr>
        </p:nvSpPr>
        <p:spPr/>
        <p:txBody>
          <a:bodyPr/>
          <a:lstStyle/>
          <a:p>
            <a:r>
              <a:rPr lang="en-US"/>
              <a:t>SCOPE.CONFLICT: Conflict with other weaknesses</a:t>
            </a:r>
          </a:p>
        </p:txBody>
      </p:sp>
      <p:sp>
        <p:nvSpPr>
          <p:cNvPr id="4" name="Slide Number Placeholder 3">
            <a:extLst>
              <a:ext uri="{FF2B5EF4-FFF2-40B4-BE49-F238E27FC236}">
                <a16:creationId xmlns:a16="http://schemas.microsoft.com/office/drawing/2014/main" id="{A50A2D99-49B5-6046-B724-82BEFC9D77C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24</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5" name="Table 5">
            <a:extLst>
              <a:ext uri="{FF2B5EF4-FFF2-40B4-BE49-F238E27FC236}">
                <a16:creationId xmlns:a16="http://schemas.microsoft.com/office/drawing/2014/main" id="{794D4DD0-3696-3D02-1588-57A50CFE394C}"/>
              </a:ext>
            </a:extLst>
          </p:cNvPr>
          <p:cNvGraphicFramePr>
            <a:graphicFrameLocks noGrp="1"/>
          </p:cNvGraphicFramePr>
          <p:nvPr>
            <p:extLst>
              <p:ext uri="{D42A27DB-BD31-4B8C-83A1-F6EECF244321}">
                <p14:modId xmlns:p14="http://schemas.microsoft.com/office/powerpoint/2010/main" val="3004341556"/>
              </p:ext>
            </p:extLst>
          </p:nvPr>
        </p:nvGraphicFramePr>
        <p:xfrm>
          <a:off x="462336" y="880161"/>
          <a:ext cx="8427541" cy="4327606"/>
        </p:xfrm>
        <a:graphic>
          <a:graphicData uri="http://schemas.openxmlformats.org/drawingml/2006/table">
            <a:tbl>
              <a:tblPr firstRow="1" bandRow="1">
                <a:tableStyleId>{5C22544A-7EE6-4342-B048-85BDC9FD1C3A}</a:tableStyleId>
              </a:tblPr>
              <a:tblGrid>
                <a:gridCol w="1068154">
                  <a:extLst>
                    <a:ext uri="{9D8B030D-6E8A-4147-A177-3AD203B41FA5}">
                      <a16:colId xmlns:a16="http://schemas.microsoft.com/office/drawing/2014/main" val="2325337791"/>
                    </a:ext>
                  </a:extLst>
                </a:gridCol>
                <a:gridCol w="7359387">
                  <a:extLst>
                    <a:ext uri="{9D8B030D-6E8A-4147-A177-3AD203B41FA5}">
                      <a16:colId xmlns:a16="http://schemas.microsoft.com/office/drawing/2014/main" val="3265689167"/>
                    </a:ext>
                  </a:extLst>
                </a:gridCol>
              </a:tblGrid>
              <a:tr h="370840">
                <a:tc>
                  <a:txBody>
                    <a:bodyPr/>
                    <a:lstStyle/>
                    <a:p>
                      <a:r>
                        <a:rPr lang="en-US" sz="1200"/>
                        <a:t>Field</a:t>
                      </a:r>
                    </a:p>
                  </a:txBody>
                  <a:tcPr/>
                </a:tc>
                <a:tc>
                  <a:txBody>
                    <a:bodyPr/>
                    <a:lstStyle/>
                    <a:p>
                      <a:r>
                        <a:rPr lang="en-US" sz="1200"/>
                        <a:t>Explanation</a:t>
                      </a:r>
                    </a:p>
                  </a:txBody>
                  <a:tcPr/>
                </a:tc>
                <a:extLst>
                  <a:ext uri="{0D108BD9-81ED-4DB2-BD59-A6C34878D82A}">
                    <a16:rowId xmlns:a16="http://schemas.microsoft.com/office/drawing/2014/main" val="2098069883"/>
                  </a:ext>
                </a:extLst>
              </a:tr>
              <a:tr h="294086">
                <a:tc>
                  <a:txBody>
                    <a:bodyPr/>
                    <a:lstStyle/>
                    <a:p>
                      <a:r>
                        <a:rPr lang="en-US" sz="1200"/>
                        <a:t>ID</a:t>
                      </a:r>
                    </a:p>
                  </a:txBody>
                  <a:tcPr/>
                </a:tc>
                <a:tc>
                  <a:txBody>
                    <a:bodyPr/>
                    <a:lstStyle/>
                    <a:p>
                      <a:r>
                        <a:rPr lang="en-US" sz="1200"/>
                        <a:t>SCOPE.CONFLICT (orig SCOPE.EX8)</a:t>
                      </a:r>
                    </a:p>
                  </a:txBody>
                  <a:tcPr/>
                </a:tc>
                <a:extLst>
                  <a:ext uri="{0D108BD9-81ED-4DB2-BD59-A6C34878D82A}">
                    <a16:rowId xmlns:a16="http://schemas.microsoft.com/office/drawing/2014/main" val="2337010314"/>
                  </a:ext>
                </a:extLst>
              </a:tr>
              <a:tr h="262393">
                <a:tc>
                  <a:txBody>
                    <a:bodyPr/>
                    <a:lstStyle/>
                    <a:p>
                      <a:r>
                        <a:rPr lang="en-US" sz="1200"/>
                        <a:t>Name</a:t>
                      </a:r>
                    </a:p>
                  </a:txBody>
                  <a:tcPr/>
                </a:tc>
                <a:tc>
                  <a:txBody>
                    <a:bodyPr/>
                    <a:lstStyle/>
                    <a:p>
                      <a:r>
                        <a:rPr lang="en-US" sz="1200"/>
                        <a:t>Conflict with other weaknesses</a:t>
                      </a:r>
                    </a:p>
                  </a:txBody>
                  <a:tcPr/>
                </a:tc>
                <a:extLst>
                  <a:ext uri="{0D108BD9-81ED-4DB2-BD59-A6C34878D82A}">
                    <a16:rowId xmlns:a16="http://schemas.microsoft.com/office/drawing/2014/main" val="3587552230"/>
                  </a:ext>
                </a:extLst>
              </a:tr>
              <a:tr h="370840">
                <a:tc>
                  <a:txBody>
                    <a:bodyPr/>
                    <a:lstStyle/>
                    <a:p>
                      <a:r>
                        <a:rPr lang="en-US" sz="1200"/>
                        <a:t>Desc</a:t>
                      </a:r>
                    </a:p>
                  </a:txBody>
                  <a:tcPr/>
                </a:tc>
                <a:tc>
                  <a:txBody>
                    <a:bodyPr/>
                    <a:lstStyle/>
                    <a:p>
                      <a:r>
                        <a:rPr lang="en-US" sz="1200"/>
                        <a:t>The issue directly conflicts with other CWE entries, e.g., "X is bad“ in one CWE, and "Y is bad so do X instead" in another CWE.</a:t>
                      </a:r>
                    </a:p>
                  </a:txBody>
                  <a:tcPr/>
                </a:tc>
                <a:extLst>
                  <a:ext uri="{0D108BD9-81ED-4DB2-BD59-A6C34878D82A}">
                    <a16:rowId xmlns:a16="http://schemas.microsoft.com/office/drawing/2014/main" val="828610550"/>
                  </a:ext>
                </a:extLst>
              </a:tr>
              <a:tr h="370840">
                <a:tc>
                  <a:txBody>
                    <a:bodyPr/>
                    <a:lstStyle/>
                    <a:p>
                      <a:r>
                        <a:rPr lang="en-US" sz="1200"/>
                        <a:t>Rationale</a:t>
                      </a:r>
                    </a:p>
                  </a:txBody>
                  <a:tcPr/>
                </a:tc>
                <a:tc>
                  <a:txBody>
                    <a:bodyPr/>
                    <a:lstStyle/>
                    <a:p>
                      <a:r>
                        <a:rPr lang="en-US" sz="1200"/>
                        <a:t>Directly-conflicting CWE entries can cause user confusion and/or suggests some lack of agreement as to what constitutes “secure” products.</a:t>
                      </a:r>
                    </a:p>
                  </a:txBody>
                  <a:tcPr/>
                </a:tc>
                <a:extLst>
                  <a:ext uri="{0D108BD9-81ED-4DB2-BD59-A6C34878D82A}">
                    <a16:rowId xmlns:a16="http://schemas.microsoft.com/office/drawing/2014/main" val="2985375529"/>
                  </a:ext>
                </a:extLst>
              </a:tr>
              <a:tr h="218661">
                <a:tc>
                  <a:txBody>
                    <a:bodyPr/>
                    <a:lstStyle/>
                    <a:p>
                      <a:r>
                        <a:rPr lang="en-US" sz="1200"/>
                        <a:t>Examples</a:t>
                      </a:r>
                    </a:p>
                  </a:txBody>
                  <a:tcPr/>
                </a:tc>
                <a:tc>
                  <a:txBody>
                    <a:bodyPr/>
                    <a:lstStyle/>
                    <a:p>
                      <a:endParaRPr lang="en-US" sz="1200"/>
                    </a:p>
                  </a:txBody>
                  <a:tcPr/>
                </a:tc>
                <a:extLst>
                  <a:ext uri="{0D108BD9-81ED-4DB2-BD59-A6C34878D82A}">
                    <a16:rowId xmlns:a16="http://schemas.microsoft.com/office/drawing/2014/main" val="2877367363"/>
                  </a:ext>
                </a:extLst>
              </a:tr>
              <a:tr h="370840">
                <a:tc>
                  <a:txBody>
                    <a:bodyPr/>
                    <a:lstStyle/>
                    <a:p>
                      <a:r>
                        <a:rPr lang="en-US" sz="1200"/>
                        <a:t>Resolution</a:t>
                      </a:r>
                    </a:p>
                  </a:txBody>
                  <a:tcPr/>
                </a:tc>
                <a:tc>
                  <a:txBody>
                    <a:bodyPr/>
                    <a:lstStyle/>
                    <a:p>
                      <a:r>
                        <a:rPr lang="en-US" sz="1200"/>
                        <a:t>The submission might be rejected unless it reveals some other problems with existing CWE content, which might prevent it from progressing to later stages until the existing CWE issues can be addressed satisfactorily.</a:t>
                      </a:r>
                    </a:p>
                  </a:txBody>
                  <a:tcPr/>
                </a:tc>
                <a:extLst>
                  <a:ext uri="{0D108BD9-81ED-4DB2-BD59-A6C34878D82A}">
                    <a16:rowId xmlns:a16="http://schemas.microsoft.com/office/drawing/2014/main" val="841215979"/>
                  </a:ext>
                </a:extLst>
              </a:tr>
              <a:tr h="370840">
                <a:tc>
                  <a:txBody>
                    <a:bodyPr/>
                    <a:lstStyle/>
                    <a:p>
                      <a:r>
                        <a:rPr lang="en-US" sz="1200"/>
                        <a:t>Debate</a:t>
                      </a:r>
                    </a:p>
                  </a:txBody>
                  <a:tcPr/>
                </a:tc>
                <a:tc>
                  <a:txBody>
                    <a:bodyPr/>
                    <a:lstStyle/>
                    <a:p>
                      <a:r>
                        <a:rPr lang="en-US" sz="1050"/>
                        <a:t>As of July 2022, one area of active debate involves the desire of some community members for CWE to include weaknesses for code/logic that can be easily reverse-engineered (note that this is also affected by SCOPE.CUSTREL). If CWE covers a concern that effectively promotes code obfuscation (i.e., says that it's too easy to extract the real code/logic), this could be seen to directly conflict with CWE-656: Reliance on Security Through Obscurity, which effectively follows Kerckhoff's principle that "holds that a cryptosystem should be secure, even if everything about the system, except the key, is public knowledge." As another example, in 2021, members of the CWE-Research list discussed older CWE entries related to password aging that directly implied that password aging was an important capability, but the modern belief is that password aging should be unnecessary. Yet, creation of a new entry such as "Reliance on Password Aging" would conflict with the original CWE entries and any products that still rely on passwords.</a:t>
                      </a:r>
                    </a:p>
                  </a:txBody>
                  <a:tcPr/>
                </a:tc>
                <a:extLst>
                  <a:ext uri="{0D108BD9-81ED-4DB2-BD59-A6C34878D82A}">
                    <a16:rowId xmlns:a16="http://schemas.microsoft.com/office/drawing/2014/main" val="2918408996"/>
                  </a:ext>
                </a:extLst>
              </a:tr>
              <a:tr h="370840">
                <a:tc>
                  <a:txBody>
                    <a:bodyPr/>
                    <a:lstStyle/>
                    <a:p>
                      <a:r>
                        <a:rPr lang="en-US" sz="1200"/>
                        <a:t>Status</a:t>
                      </a:r>
                    </a:p>
                  </a:txBody>
                  <a:tcPr/>
                </a:tc>
                <a:tc>
                  <a:txBody>
                    <a:bodyPr/>
                    <a:lstStyle/>
                    <a:p>
                      <a:r>
                        <a:rPr lang="en-US" sz="1200"/>
                        <a:t>Proposed</a:t>
                      </a:r>
                    </a:p>
                  </a:txBody>
                  <a:tcPr/>
                </a:tc>
                <a:extLst>
                  <a:ext uri="{0D108BD9-81ED-4DB2-BD59-A6C34878D82A}">
                    <a16:rowId xmlns:a16="http://schemas.microsoft.com/office/drawing/2014/main" val="2588578567"/>
                  </a:ext>
                </a:extLst>
              </a:tr>
            </a:tbl>
          </a:graphicData>
        </a:graphic>
      </p:graphicFrame>
    </p:spTree>
    <p:extLst>
      <p:ext uri="{BB962C8B-B14F-4D97-AF65-F5344CB8AC3E}">
        <p14:creationId xmlns:p14="http://schemas.microsoft.com/office/powerpoint/2010/main" val="290183731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5F94B9-C075-E225-A477-BFC5703CF232}"/>
              </a:ext>
            </a:extLst>
          </p:cNvPr>
          <p:cNvSpPr>
            <a:spLocks noGrp="1"/>
          </p:cNvSpPr>
          <p:nvPr>
            <p:ph type="title"/>
          </p:nvPr>
        </p:nvSpPr>
        <p:spPr/>
        <p:txBody>
          <a:bodyPr/>
          <a:lstStyle/>
          <a:p>
            <a:r>
              <a:rPr lang="en-US"/>
              <a:t>SCOPE.NOSEC: Not security-related</a:t>
            </a:r>
          </a:p>
        </p:txBody>
      </p:sp>
      <p:sp>
        <p:nvSpPr>
          <p:cNvPr id="4" name="Slide Number Placeholder 3">
            <a:extLst>
              <a:ext uri="{FF2B5EF4-FFF2-40B4-BE49-F238E27FC236}">
                <a16:creationId xmlns:a16="http://schemas.microsoft.com/office/drawing/2014/main" id="{A50A2D99-49B5-6046-B724-82BEFC9D77C6}"/>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25</a:t>
            </a:fld>
            <a:r>
              <a:rPr lang="en-US">
                <a:latin typeface="Arial" pitchFamily="34" charset="0"/>
              </a:rPr>
              <a:t> |</a:t>
            </a:r>
            <a:r>
              <a:rPr lang="en-US">
                <a:latin typeface="Arial" pitchFamily="34" charset="0"/>
                <a:ea typeface="Verdana" pitchFamily="34" charset="0"/>
                <a:cs typeface="Verdana" pitchFamily="34" charset="0"/>
              </a:rPr>
              <a:t> </a:t>
            </a:r>
          </a:p>
        </p:txBody>
      </p:sp>
      <p:graphicFrame>
        <p:nvGraphicFramePr>
          <p:cNvPr id="5" name="Table 5">
            <a:extLst>
              <a:ext uri="{FF2B5EF4-FFF2-40B4-BE49-F238E27FC236}">
                <a16:creationId xmlns:a16="http://schemas.microsoft.com/office/drawing/2014/main" id="{794D4DD0-3696-3D02-1588-57A50CFE394C}"/>
              </a:ext>
            </a:extLst>
          </p:cNvPr>
          <p:cNvGraphicFramePr>
            <a:graphicFrameLocks noGrp="1"/>
          </p:cNvGraphicFramePr>
          <p:nvPr>
            <p:extLst>
              <p:ext uri="{D42A27DB-BD31-4B8C-83A1-F6EECF244321}">
                <p14:modId xmlns:p14="http://schemas.microsoft.com/office/powerpoint/2010/main" val="1316376872"/>
              </p:ext>
            </p:extLst>
          </p:nvPr>
        </p:nvGraphicFramePr>
        <p:xfrm>
          <a:off x="630766" y="972820"/>
          <a:ext cx="7882467" cy="3985570"/>
        </p:xfrm>
        <a:graphic>
          <a:graphicData uri="http://schemas.openxmlformats.org/drawingml/2006/table">
            <a:tbl>
              <a:tblPr firstRow="1" bandRow="1">
                <a:tableStyleId>{5C22544A-7EE6-4342-B048-85BDC9FD1C3A}</a:tableStyleId>
              </a:tblPr>
              <a:tblGrid>
                <a:gridCol w="895884">
                  <a:extLst>
                    <a:ext uri="{9D8B030D-6E8A-4147-A177-3AD203B41FA5}">
                      <a16:colId xmlns:a16="http://schemas.microsoft.com/office/drawing/2014/main" val="2325337791"/>
                    </a:ext>
                  </a:extLst>
                </a:gridCol>
                <a:gridCol w="6986583">
                  <a:extLst>
                    <a:ext uri="{9D8B030D-6E8A-4147-A177-3AD203B41FA5}">
                      <a16:colId xmlns:a16="http://schemas.microsoft.com/office/drawing/2014/main" val="3265689167"/>
                    </a:ext>
                  </a:extLst>
                </a:gridCol>
              </a:tblGrid>
              <a:tr h="358202">
                <a:tc>
                  <a:txBody>
                    <a:bodyPr/>
                    <a:lstStyle/>
                    <a:p>
                      <a:r>
                        <a:rPr lang="en-US" sz="1200"/>
                        <a:t>Field</a:t>
                      </a:r>
                    </a:p>
                  </a:txBody>
                  <a:tcPr/>
                </a:tc>
                <a:tc>
                  <a:txBody>
                    <a:bodyPr/>
                    <a:lstStyle/>
                    <a:p>
                      <a:r>
                        <a:rPr lang="en-US" sz="1200"/>
                        <a:t>Explanation</a:t>
                      </a:r>
                    </a:p>
                  </a:txBody>
                  <a:tcPr/>
                </a:tc>
                <a:extLst>
                  <a:ext uri="{0D108BD9-81ED-4DB2-BD59-A6C34878D82A}">
                    <a16:rowId xmlns:a16="http://schemas.microsoft.com/office/drawing/2014/main" val="2098069883"/>
                  </a:ext>
                </a:extLst>
              </a:tr>
              <a:tr h="358202">
                <a:tc>
                  <a:txBody>
                    <a:bodyPr/>
                    <a:lstStyle/>
                    <a:p>
                      <a:r>
                        <a:rPr lang="en-US" sz="1200"/>
                        <a:t>ID</a:t>
                      </a:r>
                    </a:p>
                  </a:txBody>
                  <a:tcPr/>
                </a:tc>
                <a:tc>
                  <a:txBody>
                    <a:bodyPr/>
                    <a:lstStyle/>
                    <a:p>
                      <a:r>
                        <a:rPr lang="en-US" sz="1200"/>
                        <a:t>SCOPE.NOSEC (</a:t>
                      </a:r>
                      <a:r>
                        <a:rPr lang="en-US" sz="1200" err="1"/>
                        <a:t>orig</a:t>
                      </a:r>
                      <a:r>
                        <a:rPr lang="en-US" sz="1200"/>
                        <a:t> SCOPE.EX9)</a:t>
                      </a:r>
                    </a:p>
                  </a:txBody>
                  <a:tcPr/>
                </a:tc>
                <a:extLst>
                  <a:ext uri="{0D108BD9-81ED-4DB2-BD59-A6C34878D82A}">
                    <a16:rowId xmlns:a16="http://schemas.microsoft.com/office/drawing/2014/main" val="2337010314"/>
                  </a:ext>
                </a:extLst>
              </a:tr>
              <a:tr h="358202">
                <a:tc>
                  <a:txBody>
                    <a:bodyPr/>
                    <a:lstStyle/>
                    <a:p>
                      <a:r>
                        <a:rPr lang="en-US" sz="1200"/>
                        <a:t>Name</a:t>
                      </a:r>
                    </a:p>
                  </a:txBody>
                  <a:tcPr/>
                </a:tc>
                <a:tc>
                  <a:txBody>
                    <a:bodyPr/>
                    <a:lstStyle/>
                    <a:p>
                      <a:r>
                        <a:rPr lang="en-US" sz="1200"/>
                        <a:t>Not security-related</a:t>
                      </a:r>
                    </a:p>
                  </a:txBody>
                  <a:tcPr/>
                </a:tc>
                <a:extLst>
                  <a:ext uri="{0D108BD9-81ED-4DB2-BD59-A6C34878D82A}">
                    <a16:rowId xmlns:a16="http://schemas.microsoft.com/office/drawing/2014/main" val="3587552230"/>
                  </a:ext>
                </a:extLst>
              </a:tr>
              <a:tr h="441619">
                <a:tc>
                  <a:txBody>
                    <a:bodyPr/>
                    <a:lstStyle/>
                    <a:p>
                      <a:r>
                        <a:rPr lang="en-US" sz="1200"/>
                        <a:t>Desc</a:t>
                      </a:r>
                    </a:p>
                  </a:txBody>
                  <a:tcPr/>
                </a:tc>
                <a:tc>
                  <a:txBody>
                    <a:bodyPr/>
                    <a:lstStyle/>
                    <a:p>
                      <a:r>
                        <a:rPr lang="en-US" sz="1200"/>
                        <a:t>The issue is solely concerned with safety or reliability and is not related to security. Clarification on privacy: if an issue is related to desires for access control or preservation of confidentiality, it is within scope of "security".</a:t>
                      </a:r>
                    </a:p>
                  </a:txBody>
                  <a:tcPr/>
                </a:tc>
                <a:extLst>
                  <a:ext uri="{0D108BD9-81ED-4DB2-BD59-A6C34878D82A}">
                    <a16:rowId xmlns:a16="http://schemas.microsoft.com/office/drawing/2014/main" val="828610550"/>
                  </a:ext>
                </a:extLst>
              </a:tr>
              <a:tr h="618267">
                <a:tc>
                  <a:txBody>
                    <a:bodyPr/>
                    <a:lstStyle/>
                    <a:p>
                      <a:r>
                        <a:rPr lang="en-US" sz="1200"/>
                        <a:t>Rationale</a:t>
                      </a:r>
                    </a:p>
                  </a:txBody>
                  <a:tcPr/>
                </a:tc>
                <a:tc>
                  <a:txBody>
                    <a:bodyPr/>
                    <a:lstStyle/>
                    <a:p>
                      <a:r>
                        <a:rPr lang="en-US" sz="1200"/>
                        <a:t>Many aspects of industrial safety, such as correct electric shielding and insulation, do not affect security. There are many safety-focused standards throughout different industries, and expanding CWE's scope to include safety-only issues would limits utility to most current users.</a:t>
                      </a:r>
                    </a:p>
                  </a:txBody>
                  <a:tcPr/>
                </a:tc>
                <a:extLst>
                  <a:ext uri="{0D108BD9-81ED-4DB2-BD59-A6C34878D82A}">
                    <a16:rowId xmlns:a16="http://schemas.microsoft.com/office/drawing/2014/main" val="2985375529"/>
                  </a:ext>
                </a:extLst>
              </a:tr>
              <a:tr h="358202">
                <a:tc>
                  <a:txBody>
                    <a:bodyPr/>
                    <a:lstStyle/>
                    <a:p>
                      <a:r>
                        <a:rPr lang="en-US" sz="1200"/>
                        <a:t>Examples</a:t>
                      </a:r>
                    </a:p>
                  </a:txBody>
                  <a:tcPr/>
                </a:tc>
                <a:tc>
                  <a:txBody>
                    <a:bodyPr/>
                    <a:lstStyle/>
                    <a:p>
                      <a:endParaRPr lang="en-US" sz="1200"/>
                    </a:p>
                  </a:txBody>
                  <a:tcPr/>
                </a:tc>
                <a:extLst>
                  <a:ext uri="{0D108BD9-81ED-4DB2-BD59-A6C34878D82A}">
                    <a16:rowId xmlns:a16="http://schemas.microsoft.com/office/drawing/2014/main" val="2877367363"/>
                  </a:ext>
                </a:extLst>
              </a:tr>
              <a:tr h="441619">
                <a:tc>
                  <a:txBody>
                    <a:bodyPr/>
                    <a:lstStyle/>
                    <a:p>
                      <a:r>
                        <a:rPr lang="en-US" sz="1200"/>
                        <a:t>Resolution</a:t>
                      </a:r>
                    </a:p>
                  </a:txBody>
                  <a:tcPr/>
                </a:tc>
                <a:tc>
                  <a:txBody>
                    <a:bodyPr/>
                    <a:lstStyle/>
                    <a:p>
                      <a:r>
                        <a:rPr lang="en-US" sz="1200"/>
                        <a:t>Submissions will be reviewed on a case-by-case basis, delayed, and possibly cited as examples until this exclusion is finalized after extensive community feedback.</a:t>
                      </a:r>
                    </a:p>
                  </a:txBody>
                  <a:tcPr/>
                </a:tc>
                <a:extLst>
                  <a:ext uri="{0D108BD9-81ED-4DB2-BD59-A6C34878D82A}">
                    <a16:rowId xmlns:a16="http://schemas.microsoft.com/office/drawing/2014/main" val="841215979"/>
                  </a:ext>
                </a:extLst>
              </a:tr>
              <a:tr h="444915">
                <a:tc>
                  <a:txBody>
                    <a:bodyPr/>
                    <a:lstStyle/>
                    <a:p>
                      <a:r>
                        <a:rPr lang="en-US" sz="1200"/>
                        <a:t>Debate</a:t>
                      </a:r>
                    </a:p>
                  </a:txBody>
                  <a:tcPr/>
                </a:tc>
                <a:tc>
                  <a:txBody>
                    <a:bodyPr/>
                    <a:lstStyle/>
                    <a:p>
                      <a:r>
                        <a:rPr lang="en-US" sz="1200"/>
                        <a:t>As of July 2022, it is suspected that there will be some community</a:t>
                      </a:r>
                    </a:p>
                    <a:p>
                      <a:r>
                        <a:rPr lang="en-US" sz="1200"/>
                        <a:t>disagreement about this scope exclusion.</a:t>
                      </a:r>
                    </a:p>
                  </a:txBody>
                  <a:tcPr/>
                </a:tc>
                <a:extLst>
                  <a:ext uri="{0D108BD9-81ED-4DB2-BD59-A6C34878D82A}">
                    <a16:rowId xmlns:a16="http://schemas.microsoft.com/office/drawing/2014/main" val="2918408996"/>
                  </a:ext>
                </a:extLst>
              </a:tr>
              <a:tr h="358202">
                <a:tc>
                  <a:txBody>
                    <a:bodyPr/>
                    <a:lstStyle/>
                    <a:p>
                      <a:r>
                        <a:rPr lang="en-US" sz="1200"/>
                        <a:t>Status</a:t>
                      </a:r>
                    </a:p>
                  </a:txBody>
                  <a:tcPr/>
                </a:tc>
                <a:tc>
                  <a:txBody>
                    <a:bodyPr/>
                    <a:lstStyle/>
                    <a:p>
                      <a:r>
                        <a:rPr lang="en-US" sz="1200"/>
                        <a:t>Proposed</a:t>
                      </a:r>
                    </a:p>
                  </a:txBody>
                  <a:tcPr/>
                </a:tc>
                <a:extLst>
                  <a:ext uri="{0D108BD9-81ED-4DB2-BD59-A6C34878D82A}">
                    <a16:rowId xmlns:a16="http://schemas.microsoft.com/office/drawing/2014/main" val="2588578567"/>
                  </a:ext>
                </a:extLst>
              </a:tr>
            </a:tbl>
          </a:graphicData>
        </a:graphic>
      </p:graphicFrame>
    </p:spTree>
    <p:extLst>
      <p:ext uri="{BB962C8B-B14F-4D97-AF65-F5344CB8AC3E}">
        <p14:creationId xmlns:p14="http://schemas.microsoft.com/office/powerpoint/2010/main" val="214728315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B5F71-18E3-A9E3-0252-F5CFCB3FE84E}"/>
              </a:ext>
            </a:extLst>
          </p:cNvPr>
          <p:cNvSpPr>
            <a:spLocks noGrp="1"/>
          </p:cNvSpPr>
          <p:nvPr>
            <p:ph type="title"/>
          </p:nvPr>
        </p:nvSpPr>
        <p:spPr/>
        <p:txBody>
          <a:bodyPr/>
          <a:lstStyle/>
          <a:p>
            <a:r>
              <a:rPr lang="en-US"/>
              <a:t>Scope Exclusions – Next Steps</a:t>
            </a:r>
          </a:p>
        </p:txBody>
      </p:sp>
      <p:sp>
        <p:nvSpPr>
          <p:cNvPr id="3" name="Content Placeholder 2">
            <a:extLst>
              <a:ext uri="{FF2B5EF4-FFF2-40B4-BE49-F238E27FC236}">
                <a16:creationId xmlns:a16="http://schemas.microsoft.com/office/drawing/2014/main" id="{6E9FADFF-AABF-0A22-AF9C-7EEB6D078C6B}"/>
              </a:ext>
            </a:extLst>
          </p:cNvPr>
          <p:cNvSpPr>
            <a:spLocks noGrp="1"/>
          </p:cNvSpPr>
          <p:nvPr>
            <p:ph idx="1"/>
          </p:nvPr>
        </p:nvSpPr>
        <p:spPr/>
        <p:txBody>
          <a:bodyPr/>
          <a:lstStyle/>
          <a:p>
            <a:r>
              <a:rPr lang="en-US"/>
              <a:t>In Progress</a:t>
            </a:r>
          </a:p>
          <a:p>
            <a:pPr lvl="1"/>
            <a:r>
              <a:rPr lang="en-US"/>
              <a:t>Improve the phrasing</a:t>
            </a:r>
          </a:p>
          <a:p>
            <a:pPr lvl="1"/>
            <a:r>
              <a:rPr lang="en-US"/>
              <a:t>Provide examples</a:t>
            </a:r>
          </a:p>
          <a:p>
            <a:pPr lvl="1"/>
            <a:r>
              <a:rPr lang="en-US"/>
              <a:t>Summarize the debates</a:t>
            </a:r>
          </a:p>
          <a:p>
            <a:pPr lvl="1"/>
            <a:r>
              <a:rPr lang="en-US"/>
              <a:t>Began labeling submissions (and some CWEs) with scope issues</a:t>
            </a:r>
          </a:p>
          <a:p>
            <a:r>
              <a:rPr lang="en-US"/>
              <a:t>This summer: finish “first draft”</a:t>
            </a:r>
          </a:p>
          <a:p>
            <a:pPr lvl="1"/>
            <a:r>
              <a:rPr lang="en-US"/>
              <a:t>Publish as “proposed exclusions” to CWE web site</a:t>
            </a:r>
          </a:p>
          <a:p>
            <a:pPr lvl="1"/>
            <a:r>
              <a:rPr lang="en-US"/>
              <a:t>Call for feedback – all SIGs/WGs, Board, CWE-Research list</a:t>
            </a:r>
          </a:p>
          <a:p>
            <a:r>
              <a:rPr lang="en-US"/>
              <a:t>Make final decisions (… but how?)</a:t>
            </a:r>
          </a:p>
          <a:p>
            <a:pPr lvl="1"/>
            <a:r>
              <a:rPr lang="en-US"/>
              <a:t>Might require formal votes</a:t>
            </a:r>
          </a:p>
          <a:p>
            <a:endParaRPr lang="en-US"/>
          </a:p>
          <a:p>
            <a:endParaRPr lang="en-US"/>
          </a:p>
        </p:txBody>
      </p:sp>
      <p:sp>
        <p:nvSpPr>
          <p:cNvPr id="4" name="Slide Number Placeholder 3">
            <a:extLst>
              <a:ext uri="{FF2B5EF4-FFF2-40B4-BE49-F238E27FC236}">
                <a16:creationId xmlns:a16="http://schemas.microsoft.com/office/drawing/2014/main" id="{47556C47-0468-FFEE-0CE7-0F892DD91D33}"/>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379962607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DCA74A-3141-9B4D-BB33-D320F37C039C}"/>
              </a:ext>
            </a:extLst>
          </p:cNvPr>
          <p:cNvSpPr>
            <a:spLocks noGrp="1"/>
          </p:cNvSpPr>
          <p:nvPr>
            <p:ph type="title"/>
          </p:nvPr>
        </p:nvSpPr>
        <p:spPr/>
        <p:txBody>
          <a:bodyPr/>
          <a:lstStyle/>
          <a:p>
            <a:r>
              <a:rPr lang="en-US"/>
              <a:t>Next Meeting (</a:t>
            </a:r>
            <a:r>
              <a:rPr lang="en-US">
                <a:solidFill>
                  <a:srgbClr val="FF0000"/>
                </a:solidFill>
              </a:rPr>
              <a:t>August 5</a:t>
            </a:r>
            <a:r>
              <a:rPr lang="en-US"/>
              <a:t>)</a:t>
            </a:r>
          </a:p>
        </p:txBody>
      </p:sp>
      <p:sp>
        <p:nvSpPr>
          <p:cNvPr id="3" name="Content Placeholder 2">
            <a:extLst>
              <a:ext uri="{FF2B5EF4-FFF2-40B4-BE49-F238E27FC236}">
                <a16:creationId xmlns:a16="http://schemas.microsoft.com/office/drawing/2014/main" id="{0211F04A-A36B-C84B-AC7A-10CEB1D91425}"/>
              </a:ext>
            </a:extLst>
          </p:cNvPr>
          <p:cNvSpPr>
            <a:spLocks noGrp="1"/>
          </p:cNvSpPr>
          <p:nvPr>
            <p:ph idx="1"/>
          </p:nvPr>
        </p:nvSpPr>
        <p:spPr/>
        <p:txBody>
          <a:bodyPr>
            <a:normAutofit fontScale="92500" lnSpcReduction="20000"/>
          </a:bodyPr>
          <a:lstStyle/>
          <a:p>
            <a:pPr lvl="0"/>
            <a:endParaRPr lang="en-US" sz="2100">
              <a:latin typeface="Tahoma" panose="020B0604030504040204" pitchFamily="34" charset="0"/>
              <a:ea typeface="Tahoma" panose="020B0604030504040204" pitchFamily="34" charset="0"/>
              <a:cs typeface="Tahoma" panose="020B0604030504040204" pitchFamily="34" charset="0"/>
            </a:endParaRPr>
          </a:p>
          <a:p>
            <a:pPr lvl="0"/>
            <a:endParaRPr lang="en-US">
              <a:latin typeface="Tahoma" panose="020B0604030504040204" pitchFamily="34" charset="0"/>
              <a:ea typeface="Tahoma" panose="020B0604030504040204" pitchFamily="34" charset="0"/>
              <a:cs typeface="Tahoma" panose="020B0604030504040204" pitchFamily="34" charset="0"/>
            </a:endParaRPr>
          </a:p>
          <a:p>
            <a:pPr marL="0" indent="0">
              <a:buNone/>
            </a:pPr>
            <a:endParaRPr lang="en-US" sz="2100">
              <a:latin typeface="Tahoma" panose="020B0604030504040204" pitchFamily="34" charset="0"/>
              <a:ea typeface="Tahoma" panose="020B0604030504040204" pitchFamily="34" charset="0"/>
              <a:cs typeface="Tahoma" panose="020B0604030504040204" pitchFamily="34" charset="0"/>
            </a:endParaRPr>
          </a:p>
          <a:p>
            <a:endParaRPr lang="en-US" sz="2100">
              <a:latin typeface="Tahoma" panose="020B0604030504040204" pitchFamily="34" charset="0"/>
              <a:ea typeface="Tahoma" panose="020B0604030504040204" pitchFamily="34" charset="0"/>
              <a:cs typeface="Tahoma" panose="020B0604030504040204" pitchFamily="34" charset="0"/>
            </a:endParaRPr>
          </a:p>
          <a:p>
            <a:r>
              <a:rPr lang="en-US" sz="2400">
                <a:latin typeface="Tahoma" panose="020B0604030504040204" pitchFamily="34" charset="0"/>
              </a:rPr>
              <a:t>Mailing List: </a:t>
            </a:r>
            <a:r>
              <a:rPr lang="en-US" sz="2400" b="0" i="1">
                <a:ea typeface="Verdana"/>
                <a:hlinkClick r:id="rId3"/>
              </a:rPr>
              <a:t>hw-cwe-special-interest-group-sig-list@mitre.org</a:t>
            </a:r>
            <a:endParaRPr lang="en-US" sz="2400" b="0" i="1">
              <a:ea typeface="Verdana"/>
            </a:endParaRPr>
          </a:p>
          <a:p>
            <a:pPr lvl="1"/>
            <a:r>
              <a:rPr lang="en-US" b="1" i="1">
                <a:ea typeface="Verdana"/>
              </a:rPr>
              <a:t>NOTE: All mailing list items are archived publicly at:</a:t>
            </a:r>
          </a:p>
          <a:p>
            <a:pPr lvl="2"/>
            <a:r>
              <a:rPr lang="en-US" b="0" i="1">
                <a:ea typeface="Verdana"/>
                <a:hlinkClick r:id="rId4"/>
              </a:rPr>
              <a:t>https://www.mail-archive.com/hw-cwe-special-interest-group-sig-list@mitre.org/</a:t>
            </a:r>
            <a:endParaRPr lang="en-US" sz="2400" b="0" i="1">
              <a:ea typeface="Verdana"/>
            </a:endParaRPr>
          </a:p>
          <a:p>
            <a:r>
              <a:rPr lang="en-US" sz="2100">
                <a:latin typeface="Tahoma" panose="020B0604030504040204" pitchFamily="34" charset="0"/>
                <a:ea typeface="Tahoma" panose="020B0604030504040204" pitchFamily="34" charset="0"/>
                <a:cs typeface="Tahoma" panose="020B0604030504040204" pitchFamily="34" charset="0"/>
              </a:rPr>
              <a:t>What would members of this body like to see for the next HW SIG agenda?</a:t>
            </a:r>
          </a:p>
          <a:p>
            <a:pPr lvl="0"/>
            <a:r>
              <a:rPr lang="en-US" sz="2100">
                <a:latin typeface="Tahoma" panose="020B0604030504040204" pitchFamily="34" charset="0"/>
                <a:ea typeface="Tahoma" panose="020B0604030504040204" pitchFamily="34" charset="0"/>
                <a:cs typeface="Tahoma" panose="020B0604030504040204" pitchFamily="34" charset="0"/>
              </a:rPr>
              <a:t>Questions, Requests to present? Please let us know. </a:t>
            </a:r>
          </a:p>
          <a:p>
            <a:pPr marL="286628" lvl="1" indent="0">
              <a:buNone/>
            </a:pPr>
            <a:endParaRPr lang="en-US" sz="1800">
              <a:latin typeface="Tahoma" panose="020B0604030504040204" pitchFamily="34" charset="0"/>
            </a:endParaRPr>
          </a:p>
          <a:p>
            <a:endParaRPr lang="en-US" sz="2100">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20A4E05-961E-4B4F-8266-033C7DFE6ED4}"/>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27</a:t>
            </a:fld>
            <a:r>
              <a:rPr lang="en-US"/>
              <a:t> </a:t>
            </a:r>
            <a:r>
              <a:rPr lang="en-US">
                <a:solidFill>
                  <a:srgbClr val="C1CD23"/>
                </a:solidFill>
              </a:rPr>
              <a:t>|</a:t>
            </a:r>
          </a:p>
        </p:txBody>
      </p:sp>
      <p:sp>
        <p:nvSpPr>
          <p:cNvPr id="5" name="Rounded Rectangle 4">
            <a:extLst>
              <a:ext uri="{FF2B5EF4-FFF2-40B4-BE49-F238E27FC236}">
                <a16:creationId xmlns:a16="http://schemas.microsoft.com/office/drawing/2014/main" id="{A875774B-28BE-5740-80EC-20E0FE5DE5B0}"/>
              </a:ext>
            </a:extLst>
          </p:cNvPr>
          <p:cNvSpPr/>
          <p:nvPr/>
        </p:nvSpPr>
        <p:spPr>
          <a:xfrm>
            <a:off x="2221230" y="1816513"/>
            <a:ext cx="5006340" cy="536804"/>
          </a:xfrm>
          <a:prstGeom prst="roundRect">
            <a:avLst/>
          </a:prstGeom>
          <a:solidFill>
            <a:srgbClr val="FFC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a:solidFill>
                  <a:schemeClr val="tx1"/>
                </a:solidFill>
                <a:latin typeface="Tahoma" panose="020B0604030504040204" pitchFamily="34" charset="0"/>
                <a:ea typeface="Tahoma" panose="020B0604030504040204" pitchFamily="34" charset="0"/>
                <a:cs typeface="Tahoma" panose="020B0604030504040204" pitchFamily="34" charset="0"/>
              </a:rPr>
              <a:t>CWE@MITRE.ORG</a:t>
            </a:r>
          </a:p>
        </p:txBody>
      </p:sp>
    </p:spTree>
    <p:extLst>
      <p:ext uri="{BB962C8B-B14F-4D97-AF65-F5344CB8AC3E}">
        <p14:creationId xmlns:p14="http://schemas.microsoft.com/office/powerpoint/2010/main" val="60446611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332615"/>
            <a:ext cx="8115300" cy="1352549"/>
          </a:xfrm>
        </p:spPr>
        <p:txBody>
          <a:bodyPr/>
          <a:lstStyle/>
          <a:p>
            <a:pPr marL="0" indent="0"/>
            <a:r>
              <a:rPr lang="en-US"/>
              <a:t>BACKUP</a:t>
            </a:r>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28</a:t>
            </a:fld>
            <a:r>
              <a:rPr lang="en-US"/>
              <a:t> </a:t>
            </a:r>
            <a:r>
              <a:rPr lang="en-US">
                <a:solidFill>
                  <a:srgbClr val="C1CD23"/>
                </a:solidFill>
              </a:rPr>
              <a:t>|</a:t>
            </a:r>
          </a:p>
        </p:txBody>
      </p:sp>
    </p:spTree>
    <p:extLst>
      <p:ext uri="{BB962C8B-B14F-4D97-AF65-F5344CB8AC3E}">
        <p14:creationId xmlns:p14="http://schemas.microsoft.com/office/powerpoint/2010/main" val="212803868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E03946-00F9-52C9-24B2-15DE02F0AB03}"/>
              </a:ext>
            </a:extLst>
          </p:cNvPr>
          <p:cNvSpPr>
            <a:spLocks noGrp="1"/>
          </p:cNvSpPr>
          <p:nvPr>
            <p:ph type="title"/>
          </p:nvPr>
        </p:nvSpPr>
        <p:spPr/>
        <p:txBody>
          <a:bodyPr/>
          <a:lstStyle/>
          <a:p>
            <a:r>
              <a:rPr lang="en-US"/>
              <a:t>Working Queue - Editable</a:t>
            </a:r>
          </a:p>
        </p:txBody>
      </p:sp>
      <p:sp>
        <p:nvSpPr>
          <p:cNvPr id="3" name="Slide Number Placeholder 2">
            <a:extLst>
              <a:ext uri="{FF2B5EF4-FFF2-40B4-BE49-F238E27FC236}">
                <a16:creationId xmlns:a16="http://schemas.microsoft.com/office/drawing/2014/main" id="{886BE3C0-B6EA-5235-6ED5-0A85B95C1ED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29</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8" name="TextBox 7">
            <a:extLst>
              <a:ext uri="{FF2B5EF4-FFF2-40B4-BE49-F238E27FC236}">
                <a16:creationId xmlns:a16="http://schemas.microsoft.com/office/drawing/2014/main" id="{D0D24EE9-F048-0B7D-0633-01C404ADC874}"/>
              </a:ext>
            </a:extLst>
          </p:cNvPr>
          <p:cNvSpPr txBox="1"/>
          <p:nvPr/>
        </p:nvSpPr>
        <p:spPr>
          <a:xfrm>
            <a:off x="462337" y="4173648"/>
            <a:ext cx="8427541" cy="461727"/>
          </a:xfrm>
          <a:prstGeom prst="rect">
            <a:avLst/>
          </a:prstGeom>
          <a:noFill/>
        </p:spPr>
        <p:txBody>
          <a:bodyPr wrap="square" rtlCol="0">
            <a:noAutofit/>
          </a:bodyPr>
          <a:lstStyle/>
          <a:p>
            <a:r>
              <a:rPr lang="en-US" sz="1600"/>
              <a:t>Note: We are working with data that has not been normalized.  The percentages in the pie chart may be overstated. Multiple categories can be applied to a single working queue item.</a:t>
            </a:r>
          </a:p>
        </p:txBody>
      </p:sp>
      <p:graphicFrame>
        <p:nvGraphicFramePr>
          <p:cNvPr id="7" name="Chart 6">
            <a:extLst>
              <a:ext uri="{FF2B5EF4-FFF2-40B4-BE49-F238E27FC236}">
                <a16:creationId xmlns:a16="http://schemas.microsoft.com/office/drawing/2014/main" id="{7E301C62-C084-4E91-68EF-2B6A27603AA7}"/>
              </a:ext>
            </a:extLst>
          </p:cNvPr>
          <p:cNvGraphicFramePr>
            <a:graphicFrameLocks/>
          </p:cNvGraphicFramePr>
          <p:nvPr>
            <p:extLst>
              <p:ext uri="{D42A27DB-BD31-4B8C-83A1-F6EECF244321}">
                <p14:modId xmlns:p14="http://schemas.microsoft.com/office/powerpoint/2010/main" val="3701973491"/>
              </p:ext>
            </p:extLst>
          </p:nvPr>
        </p:nvGraphicFramePr>
        <p:xfrm>
          <a:off x="5104852" y="1028703"/>
          <a:ext cx="3785025" cy="31449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0306659D-7C0C-7CBD-021D-BA797231CD0C}"/>
              </a:ext>
            </a:extLst>
          </p:cNvPr>
          <p:cNvGraphicFramePr>
            <a:graphicFrameLocks/>
          </p:cNvGraphicFramePr>
          <p:nvPr>
            <p:extLst>
              <p:ext uri="{D42A27DB-BD31-4B8C-83A1-F6EECF244321}">
                <p14:modId xmlns:p14="http://schemas.microsoft.com/office/powerpoint/2010/main" val="1311295659"/>
              </p:ext>
            </p:extLst>
          </p:nvPr>
        </p:nvGraphicFramePr>
        <p:xfrm>
          <a:off x="462337" y="1028703"/>
          <a:ext cx="4364105" cy="3144945"/>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25081867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EE2DE8-B1C9-E443-8436-6F2D6AB2107B}"/>
              </a:ext>
            </a:extLst>
          </p:cNvPr>
          <p:cNvSpPr>
            <a:spLocks noGrp="1"/>
          </p:cNvSpPr>
          <p:nvPr>
            <p:ph type="title"/>
          </p:nvPr>
        </p:nvSpPr>
        <p:spPr/>
        <p:txBody>
          <a:bodyPr/>
          <a:lstStyle/>
          <a:p>
            <a:r>
              <a:rPr lang="en-US"/>
              <a:t>Housekeeping</a:t>
            </a:r>
          </a:p>
        </p:txBody>
      </p:sp>
      <p:sp>
        <p:nvSpPr>
          <p:cNvPr id="3" name="Content Placeholder 2">
            <a:extLst>
              <a:ext uri="{FF2B5EF4-FFF2-40B4-BE49-F238E27FC236}">
                <a16:creationId xmlns:a16="http://schemas.microsoft.com/office/drawing/2014/main" id="{02DD74E7-E2EC-F34E-BF25-D3CEF5AD1650}"/>
              </a:ext>
            </a:extLst>
          </p:cNvPr>
          <p:cNvSpPr>
            <a:spLocks noGrp="1"/>
          </p:cNvSpPr>
          <p:nvPr>
            <p:ph idx="1"/>
          </p:nvPr>
        </p:nvSpPr>
        <p:spPr/>
        <p:txBody>
          <a:bodyPr vert="horz" lIns="91440" tIns="45720" rIns="91440" bIns="45720" rtlCol="0" anchor="t">
            <a:normAutofit/>
          </a:bodyPr>
          <a:lstStyle/>
          <a:p>
            <a:r>
              <a:rPr lang="en-US" sz="2100">
                <a:latin typeface="Tahoma" panose="020B0604030504040204" pitchFamily="34" charset="0"/>
                <a:ea typeface="Tahoma" panose="020B0604030504040204" pitchFamily="34" charset="0"/>
                <a:cs typeface="Tahoma" panose="020B0604030504040204" pitchFamily="34" charset="0"/>
              </a:rPr>
              <a:t>Schedule:</a:t>
            </a:r>
          </a:p>
          <a:p>
            <a:pPr marL="543560" lvl="1"/>
            <a:r>
              <a:rPr lang="en-US" sz="1950" b="1">
                <a:solidFill>
                  <a:srgbClr val="FF0000"/>
                </a:solidFill>
                <a:latin typeface="Tahoma"/>
                <a:ea typeface="Tahoma"/>
                <a:cs typeface="Tahoma"/>
              </a:rPr>
              <a:t>Next Meeting – August 5, 2022</a:t>
            </a:r>
            <a:endParaRPr lang="en-US" sz="1950" b="1">
              <a:solidFill>
                <a:srgbClr val="FF0000"/>
              </a:solidFill>
              <a:latin typeface="Tahoma" panose="020B0604030504040204" pitchFamily="34" charset="0"/>
            </a:endParaRPr>
          </a:p>
          <a:p>
            <a:pPr lvl="2"/>
            <a:r>
              <a:rPr lang="en-US" sz="1650" b="1">
                <a:latin typeface="Tahoma" panose="020B0604030504040204" pitchFamily="34" charset="0"/>
              </a:rPr>
              <a:t>12:30 – 1:30 PM EST (16:30 – 17:30 UTC)</a:t>
            </a:r>
          </a:p>
          <a:p>
            <a:pPr lvl="2"/>
            <a:r>
              <a:rPr lang="en-US" sz="1650" b="1">
                <a:latin typeface="Tahoma" panose="020B0604030504040204" pitchFamily="34" charset="0"/>
              </a:rPr>
              <a:t>Microsoft Teams</a:t>
            </a:r>
          </a:p>
          <a:p>
            <a:r>
              <a:rPr lang="en-US" sz="2100">
                <a:latin typeface="Tahoma" panose="020B0604030504040204" pitchFamily="34" charset="0"/>
              </a:rPr>
              <a:t>Contact: cwe@mitre.org</a:t>
            </a:r>
          </a:p>
          <a:p>
            <a:r>
              <a:rPr lang="en-US" b="1">
                <a:latin typeface="Tahoma" panose="020B0604030504040204" pitchFamily="34" charset="0"/>
              </a:rPr>
              <a:t>Mailing List: </a:t>
            </a:r>
            <a:r>
              <a:rPr lang="en-US" b="0" i="1">
                <a:ea typeface="Verdana"/>
                <a:hlinkClick r:id="rId3"/>
              </a:rPr>
              <a:t>hw-cwe-special-interest-group-sig-list@mitre.org</a:t>
            </a:r>
            <a:endParaRPr lang="en-US" b="0" i="1">
              <a:ea typeface="Verdana"/>
            </a:endParaRPr>
          </a:p>
          <a:p>
            <a:r>
              <a:rPr lang="en-US">
                <a:latin typeface="Tahoma" panose="020B0604030504040204" pitchFamily="34" charset="0"/>
                <a:ea typeface="Tahoma" panose="020B0604030504040204" pitchFamily="34" charset="0"/>
                <a:cs typeface="Tahoma" panose="020B0604030504040204" pitchFamily="34" charset="0"/>
              </a:rPr>
              <a:t>Minutes from previous meetings available on our </a:t>
            </a:r>
            <a:r>
              <a:rPr lang="en-US" err="1">
                <a:latin typeface="Tahoma" panose="020B0604030504040204" pitchFamily="34" charset="0"/>
                <a:ea typeface="Tahoma" panose="020B0604030504040204" pitchFamily="34" charset="0"/>
                <a:cs typeface="Tahoma" panose="020B0604030504040204" pitchFamily="34" charset="0"/>
              </a:rPr>
              <a:t>Github</a:t>
            </a:r>
            <a:r>
              <a:rPr lang="en-US">
                <a:latin typeface="Tahoma" panose="020B0604030504040204" pitchFamily="34" charset="0"/>
                <a:ea typeface="Tahoma" panose="020B0604030504040204" pitchFamily="34" charset="0"/>
                <a:cs typeface="Tahoma" panose="020B0604030504040204" pitchFamily="34" charset="0"/>
              </a:rPr>
              <a:t> site:</a:t>
            </a:r>
          </a:p>
          <a:p>
            <a:pPr lvl="1"/>
            <a:r>
              <a:rPr lang="en-US" b="1">
                <a:latin typeface="Tahoma" panose="020B0604030504040204" pitchFamily="34" charset="0"/>
              </a:rPr>
              <a:t>https://github.com/CWE-CAPEC/hw-cwe-sig</a:t>
            </a:r>
            <a:endParaRPr lang="en-US" b="1">
              <a:latin typeface="Tahoma" panose="020B0604030504040204" pitchFamily="34" charset="0"/>
              <a:ea typeface="Tahoma" panose="020B0604030504040204" pitchFamily="34" charset="0"/>
              <a:cs typeface="Tahoma" panose="020B0604030504040204" pitchFamily="34" charset="0"/>
            </a:endParaRPr>
          </a:p>
        </p:txBody>
      </p:sp>
      <p:sp>
        <p:nvSpPr>
          <p:cNvPr id="4" name="Slide Number Placeholder 3">
            <a:extLst>
              <a:ext uri="{FF2B5EF4-FFF2-40B4-BE49-F238E27FC236}">
                <a16:creationId xmlns:a16="http://schemas.microsoft.com/office/drawing/2014/main" id="{62C7EBBB-1ED6-5C46-BEEC-D7707B8B7113}"/>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a:t>
            </a:fld>
            <a:r>
              <a:rPr lang="en-US"/>
              <a:t> </a:t>
            </a:r>
            <a:r>
              <a:rPr lang="en-US">
                <a:solidFill>
                  <a:srgbClr val="C1CD23"/>
                </a:solidFill>
              </a:rPr>
              <a:t>|</a:t>
            </a:r>
          </a:p>
        </p:txBody>
      </p:sp>
    </p:spTree>
    <p:extLst>
      <p:ext uri="{BB962C8B-B14F-4D97-AF65-F5344CB8AC3E}">
        <p14:creationId xmlns:p14="http://schemas.microsoft.com/office/powerpoint/2010/main" val="450011491"/>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E03946-00F9-52C9-24B2-15DE02F0AB03}"/>
              </a:ext>
            </a:extLst>
          </p:cNvPr>
          <p:cNvSpPr>
            <a:spLocks noGrp="1"/>
          </p:cNvSpPr>
          <p:nvPr>
            <p:ph type="title"/>
          </p:nvPr>
        </p:nvSpPr>
        <p:spPr/>
        <p:txBody>
          <a:bodyPr/>
          <a:lstStyle/>
          <a:p>
            <a:r>
              <a:rPr lang="en-US"/>
              <a:t>Categories of Working Queue Items - Editable</a:t>
            </a:r>
          </a:p>
        </p:txBody>
      </p:sp>
      <p:sp>
        <p:nvSpPr>
          <p:cNvPr id="3" name="Slide Number Placeholder 2">
            <a:extLst>
              <a:ext uri="{FF2B5EF4-FFF2-40B4-BE49-F238E27FC236}">
                <a16:creationId xmlns:a16="http://schemas.microsoft.com/office/drawing/2014/main" id="{886BE3C0-B6EA-5235-6ED5-0A85B95C1ED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30</a:t>
            </a:fld>
            <a:r>
              <a:rPr lang="en-US">
                <a:latin typeface="Arial" pitchFamily="34" charset="0"/>
              </a:rPr>
              <a:t> |</a:t>
            </a:r>
            <a:r>
              <a:rPr lang="en-US">
                <a:latin typeface="Arial" pitchFamily="34" charset="0"/>
                <a:ea typeface="Verdana" pitchFamily="34" charset="0"/>
                <a:cs typeface="Verdana" pitchFamily="34" charset="0"/>
              </a:rPr>
              <a:t> </a:t>
            </a:r>
          </a:p>
        </p:txBody>
      </p:sp>
      <p:sp>
        <p:nvSpPr>
          <p:cNvPr id="8" name="TextBox 7">
            <a:extLst>
              <a:ext uri="{FF2B5EF4-FFF2-40B4-BE49-F238E27FC236}">
                <a16:creationId xmlns:a16="http://schemas.microsoft.com/office/drawing/2014/main" id="{D0D24EE9-F048-0B7D-0633-01C404ADC874}"/>
              </a:ext>
            </a:extLst>
          </p:cNvPr>
          <p:cNvSpPr txBox="1"/>
          <p:nvPr/>
        </p:nvSpPr>
        <p:spPr>
          <a:xfrm>
            <a:off x="462337" y="4173648"/>
            <a:ext cx="8427541" cy="461727"/>
          </a:xfrm>
          <a:prstGeom prst="rect">
            <a:avLst/>
          </a:prstGeom>
          <a:noFill/>
        </p:spPr>
        <p:txBody>
          <a:bodyPr wrap="square" rtlCol="0">
            <a:noAutofit/>
          </a:bodyPr>
          <a:lstStyle/>
          <a:p>
            <a:r>
              <a:rPr lang="en-US" sz="1600"/>
              <a:t>Note: We are working with data that has not been normalized thus percentages in the pie chart may be overstated. Also, so label categories have been left out.</a:t>
            </a:r>
          </a:p>
        </p:txBody>
      </p:sp>
      <p:graphicFrame>
        <p:nvGraphicFramePr>
          <p:cNvPr id="10" name="Chart 9">
            <a:extLst>
              <a:ext uri="{FF2B5EF4-FFF2-40B4-BE49-F238E27FC236}">
                <a16:creationId xmlns:a16="http://schemas.microsoft.com/office/drawing/2014/main" id="{78BEA05D-9F48-565A-DC2E-8EB0B015772E}"/>
              </a:ext>
            </a:extLst>
          </p:cNvPr>
          <p:cNvGraphicFramePr>
            <a:graphicFrameLocks/>
          </p:cNvGraphicFramePr>
          <p:nvPr>
            <p:extLst>
              <p:ext uri="{D42A27DB-BD31-4B8C-83A1-F6EECF244321}">
                <p14:modId xmlns:p14="http://schemas.microsoft.com/office/powerpoint/2010/main" val="2219511498"/>
              </p:ext>
            </p:extLst>
          </p:nvPr>
        </p:nvGraphicFramePr>
        <p:xfrm>
          <a:off x="462337" y="999277"/>
          <a:ext cx="4109663" cy="3144946"/>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9" name="Chart 8">
            <a:extLst>
              <a:ext uri="{FF2B5EF4-FFF2-40B4-BE49-F238E27FC236}">
                <a16:creationId xmlns:a16="http://schemas.microsoft.com/office/drawing/2014/main" id="{B75B9010-3157-1C30-0F16-852A7508F05A}"/>
              </a:ext>
            </a:extLst>
          </p:cNvPr>
          <p:cNvGraphicFramePr>
            <a:graphicFrameLocks/>
          </p:cNvGraphicFramePr>
          <p:nvPr>
            <p:extLst>
              <p:ext uri="{D42A27DB-BD31-4B8C-83A1-F6EECF244321}">
                <p14:modId xmlns:p14="http://schemas.microsoft.com/office/powerpoint/2010/main" val="2925404662"/>
              </p:ext>
            </p:extLst>
          </p:nvPr>
        </p:nvGraphicFramePr>
        <p:xfrm>
          <a:off x="4656147" y="999278"/>
          <a:ext cx="4233731" cy="3144946"/>
        </p:xfrm>
        <a:graphic>
          <a:graphicData uri="http://schemas.openxmlformats.org/drawingml/2006/chart">
            <c:chart xmlns:c="http://schemas.openxmlformats.org/drawingml/2006/chart" xmlns:r="http://schemas.openxmlformats.org/officeDocument/2006/relationships" r:id="rId4"/>
          </a:graphicData>
        </a:graphic>
      </p:graphicFrame>
    </p:spTree>
    <p:extLst>
      <p:ext uri="{BB962C8B-B14F-4D97-AF65-F5344CB8AC3E}">
        <p14:creationId xmlns:p14="http://schemas.microsoft.com/office/powerpoint/2010/main" val="388946320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New Category Proposal</a:t>
            </a:r>
            <a:br>
              <a:rPr lang="en-US"/>
            </a:br>
            <a:br>
              <a:rPr lang="en-US" sz="3200">
                <a:ea typeface="Verdana"/>
              </a:rPr>
            </a:br>
            <a:r>
              <a:rPr lang="en-US" sz="3200">
                <a:ea typeface="Verdana"/>
              </a:rPr>
              <a:t>Paul Wortman - BACKUP</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31</a:t>
            </a:fld>
            <a:r>
              <a:rPr lang="en-US"/>
              <a:t> </a:t>
            </a:r>
            <a:r>
              <a:rPr lang="en-US">
                <a:solidFill>
                  <a:srgbClr val="C1CD23"/>
                </a:solidFill>
              </a:rPr>
              <a:t>|</a:t>
            </a:r>
          </a:p>
        </p:txBody>
      </p:sp>
    </p:spTree>
    <p:extLst>
      <p:ext uri="{BB962C8B-B14F-4D97-AF65-F5344CB8AC3E}">
        <p14:creationId xmlns:p14="http://schemas.microsoft.com/office/powerpoint/2010/main" val="140299050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5B8D33-F215-4BBC-84A9-FB61C6D0DDB4}"/>
              </a:ext>
            </a:extLst>
          </p:cNvPr>
          <p:cNvSpPr>
            <a:spLocks noGrp="1"/>
          </p:cNvSpPr>
          <p:nvPr>
            <p:ph type="title"/>
          </p:nvPr>
        </p:nvSpPr>
        <p:spPr/>
        <p:txBody>
          <a:bodyPr/>
          <a:lstStyle/>
          <a:p>
            <a:r>
              <a:rPr lang="en-US"/>
              <a:t>Reverse Engineering</a:t>
            </a:r>
          </a:p>
        </p:txBody>
      </p:sp>
      <p:sp>
        <p:nvSpPr>
          <p:cNvPr id="3" name="Content Placeholder 2">
            <a:extLst>
              <a:ext uri="{FF2B5EF4-FFF2-40B4-BE49-F238E27FC236}">
                <a16:creationId xmlns:a16="http://schemas.microsoft.com/office/drawing/2014/main" id="{DC8D96C5-2719-4BFC-A838-A0634F6BEFC8}"/>
              </a:ext>
            </a:extLst>
          </p:cNvPr>
          <p:cNvSpPr>
            <a:spLocks noGrp="1"/>
          </p:cNvSpPr>
          <p:nvPr>
            <p:ph idx="1"/>
          </p:nvPr>
        </p:nvSpPr>
        <p:spPr/>
        <p:txBody>
          <a:bodyPr>
            <a:normAutofit lnSpcReduction="10000"/>
          </a:bodyPr>
          <a:lstStyle/>
          <a:p>
            <a:r>
              <a:rPr lang="en-US" sz="1350" b="1"/>
              <a:t>Motivation for the Proposal:  </a:t>
            </a:r>
            <a:r>
              <a:rPr lang="en-US" sz="1350"/>
              <a:t>This category covers the set of concerns related to the protection of Intellectual Property (IP) (e.g. design, components) and data within</a:t>
            </a:r>
            <a:endParaRPr lang="en-US" sz="1050" b="1"/>
          </a:p>
          <a:p>
            <a:r>
              <a:rPr lang="en-US" sz="1350" b="1"/>
              <a:t>Gaps Observed:  </a:t>
            </a:r>
            <a:r>
              <a:rPr lang="en-US" sz="1350"/>
              <a:t>The gap observed for this category was that, at the time, the only reverse engineering entry was related to the user of imaging to essentially RE chip functionality (CWE-1278)</a:t>
            </a:r>
          </a:p>
          <a:p>
            <a:pPr lvl="1"/>
            <a:r>
              <a:rPr lang="en-US" sz="1050"/>
              <a:t>Beyond just this, there are several other potential techniques that are used to prevent RE; basically, the protection against weaknesses that could be exploited for the purpose of RE the design</a:t>
            </a:r>
          </a:p>
          <a:p>
            <a:r>
              <a:rPr lang="en-US" sz="1350" b="1"/>
              <a:t>How the proposal addresses gaps:  </a:t>
            </a:r>
            <a:r>
              <a:rPr lang="en-US" sz="1350"/>
              <a:t>Group together all potential weaknesses that could led to an adversarial entity to be able to reverse engineer given elements/circuits</a:t>
            </a:r>
          </a:p>
          <a:p>
            <a:pPr lvl="1"/>
            <a:r>
              <a:rPr lang="en-US" sz="1050"/>
              <a:t>Notes: This is tricky since the mitigations / attacks are more well known, whereas the weakness not as much</a:t>
            </a:r>
          </a:p>
          <a:p>
            <a:r>
              <a:rPr lang="en-US" sz="1350" b="1"/>
              <a:t>How change fit within current CWE structures:  </a:t>
            </a:r>
          </a:p>
          <a:p>
            <a:pPr lvl="1"/>
            <a:r>
              <a:rPr lang="en-US" sz="1050"/>
              <a:t>Pulls together RE concerns under one umbrella</a:t>
            </a:r>
          </a:p>
          <a:p>
            <a:pPr lvl="1"/>
            <a:r>
              <a:rPr lang="en-US" sz="1050"/>
              <a:t>There is some representation of this (i.e. CWE-1278) for hardware, and some for SW (e.g. CWE-656, CAPEC-190, CWE-615)</a:t>
            </a:r>
          </a:p>
          <a:p>
            <a:pPr lvl="2"/>
            <a:r>
              <a:rPr lang="en-US" sz="750"/>
              <a:t>Include CWE-693?</a:t>
            </a:r>
          </a:p>
          <a:p>
            <a:endParaRPr lang="en-US"/>
          </a:p>
        </p:txBody>
      </p:sp>
      <p:sp>
        <p:nvSpPr>
          <p:cNvPr id="4" name="TextBox 3">
            <a:extLst>
              <a:ext uri="{FF2B5EF4-FFF2-40B4-BE49-F238E27FC236}">
                <a16:creationId xmlns:a16="http://schemas.microsoft.com/office/drawing/2014/main" id="{CA9BA0AD-FFB9-7718-87A9-50C661637781}"/>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3600724503"/>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6036-B27B-49DD-8F20-33FF6A6465B2}"/>
              </a:ext>
            </a:extLst>
          </p:cNvPr>
          <p:cNvSpPr>
            <a:spLocks noGrp="1"/>
          </p:cNvSpPr>
          <p:nvPr>
            <p:ph type="title"/>
          </p:nvPr>
        </p:nvSpPr>
        <p:spPr/>
        <p:txBody>
          <a:bodyPr/>
          <a:lstStyle/>
          <a:p>
            <a:r>
              <a:rPr lang="en-US" sz="2400"/>
              <a:t>Environmental System Issue</a:t>
            </a:r>
            <a:endParaRPr lang="en-US"/>
          </a:p>
        </p:txBody>
      </p:sp>
      <p:sp>
        <p:nvSpPr>
          <p:cNvPr id="3" name="Content Placeholder 2">
            <a:extLst>
              <a:ext uri="{FF2B5EF4-FFF2-40B4-BE49-F238E27FC236}">
                <a16:creationId xmlns:a16="http://schemas.microsoft.com/office/drawing/2014/main" id="{FB599D99-C0B9-495E-80BE-11465388ACE9}"/>
              </a:ext>
            </a:extLst>
          </p:cNvPr>
          <p:cNvSpPr>
            <a:spLocks noGrp="1"/>
          </p:cNvSpPr>
          <p:nvPr>
            <p:ph idx="1"/>
          </p:nvPr>
        </p:nvSpPr>
        <p:spPr/>
        <p:txBody>
          <a:bodyPr>
            <a:noAutofit/>
          </a:bodyPr>
          <a:lstStyle/>
          <a:p>
            <a:r>
              <a:rPr lang="en-US" sz="1350" b="1"/>
              <a:t>Motivation for the Proposal:  </a:t>
            </a:r>
            <a:r>
              <a:rPr lang="en-US" sz="1350"/>
              <a:t>As the variety of environments that IC/embedded systems/SoC/devices operate within expand, there is a desire to harden these elements against external influence</a:t>
            </a:r>
          </a:p>
          <a:p>
            <a:pPr lvl="1"/>
            <a:r>
              <a:rPr lang="en-US" sz="1350"/>
              <a:t>Whether intentional or not the external influence could affect operation (malicious or not)</a:t>
            </a:r>
          </a:p>
          <a:p>
            <a:r>
              <a:rPr lang="en-US" sz="1350" b="1"/>
              <a:t>Gaps Observed:  </a:t>
            </a:r>
            <a:r>
              <a:rPr lang="en-US" sz="1350"/>
              <a:t>Initially in PUF research, lack of consideration for security-based concerns.</a:t>
            </a:r>
          </a:p>
          <a:p>
            <a:pPr lvl="1"/>
            <a:r>
              <a:rPr lang="en-US" sz="1350"/>
              <a:t>PUF proposed as UUID, Challenge/Response, or as a seed for RNG</a:t>
            </a:r>
          </a:p>
          <a:p>
            <a:pPr lvl="1"/>
            <a:r>
              <a:rPr lang="en-US" sz="1350"/>
              <a:t>A keystone of PUF is the unique environment if each PCB/environment being operated in</a:t>
            </a:r>
          </a:p>
          <a:p>
            <a:pPr lvl="1"/>
            <a:r>
              <a:rPr lang="en-US" sz="1350"/>
              <a:t>Similar concerns with electro-magnetic properties of transistors in chips/memory circuits</a:t>
            </a:r>
          </a:p>
          <a:p>
            <a:pPr lvl="2"/>
            <a:r>
              <a:rPr lang="en-US" sz="1350"/>
              <a:t>Can affect </a:t>
            </a:r>
            <a:r>
              <a:rPr lang="en-US" sz="1350" i="1"/>
              <a:t>assumptions</a:t>
            </a:r>
            <a:r>
              <a:rPr lang="en-US" sz="1350"/>
              <a:t> made on operation of electrical devices</a:t>
            </a:r>
          </a:p>
          <a:p>
            <a:r>
              <a:rPr lang="en-US" sz="1350" b="1"/>
              <a:t>How the proposal addresses gaps:</a:t>
            </a:r>
          </a:p>
          <a:p>
            <a:pPr lvl="1"/>
            <a:r>
              <a:rPr lang="en-US" sz="1350"/>
              <a:t>Improves / Provides attention to the scope of initial concerns &amp; considerations that can lead to exploitable weaknesses to electronic &amp; mechanical devices</a:t>
            </a:r>
          </a:p>
          <a:p>
            <a:r>
              <a:rPr lang="en-US" sz="1350" b="1"/>
              <a:t>How change fit within current CWE structures:  </a:t>
            </a:r>
          </a:p>
          <a:p>
            <a:pPr lvl="1"/>
            <a:r>
              <a:rPr lang="en-US" sz="1350"/>
              <a:t>Not as widely covering space as “Cross-Cutting Problems” (1208) &amp; uniquely enough to not fit under any of the other Hardware Design View (1194)</a:t>
            </a:r>
          </a:p>
          <a:p>
            <a:endParaRPr lang="en-US" sz="1350"/>
          </a:p>
        </p:txBody>
      </p:sp>
      <p:sp>
        <p:nvSpPr>
          <p:cNvPr id="4" name="TextBox 3">
            <a:extLst>
              <a:ext uri="{FF2B5EF4-FFF2-40B4-BE49-F238E27FC236}">
                <a16:creationId xmlns:a16="http://schemas.microsoft.com/office/drawing/2014/main" id="{6F89A4C0-4CF3-EE8D-15B3-52CDB4ED2AB9}"/>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215237262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Scope Exclusion Discussions</a:t>
            </a:r>
            <a:br>
              <a:rPr lang="en-US"/>
            </a:br>
            <a:br>
              <a:rPr lang="en-US" sz="3200">
                <a:ea typeface="Verdana"/>
              </a:rPr>
            </a:br>
            <a:r>
              <a:rPr lang="en-US" sz="3200">
                <a:ea typeface="Verdana"/>
              </a:rPr>
              <a:t>Steve Christey Coley - BACKUP</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34</a:t>
            </a:fld>
            <a:r>
              <a:rPr lang="en-US"/>
              <a:t> </a:t>
            </a:r>
            <a:r>
              <a:rPr lang="en-US">
                <a:solidFill>
                  <a:srgbClr val="C1CD23"/>
                </a:solidFill>
              </a:rPr>
              <a:t>|</a:t>
            </a:r>
          </a:p>
        </p:txBody>
      </p:sp>
    </p:spTree>
    <p:extLst>
      <p:ext uri="{BB962C8B-B14F-4D97-AF65-F5344CB8AC3E}">
        <p14:creationId xmlns:p14="http://schemas.microsoft.com/office/powerpoint/2010/main" val="130640496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62757C-9C98-9431-94E0-13D227F811F9}"/>
              </a:ext>
            </a:extLst>
          </p:cNvPr>
          <p:cNvSpPr>
            <a:spLocks noGrp="1"/>
          </p:cNvSpPr>
          <p:nvPr>
            <p:ph type="title"/>
          </p:nvPr>
        </p:nvSpPr>
        <p:spPr/>
        <p:txBody>
          <a:bodyPr/>
          <a:lstStyle/>
          <a:p>
            <a:r>
              <a:rPr lang="en-US"/>
              <a:t>SCOPE.NOMITS: No Actionable Mitigations</a:t>
            </a:r>
          </a:p>
        </p:txBody>
      </p:sp>
      <p:sp>
        <p:nvSpPr>
          <p:cNvPr id="3" name="Content Placeholder 2">
            <a:extLst>
              <a:ext uri="{FF2B5EF4-FFF2-40B4-BE49-F238E27FC236}">
                <a16:creationId xmlns:a16="http://schemas.microsoft.com/office/drawing/2014/main" id="{635127CB-37E3-1A9C-3BB9-C23C7ADD46AF}"/>
              </a:ext>
            </a:extLst>
          </p:cNvPr>
          <p:cNvSpPr>
            <a:spLocks noGrp="1"/>
          </p:cNvSpPr>
          <p:nvPr>
            <p:ph idx="1"/>
          </p:nvPr>
        </p:nvSpPr>
        <p:spPr/>
        <p:txBody>
          <a:bodyPr/>
          <a:lstStyle/>
          <a:p>
            <a:r>
              <a:rPr lang="en-US" sz="1600"/>
              <a:t>There is no actionable mitigation available to the developer to prevent or reduce the weakness.</a:t>
            </a:r>
          </a:p>
          <a:p>
            <a:pPr lvl="1"/>
            <a:r>
              <a:rPr lang="en-US" sz="1600"/>
              <a:t>Original rationale:</a:t>
            </a:r>
          </a:p>
          <a:p>
            <a:pPr lvl="2"/>
            <a:r>
              <a:rPr lang="en-US" sz="1600"/>
              <a:t>CWE has focused on weaknesses that appear in deployed, real-world products</a:t>
            </a:r>
          </a:p>
          <a:p>
            <a:pPr lvl="2"/>
            <a:r>
              <a:rPr lang="en-US" sz="1600"/>
              <a:t>There may be many different issues with “no mitigation” for which every product could have a CWE reported</a:t>
            </a:r>
          </a:p>
          <a:p>
            <a:pPr lvl="2"/>
            <a:r>
              <a:rPr lang="en-US" sz="1600"/>
              <a:t>Limited usability for people fixing problems now</a:t>
            </a:r>
          </a:p>
          <a:p>
            <a:pPr lvl="2"/>
            <a:r>
              <a:rPr lang="en-US" sz="1600"/>
              <a:t>Affected: CWE-1278 (RE by IC imaging): “does not seem to be a vulnerability as much as a physical reality” (retired MITRE colleague Kerry Crouse)</a:t>
            </a:r>
          </a:p>
          <a:p>
            <a:pPr lvl="1"/>
            <a:r>
              <a:rPr lang="en-US" sz="1600"/>
              <a:t>SIG comments:</a:t>
            </a:r>
          </a:p>
          <a:p>
            <a:pPr lvl="2"/>
            <a:r>
              <a:rPr lang="en-US" sz="1600"/>
              <a:t>This can be useful for future planning, or for security research</a:t>
            </a:r>
          </a:p>
          <a:p>
            <a:pPr lvl="2"/>
            <a:r>
              <a:rPr lang="en-US" sz="1600"/>
              <a:t>“There’s always a mitigation” such as not having the capability at all</a:t>
            </a:r>
          </a:p>
          <a:p>
            <a:pPr lvl="2"/>
            <a:r>
              <a:rPr lang="en-US" sz="1600"/>
              <a:t>Proposal: “actionable </a:t>
            </a:r>
            <a:r>
              <a:rPr lang="en-US" sz="1600" u="sng"/>
              <a:t>and effective</a:t>
            </a:r>
            <a:r>
              <a:rPr lang="en-US" sz="1600"/>
              <a:t>”</a:t>
            </a:r>
          </a:p>
          <a:p>
            <a:endParaRPr lang="en-US" sz="1600"/>
          </a:p>
        </p:txBody>
      </p:sp>
      <p:sp>
        <p:nvSpPr>
          <p:cNvPr id="4" name="Slide Number Placeholder 3">
            <a:extLst>
              <a:ext uri="{FF2B5EF4-FFF2-40B4-BE49-F238E27FC236}">
                <a16:creationId xmlns:a16="http://schemas.microsoft.com/office/drawing/2014/main" id="{68220450-1F74-66D9-2ABC-5713B7963277}"/>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35</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405442263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48E609-E9E3-AFD1-3ACE-CE6A6E472989}"/>
              </a:ext>
            </a:extLst>
          </p:cNvPr>
          <p:cNvSpPr>
            <a:spLocks noGrp="1"/>
          </p:cNvSpPr>
          <p:nvPr>
            <p:ph type="title"/>
          </p:nvPr>
        </p:nvSpPr>
        <p:spPr/>
        <p:txBody>
          <a:bodyPr/>
          <a:lstStyle/>
          <a:p>
            <a:r>
              <a:rPr lang="en-US"/>
              <a:t>SCOPE.CUSTREL: Not Relevant to Customer’s Threat Model</a:t>
            </a:r>
          </a:p>
        </p:txBody>
      </p:sp>
      <p:sp>
        <p:nvSpPr>
          <p:cNvPr id="3" name="Content Placeholder 2">
            <a:extLst>
              <a:ext uri="{FF2B5EF4-FFF2-40B4-BE49-F238E27FC236}">
                <a16:creationId xmlns:a16="http://schemas.microsoft.com/office/drawing/2014/main" id="{8AD541CB-C595-EFDA-25AA-5EDC9CC9673E}"/>
              </a:ext>
            </a:extLst>
          </p:cNvPr>
          <p:cNvSpPr>
            <a:spLocks noGrp="1"/>
          </p:cNvSpPr>
          <p:nvPr>
            <p:ph idx="1"/>
          </p:nvPr>
        </p:nvSpPr>
        <p:spPr/>
        <p:txBody>
          <a:bodyPr/>
          <a:lstStyle/>
          <a:p>
            <a:r>
              <a:rPr lang="en-US" sz="1600"/>
              <a:t>The issue is not relevant to the threat model / security concerns of product’s owner/operator (i.e., the customer).</a:t>
            </a:r>
          </a:p>
          <a:p>
            <a:pPr lvl="1"/>
            <a:r>
              <a:rPr lang="en-US" sz="1600"/>
              <a:t>Original Rationale:</a:t>
            </a:r>
          </a:p>
          <a:p>
            <a:pPr lvl="2"/>
            <a:r>
              <a:rPr lang="en-US" sz="1600"/>
              <a:t>CWE focus has been on the risk perspective of the customer themselves</a:t>
            </a:r>
          </a:p>
          <a:p>
            <a:pPr lvl="2"/>
            <a:r>
              <a:rPr lang="en-US" sz="1600"/>
              <a:t>Intellectual property is probably very hairy from a classification perspective</a:t>
            </a:r>
          </a:p>
          <a:p>
            <a:pPr lvl="1"/>
            <a:r>
              <a:rPr lang="en-US" sz="1600"/>
              <a:t>SIG comments</a:t>
            </a:r>
          </a:p>
          <a:p>
            <a:pPr lvl="2"/>
            <a:r>
              <a:rPr lang="en-US" sz="1600"/>
              <a:t>Request for clarification on what this is referring to. What is the goal?</a:t>
            </a:r>
          </a:p>
          <a:p>
            <a:pPr lvl="2"/>
            <a:r>
              <a:rPr lang="en-US" sz="1600"/>
              <a:t>More stakeholders than customers should benefit from CWE</a:t>
            </a:r>
          </a:p>
          <a:p>
            <a:pPr lvl="1"/>
            <a:r>
              <a:rPr lang="en-US" sz="1600"/>
              <a:t>Affected: CWE-1278 (RE by IC imaging): the knowledge of how a product works is not important to a customer.</a:t>
            </a:r>
          </a:p>
          <a:p>
            <a:pPr lvl="2"/>
            <a:r>
              <a:rPr lang="en-US" sz="1600"/>
              <a:t>Also a violation of SCOPE.CONFLICT: implying that one must obfuscate how the product works encourages adopting “security through obscurity” (CWE-656).</a:t>
            </a:r>
          </a:p>
          <a:p>
            <a:pPr lvl="2"/>
            <a:r>
              <a:rPr lang="en-US" sz="1600"/>
              <a:t>In general: all open source software shouldn’t be flagged with an anti-RE weakness</a:t>
            </a:r>
          </a:p>
          <a:p>
            <a:pPr lvl="2"/>
            <a:endParaRPr lang="en-US" sz="1600"/>
          </a:p>
          <a:p>
            <a:pPr lvl="1"/>
            <a:endParaRPr lang="en-US" sz="1600"/>
          </a:p>
          <a:p>
            <a:endParaRPr lang="en-US" sz="1600"/>
          </a:p>
        </p:txBody>
      </p:sp>
      <p:sp>
        <p:nvSpPr>
          <p:cNvPr id="4" name="Slide Number Placeholder 3">
            <a:extLst>
              <a:ext uri="{FF2B5EF4-FFF2-40B4-BE49-F238E27FC236}">
                <a16:creationId xmlns:a16="http://schemas.microsoft.com/office/drawing/2014/main" id="{B85D6A43-6E34-F670-1E75-576F741873C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36</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83953152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16699C-5FC6-5B9F-08C0-E5098FD5DB71}"/>
              </a:ext>
            </a:extLst>
          </p:cNvPr>
          <p:cNvSpPr>
            <a:spLocks noGrp="1"/>
          </p:cNvSpPr>
          <p:nvPr>
            <p:ph type="title"/>
          </p:nvPr>
        </p:nvSpPr>
        <p:spPr/>
        <p:txBody>
          <a:bodyPr/>
          <a:lstStyle/>
          <a:p>
            <a:r>
              <a:rPr lang="en-US"/>
              <a:t>Other HW SIG Comments</a:t>
            </a:r>
          </a:p>
        </p:txBody>
      </p:sp>
      <p:sp>
        <p:nvSpPr>
          <p:cNvPr id="3" name="Content Placeholder 2">
            <a:extLst>
              <a:ext uri="{FF2B5EF4-FFF2-40B4-BE49-F238E27FC236}">
                <a16:creationId xmlns:a16="http://schemas.microsoft.com/office/drawing/2014/main" id="{F331664C-580D-EBC0-6F7C-98FA9F38B81C}"/>
              </a:ext>
            </a:extLst>
          </p:cNvPr>
          <p:cNvSpPr>
            <a:spLocks noGrp="1"/>
          </p:cNvSpPr>
          <p:nvPr>
            <p:ph idx="1"/>
          </p:nvPr>
        </p:nvSpPr>
        <p:spPr/>
        <p:txBody>
          <a:bodyPr/>
          <a:lstStyle/>
          <a:p>
            <a:r>
              <a:rPr lang="en-US"/>
              <a:t>Clarification on SCOPE.SITUATIONS/EX4: “Conditions or situations in which weaknesses are more likely to appear” can be broad. How to handle cold boot attacks, </a:t>
            </a:r>
            <a:r>
              <a:rPr lang="en-US" err="1"/>
              <a:t>rowhammer</a:t>
            </a:r>
            <a:r>
              <a:rPr lang="en-US"/>
              <a:t>, gamma ray bitflips?”</a:t>
            </a:r>
          </a:p>
          <a:p>
            <a:pPr lvl="1"/>
            <a:r>
              <a:rPr lang="en-US"/>
              <a:t>CWE-1338, CWE-1351</a:t>
            </a:r>
          </a:p>
          <a:p>
            <a:pPr lvl="1"/>
            <a:r>
              <a:rPr lang="en-US"/>
              <a:t>These were not intended to be excluded per se. Will give examples.</a:t>
            </a:r>
          </a:p>
          <a:p>
            <a:r>
              <a:rPr lang="en-US"/>
              <a:t>New exclusion: incorrect use of a product by its customer</a:t>
            </a:r>
          </a:p>
          <a:p>
            <a:pPr lvl="1"/>
            <a:r>
              <a:rPr lang="en-US"/>
              <a:t>“We also need to exclude the cases where a user is not correctly using the product. (say: user shares the password). In such scenarios, no security can practically work.”</a:t>
            </a:r>
          </a:p>
          <a:p>
            <a:pPr lvl="1"/>
            <a:r>
              <a:rPr lang="en-US"/>
              <a:t>We do have CWE-655: Insufficient Psychological Acceptability – “protection mechanism that is too difficult or inconvenient to use, encouraging non-malicious users to disable or bypass the mechanism”</a:t>
            </a:r>
          </a:p>
          <a:p>
            <a:endParaRPr lang="en-US"/>
          </a:p>
        </p:txBody>
      </p:sp>
      <p:sp>
        <p:nvSpPr>
          <p:cNvPr id="4" name="Slide Number Placeholder 3">
            <a:extLst>
              <a:ext uri="{FF2B5EF4-FFF2-40B4-BE49-F238E27FC236}">
                <a16:creationId xmlns:a16="http://schemas.microsoft.com/office/drawing/2014/main" id="{D45EBB98-03C0-548E-926C-62FF824AC2E0}"/>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37</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7670108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B4F4DE-5371-9016-B307-53A84AF44EF1}"/>
              </a:ext>
            </a:extLst>
          </p:cNvPr>
          <p:cNvSpPr>
            <a:spLocks noGrp="1"/>
          </p:cNvSpPr>
          <p:nvPr>
            <p:ph type="title"/>
          </p:nvPr>
        </p:nvSpPr>
        <p:spPr/>
        <p:txBody>
          <a:bodyPr/>
          <a:lstStyle/>
          <a:p>
            <a:r>
              <a:rPr lang="en-US"/>
              <a:t>New Exclusions - SCOPE.CONFLICT / SCOPE.NOSEC</a:t>
            </a:r>
          </a:p>
        </p:txBody>
      </p:sp>
      <p:sp>
        <p:nvSpPr>
          <p:cNvPr id="3" name="Content Placeholder 2">
            <a:extLst>
              <a:ext uri="{FF2B5EF4-FFF2-40B4-BE49-F238E27FC236}">
                <a16:creationId xmlns:a16="http://schemas.microsoft.com/office/drawing/2014/main" id="{1AE8F8F4-CA77-C16D-143E-A945E7EAF39E}"/>
              </a:ext>
            </a:extLst>
          </p:cNvPr>
          <p:cNvSpPr>
            <a:spLocks noGrp="1"/>
          </p:cNvSpPr>
          <p:nvPr>
            <p:ph idx="1"/>
          </p:nvPr>
        </p:nvSpPr>
        <p:spPr/>
        <p:txBody>
          <a:bodyPr/>
          <a:lstStyle/>
          <a:p>
            <a:r>
              <a:rPr lang="en-US"/>
              <a:t>SCOPE.CONFLICT: The issue directly conflicts with other CWE entries, e.g., “X is bad” in one CWE, and “Y is bad so do X instead” in another CWE</a:t>
            </a:r>
          </a:p>
          <a:p>
            <a:pPr lvl="1"/>
            <a:r>
              <a:rPr lang="en-US"/>
              <a:t>Challenge: might be difficult for issues that involve tradeoffs, different threat models, or are more a matter of “opinion” as to which is appropriate</a:t>
            </a:r>
          </a:p>
          <a:p>
            <a:pPr lvl="1"/>
            <a:r>
              <a:rPr lang="en-US"/>
              <a:t>We can all agree (hopefully) that buffer overflows are bad, but what about design choices like microarchitectural improvements for speed?</a:t>
            </a:r>
          </a:p>
          <a:p>
            <a:r>
              <a:rPr lang="en-US"/>
              <a:t>SCOPE.NOSEC: The issue is not solely related to safety or reliability, i.e., it must be somehow related to security.</a:t>
            </a:r>
          </a:p>
          <a:p>
            <a:pPr lvl="1"/>
            <a:r>
              <a:rPr lang="en-US"/>
              <a:t>From the About CWE page: "a community-developed list of common software and hardware weakness types </a:t>
            </a:r>
            <a:r>
              <a:rPr lang="en-US" u="sng"/>
              <a:t>that have security ramifications</a:t>
            </a:r>
            <a:r>
              <a:rPr lang="en-US"/>
              <a:t>”</a:t>
            </a:r>
          </a:p>
          <a:p>
            <a:pPr lvl="1"/>
            <a:r>
              <a:rPr lang="en-US"/>
              <a:t>Weakness definitions (proposed and otherwise) imply security</a:t>
            </a:r>
          </a:p>
          <a:p>
            <a:pPr lvl="1"/>
            <a:r>
              <a:rPr lang="en-US"/>
              <a:t>How to bound CWE so it’s not a general classification of all mistakes?</a:t>
            </a:r>
          </a:p>
          <a:p>
            <a:pPr lvl="1"/>
            <a:endParaRPr lang="en-US"/>
          </a:p>
        </p:txBody>
      </p:sp>
      <p:sp>
        <p:nvSpPr>
          <p:cNvPr id="4" name="Slide Number Placeholder 3">
            <a:extLst>
              <a:ext uri="{FF2B5EF4-FFF2-40B4-BE49-F238E27FC236}">
                <a16:creationId xmlns:a16="http://schemas.microsoft.com/office/drawing/2014/main" id="{B510DAEB-DF78-C239-7B1C-3C16E1C627E4}"/>
              </a:ext>
            </a:extLst>
          </p:cNvPr>
          <p:cNvSpPr>
            <a:spLocks noGrp="1"/>
          </p:cNvSpPr>
          <p:nvPr>
            <p:ph type="sldNum" sz="quarter" idx="12"/>
          </p:nvPr>
        </p:nvSpPr>
        <p:spPr/>
        <p:txBody>
          <a:bodyPr/>
          <a:lstStyle/>
          <a:p>
            <a:r>
              <a:rPr lang="en-US">
                <a:latin typeface="Arial" pitchFamily="34" charset="0"/>
              </a:rPr>
              <a:t>| </a:t>
            </a:r>
            <a:fld id="{295008BC-DA31-4D19-837B-EFA4386B05F5}" type="slidenum">
              <a:rPr lang="en-US" smtClean="0">
                <a:latin typeface="Arial" pitchFamily="34" charset="0"/>
              </a:rPr>
              <a:pPr/>
              <a:t>38</a:t>
            </a:fld>
            <a:r>
              <a:rPr lang="en-US">
                <a:latin typeface="Arial" pitchFamily="34" charset="0"/>
              </a:rPr>
              <a:t> |</a:t>
            </a:r>
            <a:r>
              <a:rPr lang="en-US">
                <a:latin typeface="Arial" pitchFamily="34" charset="0"/>
                <a:ea typeface="Verdana" pitchFamily="34" charset="0"/>
                <a:cs typeface="Verdana" pitchFamily="34" charset="0"/>
              </a:rPr>
              <a:t> </a:t>
            </a:r>
          </a:p>
        </p:txBody>
      </p:sp>
    </p:spTree>
    <p:extLst>
      <p:ext uri="{BB962C8B-B14F-4D97-AF65-F5344CB8AC3E}">
        <p14:creationId xmlns:p14="http://schemas.microsoft.com/office/powerpoint/2010/main" val="19427803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91D8C3-44CE-D3FA-DF5D-3CC1AEB18B37}"/>
              </a:ext>
            </a:extLst>
          </p:cNvPr>
          <p:cNvSpPr>
            <a:spLocks noGrp="1"/>
          </p:cNvSpPr>
          <p:nvPr>
            <p:ph type="title"/>
          </p:nvPr>
        </p:nvSpPr>
        <p:spPr/>
        <p:txBody>
          <a:bodyPr/>
          <a:lstStyle/>
          <a:p>
            <a:r>
              <a:rPr lang="en-US"/>
              <a:t>Mailing List Items</a:t>
            </a:r>
          </a:p>
        </p:txBody>
      </p:sp>
      <p:sp>
        <p:nvSpPr>
          <p:cNvPr id="3" name="Content Placeholder 2">
            <a:extLst>
              <a:ext uri="{FF2B5EF4-FFF2-40B4-BE49-F238E27FC236}">
                <a16:creationId xmlns:a16="http://schemas.microsoft.com/office/drawing/2014/main" id="{D1A6470C-428A-C62D-D26E-CCF837BFE5E2}"/>
              </a:ext>
            </a:extLst>
          </p:cNvPr>
          <p:cNvSpPr>
            <a:spLocks noGrp="1"/>
          </p:cNvSpPr>
          <p:nvPr>
            <p:ph idx="1"/>
          </p:nvPr>
        </p:nvSpPr>
        <p:spPr/>
        <p:txBody>
          <a:bodyPr/>
          <a:lstStyle/>
          <a:p>
            <a:pPr marL="286628" lvl="1" indent="0">
              <a:buNone/>
            </a:pPr>
            <a:r>
              <a:rPr lang="en-US" b="1">
                <a:latin typeface="Tahoma" panose="020B0604030504040204" pitchFamily="34" charset="0"/>
              </a:rPr>
              <a:t>Mailing List: </a:t>
            </a:r>
            <a:r>
              <a:rPr lang="en-US" b="0" i="1">
                <a:ea typeface="Verdana"/>
                <a:hlinkClick r:id="rId2"/>
              </a:rPr>
              <a:t>hw-cwe-special-interest-group-sig-list@mitre.org</a:t>
            </a:r>
            <a:endParaRPr lang="en-US" b="0" i="1">
              <a:ea typeface="Verdana"/>
            </a:endParaRPr>
          </a:p>
          <a:p>
            <a:pPr marL="286628" lvl="1" indent="0">
              <a:buNone/>
            </a:pPr>
            <a:endParaRPr lang="en-US" i="1">
              <a:highlight>
                <a:srgbClr val="FFFF00"/>
              </a:highlight>
              <a:ea typeface="Verdana"/>
            </a:endParaRPr>
          </a:p>
          <a:p>
            <a:r>
              <a:rPr lang="en-US" b="0" i="1">
                <a:ea typeface="Verdana"/>
              </a:rPr>
              <a:t>NOTE: All mailing list items are archived publicly at:</a:t>
            </a:r>
          </a:p>
          <a:p>
            <a:pPr lvl="2"/>
            <a:r>
              <a:rPr lang="en-US" b="0" i="1">
                <a:ea typeface="Verdana"/>
                <a:hlinkClick r:id="rId3"/>
              </a:rPr>
              <a:t>https://www.mail-archive.com/hw-cwe-special-interest-group-sig-list@mitre.org/</a:t>
            </a:r>
            <a:endParaRPr lang="en-US" b="0" i="1">
              <a:ea typeface="Verdana"/>
            </a:endParaRPr>
          </a:p>
          <a:p>
            <a:pPr lvl="2"/>
            <a:endParaRPr lang="en-US" i="1">
              <a:ea typeface="Verdana"/>
            </a:endParaRPr>
          </a:p>
          <a:p>
            <a:r>
              <a:rPr lang="en-US" b="0">
                <a:ea typeface="Verdana"/>
              </a:rPr>
              <a:t>Discrepancy between the SIG Mail List Members and invitees to SIG Meeting</a:t>
            </a:r>
          </a:p>
          <a:p>
            <a:endParaRPr lang="en-US" b="0">
              <a:ea typeface="Verdana"/>
            </a:endParaRPr>
          </a:p>
          <a:p>
            <a:r>
              <a:rPr lang="en-US" b="0">
                <a:ea typeface="Verdana"/>
              </a:rPr>
              <a:t>Solution will generate a new invite series.  You will see this in the next couple of weeks.</a:t>
            </a:r>
          </a:p>
          <a:p>
            <a:pPr lvl="2"/>
            <a:endParaRPr lang="en-US" i="1">
              <a:ea typeface="Verdana"/>
            </a:endParaRPr>
          </a:p>
          <a:p>
            <a:endParaRPr lang="en-US" b="0" i="1">
              <a:ea typeface="Verdana"/>
            </a:endParaRPr>
          </a:p>
          <a:p>
            <a:endParaRPr lang="en-US"/>
          </a:p>
        </p:txBody>
      </p:sp>
      <p:sp>
        <p:nvSpPr>
          <p:cNvPr id="4" name="Slide Number Placeholder 3">
            <a:extLst>
              <a:ext uri="{FF2B5EF4-FFF2-40B4-BE49-F238E27FC236}">
                <a16:creationId xmlns:a16="http://schemas.microsoft.com/office/drawing/2014/main" id="{8E937E60-F1E8-7A41-FFFF-C1A2A1163C1D}"/>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4</a:t>
            </a:fld>
            <a:r>
              <a:rPr lang="en-US"/>
              <a:t> </a:t>
            </a:r>
            <a:r>
              <a:rPr lang="en-US">
                <a:solidFill>
                  <a:srgbClr val="C1CD23"/>
                </a:solidFill>
              </a:rPr>
              <a:t>|</a:t>
            </a:r>
          </a:p>
        </p:txBody>
      </p:sp>
    </p:spTree>
    <p:extLst>
      <p:ext uri="{BB962C8B-B14F-4D97-AF65-F5344CB8AC3E}">
        <p14:creationId xmlns:p14="http://schemas.microsoft.com/office/powerpoint/2010/main" val="3452536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0F2A6F-7EC6-4ED7-965D-9D4F3FC664B4}"/>
              </a:ext>
            </a:extLst>
          </p:cNvPr>
          <p:cNvSpPr>
            <a:spLocks noGrp="1"/>
          </p:cNvSpPr>
          <p:nvPr>
            <p:ph type="title"/>
          </p:nvPr>
        </p:nvSpPr>
        <p:spPr/>
        <p:txBody>
          <a:bodyPr/>
          <a:lstStyle/>
          <a:p>
            <a:r>
              <a:rPr lang="en-US"/>
              <a:t>Announcements</a:t>
            </a:r>
          </a:p>
        </p:txBody>
      </p:sp>
      <p:sp>
        <p:nvSpPr>
          <p:cNvPr id="3" name="Content Placeholder 2">
            <a:extLst>
              <a:ext uri="{FF2B5EF4-FFF2-40B4-BE49-F238E27FC236}">
                <a16:creationId xmlns:a16="http://schemas.microsoft.com/office/drawing/2014/main" id="{2DC901B9-6E8B-48EA-8D7F-A4D25C3199EC}"/>
              </a:ext>
            </a:extLst>
          </p:cNvPr>
          <p:cNvSpPr>
            <a:spLocks noGrp="1"/>
          </p:cNvSpPr>
          <p:nvPr>
            <p:ph idx="1"/>
          </p:nvPr>
        </p:nvSpPr>
        <p:spPr/>
        <p:txBody>
          <a:bodyPr vert="horz" lIns="91440" tIns="45720" rIns="91440" bIns="45720" rtlCol="0" anchor="t">
            <a:normAutofit/>
          </a:bodyPr>
          <a:lstStyle/>
          <a:p>
            <a:r>
              <a:rPr lang="en-US">
                <a:latin typeface="Tahoma" panose="020B0604030504040204" pitchFamily="34" charset="0"/>
                <a:ea typeface="Tahoma" panose="020B0604030504040204" pitchFamily="34" charset="0"/>
                <a:cs typeface="Tahoma" panose="020B0604030504040204" pitchFamily="34" charset="0"/>
              </a:rPr>
              <a:t>June 28 – CWE 4.8 and Top 25 CWE Release</a:t>
            </a:r>
          </a:p>
          <a:p>
            <a:r>
              <a:rPr lang="en-US">
                <a:latin typeface="Tahoma" panose="020B0604030504040204" pitchFamily="34" charset="0"/>
                <a:ea typeface="Tahoma" panose="020B0604030504040204" pitchFamily="34" charset="0"/>
                <a:cs typeface="Tahoma" panose="020B0604030504040204" pitchFamily="34" charset="0"/>
              </a:rPr>
              <a:t>HW related changes targeted for 4.8 Release</a:t>
            </a:r>
          </a:p>
          <a:p>
            <a:pPr lvl="1"/>
            <a:r>
              <a:rPr lang="en-US">
                <a:latin typeface="Tahoma" panose="020B0604030504040204" pitchFamily="34" charset="0"/>
              </a:rPr>
              <a:t>One new hardware category added: CWE-1388: Physical Access Issues and Concerns</a:t>
            </a:r>
          </a:p>
          <a:p>
            <a:pPr lvl="1"/>
            <a:r>
              <a:rPr lang="en-US">
                <a:latin typeface="Tahoma" panose="020B0604030504040204" pitchFamily="34" charset="0"/>
              </a:rPr>
              <a:t>Expanded scope and updates to CWE-1384: Improper Handling of Physical or Environmental Conditions</a:t>
            </a:r>
          </a:p>
          <a:p>
            <a:pPr lvl="1"/>
            <a:r>
              <a:rPr lang="en-US">
                <a:latin typeface="Tahoma" panose="020B0604030504040204" pitchFamily="34" charset="0"/>
              </a:rPr>
              <a:t>Schema was updated from v6.7 to v6.8 to update </a:t>
            </a:r>
            <a:r>
              <a:rPr lang="en-US" err="1">
                <a:latin typeface="Tahoma" panose="020B0604030504040204" pitchFamily="34" charset="0"/>
              </a:rPr>
              <a:t>TechnologyNameEnumeration</a:t>
            </a:r>
            <a:r>
              <a:rPr lang="en-US">
                <a:latin typeface="Tahoma" panose="020B0604030504040204" pitchFamily="34" charset="0"/>
              </a:rPr>
              <a:t> to emphasize hardware in some values.</a:t>
            </a:r>
          </a:p>
          <a:p>
            <a:r>
              <a:rPr lang="en-US">
                <a:latin typeface="Tahoma" panose="020B0604030504040204" pitchFamily="34" charset="0"/>
                <a:ea typeface="Tahoma" panose="020B0604030504040204" pitchFamily="34" charset="0"/>
                <a:cs typeface="Tahoma" panose="020B0604030504040204" pitchFamily="34" charset="0"/>
              </a:rPr>
              <a:t>CWE 4.9 targeted for Fall 2022 (September or October)</a:t>
            </a:r>
          </a:p>
          <a:p>
            <a:r>
              <a:rPr lang="en-US">
                <a:latin typeface="Tahoma" panose="020B0604030504040204" pitchFamily="34" charset="0"/>
                <a:ea typeface="Tahoma" panose="020B0604030504040204" pitchFamily="34" charset="0"/>
                <a:cs typeface="Tahoma" panose="020B0604030504040204" pitchFamily="34" charset="0"/>
              </a:rPr>
              <a:t>ICS/OT Working Group is active and under way</a:t>
            </a:r>
          </a:p>
        </p:txBody>
      </p:sp>
      <p:sp>
        <p:nvSpPr>
          <p:cNvPr id="4" name="Slide Number Placeholder 3">
            <a:extLst>
              <a:ext uri="{FF2B5EF4-FFF2-40B4-BE49-F238E27FC236}">
                <a16:creationId xmlns:a16="http://schemas.microsoft.com/office/drawing/2014/main" id="{1E228EA1-1513-4710-914E-1C26D9D7DEB8}"/>
              </a:ext>
            </a:extLst>
          </p:cNvPr>
          <p:cNvSpPr>
            <a:spLocks noGrp="1"/>
          </p:cNvSpPr>
          <p:nvPr>
            <p:ph type="sldNum" sz="quarter" idx="4"/>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5</a:t>
            </a:fld>
            <a:r>
              <a:rPr lang="en-US"/>
              <a:t> </a:t>
            </a:r>
            <a:r>
              <a:rPr lang="en-US">
                <a:solidFill>
                  <a:srgbClr val="C1CD23"/>
                </a:solidFill>
              </a:rPr>
              <a:t>|</a:t>
            </a:r>
          </a:p>
        </p:txBody>
      </p:sp>
    </p:spTree>
    <p:extLst>
      <p:ext uri="{BB962C8B-B14F-4D97-AF65-F5344CB8AC3E}">
        <p14:creationId xmlns:p14="http://schemas.microsoft.com/office/powerpoint/2010/main" val="28787713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4BA58CDD-EAB3-D5DB-68DC-F1AD8B799535}"/>
              </a:ext>
            </a:extLst>
          </p:cNvPr>
          <p:cNvSpPr>
            <a:spLocks noGrp="1"/>
          </p:cNvSpPr>
          <p:nvPr>
            <p:ph type="ctrTitle" sz="quarter"/>
          </p:nvPr>
        </p:nvSpPr>
        <p:spPr>
          <a:xfrm>
            <a:off x="514350" y="1219201"/>
            <a:ext cx="8115300" cy="1352549"/>
          </a:xfrm>
        </p:spPr>
        <p:txBody>
          <a:bodyPr/>
          <a:lstStyle/>
          <a:p>
            <a:pPr marL="0" indent="0"/>
            <a:br>
              <a:rPr lang="en-US"/>
            </a:br>
            <a:br>
              <a:rPr lang="en-US"/>
            </a:br>
            <a:r>
              <a:rPr lang="en-US"/>
              <a:t>New Category Proposal</a:t>
            </a:r>
            <a:br>
              <a:rPr lang="en-US"/>
            </a:br>
            <a:br>
              <a:rPr lang="en-US" sz="3200">
                <a:ea typeface="Verdana"/>
              </a:rPr>
            </a:br>
            <a:r>
              <a:rPr lang="en-US" sz="3200">
                <a:ea typeface="Verdana"/>
              </a:rPr>
              <a:t>Paul Wortman</a:t>
            </a:r>
            <a:endParaRPr lang="en-US"/>
          </a:p>
        </p:txBody>
      </p:sp>
      <p:sp>
        <p:nvSpPr>
          <p:cNvPr id="4" name="Slide Number Placeholder 3">
            <a:extLst>
              <a:ext uri="{FF2B5EF4-FFF2-40B4-BE49-F238E27FC236}">
                <a16:creationId xmlns:a16="http://schemas.microsoft.com/office/drawing/2014/main" id="{AE738E7D-4756-7048-88BA-7520F36DD17B}"/>
              </a:ext>
            </a:extLst>
          </p:cNvPr>
          <p:cNvSpPr>
            <a:spLocks noGrp="1"/>
          </p:cNvSpPr>
          <p:nvPr>
            <p:ph type="sldNum" sz="quarter" idx="12"/>
          </p:nvPr>
        </p:nvSpPr>
        <p:spPr/>
        <p:txBody>
          <a:bodyPr/>
          <a:lstStyle/>
          <a:p>
            <a:r>
              <a:rPr lang="en-US">
                <a:solidFill>
                  <a:srgbClr val="C1CD23"/>
                </a:solidFill>
              </a:rPr>
              <a:t>|</a:t>
            </a:r>
            <a:r>
              <a:rPr lang="en-US"/>
              <a:t> </a:t>
            </a:r>
            <a:fld id="{295008BC-DA31-4D19-837B-EFA4386B05F5}" type="slidenum">
              <a:rPr lang="en-US" smtClean="0">
                <a:solidFill>
                  <a:schemeClr val="tx1">
                    <a:lumMod val="50000"/>
                    <a:lumOff val="50000"/>
                  </a:schemeClr>
                </a:solidFill>
              </a:rPr>
              <a:pPr/>
              <a:t>6</a:t>
            </a:fld>
            <a:r>
              <a:rPr lang="en-US"/>
              <a:t> </a:t>
            </a:r>
            <a:r>
              <a:rPr lang="en-US">
                <a:solidFill>
                  <a:srgbClr val="C1CD23"/>
                </a:solidFill>
              </a:rPr>
              <a:t>|</a:t>
            </a:r>
          </a:p>
        </p:txBody>
      </p:sp>
    </p:spTree>
    <p:extLst>
      <p:ext uri="{BB962C8B-B14F-4D97-AF65-F5344CB8AC3E}">
        <p14:creationId xmlns:p14="http://schemas.microsoft.com/office/powerpoint/2010/main" val="5581023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6F5A5072-7B47-4D32-B52A-4EBBF590B8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51435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0" name="Rectangle 9">
            <a:extLst>
              <a:ext uri="{FF2B5EF4-FFF2-40B4-BE49-F238E27FC236}">
                <a16:creationId xmlns:a16="http://schemas.microsoft.com/office/drawing/2014/main" id="{9715DAF0-AE1B-46C9-8A6B-DB2AA05AB9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a:off x="-1" y="-17020"/>
            <a:ext cx="9143999" cy="3280597"/>
          </a:xfrm>
          <a:prstGeom prst="rect">
            <a:avLst/>
          </a:prstGeom>
          <a:gradFill>
            <a:gsLst>
              <a:gs pos="0">
                <a:schemeClr val="accent1">
                  <a:lumMod val="75000"/>
                </a:schemeClr>
              </a:gs>
              <a:gs pos="100000">
                <a:srgbClr val="000000"/>
              </a:gs>
            </a:gsLst>
            <a:lin ang="15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2" name="Rectangle 11">
            <a:extLst>
              <a:ext uri="{FF2B5EF4-FFF2-40B4-BE49-F238E27FC236}">
                <a16:creationId xmlns:a16="http://schemas.microsoft.com/office/drawing/2014/main" id="{6016219D-510E-4184-9090-6D5578A87B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2931540" y="-2948881"/>
            <a:ext cx="3280918" cy="9144000"/>
          </a:xfrm>
          <a:prstGeom prst="rect">
            <a:avLst/>
          </a:prstGeom>
          <a:gradFill>
            <a:gsLst>
              <a:gs pos="40000">
                <a:schemeClr val="accent1">
                  <a:alpha val="0"/>
                </a:schemeClr>
              </a:gs>
              <a:gs pos="100000">
                <a:schemeClr val="accent1">
                  <a:lumMod val="75000"/>
                  <a:alpha val="52000"/>
                </a:schemeClr>
              </a:gs>
            </a:gsLst>
            <a:lin ang="2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4" name="Rectangle 13">
            <a:extLst>
              <a:ext uri="{FF2B5EF4-FFF2-40B4-BE49-F238E27FC236}">
                <a16:creationId xmlns:a16="http://schemas.microsoft.com/office/drawing/2014/main" id="{AFF4A713-7B75-4B21-90D7-5AB19547C7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3102522" y="-2777901"/>
            <a:ext cx="3280596" cy="8802359"/>
          </a:xfrm>
          <a:prstGeom prst="rect">
            <a:avLst/>
          </a:prstGeom>
          <a:gradFill>
            <a:gsLst>
              <a:gs pos="17000">
                <a:schemeClr val="accent1">
                  <a:alpha val="0"/>
                </a:schemeClr>
              </a:gs>
              <a:gs pos="100000">
                <a:srgbClr val="000000">
                  <a:alpha val="37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6" name="Rectangle 15">
            <a:extLst>
              <a:ext uri="{FF2B5EF4-FFF2-40B4-BE49-F238E27FC236}">
                <a16:creationId xmlns:a16="http://schemas.microsoft.com/office/drawing/2014/main" id="{DC631C0B-6DA6-4E57-8231-CE32B3434A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 y="-17018"/>
            <a:ext cx="6406864" cy="3280595"/>
          </a:xfrm>
          <a:prstGeom prst="rect">
            <a:avLst/>
          </a:prstGeom>
          <a:gradFill>
            <a:gsLst>
              <a:gs pos="0">
                <a:schemeClr val="accent1">
                  <a:lumMod val="50000"/>
                  <a:alpha val="0"/>
                </a:schemeClr>
              </a:gs>
              <a:gs pos="100000">
                <a:srgbClr val="000000">
                  <a:alpha val="25000"/>
                </a:srgbClr>
              </a:gs>
            </a:gsLst>
            <a:lin ang="186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800"/>
            <a:endParaRPr lang="en-US" sz="1350">
              <a:solidFill>
                <a:prstClr val="white"/>
              </a:solidFill>
              <a:latin typeface="Calibri" panose="020F0502020204030204"/>
            </a:endParaRPr>
          </a:p>
        </p:txBody>
      </p:sp>
      <p:sp>
        <p:nvSpPr>
          <p:cNvPr id="18" name="Freeform: Shape 17">
            <a:extLst>
              <a:ext uri="{FF2B5EF4-FFF2-40B4-BE49-F238E27FC236}">
                <a16:creationId xmlns:a16="http://schemas.microsoft.com/office/drawing/2014/main" id="{C29501E6-A978-4A61-9689-9085AF97A53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2508972">
            <a:off x="4459074" y="-774039"/>
            <a:ext cx="3742610" cy="3329348"/>
          </a:xfrm>
          <a:custGeom>
            <a:avLst/>
            <a:gdLst>
              <a:gd name="connsiteX0" fmla="*/ 4990147 w 4990147"/>
              <a:gd name="connsiteY0" fmla="*/ 2229378 h 4439131"/>
              <a:gd name="connsiteX1" fmla="*/ 917384 w 4990147"/>
              <a:gd name="connsiteY1" fmla="*/ 4439131 h 4439131"/>
              <a:gd name="connsiteX2" fmla="*/ 910814 w 4990147"/>
              <a:gd name="connsiteY2" fmla="*/ 4434219 h 4439131"/>
              <a:gd name="connsiteX3" fmla="*/ 0 w 4990147"/>
              <a:gd name="connsiteY3" fmla="*/ 2502877 h 4439131"/>
              <a:gd name="connsiteX4" fmla="*/ 2502877 w 4990147"/>
              <a:gd name="connsiteY4" fmla="*/ 0 h 4439131"/>
              <a:gd name="connsiteX5" fmla="*/ 4954904 w 4990147"/>
              <a:gd name="connsiteY5" fmla="*/ 1998460 h 443913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90147" h="4439131">
                <a:moveTo>
                  <a:pt x="4990147" y="2229378"/>
                </a:moveTo>
                <a:lnTo>
                  <a:pt x="917384" y="4439131"/>
                </a:lnTo>
                <a:lnTo>
                  <a:pt x="910814" y="4434219"/>
                </a:lnTo>
                <a:cubicBezTo>
                  <a:pt x="354557" y="3975154"/>
                  <a:pt x="0" y="3280421"/>
                  <a:pt x="0" y="2502877"/>
                </a:cubicBezTo>
                <a:cubicBezTo>
                  <a:pt x="0" y="1120576"/>
                  <a:pt x="1120576" y="0"/>
                  <a:pt x="2502877" y="0"/>
                </a:cubicBezTo>
                <a:cubicBezTo>
                  <a:pt x="3712390" y="0"/>
                  <a:pt x="4721520" y="857941"/>
                  <a:pt x="4954904" y="1998460"/>
                </a:cubicBezTo>
                <a:close/>
              </a:path>
            </a:pathLst>
          </a:custGeom>
          <a:gradFill>
            <a:gsLst>
              <a:gs pos="0">
                <a:schemeClr val="accent1">
                  <a:alpha val="22000"/>
                </a:schemeClr>
              </a:gs>
              <a:gs pos="87000">
                <a:schemeClr val="accent1">
                  <a:lumMod val="60000"/>
                  <a:lumOff val="40000"/>
                  <a:alpha val="2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defTabSz="685800"/>
            <a:endParaRPr lang="en-US" sz="1350">
              <a:solidFill>
                <a:prstClr val="white"/>
              </a:solidFill>
              <a:latin typeface="Calibri" panose="020F0502020204030204"/>
            </a:endParaRPr>
          </a:p>
        </p:txBody>
      </p:sp>
      <p:sp>
        <p:nvSpPr>
          <p:cNvPr id="2" name="Title 1">
            <a:extLst>
              <a:ext uri="{FF2B5EF4-FFF2-40B4-BE49-F238E27FC236}">
                <a16:creationId xmlns:a16="http://schemas.microsoft.com/office/drawing/2014/main" id="{024F36AD-D718-4899-9873-AEBDCD10207D}"/>
              </a:ext>
            </a:extLst>
          </p:cNvPr>
          <p:cNvSpPr>
            <a:spLocks noGrp="1"/>
          </p:cNvSpPr>
          <p:nvPr>
            <p:ph type="ctrTitle"/>
          </p:nvPr>
        </p:nvSpPr>
        <p:spPr>
          <a:xfrm>
            <a:off x="986119" y="551329"/>
            <a:ext cx="7540322" cy="2196353"/>
          </a:xfrm>
        </p:spPr>
        <p:txBody>
          <a:bodyPr anchor="b">
            <a:normAutofit/>
          </a:bodyPr>
          <a:lstStyle/>
          <a:p>
            <a:pPr algn="l"/>
            <a:r>
              <a:rPr lang="en-US" sz="3600">
                <a:solidFill>
                  <a:srgbClr val="FFFFFF"/>
                </a:solidFill>
              </a:rPr>
              <a:t>MITRE CWE Category Proposals</a:t>
            </a:r>
          </a:p>
        </p:txBody>
      </p:sp>
      <p:sp>
        <p:nvSpPr>
          <p:cNvPr id="3" name="Subtitle 2">
            <a:extLst>
              <a:ext uri="{FF2B5EF4-FFF2-40B4-BE49-F238E27FC236}">
                <a16:creationId xmlns:a16="http://schemas.microsoft.com/office/drawing/2014/main" id="{FE48AA02-2342-4057-B7FB-E791D1E8A3DB}"/>
              </a:ext>
            </a:extLst>
          </p:cNvPr>
          <p:cNvSpPr>
            <a:spLocks noGrp="1"/>
          </p:cNvSpPr>
          <p:nvPr>
            <p:ph type="subTitle" idx="1"/>
          </p:nvPr>
        </p:nvSpPr>
        <p:spPr>
          <a:xfrm>
            <a:off x="1013012" y="3653118"/>
            <a:ext cx="7504463" cy="1093694"/>
          </a:xfrm>
        </p:spPr>
        <p:txBody>
          <a:bodyPr anchor="ctr">
            <a:normAutofit/>
          </a:bodyPr>
          <a:lstStyle/>
          <a:p>
            <a:pPr algn="l"/>
            <a:r>
              <a:rPr lang="en-US"/>
              <a:t>Dr. Paul A. Wortman</a:t>
            </a:r>
          </a:p>
          <a:p>
            <a:pPr algn="l"/>
            <a:r>
              <a:rPr lang="en-US"/>
              <a:t>July 15, 2022</a:t>
            </a:r>
          </a:p>
        </p:txBody>
      </p:sp>
      <p:sp>
        <p:nvSpPr>
          <p:cNvPr id="4" name="TextBox 3">
            <a:extLst>
              <a:ext uri="{FF2B5EF4-FFF2-40B4-BE49-F238E27FC236}">
                <a16:creationId xmlns:a16="http://schemas.microsoft.com/office/drawing/2014/main" id="{382104B9-B716-71AC-0994-FBDA5D5C1D0C}"/>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4065244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2000"/>
                                  </p:stCondLst>
                                  <p:iterate type="lt">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4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33A609-4188-4B63-8113-C478CD839E54}"/>
              </a:ext>
            </a:extLst>
          </p:cNvPr>
          <p:cNvSpPr>
            <a:spLocks noGrp="1"/>
          </p:cNvSpPr>
          <p:nvPr>
            <p:ph type="title"/>
          </p:nvPr>
        </p:nvSpPr>
        <p:spPr/>
        <p:txBody>
          <a:bodyPr/>
          <a:lstStyle/>
          <a:p>
            <a:r>
              <a:rPr lang="en-US"/>
              <a:t>Untrusted Manufacturing</a:t>
            </a:r>
          </a:p>
        </p:txBody>
      </p:sp>
      <p:sp>
        <p:nvSpPr>
          <p:cNvPr id="3" name="Content Placeholder 2">
            <a:extLst>
              <a:ext uri="{FF2B5EF4-FFF2-40B4-BE49-F238E27FC236}">
                <a16:creationId xmlns:a16="http://schemas.microsoft.com/office/drawing/2014/main" id="{AE08E6DC-72F6-452F-93A7-3FCCA2BB9BFD}"/>
              </a:ext>
            </a:extLst>
          </p:cNvPr>
          <p:cNvSpPr>
            <a:spLocks noGrp="1"/>
          </p:cNvSpPr>
          <p:nvPr>
            <p:ph idx="1"/>
          </p:nvPr>
        </p:nvSpPr>
        <p:spPr/>
        <p:txBody>
          <a:bodyPr>
            <a:normAutofit lnSpcReduction="10000"/>
          </a:bodyPr>
          <a:lstStyle/>
          <a:p>
            <a:r>
              <a:rPr lang="en-US" sz="1350" b="1"/>
              <a:t>Motivation for the Proposal:  </a:t>
            </a:r>
            <a:r>
              <a:rPr lang="en-US" sz="1350"/>
              <a:t>This category covers a potential introduction on unexpected weaknesses due to Security &amp; trust concerns ranging from software to hardware to human resources</a:t>
            </a:r>
            <a:endParaRPr lang="en-US" sz="1350" b="1"/>
          </a:p>
          <a:p>
            <a:r>
              <a:rPr lang="en-US" sz="1350" b="1"/>
              <a:t>Gaps Observed:  </a:t>
            </a:r>
            <a:r>
              <a:rPr lang="en-US" sz="1350"/>
              <a:t>Covering a similar area of concern as Hardware Trojans, the weaknesses that are not currently present that deal with the manufacturing process, trust assurance of work (e.g. fidelity to original design / function), protections of IP, tracking of provenance / pedigree, &amp; introductions of malicious alterations / circuits</a:t>
            </a:r>
            <a:endParaRPr lang="en-US" sz="1350" b="1"/>
          </a:p>
          <a:p>
            <a:r>
              <a:rPr lang="en-US" sz="1350" b="1"/>
              <a:t>How the proposal addresses gaps:  </a:t>
            </a:r>
            <a:r>
              <a:rPr lang="en-US" sz="1350"/>
              <a:t>Bring to light the concerns across the supply chain relating to the lost / protection of Intellectual Property (IP) and/or the deployment of protections against malicious alterations / behavior</a:t>
            </a:r>
          </a:p>
          <a:p>
            <a:pPr lvl="1"/>
            <a:r>
              <a:rPr lang="en-US" sz="1350"/>
              <a:t>While the exact weaknesses are not precisely defined, the protection mechanisms &amp; techniques are</a:t>
            </a:r>
          </a:p>
          <a:p>
            <a:r>
              <a:rPr lang="en-US" sz="1350" b="1"/>
              <a:t>How change fit within current CWE structures:  </a:t>
            </a:r>
            <a:endParaRPr lang="en-US" sz="1350"/>
          </a:p>
          <a:p>
            <a:pPr lvl="1"/>
            <a:r>
              <a:rPr lang="en-US" sz="1350"/>
              <a:t>Could fit under other categories, perhaps would work as a class?</a:t>
            </a:r>
          </a:p>
          <a:p>
            <a:pPr lvl="1"/>
            <a:r>
              <a:rPr lang="en-US" sz="1350"/>
              <a:t>Need to determine an appropriate scope</a:t>
            </a:r>
          </a:p>
          <a:p>
            <a:pPr lvl="2"/>
            <a:r>
              <a:rPr lang="en-US" sz="1050"/>
              <a:t>Shares threat to IP with Hardware Trojans; HT used to cause eventual change in behavior/outcome of implemented logic locking</a:t>
            </a:r>
          </a:p>
        </p:txBody>
      </p:sp>
      <p:sp>
        <p:nvSpPr>
          <p:cNvPr id="4" name="TextBox 3">
            <a:extLst>
              <a:ext uri="{FF2B5EF4-FFF2-40B4-BE49-F238E27FC236}">
                <a16:creationId xmlns:a16="http://schemas.microsoft.com/office/drawing/2014/main" id="{6E877B0E-FF29-D5EF-81ED-7F1EFA4CD88B}"/>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4758323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D66036-B27B-49DD-8F20-33FF6A6465B2}"/>
              </a:ext>
            </a:extLst>
          </p:cNvPr>
          <p:cNvSpPr>
            <a:spLocks noGrp="1"/>
          </p:cNvSpPr>
          <p:nvPr>
            <p:ph type="title"/>
          </p:nvPr>
        </p:nvSpPr>
        <p:spPr/>
        <p:txBody>
          <a:bodyPr/>
          <a:lstStyle/>
          <a:p>
            <a:r>
              <a:rPr lang="en-US"/>
              <a:t>Hardware Trojans</a:t>
            </a:r>
          </a:p>
        </p:txBody>
      </p:sp>
      <p:sp>
        <p:nvSpPr>
          <p:cNvPr id="3" name="Content Placeholder 2">
            <a:extLst>
              <a:ext uri="{FF2B5EF4-FFF2-40B4-BE49-F238E27FC236}">
                <a16:creationId xmlns:a16="http://schemas.microsoft.com/office/drawing/2014/main" id="{FB599D99-C0B9-495E-80BE-11465388ACE9}"/>
              </a:ext>
            </a:extLst>
          </p:cNvPr>
          <p:cNvSpPr>
            <a:spLocks noGrp="1"/>
          </p:cNvSpPr>
          <p:nvPr>
            <p:ph idx="1"/>
          </p:nvPr>
        </p:nvSpPr>
        <p:spPr/>
        <p:txBody>
          <a:bodyPr>
            <a:noAutofit/>
          </a:bodyPr>
          <a:lstStyle/>
          <a:p>
            <a:r>
              <a:rPr lang="en-US" sz="1275" b="1"/>
              <a:t>Motivation for the Proposal:  </a:t>
            </a:r>
            <a:r>
              <a:rPr lang="en-US" sz="1275"/>
              <a:t>Range of insertions from netlist stage to fabrication &amp; a variety of implementation / focuses</a:t>
            </a:r>
          </a:p>
          <a:p>
            <a:pPr lvl="1"/>
            <a:r>
              <a:rPr lang="en-US" sz="1275"/>
              <a:t>Argument is that “Hardware Trojans” is not itself a weakness </a:t>
            </a:r>
            <a:r>
              <a:rPr lang="en-US" sz="1275" i="1"/>
              <a:t>but</a:t>
            </a:r>
            <a:r>
              <a:rPr lang="en-US" sz="1275"/>
              <a:t> rather a common characteristic that describes the result of exploiting or inserting weaknesses into a design</a:t>
            </a:r>
          </a:p>
          <a:p>
            <a:r>
              <a:rPr lang="en-US" sz="1275" b="1"/>
              <a:t>Gaps Observed:  </a:t>
            </a:r>
            <a:r>
              <a:rPr lang="en-US" sz="1275"/>
              <a:t>Lack of awareness / connection between existing Hardware Trojan resources (e.g. Trust-Hub) &amp; the CWE</a:t>
            </a:r>
          </a:p>
          <a:p>
            <a:pPr lvl="1"/>
            <a:r>
              <a:rPr lang="en-US" sz="1275"/>
              <a:t>Desire to represent the weaknesses that allow for the insertion, use, detection, activation of Hardware Trojans</a:t>
            </a:r>
          </a:p>
          <a:p>
            <a:r>
              <a:rPr lang="en-US" sz="1275" b="1"/>
              <a:t>How the proposal addresses gaps:  </a:t>
            </a:r>
            <a:r>
              <a:rPr lang="en-US" sz="1275"/>
              <a:t>Presents a clear category of concern that</a:t>
            </a:r>
          </a:p>
          <a:p>
            <a:pPr lvl="1"/>
            <a:r>
              <a:rPr lang="en-US" sz="1275"/>
              <a:t>Outlines the broad space of injection, introduction, &amp; insertion</a:t>
            </a:r>
          </a:p>
          <a:p>
            <a:pPr lvl="2"/>
            <a:r>
              <a:rPr lang="en-US" sz="1275"/>
              <a:t>More weaknesses of protections, mitigations, &amp; documentation</a:t>
            </a:r>
          </a:p>
          <a:p>
            <a:pPr lvl="1"/>
            <a:r>
              <a:rPr lang="en-US" sz="1275"/>
              <a:t>Provide detection &amp; mitigative information</a:t>
            </a:r>
          </a:p>
          <a:p>
            <a:pPr lvl="2"/>
            <a:r>
              <a:rPr lang="en-US" sz="1275"/>
              <a:t>Give the detection &amp; mitigation techniques for searching, locating, &amp; neutralizing Hardware Trojans</a:t>
            </a:r>
          </a:p>
          <a:p>
            <a:r>
              <a:rPr lang="en-US" sz="1275" b="1"/>
              <a:t>How change fit within current CWE structures:  </a:t>
            </a:r>
          </a:p>
          <a:p>
            <a:pPr lvl="1"/>
            <a:r>
              <a:rPr lang="en-US" sz="1275"/>
              <a:t>Concepts could fit under “Manufacturing and Life Cycles Management Concerns” (1195) or “General Circuit and Logic Design Concern” (1199); but Hardware Trojans are not specifically the weakness</a:t>
            </a:r>
          </a:p>
          <a:p>
            <a:endParaRPr lang="en-US" sz="1275"/>
          </a:p>
        </p:txBody>
      </p:sp>
      <p:sp>
        <p:nvSpPr>
          <p:cNvPr id="4" name="TextBox 3">
            <a:extLst>
              <a:ext uri="{FF2B5EF4-FFF2-40B4-BE49-F238E27FC236}">
                <a16:creationId xmlns:a16="http://schemas.microsoft.com/office/drawing/2014/main" id="{D50EADFD-1D86-C149-1981-369727F84C9E}"/>
              </a:ext>
            </a:extLst>
          </p:cNvPr>
          <p:cNvSpPr txBox="1"/>
          <p:nvPr/>
        </p:nvSpPr>
        <p:spPr>
          <a:xfrm>
            <a:off x="3617186" y="4814351"/>
            <a:ext cx="2278188" cy="261610"/>
          </a:xfrm>
          <a:prstGeom prst="rect">
            <a:avLst/>
          </a:prstGeom>
          <a:noFill/>
        </p:spPr>
        <p:txBody>
          <a:bodyPr wrap="none" rtlCol="0">
            <a:spAutoFit/>
          </a:bodyPr>
          <a:lstStyle/>
          <a:p>
            <a:r>
              <a:rPr lang="en-US" sz="1100" i="1"/>
              <a:t>Slides provided by external presenter</a:t>
            </a:r>
          </a:p>
        </p:txBody>
      </p:sp>
    </p:spTree>
    <p:extLst>
      <p:ext uri="{BB962C8B-B14F-4D97-AF65-F5344CB8AC3E}">
        <p14:creationId xmlns:p14="http://schemas.microsoft.com/office/powerpoint/2010/main" val="310550899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theme/theme1.xml><?xml version="1.0" encoding="utf-8"?>
<a:theme xmlns:a="http://schemas.openxmlformats.org/drawingml/2006/main" name="mitre-2018">
  <a:themeElements>
    <a:clrScheme name="MITRE">
      <a:dk1>
        <a:sysClr val="windowText" lastClr="000000"/>
      </a:dk1>
      <a:lt1>
        <a:sysClr val="window" lastClr="FFFFFF"/>
      </a:lt1>
      <a:dk2>
        <a:srgbClr val="005F9E"/>
      </a:dk2>
      <a:lt2>
        <a:srgbClr val="EEECE1"/>
      </a:lt2>
      <a:accent1>
        <a:srgbClr val="00B3DC"/>
      </a:accent1>
      <a:accent2>
        <a:srgbClr val="F7901E"/>
      </a:accent2>
      <a:accent3>
        <a:srgbClr val="FFE23C"/>
      </a:accent3>
      <a:accent4>
        <a:srgbClr val="C1CD23"/>
      </a:accent4>
      <a:accent5>
        <a:srgbClr val="C6401D"/>
      </a:accent5>
      <a:accent6>
        <a:srgbClr val="FFFFFF"/>
      </a:accent6>
      <a:hlink>
        <a:srgbClr val="005F9E"/>
      </a:hlink>
      <a:folHlink>
        <a:srgbClr val="80008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MITRE_Breifing_Template16x9.pptx" id="{5D2CB0C6-7637-4667-A648-EBA1BD2742AF}" vid="{B8F31EA5-7C34-4FF6-949E-D1CB1F374224}"/>
    </a:ext>
  </a:extLst>
</a:theme>
</file>

<file path=ppt/theme/theme2.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b5a44311-ed64-4a72-909f-c9dc6973bde2" xsi:nil="true"/>
    <lcf76f155ced4ddcb4097134ff3c332f xmlns="aff8eeb6-53bf-44bf-a224-fac977cd228b">
      <Terms xmlns="http://schemas.microsoft.com/office/infopath/2007/PartnerControls"/>
    </lcf76f155ced4ddcb4097134ff3c332f>
    <SharedWithUsers xmlns="f3e578be-7961-41e8-91c9-b742ecb60a74">
      <UserInfo>
        <DisplayName>CWE CAPEC Members</DisplayName>
        <AccountId>56</AccountId>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3603A42B84B06847AFCE29FF3D1CE16D" ma:contentTypeVersion="13" ma:contentTypeDescription="Create a new document." ma:contentTypeScope="" ma:versionID="1defc6bab7537db7a4ca8d822d95a141">
  <xsd:schema xmlns:xsd="http://www.w3.org/2001/XMLSchema" xmlns:xs="http://www.w3.org/2001/XMLSchema" xmlns:p="http://schemas.microsoft.com/office/2006/metadata/properties" xmlns:ns2="aff8eeb6-53bf-44bf-a224-fac977cd228b" xmlns:ns3="f3e578be-7961-41e8-91c9-b742ecb60a74" xmlns:ns4="b5a44311-ed64-4a72-909f-c9dc6973bde2" targetNamespace="http://schemas.microsoft.com/office/2006/metadata/properties" ma:root="true" ma:fieldsID="e2e8a95d2b4884987fc2e6a8c3ae42f8" ns2:_="" ns3:_="" ns4:_="">
    <xsd:import namespace="aff8eeb6-53bf-44bf-a224-fac977cd228b"/>
    <xsd:import namespace="f3e578be-7961-41e8-91c9-b742ecb60a74"/>
    <xsd:import namespace="b5a44311-ed64-4a72-909f-c9dc6973bde2"/>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GenerationTime" minOccurs="0"/>
                <xsd:element ref="ns2:MediaServiceEventHashCode" minOccurs="0"/>
                <xsd:element ref="ns2:MediaServiceOCR" minOccurs="0"/>
                <xsd:element ref="ns2:MediaLengthInSeconds" minOccurs="0"/>
                <xsd:element ref="ns3:SharedWithUsers" minOccurs="0"/>
                <xsd:element ref="ns3:SharedWithDetails" minOccurs="0"/>
                <xsd:element ref="ns2:lcf76f155ced4ddcb4097134ff3c332f" minOccurs="0"/>
                <xsd:element ref="ns4:TaxCatchAll"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f8eeb6-53bf-44bf-a224-fac977cd228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LengthInSeconds" ma:index="15" nillable="true" ma:displayName="Length (seconds)" ma:internalName="MediaLengthInSeconds" ma:readOnly="true">
      <xsd:simpleType>
        <xsd:restriction base="dms:Unknown"/>
      </xsd:simpleType>
    </xsd:element>
    <xsd:element name="lcf76f155ced4ddcb4097134ff3c332f" ma:index="19" nillable="true" ma:taxonomy="true" ma:internalName="lcf76f155ced4ddcb4097134ff3c332f" ma:taxonomyFieldName="MediaServiceImageTags" ma:displayName="Image Tags" ma:readOnly="false" ma:fieldId="{5cf76f15-5ced-4ddc-b409-7134ff3c332f}" ma:taxonomyMulti="true" ma:sspId="4ea1a638-fe8f-4e55-a8a3-ec1a1fdf419b" ma:termSetId="09814cd3-568e-fe90-9814-8d621ff8fb84" ma:anchorId="fba54fb3-c3e1-fe81-a776-ca4b69148c4d" ma:open="true" ma:isKeyword="false">
      <xsd:complexType>
        <xsd:sequence>
          <xsd:element ref="pc:Terms" minOccurs="0" maxOccurs="1"/>
        </xsd:sequence>
      </xsd:complexType>
    </xsd:element>
  </xsd:schema>
  <xsd:schema xmlns:xsd="http://www.w3.org/2001/XMLSchema" xmlns:xs="http://www.w3.org/2001/XMLSchema" xmlns:dms="http://schemas.microsoft.com/office/2006/documentManagement/types" xmlns:pc="http://schemas.microsoft.com/office/infopath/2007/PartnerControls" targetNamespace="f3e578be-7961-41e8-91c9-b742ecb60a74" elementFormDefault="qualified">
    <xsd:import namespace="http://schemas.microsoft.com/office/2006/documentManagement/types"/>
    <xsd:import namespace="http://schemas.microsoft.com/office/infopath/2007/PartnerControls"/>
    <xsd:element name="SharedWithUsers" ma:index="16"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7"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5a44311-ed64-4a72-909f-c9dc6973bde2"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3131ba83-ba9f-42af-b172-0c273580dada}" ma:internalName="TaxCatchAll" ma:showField="CatchAllData" ma:web="f3e578be-7961-41e8-91c9-b742ecb60a74">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DA1782C-5918-4F77-8361-5E4E0D51B8B3}">
  <ds:schemaRefs>
    <ds:schemaRef ds:uri="aff8eeb6-53bf-44bf-a224-fac977cd228b"/>
    <ds:schemaRef ds:uri="b5a44311-ed64-4a72-909f-c9dc6973bde2"/>
    <ds:schemaRef ds:uri="f3e578be-7961-41e8-91c9-b742ecb60a74"/>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2.xml><?xml version="1.0" encoding="utf-8"?>
<ds:datastoreItem xmlns:ds="http://schemas.openxmlformats.org/officeDocument/2006/customXml" ds:itemID="{1D954E0C-411D-4E1D-BA72-A1A71F96FA2E}">
  <ds:schemaRefs>
    <ds:schemaRef ds:uri="http://schemas.microsoft.com/sharepoint/v3/contenttype/forms"/>
  </ds:schemaRefs>
</ds:datastoreItem>
</file>

<file path=customXml/itemProps3.xml><?xml version="1.0" encoding="utf-8"?>
<ds:datastoreItem xmlns:ds="http://schemas.openxmlformats.org/officeDocument/2006/customXml" ds:itemID="{2DA4AC34-B8B5-41D9-ADFE-CE83E3569DB2}">
  <ds:schemaRefs>
    <ds:schemaRef ds:uri="aff8eeb6-53bf-44bf-a224-fac977cd228b"/>
    <ds:schemaRef ds:uri="b5a44311-ed64-4a72-909f-c9dc6973bde2"/>
    <ds:schemaRef ds:uri="f3e578be-7961-41e8-91c9-b742ecb60a74"/>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38</Slides>
  <Notes>28</Notes>
  <HiddenSlides>0</HiddenSlides>
  <ScaleCrop>false</ScaleCrop>
  <HeadingPairs>
    <vt:vector size="4" baseType="variant">
      <vt:variant>
        <vt:lpstr>Theme</vt:lpstr>
      </vt:variant>
      <vt:variant>
        <vt:i4>3</vt:i4>
      </vt:variant>
      <vt:variant>
        <vt:lpstr>Slide Titles</vt:lpstr>
      </vt:variant>
      <vt:variant>
        <vt:i4>38</vt:i4>
      </vt:variant>
    </vt:vector>
  </HeadingPairs>
  <TitlesOfParts>
    <vt:vector size="41" baseType="lpstr">
      <vt:lpstr>mitre-2018</vt:lpstr>
      <vt:lpstr>Office Theme</vt:lpstr>
      <vt:lpstr>1_Office Theme</vt:lpstr>
      <vt:lpstr>Hardware CWE™  Special Interest Group (SIG)</vt:lpstr>
      <vt:lpstr>Agenda </vt:lpstr>
      <vt:lpstr>Housekeeping</vt:lpstr>
      <vt:lpstr>Mailing List Items</vt:lpstr>
      <vt:lpstr>Announcements</vt:lpstr>
      <vt:lpstr>  New Category Proposal  Paul Wortman</vt:lpstr>
      <vt:lpstr>MITRE CWE Category Proposals</vt:lpstr>
      <vt:lpstr>Untrusted Manufacturing</vt:lpstr>
      <vt:lpstr>Hardware Trojans</vt:lpstr>
      <vt:lpstr>  HW CWE Work Queue  and Release 4.9 Planning  Bob H.</vt:lpstr>
      <vt:lpstr>Working Queue</vt:lpstr>
      <vt:lpstr>Categories of Working Queue Items</vt:lpstr>
      <vt:lpstr>Methodology for Work Queue Priority</vt:lpstr>
      <vt:lpstr>  Scope Exclusions Update  Steve C.</vt:lpstr>
      <vt:lpstr>Scope Exclusions - Update</vt:lpstr>
      <vt:lpstr>Progress Report</vt:lpstr>
      <vt:lpstr>SCOPE.NOTREAL: Not a real-world issue</vt:lpstr>
      <vt:lpstr>SCOPE.HUMANPROC: Human/organizational process</vt:lpstr>
      <vt:lpstr>SCOPE.MOTIVE:  Motivation instead of the mistake</vt:lpstr>
      <vt:lpstr>SCOPE.SITUATIONS: Focus on situations in which weaknesses may appear</vt:lpstr>
      <vt:lpstr>SCOPE.GROUPING: Grouping of issues without a common behavior</vt:lpstr>
      <vt:lpstr>SCOPE.NOMITS: No actionable mitigations</vt:lpstr>
      <vt:lpstr>SCOPE.CUSTREL: Not customer-relevant</vt:lpstr>
      <vt:lpstr>SCOPE.CONFLICT: Conflict with other weaknesses</vt:lpstr>
      <vt:lpstr>SCOPE.NOSEC: Not security-related</vt:lpstr>
      <vt:lpstr>Scope Exclusions – Next Steps</vt:lpstr>
      <vt:lpstr>Next Meeting (August 5)</vt:lpstr>
      <vt:lpstr>BACKUP</vt:lpstr>
      <vt:lpstr>Working Queue - Editable</vt:lpstr>
      <vt:lpstr>Categories of Working Queue Items - Editable</vt:lpstr>
      <vt:lpstr>  New Category Proposal  Paul Wortman - BACKUP</vt:lpstr>
      <vt:lpstr>Reverse Engineering</vt:lpstr>
      <vt:lpstr>Environmental System Issue</vt:lpstr>
      <vt:lpstr>  Scope Exclusion Discussions  Steve Christey Coley - BACKUP</vt:lpstr>
      <vt:lpstr>SCOPE.NOMITS: No Actionable Mitigations</vt:lpstr>
      <vt:lpstr>SCOPE.CUSTREL: Not Relevant to Customer’s Threat Model</vt:lpstr>
      <vt:lpstr>Other HW SIG Comments</vt:lpstr>
      <vt:lpstr>New Exclusions - SCOPE.CONFLICT / SCOPE.NOSEC</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Hardware CWE™  Special Interest Group (SIG) Kickoff</dc:title>
  <dc:creator>Alec J Summers</dc:creator>
  <cp:revision>1</cp:revision>
  <dcterms:created xsi:type="dcterms:W3CDTF">2020-10-30T16:10:19Z</dcterms:created>
  <dcterms:modified xsi:type="dcterms:W3CDTF">2022-07-15T17:33:34Z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0x0101003603A42B84B06847AFCE29FF3D1CE16D</vt:lpwstr>
  </property>
  <property fmtid="{D5CDD505-2E9C-101B-9397-08002B2CF9AE}" pid="3" name="MediaServiceImageTags">
    <vt:lpwstr/>
  </property>
</Properties>
</file>