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7" r:id="rId3"/>
    <p:sldId id="259" r:id="rId4"/>
    <p:sldId id="261" r:id="rId5"/>
    <p:sldId id="275" r:id="rId6"/>
    <p:sldId id="285" r:id="rId7"/>
    <p:sldId id="284" r:id="rId8"/>
    <p:sldId id="28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0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78C4-5274-6747-9136-F61DD8625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9E6F-2BDE-8B4E-B763-35481F4E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AAE6-81E9-5844-AAF5-E6639C11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B555-6D2F-9D40-BDF9-C4205867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252E-B945-7248-8966-48835B11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E57-104C-5749-8C34-6DBE1FC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6E56-D5D9-D143-962E-DD0C4C2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3264-87E9-0A49-831F-8C56FDA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8655-1AEE-DC43-BC21-D33F4FA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66C3-AA9E-DE49-98B5-D19D6F74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8F488-F4EE-1943-AF8F-B7D53EBFA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282AA-A4CC-EB4D-802A-9E9F65F3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5B9E-38CA-7048-BE12-73D0F93A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CCE-579F-E94E-B215-3F87D1D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E0EE-15E2-244E-B34E-E979AB6B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5F5-EE1A-7F48-B9CD-0DF89C8A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B358-DC3B-3242-A193-53E8457A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6C10-D47F-B54C-B5F2-8DD418C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4FED-EE63-F442-926F-08AD1D25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5D9F-828B-2548-AD7B-0492A2C7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79CF-F4A2-B040-B846-649D971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0803-7CCD-6245-A5EC-8AC55E99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6B2A-D998-EC43-A722-B1D65134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701B-8721-A143-8C3E-C5FD8E06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C3D1-0B2D-0442-B334-A35D752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EFA6-8283-894E-92DD-D2D88456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30A8-8965-1547-83F6-5965B9D2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C3CD-6866-BE4C-9162-762D3000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9089-E983-C94E-A981-8BF9DFC3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4DC3-6F80-6E46-A3C9-BDA942F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5B64E-79FA-B44D-8F81-6BC679D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14AF-DF9D-F04B-BF81-92415BAA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D952-DAC7-5A4E-B79F-D182EFE2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0E290-E563-8749-8CBF-A40EB1BE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1482F-8ADD-4B4E-89D7-21E3C968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3B80A-A491-ED4D-98B9-37114059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2A296-F659-ED4C-9F38-3772B8E0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E01C0-DEA1-A94B-8366-C1B6FDE5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5A523-19D2-AC4B-A6A6-DBC7A11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740D-1FD6-2D48-BE74-C2E4805C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9CAB8-0C7A-EB4F-BAB2-F91BCC9D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8F16-B29A-9243-93D3-CFB3FA27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C7A66-CA6E-AA43-B80E-78D64CF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9E6CA-B45C-8F49-8AB1-94B066CB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C5D13-8FF3-834A-AF56-83F91CA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7845-D02B-154D-A88F-40A05EF8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23CC-95F1-8E4C-AA43-F900BAA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3769-55C4-9145-9702-D696CFAD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DE08-AE5B-8C48-9C84-F78E1C68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60EF-ED6B-8F46-BD0D-68D3C2B3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7CF8-0BAE-C843-A92F-02B3C0F8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0F43-9520-764D-9F7A-11581A3A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7568-6451-5044-BC2B-42940CFD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22825-2AC9-8F49-9EB9-9D0FB7669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846A-3FBA-3C4A-9001-615B7CBC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E076-69EB-FC4C-A39E-641C7822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EEFB-FF12-9047-A752-8214BAA2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0A89-4CEB-974E-A909-751BA93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48A80-6FAD-DE4D-930A-BF06A3F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A5E5-850B-1B47-A686-E7073C56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E8BA-577F-F842-B493-4A746F7D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A476-0005-2941-BFB5-0492CA6903A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827-C1BD-EF42-8DA2-F8277EF71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862B-E332-C341-98AD-4012C043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CWE™ </a:t>
            </a:r>
            <a:br>
              <a:rPr lang="en-US" dirty="0"/>
            </a:br>
            <a:r>
              <a:rPr lang="en-US" dirty="0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Summers, MITRE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June 2021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On Handling Overlapping HW Entries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e.g., CWE-1277 &amp; CWE-1310 course of action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General course of action going forward</a:t>
            </a:r>
          </a:p>
          <a:p>
            <a:pPr lvl="1"/>
            <a:endParaRPr lang="en-US" sz="2400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“Enumerating Indicators That Serve as Markers for Non-Conforming, Counterfeit and Tampered Hardware Components”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Proposal from SAE G32 Cyber Physical Systems Security Committee and HW CWE SIG members from Synopsys, </a:t>
            </a:r>
            <a:r>
              <a:rPr lang="en-US" sz="2400" dirty="0" err="1">
                <a:latin typeface="Tahoma" panose="020B0604030504040204" pitchFamily="34" charset="0"/>
              </a:rPr>
              <a:t>Batelle</a:t>
            </a:r>
            <a:r>
              <a:rPr lang="en-US" sz="2400" dirty="0">
                <a:latin typeface="Tahoma" panose="020B0604030504040204" pitchFamily="34" charset="0"/>
              </a:rPr>
              <a:t>, and </a:t>
            </a:r>
            <a:r>
              <a:rPr lang="en-US" sz="2400" dirty="0" err="1">
                <a:latin typeface="Tahoma" panose="020B0604030504040204" pitchFamily="34" charset="0"/>
              </a:rPr>
              <a:t>Aerocyonics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fld id="{295008BC-DA31-4D19-837B-EFA4386B05F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1CD23"/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Meeting – Friday, July 9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800" b="1" dirty="0">
                <a:latin typeface="Tahoma" panose="020B0604030504040204" pitchFamily="34" charset="0"/>
              </a:rPr>
              <a:t>Contact: </a:t>
            </a:r>
            <a:r>
              <a:rPr lang="en-US" sz="2800" b="1" dirty="0" err="1">
                <a:latin typeface="Tahoma" panose="020B0604030504040204" pitchFamily="34" charset="0"/>
              </a:rPr>
              <a:t>cwe@mitre.org</a:t>
            </a:r>
            <a:endParaRPr lang="en-US" sz="2800" b="1" dirty="0">
              <a:latin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 dirty="0">
                <a:latin typeface="Tahoma" panose="020B0604030504040204" pitchFamily="34" charset="0"/>
              </a:rPr>
              <a:t>https://</a:t>
            </a:r>
            <a:r>
              <a:rPr lang="en-US" b="1" dirty="0" err="1">
                <a:latin typeface="Tahoma" panose="020B0604030504040204" pitchFamily="34" charset="0"/>
              </a:rPr>
              <a:t>github.com</a:t>
            </a:r>
            <a:r>
              <a:rPr lang="en-US" b="1" dirty="0">
                <a:latin typeface="Tahoma" panose="020B0604030504040204" pitchFamily="34" charset="0"/>
              </a:rPr>
              <a:t>/CWE-CAPEC/</a:t>
            </a:r>
            <a:r>
              <a:rPr lang="en-US" b="1" dirty="0" err="1">
                <a:latin typeface="Tahoma" panose="020B0604030504040204" pitchFamily="34" charset="0"/>
              </a:rPr>
              <a:t>hw</a:t>
            </a:r>
            <a:r>
              <a:rPr lang="en-US" b="1" dirty="0">
                <a:latin typeface="Tahoma" panose="020B0604030504040204" pitchFamily="34" charset="0"/>
              </a:rPr>
              <a:t>-</a:t>
            </a:r>
            <a:r>
              <a:rPr lang="en-US" b="1" dirty="0" err="1">
                <a:latin typeface="Tahoma" panose="020B0604030504040204" pitchFamily="34" charset="0"/>
              </a:rPr>
              <a:t>cwe</a:t>
            </a:r>
            <a:r>
              <a:rPr lang="en-US" b="1" dirty="0">
                <a:latin typeface="Tahoma" panose="020B0604030504040204" pitchFamily="34" charset="0"/>
              </a:rPr>
              <a:t>-sig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Topic #1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Proposal to handle overlapping (similar) HCWEs </a:t>
            </a:r>
            <a:br>
              <a:rPr lang="en-US" sz="36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(i.e., HCWEs sharing a common thematic similarity)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6602-704D-AA45-A413-BE044B70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732876" cy="868362"/>
          </a:xfrm>
        </p:spPr>
        <p:txBody>
          <a:bodyPr>
            <a:noAutofit/>
          </a:bodyPr>
          <a:lstStyle/>
          <a:p>
            <a:r>
              <a:rPr lang="en-US" dirty="0">
                <a:latin typeface="Helvetica" pitchFamily="2" charset="0"/>
              </a:rPr>
              <a:t>Overlapping (similar) HCWEs 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(i.e., HCWEs sharing a common thematic similarity)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6A7E-58B3-8444-A43F-6A2262F3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CWE-1277 (Firmware Not Updateable) </a:t>
            </a:r>
          </a:p>
          <a:p>
            <a:pPr lvl="1"/>
            <a:r>
              <a:rPr lang="en-US" dirty="0"/>
              <a:t>CWE-1310 (Missing Ability to Patch ROM Code)</a:t>
            </a:r>
          </a:p>
          <a:p>
            <a:r>
              <a:rPr lang="en-US" dirty="0"/>
              <a:t>Proposal #1</a:t>
            </a:r>
          </a:p>
          <a:p>
            <a:pPr lvl="1"/>
            <a:r>
              <a:rPr lang="en-US" dirty="0"/>
              <a:t>Combine the similar CWEs into a single CWE</a:t>
            </a:r>
          </a:p>
          <a:p>
            <a:r>
              <a:rPr lang="en-US" dirty="0"/>
              <a:t>Proposal #2</a:t>
            </a:r>
          </a:p>
          <a:p>
            <a:pPr lvl="1"/>
            <a:r>
              <a:rPr lang="en-US" dirty="0"/>
              <a:t>Group the similar CWEs under a parent CWE</a:t>
            </a:r>
          </a:p>
          <a:p>
            <a:pPr lvl="1"/>
            <a:r>
              <a:rPr lang="en-US" dirty="0"/>
              <a:t>Such as under CWE-1329: (Reliance on Component That is Not Updateable)</a:t>
            </a:r>
          </a:p>
          <a:p>
            <a:pPr marL="382170" lvl="1" indent="0">
              <a:buNone/>
            </a:pPr>
            <a:endParaRPr lang="en-US" dirty="0"/>
          </a:p>
          <a:p>
            <a:r>
              <a:rPr lang="en-US" dirty="0"/>
              <a:t>Discuss! 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91C84-7C50-2F46-B52D-39D6B4487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5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Topic #2: Expanding HW CWE?</a:t>
            </a:r>
          </a:p>
          <a:p>
            <a:pPr marL="0" indent="0" algn="ctr">
              <a:buNone/>
            </a:pPr>
            <a:r>
              <a:rPr lang="en-US" sz="3600" dirty="0">
                <a:latin typeface="Tahoma" panose="020B0604030504040204" pitchFamily="34" charset="0"/>
              </a:rPr>
              <a:t>Enumerating Indicators That Serve as Markers for Non-Conforming, Counterfeit and Tampered Hardware Components</a:t>
            </a:r>
          </a:p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0" dirty="0">
                <a:latin typeface="Tahoma" panose="020B0604030504040204" pitchFamily="34" charset="0"/>
              </a:rPr>
              <a:t>Proposal from SAE G32 Cyber Physical Systems Security Committee and HW CWE SIG members </a:t>
            </a:r>
            <a:br>
              <a:rPr lang="en-US" sz="3600" b="0" dirty="0">
                <a:latin typeface="Tahoma" panose="020B0604030504040204" pitchFamily="34" charset="0"/>
              </a:rPr>
            </a:br>
            <a:r>
              <a:rPr lang="en-US" sz="3600" b="0" dirty="0">
                <a:latin typeface="Tahoma" panose="020B0604030504040204" pitchFamily="34" charset="0"/>
              </a:rPr>
              <a:t>from Synopsys, </a:t>
            </a:r>
            <a:r>
              <a:rPr lang="en-US" sz="3600" b="0" dirty="0" err="1">
                <a:latin typeface="Tahoma" panose="020B0604030504040204" pitchFamily="34" charset="0"/>
              </a:rPr>
              <a:t>Batelle</a:t>
            </a:r>
            <a:r>
              <a:rPr lang="en-US" sz="3600" b="0" dirty="0">
                <a:latin typeface="Tahoma" panose="020B0604030504040204" pitchFamily="34" charset="0"/>
              </a:rPr>
              <a:t>, and </a:t>
            </a:r>
            <a:r>
              <a:rPr lang="en-US" sz="3600" b="0" dirty="0" err="1">
                <a:latin typeface="Tahoma" panose="020B0604030504040204" pitchFamily="34" charset="0"/>
              </a:rPr>
              <a:t>Aerocyonics</a:t>
            </a:r>
            <a:endParaRPr lang="en-US" sz="3600" b="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A923-E9EB-6E44-AA69-E90E60E0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400" dirty="0"/>
              <a:t>Feedback Reminder: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HW CWE  Top-N List Survey Completion </a:t>
            </a:r>
            <a:br>
              <a:rPr lang="en-US" sz="3600" dirty="0"/>
            </a:br>
            <a:r>
              <a:rPr lang="en-US" sz="2800" dirty="0"/>
              <a:t>in email from Marisa </a:t>
            </a:r>
            <a:r>
              <a:rPr lang="en-US" sz="2800" dirty="0" err="1"/>
              <a:t>Harriston</a:t>
            </a:r>
            <a:r>
              <a:rPr lang="en-US" sz="2800" dirty="0"/>
              <a:t> on April 26, 7:18am EST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C7A7-F90E-A142-A9AD-31B9E43C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0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(</a:t>
            </a:r>
            <a:r>
              <a:rPr lang="en-US" dirty="0">
                <a:solidFill>
                  <a:srgbClr val="FF0000"/>
                </a:solidFill>
              </a:rPr>
              <a:t>July 9 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 of interest?</a:t>
            </a:r>
          </a:p>
          <a:p>
            <a:pPr lvl="0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Volunteer presenters? </a:t>
            </a: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961640" y="2422018"/>
            <a:ext cx="6675120" cy="715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327</Words>
  <Application>Microsoft Macintosh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Helvetica LT Std</vt:lpstr>
      <vt:lpstr>Tahoma</vt:lpstr>
      <vt:lpstr>Wingdings</vt:lpstr>
      <vt:lpstr>Office Theme</vt:lpstr>
      <vt:lpstr>mitre-2018</vt:lpstr>
      <vt:lpstr>Hardware CWE™  Special Interest Group (SIG)</vt:lpstr>
      <vt:lpstr>Agenda </vt:lpstr>
      <vt:lpstr>Housekeeping</vt:lpstr>
      <vt:lpstr>PowerPoint Presentation</vt:lpstr>
      <vt:lpstr>Overlapping (similar) HCWEs  (i.e., HCWEs sharing a common thematic similarity)</vt:lpstr>
      <vt:lpstr>PowerPoint Presentation</vt:lpstr>
      <vt:lpstr>PowerPoint Presentation</vt:lpstr>
      <vt:lpstr>Next Meeting (July 9 )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lastModifiedBy>Alec J Summers</cp:lastModifiedBy>
  <cp:revision>126</cp:revision>
  <dcterms:created xsi:type="dcterms:W3CDTF">2020-10-30T16:10:19Z</dcterms:created>
  <dcterms:modified xsi:type="dcterms:W3CDTF">2021-06-11T16:26:34Z</dcterms:modified>
</cp:coreProperties>
</file>