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257" r:id="rId3"/>
    <p:sldId id="259" r:id="rId4"/>
    <p:sldId id="261" r:id="rId5"/>
    <p:sldId id="277" r:id="rId6"/>
    <p:sldId id="275" r:id="rId7"/>
    <p:sldId id="278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83"/>
    <p:restoredTop sz="94615"/>
  </p:normalViewPr>
  <p:slideViewPr>
    <p:cSldViewPr snapToGrid="0" snapToObjects="1">
      <p:cViewPr varScale="1">
        <p:scale>
          <a:sx n="128" d="100"/>
          <a:sy n="128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7E59B-6BB3-884D-A975-DA850D7E14C7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FF80C-F91F-1846-9C59-36F1477D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5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F3C89-9E49-4851-A18A-DAECD34FD6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51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78C4-5274-6747-9136-F61DD8625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79E6F-2BDE-8B4E-B763-35481F4E8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AAE6-81E9-5844-AAF5-E6639C11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EB555-6D2F-9D40-BDF9-C4205867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252E-B945-7248-8966-48835B11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2E57-104C-5749-8C34-6DBE1FC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76E56-D5D9-D143-962E-DD0C4C28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13264-87E9-0A49-831F-8C56FDAE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18655-1AEE-DC43-BC21-D33F4FA0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466C3-AA9E-DE49-98B5-D19D6F74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4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8F488-F4EE-1943-AF8F-B7D53EBFA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282AA-A4CC-EB4D-802A-9E9F65F3B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5B9E-38CA-7048-BE12-73D0F93A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4CCE-579F-E94E-B215-3F87D1D0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E0EE-15E2-244E-B34E-E979AB6B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10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45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9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44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78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37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4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79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0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55F5-EE1A-7F48-B9CD-0DF89C8A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7B358-DC3B-3242-A193-53E8457A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6C10-D47F-B54C-B5F2-8DD418C6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4FED-EE63-F442-926F-08AD1D25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5D9F-828B-2548-AD7B-0492A2C7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2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15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Helvetica LT Std"/>
                <a:ea typeface="Verdana" pitchFamily="34" charset="0"/>
                <a:cs typeface="Verdana" pitchFamily="34" charset="0"/>
              </a:defRPr>
            </a:lvl1pPr>
            <a:lvl2pPr marL="725070" indent="-342900">
              <a:spcAft>
                <a:spcPts val="600"/>
              </a:spcAft>
              <a:buFontTx/>
              <a:buChar char="-"/>
              <a:defRPr lang="en-US" sz="2000" kern="1200" dirty="0">
                <a:solidFill>
                  <a:schemeClr val="tx1"/>
                </a:solidFill>
                <a:latin typeface="Helvetica LT Std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Helvetica LT Std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marL="686216" marR="0" lvl="1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9D268EC-7B53-4A79-B58A-882FA941BE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C3BA65-6189-449B-9011-BE61FC5230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79CF-F4A2-B040-B846-649D971A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90803-7CCD-6245-A5EC-8AC55E995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6B2A-D998-EC43-A722-B1D65134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8701B-8721-A143-8C3E-C5FD8E06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C3D1-0B2D-0442-B334-A35D7528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7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EFA6-8283-894E-92DD-D2D88456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930A8-8965-1547-83F6-5965B9D22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1C3CD-6866-BE4C-9162-762D3000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89089-E983-C94E-A981-8BF9DFC3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04DC3-6F80-6E46-A3C9-BDA942F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5B64E-79FA-B44D-8F81-6BC679DC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14AF-DF9D-F04B-BF81-92415BAA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8D952-DAC7-5A4E-B79F-D182EFE28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0E290-E563-8749-8CBF-A40EB1BE2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1482F-8ADD-4B4E-89D7-21E3C9684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3B80A-A491-ED4D-98B9-371140596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2A296-F659-ED4C-9F38-3772B8E0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E01C0-DEA1-A94B-8366-C1B6FDE5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5A523-19D2-AC4B-A6A6-DBC7A11C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5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740D-1FD6-2D48-BE74-C2E4805C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9CAB8-0C7A-EB4F-BAB2-F91BCC9D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18F16-B29A-9243-93D3-CFB3FA27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C7A66-CA6E-AA43-B80E-78D64CF9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2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9E6CA-B45C-8F49-8AB1-94B066CB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C5D13-8FF3-834A-AF56-83F91CAF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D7845-D02B-154D-A88F-40A05EF8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23CC-95F1-8E4C-AA43-F900BAA9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3769-55C4-9145-9702-D696CFAD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4DE08-AE5B-8C48-9C84-F78E1C689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360EF-ED6B-8F46-BD0D-68D3C2B3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57CF8-0BAE-C843-A92F-02B3C0F8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40F43-9520-764D-9F7A-11581A3A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2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7568-6451-5044-BC2B-42940CFD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22825-2AC9-8F49-9EB9-9D0FB7669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6846A-3FBA-3C4A-9001-615B7CBCC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9E076-69EB-FC4C-A39E-641C7822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BEEFB-FF12-9047-A752-8214BAA2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D0A89-4CEB-974E-A909-751BA931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48A80-6FAD-DE4D-930A-BF06A3F8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5A5E5-850B-1B47-A686-E7073C56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0E8BA-577F-F842-B493-4A746F7DD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3A476-0005-2941-BFB5-0492CA6903A1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2827-C1BD-EF42-8DA2-F8277EF71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9862B-E332-C341-98AD-4012C0433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7557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CWE™ </a:t>
            </a:r>
            <a:br>
              <a:rPr lang="en-US" dirty="0"/>
            </a:br>
            <a:r>
              <a:rPr lang="en-US" dirty="0"/>
              <a:t>Special Interest Group (SIG)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164" y="2568943"/>
            <a:ext cx="9627524" cy="38992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Alec Summers, MITRE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April 2021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0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</a:t>
            </a:r>
          </a:p>
          <a:p>
            <a:pPr lvl="1"/>
            <a:r>
              <a:rPr lang="en-US" sz="2800" dirty="0">
                <a:latin typeface="Tahoma" panose="020B0604030504040204" pitchFamily="34" charset="0"/>
              </a:rPr>
              <a:t>“HW CWE Usage Models in Security Development Lifecycle”</a:t>
            </a:r>
            <a:br>
              <a:rPr lang="en-US" sz="2800" dirty="0">
                <a:latin typeface="Tahoma" panose="020B0604030504040204" pitchFamily="34" charset="0"/>
              </a:rPr>
            </a:br>
            <a:r>
              <a:rPr lang="en-US" sz="2800" dirty="0">
                <a:latin typeface="Tahoma" panose="020B0604030504040204" pitchFamily="34" charset="0"/>
              </a:rPr>
              <a:t>		</a:t>
            </a:r>
            <a:r>
              <a:rPr lang="en-US" sz="2400" i="1" dirty="0">
                <a:latin typeface="Tahoma" panose="020B0604030504040204" pitchFamily="34" charset="0"/>
              </a:rPr>
              <a:t>presented by Intel Corporation</a:t>
            </a:r>
            <a:endParaRPr lang="en-US" sz="2800" i="1" dirty="0">
              <a:latin typeface="Tahoma" panose="020B0604030504040204" pitchFamily="34" charset="0"/>
            </a:endParaRP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2021 Top N* List Discussion</a:t>
            </a:r>
            <a:endParaRPr lang="en-US" sz="2800" dirty="0">
              <a:latin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1CD23"/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|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 </a:t>
            </a:r>
            <a:fld id="{295008BC-DA31-4D19-837B-EFA4386B05F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1CD23"/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|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1CD23"/>
              </a:solidFill>
              <a:effectLst/>
              <a:uLnTx/>
              <a:uFillTx/>
              <a:latin typeface="Helvetica LT Std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2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2DE8-B1C9-E443-8436-6F2D6AB2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74E7-E2EC-F34E-BF25-D3CEF5AD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Schedule:</a:t>
            </a:r>
          </a:p>
          <a:p>
            <a:pPr lvl="1"/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Meeting – May 14</a:t>
            </a:r>
          </a:p>
          <a:p>
            <a:pPr lvl="2"/>
            <a:r>
              <a:rPr lang="en-US" sz="2200" b="1" dirty="0">
                <a:latin typeface="Tahoma" panose="020B0604030504040204" pitchFamily="34" charset="0"/>
              </a:rPr>
              <a:t>12:30 – 1:30 PM EST</a:t>
            </a:r>
          </a:p>
          <a:p>
            <a:pPr lvl="2"/>
            <a:r>
              <a:rPr lang="en-US" sz="2200" b="1" dirty="0">
                <a:latin typeface="Tahoma" panose="020B0604030504040204" pitchFamily="34" charset="0"/>
              </a:rPr>
              <a:t>Microsoft Teams</a:t>
            </a:r>
          </a:p>
          <a:p>
            <a:r>
              <a:rPr lang="en-US" sz="2800" b="1" dirty="0">
                <a:latin typeface="Tahoma" panose="020B0604030504040204" pitchFamily="34" charset="0"/>
              </a:rPr>
              <a:t>Contact: </a:t>
            </a:r>
            <a:r>
              <a:rPr lang="en-US" sz="2800" b="1" dirty="0" err="1">
                <a:latin typeface="Tahoma" panose="020B0604030504040204" pitchFamily="34" charset="0"/>
              </a:rPr>
              <a:t>cwe@mitre.org</a:t>
            </a:r>
            <a:endParaRPr lang="en-US" sz="2800" b="1" dirty="0">
              <a:latin typeface="Tahoma" panose="020B0604030504040204" pitchFamily="34" charset="0"/>
            </a:endParaRPr>
          </a:p>
          <a:p>
            <a:endParaRPr lang="en-US" b="1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Minutes from previous meetings available on our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site:</a:t>
            </a:r>
          </a:p>
          <a:p>
            <a:pPr lvl="1"/>
            <a:r>
              <a:rPr lang="en-US" b="1" dirty="0">
                <a:latin typeface="Tahoma" panose="020B0604030504040204" pitchFamily="34" charset="0"/>
              </a:rPr>
              <a:t>https://</a:t>
            </a:r>
            <a:r>
              <a:rPr lang="en-US" b="1" dirty="0" err="1">
                <a:latin typeface="Tahoma" panose="020B0604030504040204" pitchFamily="34" charset="0"/>
              </a:rPr>
              <a:t>github.com</a:t>
            </a:r>
            <a:r>
              <a:rPr lang="en-US" b="1" dirty="0">
                <a:latin typeface="Tahoma" panose="020B0604030504040204" pitchFamily="34" charset="0"/>
              </a:rPr>
              <a:t>/CWE-CAPEC/</a:t>
            </a:r>
            <a:r>
              <a:rPr lang="en-US" b="1" dirty="0" err="1">
                <a:latin typeface="Tahoma" panose="020B0604030504040204" pitchFamily="34" charset="0"/>
              </a:rPr>
              <a:t>hw</a:t>
            </a:r>
            <a:r>
              <a:rPr lang="en-US" b="1" dirty="0">
                <a:latin typeface="Tahoma" panose="020B0604030504040204" pitchFamily="34" charset="0"/>
              </a:rPr>
              <a:t>-</a:t>
            </a:r>
            <a:r>
              <a:rPr lang="en-US" b="1" dirty="0" err="1">
                <a:latin typeface="Tahoma" panose="020B0604030504040204" pitchFamily="34" charset="0"/>
              </a:rPr>
              <a:t>cwe</a:t>
            </a:r>
            <a:r>
              <a:rPr lang="en-US" b="1" dirty="0">
                <a:latin typeface="Tahoma" panose="020B0604030504040204" pitchFamily="34" charset="0"/>
              </a:rPr>
              <a:t>-sig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7EBBB-1ED6-5C46-BEEC-D7707B8B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1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5E57-9B93-CA4E-9541-2FC4E60D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/>
              <a:t>Presentation</a:t>
            </a:r>
          </a:p>
          <a:p>
            <a:pPr marL="0" indent="0" algn="ctr">
              <a:buNone/>
            </a:pPr>
            <a:r>
              <a:rPr lang="en-US" sz="3600" dirty="0">
                <a:latin typeface="Tahoma" panose="020B0604030504040204" pitchFamily="34" charset="0"/>
              </a:rPr>
              <a:t>“HW CWE Usage Models in Security Development Lifecycle”</a:t>
            </a:r>
            <a:br>
              <a:rPr lang="en-US" sz="3600" dirty="0">
                <a:latin typeface="Tahoma" panose="020B0604030504040204" pitchFamily="34" charset="0"/>
              </a:rPr>
            </a:br>
            <a:endParaRPr lang="en-US" sz="3600" dirty="0">
              <a:latin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Tahoma" panose="020B0604030504040204" pitchFamily="34" charset="0"/>
              </a:rPr>
              <a:t>- The Intel Corporation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4B759-1ABE-A943-AA15-19D15833A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4ED3-1C88-2643-9C77-37FE7651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/>
              <a:t>Part 2</a:t>
            </a:r>
          </a:p>
          <a:p>
            <a:pPr marL="0" indent="0" algn="ctr">
              <a:buNone/>
            </a:pPr>
            <a:r>
              <a:rPr lang="en-US" sz="3600" dirty="0"/>
              <a:t>2021 HW CWE Top N*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0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1F77-D326-AA4C-8305-73EBCF2F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4DFD-18CE-5A47-BEAC-00DF8DC8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team has drafted a list of potential questions</a:t>
            </a:r>
          </a:p>
          <a:p>
            <a:r>
              <a:rPr lang="en-US" dirty="0"/>
              <a:t>Sending out to you all soon </a:t>
            </a:r>
          </a:p>
          <a:p>
            <a:pPr lvl="1"/>
            <a:r>
              <a:rPr lang="en-US" dirty="0"/>
              <a:t>Share MS Word doc</a:t>
            </a:r>
          </a:p>
          <a:p>
            <a:r>
              <a:rPr lang="en-US" dirty="0"/>
              <a:t>Request for feedback</a:t>
            </a:r>
          </a:p>
          <a:p>
            <a:pPr lvl="1"/>
            <a:r>
              <a:rPr lang="en-US" dirty="0"/>
              <a:t>Preferably before May 7</a:t>
            </a:r>
            <a:r>
              <a:rPr lang="en-US" baseline="30000" dirty="0"/>
              <a:t>th</a:t>
            </a:r>
            <a:r>
              <a:rPr lang="en-US" dirty="0"/>
              <a:t> (3 weeks hence)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F7DE1-DC21-B24E-8FAC-4309B935F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3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A74A-3141-9B4D-BB33-D320F37C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 (</a:t>
            </a:r>
            <a:r>
              <a:rPr lang="en-US" dirty="0">
                <a:solidFill>
                  <a:srgbClr val="FF0000"/>
                </a:solidFill>
              </a:rPr>
              <a:t>May 14 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F04A-A36B-C84B-AC7A-10CEB1D9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 of interest?</a:t>
            </a:r>
          </a:p>
          <a:p>
            <a:pPr lvl="0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Volunteer presenters? </a:t>
            </a:r>
          </a:p>
          <a:p>
            <a:pPr lvl="1"/>
            <a:r>
              <a:rPr lang="en-US" sz="2800" dirty="0">
                <a:latin typeface="Tahoma" panose="020B0604030504040204" pitchFamily="34" charset="0"/>
              </a:rPr>
              <a:t>Leveraging HW CWE in your organization and/or operations?</a:t>
            </a:r>
          </a:p>
          <a:p>
            <a:pPr lvl="1"/>
            <a:endParaRPr lang="en-US" sz="2400" dirty="0">
              <a:latin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A4E05-961E-4B4F-8266-033C7DFE6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5774B-28BE-5740-80EC-20E0FE5DE5B0}"/>
              </a:ext>
            </a:extLst>
          </p:cNvPr>
          <p:cNvSpPr/>
          <p:nvPr/>
        </p:nvSpPr>
        <p:spPr>
          <a:xfrm>
            <a:off x="2961640" y="2422018"/>
            <a:ext cx="6675120" cy="7157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CWE@MITRE.ORG</a:t>
            </a:r>
          </a:p>
        </p:txBody>
      </p:sp>
    </p:spTree>
    <p:extLst>
      <p:ext uri="{BB962C8B-B14F-4D97-AF65-F5344CB8AC3E}">
        <p14:creationId xmlns:p14="http://schemas.microsoft.com/office/powerpoint/2010/main" val="60446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194</Words>
  <Application>Microsoft Macintosh PowerPoint</Application>
  <PresentationFormat>Widescreen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Helvetica LT Std</vt:lpstr>
      <vt:lpstr>Tahoma</vt:lpstr>
      <vt:lpstr>Wingdings</vt:lpstr>
      <vt:lpstr>Office Theme</vt:lpstr>
      <vt:lpstr>mitre-2018</vt:lpstr>
      <vt:lpstr>Hardware CWE™  Special Interest Group (SIG)</vt:lpstr>
      <vt:lpstr>Agenda </vt:lpstr>
      <vt:lpstr>Housekeeping</vt:lpstr>
      <vt:lpstr>PowerPoint Presentation</vt:lpstr>
      <vt:lpstr>PowerPoint Presentation</vt:lpstr>
      <vt:lpstr>Latest Steps</vt:lpstr>
      <vt:lpstr>Next Meeting (May 14 )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CWE™  Special Interest Group (SIG) Kickoff</dc:title>
  <dc:creator>Alec J Summers</dc:creator>
  <cp:lastModifiedBy>Alec J Summers</cp:lastModifiedBy>
  <cp:revision>103</cp:revision>
  <dcterms:created xsi:type="dcterms:W3CDTF">2020-10-30T16:10:19Z</dcterms:created>
  <dcterms:modified xsi:type="dcterms:W3CDTF">2021-04-16T17:31:10Z</dcterms:modified>
</cp:coreProperties>
</file>