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A9_4754A79A.xml" ContentType="application/vnd.ms-powerpoint.comments+xml"/>
  <Override PartName="/ppt/notesSlides/notesSlide23.xml" ContentType="application/vnd.openxmlformats-officedocument.presentationml.notesSlide+xml"/>
  <Override PartName="/ppt/comments/modernComment_1A4_7E6FF7F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84" r:id="rId5"/>
    <p:sldMasterId id="2147483730" r:id="rId6"/>
    <p:sldMasterId id="2147483743" r:id="rId7"/>
  </p:sldMasterIdLst>
  <p:notesMasterIdLst>
    <p:notesMasterId r:id="rId67"/>
  </p:notesMasterIdLst>
  <p:sldIdLst>
    <p:sldId id="257" r:id="rId8"/>
    <p:sldId id="259" r:id="rId9"/>
    <p:sldId id="261" r:id="rId10"/>
    <p:sldId id="406" r:id="rId11"/>
    <p:sldId id="337" r:id="rId12"/>
    <p:sldId id="371" r:id="rId13"/>
    <p:sldId id="437" r:id="rId14"/>
    <p:sldId id="434" r:id="rId15"/>
    <p:sldId id="435" r:id="rId16"/>
    <p:sldId id="436" r:id="rId17"/>
    <p:sldId id="438" r:id="rId18"/>
    <p:sldId id="440" r:id="rId19"/>
    <p:sldId id="265" r:id="rId20"/>
    <p:sldId id="445" r:id="rId21"/>
    <p:sldId id="446" r:id="rId22"/>
    <p:sldId id="447" r:id="rId23"/>
    <p:sldId id="448" r:id="rId24"/>
    <p:sldId id="449" r:id="rId25"/>
    <p:sldId id="450" r:id="rId26"/>
    <p:sldId id="451" r:id="rId27"/>
    <p:sldId id="452" r:id="rId28"/>
    <p:sldId id="430" r:id="rId29"/>
    <p:sldId id="431" r:id="rId30"/>
    <p:sldId id="444" r:id="rId31"/>
    <p:sldId id="443" r:id="rId32"/>
    <p:sldId id="258" r:id="rId33"/>
    <p:sldId id="441" r:id="rId34"/>
    <p:sldId id="260" r:id="rId35"/>
    <p:sldId id="264" r:id="rId36"/>
    <p:sldId id="442" r:id="rId37"/>
    <p:sldId id="262" r:id="rId38"/>
    <p:sldId id="263" r:id="rId39"/>
    <p:sldId id="397" r:id="rId40"/>
    <p:sldId id="271" r:id="rId41"/>
    <p:sldId id="373" r:id="rId42"/>
    <p:sldId id="403" r:id="rId43"/>
    <p:sldId id="256" r:id="rId44"/>
    <p:sldId id="404" r:id="rId45"/>
    <p:sldId id="359" r:id="rId46"/>
    <p:sldId id="395" r:id="rId47"/>
    <p:sldId id="405" r:id="rId48"/>
    <p:sldId id="417" r:id="rId49"/>
    <p:sldId id="379" r:id="rId50"/>
    <p:sldId id="378" r:id="rId51"/>
    <p:sldId id="381" r:id="rId52"/>
    <p:sldId id="393" r:id="rId53"/>
    <p:sldId id="423" r:id="rId54"/>
    <p:sldId id="422" r:id="rId55"/>
    <p:sldId id="424" r:id="rId56"/>
    <p:sldId id="425" r:id="rId57"/>
    <p:sldId id="428" r:id="rId58"/>
    <p:sldId id="427" r:id="rId59"/>
    <p:sldId id="426" r:id="rId60"/>
    <p:sldId id="368" r:id="rId61"/>
    <p:sldId id="429" r:id="rId62"/>
    <p:sldId id="420" r:id="rId63"/>
    <p:sldId id="419" r:id="rId64"/>
    <p:sldId id="418" r:id="rId65"/>
    <p:sldId id="421" r:id="rId66"/>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050045-C3E1-2565-2F47-94C7754418F3}" name="Gananand G Kini" initials="GK" userId="S::gkini@mitre.org::7e704cb4-ceca-45b4-9649-11f664136731" providerId="AD"/>
  <p188:author id="{C12B4D78-08F5-582B-42D3-A0FE16C544AC}" name="Alec J Summers" initials="AS" userId="S::asummers@mitre.org::d9c4246f-ffa8-4c52-a253-9dc5efe19efc" providerId="AD"/>
  <p188:author id="{EF0D16F4-8E34-1256-0105-B048078EEA3F}" name="Steven M Christey" initials="SMC" userId="S::COLEY@MITRE.ORG::f24da668-4c1f-41c0-850e-113e2bdf78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9E48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2DAF3-48BE-4C13-BEE8-78CA7C2DE272}" v="54" dt="2022-09-09T15:33:21.150"/>
    <p1510:client id="{4B4DBDF6-6F0A-4CA1-9C63-052D6B2B4668}" v="236" dt="2022-09-08T20:51:50.949"/>
    <p1510:client id="{4DF40136-5E78-BFBD-798F-EA2CEB94F713}" v="259" dt="2022-09-08T17:23:43.703"/>
    <p1510:client id="{7C3ECC73-7610-F94D-A2FE-A216BD4A81B9}" v="655" vWet="657" dt="2022-09-09T15:20:11.186"/>
    <p1510:client id="{9CC65587-1897-F95F-FEBF-3798B684E500}" v="19" dt="2022-09-08T18:29:54.976"/>
    <p1510:client id="{E9C2A4B5-32D5-4921-95F4-1481AFAD0303}" v="1003" dt="2022-09-09T15:26:12.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microsoft.com/office/2018/10/relationships/authors" Target="authors.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4.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J Summers" userId="S::asummers@mitre.org::d9c4246f-ffa8-4c52-a253-9dc5efe19efc" providerId="AD" clId="Web-{C4EEBC39-9C3A-45FC-BA7E-FBDF7F85DEC1}"/>
    <pc:docChg chg="modSld">
      <pc:chgData name="Alec J Summers" userId="S::asummers@mitre.org::d9c4246f-ffa8-4c52-a253-9dc5efe19efc" providerId="AD" clId="Web-{C4EEBC39-9C3A-45FC-BA7E-FBDF7F85DEC1}" dt="2022-08-04T18:33:47.029" v="35" actId="20577"/>
      <pc:docMkLst>
        <pc:docMk/>
      </pc:docMkLst>
      <pc:sldChg chg="modSp">
        <pc:chgData name="Alec J Summers" userId="S::asummers@mitre.org::d9c4246f-ffa8-4c52-a253-9dc5efe19efc" providerId="AD" clId="Web-{C4EEBC39-9C3A-45FC-BA7E-FBDF7F85DEC1}" dt="2022-08-04T18:33:47.029" v="35" actId="20577"/>
        <pc:sldMkLst>
          <pc:docMk/>
          <pc:sldMk cId="3873738111" sldId="427"/>
        </pc:sldMkLst>
        <pc:spChg chg="mod">
          <ac:chgData name="Alec J Summers" userId="S::asummers@mitre.org::d9c4246f-ffa8-4c52-a253-9dc5efe19efc" providerId="AD" clId="Web-{C4EEBC39-9C3A-45FC-BA7E-FBDF7F85DEC1}" dt="2022-08-04T18:33:47.029" v="35" actId="20577"/>
          <ac:spMkLst>
            <pc:docMk/>
            <pc:sldMk cId="3873738111" sldId="427"/>
            <ac:spMk id="3" creationId="{0A3E177C-3836-13DC-A8B9-9E6797051C47}"/>
          </ac:spMkLst>
        </pc:spChg>
      </pc:sldChg>
    </pc:docChg>
  </pc:docChgLst>
  <pc:docChgLst>
    <pc:chgData name="Alec J Summers" userId="S::asummers@mitre.org::d9c4246f-ffa8-4c52-a253-9dc5efe19efc" providerId="AD" clId="Web-{D219A24A-817E-41D0-91CC-DAB1E212978A}"/>
    <pc:docChg chg="modSld">
      <pc:chgData name="Alec J Summers" userId="S::asummers@mitre.org::d9c4246f-ffa8-4c52-a253-9dc5efe19efc" providerId="AD" clId="Web-{D219A24A-817E-41D0-91CC-DAB1E212978A}" dt="2022-08-04T16:52:18.623" v="35" actId="20577"/>
      <pc:docMkLst>
        <pc:docMk/>
      </pc:docMkLst>
      <pc:sldChg chg="modSp">
        <pc:chgData name="Alec J Summers" userId="S::asummers@mitre.org::d9c4246f-ffa8-4c52-a253-9dc5efe19efc" providerId="AD" clId="Web-{D219A24A-817E-41D0-91CC-DAB1E212978A}" dt="2022-08-04T16:52:18.623" v="35" actId="20577"/>
        <pc:sldMkLst>
          <pc:docMk/>
          <pc:sldMk cId="3653772144" sldId="422"/>
        </pc:sldMkLst>
        <pc:spChg chg="mod">
          <ac:chgData name="Alec J Summers" userId="S::asummers@mitre.org::d9c4246f-ffa8-4c52-a253-9dc5efe19efc" providerId="AD" clId="Web-{D219A24A-817E-41D0-91CC-DAB1E212978A}" dt="2022-08-04T16:52:18.623" v="35" actId="20577"/>
          <ac:spMkLst>
            <pc:docMk/>
            <pc:sldMk cId="3653772144" sldId="422"/>
            <ac:spMk id="3" creationId="{E5A82118-E91F-A8F5-4941-E42F644D0A32}"/>
          </ac:spMkLst>
        </pc:spChg>
      </pc:sldChg>
    </pc:docChg>
  </pc:docChgLst>
  <pc:docChgLst>
    <pc:chgData name="Bob Heinemann" userId="2f06b177-d646-4aca-968e-b5dc5b6e5c99" providerId="ADAL" clId="{9701D7F3-DC9C-442D-AA19-A34B9CE12EC0}"/>
    <pc:docChg chg="undo redo custSel addSld delSld modSld sldOrd">
      <pc:chgData name="Bob Heinemann" userId="2f06b177-d646-4aca-968e-b5dc5b6e5c99" providerId="ADAL" clId="{9701D7F3-DC9C-442D-AA19-A34B9CE12EC0}" dt="2022-05-13T15:55:38.139" v="1562" actId="404"/>
      <pc:docMkLst>
        <pc:docMk/>
      </pc:docMkLst>
      <pc:sldChg chg="addSp modSp">
        <pc:chgData name="Bob Heinemann" userId="2f06b177-d646-4aca-968e-b5dc5b6e5c99" providerId="ADAL" clId="{9701D7F3-DC9C-442D-AA19-A34B9CE12EC0}" dt="2022-05-12T20:31:22.127" v="1287"/>
        <pc:sldMkLst>
          <pc:docMk/>
          <pc:sldMk cId="4065244229" sldId="256"/>
        </pc:sldMkLst>
        <pc:spChg chg="add mod">
          <ac:chgData name="Bob Heinemann" userId="2f06b177-d646-4aca-968e-b5dc5b6e5c99" providerId="ADAL" clId="{9701D7F3-DC9C-442D-AA19-A34B9CE12EC0}" dt="2022-05-12T20:31:22.127" v="1287"/>
          <ac:spMkLst>
            <pc:docMk/>
            <pc:sldMk cId="4065244229" sldId="256"/>
            <ac:spMk id="11" creationId="{3F8D1D30-EFA4-B2B5-42AA-39DDE6FA7B65}"/>
          </ac:spMkLst>
        </pc:spChg>
      </pc:sldChg>
      <pc:sldChg chg="modSp mod">
        <pc:chgData name="Bob Heinemann" userId="2f06b177-d646-4aca-968e-b5dc5b6e5c99" providerId="ADAL" clId="{9701D7F3-DC9C-442D-AA19-A34B9CE12EC0}" dt="2022-05-05T22:01:53.581" v="5" actId="20577"/>
        <pc:sldMkLst>
          <pc:docMk/>
          <pc:sldMk cId="2623002088" sldId="257"/>
        </pc:sldMkLst>
        <pc:spChg chg="mod">
          <ac:chgData name="Bob Heinemann" userId="2f06b177-d646-4aca-968e-b5dc5b6e5c99" providerId="ADAL" clId="{9701D7F3-DC9C-442D-AA19-A34B9CE12EC0}" dt="2022-05-05T22:01:53.581" v="5" actId="20577"/>
          <ac:spMkLst>
            <pc:docMk/>
            <pc:sldMk cId="2623002088" sldId="257"/>
            <ac:spMk id="7" creationId="{EC64448E-58F0-47AA-B058-D0CEF188B231}"/>
          </ac:spMkLst>
        </pc:spChg>
      </pc:sldChg>
      <pc:sldChg chg="modSp mod">
        <pc:chgData name="Bob Heinemann" userId="2f06b177-d646-4aca-968e-b5dc5b6e5c99" providerId="ADAL" clId="{9701D7F3-DC9C-442D-AA19-A34B9CE12EC0}" dt="2022-05-12T00:50:08.370" v="1251" actId="20577"/>
        <pc:sldMkLst>
          <pc:docMk/>
          <pc:sldMk cId="419829132" sldId="259"/>
        </pc:sldMkLst>
        <pc:spChg chg="mod">
          <ac:chgData name="Bob Heinemann" userId="2f06b177-d646-4aca-968e-b5dc5b6e5c99" providerId="ADAL" clId="{9701D7F3-DC9C-442D-AA19-A34B9CE12EC0}" dt="2022-05-12T00:50:08.370" v="1251" actId="20577"/>
          <ac:spMkLst>
            <pc:docMk/>
            <pc:sldMk cId="419829132" sldId="259"/>
            <ac:spMk id="3" creationId="{82D362E5-07C7-4CAA-BC75-79276F7A517C}"/>
          </ac:spMkLst>
        </pc:spChg>
      </pc:sldChg>
      <pc:sldChg chg="modSp mod">
        <pc:chgData name="Bob Heinemann" userId="2f06b177-d646-4aca-968e-b5dc5b6e5c99" providerId="ADAL" clId="{9701D7F3-DC9C-442D-AA19-A34B9CE12EC0}" dt="2022-05-05T22:06:17.844" v="288" actId="27636"/>
        <pc:sldMkLst>
          <pc:docMk/>
          <pc:sldMk cId="450011491" sldId="261"/>
        </pc:sldMkLst>
        <pc:spChg chg="mod">
          <ac:chgData name="Bob Heinemann" userId="2f06b177-d646-4aca-968e-b5dc5b6e5c99" providerId="ADAL" clId="{9701D7F3-DC9C-442D-AA19-A34B9CE12EC0}" dt="2022-05-05T22:06:17.844" v="288" actId="27636"/>
          <ac:spMkLst>
            <pc:docMk/>
            <pc:sldMk cId="450011491" sldId="261"/>
            <ac:spMk id="3" creationId="{02DD74E7-E2EC-F34E-BF25-D3CEF5AD1650}"/>
          </ac:spMkLst>
        </pc:spChg>
      </pc:sldChg>
      <pc:sldChg chg="addSp modSp add del">
        <pc:chgData name="Bob Heinemann" userId="2f06b177-d646-4aca-968e-b5dc5b6e5c99" providerId="ADAL" clId="{9701D7F3-DC9C-442D-AA19-A34B9CE12EC0}" dt="2022-05-12T20:31:13.192" v="1284"/>
        <pc:sldMkLst>
          <pc:docMk/>
          <pc:sldMk cId="3742882044" sldId="265"/>
        </pc:sldMkLst>
        <pc:spChg chg="add mod">
          <ac:chgData name="Bob Heinemann" userId="2f06b177-d646-4aca-968e-b5dc5b6e5c99" providerId="ADAL" clId="{9701D7F3-DC9C-442D-AA19-A34B9CE12EC0}" dt="2022-05-12T20:31:13.192" v="1284"/>
          <ac:spMkLst>
            <pc:docMk/>
            <pc:sldMk cId="3742882044" sldId="265"/>
            <ac:spMk id="4" creationId="{C36356A9-4B58-6404-4F52-784BC94293C1}"/>
          </ac:spMkLst>
        </pc:spChg>
      </pc:sldChg>
      <pc:sldChg chg="add del">
        <pc:chgData name="Bob Heinemann" userId="2f06b177-d646-4aca-968e-b5dc5b6e5c99" providerId="ADAL" clId="{9701D7F3-DC9C-442D-AA19-A34B9CE12EC0}" dt="2022-05-09T15:06:20.399" v="1086"/>
        <pc:sldMkLst>
          <pc:docMk/>
          <pc:sldMk cId="742579991" sldId="267"/>
        </pc:sldMkLst>
      </pc:sldChg>
      <pc:sldChg chg="addSp delSp modSp add del mod">
        <pc:chgData name="Bob Heinemann" userId="2f06b177-d646-4aca-968e-b5dc5b6e5c99" providerId="ADAL" clId="{9701D7F3-DC9C-442D-AA19-A34B9CE12EC0}" dt="2022-05-12T20:31:09.178" v="1283" actId="1036"/>
        <pc:sldMkLst>
          <pc:docMk/>
          <pc:sldMk cId="2262497319" sldId="268"/>
        </pc:sldMkLst>
        <pc:spChg chg="add del mod">
          <ac:chgData name="Bob Heinemann" userId="2f06b177-d646-4aca-968e-b5dc5b6e5c99" providerId="ADAL" clId="{9701D7F3-DC9C-442D-AA19-A34B9CE12EC0}" dt="2022-05-12T20:31:07.882" v="1281" actId="478"/>
          <ac:spMkLst>
            <pc:docMk/>
            <pc:sldMk cId="2262497319" sldId="268"/>
            <ac:spMk id="2" creationId="{555C0541-C4C4-856C-AB37-CF17E8C283E1}"/>
          </ac:spMkLst>
        </pc:spChg>
        <pc:spChg chg="add mod">
          <ac:chgData name="Bob Heinemann" userId="2f06b177-d646-4aca-968e-b5dc5b6e5c99" providerId="ADAL" clId="{9701D7F3-DC9C-442D-AA19-A34B9CE12EC0}" dt="2022-05-12T20:31:09.178" v="1283" actId="1036"/>
          <ac:spMkLst>
            <pc:docMk/>
            <pc:sldMk cId="2262497319" sldId="268"/>
            <ac:spMk id="6" creationId="{93A53DA9-E692-4994-9F52-93CECEB17479}"/>
          </ac:spMkLst>
        </pc:spChg>
      </pc:sldChg>
      <pc:sldChg chg="addSp modSp add del mod">
        <pc:chgData name="Bob Heinemann" userId="2f06b177-d646-4aca-968e-b5dc5b6e5c99" providerId="ADAL" clId="{9701D7F3-DC9C-442D-AA19-A34B9CE12EC0}" dt="2022-05-12T20:31:01.756" v="1280" actId="1076"/>
        <pc:sldMkLst>
          <pc:docMk/>
          <pc:sldMk cId="1521709839" sldId="270"/>
        </pc:sldMkLst>
        <pc:spChg chg="add mod">
          <ac:chgData name="Bob Heinemann" userId="2f06b177-d646-4aca-968e-b5dc5b6e5c99" providerId="ADAL" clId="{9701D7F3-DC9C-442D-AA19-A34B9CE12EC0}" dt="2022-05-12T20:31:01.756" v="1280" actId="1076"/>
          <ac:spMkLst>
            <pc:docMk/>
            <pc:sldMk cId="1521709839" sldId="270"/>
            <ac:spMk id="4" creationId="{0FDC478F-4308-22C2-D4D3-FE4CDE2B32FB}"/>
          </ac:spMkLst>
        </pc:spChg>
      </pc:sldChg>
      <pc:sldChg chg="addSp modSp add del">
        <pc:chgData name="Bob Heinemann" userId="2f06b177-d646-4aca-968e-b5dc5b6e5c99" providerId="ADAL" clId="{9701D7F3-DC9C-442D-AA19-A34B9CE12EC0}" dt="2022-05-12T20:31:16.425" v="1286"/>
        <pc:sldMkLst>
          <pc:docMk/>
          <pc:sldMk cId="3767349042" sldId="273"/>
        </pc:sldMkLst>
        <pc:spChg chg="add mod">
          <ac:chgData name="Bob Heinemann" userId="2f06b177-d646-4aca-968e-b5dc5b6e5c99" providerId="ADAL" clId="{9701D7F3-DC9C-442D-AA19-A34B9CE12EC0}" dt="2022-05-12T20:31:16.425" v="1286"/>
          <ac:spMkLst>
            <pc:docMk/>
            <pc:sldMk cId="3767349042" sldId="273"/>
            <ac:spMk id="4" creationId="{8AD0C50D-D57E-1C4C-EEFA-523045775BE7}"/>
          </ac:spMkLst>
        </pc:spChg>
      </pc:sldChg>
      <pc:sldChg chg="modSp mod">
        <pc:chgData name="Bob Heinemann" userId="2f06b177-d646-4aca-968e-b5dc5b6e5c99" providerId="ADAL" clId="{9701D7F3-DC9C-442D-AA19-A34B9CE12EC0}" dt="2022-05-12T00:38:36.865" v="1187" actId="20577"/>
        <pc:sldMkLst>
          <pc:docMk/>
          <pc:sldMk cId="756396152" sldId="332"/>
        </pc:sldMkLst>
        <pc:spChg chg="mod">
          <ac:chgData name="Bob Heinemann" userId="2f06b177-d646-4aca-968e-b5dc5b6e5c99" providerId="ADAL" clId="{9701D7F3-DC9C-442D-AA19-A34B9CE12EC0}" dt="2022-05-12T00:38:36.865" v="1187" actId="20577"/>
          <ac:spMkLst>
            <pc:docMk/>
            <pc:sldMk cId="756396152" sldId="332"/>
            <ac:spMk id="3" creationId="{C6214ED3-1C88-2643-9C77-37FE7651FC39}"/>
          </ac:spMkLst>
        </pc:spChg>
      </pc:sldChg>
      <pc:sldChg chg="add">
        <pc:chgData name="Bob Heinemann" userId="2f06b177-d646-4aca-968e-b5dc5b6e5c99" providerId="ADAL" clId="{9701D7F3-DC9C-442D-AA19-A34B9CE12EC0}" dt="2022-05-05T22:07:30.788" v="289"/>
        <pc:sldMkLst>
          <pc:docMk/>
          <pc:sldMk cId="4084966644" sldId="348"/>
        </pc:sldMkLst>
      </pc:sldChg>
      <pc:sldChg chg="modSp add mod">
        <pc:chgData name="Bob Heinemann" userId="2f06b177-d646-4aca-968e-b5dc5b6e5c99" providerId="ADAL" clId="{9701D7F3-DC9C-442D-AA19-A34B9CE12EC0}" dt="2022-05-09T14:42:10.113" v="1082" actId="6549"/>
        <pc:sldMkLst>
          <pc:docMk/>
          <pc:sldMk cId="1097419256" sldId="349"/>
        </pc:sldMkLst>
        <pc:spChg chg="mod">
          <ac:chgData name="Bob Heinemann" userId="2f06b177-d646-4aca-968e-b5dc5b6e5c99" providerId="ADAL" clId="{9701D7F3-DC9C-442D-AA19-A34B9CE12EC0}" dt="2022-05-05T22:08:00.750" v="347" actId="20577"/>
          <ac:spMkLst>
            <pc:docMk/>
            <pc:sldMk cId="1097419256" sldId="349"/>
            <ac:spMk id="2" creationId="{FB792B1F-8D84-4788-A1CB-48B91D3F9411}"/>
          </ac:spMkLst>
        </pc:spChg>
        <pc:spChg chg="mod">
          <ac:chgData name="Bob Heinemann" userId="2f06b177-d646-4aca-968e-b5dc5b6e5c99" providerId="ADAL" clId="{9701D7F3-DC9C-442D-AA19-A34B9CE12EC0}" dt="2022-05-09T14:42:10.113" v="1082" actId="6549"/>
          <ac:spMkLst>
            <pc:docMk/>
            <pc:sldMk cId="1097419256" sldId="349"/>
            <ac:spMk id="3" creationId="{4C6C4497-B7DE-4E7D-B177-8C268CFC1B4E}"/>
          </ac:spMkLst>
        </pc:spChg>
      </pc:sldChg>
      <pc:sldChg chg="modSp add mod">
        <pc:chgData name="Bob Heinemann" userId="2f06b177-d646-4aca-968e-b5dc5b6e5c99" providerId="ADAL" clId="{9701D7F3-DC9C-442D-AA19-A34B9CE12EC0}" dt="2022-05-06T16:36:48.484" v="940" actId="20577"/>
        <pc:sldMkLst>
          <pc:docMk/>
          <pc:sldMk cId="4130587258" sldId="350"/>
        </pc:sldMkLst>
        <pc:spChg chg="mod">
          <ac:chgData name="Bob Heinemann" userId="2f06b177-d646-4aca-968e-b5dc5b6e5c99" providerId="ADAL" clId="{9701D7F3-DC9C-442D-AA19-A34B9CE12EC0}" dt="2022-05-06T16:36:48.484" v="940" actId="20577"/>
          <ac:spMkLst>
            <pc:docMk/>
            <pc:sldMk cId="4130587258" sldId="350"/>
            <ac:spMk id="3" creationId="{C6214ED3-1C88-2643-9C77-37FE7651FC39}"/>
          </ac:spMkLst>
        </pc:spChg>
      </pc:sldChg>
      <pc:sldChg chg="modSp new mod">
        <pc:chgData name="Bob Heinemann" userId="2f06b177-d646-4aca-968e-b5dc5b6e5c99" providerId="ADAL" clId="{9701D7F3-DC9C-442D-AA19-A34B9CE12EC0}" dt="2022-05-09T18:56:37.293" v="1179" actId="27636"/>
        <pc:sldMkLst>
          <pc:docMk/>
          <pc:sldMk cId="1536919196" sldId="351"/>
        </pc:sldMkLst>
        <pc:spChg chg="mod">
          <ac:chgData name="Bob Heinemann" userId="2f06b177-d646-4aca-968e-b5dc5b6e5c99" providerId="ADAL" clId="{9701D7F3-DC9C-442D-AA19-A34B9CE12EC0}" dt="2022-05-06T16:37:17.178" v="943"/>
          <ac:spMkLst>
            <pc:docMk/>
            <pc:sldMk cId="1536919196" sldId="351"/>
            <ac:spMk id="2" creationId="{4872960D-8297-4F7C-8EBE-95C6223A69CF}"/>
          </ac:spMkLst>
        </pc:spChg>
        <pc:spChg chg="mod">
          <ac:chgData name="Bob Heinemann" userId="2f06b177-d646-4aca-968e-b5dc5b6e5c99" providerId="ADAL" clId="{9701D7F3-DC9C-442D-AA19-A34B9CE12EC0}" dt="2022-05-09T18:56:37.293" v="1179" actId="27636"/>
          <ac:spMkLst>
            <pc:docMk/>
            <pc:sldMk cId="1536919196" sldId="351"/>
            <ac:spMk id="3" creationId="{415B0A17-C264-4DA6-9D54-BA12F8656733}"/>
          </ac:spMkLst>
        </pc:spChg>
      </pc:sldChg>
      <pc:sldChg chg="modSp new del mod">
        <pc:chgData name="Bob Heinemann" userId="2f06b177-d646-4aca-968e-b5dc5b6e5c99" providerId="ADAL" clId="{9701D7F3-DC9C-442D-AA19-A34B9CE12EC0}" dt="2022-05-12T00:37:38.847" v="1180" actId="47"/>
        <pc:sldMkLst>
          <pc:docMk/>
          <pc:sldMk cId="487465104" sldId="352"/>
        </pc:sldMkLst>
        <pc:spChg chg="mod">
          <ac:chgData name="Bob Heinemann" userId="2f06b177-d646-4aca-968e-b5dc5b6e5c99" providerId="ADAL" clId="{9701D7F3-DC9C-442D-AA19-A34B9CE12EC0}" dt="2022-05-05T22:36:32.708" v="906" actId="13926"/>
          <ac:spMkLst>
            <pc:docMk/>
            <pc:sldMk cId="487465104" sldId="352"/>
            <ac:spMk id="2" creationId="{B5E715BE-EDB1-4BA8-B6A1-15B5559E0011}"/>
          </ac:spMkLst>
        </pc:spChg>
      </pc:sldChg>
      <pc:sldChg chg="modSp new del mod ord">
        <pc:chgData name="Bob Heinemann" userId="2f06b177-d646-4aca-968e-b5dc5b6e5c99" providerId="ADAL" clId="{9701D7F3-DC9C-442D-AA19-A34B9CE12EC0}" dt="2022-05-09T15:06:44.266" v="1088" actId="47"/>
        <pc:sldMkLst>
          <pc:docMk/>
          <pc:sldMk cId="3503814350" sldId="353"/>
        </pc:sldMkLst>
        <pc:spChg chg="mod">
          <ac:chgData name="Bob Heinemann" userId="2f06b177-d646-4aca-968e-b5dc5b6e5c99" providerId="ADAL" clId="{9701D7F3-DC9C-442D-AA19-A34B9CE12EC0}" dt="2022-05-05T22:36:36.155" v="907" actId="13926"/>
          <ac:spMkLst>
            <pc:docMk/>
            <pc:sldMk cId="3503814350" sldId="353"/>
            <ac:spMk id="2" creationId="{F5CA4221-6DB9-4C52-A534-E5A6EBEE20BA}"/>
          </ac:spMkLst>
        </pc:spChg>
      </pc:sldChg>
      <pc:sldChg chg="modSp mod ord">
        <pc:chgData name="Bob Heinemann" userId="2f06b177-d646-4aca-968e-b5dc5b6e5c99" providerId="ADAL" clId="{9701D7F3-DC9C-442D-AA19-A34B9CE12EC0}" dt="2022-05-09T15:06:59.326" v="1093" actId="20577"/>
        <pc:sldMkLst>
          <pc:docMk/>
          <pc:sldMk cId="2604669011" sldId="354"/>
        </pc:sldMkLst>
        <pc:spChg chg="mod">
          <ac:chgData name="Bob Heinemann" userId="2f06b177-d646-4aca-968e-b5dc5b6e5c99" providerId="ADAL" clId="{9701D7F3-DC9C-442D-AA19-A34B9CE12EC0}" dt="2022-05-09T15:06:59.326" v="1093" actId="20577"/>
          <ac:spMkLst>
            <pc:docMk/>
            <pc:sldMk cId="2604669011" sldId="354"/>
            <ac:spMk id="3" creationId="{C6214ED3-1C88-2643-9C77-37FE7651FC39}"/>
          </ac:spMkLst>
        </pc:spChg>
      </pc:sldChg>
      <pc:sldChg chg="addSp modSp add del mod">
        <pc:chgData name="Bob Heinemann" userId="2f06b177-d646-4aca-968e-b5dc5b6e5c99" providerId="ADAL" clId="{9701D7F3-DC9C-442D-AA19-A34B9CE12EC0}" dt="2022-05-12T20:31:14.783" v="1285"/>
        <pc:sldMkLst>
          <pc:docMk/>
          <pc:sldMk cId="178240065" sldId="355"/>
        </pc:sldMkLst>
        <pc:spChg chg="mod">
          <ac:chgData name="Bob Heinemann" userId="2f06b177-d646-4aca-968e-b5dc5b6e5c99" providerId="ADAL" clId="{9701D7F3-DC9C-442D-AA19-A34B9CE12EC0}" dt="2022-05-09T15:06:37.431" v="1087" actId="27636"/>
          <ac:spMkLst>
            <pc:docMk/>
            <pc:sldMk cId="178240065" sldId="355"/>
            <ac:spMk id="3" creationId="{824DB314-5A66-41D4-93D9-BE04CB5DD3DB}"/>
          </ac:spMkLst>
        </pc:spChg>
        <pc:spChg chg="add mod">
          <ac:chgData name="Bob Heinemann" userId="2f06b177-d646-4aca-968e-b5dc5b6e5c99" providerId="ADAL" clId="{9701D7F3-DC9C-442D-AA19-A34B9CE12EC0}" dt="2022-05-12T20:31:14.783" v="1285"/>
          <ac:spMkLst>
            <pc:docMk/>
            <pc:sldMk cId="178240065" sldId="355"/>
            <ac:spMk id="4" creationId="{8F043C16-3CC8-E5A5-BE92-92861CF2AB5F}"/>
          </ac:spMkLst>
        </pc:spChg>
      </pc:sldChg>
      <pc:sldChg chg="addSp modSp">
        <pc:chgData name="Bob Heinemann" userId="2f06b177-d646-4aca-968e-b5dc5b6e5c99" providerId="ADAL" clId="{9701D7F3-DC9C-442D-AA19-A34B9CE12EC0}" dt="2022-05-12T20:31:24.677" v="1288"/>
        <pc:sldMkLst>
          <pc:docMk/>
          <pc:sldMk cId="2335701375" sldId="360"/>
        </pc:sldMkLst>
        <pc:spChg chg="add mod">
          <ac:chgData name="Bob Heinemann" userId="2f06b177-d646-4aca-968e-b5dc5b6e5c99" providerId="ADAL" clId="{9701D7F3-DC9C-442D-AA19-A34B9CE12EC0}" dt="2022-05-12T20:31:24.677" v="1288"/>
          <ac:spMkLst>
            <pc:docMk/>
            <pc:sldMk cId="2335701375" sldId="360"/>
            <ac:spMk id="4" creationId="{D3D005E8-570F-350C-FC8F-A29C70B51205}"/>
          </ac:spMkLst>
        </pc:spChg>
      </pc:sldChg>
      <pc:sldChg chg="addSp modSp mod modClrScheme chgLayout modNotesTx">
        <pc:chgData name="Bob Heinemann" userId="2f06b177-d646-4aca-968e-b5dc5b6e5c99" providerId="ADAL" clId="{9701D7F3-DC9C-442D-AA19-A34B9CE12EC0}" dt="2022-05-13T15:55:38.139" v="1562" actId="404"/>
        <pc:sldMkLst>
          <pc:docMk/>
          <pc:sldMk cId="1828028226" sldId="366"/>
        </pc:sldMkLst>
        <pc:spChg chg="add mod ord">
          <ac:chgData name="Bob Heinemann" userId="2f06b177-d646-4aca-968e-b5dc5b6e5c99" providerId="ADAL" clId="{9701D7F3-DC9C-442D-AA19-A34B9CE12EC0}" dt="2022-05-12T20:32:20.915" v="1298" actId="20577"/>
          <ac:spMkLst>
            <pc:docMk/>
            <pc:sldMk cId="1828028226" sldId="366"/>
            <ac:spMk id="2" creationId="{57ED2851-C3F7-CD3C-473B-B98B581D611D}"/>
          </ac:spMkLst>
        </pc:spChg>
        <pc:spChg chg="mod ord">
          <ac:chgData name="Bob Heinemann" userId="2f06b177-d646-4aca-968e-b5dc5b6e5c99" providerId="ADAL" clId="{9701D7F3-DC9C-442D-AA19-A34B9CE12EC0}" dt="2022-05-13T15:55:38.139" v="1562" actId="404"/>
          <ac:spMkLst>
            <pc:docMk/>
            <pc:sldMk cId="1828028226" sldId="366"/>
            <ac:spMk id="3" creationId="{C6214ED3-1C88-2643-9C77-37FE7651FC39}"/>
          </ac:spMkLst>
        </pc:spChg>
        <pc:spChg chg="mod ord">
          <ac:chgData name="Bob Heinemann" userId="2f06b177-d646-4aca-968e-b5dc5b6e5c99" providerId="ADAL" clId="{9701D7F3-DC9C-442D-AA19-A34B9CE12EC0}" dt="2022-05-12T20:32:15.153" v="1293" actId="700"/>
          <ac:spMkLst>
            <pc:docMk/>
            <pc:sldMk cId="1828028226" sldId="366"/>
            <ac:spMk id="4" creationId="{AE738E7D-4756-7048-88BA-7520F36DD17B}"/>
          </ac:spMkLst>
        </pc:spChg>
      </pc:sldChg>
    </pc:docChg>
  </pc:docChgLst>
  <pc:docChgLst>
    <pc:chgData name="Steven M Christey" userId="f24da668-4c1f-41c0-850e-113e2bdf78cf" providerId="ADAL" clId="{081AC48A-3D28-461F-ADAB-9C343C2C17AF}"/>
    <pc:docChg chg="undo custSel addSld delSld modSld sldOrd">
      <pc:chgData name="Steven M Christey" userId="f24da668-4c1f-41c0-850e-113e2bdf78cf" providerId="ADAL" clId="{081AC48A-3D28-461F-ADAB-9C343C2C17AF}" dt="2022-07-15T16:16:37.525" v="1311" actId="14734"/>
      <pc:docMkLst>
        <pc:docMk/>
      </pc:docMkLst>
      <pc:sldChg chg="modSp mod">
        <pc:chgData name="Steven M Christey" userId="f24da668-4c1f-41c0-850e-113e2bdf78cf" providerId="ADAL" clId="{081AC48A-3D28-461F-ADAB-9C343C2C17AF}" dt="2022-07-15T15:33:35.231" v="387" actId="20577"/>
        <pc:sldMkLst>
          <pc:docMk/>
          <pc:sldMk cId="2788694280" sldId="345"/>
        </pc:sldMkLst>
        <pc:spChg chg="mod">
          <ac:chgData name="Steven M Christey" userId="f24da668-4c1f-41c0-850e-113e2bdf78cf" providerId="ADAL" clId="{081AC48A-3D28-461F-ADAB-9C343C2C17AF}" dt="2022-07-15T15:30:21.057" v="31" actId="6549"/>
          <ac:spMkLst>
            <pc:docMk/>
            <pc:sldMk cId="2788694280" sldId="345"/>
            <ac:spMk id="2" creationId="{2AE68CAB-3C32-4263-8E0F-0C5D6A30C103}"/>
          </ac:spMkLst>
        </pc:spChg>
        <pc:spChg chg="mod">
          <ac:chgData name="Steven M Christey" userId="f24da668-4c1f-41c0-850e-113e2bdf78cf" providerId="ADAL" clId="{081AC48A-3D28-461F-ADAB-9C343C2C17AF}" dt="2022-07-15T15:33:35.231" v="387" actId="20577"/>
          <ac:spMkLst>
            <pc:docMk/>
            <pc:sldMk cId="2788694280" sldId="345"/>
            <ac:spMk id="5" creationId="{D77DFD11-4828-4383-13C4-371C05CE3965}"/>
          </ac:spMkLst>
        </pc:spChg>
      </pc:sldChg>
      <pc:sldChg chg="del">
        <pc:chgData name="Steven M Christey" userId="f24da668-4c1f-41c0-850e-113e2bdf78cf" providerId="ADAL" clId="{081AC48A-3D28-461F-ADAB-9C343C2C17AF}" dt="2022-07-15T16:01:56.031" v="1072" actId="47"/>
        <pc:sldMkLst>
          <pc:docMk/>
          <pc:sldMk cId="2228956009" sldId="347"/>
        </pc:sldMkLst>
      </pc:sldChg>
      <pc:sldChg chg="del">
        <pc:chgData name="Steven M Christey" userId="f24da668-4c1f-41c0-850e-113e2bdf78cf" providerId="ADAL" clId="{081AC48A-3D28-461F-ADAB-9C343C2C17AF}" dt="2022-07-15T15:32:44.965" v="291" actId="47"/>
        <pc:sldMkLst>
          <pc:docMk/>
          <pc:sldMk cId="4283843334" sldId="377"/>
        </pc:sldMkLst>
      </pc:sldChg>
      <pc:sldChg chg="modSp add mod">
        <pc:chgData name="Steven M Christey" userId="f24da668-4c1f-41c0-850e-113e2bdf78cf" providerId="ADAL" clId="{081AC48A-3D28-461F-ADAB-9C343C2C17AF}" dt="2022-07-15T16:08:11.863" v="1153"/>
        <pc:sldMkLst>
          <pc:docMk/>
          <pc:sldMk cId="839531526" sldId="378"/>
        </pc:sldMkLst>
        <pc:spChg chg="mod">
          <ac:chgData name="Steven M Christey" userId="f24da668-4c1f-41c0-850e-113e2bdf78cf" providerId="ADAL" clId="{081AC48A-3D28-461F-ADAB-9C343C2C17AF}" dt="2022-07-15T16:07:57.309" v="1148"/>
          <ac:spMkLst>
            <pc:docMk/>
            <pc:sldMk cId="839531526" sldId="378"/>
            <ac:spMk id="2" creationId="{AE48E609-E9E3-AFD1-3ACE-CE6A6E472989}"/>
          </ac:spMkLst>
        </pc:spChg>
        <pc:spChg chg="mod">
          <ac:chgData name="Steven M Christey" userId="f24da668-4c1f-41c0-850e-113e2bdf78cf" providerId="ADAL" clId="{081AC48A-3D28-461F-ADAB-9C343C2C17AF}" dt="2022-07-15T16:08:11.863" v="1153"/>
          <ac:spMkLst>
            <pc:docMk/>
            <pc:sldMk cId="839531526" sldId="378"/>
            <ac:spMk id="3" creationId="{8AD541CB-C595-EFDA-25AA-5EDC9CC9673E}"/>
          </ac:spMkLst>
        </pc:spChg>
      </pc:sldChg>
      <pc:sldChg chg="del">
        <pc:chgData name="Steven M Christey" userId="f24da668-4c1f-41c0-850e-113e2bdf78cf" providerId="ADAL" clId="{081AC48A-3D28-461F-ADAB-9C343C2C17AF}" dt="2022-07-15T16:02:59.264" v="1086" actId="2696"/>
        <pc:sldMkLst>
          <pc:docMk/>
          <pc:sldMk cId="2214168868" sldId="378"/>
        </pc:sldMkLst>
      </pc:sldChg>
      <pc:sldChg chg="del">
        <pc:chgData name="Steven M Christey" userId="f24da668-4c1f-41c0-850e-113e2bdf78cf" providerId="ADAL" clId="{081AC48A-3D28-461F-ADAB-9C343C2C17AF}" dt="2022-07-15T16:02:59.264" v="1086" actId="2696"/>
        <pc:sldMkLst>
          <pc:docMk/>
          <pc:sldMk cId="3121503376" sldId="379"/>
        </pc:sldMkLst>
      </pc:sldChg>
      <pc:sldChg chg="modSp add mod">
        <pc:chgData name="Steven M Christey" userId="f24da668-4c1f-41c0-850e-113e2bdf78cf" providerId="ADAL" clId="{081AC48A-3D28-461F-ADAB-9C343C2C17AF}" dt="2022-07-15T16:07:41.120" v="1147" actId="20577"/>
        <pc:sldMkLst>
          <pc:docMk/>
          <pc:sldMk cId="4054422631" sldId="379"/>
        </pc:sldMkLst>
        <pc:spChg chg="mod">
          <ac:chgData name="Steven M Christey" userId="f24da668-4c1f-41c0-850e-113e2bdf78cf" providerId="ADAL" clId="{081AC48A-3D28-461F-ADAB-9C343C2C17AF}" dt="2022-07-15T16:07:37.730" v="1143"/>
          <ac:spMkLst>
            <pc:docMk/>
            <pc:sldMk cId="4054422631" sldId="379"/>
            <ac:spMk id="2" creationId="{8262757C-9C98-9431-94E0-13D227F811F9}"/>
          </ac:spMkLst>
        </pc:spChg>
        <pc:spChg chg="mod">
          <ac:chgData name="Steven M Christey" userId="f24da668-4c1f-41c0-850e-113e2bdf78cf" providerId="ADAL" clId="{081AC48A-3D28-461F-ADAB-9C343C2C17AF}" dt="2022-07-15T16:07:41.120" v="1147" actId="20577"/>
          <ac:spMkLst>
            <pc:docMk/>
            <pc:sldMk cId="4054422631" sldId="379"/>
            <ac:spMk id="3" creationId="{635127CB-37E3-1A9C-3BB9-C23C7ADD46AF}"/>
          </ac:spMkLst>
        </pc:spChg>
      </pc:sldChg>
      <pc:sldChg chg="modSp add mod">
        <pc:chgData name="Steven M Christey" userId="f24da668-4c1f-41c0-850e-113e2bdf78cf" providerId="ADAL" clId="{081AC48A-3D28-461F-ADAB-9C343C2C17AF}" dt="2022-07-15T16:08:37.940" v="1156" actId="20577"/>
        <pc:sldMkLst>
          <pc:docMk/>
          <pc:sldMk cId="1767010886" sldId="381"/>
        </pc:sldMkLst>
        <pc:spChg chg="mod">
          <ac:chgData name="Steven M Christey" userId="f24da668-4c1f-41c0-850e-113e2bdf78cf" providerId="ADAL" clId="{081AC48A-3D28-461F-ADAB-9C343C2C17AF}" dt="2022-07-15T16:08:37.940" v="1156" actId="20577"/>
          <ac:spMkLst>
            <pc:docMk/>
            <pc:sldMk cId="1767010886" sldId="381"/>
            <ac:spMk id="3" creationId="{F331664C-580D-EBC0-6F7C-98FA9F38B81C}"/>
          </ac:spMkLst>
        </pc:spChg>
      </pc:sldChg>
      <pc:sldChg chg="del">
        <pc:chgData name="Steven M Christey" userId="f24da668-4c1f-41c0-850e-113e2bdf78cf" providerId="ADAL" clId="{081AC48A-3D28-461F-ADAB-9C343C2C17AF}" dt="2022-07-15T16:02:59.264" v="1086" actId="2696"/>
        <pc:sldMkLst>
          <pc:docMk/>
          <pc:sldMk cId="4261715974" sldId="381"/>
        </pc:sldMkLst>
      </pc:sldChg>
      <pc:sldChg chg="modSp mod">
        <pc:chgData name="Steven M Christey" userId="f24da668-4c1f-41c0-850e-113e2bdf78cf" providerId="ADAL" clId="{081AC48A-3D28-461F-ADAB-9C343C2C17AF}" dt="2022-07-15T16:10:35.138" v="1182" actId="20577"/>
        <pc:sldMkLst>
          <pc:docMk/>
          <pc:sldMk cId="3799626074" sldId="382"/>
        </pc:sldMkLst>
        <pc:spChg chg="mod">
          <ac:chgData name="Steven M Christey" userId="f24da668-4c1f-41c0-850e-113e2bdf78cf" providerId="ADAL" clId="{081AC48A-3D28-461F-ADAB-9C343C2C17AF}" dt="2022-07-15T16:10:35.138" v="1182" actId="20577"/>
          <ac:spMkLst>
            <pc:docMk/>
            <pc:sldMk cId="3799626074" sldId="382"/>
            <ac:spMk id="3" creationId="{6E9FADFF-AABF-0A22-AF9C-7EEB6D078C6B}"/>
          </ac:spMkLst>
        </pc:spChg>
      </pc:sldChg>
      <pc:sldChg chg="del">
        <pc:chgData name="Steven M Christey" userId="f24da668-4c1f-41c0-850e-113e2bdf78cf" providerId="ADAL" clId="{081AC48A-3D28-461F-ADAB-9C343C2C17AF}" dt="2022-07-15T16:01:56.031" v="1072" actId="47"/>
        <pc:sldMkLst>
          <pc:docMk/>
          <pc:sldMk cId="3505654489" sldId="392"/>
        </pc:sldMkLst>
      </pc:sldChg>
      <pc:sldChg chg="modSp add mod">
        <pc:chgData name="Steven M Christey" userId="f24da668-4c1f-41c0-850e-113e2bdf78cf" providerId="ADAL" clId="{081AC48A-3D28-461F-ADAB-9C343C2C17AF}" dt="2022-07-15T16:09:40.654" v="1172"/>
        <pc:sldMkLst>
          <pc:docMk/>
          <pc:sldMk cId="1942780324" sldId="393"/>
        </pc:sldMkLst>
        <pc:spChg chg="mod">
          <ac:chgData name="Steven M Christey" userId="f24da668-4c1f-41c0-850e-113e2bdf78cf" providerId="ADAL" clId="{081AC48A-3D28-461F-ADAB-9C343C2C17AF}" dt="2022-07-15T16:09:06.106" v="1170"/>
          <ac:spMkLst>
            <pc:docMk/>
            <pc:sldMk cId="1942780324" sldId="393"/>
            <ac:spMk id="2" creationId="{A2B4F4DE-5371-9016-B307-53A84AF44EF1}"/>
          </ac:spMkLst>
        </pc:spChg>
        <pc:spChg chg="mod">
          <ac:chgData name="Steven M Christey" userId="f24da668-4c1f-41c0-850e-113e2bdf78cf" providerId="ADAL" clId="{081AC48A-3D28-461F-ADAB-9C343C2C17AF}" dt="2022-07-15T16:09:40.654" v="1172"/>
          <ac:spMkLst>
            <pc:docMk/>
            <pc:sldMk cId="1942780324" sldId="393"/>
            <ac:spMk id="3" creationId="{1AE8F8F4-CA77-C16D-143E-A945E7EAF39E}"/>
          </ac:spMkLst>
        </pc:spChg>
      </pc:sldChg>
      <pc:sldChg chg="del">
        <pc:chgData name="Steven M Christey" userId="f24da668-4c1f-41c0-850e-113e2bdf78cf" providerId="ADAL" clId="{081AC48A-3D28-461F-ADAB-9C343C2C17AF}" dt="2022-07-15T16:02:59.264" v="1086" actId="2696"/>
        <pc:sldMkLst>
          <pc:docMk/>
          <pc:sldMk cId="2127961220" sldId="393"/>
        </pc:sldMkLst>
      </pc:sldChg>
      <pc:sldChg chg="addSp delSp modSp new mod">
        <pc:chgData name="Steven M Christey" userId="f24da668-4c1f-41c0-850e-113e2bdf78cf" providerId="ADAL" clId="{081AC48A-3D28-461F-ADAB-9C343C2C17AF}" dt="2022-07-15T16:16:37.525" v="1311" actId="14734"/>
        <pc:sldMkLst>
          <pc:docMk/>
          <pc:sldMk cId="1895736007" sldId="407"/>
        </pc:sldMkLst>
        <pc:spChg chg="mod">
          <ac:chgData name="Steven M Christey" userId="f24da668-4c1f-41c0-850e-113e2bdf78cf" providerId="ADAL" clId="{081AC48A-3D28-461F-ADAB-9C343C2C17AF}" dt="2022-07-15T15:41:59.330" v="585"/>
          <ac:spMkLst>
            <pc:docMk/>
            <pc:sldMk cId="1895736007" sldId="407"/>
            <ac:spMk id="2" creationId="{865F94B9-C075-E225-A477-BFC5703CF232}"/>
          </ac:spMkLst>
        </pc:spChg>
        <pc:spChg chg="add del mod">
          <ac:chgData name="Steven M Christey" userId="f24da668-4c1f-41c0-850e-113e2bdf78cf" providerId="ADAL" clId="{081AC48A-3D28-461F-ADAB-9C343C2C17AF}" dt="2022-07-15T15:36:38.643" v="488" actId="478"/>
          <ac:spMkLst>
            <pc:docMk/>
            <pc:sldMk cId="1895736007" sldId="407"/>
            <ac:spMk id="3" creationId="{729EA799-7CF7-F476-0A75-5B9F839D2D3E}"/>
          </ac:spMkLst>
        </pc:spChg>
        <pc:spChg chg="add del mod">
          <ac:chgData name="Steven M Christey" userId="f24da668-4c1f-41c0-850e-113e2bdf78cf" providerId="ADAL" clId="{081AC48A-3D28-461F-ADAB-9C343C2C17AF}" dt="2022-07-15T15:36:29.458" v="473" actId="478"/>
          <ac:spMkLst>
            <pc:docMk/>
            <pc:sldMk cId="1895736007" sldId="407"/>
            <ac:spMk id="7" creationId="{A4EF0E47-FC3F-16E6-DD5C-5969D37B737A}"/>
          </ac:spMkLst>
        </pc:spChg>
        <pc:spChg chg="add del mod">
          <ac:chgData name="Steven M Christey" userId="f24da668-4c1f-41c0-850e-113e2bdf78cf" providerId="ADAL" clId="{081AC48A-3D28-461F-ADAB-9C343C2C17AF}" dt="2022-07-15T15:36:41.596" v="489" actId="478"/>
          <ac:spMkLst>
            <pc:docMk/>
            <pc:sldMk cId="1895736007" sldId="407"/>
            <ac:spMk id="9" creationId="{5C291108-FDCB-816F-E257-78F6C0CBD1C0}"/>
          </ac:spMkLst>
        </pc:spChg>
        <pc:graphicFrameChg chg="add mod modGraphic">
          <ac:chgData name="Steven M Christey" userId="f24da668-4c1f-41c0-850e-113e2bdf78cf" providerId="ADAL" clId="{081AC48A-3D28-461F-ADAB-9C343C2C17AF}" dt="2022-07-15T16:16:37.525" v="1311" actId="14734"/>
          <ac:graphicFrameMkLst>
            <pc:docMk/>
            <pc:sldMk cId="1895736007" sldId="407"/>
            <ac:graphicFrameMk id="5" creationId="{794D4DD0-3696-3D02-1588-57A50CFE394C}"/>
          </ac:graphicFrameMkLst>
        </pc:graphicFrameChg>
      </pc:sldChg>
      <pc:sldChg chg="modSp add mod">
        <pc:chgData name="Steven M Christey" userId="f24da668-4c1f-41c0-850e-113e2bdf78cf" providerId="ADAL" clId="{081AC48A-3D28-461F-ADAB-9C343C2C17AF}" dt="2022-07-15T15:43:33.660" v="615" actId="20577"/>
        <pc:sldMkLst>
          <pc:docMk/>
          <pc:sldMk cId="3851004853" sldId="408"/>
        </pc:sldMkLst>
        <pc:spChg chg="mod">
          <ac:chgData name="Steven M Christey" userId="f24da668-4c1f-41c0-850e-113e2bdf78cf" providerId="ADAL" clId="{081AC48A-3D28-461F-ADAB-9C343C2C17AF}" dt="2022-07-15T15:42:19.366" v="587"/>
          <ac:spMkLst>
            <pc:docMk/>
            <pc:sldMk cId="3851004853" sldId="408"/>
            <ac:spMk id="2" creationId="{865F94B9-C075-E225-A477-BFC5703CF232}"/>
          </ac:spMkLst>
        </pc:spChg>
        <pc:graphicFrameChg chg="mod modGraphic">
          <ac:chgData name="Steven M Christey" userId="f24da668-4c1f-41c0-850e-113e2bdf78cf" providerId="ADAL" clId="{081AC48A-3D28-461F-ADAB-9C343C2C17AF}" dt="2022-07-15T15:43:33.660" v="615" actId="20577"/>
          <ac:graphicFrameMkLst>
            <pc:docMk/>
            <pc:sldMk cId="3851004853" sldId="408"/>
            <ac:graphicFrameMk id="5" creationId="{794D4DD0-3696-3D02-1588-57A50CFE394C}"/>
          </ac:graphicFrameMkLst>
        </pc:graphicFrameChg>
      </pc:sldChg>
      <pc:sldChg chg="modSp add mod">
        <pc:chgData name="Steven M Christey" userId="f24da668-4c1f-41c0-850e-113e2bdf78cf" providerId="ADAL" clId="{081AC48A-3D28-461F-ADAB-9C343C2C17AF}" dt="2022-07-15T15:45:02.282" v="651" actId="6549"/>
        <pc:sldMkLst>
          <pc:docMk/>
          <pc:sldMk cId="1312121655" sldId="409"/>
        </pc:sldMkLst>
        <pc:spChg chg="mod">
          <ac:chgData name="Steven M Christey" userId="f24da668-4c1f-41c0-850e-113e2bdf78cf" providerId="ADAL" clId="{081AC48A-3D28-461F-ADAB-9C343C2C17AF}" dt="2022-07-15T15:43:52.700" v="618" actId="20577"/>
          <ac:spMkLst>
            <pc:docMk/>
            <pc:sldMk cId="1312121655" sldId="409"/>
            <ac:spMk id="2" creationId="{865F94B9-C075-E225-A477-BFC5703CF232}"/>
          </ac:spMkLst>
        </pc:spChg>
        <pc:graphicFrameChg chg="mod modGraphic">
          <ac:chgData name="Steven M Christey" userId="f24da668-4c1f-41c0-850e-113e2bdf78cf" providerId="ADAL" clId="{081AC48A-3D28-461F-ADAB-9C343C2C17AF}" dt="2022-07-15T15:45:02.282" v="651" actId="6549"/>
          <ac:graphicFrameMkLst>
            <pc:docMk/>
            <pc:sldMk cId="1312121655" sldId="409"/>
            <ac:graphicFrameMk id="5" creationId="{794D4DD0-3696-3D02-1588-57A50CFE394C}"/>
          </ac:graphicFrameMkLst>
        </pc:graphicFrameChg>
      </pc:sldChg>
      <pc:sldChg chg="modSp add mod">
        <pc:chgData name="Steven M Christey" userId="f24da668-4c1f-41c0-850e-113e2bdf78cf" providerId="ADAL" clId="{081AC48A-3D28-461F-ADAB-9C343C2C17AF}" dt="2022-07-15T15:48:10.339" v="686" actId="6549"/>
        <pc:sldMkLst>
          <pc:docMk/>
          <pc:sldMk cId="289453846" sldId="410"/>
        </pc:sldMkLst>
        <pc:spChg chg="mod">
          <ac:chgData name="Steven M Christey" userId="f24da668-4c1f-41c0-850e-113e2bdf78cf" providerId="ADAL" clId="{081AC48A-3D28-461F-ADAB-9C343C2C17AF}" dt="2022-07-15T15:45:34.978" v="663"/>
          <ac:spMkLst>
            <pc:docMk/>
            <pc:sldMk cId="289453846" sldId="410"/>
            <ac:spMk id="2" creationId="{865F94B9-C075-E225-A477-BFC5703CF232}"/>
          </ac:spMkLst>
        </pc:spChg>
        <pc:graphicFrameChg chg="mod modGraphic">
          <ac:chgData name="Steven M Christey" userId="f24da668-4c1f-41c0-850e-113e2bdf78cf" providerId="ADAL" clId="{081AC48A-3D28-461F-ADAB-9C343C2C17AF}" dt="2022-07-15T15:48:10.339" v="686" actId="6549"/>
          <ac:graphicFrameMkLst>
            <pc:docMk/>
            <pc:sldMk cId="289453846" sldId="410"/>
            <ac:graphicFrameMk id="5" creationId="{794D4DD0-3696-3D02-1588-57A50CFE394C}"/>
          </ac:graphicFrameMkLst>
        </pc:graphicFrameChg>
      </pc:sldChg>
      <pc:sldChg chg="modSp add mod">
        <pc:chgData name="Steven M Christey" userId="f24da668-4c1f-41c0-850e-113e2bdf78cf" providerId="ADAL" clId="{081AC48A-3D28-461F-ADAB-9C343C2C17AF}" dt="2022-07-15T16:15:14.254" v="1190" actId="14734"/>
        <pc:sldMkLst>
          <pc:docMk/>
          <pc:sldMk cId="4049456068" sldId="411"/>
        </pc:sldMkLst>
        <pc:spChg chg="mod">
          <ac:chgData name="Steven M Christey" userId="f24da668-4c1f-41c0-850e-113e2bdf78cf" providerId="ADAL" clId="{081AC48A-3D28-461F-ADAB-9C343C2C17AF}" dt="2022-07-15T15:50:07.540" v="722"/>
          <ac:spMkLst>
            <pc:docMk/>
            <pc:sldMk cId="4049456068" sldId="411"/>
            <ac:spMk id="2" creationId="{865F94B9-C075-E225-A477-BFC5703CF232}"/>
          </ac:spMkLst>
        </pc:spChg>
        <pc:graphicFrameChg chg="mod modGraphic">
          <ac:chgData name="Steven M Christey" userId="f24da668-4c1f-41c0-850e-113e2bdf78cf" providerId="ADAL" clId="{081AC48A-3D28-461F-ADAB-9C343C2C17AF}" dt="2022-07-15T16:15:14.254" v="1190" actId="14734"/>
          <ac:graphicFrameMkLst>
            <pc:docMk/>
            <pc:sldMk cId="4049456068" sldId="411"/>
            <ac:graphicFrameMk id="5" creationId="{794D4DD0-3696-3D02-1588-57A50CFE394C}"/>
          </ac:graphicFrameMkLst>
        </pc:graphicFrameChg>
      </pc:sldChg>
      <pc:sldChg chg="modSp add mod">
        <pc:chgData name="Steven M Christey" userId="f24da668-4c1f-41c0-850e-113e2bdf78cf" providerId="ADAL" clId="{081AC48A-3D28-461F-ADAB-9C343C2C17AF}" dt="2022-07-15T15:52:52.272" v="776" actId="14734"/>
        <pc:sldMkLst>
          <pc:docMk/>
          <pc:sldMk cId="1590577919" sldId="412"/>
        </pc:sldMkLst>
        <pc:spChg chg="mod">
          <ac:chgData name="Steven M Christey" userId="f24da668-4c1f-41c0-850e-113e2bdf78cf" providerId="ADAL" clId="{081AC48A-3D28-461F-ADAB-9C343C2C17AF}" dt="2022-07-15T15:50:38.288" v="728"/>
          <ac:spMkLst>
            <pc:docMk/>
            <pc:sldMk cId="1590577919" sldId="412"/>
            <ac:spMk id="2" creationId="{865F94B9-C075-E225-A477-BFC5703CF232}"/>
          </ac:spMkLst>
        </pc:spChg>
        <pc:graphicFrameChg chg="mod modGraphic">
          <ac:chgData name="Steven M Christey" userId="f24da668-4c1f-41c0-850e-113e2bdf78cf" providerId="ADAL" clId="{081AC48A-3D28-461F-ADAB-9C343C2C17AF}" dt="2022-07-15T15:52:52.272" v="776" actId="14734"/>
          <ac:graphicFrameMkLst>
            <pc:docMk/>
            <pc:sldMk cId="1590577919" sldId="412"/>
            <ac:graphicFrameMk id="5" creationId="{794D4DD0-3696-3D02-1588-57A50CFE394C}"/>
          </ac:graphicFrameMkLst>
        </pc:graphicFrameChg>
      </pc:sldChg>
      <pc:sldChg chg="modSp add mod">
        <pc:chgData name="Steven M Christey" userId="f24da668-4c1f-41c0-850e-113e2bdf78cf" providerId="ADAL" clId="{081AC48A-3D28-461F-ADAB-9C343C2C17AF}" dt="2022-07-15T15:58:09.454" v="1008" actId="1076"/>
        <pc:sldMkLst>
          <pc:docMk/>
          <pc:sldMk cId="2901837317" sldId="413"/>
        </pc:sldMkLst>
        <pc:spChg chg="mod">
          <ac:chgData name="Steven M Christey" userId="f24da668-4c1f-41c0-850e-113e2bdf78cf" providerId="ADAL" clId="{081AC48A-3D28-461F-ADAB-9C343C2C17AF}" dt="2022-07-15T15:53:23.352" v="782"/>
          <ac:spMkLst>
            <pc:docMk/>
            <pc:sldMk cId="2901837317" sldId="413"/>
            <ac:spMk id="2" creationId="{865F94B9-C075-E225-A477-BFC5703CF232}"/>
          </ac:spMkLst>
        </pc:spChg>
        <pc:graphicFrameChg chg="mod modGraphic">
          <ac:chgData name="Steven M Christey" userId="f24da668-4c1f-41c0-850e-113e2bdf78cf" providerId="ADAL" clId="{081AC48A-3D28-461F-ADAB-9C343C2C17AF}" dt="2022-07-15T15:58:09.454" v="1008" actId="1076"/>
          <ac:graphicFrameMkLst>
            <pc:docMk/>
            <pc:sldMk cId="2901837317" sldId="413"/>
            <ac:graphicFrameMk id="5" creationId="{794D4DD0-3696-3D02-1588-57A50CFE394C}"/>
          </ac:graphicFrameMkLst>
        </pc:graphicFrameChg>
      </pc:sldChg>
      <pc:sldChg chg="modSp add mod ord">
        <pc:chgData name="Steven M Christey" userId="f24da668-4c1f-41c0-850e-113e2bdf78cf" providerId="ADAL" clId="{081AC48A-3D28-461F-ADAB-9C343C2C17AF}" dt="2022-07-15T16:15:40.800" v="1193" actId="20577"/>
        <pc:sldMkLst>
          <pc:docMk/>
          <pc:sldMk cId="2011862779" sldId="414"/>
        </pc:sldMkLst>
        <pc:spChg chg="mod">
          <ac:chgData name="Steven M Christey" userId="f24da668-4c1f-41c0-850e-113e2bdf78cf" providerId="ADAL" clId="{081AC48A-3D28-461F-ADAB-9C343C2C17AF}" dt="2022-07-15T15:39:44.196" v="545"/>
          <ac:spMkLst>
            <pc:docMk/>
            <pc:sldMk cId="2011862779" sldId="414"/>
            <ac:spMk id="2" creationId="{865F94B9-C075-E225-A477-BFC5703CF232}"/>
          </ac:spMkLst>
        </pc:spChg>
        <pc:graphicFrameChg chg="modGraphic">
          <ac:chgData name="Steven M Christey" userId="f24da668-4c1f-41c0-850e-113e2bdf78cf" providerId="ADAL" clId="{081AC48A-3D28-461F-ADAB-9C343C2C17AF}" dt="2022-07-15T16:15:40.800" v="1193" actId="20577"/>
          <ac:graphicFrameMkLst>
            <pc:docMk/>
            <pc:sldMk cId="2011862779" sldId="414"/>
            <ac:graphicFrameMk id="5" creationId="{794D4DD0-3696-3D02-1588-57A50CFE394C}"/>
          </ac:graphicFrameMkLst>
        </pc:graphicFrameChg>
      </pc:sldChg>
      <pc:sldChg chg="modSp add mod">
        <pc:chgData name="Steven M Christey" userId="f24da668-4c1f-41c0-850e-113e2bdf78cf" providerId="ADAL" clId="{081AC48A-3D28-461F-ADAB-9C343C2C17AF}" dt="2022-07-15T16:00:17.446" v="1040" actId="14734"/>
        <pc:sldMkLst>
          <pc:docMk/>
          <pc:sldMk cId="2147283158" sldId="415"/>
        </pc:sldMkLst>
        <pc:spChg chg="mod">
          <ac:chgData name="Steven M Christey" userId="f24da668-4c1f-41c0-850e-113e2bdf78cf" providerId="ADAL" clId="{081AC48A-3D28-461F-ADAB-9C343C2C17AF}" dt="2022-07-15T15:59:01.992" v="1015"/>
          <ac:spMkLst>
            <pc:docMk/>
            <pc:sldMk cId="2147283158" sldId="415"/>
            <ac:spMk id="2" creationId="{865F94B9-C075-E225-A477-BFC5703CF232}"/>
          </ac:spMkLst>
        </pc:spChg>
        <pc:graphicFrameChg chg="mod modGraphic">
          <ac:chgData name="Steven M Christey" userId="f24da668-4c1f-41c0-850e-113e2bdf78cf" providerId="ADAL" clId="{081AC48A-3D28-461F-ADAB-9C343C2C17AF}" dt="2022-07-15T16:00:17.446" v="1040" actId="14734"/>
          <ac:graphicFrameMkLst>
            <pc:docMk/>
            <pc:sldMk cId="2147283158" sldId="415"/>
            <ac:graphicFrameMk id="5" creationId="{794D4DD0-3696-3D02-1588-57A50CFE394C}"/>
          </ac:graphicFrameMkLst>
        </pc:graphicFrameChg>
      </pc:sldChg>
      <pc:sldChg chg="modSp new mod">
        <pc:chgData name="Steven M Christey" userId="f24da668-4c1f-41c0-850e-113e2bdf78cf" providerId="ADAL" clId="{081AC48A-3D28-461F-ADAB-9C343C2C17AF}" dt="2022-07-15T16:01:22.014" v="1071" actId="20577"/>
        <pc:sldMkLst>
          <pc:docMk/>
          <pc:sldMk cId="184845859" sldId="416"/>
        </pc:sldMkLst>
        <pc:spChg chg="mod">
          <ac:chgData name="Steven M Christey" userId="f24da668-4c1f-41c0-850e-113e2bdf78cf" providerId="ADAL" clId="{081AC48A-3D28-461F-ADAB-9C343C2C17AF}" dt="2022-07-15T16:01:22.014" v="1071" actId="20577"/>
          <ac:spMkLst>
            <pc:docMk/>
            <pc:sldMk cId="184845859" sldId="416"/>
            <ac:spMk id="2" creationId="{4746A874-04AC-51C4-08ED-AA075C0D13A3}"/>
          </ac:spMkLst>
        </pc:spChg>
        <pc:spChg chg="mod">
          <ac:chgData name="Steven M Christey" userId="f24da668-4c1f-41c0-850e-113e2bdf78cf" providerId="ADAL" clId="{081AC48A-3D28-461F-ADAB-9C343C2C17AF}" dt="2022-07-15T16:01:13.516" v="1042"/>
          <ac:spMkLst>
            <pc:docMk/>
            <pc:sldMk cId="184845859" sldId="416"/>
            <ac:spMk id="3" creationId="{010A25FE-7082-5A22-411D-551115197D48}"/>
          </ac:spMkLst>
        </pc:spChg>
      </pc:sldChg>
      <pc:sldChg chg="modSp add mod">
        <pc:chgData name="Steven M Christey" userId="f24da668-4c1f-41c0-850e-113e2bdf78cf" providerId="ADAL" clId="{081AC48A-3D28-461F-ADAB-9C343C2C17AF}" dt="2022-07-15T16:03:36.731" v="1142" actId="20577"/>
        <pc:sldMkLst>
          <pc:docMk/>
          <pc:sldMk cId="1306404960" sldId="417"/>
        </pc:sldMkLst>
        <pc:spChg chg="mod">
          <ac:chgData name="Steven M Christey" userId="f24da668-4c1f-41c0-850e-113e2bdf78cf" providerId="ADAL" clId="{081AC48A-3D28-461F-ADAB-9C343C2C17AF}" dt="2022-07-15T16:03:36.731" v="1142" actId="20577"/>
          <ac:spMkLst>
            <pc:docMk/>
            <pc:sldMk cId="1306404960" sldId="417"/>
            <ac:spMk id="7" creationId="{4BA58CDD-EAB3-D5DB-68DC-F1AD8B799535}"/>
          </ac:spMkLst>
        </pc:spChg>
      </pc:sldChg>
    </pc:docChg>
  </pc:docChgLst>
  <pc:docChgLst>
    <pc:chgData name="Alec J Summers" userId="S::asummers@mitre.org::d9c4246f-ffa8-4c52-a253-9dc5efe19efc" providerId="AD" clId="Web-{E8C71CAE-5799-443E-9992-C16DF952D24E}"/>
    <pc:docChg chg="addSld modSld">
      <pc:chgData name="Alec J Summers" userId="S::asummers@mitre.org::d9c4246f-ffa8-4c52-a253-9dc5efe19efc" providerId="AD" clId="Web-{E8C71CAE-5799-443E-9992-C16DF952D24E}" dt="2022-08-04T17:01:13.982" v="146" actId="20577"/>
      <pc:docMkLst>
        <pc:docMk/>
      </pc:docMkLst>
      <pc:sldChg chg="modSp new">
        <pc:chgData name="Alec J Summers" userId="S::asummers@mitre.org::d9c4246f-ffa8-4c52-a253-9dc5efe19efc" providerId="AD" clId="Web-{E8C71CAE-5799-443E-9992-C16DF952D24E}" dt="2022-08-04T17:01:13.982" v="146" actId="20577"/>
        <pc:sldMkLst>
          <pc:docMk/>
          <pc:sldMk cId="4032493129" sldId="424"/>
        </pc:sldMkLst>
        <pc:spChg chg="mod">
          <ac:chgData name="Alec J Summers" userId="S::asummers@mitre.org::d9c4246f-ffa8-4c52-a253-9dc5efe19efc" providerId="AD" clId="Web-{E8C71CAE-5799-443E-9992-C16DF952D24E}" dt="2022-08-04T16:58:38.324" v="20" actId="20577"/>
          <ac:spMkLst>
            <pc:docMk/>
            <pc:sldMk cId="4032493129" sldId="424"/>
            <ac:spMk id="2" creationId="{016B9BCF-FBAF-E7DC-44BD-4154DDE74826}"/>
          </ac:spMkLst>
        </pc:spChg>
        <pc:spChg chg="mod">
          <ac:chgData name="Alec J Summers" userId="S::asummers@mitre.org::d9c4246f-ffa8-4c52-a253-9dc5efe19efc" providerId="AD" clId="Web-{E8C71CAE-5799-443E-9992-C16DF952D24E}" dt="2022-08-04T17:01:13.982" v="146" actId="20577"/>
          <ac:spMkLst>
            <pc:docMk/>
            <pc:sldMk cId="4032493129" sldId="424"/>
            <ac:spMk id="3" creationId="{527C9106-DB6A-17DB-3AC6-1B16B78386DD}"/>
          </ac:spMkLst>
        </pc:spChg>
      </pc:sldChg>
    </pc:docChg>
  </pc:docChgLst>
  <pc:docChgLst>
    <pc:chgData name="Alec J Summers" userId="S::asummers@mitre.org::d9c4246f-ffa8-4c52-a253-9dc5efe19efc" providerId="AD" clId="Web-{BB168C0A-D489-488A-9DD4-496FA07CECCE}"/>
    <pc:docChg chg="addSld modSld">
      <pc:chgData name="Alec J Summers" userId="S::asummers@mitre.org::d9c4246f-ffa8-4c52-a253-9dc5efe19efc" providerId="AD" clId="Web-{BB168C0A-D489-488A-9DD4-496FA07CECCE}" dt="2022-08-04T18:28:38.544" v="1764"/>
      <pc:docMkLst>
        <pc:docMk/>
      </pc:docMkLst>
      <pc:sldChg chg="modSp">
        <pc:chgData name="Alec J Summers" userId="S::asummers@mitre.org::d9c4246f-ffa8-4c52-a253-9dc5efe19efc" providerId="AD" clId="Web-{BB168C0A-D489-488A-9DD4-496FA07CECCE}" dt="2022-08-04T17:04:56.962" v="17" actId="20577"/>
        <pc:sldMkLst>
          <pc:docMk/>
          <pc:sldMk cId="4032493129" sldId="424"/>
        </pc:sldMkLst>
        <pc:spChg chg="mod">
          <ac:chgData name="Alec J Summers" userId="S::asummers@mitre.org::d9c4246f-ffa8-4c52-a253-9dc5efe19efc" providerId="AD" clId="Web-{BB168C0A-D489-488A-9DD4-496FA07CECCE}" dt="2022-08-04T17:04:56.962" v="17" actId="20577"/>
          <ac:spMkLst>
            <pc:docMk/>
            <pc:sldMk cId="4032493129" sldId="424"/>
            <ac:spMk id="3" creationId="{527C9106-DB6A-17DB-3AC6-1B16B78386DD}"/>
          </ac:spMkLst>
        </pc:spChg>
      </pc:sldChg>
      <pc:sldChg chg="addSp delSp modSp new">
        <pc:chgData name="Alec J Summers" userId="S::asummers@mitre.org::d9c4246f-ffa8-4c52-a253-9dc5efe19efc" providerId="AD" clId="Web-{BB168C0A-D489-488A-9DD4-496FA07CECCE}" dt="2022-08-04T18:28:38.544" v="1764"/>
        <pc:sldMkLst>
          <pc:docMk/>
          <pc:sldMk cId="2328176359" sldId="425"/>
        </pc:sldMkLst>
        <pc:spChg chg="mod">
          <ac:chgData name="Alec J Summers" userId="S::asummers@mitre.org::d9c4246f-ffa8-4c52-a253-9dc5efe19efc" providerId="AD" clId="Web-{BB168C0A-D489-488A-9DD4-496FA07CECCE}" dt="2022-08-04T18:23:54.088" v="1675" actId="20577"/>
          <ac:spMkLst>
            <pc:docMk/>
            <pc:sldMk cId="2328176359" sldId="425"/>
            <ac:spMk id="2" creationId="{983DC4A8-23F4-D544-B278-4C4746BD9647}"/>
          </ac:spMkLst>
        </pc:spChg>
        <pc:spChg chg="mod">
          <ac:chgData name="Alec J Summers" userId="S::asummers@mitre.org::d9c4246f-ffa8-4c52-a253-9dc5efe19efc" providerId="AD" clId="Web-{BB168C0A-D489-488A-9DD4-496FA07CECCE}" dt="2022-08-04T17:59:23.777" v="993" actId="20577"/>
          <ac:spMkLst>
            <pc:docMk/>
            <pc:sldMk cId="2328176359" sldId="425"/>
            <ac:spMk id="3" creationId="{425212BA-CF4D-DB90-30AD-F418F8091553}"/>
          </ac:spMkLst>
        </pc:spChg>
        <pc:spChg chg="add del">
          <ac:chgData name="Alec J Summers" userId="S::asummers@mitre.org::d9c4246f-ffa8-4c52-a253-9dc5efe19efc" providerId="AD" clId="Web-{BB168C0A-D489-488A-9DD4-496FA07CECCE}" dt="2022-08-04T17:57:58.901" v="883"/>
          <ac:spMkLst>
            <pc:docMk/>
            <pc:sldMk cId="2328176359" sldId="425"/>
            <ac:spMk id="15" creationId="{6C1C58F9-304F-CF3B-6EE6-999EB24B9CE5}"/>
          </ac:spMkLst>
        </pc:spChg>
        <pc:spChg chg="add del mod">
          <ac:chgData name="Alec J Summers" userId="S::asummers@mitre.org::d9c4246f-ffa8-4c52-a253-9dc5efe19efc" providerId="AD" clId="Web-{BB168C0A-D489-488A-9DD4-496FA07CECCE}" dt="2022-08-04T18:03:49.061" v="1048"/>
          <ac:spMkLst>
            <pc:docMk/>
            <pc:sldMk cId="2328176359" sldId="425"/>
            <ac:spMk id="18" creationId="{09C89F79-3F85-D0F4-876F-000985188F06}"/>
          </ac:spMkLst>
        </pc:spChg>
        <pc:spChg chg="add del mod">
          <ac:chgData name="Alec J Summers" userId="S::asummers@mitre.org::d9c4246f-ffa8-4c52-a253-9dc5efe19efc" providerId="AD" clId="Web-{BB168C0A-D489-488A-9DD4-496FA07CECCE}" dt="2022-08-04T18:20:38.633" v="1664"/>
          <ac:spMkLst>
            <pc:docMk/>
            <pc:sldMk cId="2328176359" sldId="425"/>
            <ac:spMk id="22" creationId="{01101DC6-7A23-37D6-0F15-BEB8E0D04C11}"/>
          </ac:spMkLst>
        </pc:spChg>
        <pc:graphicFrameChg chg="add del mod modGraphic">
          <ac:chgData name="Alec J Summers" userId="S::asummers@mitre.org::d9c4246f-ffa8-4c52-a253-9dc5efe19efc" providerId="AD" clId="Web-{BB168C0A-D489-488A-9DD4-496FA07CECCE}" dt="2022-08-04T17:51:46.960" v="689"/>
          <ac:graphicFrameMkLst>
            <pc:docMk/>
            <pc:sldMk cId="2328176359" sldId="425"/>
            <ac:graphicFrameMk id="6" creationId="{228C61CC-B5C3-123B-8AE6-27A660FE4B9E}"/>
          </ac:graphicFrameMkLst>
        </pc:graphicFrameChg>
        <pc:graphicFrameChg chg="add del mod modGraphic">
          <ac:chgData name="Alec J Summers" userId="S::asummers@mitre.org::d9c4246f-ffa8-4c52-a253-9dc5efe19efc" providerId="AD" clId="Web-{BB168C0A-D489-488A-9DD4-496FA07CECCE}" dt="2022-08-04T17:53:26.492" v="718"/>
          <ac:graphicFrameMkLst>
            <pc:docMk/>
            <pc:sldMk cId="2328176359" sldId="425"/>
            <ac:graphicFrameMk id="8" creationId="{7928F177-528D-3663-5F37-17DB71122A01}"/>
          </ac:graphicFrameMkLst>
        </pc:graphicFrameChg>
        <pc:graphicFrameChg chg="add del mod modGraphic">
          <ac:chgData name="Alec J Summers" userId="S::asummers@mitre.org::d9c4246f-ffa8-4c52-a253-9dc5efe19efc" providerId="AD" clId="Web-{BB168C0A-D489-488A-9DD4-496FA07CECCE}" dt="2022-08-04T17:56:35.666" v="780"/>
          <ac:graphicFrameMkLst>
            <pc:docMk/>
            <pc:sldMk cId="2328176359" sldId="425"/>
            <ac:graphicFrameMk id="10" creationId="{E6C50120-DD53-B99B-CC8F-F49E536104A4}"/>
          </ac:graphicFrameMkLst>
        </pc:graphicFrameChg>
        <pc:graphicFrameChg chg="add del mod">
          <ac:chgData name="Alec J Summers" userId="S::asummers@mitre.org::d9c4246f-ffa8-4c52-a253-9dc5efe19efc" providerId="AD" clId="Web-{BB168C0A-D489-488A-9DD4-496FA07CECCE}" dt="2022-08-04T17:56:41.978" v="782"/>
          <ac:graphicFrameMkLst>
            <pc:docMk/>
            <pc:sldMk cId="2328176359" sldId="425"/>
            <ac:graphicFrameMk id="12" creationId="{7C3C962F-4EBD-9617-1920-D2E4B7F06C50}"/>
          </ac:graphicFrameMkLst>
        </pc:graphicFrameChg>
        <pc:graphicFrameChg chg="add del mod modGraphic">
          <ac:chgData name="Alec J Summers" userId="S::asummers@mitre.org::d9c4246f-ffa8-4c52-a253-9dc5efe19efc" providerId="AD" clId="Web-{BB168C0A-D489-488A-9DD4-496FA07CECCE}" dt="2022-08-04T18:01:11.856" v="1042"/>
          <ac:graphicFrameMkLst>
            <pc:docMk/>
            <pc:sldMk cId="2328176359" sldId="425"/>
            <ac:graphicFrameMk id="14" creationId="{A249311F-ADDC-9DD3-D2DA-79BA18A16364}"/>
          </ac:graphicFrameMkLst>
        </pc:graphicFrameChg>
        <pc:graphicFrameChg chg="add del mod">
          <ac:chgData name="Alec J Summers" userId="S::asummers@mitre.org::d9c4246f-ffa8-4c52-a253-9dc5efe19efc" providerId="AD" clId="Web-{BB168C0A-D489-488A-9DD4-496FA07CECCE}" dt="2022-08-04T18:03:42.389" v="1044"/>
          <ac:graphicFrameMkLst>
            <pc:docMk/>
            <pc:sldMk cId="2328176359" sldId="425"/>
            <ac:graphicFrameMk id="17" creationId="{8DEDB260-6A54-07FD-263A-8EE82BB7C61B}"/>
          </ac:graphicFrameMkLst>
        </pc:graphicFrameChg>
        <pc:graphicFrameChg chg="add mod modGraphic">
          <ac:chgData name="Alec J Summers" userId="S::asummers@mitre.org::d9c4246f-ffa8-4c52-a253-9dc5efe19efc" providerId="AD" clId="Web-{BB168C0A-D489-488A-9DD4-496FA07CECCE}" dt="2022-08-04T18:28:38.544" v="1764"/>
          <ac:graphicFrameMkLst>
            <pc:docMk/>
            <pc:sldMk cId="2328176359" sldId="425"/>
            <ac:graphicFrameMk id="20" creationId="{5D7D2510-14C9-0599-DF55-2D5A0B7C9588}"/>
          </ac:graphicFrameMkLst>
        </pc:graphicFrameChg>
        <pc:picChg chg="add del mod">
          <ac:chgData name="Alec J Summers" userId="S::asummers@mitre.org::d9c4246f-ffa8-4c52-a253-9dc5efe19efc" providerId="AD" clId="Web-{BB168C0A-D489-488A-9DD4-496FA07CECCE}" dt="2022-08-04T18:20:38.633" v="1665"/>
          <ac:picMkLst>
            <pc:docMk/>
            <pc:sldMk cId="2328176359" sldId="425"/>
            <ac:picMk id="21" creationId="{C70FA5A3-D235-D090-E3CB-91EBF92C6DD3}"/>
          </ac:picMkLst>
        </pc:picChg>
      </pc:sldChg>
      <pc:sldChg chg="modSp new">
        <pc:chgData name="Alec J Summers" userId="S::asummers@mitre.org::d9c4246f-ffa8-4c52-a253-9dc5efe19efc" providerId="AD" clId="Web-{BB168C0A-D489-488A-9DD4-496FA07CECCE}" dt="2022-08-04T17:35:29.248" v="423" actId="20577"/>
        <pc:sldMkLst>
          <pc:docMk/>
          <pc:sldMk cId="1052774242" sldId="426"/>
        </pc:sldMkLst>
        <pc:spChg chg="mod">
          <ac:chgData name="Alec J Summers" userId="S::asummers@mitre.org::d9c4246f-ffa8-4c52-a253-9dc5efe19efc" providerId="AD" clId="Web-{BB168C0A-D489-488A-9DD4-496FA07CECCE}" dt="2022-08-04T17:06:29.510" v="34" actId="20577"/>
          <ac:spMkLst>
            <pc:docMk/>
            <pc:sldMk cId="1052774242" sldId="426"/>
            <ac:spMk id="2" creationId="{65704057-14AF-AC52-18D4-13B03F8AC0DE}"/>
          </ac:spMkLst>
        </pc:spChg>
        <pc:spChg chg="mod">
          <ac:chgData name="Alec J Summers" userId="S::asummers@mitre.org::d9c4246f-ffa8-4c52-a253-9dc5efe19efc" providerId="AD" clId="Web-{BB168C0A-D489-488A-9DD4-496FA07CECCE}" dt="2022-08-04T17:35:29.248" v="423" actId="20577"/>
          <ac:spMkLst>
            <pc:docMk/>
            <pc:sldMk cId="1052774242" sldId="426"/>
            <ac:spMk id="3" creationId="{A1881EA3-7A21-8384-9893-E013CC3DF362}"/>
          </ac:spMkLst>
        </pc:spChg>
      </pc:sldChg>
      <pc:sldChg chg="modSp new">
        <pc:chgData name="Alec J Summers" userId="S::asummers@mitre.org::d9c4246f-ffa8-4c52-a253-9dc5efe19efc" providerId="AD" clId="Web-{BB168C0A-D489-488A-9DD4-496FA07CECCE}" dt="2022-08-04T17:46:25.629" v="543" actId="20577"/>
        <pc:sldMkLst>
          <pc:docMk/>
          <pc:sldMk cId="3873738111" sldId="427"/>
        </pc:sldMkLst>
        <pc:spChg chg="mod">
          <ac:chgData name="Alec J Summers" userId="S::asummers@mitre.org::d9c4246f-ffa8-4c52-a253-9dc5efe19efc" providerId="AD" clId="Web-{BB168C0A-D489-488A-9DD4-496FA07CECCE}" dt="2022-08-04T17:46:10.160" v="526" actId="20577"/>
          <ac:spMkLst>
            <pc:docMk/>
            <pc:sldMk cId="3873738111" sldId="427"/>
            <ac:spMk id="2" creationId="{0080CC0D-49C9-A483-A437-30052B052080}"/>
          </ac:spMkLst>
        </pc:spChg>
        <pc:spChg chg="mod">
          <ac:chgData name="Alec J Summers" userId="S::asummers@mitre.org::d9c4246f-ffa8-4c52-a253-9dc5efe19efc" providerId="AD" clId="Web-{BB168C0A-D489-488A-9DD4-496FA07CECCE}" dt="2022-08-04T17:46:25.629" v="543" actId="20577"/>
          <ac:spMkLst>
            <pc:docMk/>
            <pc:sldMk cId="3873738111" sldId="427"/>
            <ac:spMk id="3" creationId="{0A3E177C-3836-13DC-A8B9-9E6797051C47}"/>
          </ac:spMkLst>
        </pc:spChg>
      </pc:sldChg>
      <pc:sldChg chg="modSp new">
        <pc:chgData name="Alec J Summers" userId="S::asummers@mitre.org::d9c4246f-ffa8-4c52-a253-9dc5efe19efc" providerId="AD" clId="Web-{BB168C0A-D489-488A-9DD4-496FA07CECCE}" dt="2022-08-04T18:16:58.709" v="1466" actId="20577"/>
        <pc:sldMkLst>
          <pc:docMk/>
          <pc:sldMk cId="2748388451" sldId="428"/>
        </pc:sldMkLst>
        <pc:spChg chg="mod">
          <ac:chgData name="Alec J Summers" userId="S::asummers@mitre.org::d9c4246f-ffa8-4c52-a253-9dc5efe19efc" providerId="AD" clId="Web-{BB168C0A-D489-488A-9DD4-496FA07CECCE}" dt="2022-08-04T18:16:27.052" v="1421" actId="20577"/>
          <ac:spMkLst>
            <pc:docMk/>
            <pc:sldMk cId="2748388451" sldId="428"/>
            <ac:spMk id="2" creationId="{1AABDC63-3CED-ADB1-895F-C36AA25072A7}"/>
          </ac:spMkLst>
        </pc:spChg>
        <pc:spChg chg="mod">
          <ac:chgData name="Alec J Summers" userId="S::asummers@mitre.org::d9c4246f-ffa8-4c52-a253-9dc5efe19efc" providerId="AD" clId="Web-{BB168C0A-D489-488A-9DD4-496FA07CECCE}" dt="2022-08-04T18:16:58.709" v="1466" actId="20577"/>
          <ac:spMkLst>
            <pc:docMk/>
            <pc:sldMk cId="2748388451" sldId="428"/>
            <ac:spMk id="3" creationId="{CC0F139F-73DF-F2AA-7A0E-D3D09F3CF16E}"/>
          </ac:spMkLst>
        </pc:spChg>
      </pc:sldChg>
    </pc:docChg>
  </pc:docChgLst>
  <pc:docChgLst>
    <pc:chgData name="Alec J Summers" userId="S::asummers@mitre.org::d9c4246f-ffa8-4c52-a253-9dc5efe19efc" providerId="AD" clId="Web-{3F529954-87A2-441D-91D4-CE6188D88B75}"/>
    <pc:docChg chg="modSld">
      <pc:chgData name="Alec J Summers" userId="S::asummers@mitre.org::d9c4246f-ffa8-4c52-a253-9dc5efe19efc" providerId="AD" clId="Web-{3F529954-87A2-441D-91D4-CE6188D88B75}" dt="2022-08-04T16:44:51.824" v="160" actId="20577"/>
      <pc:docMkLst>
        <pc:docMk/>
      </pc:docMkLst>
      <pc:sldChg chg="modSp">
        <pc:chgData name="Alec J Summers" userId="S::asummers@mitre.org::d9c4246f-ffa8-4c52-a253-9dc5efe19efc" providerId="AD" clId="Web-{3F529954-87A2-441D-91D4-CE6188D88B75}" dt="2022-08-04T16:44:51.824" v="160" actId="20577"/>
        <pc:sldMkLst>
          <pc:docMk/>
          <pc:sldMk cId="3653772144" sldId="422"/>
        </pc:sldMkLst>
        <pc:spChg chg="mod">
          <ac:chgData name="Alec J Summers" userId="S::asummers@mitre.org::d9c4246f-ffa8-4c52-a253-9dc5efe19efc" providerId="AD" clId="Web-{3F529954-87A2-441D-91D4-CE6188D88B75}" dt="2022-08-04T16:44:51.824" v="160" actId="20577"/>
          <ac:spMkLst>
            <pc:docMk/>
            <pc:sldMk cId="3653772144" sldId="422"/>
            <ac:spMk id="3" creationId="{E5A82118-E91F-A8F5-4941-E42F644D0A32}"/>
          </ac:spMkLst>
        </pc:spChg>
      </pc:sldChg>
    </pc:docChg>
  </pc:docChgLst>
  <pc:docChgLst>
    <pc:chgData name="Steven" userId="f24da668-4c1f-41c0-850e-113e2bdf78cf" providerId="ADAL" clId="{D1E88D1A-E893-49A9-8BF2-A9BD8FF63281}"/>
    <pc:docChg chg="undo redo custSel addSld delSld modSld">
      <pc:chgData name="Steven" userId="f24da668-4c1f-41c0-850e-113e2bdf78cf" providerId="ADAL" clId="{D1E88D1A-E893-49A9-8BF2-A9BD8FF63281}" dt="2022-05-13T16:20:44.150" v="4294" actId="20577"/>
      <pc:docMkLst>
        <pc:docMk/>
      </pc:docMkLst>
      <pc:sldChg chg="modSp add mod">
        <pc:chgData name="Steven" userId="f24da668-4c1f-41c0-850e-113e2bdf78cf" providerId="ADAL" clId="{D1E88D1A-E893-49A9-8BF2-A9BD8FF63281}" dt="2022-05-13T15:36:10.653" v="431" actId="113"/>
        <pc:sldMkLst>
          <pc:docMk/>
          <pc:sldMk cId="3414871681" sldId="345"/>
        </pc:sldMkLst>
        <pc:spChg chg="mod">
          <ac:chgData name="Steven" userId="f24da668-4c1f-41c0-850e-113e2bdf78cf" providerId="ADAL" clId="{D1E88D1A-E893-49A9-8BF2-A9BD8FF63281}" dt="2022-05-13T15:35:37.068" v="424" actId="20577"/>
          <ac:spMkLst>
            <pc:docMk/>
            <pc:sldMk cId="3414871681" sldId="345"/>
            <ac:spMk id="2" creationId="{2AE68CAB-3C32-4263-8E0F-0C5D6A30C103}"/>
          </ac:spMkLst>
        </pc:spChg>
        <pc:spChg chg="mod">
          <ac:chgData name="Steven" userId="f24da668-4c1f-41c0-850e-113e2bdf78cf" providerId="ADAL" clId="{D1E88D1A-E893-49A9-8BF2-A9BD8FF63281}" dt="2022-05-13T15:35:44.770" v="425" actId="20577"/>
          <ac:spMkLst>
            <pc:docMk/>
            <pc:sldMk cId="3414871681" sldId="345"/>
            <ac:spMk id="8" creationId="{1195F833-6907-473B-BF6C-8E968754D28B}"/>
          </ac:spMkLst>
        </pc:spChg>
        <pc:graphicFrameChg chg="modGraphic">
          <ac:chgData name="Steven" userId="f24da668-4c1f-41c0-850e-113e2bdf78cf" providerId="ADAL" clId="{D1E88D1A-E893-49A9-8BF2-A9BD8FF63281}" dt="2022-05-13T15:36:10.653" v="431" actId="113"/>
          <ac:graphicFrameMkLst>
            <pc:docMk/>
            <pc:sldMk cId="3414871681" sldId="345"/>
            <ac:graphicFrameMk id="7" creationId="{325FB99E-EE47-43B4-8111-F4B233DBFEBB}"/>
          </ac:graphicFrameMkLst>
        </pc:graphicFrameChg>
      </pc:sldChg>
      <pc:sldChg chg="modSp add mod">
        <pc:chgData name="Steven" userId="f24da668-4c1f-41c0-850e-113e2bdf78cf" providerId="ADAL" clId="{D1E88D1A-E893-49A9-8BF2-A9BD8FF63281}" dt="2022-05-13T16:19:52.561" v="4236" actId="113"/>
        <pc:sldMkLst>
          <pc:docMk/>
          <pc:sldMk cId="1461461298" sldId="347"/>
        </pc:sldMkLst>
        <pc:graphicFrameChg chg="modGraphic">
          <ac:chgData name="Steven" userId="f24da668-4c1f-41c0-850e-113e2bdf78cf" providerId="ADAL" clId="{D1E88D1A-E893-49A9-8BF2-A9BD8FF63281}" dt="2022-05-13T16:19:52.561" v="4236" actId="113"/>
          <ac:graphicFrameMkLst>
            <pc:docMk/>
            <pc:sldMk cId="1461461298" sldId="347"/>
            <ac:graphicFrameMk id="7" creationId="{325FB99E-EE47-43B4-8111-F4B233DBFEBB}"/>
          </ac:graphicFrameMkLst>
        </pc:graphicFrameChg>
      </pc:sldChg>
      <pc:sldChg chg="del">
        <pc:chgData name="Steven" userId="f24da668-4c1f-41c0-850e-113e2bdf78cf" providerId="ADAL" clId="{D1E88D1A-E893-49A9-8BF2-A9BD8FF63281}" dt="2022-05-13T16:07:07.936" v="3292" actId="47"/>
        <pc:sldMkLst>
          <pc:docMk/>
          <pc:sldMk cId="1861831859" sldId="357"/>
        </pc:sldMkLst>
      </pc:sldChg>
      <pc:sldChg chg="del">
        <pc:chgData name="Steven" userId="f24da668-4c1f-41c0-850e-113e2bdf78cf" providerId="ADAL" clId="{D1E88D1A-E893-49A9-8BF2-A9BD8FF63281}" dt="2022-05-13T16:09:11.092" v="3294" actId="47"/>
        <pc:sldMkLst>
          <pc:docMk/>
          <pc:sldMk cId="952048408" sldId="358"/>
        </pc:sldMkLst>
      </pc:sldChg>
      <pc:sldChg chg="del">
        <pc:chgData name="Steven" userId="f24da668-4c1f-41c0-850e-113e2bdf78cf" providerId="ADAL" clId="{D1E88D1A-E893-49A9-8BF2-A9BD8FF63281}" dt="2022-05-13T15:34:41.653" v="413" actId="47"/>
        <pc:sldMkLst>
          <pc:docMk/>
          <pc:sldMk cId="3613095970" sldId="364"/>
        </pc:sldMkLst>
      </pc:sldChg>
      <pc:sldChg chg="modSp add mod">
        <pc:chgData name="Steven" userId="f24da668-4c1f-41c0-850e-113e2bdf78cf" providerId="ADAL" clId="{D1E88D1A-E893-49A9-8BF2-A9BD8FF63281}" dt="2022-05-13T15:33:07.328" v="338" actId="313"/>
        <pc:sldMkLst>
          <pc:docMk/>
          <pc:sldMk cId="1064706888" sldId="374"/>
        </pc:sldMkLst>
        <pc:spChg chg="mod">
          <ac:chgData name="Steven" userId="f24da668-4c1f-41c0-850e-113e2bdf78cf" providerId="ADAL" clId="{D1E88D1A-E893-49A9-8BF2-A9BD8FF63281}" dt="2022-05-13T15:28:40.156" v="8" actId="20577"/>
          <ac:spMkLst>
            <pc:docMk/>
            <pc:sldMk cId="1064706888" sldId="374"/>
            <ac:spMk id="2" creationId="{24D2608B-BE49-421D-A51D-161FB0A6D803}"/>
          </ac:spMkLst>
        </pc:spChg>
        <pc:spChg chg="mod">
          <ac:chgData name="Steven" userId="f24da668-4c1f-41c0-850e-113e2bdf78cf" providerId="ADAL" clId="{D1E88D1A-E893-49A9-8BF2-A9BD8FF63281}" dt="2022-05-13T15:33:07.328" v="338" actId="313"/>
          <ac:spMkLst>
            <pc:docMk/>
            <pc:sldMk cId="1064706888" sldId="374"/>
            <ac:spMk id="3" creationId="{F5CA37D8-3B13-436B-8F21-42813943164C}"/>
          </ac:spMkLst>
        </pc:spChg>
      </pc:sldChg>
      <pc:sldChg chg="modSp add mod">
        <pc:chgData name="Steven" userId="f24da668-4c1f-41c0-850e-113e2bdf78cf" providerId="ADAL" clId="{D1E88D1A-E893-49A9-8BF2-A9BD8FF63281}" dt="2022-05-13T15:33:44.199" v="412" actId="20577"/>
        <pc:sldMkLst>
          <pc:docMk/>
          <pc:sldMk cId="2650016332" sldId="375"/>
        </pc:sldMkLst>
        <pc:spChg chg="mod">
          <ac:chgData name="Steven" userId="f24da668-4c1f-41c0-850e-113e2bdf78cf" providerId="ADAL" clId="{D1E88D1A-E893-49A9-8BF2-A9BD8FF63281}" dt="2022-05-13T15:33:21.243" v="350" actId="20577"/>
          <ac:spMkLst>
            <pc:docMk/>
            <pc:sldMk cId="2650016332" sldId="375"/>
            <ac:spMk id="2" creationId="{DFAD2A6E-6977-43BD-8C92-A5666A56DBAE}"/>
          </ac:spMkLst>
        </pc:spChg>
        <pc:spChg chg="mod">
          <ac:chgData name="Steven" userId="f24da668-4c1f-41c0-850e-113e2bdf78cf" providerId="ADAL" clId="{D1E88D1A-E893-49A9-8BF2-A9BD8FF63281}" dt="2022-05-13T15:33:44.199" v="412" actId="20577"/>
          <ac:spMkLst>
            <pc:docMk/>
            <pc:sldMk cId="2650016332" sldId="375"/>
            <ac:spMk id="3" creationId="{304E6EBD-6DD0-48EF-90DA-496D8BE55638}"/>
          </ac:spMkLst>
        </pc:spChg>
      </pc:sldChg>
      <pc:sldChg chg="add">
        <pc:chgData name="Steven" userId="f24da668-4c1f-41c0-850e-113e2bdf78cf" providerId="ADAL" clId="{D1E88D1A-E893-49A9-8BF2-A9BD8FF63281}" dt="2022-05-13T15:28:32.158" v="0"/>
        <pc:sldMkLst>
          <pc:docMk/>
          <pc:sldMk cId="3021443640" sldId="376"/>
        </pc:sldMkLst>
      </pc:sldChg>
      <pc:sldChg chg="modSp new mod">
        <pc:chgData name="Steven" userId="f24da668-4c1f-41c0-850e-113e2bdf78cf" providerId="ADAL" clId="{D1E88D1A-E893-49A9-8BF2-A9BD8FF63281}" dt="2022-05-13T15:50:24.166" v="1573" actId="20577"/>
        <pc:sldMkLst>
          <pc:docMk/>
          <pc:sldMk cId="535637520" sldId="377"/>
        </pc:sldMkLst>
        <pc:spChg chg="mod">
          <ac:chgData name="Steven" userId="f24da668-4c1f-41c0-850e-113e2bdf78cf" providerId="ADAL" clId="{D1E88D1A-E893-49A9-8BF2-A9BD8FF63281}" dt="2022-05-13T15:36:47.566" v="468" actId="20577"/>
          <ac:spMkLst>
            <pc:docMk/>
            <pc:sldMk cId="535637520" sldId="377"/>
            <ac:spMk id="2" creationId="{31448381-E7FB-365F-D945-D0C80102A60E}"/>
          </ac:spMkLst>
        </pc:spChg>
        <pc:spChg chg="mod">
          <ac:chgData name="Steven" userId="f24da668-4c1f-41c0-850e-113e2bdf78cf" providerId="ADAL" clId="{D1E88D1A-E893-49A9-8BF2-A9BD8FF63281}" dt="2022-05-13T15:50:24.166" v="1573" actId="20577"/>
          <ac:spMkLst>
            <pc:docMk/>
            <pc:sldMk cId="535637520" sldId="377"/>
            <ac:spMk id="3" creationId="{7C12B0E8-BD2F-D7D5-04A4-F75CF2E65CBE}"/>
          </ac:spMkLst>
        </pc:spChg>
      </pc:sldChg>
      <pc:sldChg chg="modSp new mod">
        <pc:chgData name="Steven" userId="f24da668-4c1f-41c0-850e-113e2bdf78cf" providerId="ADAL" clId="{D1E88D1A-E893-49A9-8BF2-A9BD8FF63281}" dt="2022-05-13T16:19:08.578" v="4235" actId="20577"/>
        <pc:sldMkLst>
          <pc:docMk/>
          <pc:sldMk cId="2508049106" sldId="378"/>
        </pc:sldMkLst>
        <pc:spChg chg="mod">
          <ac:chgData name="Steven" userId="f24da668-4c1f-41c0-850e-113e2bdf78cf" providerId="ADAL" clId="{D1E88D1A-E893-49A9-8BF2-A9BD8FF63281}" dt="2022-05-13T15:43:41.472" v="1164" actId="20577"/>
          <ac:spMkLst>
            <pc:docMk/>
            <pc:sldMk cId="2508049106" sldId="378"/>
            <ac:spMk id="2" creationId="{AE48E609-E9E3-AFD1-3ACE-CE6A6E472989}"/>
          </ac:spMkLst>
        </pc:spChg>
        <pc:spChg chg="mod">
          <ac:chgData name="Steven" userId="f24da668-4c1f-41c0-850e-113e2bdf78cf" providerId="ADAL" clId="{D1E88D1A-E893-49A9-8BF2-A9BD8FF63281}" dt="2022-05-13T16:19:08.578" v="4235" actId="20577"/>
          <ac:spMkLst>
            <pc:docMk/>
            <pc:sldMk cId="2508049106" sldId="378"/>
            <ac:spMk id="3" creationId="{8AD541CB-C595-EFDA-25AA-5EDC9CC9673E}"/>
          </ac:spMkLst>
        </pc:spChg>
      </pc:sldChg>
      <pc:sldChg chg="modSp new mod">
        <pc:chgData name="Steven" userId="f24da668-4c1f-41c0-850e-113e2bdf78cf" providerId="ADAL" clId="{D1E88D1A-E893-49A9-8BF2-A9BD8FF63281}" dt="2022-05-13T16:03:06.539" v="2594" actId="20577"/>
        <pc:sldMkLst>
          <pc:docMk/>
          <pc:sldMk cId="3715937678" sldId="379"/>
        </pc:sldMkLst>
        <pc:spChg chg="mod">
          <ac:chgData name="Steven" userId="f24da668-4c1f-41c0-850e-113e2bdf78cf" providerId="ADAL" clId="{D1E88D1A-E893-49A9-8BF2-A9BD8FF63281}" dt="2022-05-13T15:44:14.858" v="1214" actId="20577"/>
          <ac:spMkLst>
            <pc:docMk/>
            <pc:sldMk cId="3715937678" sldId="379"/>
            <ac:spMk id="2" creationId="{8262757C-9C98-9431-94E0-13D227F811F9}"/>
          </ac:spMkLst>
        </pc:spChg>
        <pc:spChg chg="mod">
          <ac:chgData name="Steven" userId="f24da668-4c1f-41c0-850e-113e2bdf78cf" providerId="ADAL" clId="{D1E88D1A-E893-49A9-8BF2-A9BD8FF63281}" dt="2022-05-13T16:03:06.539" v="2594" actId="20577"/>
          <ac:spMkLst>
            <pc:docMk/>
            <pc:sldMk cId="3715937678" sldId="379"/>
            <ac:spMk id="3" creationId="{635127CB-37E3-1A9C-3BB9-C23C7ADD46AF}"/>
          </ac:spMkLst>
        </pc:spChg>
      </pc:sldChg>
      <pc:sldChg chg="modSp new del mod">
        <pc:chgData name="Steven" userId="f24da668-4c1f-41c0-850e-113e2bdf78cf" providerId="ADAL" clId="{D1E88D1A-E893-49A9-8BF2-A9BD8FF63281}" dt="2022-05-13T16:05:17.027" v="2941" actId="47"/>
        <pc:sldMkLst>
          <pc:docMk/>
          <pc:sldMk cId="1501423205" sldId="380"/>
        </pc:sldMkLst>
        <pc:spChg chg="mod">
          <ac:chgData name="Steven" userId="f24da668-4c1f-41c0-850e-113e2bdf78cf" providerId="ADAL" clId="{D1E88D1A-E893-49A9-8BF2-A9BD8FF63281}" dt="2022-05-13T15:45:58.685" v="1343" actId="20577"/>
          <ac:spMkLst>
            <pc:docMk/>
            <pc:sldMk cId="1501423205" sldId="380"/>
            <ac:spMk id="2" creationId="{CB8CC599-3003-3919-A546-C0285E7E125D}"/>
          </ac:spMkLst>
        </pc:spChg>
        <pc:spChg chg="mod">
          <ac:chgData name="Steven" userId="f24da668-4c1f-41c0-850e-113e2bdf78cf" providerId="ADAL" clId="{D1E88D1A-E893-49A9-8BF2-A9BD8FF63281}" dt="2022-05-13T15:46:32.192" v="1356" actId="20577"/>
          <ac:spMkLst>
            <pc:docMk/>
            <pc:sldMk cId="1501423205" sldId="380"/>
            <ac:spMk id="3" creationId="{D46919FA-597C-E3CA-5F67-6A7ACA4EC31B}"/>
          </ac:spMkLst>
        </pc:spChg>
      </pc:sldChg>
      <pc:sldChg chg="modSp new mod">
        <pc:chgData name="Steven" userId="f24da668-4c1f-41c0-850e-113e2bdf78cf" providerId="ADAL" clId="{D1E88D1A-E893-49A9-8BF2-A9BD8FF63281}" dt="2022-05-13T16:05:06.403" v="2940" actId="20577"/>
        <pc:sldMkLst>
          <pc:docMk/>
          <pc:sldMk cId="1479922419" sldId="381"/>
        </pc:sldMkLst>
        <pc:spChg chg="mod">
          <ac:chgData name="Steven" userId="f24da668-4c1f-41c0-850e-113e2bdf78cf" providerId="ADAL" clId="{D1E88D1A-E893-49A9-8BF2-A9BD8FF63281}" dt="2022-05-13T15:51:19.839" v="1589" actId="20577"/>
          <ac:spMkLst>
            <pc:docMk/>
            <pc:sldMk cId="1479922419" sldId="381"/>
            <ac:spMk id="2" creationId="{5316699C-5FC6-5B9F-08C0-E5098FD5DB71}"/>
          </ac:spMkLst>
        </pc:spChg>
        <pc:spChg chg="mod">
          <ac:chgData name="Steven" userId="f24da668-4c1f-41c0-850e-113e2bdf78cf" providerId="ADAL" clId="{D1E88D1A-E893-49A9-8BF2-A9BD8FF63281}" dt="2022-05-13T16:05:06.403" v="2940" actId="20577"/>
          <ac:spMkLst>
            <pc:docMk/>
            <pc:sldMk cId="1479922419" sldId="381"/>
            <ac:spMk id="3" creationId="{F331664C-580D-EBC0-6F7C-98FA9F38B81C}"/>
          </ac:spMkLst>
        </pc:spChg>
      </pc:sldChg>
      <pc:sldChg chg="modSp new mod">
        <pc:chgData name="Steven" userId="f24da668-4c1f-41c0-850e-113e2bdf78cf" providerId="ADAL" clId="{D1E88D1A-E893-49A9-8BF2-A9BD8FF63281}" dt="2022-05-13T16:07:02.381" v="3291" actId="20577"/>
        <pc:sldMkLst>
          <pc:docMk/>
          <pc:sldMk cId="1509825142" sldId="382"/>
        </pc:sldMkLst>
        <pc:spChg chg="mod">
          <ac:chgData name="Steven" userId="f24da668-4c1f-41c0-850e-113e2bdf78cf" providerId="ADAL" clId="{D1E88D1A-E893-49A9-8BF2-A9BD8FF63281}" dt="2022-05-13T16:07:02.381" v="3291" actId="20577"/>
          <ac:spMkLst>
            <pc:docMk/>
            <pc:sldMk cId="1509825142" sldId="382"/>
            <ac:spMk id="2" creationId="{C53B5F71-18E3-A9E3-0252-F5CFCB3FE84E}"/>
          </ac:spMkLst>
        </pc:spChg>
        <pc:spChg chg="mod">
          <ac:chgData name="Steven" userId="f24da668-4c1f-41c0-850e-113e2bdf78cf" providerId="ADAL" clId="{D1E88D1A-E893-49A9-8BF2-A9BD8FF63281}" dt="2022-05-13T16:06:53.917" v="3285" actId="20577"/>
          <ac:spMkLst>
            <pc:docMk/>
            <pc:sldMk cId="1509825142" sldId="382"/>
            <ac:spMk id="3" creationId="{6E9FADFF-AABF-0A22-AF9C-7EEB6D078C6B}"/>
          </ac:spMkLst>
        </pc:spChg>
      </pc:sldChg>
      <pc:sldChg chg="modSp new mod">
        <pc:chgData name="Steven" userId="f24da668-4c1f-41c0-850e-113e2bdf78cf" providerId="ADAL" clId="{D1E88D1A-E893-49A9-8BF2-A9BD8FF63281}" dt="2022-05-13T16:20:44.150" v="4294" actId="20577"/>
        <pc:sldMkLst>
          <pc:docMk/>
          <pc:sldMk cId="822646211" sldId="383"/>
        </pc:sldMkLst>
        <pc:spChg chg="mod">
          <ac:chgData name="Steven" userId="f24da668-4c1f-41c0-850e-113e2bdf78cf" providerId="ADAL" clId="{D1E88D1A-E893-49A9-8BF2-A9BD8FF63281}" dt="2022-05-13T16:10:55.092" v="3369" actId="20577"/>
          <ac:spMkLst>
            <pc:docMk/>
            <pc:sldMk cId="822646211" sldId="383"/>
            <ac:spMk id="2" creationId="{CDFCF621-C010-F1ED-682B-397182FE6C7B}"/>
          </ac:spMkLst>
        </pc:spChg>
        <pc:spChg chg="mod">
          <ac:chgData name="Steven" userId="f24da668-4c1f-41c0-850e-113e2bdf78cf" providerId="ADAL" clId="{D1E88D1A-E893-49A9-8BF2-A9BD8FF63281}" dt="2022-05-13T16:20:44.150" v="4294" actId="20577"/>
          <ac:spMkLst>
            <pc:docMk/>
            <pc:sldMk cId="822646211" sldId="383"/>
            <ac:spMk id="3" creationId="{70D01D38-6590-143E-1E32-5015053F2580}"/>
          </ac:spMkLst>
        </pc:spChg>
      </pc:sldChg>
    </pc:docChg>
  </pc:docChgLst>
  <pc:docChgLst>
    <pc:chgData name="Bob Heinemann" userId="2f06b177-d646-4aca-968e-b5dc5b6e5c99" providerId="ADAL" clId="{C33B918A-62B6-4716-BDE5-047E95BEE312}"/>
    <pc:docChg chg="undo custSel modSld">
      <pc:chgData name="Bob Heinemann" userId="2f06b177-d646-4aca-968e-b5dc5b6e5c99" providerId="ADAL" clId="{C33B918A-62B6-4716-BDE5-047E95BEE312}" dt="2022-08-19T12:39:45.261" v="211" actId="20577"/>
      <pc:docMkLst>
        <pc:docMk/>
      </pc:docMkLst>
      <pc:sldChg chg="modSp mod">
        <pc:chgData name="Bob Heinemann" userId="2f06b177-d646-4aca-968e-b5dc5b6e5c99" providerId="ADAL" clId="{C33B918A-62B6-4716-BDE5-047E95BEE312}" dt="2022-08-16T13:44:05.674" v="12" actId="6549"/>
        <pc:sldMkLst>
          <pc:docMk/>
          <pc:sldMk cId="2623002088" sldId="257"/>
        </pc:sldMkLst>
        <pc:spChg chg="mod">
          <ac:chgData name="Bob Heinemann" userId="2f06b177-d646-4aca-968e-b5dc5b6e5c99" providerId="ADAL" clId="{C33B918A-62B6-4716-BDE5-047E95BEE312}" dt="2022-08-16T13:44:05.674" v="12" actId="6549"/>
          <ac:spMkLst>
            <pc:docMk/>
            <pc:sldMk cId="2623002088" sldId="257"/>
            <ac:spMk id="7" creationId="{EC64448E-58F0-47AA-B058-D0CEF188B231}"/>
          </ac:spMkLst>
        </pc:spChg>
      </pc:sldChg>
      <pc:sldChg chg="modSp mod">
        <pc:chgData name="Bob Heinemann" userId="2f06b177-d646-4aca-968e-b5dc5b6e5c99" providerId="ADAL" clId="{C33B918A-62B6-4716-BDE5-047E95BEE312}" dt="2022-08-19T12:39:45.261" v="211" actId="20577"/>
        <pc:sldMkLst>
          <pc:docMk/>
          <pc:sldMk cId="419829132" sldId="259"/>
        </pc:sldMkLst>
        <pc:spChg chg="mod">
          <ac:chgData name="Bob Heinemann" userId="2f06b177-d646-4aca-968e-b5dc5b6e5c99" providerId="ADAL" clId="{C33B918A-62B6-4716-BDE5-047E95BEE312}" dt="2022-08-19T12:39:45.261" v="211" actId="20577"/>
          <ac:spMkLst>
            <pc:docMk/>
            <pc:sldMk cId="419829132" sldId="259"/>
            <ac:spMk id="3" creationId="{82D362E5-07C7-4CAA-BC75-79276F7A517C}"/>
          </ac:spMkLst>
        </pc:spChg>
      </pc:sldChg>
      <pc:sldChg chg="modSp mod">
        <pc:chgData name="Bob Heinemann" userId="2f06b177-d646-4aca-968e-b5dc5b6e5c99" providerId="ADAL" clId="{C33B918A-62B6-4716-BDE5-047E95BEE312}" dt="2022-08-16T13:47:34.313" v="99" actId="20577"/>
        <pc:sldMkLst>
          <pc:docMk/>
          <pc:sldMk cId="450011491" sldId="261"/>
        </pc:sldMkLst>
        <pc:spChg chg="mod">
          <ac:chgData name="Bob Heinemann" userId="2f06b177-d646-4aca-968e-b5dc5b6e5c99" providerId="ADAL" clId="{C33B918A-62B6-4716-BDE5-047E95BEE312}" dt="2022-08-16T13:47:34.313" v="99" actId="20577"/>
          <ac:spMkLst>
            <pc:docMk/>
            <pc:sldMk cId="450011491" sldId="261"/>
            <ac:spMk id="3" creationId="{02DD74E7-E2EC-F34E-BF25-D3CEF5AD1650}"/>
          </ac:spMkLst>
        </pc:spChg>
      </pc:sldChg>
      <pc:sldChg chg="modSp mod">
        <pc:chgData name="Bob Heinemann" userId="2f06b177-d646-4aca-968e-b5dc5b6e5c99" providerId="ADAL" clId="{C33B918A-62B6-4716-BDE5-047E95BEE312}" dt="2022-08-16T13:47:18.129" v="89" actId="20577"/>
        <pc:sldMkLst>
          <pc:docMk/>
          <pc:sldMk cId="604466117" sldId="271"/>
        </pc:sldMkLst>
        <pc:spChg chg="mod">
          <ac:chgData name="Bob Heinemann" userId="2f06b177-d646-4aca-968e-b5dc5b6e5c99" providerId="ADAL" clId="{C33B918A-62B6-4716-BDE5-047E95BEE312}" dt="2022-08-16T13:47:18.129" v="89" actId="20577"/>
          <ac:spMkLst>
            <pc:docMk/>
            <pc:sldMk cId="604466117" sldId="271"/>
            <ac:spMk id="2" creationId="{EBDCA74A-3141-9B4D-BB33-D320F37C039C}"/>
          </ac:spMkLst>
        </pc:spChg>
      </pc:sldChg>
      <pc:sldChg chg="modSp mod">
        <pc:chgData name="Bob Heinemann" userId="2f06b177-d646-4aca-968e-b5dc5b6e5c99" providerId="ADAL" clId="{C33B918A-62B6-4716-BDE5-047E95BEE312}" dt="2022-08-16T13:46:03.904" v="76" actId="13926"/>
        <pc:sldMkLst>
          <pc:docMk/>
          <pc:sldMk cId="3452536938" sldId="406"/>
        </pc:sldMkLst>
        <pc:spChg chg="mod">
          <ac:chgData name="Bob Heinemann" userId="2f06b177-d646-4aca-968e-b5dc5b6e5c99" providerId="ADAL" clId="{C33B918A-62B6-4716-BDE5-047E95BEE312}" dt="2022-08-16T13:46:03.904" v="76" actId="13926"/>
          <ac:spMkLst>
            <pc:docMk/>
            <pc:sldMk cId="3452536938" sldId="406"/>
            <ac:spMk id="3" creationId="{D1A6470C-428A-C62D-D26E-CCF837BFE5E2}"/>
          </ac:spMkLst>
        </pc:spChg>
      </pc:sldChg>
    </pc:docChg>
  </pc:docChgLst>
  <pc:docChgLst>
    <pc:chgData name="Steven Christey" userId="f24da668-4c1f-41c0-850e-113e2bdf78cf" providerId="ADAL" clId="{724001B3-53D5-4B5E-9E59-3E3ADA2A67A6}"/>
    <pc:docChg chg="undo redo custSel addSld delSld modSld sldOrd">
      <pc:chgData name="Steven Christey" userId="f24da668-4c1f-41c0-850e-113e2bdf78cf" providerId="ADAL" clId="{724001B3-53D5-4B5E-9E59-3E3ADA2A67A6}" dt="2022-06-10T15:05:58.027" v="1867"/>
      <pc:docMkLst>
        <pc:docMk/>
      </pc:docMkLst>
      <pc:sldChg chg="modSp mod">
        <pc:chgData name="Steven Christey" userId="f24da668-4c1f-41c0-850e-113e2bdf78cf" providerId="ADAL" clId="{724001B3-53D5-4B5E-9E59-3E3ADA2A67A6}" dt="2022-06-10T03:14:30.604" v="1802"/>
        <pc:sldMkLst>
          <pc:docMk/>
          <pc:sldMk cId="2623002088" sldId="257"/>
        </pc:sldMkLst>
        <pc:spChg chg="mod">
          <ac:chgData name="Steven Christey" userId="f24da668-4c1f-41c0-850e-113e2bdf78cf" providerId="ADAL" clId="{724001B3-53D5-4B5E-9E59-3E3ADA2A67A6}" dt="2022-06-10T03:14:30.604" v="1802"/>
          <ac:spMkLst>
            <pc:docMk/>
            <pc:sldMk cId="2623002088" sldId="257"/>
            <ac:spMk id="7" creationId="{EC64448E-58F0-47AA-B058-D0CEF188B231}"/>
          </ac:spMkLst>
        </pc:spChg>
      </pc:sldChg>
      <pc:sldChg chg="modSp mod">
        <pc:chgData name="Steven Christey" userId="f24da668-4c1f-41c0-850e-113e2bdf78cf" providerId="ADAL" clId="{724001B3-53D5-4B5E-9E59-3E3ADA2A67A6}" dt="2022-06-10T03:14:50.419" v="1810" actId="20577"/>
        <pc:sldMkLst>
          <pc:docMk/>
          <pc:sldMk cId="419829132" sldId="259"/>
        </pc:sldMkLst>
        <pc:spChg chg="mod">
          <ac:chgData name="Steven Christey" userId="f24da668-4c1f-41c0-850e-113e2bdf78cf" providerId="ADAL" clId="{724001B3-53D5-4B5E-9E59-3E3ADA2A67A6}" dt="2022-06-10T03:14:50.419" v="1810" actId="20577"/>
          <ac:spMkLst>
            <pc:docMk/>
            <pc:sldMk cId="419829132" sldId="259"/>
            <ac:spMk id="3" creationId="{82D362E5-07C7-4CAA-BC75-79276F7A517C}"/>
          </ac:spMkLst>
        </pc:spChg>
      </pc:sldChg>
      <pc:sldChg chg="modSp mod">
        <pc:chgData name="Steven Christey" userId="f24da668-4c1f-41c0-850e-113e2bdf78cf" providerId="ADAL" clId="{724001B3-53D5-4B5E-9E59-3E3ADA2A67A6}" dt="2022-06-10T03:15:30.477" v="1811" actId="2711"/>
        <pc:sldMkLst>
          <pc:docMk/>
          <pc:sldMk cId="2878771369" sldId="337"/>
        </pc:sldMkLst>
        <pc:spChg chg="mod">
          <ac:chgData name="Steven Christey" userId="f24da668-4c1f-41c0-850e-113e2bdf78cf" providerId="ADAL" clId="{724001B3-53D5-4B5E-9E59-3E3ADA2A67A6}" dt="2022-06-10T03:15:30.477" v="1811" actId="2711"/>
          <ac:spMkLst>
            <pc:docMk/>
            <pc:sldMk cId="2878771369" sldId="337"/>
            <ac:spMk id="3" creationId="{2DC901B9-6E8B-48EA-8D7F-A4D25C3199EC}"/>
          </ac:spMkLst>
        </pc:spChg>
      </pc:sldChg>
      <pc:sldChg chg="addSp delSp modSp mod">
        <pc:chgData name="Steven Christey" userId="f24da668-4c1f-41c0-850e-113e2bdf78cf" providerId="ADAL" clId="{724001B3-53D5-4B5E-9E59-3E3ADA2A67A6}" dt="2022-06-10T02:46:28.558" v="1098" actId="21"/>
        <pc:sldMkLst>
          <pc:docMk/>
          <pc:sldMk cId="3414871681" sldId="345"/>
        </pc:sldMkLst>
        <pc:spChg chg="add mod">
          <ac:chgData name="Steven Christey" userId="f24da668-4c1f-41c0-850e-113e2bdf78cf" providerId="ADAL" clId="{724001B3-53D5-4B5E-9E59-3E3ADA2A67A6}" dt="2022-06-10T02:46:28.558" v="1098" actId="21"/>
          <ac:spMkLst>
            <pc:docMk/>
            <pc:sldMk cId="3414871681" sldId="345"/>
            <ac:spMk id="5" creationId="{D77DFD11-4828-4383-13C4-371C05CE3965}"/>
          </ac:spMkLst>
        </pc:spChg>
        <pc:spChg chg="del mod">
          <ac:chgData name="Steven Christey" userId="f24da668-4c1f-41c0-850e-113e2bdf78cf" providerId="ADAL" clId="{724001B3-53D5-4B5E-9E59-3E3ADA2A67A6}" dt="2022-06-10T02:29:38.707" v="48" actId="478"/>
          <ac:spMkLst>
            <pc:docMk/>
            <pc:sldMk cId="3414871681" sldId="345"/>
            <ac:spMk id="8" creationId="{1195F833-6907-473B-BF6C-8E968754D28B}"/>
          </ac:spMkLst>
        </pc:spChg>
        <pc:graphicFrameChg chg="del">
          <ac:chgData name="Steven Christey" userId="f24da668-4c1f-41c0-850e-113e2bdf78cf" providerId="ADAL" clId="{724001B3-53D5-4B5E-9E59-3E3ADA2A67A6}" dt="2022-06-10T02:29:06.072" v="42" actId="478"/>
          <ac:graphicFrameMkLst>
            <pc:docMk/>
            <pc:sldMk cId="3414871681" sldId="345"/>
            <ac:graphicFrameMk id="7" creationId="{325FB99E-EE47-43B4-8111-F4B233DBFEBB}"/>
          </ac:graphicFrameMkLst>
        </pc:graphicFrameChg>
      </pc:sldChg>
      <pc:sldChg chg="modSp mod">
        <pc:chgData name="Steven Christey" userId="f24da668-4c1f-41c0-850e-113e2bdf78cf" providerId="ADAL" clId="{724001B3-53D5-4B5E-9E59-3E3ADA2A67A6}" dt="2022-06-10T02:51:01.022" v="1243" actId="14734"/>
        <pc:sldMkLst>
          <pc:docMk/>
          <pc:sldMk cId="1461461298" sldId="347"/>
        </pc:sldMkLst>
        <pc:graphicFrameChg chg="mod modGraphic">
          <ac:chgData name="Steven Christey" userId="f24da668-4c1f-41c0-850e-113e2bdf78cf" providerId="ADAL" clId="{724001B3-53D5-4B5E-9E59-3E3ADA2A67A6}" dt="2022-06-10T02:51:01.022" v="1243" actId="14734"/>
          <ac:graphicFrameMkLst>
            <pc:docMk/>
            <pc:sldMk cId="1461461298" sldId="347"/>
            <ac:graphicFrameMk id="7" creationId="{325FB99E-EE47-43B4-8111-F4B233DBFEBB}"/>
          </ac:graphicFrameMkLst>
        </pc:graphicFrameChg>
      </pc:sldChg>
      <pc:sldChg chg="modSp mod">
        <pc:chgData name="Steven Christey" userId="f24da668-4c1f-41c0-850e-113e2bdf78cf" providerId="ADAL" clId="{724001B3-53D5-4B5E-9E59-3E3ADA2A67A6}" dt="2022-06-10T02:51:20.518" v="1244" actId="14100"/>
        <pc:sldMkLst>
          <pc:docMk/>
          <pc:sldMk cId="535637520" sldId="377"/>
        </pc:sldMkLst>
        <pc:spChg chg="mod">
          <ac:chgData name="Steven Christey" userId="f24da668-4c1f-41c0-850e-113e2bdf78cf" providerId="ADAL" clId="{724001B3-53D5-4B5E-9E59-3E3ADA2A67A6}" dt="2022-06-10T02:51:20.518" v="1244" actId="14100"/>
          <ac:spMkLst>
            <pc:docMk/>
            <pc:sldMk cId="535637520" sldId="377"/>
            <ac:spMk id="3" creationId="{7C12B0E8-BD2F-D7D5-04A4-F75CF2E65CBE}"/>
          </ac:spMkLst>
        </pc:spChg>
      </pc:sldChg>
      <pc:sldChg chg="ord">
        <pc:chgData name="Steven Christey" userId="f24da668-4c1f-41c0-850e-113e2bdf78cf" providerId="ADAL" clId="{724001B3-53D5-4B5E-9E59-3E3ADA2A67A6}" dt="2022-06-10T15:05:58.027" v="1867"/>
        <pc:sldMkLst>
          <pc:docMk/>
          <pc:sldMk cId="4283843334" sldId="377"/>
        </pc:sldMkLst>
      </pc:sldChg>
      <pc:sldChg chg="modSp mod">
        <pc:chgData name="Steven Christey" userId="f24da668-4c1f-41c0-850e-113e2bdf78cf" providerId="ADAL" clId="{724001B3-53D5-4B5E-9E59-3E3ADA2A67A6}" dt="2022-06-10T02:52:00.878" v="1246"/>
        <pc:sldMkLst>
          <pc:docMk/>
          <pc:sldMk cId="2508049106" sldId="378"/>
        </pc:sldMkLst>
        <pc:spChg chg="mod">
          <ac:chgData name="Steven Christey" userId="f24da668-4c1f-41c0-850e-113e2bdf78cf" providerId="ADAL" clId="{724001B3-53D5-4B5E-9E59-3E3ADA2A67A6}" dt="2022-06-10T02:52:00.878" v="1246"/>
          <ac:spMkLst>
            <pc:docMk/>
            <pc:sldMk cId="2508049106" sldId="378"/>
            <ac:spMk id="3" creationId="{8AD541CB-C595-EFDA-25AA-5EDC9CC9673E}"/>
          </ac:spMkLst>
        </pc:spChg>
      </pc:sldChg>
      <pc:sldChg chg="modSp mod">
        <pc:chgData name="Steven Christey" userId="f24da668-4c1f-41c0-850e-113e2bdf78cf" providerId="ADAL" clId="{724001B3-53D5-4B5E-9E59-3E3ADA2A67A6}" dt="2022-06-10T02:52:11.134" v="1248"/>
        <pc:sldMkLst>
          <pc:docMk/>
          <pc:sldMk cId="3715937678" sldId="379"/>
        </pc:sldMkLst>
        <pc:spChg chg="mod">
          <ac:chgData name="Steven Christey" userId="f24da668-4c1f-41c0-850e-113e2bdf78cf" providerId="ADAL" clId="{724001B3-53D5-4B5E-9E59-3E3ADA2A67A6}" dt="2022-06-10T02:52:11.134" v="1248"/>
          <ac:spMkLst>
            <pc:docMk/>
            <pc:sldMk cId="3715937678" sldId="379"/>
            <ac:spMk id="3" creationId="{635127CB-37E3-1A9C-3BB9-C23C7ADD46AF}"/>
          </ac:spMkLst>
        </pc:spChg>
      </pc:sldChg>
      <pc:sldChg chg="modSp mod ord">
        <pc:chgData name="Steven Christey" userId="f24da668-4c1f-41c0-850e-113e2bdf78cf" providerId="ADAL" clId="{724001B3-53D5-4B5E-9E59-3E3ADA2A67A6}" dt="2022-06-10T02:44:45.290" v="993" actId="313"/>
        <pc:sldMkLst>
          <pc:docMk/>
          <pc:sldMk cId="1479922419" sldId="381"/>
        </pc:sldMkLst>
        <pc:spChg chg="mod">
          <ac:chgData name="Steven Christey" userId="f24da668-4c1f-41c0-850e-113e2bdf78cf" providerId="ADAL" clId="{724001B3-53D5-4B5E-9E59-3E3ADA2A67A6}" dt="2022-06-10T02:43:05.707" v="961" actId="20577"/>
          <ac:spMkLst>
            <pc:docMk/>
            <pc:sldMk cId="1479922419" sldId="381"/>
            <ac:spMk id="2" creationId="{5316699C-5FC6-5B9F-08C0-E5098FD5DB71}"/>
          </ac:spMkLst>
        </pc:spChg>
        <pc:spChg chg="mod">
          <ac:chgData name="Steven Christey" userId="f24da668-4c1f-41c0-850e-113e2bdf78cf" providerId="ADAL" clId="{724001B3-53D5-4B5E-9E59-3E3ADA2A67A6}" dt="2022-06-10T02:44:45.290" v="993" actId="313"/>
          <ac:spMkLst>
            <pc:docMk/>
            <pc:sldMk cId="1479922419" sldId="381"/>
            <ac:spMk id="3" creationId="{F331664C-580D-EBC0-6F7C-98FA9F38B81C}"/>
          </ac:spMkLst>
        </pc:spChg>
      </pc:sldChg>
      <pc:sldChg chg="modSp mod">
        <pc:chgData name="Steven Christey" userId="f24da668-4c1f-41c0-850e-113e2bdf78cf" providerId="ADAL" clId="{724001B3-53D5-4B5E-9E59-3E3ADA2A67A6}" dt="2022-06-10T02:54:51.639" v="1318" actId="20577"/>
        <pc:sldMkLst>
          <pc:docMk/>
          <pc:sldMk cId="1509825142" sldId="382"/>
        </pc:sldMkLst>
        <pc:spChg chg="mod">
          <ac:chgData name="Steven Christey" userId="f24da668-4c1f-41c0-850e-113e2bdf78cf" providerId="ADAL" clId="{724001B3-53D5-4B5E-9E59-3E3ADA2A67A6}" dt="2022-06-10T02:54:51.639" v="1318" actId="20577"/>
          <ac:spMkLst>
            <pc:docMk/>
            <pc:sldMk cId="1509825142" sldId="382"/>
            <ac:spMk id="3" creationId="{6E9FADFF-AABF-0A22-AF9C-7EEB6D078C6B}"/>
          </ac:spMkLst>
        </pc:spChg>
      </pc:sldChg>
      <pc:sldChg chg="modSp mod">
        <pc:chgData name="Steven Christey" userId="f24da668-4c1f-41c0-850e-113e2bdf78cf" providerId="ADAL" clId="{724001B3-53D5-4B5E-9E59-3E3ADA2A67A6}" dt="2022-06-10T03:09:38.512" v="1745" actId="20577"/>
        <pc:sldMkLst>
          <pc:docMk/>
          <pc:sldMk cId="2879982179" sldId="383"/>
        </pc:sldMkLst>
        <pc:spChg chg="mod">
          <ac:chgData name="Steven Christey" userId="f24da668-4c1f-41c0-850e-113e2bdf78cf" providerId="ADAL" clId="{724001B3-53D5-4B5E-9E59-3E3ADA2A67A6}" dt="2022-06-10T03:09:38.512" v="1745" actId="20577"/>
          <ac:spMkLst>
            <pc:docMk/>
            <pc:sldMk cId="2879982179" sldId="383"/>
            <ac:spMk id="3" creationId="{70D01D38-6590-143E-1E32-5015053F2580}"/>
          </ac:spMkLst>
        </pc:spChg>
      </pc:sldChg>
      <pc:sldChg chg="modSp mod">
        <pc:chgData name="Steven Christey" userId="f24da668-4c1f-41c0-850e-113e2bdf78cf" providerId="ADAL" clId="{724001B3-53D5-4B5E-9E59-3E3ADA2A67A6}" dt="2022-06-10T03:21:40.431" v="1865" actId="20577"/>
        <pc:sldMkLst>
          <pc:docMk/>
          <pc:sldMk cId="1328700162" sldId="390"/>
        </pc:sldMkLst>
        <pc:spChg chg="mod">
          <ac:chgData name="Steven Christey" userId="f24da668-4c1f-41c0-850e-113e2bdf78cf" providerId="ADAL" clId="{724001B3-53D5-4B5E-9E59-3E3ADA2A67A6}" dt="2022-06-10T03:21:40.431" v="1865" actId="20577"/>
          <ac:spMkLst>
            <pc:docMk/>
            <pc:sldMk cId="1328700162" sldId="390"/>
            <ac:spMk id="3" creationId="{39745FE5-632D-97EC-5C67-A76CF710E0A4}"/>
          </ac:spMkLst>
        </pc:spChg>
      </pc:sldChg>
      <pc:sldChg chg="add">
        <pc:chgData name="Steven Christey" userId="f24da668-4c1f-41c0-850e-113e2bdf78cf" providerId="ADAL" clId="{724001B3-53D5-4B5E-9E59-3E3ADA2A67A6}" dt="2022-06-10T02:29:00.924" v="41"/>
        <pc:sldMkLst>
          <pc:docMk/>
          <pc:sldMk cId="2135820423" sldId="392"/>
        </pc:sldMkLst>
      </pc:sldChg>
      <pc:sldChg chg="modSp new mod">
        <pc:chgData name="Steven Christey" userId="f24da668-4c1f-41c0-850e-113e2bdf78cf" providerId="ADAL" clId="{724001B3-53D5-4B5E-9E59-3E3ADA2A67A6}" dt="2022-06-10T02:46:02.664" v="1097" actId="20577"/>
        <pc:sldMkLst>
          <pc:docMk/>
          <pc:sldMk cId="2525101230" sldId="393"/>
        </pc:sldMkLst>
        <pc:spChg chg="mod">
          <ac:chgData name="Steven Christey" userId="f24da668-4c1f-41c0-850e-113e2bdf78cf" providerId="ADAL" clId="{724001B3-53D5-4B5E-9E59-3E3ADA2A67A6}" dt="2022-06-10T02:36:34.263" v="536" actId="20577"/>
          <ac:spMkLst>
            <pc:docMk/>
            <pc:sldMk cId="2525101230" sldId="393"/>
            <ac:spMk id="2" creationId="{A2B4F4DE-5371-9016-B307-53A84AF44EF1}"/>
          </ac:spMkLst>
        </pc:spChg>
        <pc:spChg chg="mod">
          <ac:chgData name="Steven Christey" userId="f24da668-4c1f-41c0-850e-113e2bdf78cf" providerId="ADAL" clId="{724001B3-53D5-4B5E-9E59-3E3ADA2A67A6}" dt="2022-06-10T02:46:02.664" v="1097" actId="20577"/>
          <ac:spMkLst>
            <pc:docMk/>
            <pc:sldMk cId="2525101230" sldId="393"/>
            <ac:spMk id="3" creationId="{1AE8F8F4-CA77-C16D-143E-A945E7EAF39E}"/>
          </ac:spMkLst>
        </pc:spChg>
      </pc:sldChg>
      <pc:sldChg chg="modSp new del mod">
        <pc:chgData name="Steven Christey" userId="f24da668-4c1f-41c0-850e-113e2bdf78cf" providerId="ADAL" clId="{724001B3-53D5-4B5E-9E59-3E3ADA2A67A6}" dt="2022-06-10T03:19:59.081" v="1864" actId="47"/>
        <pc:sldMkLst>
          <pc:docMk/>
          <pc:sldMk cId="2631780340" sldId="394"/>
        </pc:sldMkLst>
        <pc:spChg chg="mod">
          <ac:chgData name="Steven Christey" userId="f24da668-4c1f-41c0-850e-113e2bdf78cf" providerId="ADAL" clId="{724001B3-53D5-4B5E-9E59-3E3ADA2A67A6}" dt="2022-06-10T03:00:55.806" v="1405"/>
          <ac:spMkLst>
            <pc:docMk/>
            <pc:sldMk cId="2631780340" sldId="394"/>
            <ac:spMk id="2" creationId="{C687751E-E619-6DD2-A6ED-B6CC731970CF}"/>
          </ac:spMkLst>
        </pc:spChg>
        <pc:spChg chg="mod">
          <ac:chgData name="Steven Christey" userId="f24da668-4c1f-41c0-850e-113e2bdf78cf" providerId="ADAL" clId="{724001B3-53D5-4B5E-9E59-3E3ADA2A67A6}" dt="2022-06-10T03:16:55.765" v="1824" actId="21"/>
          <ac:spMkLst>
            <pc:docMk/>
            <pc:sldMk cId="2631780340" sldId="394"/>
            <ac:spMk id="3" creationId="{B5C86A34-6154-7738-11D6-853A5854B326}"/>
          </ac:spMkLst>
        </pc:spChg>
      </pc:sldChg>
      <pc:sldChg chg="modSp new mod">
        <pc:chgData name="Steven Christey" userId="f24da668-4c1f-41c0-850e-113e2bdf78cf" providerId="ADAL" clId="{724001B3-53D5-4B5E-9E59-3E3ADA2A67A6}" dt="2022-06-10T03:10:54.352" v="1799" actId="313"/>
        <pc:sldMkLst>
          <pc:docMk/>
          <pc:sldMk cId="1598431617" sldId="395"/>
        </pc:sldMkLst>
        <pc:spChg chg="mod">
          <ac:chgData name="Steven Christey" userId="f24da668-4c1f-41c0-850e-113e2bdf78cf" providerId="ADAL" clId="{724001B3-53D5-4B5E-9E59-3E3ADA2A67A6}" dt="2022-06-10T03:10:15.132" v="1766" actId="20577"/>
          <ac:spMkLst>
            <pc:docMk/>
            <pc:sldMk cId="1598431617" sldId="395"/>
            <ac:spMk id="2" creationId="{C4357B0C-9E9A-CB09-E5EE-F4D312D8949F}"/>
          </ac:spMkLst>
        </pc:spChg>
        <pc:spChg chg="mod">
          <ac:chgData name="Steven Christey" userId="f24da668-4c1f-41c0-850e-113e2bdf78cf" providerId="ADAL" clId="{724001B3-53D5-4B5E-9E59-3E3ADA2A67A6}" dt="2022-06-10T03:10:54.352" v="1799" actId="313"/>
          <ac:spMkLst>
            <pc:docMk/>
            <pc:sldMk cId="1598431617" sldId="395"/>
            <ac:spMk id="3" creationId="{A67672FF-32FA-3693-98F5-85ED4E007AE1}"/>
          </ac:spMkLst>
        </pc:spChg>
      </pc:sldChg>
      <pc:sldChg chg="new del">
        <pc:chgData name="Steven Christey" userId="f24da668-4c1f-41c0-850e-113e2bdf78cf" providerId="ADAL" clId="{724001B3-53D5-4B5E-9E59-3E3ADA2A67A6}" dt="2022-06-10T03:11:07.183" v="1800" actId="47"/>
        <pc:sldMkLst>
          <pc:docMk/>
          <pc:sldMk cId="733995120" sldId="396"/>
        </pc:sldMkLst>
      </pc:sldChg>
      <pc:sldChg chg="new del">
        <pc:chgData name="Steven Christey" userId="f24da668-4c1f-41c0-850e-113e2bdf78cf" providerId="ADAL" clId="{724001B3-53D5-4B5E-9E59-3E3ADA2A67A6}" dt="2022-06-10T03:16:12.468" v="1813" actId="680"/>
        <pc:sldMkLst>
          <pc:docMk/>
          <pc:sldMk cId="892202603" sldId="396"/>
        </pc:sldMkLst>
      </pc:sldChg>
      <pc:sldChg chg="addSp delSp modSp new mod">
        <pc:chgData name="Steven Christey" userId="f24da668-4c1f-41c0-850e-113e2bdf78cf" providerId="ADAL" clId="{724001B3-53D5-4B5E-9E59-3E3ADA2A67A6}" dt="2022-06-10T03:19:40.732" v="1863"/>
        <pc:sldMkLst>
          <pc:docMk/>
          <pc:sldMk cId="3413043206" sldId="396"/>
        </pc:sldMkLst>
        <pc:spChg chg="mod">
          <ac:chgData name="Steven Christey" userId="f24da668-4c1f-41c0-850e-113e2bdf78cf" providerId="ADAL" clId="{724001B3-53D5-4B5E-9E59-3E3ADA2A67A6}" dt="2022-06-10T03:19:40.732" v="1863"/>
          <ac:spMkLst>
            <pc:docMk/>
            <pc:sldMk cId="3413043206" sldId="396"/>
            <ac:spMk id="2" creationId="{274F173D-2270-6B2D-E766-DB0DFAD17B11}"/>
          </ac:spMkLst>
        </pc:spChg>
        <pc:spChg chg="del">
          <ac:chgData name="Steven Christey" userId="f24da668-4c1f-41c0-850e-113e2bdf78cf" providerId="ADAL" clId="{724001B3-53D5-4B5E-9E59-3E3ADA2A67A6}" dt="2022-06-10T03:16:37.090" v="1815" actId="478"/>
          <ac:spMkLst>
            <pc:docMk/>
            <pc:sldMk cId="3413043206" sldId="396"/>
            <ac:spMk id="3" creationId="{296F2FF4-A3E9-CC0E-E7C2-9904E713EE83}"/>
          </ac:spMkLst>
        </pc:spChg>
        <pc:spChg chg="add mod">
          <ac:chgData name="Steven Christey" userId="f24da668-4c1f-41c0-850e-113e2bdf78cf" providerId="ADAL" clId="{724001B3-53D5-4B5E-9E59-3E3ADA2A67A6}" dt="2022-06-10T03:19:11.495" v="1855" actId="113"/>
          <ac:spMkLst>
            <pc:docMk/>
            <pc:sldMk cId="3413043206" sldId="396"/>
            <ac:spMk id="5" creationId="{241FB430-AFD6-EF3A-13AA-FC3157949B5F}"/>
          </ac:spMkLst>
        </pc:spChg>
        <pc:spChg chg="add mod">
          <ac:chgData name="Steven Christey" userId="f24da668-4c1f-41c0-850e-113e2bdf78cf" providerId="ADAL" clId="{724001B3-53D5-4B5E-9E59-3E3ADA2A67A6}" dt="2022-06-10T03:19:31.995" v="1862" actId="113"/>
          <ac:spMkLst>
            <pc:docMk/>
            <pc:sldMk cId="3413043206" sldId="396"/>
            <ac:spMk id="6" creationId="{18EA093D-C7A3-0F1D-46B4-760339ED3167}"/>
          </ac:spMkLst>
        </pc:spChg>
      </pc:sldChg>
    </pc:docChg>
  </pc:docChgLst>
  <pc:docChgLst>
    <pc:chgData name="Gananand G Kini" userId="S::gkini@mitre.org::7e704cb4-ceca-45b4-9649-11f664136731" providerId="AD" clId="Web-{BD9C4B1C-F04E-4734-A74A-18EE705DCB69}"/>
    <pc:docChg chg="modSld">
      <pc:chgData name="Gananand G Kini" userId="S::gkini@mitre.org::7e704cb4-ceca-45b4-9649-11f664136731" providerId="AD" clId="Web-{BD9C4B1C-F04E-4734-A74A-18EE705DCB69}" dt="2022-09-01T18:53:23.640" v="16" actId="20577"/>
      <pc:docMkLst>
        <pc:docMk/>
      </pc:docMkLst>
      <pc:sldChg chg="addSp delSp modSp">
        <pc:chgData name="Gananand G Kini" userId="S::gkini@mitre.org::7e704cb4-ceca-45b4-9649-11f664136731" providerId="AD" clId="Web-{BD9C4B1C-F04E-4734-A74A-18EE705DCB69}" dt="2022-09-01T18:53:02.999" v="7"/>
        <pc:sldMkLst>
          <pc:docMk/>
          <pc:sldMk cId="4065244229" sldId="256"/>
        </pc:sldMkLst>
        <pc:spChg chg="add del mod">
          <ac:chgData name="Gananand G Kini" userId="S::gkini@mitre.org::7e704cb4-ceca-45b4-9649-11f664136731" providerId="AD" clId="Web-{BD9C4B1C-F04E-4734-A74A-18EE705DCB69}" dt="2022-09-01T18:53:02.999" v="7"/>
          <ac:spMkLst>
            <pc:docMk/>
            <pc:sldMk cId="4065244229" sldId="256"/>
            <ac:spMk id="5" creationId="{C3707A33-78E4-927C-7DCF-1A2575BD1DA5}"/>
          </ac:spMkLst>
        </pc:spChg>
      </pc:sldChg>
      <pc:sldChg chg="modSp">
        <pc:chgData name="Gananand G Kini" userId="S::gkini@mitre.org::7e704cb4-ceca-45b4-9649-11f664136731" providerId="AD" clId="Web-{BD9C4B1C-F04E-4734-A74A-18EE705DCB69}" dt="2022-09-01T18:53:23.640" v="16" actId="20577"/>
        <pc:sldMkLst>
          <pc:docMk/>
          <pc:sldMk cId="2878771369" sldId="337"/>
        </pc:sldMkLst>
        <pc:spChg chg="mod">
          <ac:chgData name="Gananand G Kini" userId="S::gkini@mitre.org::7e704cb4-ceca-45b4-9649-11f664136731" providerId="AD" clId="Web-{BD9C4B1C-F04E-4734-A74A-18EE705DCB69}" dt="2022-09-01T18:53:23.640" v="16" actId="20577"/>
          <ac:spMkLst>
            <pc:docMk/>
            <pc:sldMk cId="2878771369" sldId="337"/>
            <ac:spMk id="3" creationId="{2DC901B9-6E8B-48EA-8D7F-A4D25C3199EC}"/>
          </ac:spMkLst>
        </pc:spChg>
      </pc:sldChg>
    </pc:docChg>
  </pc:docChgLst>
  <pc:docChgLst>
    <pc:chgData name="Alec J Summers" userId="S::asummers@mitre.org::d9c4246f-ffa8-4c52-a253-9dc5efe19efc" providerId="AD" clId="Web-{943BC445-4261-414F-A34C-B6C8A599641D}"/>
    <pc:docChg chg="modSld">
      <pc:chgData name="Alec J Summers" userId="S::asummers@mitre.org::d9c4246f-ffa8-4c52-a253-9dc5efe19efc" providerId="AD" clId="Web-{943BC445-4261-414F-A34C-B6C8A599641D}" dt="2022-08-04T18:36:11.302" v="53" actId="20577"/>
      <pc:docMkLst>
        <pc:docMk/>
      </pc:docMkLst>
      <pc:sldChg chg="modSp">
        <pc:chgData name="Alec J Summers" userId="S::asummers@mitre.org::d9c4246f-ffa8-4c52-a253-9dc5efe19efc" providerId="AD" clId="Web-{943BC445-4261-414F-A34C-B6C8A599641D}" dt="2022-08-04T18:35:05.864" v="8" actId="20577"/>
        <pc:sldMkLst>
          <pc:docMk/>
          <pc:sldMk cId="604466117" sldId="271"/>
        </pc:sldMkLst>
        <pc:spChg chg="mod">
          <ac:chgData name="Alec J Summers" userId="S::asummers@mitre.org::d9c4246f-ffa8-4c52-a253-9dc5efe19efc" providerId="AD" clId="Web-{943BC445-4261-414F-A34C-B6C8A599641D}" dt="2022-08-04T18:35:05.864" v="8" actId="20577"/>
          <ac:spMkLst>
            <pc:docMk/>
            <pc:sldMk cId="604466117" sldId="271"/>
            <ac:spMk id="3" creationId="{0211F04A-A36B-C84B-AC7A-10CEB1D91425}"/>
          </ac:spMkLst>
        </pc:spChg>
        <pc:spChg chg="mod">
          <ac:chgData name="Alec J Summers" userId="S::asummers@mitre.org::d9c4246f-ffa8-4c52-a253-9dc5efe19efc" providerId="AD" clId="Web-{943BC445-4261-414F-A34C-B6C8A599641D}" dt="2022-08-04T18:34:56.473" v="3" actId="1076"/>
          <ac:spMkLst>
            <pc:docMk/>
            <pc:sldMk cId="604466117" sldId="271"/>
            <ac:spMk id="5" creationId="{A875774B-28BE-5740-80EC-20E0FE5DE5B0}"/>
          </ac:spMkLst>
        </pc:spChg>
      </pc:sldChg>
      <pc:sldChg chg="modSp">
        <pc:chgData name="Alec J Summers" userId="S::asummers@mitre.org::d9c4246f-ffa8-4c52-a253-9dc5efe19efc" providerId="AD" clId="Web-{943BC445-4261-414F-A34C-B6C8A599641D}" dt="2022-08-04T18:36:11.302" v="53" actId="20577"/>
        <pc:sldMkLst>
          <pc:docMk/>
          <pc:sldMk cId="3873738111" sldId="427"/>
        </pc:sldMkLst>
        <pc:spChg chg="mod">
          <ac:chgData name="Alec J Summers" userId="S::asummers@mitre.org::d9c4246f-ffa8-4c52-a253-9dc5efe19efc" providerId="AD" clId="Web-{943BC445-4261-414F-A34C-B6C8A599641D}" dt="2022-08-04T18:36:11.302" v="53" actId="20577"/>
          <ac:spMkLst>
            <pc:docMk/>
            <pc:sldMk cId="3873738111" sldId="427"/>
            <ac:spMk id="3" creationId="{0A3E177C-3836-13DC-A8B9-9E6797051C47}"/>
          </ac:spMkLst>
        </pc:spChg>
      </pc:sldChg>
    </pc:docChg>
  </pc:docChgLst>
  <pc:docChgLst>
    <pc:chgData name="Bob Heinemann" userId="2f06b177-d646-4aca-968e-b5dc5b6e5c99" providerId="ADAL" clId="{2F265084-2EF6-483A-9E3F-0E8087A4B3A5}"/>
    <pc:docChg chg="undo custSel addSld delSld modSld sldOrd">
      <pc:chgData name="Bob Heinemann" userId="2f06b177-d646-4aca-968e-b5dc5b6e5c99" providerId="ADAL" clId="{2F265084-2EF6-483A-9E3F-0E8087A4B3A5}" dt="2022-08-05T15:13:24.244" v="2007"/>
      <pc:docMkLst>
        <pc:docMk/>
      </pc:docMkLst>
      <pc:sldChg chg="modSp mod">
        <pc:chgData name="Bob Heinemann" userId="2f06b177-d646-4aca-968e-b5dc5b6e5c99" providerId="ADAL" clId="{2F265084-2EF6-483A-9E3F-0E8087A4B3A5}" dt="2022-07-21T14:07:37.306" v="7" actId="20577"/>
        <pc:sldMkLst>
          <pc:docMk/>
          <pc:sldMk cId="2623002088" sldId="257"/>
        </pc:sldMkLst>
        <pc:spChg chg="mod">
          <ac:chgData name="Bob Heinemann" userId="2f06b177-d646-4aca-968e-b5dc5b6e5c99" providerId="ADAL" clId="{2F265084-2EF6-483A-9E3F-0E8087A4B3A5}" dt="2022-07-21T14:07:37.306" v="7" actId="20577"/>
          <ac:spMkLst>
            <pc:docMk/>
            <pc:sldMk cId="2623002088" sldId="257"/>
            <ac:spMk id="7" creationId="{EC64448E-58F0-47AA-B058-D0CEF188B231}"/>
          </ac:spMkLst>
        </pc:spChg>
      </pc:sldChg>
      <pc:sldChg chg="modSp mod">
        <pc:chgData name="Bob Heinemann" userId="2f06b177-d646-4aca-968e-b5dc5b6e5c99" providerId="ADAL" clId="{2F265084-2EF6-483A-9E3F-0E8087A4B3A5}" dt="2022-08-05T15:12:36.960" v="2004" actId="20577"/>
        <pc:sldMkLst>
          <pc:docMk/>
          <pc:sldMk cId="419829132" sldId="259"/>
        </pc:sldMkLst>
        <pc:spChg chg="mod">
          <ac:chgData name="Bob Heinemann" userId="2f06b177-d646-4aca-968e-b5dc5b6e5c99" providerId="ADAL" clId="{2F265084-2EF6-483A-9E3F-0E8087A4B3A5}" dt="2022-08-05T15:12:36.960" v="2004" actId="20577"/>
          <ac:spMkLst>
            <pc:docMk/>
            <pc:sldMk cId="419829132" sldId="259"/>
            <ac:spMk id="3" creationId="{82D362E5-07C7-4CAA-BC75-79276F7A517C}"/>
          </ac:spMkLst>
        </pc:spChg>
      </pc:sldChg>
      <pc:sldChg chg="modSp mod">
        <pc:chgData name="Bob Heinemann" userId="2f06b177-d646-4aca-968e-b5dc5b6e5c99" providerId="ADAL" clId="{2F265084-2EF6-483A-9E3F-0E8087A4B3A5}" dt="2022-08-04T22:10:03.985" v="1413" actId="20577"/>
        <pc:sldMkLst>
          <pc:docMk/>
          <pc:sldMk cId="450011491" sldId="261"/>
        </pc:sldMkLst>
        <pc:spChg chg="mod">
          <ac:chgData name="Bob Heinemann" userId="2f06b177-d646-4aca-968e-b5dc5b6e5c99" providerId="ADAL" clId="{2F265084-2EF6-483A-9E3F-0E8087A4B3A5}" dt="2022-08-04T22:10:03.985" v="1413" actId="20577"/>
          <ac:spMkLst>
            <pc:docMk/>
            <pc:sldMk cId="450011491" sldId="261"/>
            <ac:spMk id="3" creationId="{02DD74E7-E2EC-F34E-BF25-D3CEF5AD1650}"/>
          </ac:spMkLst>
        </pc:spChg>
      </pc:sldChg>
      <pc:sldChg chg="modSp mod">
        <pc:chgData name="Bob Heinemann" userId="2f06b177-d646-4aca-968e-b5dc5b6e5c99" providerId="ADAL" clId="{2F265084-2EF6-483A-9E3F-0E8087A4B3A5}" dt="2022-07-29T16:55:54.653" v="452" actId="6549"/>
        <pc:sldMkLst>
          <pc:docMk/>
          <pc:sldMk cId="604466117" sldId="271"/>
        </pc:sldMkLst>
        <pc:spChg chg="mod">
          <ac:chgData name="Bob Heinemann" userId="2f06b177-d646-4aca-968e-b5dc5b6e5c99" providerId="ADAL" clId="{2F265084-2EF6-483A-9E3F-0E8087A4B3A5}" dt="2022-07-29T16:55:54.653" v="452" actId="6549"/>
          <ac:spMkLst>
            <pc:docMk/>
            <pc:sldMk cId="604466117" sldId="271"/>
            <ac:spMk id="2" creationId="{EBDCA74A-3141-9B4D-BB33-D320F37C039C}"/>
          </ac:spMkLst>
        </pc:spChg>
      </pc:sldChg>
      <pc:sldChg chg="modSp mod">
        <pc:chgData name="Bob Heinemann" userId="2f06b177-d646-4aca-968e-b5dc5b6e5c99" providerId="ADAL" clId="{2F265084-2EF6-483A-9E3F-0E8087A4B3A5}" dt="2022-08-05T15:08:11.882" v="1935" actId="33524"/>
        <pc:sldMkLst>
          <pc:docMk/>
          <pc:sldMk cId="2878771369" sldId="337"/>
        </pc:sldMkLst>
        <pc:spChg chg="mod">
          <ac:chgData name="Bob Heinemann" userId="2f06b177-d646-4aca-968e-b5dc5b6e5c99" providerId="ADAL" clId="{2F265084-2EF6-483A-9E3F-0E8087A4B3A5}" dt="2022-08-05T15:08:11.882" v="1935" actId="33524"/>
          <ac:spMkLst>
            <pc:docMk/>
            <pc:sldMk cId="2878771369" sldId="337"/>
            <ac:spMk id="3" creationId="{2DC901B9-6E8B-48EA-8D7F-A4D25C3199EC}"/>
          </ac:spMkLst>
        </pc:spChg>
      </pc:sldChg>
      <pc:sldChg chg="del">
        <pc:chgData name="Bob Heinemann" userId="2f06b177-d646-4aca-968e-b5dc5b6e5c99" providerId="ADAL" clId="{2F265084-2EF6-483A-9E3F-0E8087A4B3A5}" dt="2022-07-29T16:55:10.411" v="425" actId="47"/>
        <pc:sldMkLst>
          <pc:docMk/>
          <pc:sldMk cId="2788694280" sldId="345"/>
        </pc:sldMkLst>
      </pc:sldChg>
      <pc:sldChg chg="ord">
        <pc:chgData name="Bob Heinemann" userId="2f06b177-d646-4aca-968e-b5dc5b6e5c99" providerId="ADAL" clId="{2F265084-2EF6-483A-9E3F-0E8087A4B3A5}" dt="2022-08-05T15:08:36.525" v="1937"/>
        <pc:sldMkLst>
          <pc:docMk/>
          <pc:sldMk cId="475832336" sldId="359"/>
        </pc:sldMkLst>
      </pc:sldChg>
      <pc:sldChg chg="modSp mod">
        <pc:chgData name="Bob Heinemann" userId="2f06b177-d646-4aca-968e-b5dc5b6e5c99" providerId="ADAL" clId="{2F265084-2EF6-483A-9E3F-0E8087A4B3A5}" dt="2022-08-05T15:13:17.741" v="2006" actId="20577"/>
        <pc:sldMkLst>
          <pc:docMk/>
          <pc:sldMk cId="3559908471" sldId="368"/>
        </pc:sldMkLst>
        <pc:spChg chg="mod">
          <ac:chgData name="Bob Heinemann" userId="2f06b177-d646-4aca-968e-b5dc5b6e5c99" providerId="ADAL" clId="{2F265084-2EF6-483A-9E3F-0E8087A4B3A5}" dt="2022-08-05T15:13:17.741" v="2006" actId="20577"/>
          <ac:spMkLst>
            <pc:docMk/>
            <pc:sldMk cId="3559908471" sldId="368"/>
            <ac:spMk id="7" creationId="{4BA58CDD-EAB3-D5DB-68DC-F1AD8B799535}"/>
          </ac:spMkLst>
        </pc:spChg>
      </pc:sldChg>
      <pc:sldChg chg="del">
        <pc:chgData name="Bob Heinemann" userId="2f06b177-d646-4aca-968e-b5dc5b6e5c99" providerId="ADAL" clId="{2F265084-2EF6-483A-9E3F-0E8087A4B3A5}" dt="2022-07-29T16:55:17.697" v="435" actId="47"/>
        <pc:sldMkLst>
          <pc:docMk/>
          <pc:sldMk cId="3799626074" sldId="382"/>
        </pc:sldMkLst>
      </pc:sldChg>
      <pc:sldChg chg="del">
        <pc:chgData name="Bob Heinemann" userId="2f06b177-d646-4aca-968e-b5dc5b6e5c99" providerId="ADAL" clId="{2F265084-2EF6-483A-9E3F-0E8087A4B3A5}" dt="2022-07-29T16:55:07.571" v="423" actId="47"/>
        <pc:sldMkLst>
          <pc:docMk/>
          <pc:sldMk cId="1497510192" sldId="394"/>
        </pc:sldMkLst>
      </pc:sldChg>
      <pc:sldChg chg="ord">
        <pc:chgData name="Bob Heinemann" userId="2f06b177-d646-4aca-968e-b5dc5b6e5c99" providerId="ADAL" clId="{2F265084-2EF6-483A-9E3F-0E8087A4B3A5}" dt="2022-08-05T15:08:36.525" v="1937"/>
        <pc:sldMkLst>
          <pc:docMk/>
          <pc:sldMk cId="3105508996" sldId="395"/>
        </pc:sldMkLst>
      </pc:sldChg>
      <pc:sldChg chg="modSp mod ord">
        <pc:chgData name="Bob Heinemann" userId="2f06b177-d646-4aca-968e-b5dc5b6e5c99" providerId="ADAL" clId="{2F265084-2EF6-483A-9E3F-0E8087A4B3A5}" dt="2022-07-29T16:54:44.093" v="422" actId="6549"/>
        <pc:sldMkLst>
          <pc:docMk/>
          <pc:sldMk cId="418624251" sldId="397"/>
        </pc:sldMkLst>
        <pc:spChg chg="mod">
          <ac:chgData name="Bob Heinemann" userId="2f06b177-d646-4aca-968e-b5dc5b6e5c99" providerId="ADAL" clId="{2F265084-2EF6-483A-9E3F-0E8087A4B3A5}" dt="2022-07-29T16:54:40.256" v="421" actId="20577"/>
          <ac:spMkLst>
            <pc:docMk/>
            <pc:sldMk cId="418624251" sldId="397"/>
            <ac:spMk id="2" creationId="{477349BE-4AA2-2C30-C596-3AEB29930C00}"/>
          </ac:spMkLst>
        </pc:spChg>
        <pc:spChg chg="mod">
          <ac:chgData name="Bob Heinemann" userId="2f06b177-d646-4aca-968e-b5dc5b6e5c99" providerId="ADAL" clId="{2F265084-2EF6-483A-9E3F-0E8087A4B3A5}" dt="2022-07-29T16:54:44.093" v="422" actId="6549"/>
          <ac:spMkLst>
            <pc:docMk/>
            <pc:sldMk cId="418624251" sldId="397"/>
            <ac:spMk id="3" creationId="{EF01CAF0-C53E-3B77-3DDE-9F90BEF68659}"/>
          </ac:spMkLst>
        </pc:spChg>
      </pc:sldChg>
      <pc:sldChg chg="del">
        <pc:chgData name="Bob Heinemann" userId="2f06b177-d646-4aca-968e-b5dc5b6e5c99" providerId="ADAL" clId="{2F265084-2EF6-483A-9E3F-0E8087A4B3A5}" dt="2022-07-29T16:56:05.860" v="454" actId="47"/>
        <pc:sldMkLst>
          <pc:docMk/>
          <pc:sldMk cId="3889463208" sldId="398"/>
        </pc:sldMkLst>
      </pc:sldChg>
      <pc:sldChg chg="del">
        <pc:chgData name="Bob Heinemann" userId="2f06b177-d646-4aca-968e-b5dc5b6e5c99" providerId="ADAL" clId="{2F265084-2EF6-483A-9E3F-0E8087A4B3A5}" dt="2022-07-29T16:56:03.717" v="453" actId="47"/>
        <pc:sldMkLst>
          <pc:docMk/>
          <pc:sldMk cId="2508186776" sldId="399"/>
        </pc:sldMkLst>
      </pc:sldChg>
      <pc:sldChg chg="modSp del mod">
        <pc:chgData name="Bob Heinemann" userId="2f06b177-d646-4aca-968e-b5dc5b6e5c99" providerId="ADAL" clId="{2F265084-2EF6-483A-9E3F-0E8087A4B3A5}" dt="2022-08-04T20:26:10.652" v="532" actId="47"/>
        <pc:sldMkLst>
          <pc:docMk/>
          <pc:sldMk cId="4084761308" sldId="401"/>
        </pc:sldMkLst>
        <pc:spChg chg="mod">
          <ac:chgData name="Bob Heinemann" userId="2f06b177-d646-4aca-968e-b5dc5b6e5c99" providerId="ADAL" clId="{2F265084-2EF6-483A-9E3F-0E8087A4B3A5}" dt="2022-08-04T20:25:48.265" v="531" actId="20577"/>
          <ac:spMkLst>
            <pc:docMk/>
            <pc:sldMk cId="4084761308" sldId="401"/>
            <ac:spMk id="2" creationId="{23684B79-485E-F136-FA4C-E34E79526DA1}"/>
          </ac:spMkLst>
        </pc:spChg>
      </pc:sldChg>
      <pc:sldChg chg="del">
        <pc:chgData name="Bob Heinemann" userId="2f06b177-d646-4aca-968e-b5dc5b6e5c99" providerId="ADAL" clId="{2F265084-2EF6-483A-9E3F-0E8087A4B3A5}" dt="2022-08-04T20:26:13.474" v="533" actId="47"/>
        <pc:sldMkLst>
          <pc:docMk/>
          <pc:sldMk cId="1705676787" sldId="402"/>
        </pc:sldMkLst>
      </pc:sldChg>
      <pc:sldChg chg="modSp mod ord modClrScheme chgLayout">
        <pc:chgData name="Bob Heinemann" userId="2f06b177-d646-4aca-968e-b5dc5b6e5c99" providerId="ADAL" clId="{2F265084-2EF6-483A-9E3F-0E8087A4B3A5}" dt="2022-08-05T15:09:55.982" v="1940" actId="700"/>
        <pc:sldMkLst>
          <pc:docMk/>
          <pc:sldMk cId="3600724503" sldId="404"/>
        </pc:sldMkLst>
        <pc:spChg chg="mod ord">
          <ac:chgData name="Bob Heinemann" userId="2f06b177-d646-4aca-968e-b5dc5b6e5c99" providerId="ADAL" clId="{2F265084-2EF6-483A-9E3F-0E8087A4B3A5}" dt="2022-08-05T15:09:55.982" v="1940" actId="700"/>
          <ac:spMkLst>
            <pc:docMk/>
            <pc:sldMk cId="3600724503" sldId="404"/>
            <ac:spMk id="2" creationId="{7B5B8D33-F215-4BBC-84A9-FB61C6D0DDB4}"/>
          </ac:spMkLst>
        </pc:spChg>
        <pc:spChg chg="mod ord">
          <ac:chgData name="Bob Heinemann" userId="2f06b177-d646-4aca-968e-b5dc5b6e5c99" providerId="ADAL" clId="{2F265084-2EF6-483A-9E3F-0E8087A4B3A5}" dt="2022-08-05T15:09:55.982" v="1940" actId="700"/>
          <ac:spMkLst>
            <pc:docMk/>
            <pc:sldMk cId="3600724503" sldId="404"/>
            <ac:spMk id="3" creationId="{DC8D96C5-2719-4BFC-A838-A0634F6BEFC8}"/>
          </ac:spMkLst>
        </pc:spChg>
      </pc:sldChg>
      <pc:sldChg chg="del">
        <pc:chgData name="Bob Heinemann" userId="2f06b177-d646-4aca-968e-b5dc5b6e5c99" providerId="ADAL" clId="{2F265084-2EF6-483A-9E3F-0E8087A4B3A5}" dt="2022-07-29T16:55:12.413" v="427" actId="47"/>
        <pc:sldMkLst>
          <pc:docMk/>
          <pc:sldMk cId="1895736007" sldId="407"/>
        </pc:sldMkLst>
      </pc:sldChg>
      <pc:sldChg chg="del">
        <pc:chgData name="Bob Heinemann" userId="2f06b177-d646-4aca-968e-b5dc5b6e5c99" providerId="ADAL" clId="{2F265084-2EF6-483A-9E3F-0E8087A4B3A5}" dt="2022-07-29T16:55:12.991" v="428" actId="47"/>
        <pc:sldMkLst>
          <pc:docMk/>
          <pc:sldMk cId="3851004853" sldId="408"/>
        </pc:sldMkLst>
      </pc:sldChg>
      <pc:sldChg chg="del">
        <pc:chgData name="Bob Heinemann" userId="2f06b177-d646-4aca-968e-b5dc5b6e5c99" providerId="ADAL" clId="{2F265084-2EF6-483A-9E3F-0E8087A4B3A5}" dt="2022-07-29T16:55:13.475" v="429" actId="47"/>
        <pc:sldMkLst>
          <pc:docMk/>
          <pc:sldMk cId="1312121655" sldId="409"/>
        </pc:sldMkLst>
      </pc:sldChg>
      <pc:sldChg chg="del">
        <pc:chgData name="Bob Heinemann" userId="2f06b177-d646-4aca-968e-b5dc5b6e5c99" providerId="ADAL" clId="{2F265084-2EF6-483A-9E3F-0E8087A4B3A5}" dt="2022-07-29T16:55:13.977" v="430" actId="47"/>
        <pc:sldMkLst>
          <pc:docMk/>
          <pc:sldMk cId="289453846" sldId="410"/>
        </pc:sldMkLst>
      </pc:sldChg>
      <pc:sldChg chg="del">
        <pc:chgData name="Bob Heinemann" userId="2f06b177-d646-4aca-968e-b5dc5b6e5c99" providerId="ADAL" clId="{2F265084-2EF6-483A-9E3F-0E8087A4B3A5}" dt="2022-07-29T16:55:14.852" v="431" actId="47"/>
        <pc:sldMkLst>
          <pc:docMk/>
          <pc:sldMk cId="4049456068" sldId="411"/>
        </pc:sldMkLst>
      </pc:sldChg>
      <pc:sldChg chg="del">
        <pc:chgData name="Bob Heinemann" userId="2f06b177-d646-4aca-968e-b5dc5b6e5c99" providerId="ADAL" clId="{2F265084-2EF6-483A-9E3F-0E8087A4B3A5}" dt="2022-07-29T16:55:15.414" v="432" actId="47"/>
        <pc:sldMkLst>
          <pc:docMk/>
          <pc:sldMk cId="1590577919" sldId="412"/>
        </pc:sldMkLst>
      </pc:sldChg>
      <pc:sldChg chg="del">
        <pc:chgData name="Bob Heinemann" userId="2f06b177-d646-4aca-968e-b5dc5b6e5c99" providerId="ADAL" clId="{2F265084-2EF6-483A-9E3F-0E8087A4B3A5}" dt="2022-07-29T16:55:15.963" v="433" actId="47"/>
        <pc:sldMkLst>
          <pc:docMk/>
          <pc:sldMk cId="2901837317" sldId="413"/>
        </pc:sldMkLst>
      </pc:sldChg>
      <pc:sldChg chg="del">
        <pc:chgData name="Bob Heinemann" userId="2f06b177-d646-4aca-968e-b5dc5b6e5c99" providerId="ADAL" clId="{2F265084-2EF6-483A-9E3F-0E8087A4B3A5}" dt="2022-07-29T16:55:11.621" v="426" actId="47"/>
        <pc:sldMkLst>
          <pc:docMk/>
          <pc:sldMk cId="2011862779" sldId="414"/>
        </pc:sldMkLst>
      </pc:sldChg>
      <pc:sldChg chg="del">
        <pc:chgData name="Bob Heinemann" userId="2f06b177-d646-4aca-968e-b5dc5b6e5c99" providerId="ADAL" clId="{2F265084-2EF6-483A-9E3F-0E8087A4B3A5}" dt="2022-07-29T16:55:16.416" v="434" actId="47"/>
        <pc:sldMkLst>
          <pc:docMk/>
          <pc:sldMk cId="2147283158" sldId="415"/>
        </pc:sldMkLst>
      </pc:sldChg>
      <pc:sldChg chg="del">
        <pc:chgData name="Bob Heinemann" userId="2f06b177-d646-4aca-968e-b5dc5b6e5c99" providerId="ADAL" clId="{2F265084-2EF6-483A-9E3F-0E8087A4B3A5}" dt="2022-07-29T16:55:08.916" v="424" actId="47"/>
        <pc:sldMkLst>
          <pc:docMk/>
          <pc:sldMk cId="184845859" sldId="416"/>
        </pc:sldMkLst>
      </pc:sldChg>
      <pc:sldChg chg="modSp new mod">
        <pc:chgData name="Bob Heinemann" userId="2f06b177-d646-4aca-968e-b5dc5b6e5c99" providerId="ADAL" clId="{2F265084-2EF6-483A-9E3F-0E8087A4B3A5}" dt="2022-08-04T22:30:04.543" v="1790" actId="20577"/>
        <pc:sldMkLst>
          <pc:docMk/>
          <pc:sldMk cId="2694065276" sldId="418"/>
        </pc:sldMkLst>
        <pc:spChg chg="mod">
          <ac:chgData name="Bob Heinemann" userId="2f06b177-d646-4aca-968e-b5dc5b6e5c99" providerId="ADAL" clId="{2F265084-2EF6-483A-9E3F-0E8087A4B3A5}" dt="2022-07-29T16:53:02.923" v="345" actId="20577"/>
          <ac:spMkLst>
            <pc:docMk/>
            <pc:sldMk cId="2694065276" sldId="418"/>
            <ac:spMk id="2" creationId="{45F5D4CA-0371-4E19-D1B9-283DEB2F4A97}"/>
          </ac:spMkLst>
        </pc:spChg>
        <pc:spChg chg="mod">
          <ac:chgData name="Bob Heinemann" userId="2f06b177-d646-4aca-968e-b5dc5b6e5c99" providerId="ADAL" clId="{2F265084-2EF6-483A-9E3F-0E8087A4B3A5}" dt="2022-08-04T22:30:04.543" v="1790" actId="20577"/>
          <ac:spMkLst>
            <pc:docMk/>
            <pc:sldMk cId="2694065276" sldId="418"/>
            <ac:spMk id="3" creationId="{4F27C809-5C80-FE73-EB4E-08DE41C4D17A}"/>
          </ac:spMkLst>
        </pc:spChg>
      </pc:sldChg>
      <pc:sldChg chg="modSp new mod ord">
        <pc:chgData name="Bob Heinemann" userId="2f06b177-d646-4aca-968e-b5dc5b6e5c99" providerId="ADAL" clId="{2F265084-2EF6-483A-9E3F-0E8087A4B3A5}" dt="2022-08-04T22:17:33.350" v="1683" actId="20577"/>
        <pc:sldMkLst>
          <pc:docMk/>
          <pc:sldMk cId="1566116809" sldId="419"/>
        </pc:sldMkLst>
        <pc:spChg chg="mod">
          <ac:chgData name="Bob Heinemann" userId="2f06b177-d646-4aca-968e-b5dc5b6e5c99" providerId="ADAL" clId="{2F265084-2EF6-483A-9E3F-0E8087A4B3A5}" dt="2022-07-29T16:52:52.821" v="332" actId="20577"/>
          <ac:spMkLst>
            <pc:docMk/>
            <pc:sldMk cId="1566116809" sldId="419"/>
            <ac:spMk id="2" creationId="{6B53715B-AE75-E8D5-9533-85EC633339C1}"/>
          </ac:spMkLst>
        </pc:spChg>
        <pc:spChg chg="mod">
          <ac:chgData name="Bob Heinemann" userId="2f06b177-d646-4aca-968e-b5dc5b6e5c99" providerId="ADAL" clId="{2F265084-2EF6-483A-9E3F-0E8087A4B3A5}" dt="2022-08-04T22:17:33.350" v="1683" actId="20577"/>
          <ac:spMkLst>
            <pc:docMk/>
            <pc:sldMk cId="1566116809" sldId="419"/>
            <ac:spMk id="3" creationId="{EFD7E794-472C-5C65-0BCD-7CDA837BA992}"/>
          </ac:spMkLst>
        </pc:spChg>
      </pc:sldChg>
      <pc:sldChg chg="modSp new mod ord">
        <pc:chgData name="Bob Heinemann" userId="2f06b177-d646-4aca-968e-b5dc5b6e5c99" providerId="ADAL" clId="{2F265084-2EF6-483A-9E3F-0E8087A4B3A5}" dt="2022-08-04T23:04:19.187" v="1803" actId="6549"/>
        <pc:sldMkLst>
          <pc:docMk/>
          <pc:sldMk cId="4010396008" sldId="420"/>
        </pc:sldMkLst>
        <pc:spChg chg="mod">
          <ac:chgData name="Bob Heinemann" userId="2f06b177-d646-4aca-968e-b5dc5b6e5c99" providerId="ADAL" clId="{2F265084-2EF6-483A-9E3F-0E8087A4B3A5}" dt="2022-07-29T16:49:40.002" v="247" actId="20577"/>
          <ac:spMkLst>
            <pc:docMk/>
            <pc:sldMk cId="4010396008" sldId="420"/>
            <ac:spMk id="2" creationId="{18E099FB-5E55-27A8-4D72-8E93A88EADFA}"/>
          </ac:spMkLst>
        </pc:spChg>
        <pc:spChg chg="mod">
          <ac:chgData name="Bob Heinemann" userId="2f06b177-d646-4aca-968e-b5dc5b6e5c99" providerId="ADAL" clId="{2F265084-2EF6-483A-9E3F-0E8087A4B3A5}" dt="2022-08-04T23:04:19.187" v="1803" actId="6549"/>
          <ac:spMkLst>
            <pc:docMk/>
            <pc:sldMk cId="4010396008" sldId="420"/>
            <ac:spMk id="3" creationId="{D172163C-1EB9-236A-9286-ABE920B0465A}"/>
          </ac:spMkLst>
        </pc:spChg>
      </pc:sldChg>
      <pc:sldChg chg="modSp new mod">
        <pc:chgData name="Bob Heinemann" userId="2f06b177-d646-4aca-968e-b5dc5b6e5c99" providerId="ADAL" clId="{2F265084-2EF6-483A-9E3F-0E8087A4B3A5}" dt="2022-07-29T16:53:52.115" v="368" actId="113"/>
        <pc:sldMkLst>
          <pc:docMk/>
          <pc:sldMk cId="451246737" sldId="421"/>
        </pc:sldMkLst>
        <pc:spChg chg="mod">
          <ac:chgData name="Bob Heinemann" userId="2f06b177-d646-4aca-968e-b5dc5b6e5c99" providerId="ADAL" clId="{2F265084-2EF6-483A-9E3F-0E8087A4B3A5}" dt="2022-07-29T16:53:10.537" v="360" actId="20577"/>
          <ac:spMkLst>
            <pc:docMk/>
            <pc:sldMk cId="451246737" sldId="421"/>
            <ac:spMk id="2" creationId="{0E4BC74E-0B50-64FF-8272-F7235B86CFFF}"/>
          </ac:spMkLst>
        </pc:spChg>
        <pc:spChg chg="mod">
          <ac:chgData name="Bob Heinemann" userId="2f06b177-d646-4aca-968e-b5dc5b6e5c99" providerId="ADAL" clId="{2F265084-2EF6-483A-9E3F-0E8087A4B3A5}" dt="2022-07-29T16:53:52.115" v="368" actId="113"/>
          <ac:spMkLst>
            <pc:docMk/>
            <pc:sldMk cId="451246737" sldId="421"/>
            <ac:spMk id="3" creationId="{D2981027-03A8-EC27-3DE8-3C531ACDC627}"/>
          </ac:spMkLst>
        </pc:spChg>
      </pc:sldChg>
      <pc:sldChg chg="modSp mod">
        <pc:chgData name="Bob Heinemann" userId="2f06b177-d646-4aca-968e-b5dc5b6e5c99" providerId="ADAL" clId="{2F265084-2EF6-483A-9E3F-0E8087A4B3A5}" dt="2022-08-04T20:25:28.012" v="500" actId="20577"/>
        <pc:sldMkLst>
          <pc:docMk/>
          <pc:sldMk cId="1052774242" sldId="426"/>
        </pc:sldMkLst>
        <pc:spChg chg="mod">
          <ac:chgData name="Bob Heinemann" userId="2f06b177-d646-4aca-968e-b5dc5b6e5c99" providerId="ADAL" clId="{2F265084-2EF6-483A-9E3F-0E8087A4B3A5}" dt="2022-08-04T20:25:28.012" v="500" actId="20577"/>
          <ac:spMkLst>
            <pc:docMk/>
            <pc:sldMk cId="1052774242" sldId="426"/>
            <ac:spMk id="2" creationId="{65704057-14AF-AC52-18D4-13B03F8AC0DE}"/>
          </ac:spMkLst>
        </pc:spChg>
      </pc:sldChg>
      <pc:sldChg chg="modSp mod">
        <pc:chgData name="Bob Heinemann" userId="2f06b177-d646-4aca-968e-b5dc5b6e5c99" providerId="ADAL" clId="{2F265084-2EF6-483A-9E3F-0E8087A4B3A5}" dt="2022-08-04T20:25:13.544" v="488" actId="20577"/>
        <pc:sldMkLst>
          <pc:docMk/>
          <pc:sldMk cId="3873738111" sldId="427"/>
        </pc:sldMkLst>
        <pc:spChg chg="mod">
          <ac:chgData name="Bob Heinemann" userId="2f06b177-d646-4aca-968e-b5dc5b6e5c99" providerId="ADAL" clId="{2F265084-2EF6-483A-9E3F-0E8087A4B3A5}" dt="2022-08-04T20:25:13.544" v="488" actId="20577"/>
          <ac:spMkLst>
            <pc:docMk/>
            <pc:sldMk cId="3873738111" sldId="427"/>
            <ac:spMk id="2" creationId="{0080CC0D-49C9-A483-A437-30052B052080}"/>
          </ac:spMkLst>
        </pc:spChg>
      </pc:sldChg>
      <pc:sldChg chg="addSp delSp modSp new mod modClrScheme chgLayout">
        <pc:chgData name="Bob Heinemann" userId="2f06b177-d646-4aca-968e-b5dc5b6e5c99" providerId="ADAL" clId="{2F265084-2EF6-483A-9E3F-0E8087A4B3A5}" dt="2022-08-05T15:13:24.244" v="2007"/>
        <pc:sldMkLst>
          <pc:docMk/>
          <pc:sldMk cId="1633685705" sldId="429"/>
        </pc:sldMkLst>
        <pc:spChg chg="del mod ord">
          <ac:chgData name="Bob Heinemann" userId="2f06b177-d646-4aca-968e-b5dc5b6e5c99" providerId="ADAL" clId="{2F265084-2EF6-483A-9E3F-0E8087A4B3A5}" dt="2022-08-04T20:26:31.567" v="535" actId="700"/>
          <ac:spMkLst>
            <pc:docMk/>
            <pc:sldMk cId="1633685705" sldId="429"/>
            <ac:spMk id="2" creationId="{E1DE8187-4386-1B08-5B37-7761935FEB7D}"/>
          </ac:spMkLst>
        </pc:spChg>
        <pc:spChg chg="mod ord">
          <ac:chgData name="Bob Heinemann" userId="2f06b177-d646-4aca-968e-b5dc5b6e5c99" providerId="ADAL" clId="{2F265084-2EF6-483A-9E3F-0E8087A4B3A5}" dt="2022-08-04T22:34:50.349" v="1791" actId="700"/>
          <ac:spMkLst>
            <pc:docMk/>
            <pc:sldMk cId="1633685705" sldId="429"/>
            <ac:spMk id="3" creationId="{78B8C1A7-6FA2-B2EE-D05D-7314BD5A82FF}"/>
          </ac:spMkLst>
        </pc:spChg>
        <pc:spChg chg="add mod ord">
          <ac:chgData name="Bob Heinemann" userId="2f06b177-d646-4aca-968e-b5dc5b6e5c99" providerId="ADAL" clId="{2F265084-2EF6-483A-9E3F-0E8087A4B3A5}" dt="2022-08-05T15:13:24.244" v="2007"/>
          <ac:spMkLst>
            <pc:docMk/>
            <pc:sldMk cId="1633685705" sldId="429"/>
            <ac:spMk id="4" creationId="{1683CCEF-8445-8D67-0890-6E3EA56D57AB}"/>
          </ac:spMkLst>
        </pc:spChg>
        <pc:spChg chg="add mod ord">
          <ac:chgData name="Bob Heinemann" userId="2f06b177-d646-4aca-968e-b5dc5b6e5c99" providerId="ADAL" clId="{2F265084-2EF6-483A-9E3F-0E8087A4B3A5}" dt="2022-08-04T23:11:50.501" v="1859" actId="20577"/>
          <ac:spMkLst>
            <pc:docMk/>
            <pc:sldMk cId="1633685705" sldId="429"/>
            <ac:spMk id="5" creationId="{9F4BD624-AB3F-59C5-1114-00A3D9934741}"/>
          </ac:spMkLst>
        </pc:spChg>
      </pc:sldChg>
    </pc:docChg>
  </pc:docChgLst>
  <pc:docChgLst>
    <pc:chgData name="Gananand G Kini" userId="7e704cb4-ceca-45b4-9649-11f664136731" providerId="ADAL" clId="{7C3ECC73-7610-F94D-A2FE-A216BD4A81B9}"/>
    <pc:docChg chg="undo custSel addSld delSld modSld">
      <pc:chgData name="Gananand G Kini" userId="7e704cb4-ceca-45b4-9649-11f664136731" providerId="ADAL" clId="{7C3ECC73-7610-F94D-A2FE-A216BD4A81B9}" dt="2022-09-09T15:14:01.161" v="1358" actId="27636"/>
      <pc:docMkLst>
        <pc:docMk/>
      </pc:docMkLst>
      <pc:sldChg chg="delSp add setBg delDesignElem">
        <pc:chgData name="Gananand G Kini" userId="7e704cb4-ceca-45b4-9649-11f664136731" providerId="ADAL" clId="{7C3ECC73-7610-F94D-A2FE-A216BD4A81B9}" dt="2022-09-01T18:54:51.267" v="49"/>
        <pc:sldMkLst>
          <pc:docMk/>
          <pc:sldMk cId="1624715696" sldId="256"/>
        </pc:sldMkLst>
        <pc:spChg chg="del">
          <ac:chgData name="Gananand G Kini" userId="7e704cb4-ceca-45b4-9649-11f664136731" providerId="ADAL" clId="{7C3ECC73-7610-F94D-A2FE-A216BD4A81B9}" dt="2022-09-01T18:54:51.267" v="49"/>
          <ac:spMkLst>
            <pc:docMk/>
            <pc:sldMk cId="1624715696" sldId="256"/>
            <ac:spMk id="8" creationId="{6F5A5072-7B47-4D32-B52A-4EBBF590B8A5}"/>
          </ac:spMkLst>
        </pc:spChg>
        <pc:spChg chg="del">
          <ac:chgData name="Gananand G Kini" userId="7e704cb4-ceca-45b4-9649-11f664136731" providerId="ADAL" clId="{7C3ECC73-7610-F94D-A2FE-A216BD4A81B9}" dt="2022-09-01T18:54:51.267" v="49"/>
          <ac:spMkLst>
            <pc:docMk/>
            <pc:sldMk cId="1624715696" sldId="256"/>
            <ac:spMk id="10" creationId="{9715DAF0-AE1B-46C9-8A6B-DB2AA05AB91D}"/>
          </ac:spMkLst>
        </pc:spChg>
        <pc:spChg chg="del">
          <ac:chgData name="Gananand G Kini" userId="7e704cb4-ceca-45b4-9649-11f664136731" providerId="ADAL" clId="{7C3ECC73-7610-F94D-A2FE-A216BD4A81B9}" dt="2022-09-01T18:54:51.267" v="49"/>
          <ac:spMkLst>
            <pc:docMk/>
            <pc:sldMk cId="1624715696" sldId="256"/>
            <ac:spMk id="12" creationId="{6016219D-510E-4184-9090-6D5578A87BD1}"/>
          </ac:spMkLst>
        </pc:spChg>
        <pc:spChg chg="del">
          <ac:chgData name="Gananand G Kini" userId="7e704cb4-ceca-45b4-9649-11f664136731" providerId="ADAL" clId="{7C3ECC73-7610-F94D-A2FE-A216BD4A81B9}" dt="2022-09-01T18:54:51.267" v="49"/>
          <ac:spMkLst>
            <pc:docMk/>
            <pc:sldMk cId="1624715696" sldId="256"/>
            <ac:spMk id="14" creationId="{AFF4A713-7B75-4B21-90D7-5AB19547C728}"/>
          </ac:spMkLst>
        </pc:spChg>
        <pc:spChg chg="del">
          <ac:chgData name="Gananand G Kini" userId="7e704cb4-ceca-45b4-9649-11f664136731" providerId="ADAL" clId="{7C3ECC73-7610-F94D-A2FE-A216BD4A81B9}" dt="2022-09-01T18:54:51.267" v="49"/>
          <ac:spMkLst>
            <pc:docMk/>
            <pc:sldMk cId="1624715696" sldId="256"/>
            <ac:spMk id="16" creationId="{DC631C0B-6DA6-4E57-8231-CE32B3434A7E}"/>
          </ac:spMkLst>
        </pc:spChg>
        <pc:spChg chg="del">
          <ac:chgData name="Gananand G Kini" userId="7e704cb4-ceca-45b4-9649-11f664136731" providerId="ADAL" clId="{7C3ECC73-7610-F94D-A2FE-A216BD4A81B9}" dt="2022-09-01T18:54:51.267" v="49"/>
          <ac:spMkLst>
            <pc:docMk/>
            <pc:sldMk cId="1624715696" sldId="256"/>
            <ac:spMk id="18" creationId="{C29501E6-A978-4A61-9689-9085AF97A53A}"/>
          </ac:spMkLst>
        </pc:spChg>
      </pc:sldChg>
      <pc:sldChg chg="del">
        <pc:chgData name="Gananand G Kini" userId="7e704cb4-ceca-45b4-9649-11f664136731" providerId="ADAL" clId="{7C3ECC73-7610-F94D-A2FE-A216BD4A81B9}" dt="2022-09-01T18:54:45.646" v="47" actId="2696"/>
        <pc:sldMkLst>
          <pc:docMk/>
          <pc:sldMk cId="4065244229" sldId="256"/>
        </pc:sldMkLst>
      </pc:sldChg>
      <pc:sldChg chg="modSp mod">
        <pc:chgData name="Gananand G Kini" userId="7e704cb4-ceca-45b4-9649-11f664136731" providerId="ADAL" clId="{7C3ECC73-7610-F94D-A2FE-A216BD4A81B9}" dt="2022-09-08T19:02:55.228" v="344" actId="20577"/>
        <pc:sldMkLst>
          <pc:docMk/>
          <pc:sldMk cId="2623002088" sldId="257"/>
        </pc:sldMkLst>
        <pc:spChg chg="mod">
          <ac:chgData name="Gananand G Kini" userId="7e704cb4-ceca-45b4-9649-11f664136731" providerId="ADAL" clId="{7C3ECC73-7610-F94D-A2FE-A216BD4A81B9}" dt="2022-09-08T19:02:55.228" v="344" actId="20577"/>
          <ac:spMkLst>
            <pc:docMk/>
            <pc:sldMk cId="2623002088" sldId="257"/>
            <ac:spMk id="7" creationId="{EC64448E-58F0-47AA-B058-D0CEF188B231}"/>
          </ac:spMkLst>
        </pc:spChg>
      </pc:sldChg>
      <pc:sldChg chg="modSp add mod">
        <pc:chgData name="Gananand G Kini" userId="7e704cb4-ceca-45b4-9649-11f664136731" providerId="ADAL" clId="{7C3ECC73-7610-F94D-A2FE-A216BD4A81B9}" dt="2022-09-09T14:55:52.264" v="1225" actId="313"/>
        <pc:sldMkLst>
          <pc:docMk/>
          <pc:sldMk cId="3746170727" sldId="258"/>
        </pc:sldMkLst>
        <pc:spChg chg="mod">
          <ac:chgData name="Gananand G Kini" userId="7e704cb4-ceca-45b4-9649-11f664136731" providerId="ADAL" clId="{7C3ECC73-7610-F94D-A2FE-A216BD4A81B9}" dt="2022-09-09T14:55:52.264" v="1225" actId="313"/>
          <ac:spMkLst>
            <pc:docMk/>
            <pc:sldMk cId="3746170727" sldId="258"/>
            <ac:spMk id="2" creationId="{68C2FA2D-FC89-12E4-3525-4476E61D87A6}"/>
          </ac:spMkLst>
        </pc:spChg>
      </pc:sldChg>
      <pc:sldChg chg="modSp mod setBg">
        <pc:chgData name="Gananand G Kini" userId="7e704cb4-ceca-45b4-9649-11f664136731" providerId="ADAL" clId="{7C3ECC73-7610-F94D-A2FE-A216BD4A81B9}" dt="2022-09-08T19:10:30.526" v="471" actId="20577"/>
        <pc:sldMkLst>
          <pc:docMk/>
          <pc:sldMk cId="419829132" sldId="259"/>
        </pc:sldMkLst>
        <pc:spChg chg="mod">
          <ac:chgData name="Gananand G Kini" userId="7e704cb4-ceca-45b4-9649-11f664136731" providerId="ADAL" clId="{7C3ECC73-7610-F94D-A2FE-A216BD4A81B9}" dt="2022-09-01T19:23:22.446" v="208"/>
          <ac:spMkLst>
            <pc:docMk/>
            <pc:sldMk cId="419829132" sldId="259"/>
            <ac:spMk id="2" creationId="{0A557274-23D5-4E88-9E71-7376DD3BFD53}"/>
          </ac:spMkLst>
        </pc:spChg>
        <pc:spChg chg="mod">
          <ac:chgData name="Gananand G Kini" userId="7e704cb4-ceca-45b4-9649-11f664136731" providerId="ADAL" clId="{7C3ECC73-7610-F94D-A2FE-A216BD4A81B9}" dt="2022-09-08T19:10:30.526" v="471" actId="20577"/>
          <ac:spMkLst>
            <pc:docMk/>
            <pc:sldMk cId="419829132" sldId="259"/>
            <ac:spMk id="3" creationId="{82D362E5-07C7-4CAA-BC75-79276F7A517C}"/>
          </ac:spMkLst>
        </pc:spChg>
        <pc:spChg chg="mod">
          <ac:chgData name="Gananand G Kini" userId="7e704cb4-ceca-45b4-9649-11f664136731" providerId="ADAL" clId="{7C3ECC73-7610-F94D-A2FE-A216BD4A81B9}" dt="2022-09-01T19:23:22.446" v="208"/>
          <ac:spMkLst>
            <pc:docMk/>
            <pc:sldMk cId="419829132" sldId="259"/>
            <ac:spMk id="4" creationId="{18BACF07-5910-4D09-93CB-C8209D5BEB7A}"/>
          </ac:spMkLst>
        </pc:spChg>
      </pc:sldChg>
      <pc:sldChg chg="add">
        <pc:chgData name="Gananand G Kini" userId="7e704cb4-ceca-45b4-9649-11f664136731" providerId="ADAL" clId="{7C3ECC73-7610-F94D-A2FE-A216BD4A81B9}" dt="2022-09-08T17:17:40.579" v="294"/>
        <pc:sldMkLst>
          <pc:docMk/>
          <pc:sldMk cId="4219952400" sldId="260"/>
        </pc:sldMkLst>
      </pc:sldChg>
      <pc:sldChg chg="add">
        <pc:chgData name="Gananand G Kini" userId="7e704cb4-ceca-45b4-9649-11f664136731" providerId="ADAL" clId="{7C3ECC73-7610-F94D-A2FE-A216BD4A81B9}" dt="2022-09-08T17:17:40.579" v="294"/>
        <pc:sldMkLst>
          <pc:docMk/>
          <pc:sldMk cId="36372018" sldId="262"/>
        </pc:sldMkLst>
      </pc:sldChg>
      <pc:sldChg chg="modSp add mod">
        <pc:chgData name="Gananand G Kini" userId="7e704cb4-ceca-45b4-9649-11f664136731" providerId="ADAL" clId="{7C3ECC73-7610-F94D-A2FE-A216BD4A81B9}" dt="2022-09-08T17:17:50.536" v="297" actId="20577"/>
        <pc:sldMkLst>
          <pc:docMk/>
          <pc:sldMk cId="2247529130" sldId="263"/>
        </pc:sldMkLst>
        <pc:spChg chg="mod">
          <ac:chgData name="Gananand G Kini" userId="7e704cb4-ceca-45b4-9649-11f664136731" providerId="ADAL" clId="{7C3ECC73-7610-F94D-A2FE-A216BD4A81B9}" dt="2022-09-08T17:17:50.536" v="297" actId="20577"/>
          <ac:spMkLst>
            <pc:docMk/>
            <pc:sldMk cId="2247529130" sldId="263"/>
            <ac:spMk id="3" creationId="{DCF2D428-D8E0-E9F6-500A-6DF06F696F11}"/>
          </ac:spMkLst>
        </pc:spChg>
      </pc:sldChg>
      <pc:sldChg chg="modSp add mod">
        <pc:chgData name="Gananand G Kini" userId="7e704cb4-ceca-45b4-9649-11f664136731" providerId="ADAL" clId="{7C3ECC73-7610-F94D-A2FE-A216BD4A81B9}" dt="2022-09-09T14:56:21.210" v="1229" actId="27636"/>
        <pc:sldMkLst>
          <pc:docMk/>
          <pc:sldMk cId="2519059942" sldId="264"/>
        </pc:sldMkLst>
        <pc:spChg chg="mod">
          <ac:chgData name="Gananand G Kini" userId="7e704cb4-ceca-45b4-9649-11f664136731" providerId="ADAL" clId="{7C3ECC73-7610-F94D-A2FE-A216BD4A81B9}" dt="2022-09-09T14:56:21.210" v="1229" actId="27636"/>
          <ac:spMkLst>
            <pc:docMk/>
            <pc:sldMk cId="2519059942" sldId="264"/>
            <ac:spMk id="3" creationId="{ED745A0B-0C22-B4D1-3C94-8134F6C4415F}"/>
          </ac:spMkLst>
        </pc:spChg>
      </pc:sldChg>
      <pc:sldChg chg="modSp mod">
        <pc:chgData name="Gananand G Kini" userId="7e704cb4-ceca-45b4-9649-11f664136731" providerId="ADAL" clId="{7C3ECC73-7610-F94D-A2FE-A216BD4A81B9}" dt="2022-09-09T14:52:40.650" v="1143" actId="6549"/>
        <pc:sldMkLst>
          <pc:docMk/>
          <pc:sldMk cId="2878771369" sldId="337"/>
        </pc:sldMkLst>
        <pc:spChg chg="mod">
          <ac:chgData name="Gananand G Kini" userId="7e704cb4-ceca-45b4-9649-11f664136731" providerId="ADAL" clId="{7C3ECC73-7610-F94D-A2FE-A216BD4A81B9}" dt="2022-09-09T14:52:40.650" v="1143" actId="6549"/>
          <ac:spMkLst>
            <pc:docMk/>
            <pc:sldMk cId="2878771369" sldId="337"/>
            <ac:spMk id="3" creationId="{2DC901B9-6E8B-48EA-8D7F-A4D25C3199EC}"/>
          </ac:spMkLst>
        </pc:spChg>
      </pc:sldChg>
      <pc:sldChg chg="del">
        <pc:chgData name="Gananand G Kini" userId="7e704cb4-ceca-45b4-9649-11f664136731" providerId="ADAL" clId="{7C3ECC73-7610-F94D-A2FE-A216BD4A81B9}" dt="2022-09-01T18:55:07.615" v="51" actId="2696"/>
        <pc:sldMkLst>
          <pc:docMk/>
          <pc:sldMk cId="3559908471" sldId="368"/>
        </pc:sldMkLst>
      </pc:sldChg>
      <pc:sldChg chg="add">
        <pc:chgData name="Gananand G Kini" userId="7e704cb4-ceca-45b4-9649-11f664136731" providerId="ADAL" clId="{7C3ECC73-7610-F94D-A2FE-A216BD4A81B9}" dt="2022-09-01T18:55:21.273" v="52"/>
        <pc:sldMkLst>
          <pc:docMk/>
          <pc:sldMk cId="3703080430" sldId="368"/>
        </pc:sldMkLst>
      </pc:sldChg>
      <pc:sldChg chg="modSp mod">
        <pc:chgData name="Gananand G Kini" userId="7e704cb4-ceca-45b4-9649-11f664136731" providerId="ADAL" clId="{7C3ECC73-7610-F94D-A2FE-A216BD4A81B9}" dt="2022-09-01T18:54:19.481" v="46" actId="20577"/>
        <pc:sldMkLst>
          <pc:docMk/>
          <pc:sldMk cId="558102379" sldId="371"/>
        </pc:sldMkLst>
        <pc:spChg chg="mod">
          <ac:chgData name="Gananand G Kini" userId="7e704cb4-ceca-45b4-9649-11f664136731" providerId="ADAL" clId="{7C3ECC73-7610-F94D-A2FE-A216BD4A81B9}" dt="2022-09-01T18:54:19.481" v="46" actId="20577"/>
          <ac:spMkLst>
            <pc:docMk/>
            <pc:sldMk cId="558102379" sldId="371"/>
            <ac:spMk id="7" creationId="{4BA58CDD-EAB3-D5DB-68DC-F1AD8B799535}"/>
          </ac:spMkLst>
        </pc:spChg>
      </pc:sldChg>
      <pc:sldChg chg="modSp add mod">
        <pc:chgData name="Gananand G Kini" userId="7e704cb4-ceca-45b4-9649-11f664136731" providerId="ADAL" clId="{7C3ECC73-7610-F94D-A2FE-A216BD4A81B9}" dt="2022-09-01T18:54:51.348" v="50" actId="27636"/>
        <pc:sldMkLst>
          <pc:docMk/>
          <pc:sldMk cId="1880489131" sldId="404"/>
        </pc:sldMkLst>
        <pc:spChg chg="mod">
          <ac:chgData name="Gananand G Kini" userId="7e704cb4-ceca-45b4-9649-11f664136731" providerId="ADAL" clId="{7C3ECC73-7610-F94D-A2FE-A216BD4A81B9}" dt="2022-09-01T18:54:51.348" v="50" actId="27636"/>
          <ac:spMkLst>
            <pc:docMk/>
            <pc:sldMk cId="1880489131" sldId="404"/>
            <ac:spMk id="3" creationId="{DC8D96C5-2719-4BFC-A838-A0634F6BEFC8}"/>
          </ac:spMkLst>
        </pc:spChg>
      </pc:sldChg>
      <pc:sldChg chg="del">
        <pc:chgData name="Gananand G Kini" userId="7e704cb4-ceca-45b4-9649-11f664136731" providerId="ADAL" clId="{7C3ECC73-7610-F94D-A2FE-A216BD4A81B9}" dt="2022-09-01T18:54:45.646" v="47" actId="2696"/>
        <pc:sldMkLst>
          <pc:docMk/>
          <pc:sldMk cId="3600724503" sldId="404"/>
        </pc:sldMkLst>
      </pc:sldChg>
      <pc:sldChg chg="modSp mod">
        <pc:chgData name="Gananand G Kini" userId="7e704cb4-ceca-45b4-9649-11f664136731" providerId="ADAL" clId="{7C3ECC73-7610-F94D-A2FE-A216BD4A81B9}" dt="2022-09-08T19:12:28.474" v="474" actId="20577"/>
        <pc:sldMkLst>
          <pc:docMk/>
          <pc:sldMk cId="3452536938" sldId="406"/>
        </pc:sldMkLst>
        <pc:spChg chg="mod">
          <ac:chgData name="Gananand G Kini" userId="7e704cb4-ceca-45b4-9649-11f664136731" providerId="ADAL" clId="{7C3ECC73-7610-F94D-A2FE-A216BD4A81B9}" dt="2022-09-08T19:12:28.474" v="474" actId="20577"/>
          <ac:spMkLst>
            <pc:docMk/>
            <pc:sldMk cId="3452536938" sldId="406"/>
            <ac:spMk id="3" creationId="{D1A6470C-428A-C62D-D26E-CCF837BFE5E2}"/>
          </ac:spMkLst>
        </pc:spChg>
      </pc:sldChg>
      <pc:sldChg chg="del">
        <pc:chgData name="Gananand G Kini" userId="7e704cb4-ceca-45b4-9649-11f664136731" providerId="ADAL" clId="{7C3ECC73-7610-F94D-A2FE-A216BD4A81B9}" dt="2022-09-01T18:55:07.615" v="51" actId="2696"/>
        <pc:sldMkLst>
          <pc:docMk/>
          <pc:sldMk cId="2694065276" sldId="418"/>
        </pc:sldMkLst>
      </pc:sldChg>
      <pc:sldChg chg="add">
        <pc:chgData name="Gananand G Kini" userId="7e704cb4-ceca-45b4-9649-11f664136731" providerId="ADAL" clId="{7C3ECC73-7610-F94D-A2FE-A216BD4A81B9}" dt="2022-09-01T18:55:21.273" v="52"/>
        <pc:sldMkLst>
          <pc:docMk/>
          <pc:sldMk cId="3691861370" sldId="418"/>
        </pc:sldMkLst>
      </pc:sldChg>
      <pc:sldChg chg="del">
        <pc:chgData name="Gananand G Kini" userId="7e704cb4-ceca-45b4-9649-11f664136731" providerId="ADAL" clId="{7C3ECC73-7610-F94D-A2FE-A216BD4A81B9}" dt="2022-09-01T18:55:07.615" v="51" actId="2696"/>
        <pc:sldMkLst>
          <pc:docMk/>
          <pc:sldMk cId="1566116809" sldId="419"/>
        </pc:sldMkLst>
      </pc:sldChg>
      <pc:sldChg chg="add">
        <pc:chgData name="Gananand G Kini" userId="7e704cb4-ceca-45b4-9649-11f664136731" providerId="ADAL" clId="{7C3ECC73-7610-F94D-A2FE-A216BD4A81B9}" dt="2022-09-01T18:55:21.273" v="52"/>
        <pc:sldMkLst>
          <pc:docMk/>
          <pc:sldMk cId="3099867035" sldId="419"/>
        </pc:sldMkLst>
      </pc:sldChg>
      <pc:sldChg chg="add">
        <pc:chgData name="Gananand G Kini" userId="7e704cb4-ceca-45b4-9649-11f664136731" providerId="ADAL" clId="{7C3ECC73-7610-F94D-A2FE-A216BD4A81B9}" dt="2022-09-01T18:55:21.273" v="52"/>
        <pc:sldMkLst>
          <pc:docMk/>
          <pc:sldMk cId="2121267189" sldId="420"/>
        </pc:sldMkLst>
      </pc:sldChg>
      <pc:sldChg chg="del">
        <pc:chgData name="Gananand G Kini" userId="7e704cb4-ceca-45b4-9649-11f664136731" providerId="ADAL" clId="{7C3ECC73-7610-F94D-A2FE-A216BD4A81B9}" dt="2022-09-01T18:55:07.615" v="51" actId="2696"/>
        <pc:sldMkLst>
          <pc:docMk/>
          <pc:sldMk cId="4010396008" sldId="420"/>
        </pc:sldMkLst>
      </pc:sldChg>
      <pc:sldChg chg="del">
        <pc:chgData name="Gananand G Kini" userId="7e704cb4-ceca-45b4-9649-11f664136731" providerId="ADAL" clId="{7C3ECC73-7610-F94D-A2FE-A216BD4A81B9}" dt="2022-09-01T18:55:07.615" v="51" actId="2696"/>
        <pc:sldMkLst>
          <pc:docMk/>
          <pc:sldMk cId="451246737" sldId="421"/>
        </pc:sldMkLst>
      </pc:sldChg>
      <pc:sldChg chg="add">
        <pc:chgData name="Gananand G Kini" userId="7e704cb4-ceca-45b4-9649-11f664136731" providerId="ADAL" clId="{7C3ECC73-7610-F94D-A2FE-A216BD4A81B9}" dt="2022-09-01T18:55:21.273" v="52"/>
        <pc:sldMkLst>
          <pc:docMk/>
          <pc:sldMk cId="2891198036" sldId="421"/>
        </pc:sldMkLst>
      </pc:sldChg>
      <pc:sldChg chg="add">
        <pc:chgData name="Gananand G Kini" userId="7e704cb4-ceca-45b4-9649-11f664136731" providerId="ADAL" clId="{7C3ECC73-7610-F94D-A2FE-A216BD4A81B9}" dt="2022-09-01T18:55:21.273" v="52"/>
        <pc:sldMkLst>
          <pc:docMk/>
          <pc:sldMk cId="1323261734" sldId="422"/>
        </pc:sldMkLst>
      </pc:sldChg>
      <pc:sldChg chg="del">
        <pc:chgData name="Gananand G Kini" userId="7e704cb4-ceca-45b4-9649-11f664136731" providerId="ADAL" clId="{7C3ECC73-7610-F94D-A2FE-A216BD4A81B9}" dt="2022-09-01T18:55:07.615" v="51" actId="2696"/>
        <pc:sldMkLst>
          <pc:docMk/>
          <pc:sldMk cId="3653772144" sldId="422"/>
        </pc:sldMkLst>
      </pc:sldChg>
      <pc:sldChg chg="del">
        <pc:chgData name="Gananand G Kini" userId="7e704cb4-ceca-45b4-9649-11f664136731" providerId="ADAL" clId="{7C3ECC73-7610-F94D-A2FE-A216BD4A81B9}" dt="2022-09-01T18:55:07.615" v="51" actId="2696"/>
        <pc:sldMkLst>
          <pc:docMk/>
          <pc:sldMk cId="86017620" sldId="423"/>
        </pc:sldMkLst>
      </pc:sldChg>
      <pc:sldChg chg="add">
        <pc:chgData name="Gananand G Kini" userId="7e704cb4-ceca-45b4-9649-11f664136731" providerId="ADAL" clId="{7C3ECC73-7610-F94D-A2FE-A216BD4A81B9}" dt="2022-09-01T18:55:21.273" v="52"/>
        <pc:sldMkLst>
          <pc:docMk/>
          <pc:sldMk cId="1029212873" sldId="423"/>
        </pc:sldMkLst>
      </pc:sldChg>
      <pc:sldChg chg="add">
        <pc:chgData name="Gananand G Kini" userId="7e704cb4-ceca-45b4-9649-11f664136731" providerId="ADAL" clId="{7C3ECC73-7610-F94D-A2FE-A216BD4A81B9}" dt="2022-09-01T18:55:21.273" v="52"/>
        <pc:sldMkLst>
          <pc:docMk/>
          <pc:sldMk cId="2841990601" sldId="424"/>
        </pc:sldMkLst>
      </pc:sldChg>
      <pc:sldChg chg="del">
        <pc:chgData name="Gananand G Kini" userId="7e704cb4-ceca-45b4-9649-11f664136731" providerId="ADAL" clId="{7C3ECC73-7610-F94D-A2FE-A216BD4A81B9}" dt="2022-09-01T18:55:07.615" v="51" actId="2696"/>
        <pc:sldMkLst>
          <pc:docMk/>
          <pc:sldMk cId="4032493129" sldId="424"/>
        </pc:sldMkLst>
      </pc:sldChg>
      <pc:sldChg chg="add">
        <pc:chgData name="Gananand G Kini" userId="7e704cb4-ceca-45b4-9649-11f664136731" providerId="ADAL" clId="{7C3ECC73-7610-F94D-A2FE-A216BD4A81B9}" dt="2022-09-01T18:55:21.273" v="52"/>
        <pc:sldMkLst>
          <pc:docMk/>
          <pc:sldMk cId="1196730266" sldId="425"/>
        </pc:sldMkLst>
      </pc:sldChg>
      <pc:sldChg chg="del">
        <pc:chgData name="Gananand G Kini" userId="7e704cb4-ceca-45b4-9649-11f664136731" providerId="ADAL" clId="{7C3ECC73-7610-F94D-A2FE-A216BD4A81B9}" dt="2022-09-01T18:55:07.615" v="51" actId="2696"/>
        <pc:sldMkLst>
          <pc:docMk/>
          <pc:sldMk cId="2328176359" sldId="425"/>
        </pc:sldMkLst>
      </pc:sldChg>
      <pc:sldChg chg="del">
        <pc:chgData name="Gananand G Kini" userId="7e704cb4-ceca-45b4-9649-11f664136731" providerId="ADAL" clId="{7C3ECC73-7610-F94D-A2FE-A216BD4A81B9}" dt="2022-09-01T18:55:07.615" v="51" actId="2696"/>
        <pc:sldMkLst>
          <pc:docMk/>
          <pc:sldMk cId="1052774242" sldId="426"/>
        </pc:sldMkLst>
      </pc:sldChg>
      <pc:sldChg chg="add">
        <pc:chgData name="Gananand G Kini" userId="7e704cb4-ceca-45b4-9649-11f664136731" providerId="ADAL" clId="{7C3ECC73-7610-F94D-A2FE-A216BD4A81B9}" dt="2022-09-01T18:55:21.273" v="52"/>
        <pc:sldMkLst>
          <pc:docMk/>
          <pc:sldMk cId="2541653546" sldId="426"/>
        </pc:sldMkLst>
      </pc:sldChg>
      <pc:sldChg chg="add">
        <pc:chgData name="Gananand G Kini" userId="7e704cb4-ceca-45b4-9649-11f664136731" providerId="ADAL" clId="{7C3ECC73-7610-F94D-A2FE-A216BD4A81B9}" dt="2022-09-01T18:55:21.273" v="52"/>
        <pc:sldMkLst>
          <pc:docMk/>
          <pc:sldMk cId="984842413" sldId="427"/>
        </pc:sldMkLst>
      </pc:sldChg>
      <pc:sldChg chg="del">
        <pc:chgData name="Gananand G Kini" userId="7e704cb4-ceca-45b4-9649-11f664136731" providerId="ADAL" clId="{7C3ECC73-7610-F94D-A2FE-A216BD4A81B9}" dt="2022-09-01T18:55:07.615" v="51" actId="2696"/>
        <pc:sldMkLst>
          <pc:docMk/>
          <pc:sldMk cId="3873738111" sldId="427"/>
        </pc:sldMkLst>
      </pc:sldChg>
      <pc:sldChg chg="add">
        <pc:chgData name="Gananand G Kini" userId="7e704cb4-ceca-45b4-9649-11f664136731" providerId="ADAL" clId="{7C3ECC73-7610-F94D-A2FE-A216BD4A81B9}" dt="2022-09-01T18:55:21.273" v="52"/>
        <pc:sldMkLst>
          <pc:docMk/>
          <pc:sldMk cId="74919789" sldId="428"/>
        </pc:sldMkLst>
      </pc:sldChg>
      <pc:sldChg chg="del">
        <pc:chgData name="Gananand G Kini" userId="7e704cb4-ceca-45b4-9649-11f664136731" providerId="ADAL" clId="{7C3ECC73-7610-F94D-A2FE-A216BD4A81B9}" dt="2022-09-01T18:55:07.615" v="51" actId="2696"/>
        <pc:sldMkLst>
          <pc:docMk/>
          <pc:sldMk cId="2748388451" sldId="428"/>
        </pc:sldMkLst>
      </pc:sldChg>
      <pc:sldChg chg="add">
        <pc:chgData name="Gananand G Kini" userId="7e704cb4-ceca-45b4-9649-11f664136731" providerId="ADAL" clId="{7C3ECC73-7610-F94D-A2FE-A216BD4A81B9}" dt="2022-09-01T18:55:21.273" v="52"/>
        <pc:sldMkLst>
          <pc:docMk/>
          <pc:sldMk cId="1410545250" sldId="429"/>
        </pc:sldMkLst>
      </pc:sldChg>
      <pc:sldChg chg="del">
        <pc:chgData name="Gananand G Kini" userId="7e704cb4-ceca-45b4-9649-11f664136731" providerId="ADAL" clId="{7C3ECC73-7610-F94D-A2FE-A216BD4A81B9}" dt="2022-09-01T18:55:07.615" v="51" actId="2696"/>
        <pc:sldMkLst>
          <pc:docMk/>
          <pc:sldMk cId="1633685705" sldId="429"/>
        </pc:sldMkLst>
      </pc:sldChg>
      <pc:sldChg chg="modSp add mod setBg">
        <pc:chgData name="Gananand G Kini" userId="7e704cb4-ceca-45b4-9649-11f664136731" providerId="ADAL" clId="{7C3ECC73-7610-F94D-A2FE-A216BD4A81B9}" dt="2022-09-01T19:22:03.220" v="205"/>
        <pc:sldMkLst>
          <pc:docMk/>
          <pc:sldMk cId="2349008496" sldId="430"/>
        </pc:sldMkLst>
        <pc:spChg chg="mod">
          <ac:chgData name="Gananand G Kini" userId="7e704cb4-ceca-45b4-9649-11f664136731" providerId="ADAL" clId="{7C3ECC73-7610-F94D-A2FE-A216BD4A81B9}" dt="2022-09-01T19:22:03.220" v="205"/>
          <ac:spMkLst>
            <pc:docMk/>
            <pc:sldMk cId="2349008496" sldId="430"/>
            <ac:spMk id="4" creationId="{AE738E7D-4756-7048-88BA-7520F36DD17B}"/>
          </ac:spMkLst>
        </pc:spChg>
        <pc:spChg chg="mod">
          <ac:chgData name="Gananand G Kini" userId="7e704cb4-ceca-45b4-9649-11f664136731" providerId="ADAL" clId="{7C3ECC73-7610-F94D-A2FE-A216BD4A81B9}" dt="2022-09-01T18:56:33.801" v="160" actId="20577"/>
          <ac:spMkLst>
            <pc:docMk/>
            <pc:sldMk cId="2349008496" sldId="430"/>
            <ac:spMk id="7" creationId="{4BA58CDD-EAB3-D5DB-68DC-F1AD8B799535}"/>
          </ac:spMkLst>
        </pc:spChg>
      </pc:sldChg>
      <pc:sldChg chg="addSp delSp modSp new mod setBg chgLayout">
        <pc:chgData name="Gananand G Kini" userId="7e704cb4-ceca-45b4-9649-11f664136731" providerId="ADAL" clId="{7C3ECC73-7610-F94D-A2FE-A216BD4A81B9}" dt="2022-09-01T18:57:43.370" v="175"/>
        <pc:sldMkLst>
          <pc:docMk/>
          <pc:sldMk cId="183560384" sldId="431"/>
        </pc:sldMkLst>
        <pc:spChg chg="del mod ord">
          <ac:chgData name="Gananand G Kini" userId="7e704cb4-ceca-45b4-9649-11f664136731" providerId="ADAL" clId="{7C3ECC73-7610-F94D-A2FE-A216BD4A81B9}" dt="2022-09-01T18:57:05.692" v="163" actId="700"/>
          <ac:spMkLst>
            <pc:docMk/>
            <pc:sldMk cId="183560384" sldId="431"/>
            <ac:spMk id="2" creationId="{5D210B87-C159-71AE-6370-CF008DD1C7A3}"/>
          </ac:spMkLst>
        </pc:spChg>
        <pc:spChg chg="mod ord">
          <ac:chgData name="Gananand G Kini" userId="7e704cb4-ceca-45b4-9649-11f664136731" providerId="ADAL" clId="{7C3ECC73-7610-F94D-A2FE-A216BD4A81B9}" dt="2022-09-01T18:57:43.370" v="175"/>
          <ac:spMkLst>
            <pc:docMk/>
            <pc:sldMk cId="183560384" sldId="431"/>
            <ac:spMk id="3" creationId="{4AA07095-0D96-1D64-9DF5-9E31ABE12228}"/>
          </ac:spMkLst>
        </pc:spChg>
        <pc:spChg chg="add mod ord">
          <ac:chgData name="Gananand G Kini" userId="7e704cb4-ceca-45b4-9649-11f664136731" providerId="ADAL" clId="{7C3ECC73-7610-F94D-A2FE-A216BD4A81B9}" dt="2022-09-01T18:57:43.370" v="175"/>
          <ac:spMkLst>
            <pc:docMk/>
            <pc:sldMk cId="183560384" sldId="431"/>
            <ac:spMk id="4" creationId="{9E55B852-934E-1BA4-35C7-F0C352227095}"/>
          </ac:spMkLst>
        </pc:spChg>
        <pc:spChg chg="add mod ord">
          <ac:chgData name="Gananand G Kini" userId="7e704cb4-ceca-45b4-9649-11f664136731" providerId="ADAL" clId="{7C3ECC73-7610-F94D-A2FE-A216BD4A81B9}" dt="2022-09-01T18:57:43.370" v="175"/>
          <ac:spMkLst>
            <pc:docMk/>
            <pc:sldMk cId="183560384" sldId="431"/>
            <ac:spMk id="5" creationId="{BDFD8F05-DAB5-4447-D138-A12132113CCC}"/>
          </ac:spMkLst>
        </pc:spChg>
      </pc:sldChg>
      <pc:sldChg chg="modSp new mod setBg">
        <pc:chgData name="Gananand G Kini" userId="7e704cb4-ceca-45b4-9649-11f664136731" providerId="ADAL" clId="{7C3ECC73-7610-F94D-A2FE-A216BD4A81B9}" dt="2022-09-01T18:57:50.966" v="188"/>
        <pc:sldMkLst>
          <pc:docMk/>
          <pc:sldMk cId="548231779" sldId="432"/>
        </pc:sldMkLst>
        <pc:spChg chg="mod">
          <ac:chgData name="Gananand G Kini" userId="7e704cb4-ceca-45b4-9649-11f664136731" providerId="ADAL" clId="{7C3ECC73-7610-F94D-A2FE-A216BD4A81B9}" dt="2022-09-01T18:57:50.966" v="188"/>
          <ac:spMkLst>
            <pc:docMk/>
            <pc:sldMk cId="548231779" sldId="432"/>
            <ac:spMk id="2" creationId="{A37D9104-C364-077E-15D2-571218CA0538}"/>
          </ac:spMkLst>
        </pc:spChg>
        <pc:spChg chg="mod">
          <ac:chgData name="Gananand G Kini" userId="7e704cb4-ceca-45b4-9649-11f664136731" providerId="ADAL" clId="{7C3ECC73-7610-F94D-A2FE-A216BD4A81B9}" dt="2022-09-01T18:57:50.966" v="188"/>
          <ac:spMkLst>
            <pc:docMk/>
            <pc:sldMk cId="548231779" sldId="432"/>
            <ac:spMk id="3" creationId="{C869AD49-FC9C-FBBB-26D3-83ADA4099890}"/>
          </ac:spMkLst>
        </pc:spChg>
        <pc:spChg chg="mod">
          <ac:chgData name="Gananand G Kini" userId="7e704cb4-ceca-45b4-9649-11f664136731" providerId="ADAL" clId="{7C3ECC73-7610-F94D-A2FE-A216BD4A81B9}" dt="2022-09-01T18:57:50.966" v="188"/>
          <ac:spMkLst>
            <pc:docMk/>
            <pc:sldMk cId="548231779" sldId="432"/>
            <ac:spMk id="4" creationId="{19DD4A4E-F763-B149-4426-BF43101AE11E}"/>
          </ac:spMkLst>
        </pc:spChg>
      </pc:sldChg>
      <pc:sldChg chg="modSp new mod">
        <pc:chgData name="Gananand G Kini" userId="7e704cb4-ceca-45b4-9649-11f664136731" providerId="ADAL" clId="{7C3ECC73-7610-F94D-A2FE-A216BD4A81B9}" dt="2022-09-01T18:58:11.292" v="204" actId="20577"/>
        <pc:sldMkLst>
          <pc:docMk/>
          <pc:sldMk cId="3607264037" sldId="433"/>
        </pc:sldMkLst>
        <pc:spChg chg="mod">
          <ac:chgData name="Gananand G Kini" userId="7e704cb4-ceca-45b4-9649-11f664136731" providerId="ADAL" clId="{7C3ECC73-7610-F94D-A2FE-A216BD4A81B9}" dt="2022-09-01T18:58:11.292" v="204" actId="20577"/>
          <ac:spMkLst>
            <pc:docMk/>
            <pc:sldMk cId="3607264037" sldId="433"/>
            <ac:spMk id="2" creationId="{E8783273-BA78-B0E1-4E2F-ED7ED4E5DA9E}"/>
          </ac:spMkLst>
        </pc:spChg>
      </pc:sldChg>
      <pc:sldChg chg="addSp modSp mod">
        <pc:chgData name="Gananand G Kini" userId="7e704cb4-ceca-45b4-9649-11f664136731" providerId="ADAL" clId="{7C3ECC73-7610-F94D-A2FE-A216BD4A81B9}" dt="2022-09-08T19:23:37.165" v="711" actId="1076"/>
        <pc:sldMkLst>
          <pc:docMk/>
          <pc:sldMk cId="1026105535" sldId="434"/>
        </pc:sldMkLst>
        <pc:spChg chg="add mod">
          <ac:chgData name="Gananand G Kini" userId="7e704cb4-ceca-45b4-9649-11f664136731" providerId="ADAL" clId="{7C3ECC73-7610-F94D-A2FE-A216BD4A81B9}" dt="2022-09-08T19:23:37.165" v="711" actId="1076"/>
          <ac:spMkLst>
            <pc:docMk/>
            <pc:sldMk cId="1026105535" sldId="434"/>
            <ac:spMk id="4" creationId="{71F309F2-4431-E63C-D225-E421BB8372F5}"/>
          </ac:spMkLst>
        </pc:spChg>
        <pc:picChg chg="mod">
          <ac:chgData name="Gananand G Kini" userId="7e704cb4-ceca-45b4-9649-11f664136731" providerId="ADAL" clId="{7C3ECC73-7610-F94D-A2FE-A216BD4A81B9}" dt="2022-09-08T19:23:30.321" v="710" actId="14100"/>
          <ac:picMkLst>
            <pc:docMk/>
            <pc:sldMk cId="1026105535" sldId="434"/>
            <ac:picMk id="3" creationId="{B88138FD-19D8-6473-0FA7-096710F1BFD6}"/>
          </ac:picMkLst>
        </pc:picChg>
      </pc:sldChg>
      <pc:sldChg chg="modSp add mod setBg">
        <pc:chgData name="Gananand G Kini" userId="7e704cb4-ceca-45b4-9649-11f664136731" providerId="ADAL" clId="{7C3ECC73-7610-F94D-A2FE-A216BD4A81B9}" dt="2022-09-08T17:18:08.014" v="313" actId="1076"/>
        <pc:sldMkLst>
          <pc:docMk/>
          <pc:sldMk cId="941922400" sldId="439"/>
        </pc:sldMkLst>
        <pc:spChg chg="mod">
          <ac:chgData name="Gananand G Kini" userId="7e704cb4-ceca-45b4-9649-11f664136731" providerId="ADAL" clId="{7C3ECC73-7610-F94D-A2FE-A216BD4A81B9}" dt="2022-09-08T17:18:08.014" v="313" actId="1076"/>
          <ac:spMkLst>
            <pc:docMk/>
            <pc:sldMk cId="941922400" sldId="439"/>
            <ac:spMk id="7" creationId="{4BA58CDD-EAB3-D5DB-68DC-F1AD8B799535}"/>
          </ac:spMkLst>
        </pc:spChg>
      </pc:sldChg>
      <pc:sldChg chg="modSp add mod setBg">
        <pc:chgData name="Gananand G Kini" userId="7e704cb4-ceca-45b4-9649-11f664136731" providerId="ADAL" clId="{7C3ECC73-7610-F94D-A2FE-A216BD4A81B9}" dt="2022-09-08T17:03:44.818" v="282" actId="1076"/>
        <pc:sldMkLst>
          <pc:docMk/>
          <pc:sldMk cId="3637801619" sldId="440"/>
        </pc:sldMkLst>
        <pc:spChg chg="mod">
          <ac:chgData name="Gananand G Kini" userId="7e704cb4-ceca-45b4-9649-11f664136731" providerId="ADAL" clId="{7C3ECC73-7610-F94D-A2FE-A216BD4A81B9}" dt="2022-09-08T17:03:44.818" v="282" actId="1076"/>
          <ac:spMkLst>
            <pc:docMk/>
            <pc:sldMk cId="3637801619" sldId="440"/>
            <ac:spMk id="7" creationId="{4BA58CDD-EAB3-D5DB-68DC-F1AD8B799535}"/>
          </ac:spMkLst>
        </pc:spChg>
      </pc:sldChg>
      <pc:sldChg chg="add">
        <pc:chgData name="Gananand G Kini" userId="7e704cb4-ceca-45b4-9649-11f664136731" providerId="ADAL" clId="{7C3ECC73-7610-F94D-A2FE-A216BD4A81B9}" dt="2022-09-08T17:17:40.579" v="294"/>
        <pc:sldMkLst>
          <pc:docMk/>
          <pc:sldMk cId="3190465813" sldId="441"/>
        </pc:sldMkLst>
      </pc:sldChg>
      <pc:sldChg chg="modSp add mod">
        <pc:chgData name="Gananand G Kini" userId="7e704cb4-ceca-45b4-9649-11f664136731" providerId="ADAL" clId="{7C3ECC73-7610-F94D-A2FE-A216BD4A81B9}" dt="2022-09-09T15:14:01.161" v="1358" actId="27636"/>
        <pc:sldMkLst>
          <pc:docMk/>
          <pc:sldMk cId="854231223" sldId="442"/>
        </pc:sldMkLst>
        <pc:spChg chg="mod">
          <ac:chgData name="Gananand G Kini" userId="7e704cb4-ceca-45b4-9649-11f664136731" providerId="ADAL" clId="{7C3ECC73-7610-F94D-A2FE-A216BD4A81B9}" dt="2022-09-09T14:47:50.588" v="878" actId="20577"/>
          <ac:spMkLst>
            <pc:docMk/>
            <pc:sldMk cId="854231223" sldId="442"/>
            <ac:spMk id="2" creationId="{2B4F2E5D-5CFE-A909-6C1D-BCD31B8D6C89}"/>
          </ac:spMkLst>
        </pc:spChg>
        <pc:spChg chg="mod">
          <ac:chgData name="Gananand G Kini" userId="7e704cb4-ceca-45b4-9649-11f664136731" providerId="ADAL" clId="{7C3ECC73-7610-F94D-A2FE-A216BD4A81B9}" dt="2022-09-09T15:14:01.161" v="1358" actId="27636"/>
          <ac:spMkLst>
            <pc:docMk/>
            <pc:sldMk cId="854231223" sldId="442"/>
            <ac:spMk id="3" creationId="{070A7929-BD89-9020-F7F3-6431C45CAF0C}"/>
          </ac:spMkLst>
        </pc:spChg>
      </pc:sldChg>
      <pc:sldChg chg="modSp mod">
        <pc:chgData name="Gananand G Kini" userId="7e704cb4-ceca-45b4-9649-11f664136731" providerId="ADAL" clId="{7C3ECC73-7610-F94D-A2FE-A216BD4A81B9}" dt="2022-09-09T14:54:36.538" v="1216" actId="1076"/>
        <pc:sldMkLst>
          <pc:docMk/>
          <pc:sldMk cId="4244281393" sldId="443"/>
        </pc:sldMkLst>
        <pc:spChg chg="mod">
          <ac:chgData name="Gananand G Kini" userId="7e704cb4-ceca-45b4-9649-11f664136731" providerId="ADAL" clId="{7C3ECC73-7610-F94D-A2FE-A216BD4A81B9}" dt="2022-09-09T14:54:36.538" v="1216" actId="1076"/>
          <ac:spMkLst>
            <pc:docMk/>
            <pc:sldMk cId="4244281393" sldId="443"/>
            <ac:spMk id="7" creationId="{4BA58CDD-EAB3-D5DB-68DC-F1AD8B799535}"/>
          </ac:spMkLst>
        </pc:spChg>
      </pc:sldChg>
    </pc:docChg>
  </pc:docChgLst>
  <pc:docChgLst>
    <pc:chgData name="Connor Mullaly" userId="S::cmullaly@mitre.org::731a1e22-c293-4cbb-8aca-216affcf4059" providerId="AD" clId="Web-{4DF40136-5E78-BFBD-798F-EA2CEB94F713}"/>
    <pc:docChg chg="addSld delSld modSld">
      <pc:chgData name="Connor Mullaly" userId="S::cmullaly@mitre.org::731a1e22-c293-4cbb-8aca-216affcf4059" providerId="AD" clId="Web-{4DF40136-5E78-BFBD-798F-EA2CEB94F713}" dt="2022-09-08T17:23:43.703" v="252" actId="20577"/>
      <pc:docMkLst>
        <pc:docMk/>
      </pc:docMkLst>
      <pc:sldChg chg="addSp modSp new">
        <pc:chgData name="Connor Mullaly" userId="S::cmullaly@mitre.org::731a1e22-c293-4cbb-8aca-216affcf4059" providerId="AD" clId="Web-{4DF40136-5E78-BFBD-798F-EA2CEB94F713}" dt="2022-09-08T16:30:05.990" v="9" actId="1076"/>
        <pc:sldMkLst>
          <pc:docMk/>
          <pc:sldMk cId="1026105535" sldId="434"/>
        </pc:sldMkLst>
        <pc:picChg chg="add mod">
          <ac:chgData name="Connor Mullaly" userId="S::cmullaly@mitre.org::731a1e22-c293-4cbb-8aca-216affcf4059" providerId="AD" clId="Web-{4DF40136-5E78-BFBD-798F-EA2CEB94F713}" dt="2022-09-08T16:30:05.990" v="9" actId="1076"/>
          <ac:picMkLst>
            <pc:docMk/>
            <pc:sldMk cId="1026105535" sldId="434"/>
            <ac:picMk id="3" creationId="{B88138FD-19D8-6473-0FA7-096710F1BFD6}"/>
          </ac:picMkLst>
        </pc:picChg>
      </pc:sldChg>
      <pc:sldChg chg="new del">
        <pc:chgData name="Connor Mullaly" userId="S::cmullaly@mitre.org::731a1e22-c293-4cbb-8aca-216affcf4059" providerId="AD" clId="Web-{4DF40136-5E78-BFBD-798F-EA2CEB94F713}" dt="2022-09-08T16:28:27.629" v="1"/>
        <pc:sldMkLst>
          <pc:docMk/>
          <pc:sldMk cId="3517457440" sldId="434"/>
        </pc:sldMkLst>
      </pc:sldChg>
      <pc:sldChg chg="addSp modSp add replId">
        <pc:chgData name="Connor Mullaly" userId="S::cmullaly@mitre.org::731a1e22-c293-4cbb-8aca-216affcf4059" providerId="AD" clId="Web-{4DF40136-5E78-BFBD-798F-EA2CEB94F713}" dt="2022-09-08T16:30:53.522" v="13" actId="1076"/>
        <pc:sldMkLst>
          <pc:docMk/>
          <pc:sldMk cId="667400563" sldId="435"/>
        </pc:sldMkLst>
        <pc:picChg chg="add mod">
          <ac:chgData name="Connor Mullaly" userId="S::cmullaly@mitre.org::731a1e22-c293-4cbb-8aca-216affcf4059" providerId="AD" clId="Web-{4DF40136-5E78-BFBD-798F-EA2CEB94F713}" dt="2022-09-08T16:30:53.522" v="13" actId="1076"/>
          <ac:picMkLst>
            <pc:docMk/>
            <pc:sldMk cId="667400563" sldId="435"/>
            <ac:picMk id="3" creationId="{08ACF85F-628D-542D-C517-B2B87962584D}"/>
          </ac:picMkLst>
        </pc:picChg>
      </pc:sldChg>
      <pc:sldChg chg="addSp modSp add replId">
        <pc:chgData name="Connor Mullaly" userId="S::cmullaly@mitre.org::731a1e22-c293-4cbb-8aca-216affcf4059" providerId="AD" clId="Web-{4DF40136-5E78-BFBD-798F-EA2CEB94F713}" dt="2022-09-08T16:32:17.367" v="19" actId="14100"/>
        <pc:sldMkLst>
          <pc:docMk/>
          <pc:sldMk cId="1588932568" sldId="436"/>
        </pc:sldMkLst>
        <pc:picChg chg="add mod">
          <ac:chgData name="Connor Mullaly" userId="S::cmullaly@mitre.org::731a1e22-c293-4cbb-8aca-216affcf4059" providerId="AD" clId="Web-{4DF40136-5E78-BFBD-798F-EA2CEB94F713}" dt="2022-09-08T16:32:17.367" v="19" actId="14100"/>
          <ac:picMkLst>
            <pc:docMk/>
            <pc:sldMk cId="1588932568" sldId="436"/>
            <ac:picMk id="3" creationId="{7C47BA35-1CCE-DB1A-7DFF-9126464607B4}"/>
          </ac:picMkLst>
        </pc:picChg>
      </pc:sldChg>
      <pc:sldChg chg="modSp new">
        <pc:chgData name="Connor Mullaly" userId="S::cmullaly@mitre.org::731a1e22-c293-4cbb-8aca-216affcf4059" providerId="AD" clId="Web-{4DF40136-5E78-BFBD-798F-EA2CEB94F713}" dt="2022-09-08T16:40:37.828" v="210" actId="20577"/>
        <pc:sldMkLst>
          <pc:docMk/>
          <pc:sldMk cId="1765827046" sldId="437"/>
        </pc:sldMkLst>
        <pc:spChg chg="mod">
          <ac:chgData name="Connor Mullaly" userId="S::cmullaly@mitre.org::731a1e22-c293-4cbb-8aca-216affcf4059" providerId="AD" clId="Web-{4DF40136-5E78-BFBD-798F-EA2CEB94F713}" dt="2022-09-08T16:38:42.591" v="131" actId="20577"/>
          <ac:spMkLst>
            <pc:docMk/>
            <pc:sldMk cId="1765827046" sldId="437"/>
            <ac:spMk id="2" creationId="{8725F48D-51D7-A43F-9470-246A681E6A55}"/>
          </ac:spMkLst>
        </pc:spChg>
        <pc:spChg chg="mod">
          <ac:chgData name="Connor Mullaly" userId="S::cmullaly@mitre.org::731a1e22-c293-4cbb-8aca-216affcf4059" providerId="AD" clId="Web-{4DF40136-5E78-BFBD-798F-EA2CEB94F713}" dt="2022-09-08T16:40:37.828" v="210" actId="20577"/>
          <ac:spMkLst>
            <pc:docMk/>
            <pc:sldMk cId="1765827046" sldId="437"/>
            <ac:spMk id="3" creationId="{D8F9F533-190F-DDD1-6A64-5094E4143C5B}"/>
          </ac:spMkLst>
        </pc:spChg>
      </pc:sldChg>
      <pc:sldChg chg="modSp new">
        <pc:chgData name="Connor Mullaly" userId="S::cmullaly@mitre.org::731a1e22-c293-4cbb-8aca-216affcf4059" providerId="AD" clId="Web-{4DF40136-5E78-BFBD-798F-EA2CEB94F713}" dt="2022-09-08T17:23:43.703" v="252" actId="20577"/>
        <pc:sldMkLst>
          <pc:docMk/>
          <pc:sldMk cId="2861234655" sldId="438"/>
        </pc:sldMkLst>
        <pc:spChg chg="mod">
          <ac:chgData name="Connor Mullaly" userId="S::cmullaly@mitre.org::731a1e22-c293-4cbb-8aca-216affcf4059" providerId="AD" clId="Web-{4DF40136-5E78-BFBD-798F-EA2CEB94F713}" dt="2022-09-08T16:42:55.627" v="219" actId="20577"/>
          <ac:spMkLst>
            <pc:docMk/>
            <pc:sldMk cId="2861234655" sldId="438"/>
            <ac:spMk id="2" creationId="{58519A44-0396-1A5C-92C4-778A770DBF42}"/>
          </ac:spMkLst>
        </pc:spChg>
        <pc:spChg chg="mod">
          <ac:chgData name="Connor Mullaly" userId="S::cmullaly@mitre.org::731a1e22-c293-4cbb-8aca-216affcf4059" providerId="AD" clId="Web-{4DF40136-5E78-BFBD-798F-EA2CEB94F713}" dt="2022-09-08T17:23:43.703" v="252" actId="20577"/>
          <ac:spMkLst>
            <pc:docMk/>
            <pc:sldMk cId="2861234655" sldId="438"/>
            <ac:spMk id="3" creationId="{8E855BC4-A7BD-473A-4228-F95D57934B36}"/>
          </ac:spMkLst>
        </pc:spChg>
      </pc:sldChg>
    </pc:docChg>
  </pc:docChgLst>
  <pc:docChgLst>
    <pc:chgData name="Bob Heinemann" userId="2f06b177-d646-4aca-968e-b5dc5b6e5c99" providerId="ADAL" clId="{F78547DA-0124-4B6B-B25E-768784D53AF6}"/>
    <pc:docChg chg="undo custSel addSld delSld modSld sldOrd delMainMaster">
      <pc:chgData name="Bob Heinemann" userId="2f06b177-d646-4aca-968e-b5dc5b6e5c99" providerId="ADAL" clId="{F78547DA-0124-4B6B-B25E-768784D53AF6}" dt="2022-07-15T14:34:20.821" v="2712" actId="20577"/>
      <pc:docMkLst>
        <pc:docMk/>
      </pc:docMkLst>
      <pc:sldChg chg="addSp delSp modSp add del mod setBg delDesignElem">
        <pc:chgData name="Bob Heinemann" userId="2f06b177-d646-4aca-968e-b5dc5b6e5c99" providerId="ADAL" clId="{F78547DA-0124-4B6B-B25E-768784D53AF6}" dt="2022-07-11T15:42:09.846" v="479" actId="1076"/>
        <pc:sldMkLst>
          <pc:docMk/>
          <pc:sldMk cId="4065244229" sldId="256"/>
        </pc:sldMkLst>
        <pc:spChg chg="add mod">
          <ac:chgData name="Bob Heinemann" userId="2f06b177-d646-4aca-968e-b5dc5b6e5c99" providerId="ADAL" clId="{F78547DA-0124-4B6B-B25E-768784D53AF6}" dt="2022-07-11T15:42:09.846" v="479" actId="1076"/>
          <ac:spMkLst>
            <pc:docMk/>
            <pc:sldMk cId="4065244229" sldId="256"/>
            <ac:spMk id="4" creationId="{382104B9-B716-71AC-0994-FBDA5D5C1D0C}"/>
          </ac:spMkLst>
        </pc:spChg>
        <pc:spChg chg="add del">
          <ac:chgData name="Bob Heinemann" userId="2f06b177-d646-4aca-968e-b5dc5b6e5c99" providerId="ADAL" clId="{F78547DA-0124-4B6B-B25E-768784D53AF6}" dt="2022-06-30T20:59:52.583" v="406"/>
          <ac:spMkLst>
            <pc:docMk/>
            <pc:sldMk cId="4065244229" sldId="256"/>
            <ac:spMk id="8" creationId="{6F5A5072-7B47-4D32-B52A-4EBBF590B8A5}"/>
          </ac:spMkLst>
        </pc:spChg>
        <pc:spChg chg="add del">
          <ac:chgData name="Bob Heinemann" userId="2f06b177-d646-4aca-968e-b5dc5b6e5c99" providerId="ADAL" clId="{F78547DA-0124-4B6B-B25E-768784D53AF6}" dt="2022-06-30T20:59:52.583" v="406"/>
          <ac:spMkLst>
            <pc:docMk/>
            <pc:sldMk cId="4065244229" sldId="256"/>
            <ac:spMk id="10" creationId="{9715DAF0-AE1B-46C9-8A6B-DB2AA05AB91D}"/>
          </ac:spMkLst>
        </pc:spChg>
        <pc:spChg chg="add del">
          <ac:chgData name="Bob Heinemann" userId="2f06b177-d646-4aca-968e-b5dc5b6e5c99" providerId="ADAL" clId="{F78547DA-0124-4B6B-B25E-768784D53AF6}" dt="2022-06-30T20:59:52.583" v="406"/>
          <ac:spMkLst>
            <pc:docMk/>
            <pc:sldMk cId="4065244229" sldId="256"/>
            <ac:spMk id="12" creationId="{6016219D-510E-4184-9090-6D5578A87BD1}"/>
          </ac:spMkLst>
        </pc:spChg>
        <pc:spChg chg="add del">
          <ac:chgData name="Bob Heinemann" userId="2f06b177-d646-4aca-968e-b5dc5b6e5c99" providerId="ADAL" clId="{F78547DA-0124-4B6B-B25E-768784D53AF6}" dt="2022-06-30T20:59:52.583" v="406"/>
          <ac:spMkLst>
            <pc:docMk/>
            <pc:sldMk cId="4065244229" sldId="256"/>
            <ac:spMk id="14" creationId="{AFF4A713-7B75-4B21-90D7-5AB19547C728}"/>
          </ac:spMkLst>
        </pc:spChg>
        <pc:spChg chg="add del">
          <ac:chgData name="Bob Heinemann" userId="2f06b177-d646-4aca-968e-b5dc5b6e5c99" providerId="ADAL" clId="{F78547DA-0124-4B6B-B25E-768784D53AF6}" dt="2022-06-30T20:59:52.583" v="406"/>
          <ac:spMkLst>
            <pc:docMk/>
            <pc:sldMk cId="4065244229" sldId="256"/>
            <ac:spMk id="16" creationId="{DC631C0B-6DA6-4E57-8231-CE32B3434A7E}"/>
          </ac:spMkLst>
        </pc:spChg>
        <pc:spChg chg="add del">
          <ac:chgData name="Bob Heinemann" userId="2f06b177-d646-4aca-968e-b5dc5b6e5c99" providerId="ADAL" clId="{F78547DA-0124-4B6B-B25E-768784D53AF6}" dt="2022-06-30T20:59:52.583" v="406"/>
          <ac:spMkLst>
            <pc:docMk/>
            <pc:sldMk cId="4065244229" sldId="256"/>
            <ac:spMk id="18" creationId="{C29501E6-A978-4A61-9689-9085AF97A53A}"/>
          </ac:spMkLst>
        </pc:spChg>
      </pc:sldChg>
      <pc:sldChg chg="modSp mod">
        <pc:chgData name="Bob Heinemann" userId="2f06b177-d646-4aca-968e-b5dc5b6e5c99" providerId="ADAL" clId="{F78547DA-0124-4B6B-B25E-768784D53AF6}" dt="2022-06-30T20:30:59.154" v="5" actId="20577"/>
        <pc:sldMkLst>
          <pc:docMk/>
          <pc:sldMk cId="2623002088" sldId="257"/>
        </pc:sldMkLst>
        <pc:spChg chg="mod">
          <ac:chgData name="Bob Heinemann" userId="2f06b177-d646-4aca-968e-b5dc5b6e5c99" providerId="ADAL" clId="{F78547DA-0124-4B6B-B25E-768784D53AF6}" dt="2022-06-30T20:30:59.154" v="5" actId="20577"/>
          <ac:spMkLst>
            <pc:docMk/>
            <pc:sldMk cId="2623002088" sldId="257"/>
            <ac:spMk id="7" creationId="{EC64448E-58F0-47AA-B058-D0CEF188B231}"/>
          </ac:spMkLst>
        </pc:spChg>
      </pc:sldChg>
      <pc:sldChg chg="addSp delSp modSp mod">
        <pc:chgData name="Bob Heinemann" userId="2f06b177-d646-4aca-968e-b5dc5b6e5c99" providerId="ADAL" clId="{F78547DA-0124-4B6B-B25E-768784D53AF6}" dt="2022-07-14T20:10:00.663" v="2423" actId="14100"/>
        <pc:sldMkLst>
          <pc:docMk/>
          <pc:sldMk cId="419829132" sldId="259"/>
        </pc:sldMkLst>
        <pc:spChg chg="mod">
          <ac:chgData name="Bob Heinemann" userId="2f06b177-d646-4aca-968e-b5dc5b6e5c99" providerId="ADAL" clId="{F78547DA-0124-4B6B-B25E-768784D53AF6}" dt="2022-07-14T20:10:00.663" v="2423" actId="14100"/>
          <ac:spMkLst>
            <pc:docMk/>
            <pc:sldMk cId="419829132" sldId="259"/>
            <ac:spMk id="3" creationId="{82D362E5-07C7-4CAA-BC75-79276F7A517C}"/>
          </ac:spMkLst>
        </pc:spChg>
        <pc:spChg chg="add mod">
          <ac:chgData name="Bob Heinemann" userId="2f06b177-d646-4aca-968e-b5dc5b6e5c99" providerId="ADAL" clId="{F78547DA-0124-4B6B-B25E-768784D53AF6}" dt="2022-07-14T20:09:54.295" v="2421" actId="14100"/>
          <ac:spMkLst>
            <pc:docMk/>
            <pc:sldMk cId="419829132" sldId="259"/>
            <ac:spMk id="5" creationId="{C15F079A-4E82-78BE-B8C4-0E246AB6523E}"/>
          </ac:spMkLst>
        </pc:spChg>
        <pc:graphicFrameChg chg="add del mod">
          <ac:chgData name="Bob Heinemann" userId="2f06b177-d646-4aca-968e-b5dc5b6e5c99" providerId="ADAL" clId="{F78547DA-0124-4B6B-B25E-768784D53AF6}" dt="2022-07-14T19:50:56.827" v="2326"/>
          <ac:graphicFrameMkLst>
            <pc:docMk/>
            <pc:sldMk cId="419829132" sldId="259"/>
            <ac:graphicFrameMk id="6" creationId="{8D92F073-ED04-2604-7499-C459E1A8224B}"/>
          </ac:graphicFrameMkLst>
        </pc:graphicFrameChg>
      </pc:sldChg>
      <pc:sldChg chg="modSp mod">
        <pc:chgData name="Bob Heinemann" userId="2f06b177-d646-4aca-968e-b5dc5b6e5c99" providerId="ADAL" clId="{F78547DA-0124-4B6B-B25E-768784D53AF6}" dt="2022-07-15T13:23:40.983" v="2469" actId="27636"/>
        <pc:sldMkLst>
          <pc:docMk/>
          <pc:sldMk cId="450011491" sldId="261"/>
        </pc:sldMkLst>
        <pc:spChg chg="mod">
          <ac:chgData name="Bob Heinemann" userId="2f06b177-d646-4aca-968e-b5dc5b6e5c99" providerId="ADAL" clId="{F78547DA-0124-4B6B-B25E-768784D53AF6}" dt="2022-07-15T13:23:40.983" v="2469" actId="27636"/>
          <ac:spMkLst>
            <pc:docMk/>
            <pc:sldMk cId="450011491" sldId="261"/>
            <ac:spMk id="3" creationId="{02DD74E7-E2EC-F34E-BF25-D3CEF5AD1650}"/>
          </ac:spMkLst>
        </pc:spChg>
      </pc:sldChg>
      <pc:sldChg chg="modSp mod">
        <pc:chgData name="Bob Heinemann" userId="2f06b177-d646-4aca-968e-b5dc5b6e5c99" providerId="ADAL" clId="{F78547DA-0124-4B6B-B25E-768784D53AF6}" dt="2022-06-30T20:53:48.972" v="362" actId="113"/>
        <pc:sldMkLst>
          <pc:docMk/>
          <pc:sldMk cId="604466117" sldId="271"/>
        </pc:sldMkLst>
        <pc:spChg chg="mod">
          <ac:chgData name="Bob Heinemann" userId="2f06b177-d646-4aca-968e-b5dc5b6e5c99" providerId="ADAL" clId="{F78547DA-0124-4B6B-B25E-768784D53AF6}" dt="2022-06-30T20:50:26.545" v="354" actId="20577"/>
          <ac:spMkLst>
            <pc:docMk/>
            <pc:sldMk cId="604466117" sldId="271"/>
            <ac:spMk id="2" creationId="{EBDCA74A-3141-9B4D-BB33-D320F37C039C}"/>
          </ac:spMkLst>
        </pc:spChg>
        <pc:spChg chg="mod">
          <ac:chgData name="Bob Heinemann" userId="2f06b177-d646-4aca-968e-b5dc5b6e5c99" providerId="ADAL" clId="{F78547DA-0124-4B6B-B25E-768784D53AF6}" dt="2022-06-30T20:53:48.972" v="362" actId="113"/>
          <ac:spMkLst>
            <pc:docMk/>
            <pc:sldMk cId="604466117" sldId="271"/>
            <ac:spMk id="3" creationId="{0211F04A-A36B-C84B-AC7A-10CEB1D91425}"/>
          </ac:spMkLst>
        </pc:spChg>
      </pc:sldChg>
      <pc:sldChg chg="modSp mod">
        <pc:chgData name="Bob Heinemann" userId="2f06b177-d646-4aca-968e-b5dc5b6e5c99" providerId="ADAL" clId="{F78547DA-0124-4B6B-B25E-768784D53AF6}" dt="2022-06-30T20:46:21.925" v="337" actId="20577"/>
        <pc:sldMkLst>
          <pc:docMk/>
          <pc:sldMk cId="2878771369" sldId="337"/>
        </pc:sldMkLst>
        <pc:spChg chg="mod">
          <ac:chgData name="Bob Heinemann" userId="2f06b177-d646-4aca-968e-b5dc5b6e5c99" providerId="ADAL" clId="{F78547DA-0124-4B6B-B25E-768784D53AF6}" dt="2022-06-30T20:46:21.925" v="337" actId="20577"/>
          <ac:spMkLst>
            <pc:docMk/>
            <pc:sldMk cId="2878771369" sldId="337"/>
            <ac:spMk id="3" creationId="{2DC901B9-6E8B-48EA-8D7F-A4D25C3199EC}"/>
          </ac:spMkLst>
        </pc:spChg>
      </pc:sldChg>
      <pc:sldChg chg="del">
        <pc:chgData name="Bob Heinemann" userId="2f06b177-d646-4aca-968e-b5dc5b6e5c99" providerId="ADAL" clId="{F78547DA-0124-4B6B-B25E-768784D53AF6}" dt="2022-06-30T20:49:36.695" v="339" actId="47"/>
        <pc:sldMkLst>
          <pc:docMk/>
          <pc:sldMk cId="1536919196" sldId="351"/>
        </pc:sldMkLst>
      </pc:sldChg>
      <pc:sldChg chg="addSp modSp add del ord">
        <pc:chgData name="Bob Heinemann" userId="2f06b177-d646-4aca-968e-b5dc5b6e5c99" providerId="ADAL" clId="{F78547DA-0124-4B6B-B25E-768784D53AF6}" dt="2022-07-14T20:14:58.929" v="2448" actId="47"/>
        <pc:sldMkLst>
          <pc:docMk/>
          <pc:sldMk cId="2335701375" sldId="358"/>
        </pc:sldMkLst>
        <pc:spChg chg="add mod">
          <ac:chgData name="Bob Heinemann" userId="2f06b177-d646-4aca-968e-b5dc5b6e5c99" providerId="ADAL" clId="{F78547DA-0124-4B6B-B25E-768784D53AF6}" dt="2022-07-11T15:42:18.262" v="483"/>
          <ac:spMkLst>
            <pc:docMk/>
            <pc:sldMk cId="2335701375" sldId="358"/>
            <ac:spMk id="4" creationId="{6F89A4C0-4CF3-EE8D-15B3-52CDB4ED2AB9}"/>
          </ac:spMkLst>
        </pc:spChg>
      </pc:sldChg>
      <pc:sldChg chg="addSp modSp mod ord">
        <pc:chgData name="Bob Heinemann" userId="2f06b177-d646-4aca-968e-b5dc5b6e5c99" providerId="ADAL" clId="{F78547DA-0124-4B6B-B25E-768784D53AF6}" dt="2022-07-11T15:42:13.733" v="480"/>
        <pc:sldMkLst>
          <pc:docMk/>
          <pc:sldMk cId="475832336" sldId="359"/>
        </pc:sldMkLst>
        <pc:spChg chg="mod">
          <ac:chgData name="Bob Heinemann" userId="2f06b177-d646-4aca-968e-b5dc5b6e5c99" providerId="ADAL" clId="{F78547DA-0124-4B6B-B25E-768784D53AF6}" dt="2022-07-11T15:41:04.578" v="425" actId="27636"/>
          <ac:spMkLst>
            <pc:docMk/>
            <pc:sldMk cId="475832336" sldId="359"/>
            <ac:spMk id="3" creationId="{AE08E6DC-72F6-452F-93A7-3FCCA2BB9BFD}"/>
          </ac:spMkLst>
        </pc:spChg>
        <pc:spChg chg="add mod">
          <ac:chgData name="Bob Heinemann" userId="2f06b177-d646-4aca-968e-b5dc5b6e5c99" providerId="ADAL" clId="{F78547DA-0124-4B6B-B25E-768784D53AF6}" dt="2022-07-11T15:42:13.733" v="480"/>
          <ac:spMkLst>
            <pc:docMk/>
            <pc:sldMk cId="475832336" sldId="359"/>
            <ac:spMk id="4" creationId="{6E877B0E-FF29-D5EF-81ED-7F1EFA4CD88B}"/>
          </ac:spMkLst>
        </pc:spChg>
      </pc:sldChg>
      <pc:sldChg chg="modSp add del mod">
        <pc:chgData name="Bob Heinemann" userId="2f06b177-d646-4aca-968e-b5dc5b6e5c99" providerId="ADAL" clId="{F78547DA-0124-4B6B-B25E-768784D53AF6}" dt="2022-06-30T20:59:52.583" v="406"/>
        <pc:sldMkLst>
          <pc:docMk/>
          <pc:sldMk cId="1703967950" sldId="359"/>
        </pc:sldMkLst>
        <pc:spChg chg="mod">
          <ac:chgData name="Bob Heinemann" userId="2f06b177-d646-4aca-968e-b5dc5b6e5c99" providerId="ADAL" clId="{F78547DA-0124-4B6B-B25E-768784D53AF6}" dt="2022-06-30T20:59:52.583" v="406"/>
          <ac:spMkLst>
            <pc:docMk/>
            <pc:sldMk cId="1703967950" sldId="359"/>
            <ac:spMk id="3" creationId="{AE08E6DC-72F6-452F-93A7-3FCCA2BB9BFD}"/>
          </ac:spMkLst>
        </pc:spChg>
      </pc:sldChg>
      <pc:sldChg chg="del">
        <pc:chgData name="Bob Heinemann" userId="2f06b177-d646-4aca-968e-b5dc5b6e5c99" providerId="ADAL" clId="{F78547DA-0124-4B6B-B25E-768784D53AF6}" dt="2022-07-11T15:40:44.873" v="424" actId="47"/>
        <pc:sldMkLst>
          <pc:docMk/>
          <pc:sldMk cId="2040018995" sldId="359"/>
        </pc:sldMkLst>
      </pc:sldChg>
      <pc:sldChg chg="addSp modSp del">
        <pc:chgData name="Bob Heinemann" userId="2f06b177-d646-4aca-968e-b5dc5b6e5c99" providerId="ADAL" clId="{F78547DA-0124-4B6B-B25E-768784D53AF6}" dt="2022-07-14T20:14:57.367" v="2447" actId="47"/>
        <pc:sldMkLst>
          <pc:docMk/>
          <pc:sldMk cId="435566919" sldId="360"/>
        </pc:sldMkLst>
        <pc:spChg chg="add mod">
          <ac:chgData name="Bob Heinemann" userId="2f06b177-d646-4aca-968e-b5dc5b6e5c99" providerId="ADAL" clId="{F78547DA-0124-4B6B-B25E-768784D53AF6}" dt="2022-07-11T15:42:16.962" v="482"/>
          <ac:spMkLst>
            <pc:docMk/>
            <pc:sldMk cId="435566919" sldId="360"/>
            <ac:spMk id="4" creationId="{CA9BA0AD-FFB9-7718-87A9-50C661637781}"/>
          </ac:spMkLst>
        </pc:spChg>
      </pc:sldChg>
      <pc:sldChg chg="del">
        <pc:chgData name="Bob Heinemann" userId="2f06b177-d646-4aca-968e-b5dc5b6e5c99" providerId="ADAL" clId="{F78547DA-0124-4B6B-B25E-768784D53AF6}" dt="2022-07-11T15:40:44.873" v="424" actId="47"/>
        <pc:sldMkLst>
          <pc:docMk/>
          <pc:sldMk cId="698855476" sldId="360"/>
        </pc:sldMkLst>
      </pc:sldChg>
      <pc:sldChg chg="add del">
        <pc:chgData name="Bob Heinemann" userId="2f06b177-d646-4aca-968e-b5dc5b6e5c99" providerId="ADAL" clId="{F78547DA-0124-4B6B-B25E-768784D53AF6}" dt="2022-06-30T20:59:52.583" v="406"/>
        <pc:sldMkLst>
          <pc:docMk/>
          <pc:sldMk cId="785241972" sldId="360"/>
        </pc:sldMkLst>
      </pc:sldChg>
      <pc:sldChg chg="del">
        <pc:chgData name="Bob Heinemann" userId="2f06b177-d646-4aca-968e-b5dc5b6e5c99" providerId="ADAL" clId="{F78547DA-0124-4B6B-B25E-768784D53AF6}" dt="2022-07-13T18:49:14.791" v="1683" actId="47"/>
        <pc:sldMkLst>
          <pc:docMk/>
          <pc:sldMk cId="3906967755" sldId="361"/>
        </pc:sldMkLst>
      </pc:sldChg>
      <pc:sldChg chg="del">
        <pc:chgData name="Bob Heinemann" userId="2f06b177-d646-4aca-968e-b5dc5b6e5c99" providerId="ADAL" clId="{F78547DA-0124-4B6B-B25E-768784D53AF6}" dt="2022-07-13T18:49:14.791" v="1683" actId="47"/>
        <pc:sldMkLst>
          <pc:docMk/>
          <pc:sldMk cId="3808583288" sldId="362"/>
        </pc:sldMkLst>
      </pc:sldChg>
      <pc:sldChg chg="del">
        <pc:chgData name="Bob Heinemann" userId="2f06b177-d646-4aca-968e-b5dc5b6e5c99" providerId="ADAL" clId="{F78547DA-0124-4B6B-B25E-768784D53AF6}" dt="2022-07-13T18:49:14.791" v="1683" actId="47"/>
        <pc:sldMkLst>
          <pc:docMk/>
          <pc:sldMk cId="2696157842" sldId="363"/>
        </pc:sldMkLst>
      </pc:sldChg>
      <pc:sldChg chg="modSp mod ord">
        <pc:chgData name="Bob Heinemann" userId="2f06b177-d646-4aca-968e-b5dc5b6e5c99" providerId="ADAL" clId="{F78547DA-0124-4B6B-B25E-768784D53AF6}" dt="2022-06-30T21:03:04.759" v="423" actId="6549"/>
        <pc:sldMkLst>
          <pc:docMk/>
          <pc:sldMk cId="3559908471" sldId="368"/>
        </pc:sldMkLst>
        <pc:spChg chg="mod">
          <ac:chgData name="Bob Heinemann" userId="2f06b177-d646-4aca-968e-b5dc5b6e5c99" providerId="ADAL" clId="{F78547DA-0124-4B6B-B25E-768784D53AF6}" dt="2022-06-30T21:03:04.759" v="423" actId="6549"/>
          <ac:spMkLst>
            <pc:docMk/>
            <pc:sldMk cId="3559908471" sldId="368"/>
            <ac:spMk id="7" creationId="{4BA58CDD-EAB3-D5DB-68DC-F1AD8B799535}"/>
          </ac:spMkLst>
        </pc:spChg>
      </pc:sldChg>
      <pc:sldChg chg="modSp mod">
        <pc:chgData name="Bob Heinemann" userId="2f06b177-d646-4aca-968e-b5dc5b6e5c99" providerId="ADAL" clId="{F78547DA-0124-4B6B-B25E-768784D53AF6}" dt="2022-06-30T20:54:26.084" v="397" actId="20577"/>
        <pc:sldMkLst>
          <pc:docMk/>
          <pc:sldMk cId="558102379" sldId="371"/>
        </pc:sldMkLst>
        <pc:spChg chg="mod">
          <ac:chgData name="Bob Heinemann" userId="2f06b177-d646-4aca-968e-b5dc5b6e5c99" providerId="ADAL" clId="{F78547DA-0124-4B6B-B25E-768784D53AF6}" dt="2022-06-30T20:54:26.084" v="397" actId="20577"/>
          <ac:spMkLst>
            <pc:docMk/>
            <pc:sldMk cId="558102379" sldId="371"/>
            <ac:spMk id="7" creationId="{4BA58CDD-EAB3-D5DB-68DC-F1AD8B799535}"/>
          </ac:spMkLst>
        </pc:spChg>
      </pc:sldChg>
      <pc:sldChg chg="del">
        <pc:chgData name="Bob Heinemann" userId="2f06b177-d646-4aca-968e-b5dc5b6e5c99" providerId="ADAL" clId="{F78547DA-0124-4B6B-B25E-768784D53AF6}" dt="2022-06-30T20:49:01.612" v="338" actId="47"/>
        <pc:sldMkLst>
          <pc:docMk/>
          <pc:sldMk cId="1391079622" sldId="372"/>
        </pc:sldMkLst>
      </pc:sldChg>
      <pc:sldChg chg="del">
        <pc:chgData name="Bob Heinemann" userId="2f06b177-d646-4aca-968e-b5dc5b6e5c99" providerId="ADAL" clId="{F78547DA-0124-4B6B-B25E-768784D53AF6}" dt="2022-06-30T20:49:01.612" v="338" actId="47"/>
        <pc:sldMkLst>
          <pc:docMk/>
          <pc:sldMk cId="2879982179" sldId="383"/>
        </pc:sldMkLst>
      </pc:sldChg>
      <pc:sldChg chg="del">
        <pc:chgData name="Bob Heinemann" userId="2f06b177-d646-4aca-968e-b5dc5b6e5c99" providerId="ADAL" clId="{F78547DA-0124-4B6B-B25E-768784D53AF6}" dt="2022-06-30T20:49:40.604" v="342" actId="47"/>
        <pc:sldMkLst>
          <pc:docMk/>
          <pc:sldMk cId="2628000670" sldId="384"/>
        </pc:sldMkLst>
      </pc:sldChg>
      <pc:sldChg chg="del">
        <pc:chgData name="Bob Heinemann" userId="2f06b177-d646-4aca-968e-b5dc5b6e5c99" providerId="ADAL" clId="{F78547DA-0124-4B6B-B25E-768784D53AF6}" dt="2022-06-30T20:49:41.796" v="343" actId="47"/>
        <pc:sldMkLst>
          <pc:docMk/>
          <pc:sldMk cId="968080052" sldId="385"/>
        </pc:sldMkLst>
      </pc:sldChg>
      <pc:sldChg chg="del">
        <pc:chgData name="Bob Heinemann" userId="2f06b177-d646-4aca-968e-b5dc5b6e5c99" providerId="ADAL" clId="{F78547DA-0124-4B6B-B25E-768784D53AF6}" dt="2022-06-30T20:49:44.723" v="345" actId="47"/>
        <pc:sldMkLst>
          <pc:docMk/>
          <pc:sldMk cId="2731550962" sldId="386"/>
        </pc:sldMkLst>
      </pc:sldChg>
      <pc:sldChg chg="del">
        <pc:chgData name="Bob Heinemann" userId="2f06b177-d646-4aca-968e-b5dc5b6e5c99" providerId="ADAL" clId="{F78547DA-0124-4B6B-B25E-768784D53AF6}" dt="2022-06-30T20:49:45.621" v="346" actId="47"/>
        <pc:sldMkLst>
          <pc:docMk/>
          <pc:sldMk cId="553765052" sldId="387"/>
        </pc:sldMkLst>
      </pc:sldChg>
      <pc:sldChg chg="del">
        <pc:chgData name="Bob Heinemann" userId="2f06b177-d646-4aca-968e-b5dc5b6e5c99" providerId="ADAL" clId="{F78547DA-0124-4B6B-B25E-768784D53AF6}" dt="2022-06-30T20:49:43.570" v="344" actId="47"/>
        <pc:sldMkLst>
          <pc:docMk/>
          <pc:sldMk cId="370451668" sldId="388"/>
        </pc:sldMkLst>
      </pc:sldChg>
      <pc:sldChg chg="del">
        <pc:chgData name="Bob Heinemann" userId="2f06b177-d646-4aca-968e-b5dc5b6e5c99" providerId="ADAL" clId="{F78547DA-0124-4B6B-B25E-768784D53AF6}" dt="2022-06-30T20:49:38.510" v="340" actId="47"/>
        <pc:sldMkLst>
          <pc:docMk/>
          <pc:sldMk cId="2958120486" sldId="389"/>
        </pc:sldMkLst>
      </pc:sldChg>
      <pc:sldChg chg="del">
        <pc:chgData name="Bob Heinemann" userId="2f06b177-d646-4aca-968e-b5dc5b6e5c99" providerId="ADAL" clId="{F78547DA-0124-4B6B-B25E-768784D53AF6}" dt="2022-06-30T20:49:39.489" v="341" actId="47"/>
        <pc:sldMkLst>
          <pc:docMk/>
          <pc:sldMk cId="1328700162" sldId="390"/>
        </pc:sldMkLst>
      </pc:sldChg>
      <pc:sldChg chg="del">
        <pc:chgData name="Bob Heinemann" userId="2f06b177-d646-4aca-968e-b5dc5b6e5c99" providerId="ADAL" clId="{F78547DA-0124-4B6B-B25E-768784D53AF6}" dt="2022-07-14T20:04:06.555" v="2399" actId="2696"/>
        <pc:sldMkLst>
          <pc:docMk/>
          <pc:sldMk cId="2472330023" sldId="391"/>
        </pc:sldMkLst>
      </pc:sldChg>
      <pc:sldChg chg="add">
        <pc:chgData name="Bob Heinemann" userId="2f06b177-d646-4aca-968e-b5dc5b6e5c99" providerId="ADAL" clId="{F78547DA-0124-4B6B-B25E-768784D53AF6}" dt="2022-06-30T20:54:09.379" v="363"/>
        <pc:sldMkLst>
          <pc:docMk/>
          <pc:sldMk cId="1497510192" sldId="394"/>
        </pc:sldMkLst>
      </pc:sldChg>
      <pc:sldChg chg="add del setBg">
        <pc:chgData name="Bob Heinemann" userId="2f06b177-d646-4aca-968e-b5dc5b6e5c99" providerId="ADAL" clId="{F78547DA-0124-4B6B-B25E-768784D53AF6}" dt="2022-06-30T20:59:37.494" v="400" actId="47"/>
        <pc:sldMkLst>
          <pc:docMk/>
          <pc:sldMk cId="78590743" sldId="395"/>
        </pc:sldMkLst>
      </pc:sldChg>
      <pc:sldChg chg="del">
        <pc:chgData name="Bob Heinemann" userId="2f06b177-d646-4aca-968e-b5dc5b6e5c99" providerId="ADAL" clId="{F78547DA-0124-4B6B-B25E-768784D53AF6}" dt="2022-07-11T15:40:44.873" v="424" actId="47"/>
        <pc:sldMkLst>
          <pc:docMk/>
          <pc:sldMk cId="1220590235" sldId="395"/>
        </pc:sldMkLst>
      </pc:sldChg>
      <pc:sldChg chg="del">
        <pc:chgData name="Bob Heinemann" userId="2f06b177-d646-4aca-968e-b5dc5b6e5c99" providerId="ADAL" clId="{F78547DA-0124-4B6B-B25E-768784D53AF6}" dt="2022-06-30T20:49:01.612" v="338" actId="47"/>
        <pc:sldMkLst>
          <pc:docMk/>
          <pc:sldMk cId="1598431617" sldId="395"/>
        </pc:sldMkLst>
      </pc:sldChg>
      <pc:sldChg chg="add del">
        <pc:chgData name="Bob Heinemann" userId="2f06b177-d646-4aca-968e-b5dc5b6e5c99" providerId="ADAL" clId="{F78547DA-0124-4B6B-B25E-768784D53AF6}" dt="2022-06-30T20:59:52.583" v="406"/>
        <pc:sldMkLst>
          <pc:docMk/>
          <pc:sldMk cId="3035029773" sldId="395"/>
        </pc:sldMkLst>
      </pc:sldChg>
      <pc:sldChg chg="addSp modSp">
        <pc:chgData name="Bob Heinemann" userId="2f06b177-d646-4aca-968e-b5dc5b6e5c99" providerId="ADAL" clId="{F78547DA-0124-4B6B-B25E-768784D53AF6}" dt="2022-07-11T15:42:15.251" v="481"/>
        <pc:sldMkLst>
          <pc:docMk/>
          <pc:sldMk cId="3105508996" sldId="395"/>
        </pc:sldMkLst>
        <pc:spChg chg="add mod">
          <ac:chgData name="Bob Heinemann" userId="2f06b177-d646-4aca-968e-b5dc5b6e5c99" providerId="ADAL" clId="{F78547DA-0124-4B6B-B25E-768784D53AF6}" dt="2022-07-11T15:42:15.251" v="481"/>
          <ac:spMkLst>
            <pc:docMk/>
            <pc:sldMk cId="3105508996" sldId="395"/>
            <ac:spMk id="4" creationId="{D50EADFD-1D86-C149-1981-369727F84C9E}"/>
          </ac:spMkLst>
        </pc:spChg>
      </pc:sldChg>
      <pc:sldChg chg="add del setBg">
        <pc:chgData name="Bob Heinemann" userId="2f06b177-d646-4aca-968e-b5dc5b6e5c99" providerId="ADAL" clId="{F78547DA-0124-4B6B-B25E-768784D53AF6}" dt="2022-06-30T20:59:38.383" v="401" actId="47"/>
        <pc:sldMkLst>
          <pc:docMk/>
          <pc:sldMk cId="2628597425" sldId="396"/>
        </pc:sldMkLst>
      </pc:sldChg>
      <pc:sldChg chg="del">
        <pc:chgData name="Bob Heinemann" userId="2f06b177-d646-4aca-968e-b5dc5b6e5c99" providerId="ADAL" clId="{F78547DA-0124-4B6B-B25E-768784D53AF6}" dt="2022-06-30T20:49:01.612" v="338" actId="47"/>
        <pc:sldMkLst>
          <pc:docMk/>
          <pc:sldMk cId="3413043206" sldId="396"/>
        </pc:sldMkLst>
      </pc:sldChg>
      <pc:sldChg chg="addSp delSp modSp new del mod modClrScheme chgLayout modNotesTx">
        <pc:chgData name="Bob Heinemann" userId="2f06b177-d646-4aca-968e-b5dc5b6e5c99" providerId="ADAL" clId="{F78547DA-0124-4B6B-B25E-768784D53AF6}" dt="2022-07-13T18:52:32.614" v="1689" actId="47"/>
        <pc:sldMkLst>
          <pc:docMk/>
          <pc:sldMk cId="3641115685" sldId="396"/>
        </pc:sldMkLst>
        <pc:spChg chg="del mod ord">
          <ac:chgData name="Bob Heinemann" userId="2f06b177-d646-4aca-968e-b5dc5b6e5c99" providerId="ADAL" clId="{F78547DA-0124-4B6B-B25E-768784D53AF6}" dt="2022-07-12T18:44:36.733" v="485" actId="700"/>
          <ac:spMkLst>
            <pc:docMk/>
            <pc:sldMk cId="3641115685" sldId="396"/>
            <ac:spMk id="2" creationId="{2145BE7A-8BC5-6FE9-FA75-BD42977B2CC7}"/>
          </ac:spMkLst>
        </pc:spChg>
        <pc:spChg chg="mod ord">
          <ac:chgData name="Bob Heinemann" userId="2f06b177-d646-4aca-968e-b5dc5b6e5c99" providerId="ADAL" clId="{F78547DA-0124-4B6B-B25E-768784D53AF6}" dt="2022-07-12T18:44:36.733" v="485" actId="700"/>
          <ac:spMkLst>
            <pc:docMk/>
            <pc:sldMk cId="3641115685" sldId="396"/>
            <ac:spMk id="3" creationId="{886BE3C0-B6EA-5235-6ED5-0A85B95C1ED7}"/>
          </ac:spMkLst>
        </pc:spChg>
        <pc:spChg chg="add mod ord">
          <ac:chgData name="Bob Heinemann" userId="2f06b177-d646-4aca-968e-b5dc5b6e5c99" providerId="ADAL" clId="{F78547DA-0124-4B6B-B25E-768784D53AF6}" dt="2022-07-12T22:01:30.532" v="527" actId="20577"/>
          <ac:spMkLst>
            <pc:docMk/>
            <pc:sldMk cId="3641115685" sldId="396"/>
            <ac:spMk id="4" creationId="{02E03946-00F9-52C9-24B2-15DE02F0AB03}"/>
          </ac:spMkLst>
        </pc:spChg>
        <pc:spChg chg="add del mod ord">
          <ac:chgData name="Bob Heinemann" userId="2f06b177-d646-4aca-968e-b5dc5b6e5c99" providerId="ADAL" clId="{F78547DA-0124-4B6B-B25E-768784D53AF6}" dt="2022-07-12T22:07:50.131" v="540" actId="478"/>
          <ac:spMkLst>
            <pc:docMk/>
            <pc:sldMk cId="3641115685" sldId="396"/>
            <ac:spMk id="5" creationId="{13A1685F-9AD3-9745-1677-F6222F09DC24}"/>
          </ac:spMkLst>
        </pc:spChg>
        <pc:spChg chg="add mod">
          <ac:chgData name="Bob Heinemann" userId="2f06b177-d646-4aca-968e-b5dc5b6e5c99" providerId="ADAL" clId="{F78547DA-0124-4B6B-B25E-768784D53AF6}" dt="2022-07-12T22:23:59.463" v="865" actId="1076"/>
          <ac:spMkLst>
            <pc:docMk/>
            <pc:sldMk cId="3641115685" sldId="396"/>
            <ac:spMk id="8" creationId="{D0D24EE9-F048-0B7D-0633-01C404ADC874}"/>
          </ac:spMkLst>
        </pc:spChg>
        <pc:graphicFrameChg chg="add mod">
          <ac:chgData name="Bob Heinemann" userId="2f06b177-d646-4aca-968e-b5dc5b6e5c99" providerId="ADAL" clId="{F78547DA-0124-4B6B-B25E-768784D53AF6}" dt="2022-07-12T22:21:07.617" v="673" actId="14100"/>
          <ac:graphicFrameMkLst>
            <pc:docMk/>
            <pc:sldMk cId="3641115685" sldId="396"/>
            <ac:graphicFrameMk id="6" creationId="{7E301C62-C084-4E91-68EF-2B6A27603AA7}"/>
          </ac:graphicFrameMkLst>
        </pc:graphicFrameChg>
        <pc:graphicFrameChg chg="add mod">
          <ac:chgData name="Bob Heinemann" userId="2f06b177-d646-4aca-968e-b5dc5b6e5c99" providerId="ADAL" clId="{F78547DA-0124-4B6B-B25E-768784D53AF6}" dt="2022-07-12T22:21:33.582" v="695" actId="20577"/>
          <ac:graphicFrameMkLst>
            <pc:docMk/>
            <pc:sldMk cId="3641115685" sldId="396"/>
            <ac:graphicFrameMk id="7" creationId="{D922F685-F4FE-9D13-36B3-079830620DBF}"/>
          </ac:graphicFrameMkLst>
        </pc:graphicFrameChg>
      </pc:sldChg>
      <pc:sldChg chg="modSp new mod">
        <pc:chgData name="Bob Heinemann" userId="2f06b177-d646-4aca-968e-b5dc5b6e5c99" providerId="ADAL" clId="{F78547DA-0124-4B6B-B25E-768784D53AF6}" dt="2022-07-15T14:34:20.821" v="2712" actId="20577"/>
        <pc:sldMkLst>
          <pc:docMk/>
          <pc:sldMk cId="418624251" sldId="397"/>
        </pc:sldMkLst>
        <pc:spChg chg="mod">
          <ac:chgData name="Bob Heinemann" userId="2f06b177-d646-4aca-968e-b5dc5b6e5c99" providerId="ADAL" clId="{F78547DA-0124-4B6B-B25E-768784D53AF6}" dt="2022-07-13T18:54:12.056" v="1738" actId="20577"/>
          <ac:spMkLst>
            <pc:docMk/>
            <pc:sldMk cId="418624251" sldId="397"/>
            <ac:spMk id="2" creationId="{477349BE-4AA2-2C30-C596-3AEB29930C00}"/>
          </ac:spMkLst>
        </pc:spChg>
        <pc:spChg chg="mod">
          <ac:chgData name="Bob Heinemann" userId="2f06b177-d646-4aca-968e-b5dc5b6e5c99" providerId="ADAL" clId="{F78547DA-0124-4B6B-B25E-768784D53AF6}" dt="2022-07-15T14:34:20.821" v="2712" actId="20577"/>
          <ac:spMkLst>
            <pc:docMk/>
            <pc:sldMk cId="418624251" sldId="397"/>
            <ac:spMk id="3" creationId="{EF01CAF0-C53E-3B77-3DDE-9F90BEF68659}"/>
          </ac:spMkLst>
        </pc:spChg>
      </pc:sldChg>
      <pc:sldChg chg="addSp delSp modSp add mod ord modNotesTx">
        <pc:chgData name="Bob Heinemann" userId="2f06b177-d646-4aca-968e-b5dc5b6e5c99" providerId="ADAL" clId="{F78547DA-0124-4B6B-B25E-768784D53AF6}" dt="2022-07-13T18:49:11.043" v="1682"/>
        <pc:sldMkLst>
          <pc:docMk/>
          <pc:sldMk cId="3889463208" sldId="398"/>
        </pc:sldMkLst>
        <pc:spChg chg="mod">
          <ac:chgData name="Bob Heinemann" userId="2f06b177-d646-4aca-968e-b5dc5b6e5c99" providerId="ADAL" clId="{F78547DA-0124-4B6B-B25E-768784D53AF6}" dt="2022-07-13T18:48:42.592" v="1679" actId="20577"/>
          <ac:spMkLst>
            <pc:docMk/>
            <pc:sldMk cId="3889463208" sldId="398"/>
            <ac:spMk id="4" creationId="{02E03946-00F9-52C9-24B2-15DE02F0AB03}"/>
          </ac:spMkLst>
        </pc:spChg>
        <pc:spChg chg="mod">
          <ac:chgData name="Bob Heinemann" userId="2f06b177-d646-4aca-968e-b5dc5b6e5c99" providerId="ADAL" clId="{F78547DA-0124-4B6B-B25E-768784D53AF6}" dt="2022-07-13T17:27:23.449" v="1374" actId="20577"/>
          <ac:spMkLst>
            <pc:docMk/>
            <pc:sldMk cId="3889463208" sldId="398"/>
            <ac:spMk id="8" creationId="{D0D24EE9-F048-0B7D-0633-01C404ADC874}"/>
          </ac:spMkLst>
        </pc:spChg>
        <pc:spChg chg="add del">
          <ac:chgData name="Bob Heinemann" userId="2f06b177-d646-4aca-968e-b5dc5b6e5c99" providerId="ADAL" clId="{F78547DA-0124-4B6B-B25E-768784D53AF6}" dt="2022-07-13T18:46:38.639" v="1646" actId="22"/>
          <ac:spMkLst>
            <pc:docMk/>
            <pc:sldMk cId="3889463208" sldId="398"/>
            <ac:spMk id="11" creationId="{3C3DA473-E2CB-70DD-BAB1-33853A524EB1}"/>
          </ac:spMkLst>
        </pc:spChg>
        <pc:graphicFrameChg chg="del mod">
          <ac:chgData name="Bob Heinemann" userId="2f06b177-d646-4aca-968e-b5dc5b6e5c99" providerId="ADAL" clId="{F78547DA-0124-4B6B-B25E-768784D53AF6}" dt="2022-07-13T17:25:47.560" v="1303" actId="478"/>
          <ac:graphicFrameMkLst>
            <pc:docMk/>
            <pc:sldMk cId="3889463208" sldId="398"/>
            <ac:graphicFrameMk id="6" creationId="{7E301C62-C084-4E91-68EF-2B6A27603AA7}"/>
          </ac:graphicFrameMkLst>
        </pc:graphicFrameChg>
        <pc:graphicFrameChg chg="del">
          <ac:chgData name="Bob Heinemann" userId="2f06b177-d646-4aca-968e-b5dc5b6e5c99" providerId="ADAL" clId="{F78547DA-0124-4B6B-B25E-768784D53AF6}" dt="2022-07-13T14:06:46.332" v="869" actId="478"/>
          <ac:graphicFrameMkLst>
            <pc:docMk/>
            <pc:sldMk cId="3889463208" sldId="398"/>
            <ac:graphicFrameMk id="7" creationId="{D922F685-F4FE-9D13-36B3-079830620DBF}"/>
          </ac:graphicFrameMkLst>
        </pc:graphicFrameChg>
        <pc:graphicFrameChg chg="add del mod">
          <ac:chgData name="Bob Heinemann" userId="2f06b177-d646-4aca-968e-b5dc5b6e5c99" providerId="ADAL" clId="{F78547DA-0124-4B6B-B25E-768784D53AF6}" dt="2022-07-13T18:13:12.332" v="1564" actId="478"/>
          <ac:graphicFrameMkLst>
            <pc:docMk/>
            <pc:sldMk cId="3889463208" sldId="398"/>
            <ac:graphicFrameMk id="7" creationId="{F2DBAFB4-95B6-A8D5-76D0-54CC05F11596}"/>
          </ac:graphicFrameMkLst>
        </pc:graphicFrameChg>
        <pc:graphicFrameChg chg="add mod">
          <ac:chgData name="Bob Heinemann" userId="2f06b177-d646-4aca-968e-b5dc5b6e5c99" providerId="ADAL" clId="{F78547DA-0124-4B6B-B25E-768784D53AF6}" dt="2022-07-13T14:07:02.726" v="872"/>
          <ac:graphicFrameMkLst>
            <pc:docMk/>
            <pc:sldMk cId="3889463208" sldId="398"/>
            <ac:graphicFrameMk id="9" creationId="{78BEA05D-9F48-565A-DC2E-8EB0B015772E}"/>
          </ac:graphicFrameMkLst>
        </pc:graphicFrameChg>
        <pc:graphicFrameChg chg="add mod">
          <ac:chgData name="Bob Heinemann" userId="2f06b177-d646-4aca-968e-b5dc5b6e5c99" providerId="ADAL" clId="{F78547DA-0124-4B6B-B25E-768784D53AF6}" dt="2022-07-13T18:22:03.607" v="1606" actId="207"/>
          <ac:graphicFrameMkLst>
            <pc:docMk/>
            <pc:sldMk cId="3889463208" sldId="398"/>
            <ac:graphicFrameMk id="9" creationId="{B75B9010-3157-1C30-0F16-852A7508F05A}"/>
          </ac:graphicFrameMkLst>
        </pc:graphicFrameChg>
        <pc:graphicFrameChg chg="add mod">
          <ac:chgData name="Bob Heinemann" userId="2f06b177-d646-4aca-968e-b5dc5b6e5c99" providerId="ADAL" clId="{F78547DA-0124-4B6B-B25E-768784D53AF6}" dt="2022-07-13T18:21:56.978" v="1605" actId="207"/>
          <ac:graphicFrameMkLst>
            <pc:docMk/>
            <pc:sldMk cId="3889463208" sldId="398"/>
            <ac:graphicFrameMk id="10" creationId="{78BEA05D-9F48-565A-DC2E-8EB0B015772E}"/>
          </ac:graphicFrameMkLst>
        </pc:graphicFrameChg>
      </pc:sldChg>
      <pc:sldChg chg="addSp delSp modSp add mod ord">
        <pc:chgData name="Bob Heinemann" userId="2f06b177-d646-4aca-968e-b5dc5b6e5c99" providerId="ADAL" clId="{F78547DA-0124-4B6B-B25E-768784D53AF6}" dt="2022-07-13T18:49:11.043" v="1682"/>
        <pc:sldMkLst>
          <pc:docMk/>
          <pc:sldMk cId="2508186776" sldId="399"/>
        </pc:sldMkLst>
        <pc:spChg chg="mod">
          <ac:chgData name="Bob Heinemann" userId="2f06b177-d646-4aca-968e-b5dc5b6e5c99" providerId="ADAL" clId="{F78547DA-0124-4B6B-B25E-768784D53AF6}" dt="2022-07-13T18:45:59.579" v="1642" actId="20577"/>
          <ac:spMkLst>
            <pc:docMk/>
            <pc:sldMk cId="2508186776" sldId="399"/>
            <ac:spMk id="4" creationId="{02E03946-00F9-52C9-24B2-15DE02F0AB03}"/>
          </ac:spMkLst>
        </pc:spChg>
        <pc:graphicFrameChg chg="del mod">
          <ac:chgData name="Bob Heinemann" userId="2f06b177-d646-4aca-968e-b5dc5b6e5c99" providerId="ADAL" clId="{F78547DA-0124-4B6B-B25E-768784D53AF6}" dt="2022-07-13T17:18:00.019" v="1283" actId="478"/>
          <ac:graphicFrameMkLst>
            <pc:docMk/>
            <pc:sldMk cId="2508186776" sldId="399"/>
            <ac:graphicFrameMk id="6" creationId="{7E301C62-C084-4E91-68EF-2B6A27603AA7}"/>
          </ac:graphicFrameMkLst>
        </pc:graphicFrameChg>
        <pc:graphicFrameChg chg="add mod">
          <ac:chgData name="Bob Heinemann" userId="2f06b177-d646-4aca-968e-b5dc5b6e5c99" providerId="ADAL" clId="{F78547DA-0124-4B6B-B25E-768784D53AF6}" dt="2022-07-13T17:23:40.377" v="1297"/>
          <ac:graphicFrameMkLst>
            <pc:docMk/>
            <pc:sldMk cId="2508186776" sldId="399"/>
            <ac:graphicFrameMk id="7" creationId="{7E301C62-C084-4E91-68EF-2B6A27603AA7}"/>
          </ac:graphicFrameMkLst>
        </pc:graphicFrameChg>
        <pc:graphicFrameChg chg="add mod">
          <ac:chgData name="Bob Heinemann" userId="2f06b177-d646-4aca-968e-b5dc5b6e5c99" providerId="ADAL" clId="{F78547DA-0124-4B6B-B25E-768784D53AF6}" dt="2022-07-13T18:19:35.416" v="1596" actId="692"/>
          <ac:graphicFrameMkLst>
            <pc:docMk/>
            <pc:sldMk cId="2508186776" sldId="399"/>
            <ac:graphicFrameMk id="9" creationId="{0306659D-7C0C-7CBD-021D-BA797231CD0C}"/>
          </ac:graphicFrameMkLst>
        </pc:graphicFrameChg>
        <pc:graphicFrameChg chg="del">
          <ac:chgData name="Bob Heinemann" userId="2f06b177-d646-4aca-968e-b5dc5b6e5c99" providerId="ADAL" clId="{F78547DA-0124-4B6B-B25E-768784D53AF6}" dt="2022-07-13T17:05:08.050" v="1252" actId="478"/>
          <ac:graphicFrameMkLst>
            <pc:docMk/>
            <pc:sldMk cId="2508186776" sldId="399"/>
            <ac:graphicFrameMk id="10" creationId="{78BEA05D-9F48-565A-DC2E-8EB0B015772E}"/>
          </ac:graphicFrameMkLst>
        </pc:graphicFrameChg>
      </pc:sldChg>
      <pc:sldChg chg="addSp delSp modSp new del mod">
        <pc:chgData name="Bob Heinemann" userId="2f06b177-d646-4aca-968e-b5dc5b6e5c99" providerId="ADAL" clId="{F78547DA-0124-4B6B-B25E-768784D53AF6}" dt="2022-07-13T18:47:40.921" v="1659" actId="47"/>
        <pc:sldMkLst>
          <pc:docMk/>
          <pc:sldMk cId="1928724476" sldId="400"/>
        </pc:sldMkLst>
        <pc:spChg chg="mod">
          <ac:chgData name="Bob Heinemann" userId="2f06b177-d646-4aca-968e-b5dc5b6e5c99" providerId="ADAL" clId="{F78547DA-0124-4B6B-B25E-768784D53AF6}" dt="2022-07-13T17:28:15.726" v="1376"/>
          <ac:spMkLst>
            <pc:docMk/>
            <pc:sldMk cId="1928724476" sldId="400"/>
            <ac:spMk id="2" creationId="{FDB69FDD-5577-F02F-001C-744524E5E94B}"/>
          </ac:spMkLst>
        </pc:spChg>
        <pc:spChg chg="del">
          <ac:chgData name="Bob Heinemann" userId="2f06b177-d646-4aca-968e-b5dc5b6e5c99" providerId="ADAL" clId="{F78547DA-0124-4B6B-B25E-768784D53AF6}" dt="2022-07-13T17:38:12.827" v="1411" actId="478"/>
          <ac:spMkLst>
            <pc:docMk/>
            <pc:sldMk cId="1928724476" sldId="400"/>
            <ac:spMk id="3" creationId="{68C6F345-C0BC-B0EA-13F6-988A25DC907F}"/>
          </ac:spMkLst>
        </pc:spChg>
        <pc:graphicFrameChg chg="add mod">
          <ac:chgData name="Bob Heinemann" userId="2f06b177-d646-4aca-968e-b5dc5b6e5c99" providerId="ADAL" clId="{F78547DA-0124-4B6B-B25E-768784D53AF6}" dt="2022-07-13T17:38:06.250" v="1410"/>
          <ac:graphicFrameMkLst>
            <pc:docMk/>
            <pc:sldMk cId="1928724476" sldId="400"/>
            <ac:graphicFrameMk id="5" creationId="{B75B9010-3157-1C30-0F16-852A7508F05A}"/>
          </ac:graphicFrameMkLst>
        </pc:graphicFrameChg>
        <pc:graphicFrameChg chg="add mod">
          <ac:chgData name="Bob Heinemann" userId="2f06b177-d646-4aca-968e-b5dc5b6e5c99" providerId="ADAL" clId="{F78547DA-0124-4B6B-B25E-768784D53AF6}" dt="2022-07-13T17:53:00.141" v="1493" actId="14100"/>
          <ac:graphicFrameMkLst>
            <pc:docMk/>
            <pc:sldMk cId="1928724476" sldId="400"/>
            <ac:graphicFrameMk id="6" creationId="{B75B9010-3157-1C30-0F16-852A7508F05A}"/>
          </ac:graphicFrameMkLst>
        </pc:graphicFrameChg>
      </pc:sldChg>
      <pc:sldChg chg="addSp delSp modSp new mod">
        <pc:chgData name="Bob Heinemann" userId="2f06b177-d646-4aca-968e-b5dc5b6e5c99" providerId="ADAL" clId="{F78547DA-0124-4B6B-B25E-768784D53AF6}" dt="2022-07-13T18:46:14.058" v="1644" actId="6549"/>
        <pc:sldMkLst>
          <pc:docMk/>
          <pc:sldMk cId="4084761308" sldId="401"/>
        </pc:sldMkLst>
        <pc:spChg chg="mod">
          <ac:chgData name="Bob Heinemann" userId="2f06b177-d646-4aca-968e-b5dc5b6e5c99" providerId="ADAL" clId="{F78547DA-0124-4B6B-B25E-768784D53AF6}" dt="2022-07-13T18:46:14.058" v="1644" actId="6549"/>
          <ac:spMkLst>
            <pc:docMk/>
            <pc:sldMk cId="4084761308" sldId="401"/>
            <ac:spMk id="2" creationId="{23684B79-485E-F136-FA4C-E34E79526DA1}"/>
          </ac:spMkLst>
        </pc:spChg>
        <pc:spChg chg="del">
          <ac:chgData name="Bob Heinemann" userId="2f06b177-d646-4aca-968e-b5dc5b6e5c99" providerId="ADAL" clId="{F78547DA-0124-4B6B-B25E-768784D53AF6}" dt="2022-07-13T18:45:48.241" v="1630"/>
          <ac:spMkLst>
            <pc:docMk/>
            <pc:sldMk cId="4084761308" sldId="401"/>
            <ac:spMk id="3" creationId="{3F480929-DF83-98A1-0351-7271D1455FED}"/>
          </ac:spMkLst>
        </pc:spChg>
        <pc:picChg chg="add mod">
          <ac:chgData name="Bob Heinemann" userId="2f06b177-d646-4aca-968e-b5dc5b6e5c99" providerId="ADAL" clId="{F78547DA-0124-4B6B-B25E-768784D53AF6}" dt="2022-07-13T18:45:53.653" v="1631" actId="1076"/>
          <ac:picMkLst>
            <pc:docMk/>
            <pc:sldMk cId="4084761308" sldId="401"/>
            <ac:picMk id="5" creationId="{24C26397-204E-D887-B186-6E2DEE30E622}"/>
          </ac:picMkLst>
        </pc:picChg>
      </pc:sldChg>
      <pc:sldChg chg="addSp delSp modSp add del mod">
        <pc:chgData name="Bob Heinemann" userId="2f06b177-d646-4aca-968e-b5dc5b6e5c99" providerId="ADAL" clId="{F78547DA-0124-4B6B-B25E-768784D53AF6}" dt="2022-07-13T18:47:31.656" v="1658"/>
        <pc:sldMkLst>
          <pc:docMk/>
          <pc:sldMk cId="784606180" sldId="402"/>
        </pc:sldMkLst>
        <pc:graphicFrameChg chg="add del mod">
          <ac:chgData name="Bob Heinemann" userId="2f06b177-d646-4aca-968e-b5dc5b6e5c99" providerId="ADAL" clId="{F78547DA-0124-4B6B-B25E-768784D53AF6}" dt="2022-07-13T18:47:27.126" v="1656" actId="1076"/>
          <ac:graphicFrameMkLst>
            <pc:docMk/>
            <pc:sldMk cId="784606180" sldId="402"/>
            <ac:graphicFrameMk id="9" creationId="{B75B9010-3157-1C30-0F16-852A7508F05A}"/>
          </ac:graphicFrameMkLst>
        </pc:graphicFrameChg>
        <pc:graphicFrameChg chg="add del">
          <ac:chgData name="Bob Heinemann" userId="2f06b177-d646-4aca-968e-b5dc5b6e5c99" providerId="ADAL" clId="{F78547DA-0124-4B6B-B25E-768784D53AF6}" dt="2022-07-13T18:46:59.545" v="1651" actId="478"/>
          <ac:graphicFrameMkLst>
            <pc:docMk/>
            <pc:sldMk cId="784606180" sldId="402"/>
            <ac:graphicFrameMk id="10" creationId="{78BEA05D-9F48-565A-DC2E-8EB0B015772E}"/>
          </ac:graphicFrameMkLst>
        </pc:graphicFrameChg>
        <pc:picChg chg="add del">
          <ac:chgData name="Bob Heinemann" userId="2f06b177-d646-4aca-968e-b5dc5b6e5c99" providerId="ADAL" clId="{F78547DA-0124-4B6B-B25E-768784D53AF6}" dt="2022-07-13T18:46:58.740" v="1650"/>
          <ac:picMkLst>
            <pc:docMk/>
            <pc:sldMk cId="784606180" sldId="402"/>
            <ac:picMk id="2" creationId="{483CFDFD-5AE8-DD86-C49F-F94FABC6D99B}"/>
          </ac:picMkLst>
        </pc:picChg>
        <pc:picChg chg="add del mod">
          <ac:chgData name="Bob Heinemann" userId="2f06b177-d646-4aca-968e-b5dc5b6e5c99" providerId="ADAL" clId="{F78547DA-0124-4B6B-B25E-768784D53AF6}" dt="2022-07-13T18:47:28.234" v="1657"/>
          <ac:picMkLst>
            <pc:docMk/>
            <pc:sldMk cId="784606180" sldId="402"/>
            <ac:picMk id="5" creationId="{691A430E-A348-F8D6-CE36-3F2CBFD81659}"/>
          </ac:picMkLst>
        </pc:picChg>
      </pc:sldChg>
      <pc:sldChg chg="addSp delSp modSp new mod modNotesTx">
        <pc:chgData name="Bob Heinemann" userId="2f06b177-d646-4aca-968e-b5dc5b6e5c99" providerId="ADAL" clId="{F78547DA-0124-4B6B-B25E-768784D53AF6}" dt="2022-07-13T20:27:32.455" v="2322"/>
        <pc:sldMkLst>
          <pc:docMk/>
          <pc:sldMk cId="1705676787" sldId="402"/>
        </pc:sldMkLst>
        <pc:spChg chg="mod">
          <ac:chgData name="Bob Heinemann" userId="2f06b177-d646-4aca-968e-b5dc5b6e5c99" providerId="ADAL" clId="{F78547DA-0124-4B6B-B25E-768784D53AF6}" dt="2022-07-13T18:48:34.812" v="1668"/>
          <ac:spMkLst>
            <pc:docMk/>
            <pc:sldMk cId="1705676787" sldId="402"/>
            <ac:spMk id="2" creationId="{0AB86753-4470-4C67-355B-C5A41C3B9C11}"/>
          </ac:spMkLst>
        </pc:spChg>
        <pc:spChg chg="add del">
          <ac:chgData name="Bob Heinemann" userId="2f06b177-d646-4aca-968e-b5dc5b6e5c99" providerId="ADAL" clId="{F78547DA-0124-4B6B-B25E-768784D53AF6}" dt="2022-07-13T18:48:17.495" v="1663" actId="478"/>
          <ac:spMkLst>
            <pc:docMk/>
            <pc:sldMk cId="1705676787" sldId="402"/>
            <ac:spMk id="3" creationId="{C7E715B3-6B98-6D08-DBE3-EB38094810FD}"/>
          </ac:spMkLst>
        </pc:spChg>
        <pc:spChg chg="add mod">
          <ac:chgData name="Bob Heinemann" userId="2f06b177-d646-4aca-968e-b5dc5b6e5c99" providerId="ADAL" clId="{F78547DA-0124-4B6B-B25E-768784D53AF6}" dt="2022-07-13T18:48:54.777" v="1680"/>
          <ac:spMkLst>
            <pc:docMk/>
            <pc:sldMk cId="1705676787" sldId="402"/>
            <ac:spMk id="8" creationId="{C8BCF950-ECEA-FC05-DDE2-DB8E4153148E}"/>
          </ac:spMkLst>
        </pc:spChg>
        <pc:picChg chg="add del mod">
          <ac:chgData name="Bob Heinemann" userId="2f06b177-d646-4aca-968e-b5dc5b6e5c99" providerId="ADAL" clId="{F78547DA-0124-4B6B-B25E-768784D53AF6}" dt="2022-07-13T18:47:53.256" v="1662"/>
          <ac:picMkLst>
            <pc:docMk/>
            <pc:sldMk cId="1705676787" sldId="402"/>
            <ac:picMk id="5" creationId="{223A6F68-78AE-8963-6591-4CEA886B1D26}"/>
          </ac:picMkLst>
        </pc:picChg>
        <pc:picChg chg="add mod">
          <ac:chgData name="Bob Heinemann" userId="2f06b177-d646-4aca-968e-b5dc5b6e5c99" providerId="ADAL" clId="{F78547DA-0124-4B6B-B25E-768784D53AF6}" dt="2022-07-13T18:48:26.562" v="1667" actId="1076"/>
          <ac:picMkLst>
            <pc:docMk/>
            <pc:sldMk cId="1705676787" sldId="402"/>
            <ac:picMk id="7" creationId="{703F6033-EC40-BD04-8035-529507267A29}"/>
          </ac:picMkLst>
        </pc:picChg>
      </pc:sldChg>
      <pc:sldChg chg="modSp add mod">
        <pc:chgData name="Bob Heinemann" userId="2f06b177-d646-4aca-968e-b5dc5b6e5c99" providerId="ADAL" clId="{F78547DA-0124-4B6B-B25E-768784D53AF6}" dt="2022-07-14T20:03:51.614" v="2398" actId="20577"/>
        <pc:sldMkLst>
          <pc:docMk/>
          <pc:sldMk cId="1402990507" sldId="403"/>
        </pc:sldMkLst>
        <pc:spChg chg="mod">
          <ac:chgData name="Bob Heinemann" userId="2f06b177-d646-4aca-968e-b5dc5b6e5c99" providerId="ADAL" clId="{F78547DA-0124-4B6B-B25E-768784D53AF6}" dt="2022-07-14T20:03:51.614" v="2398" actId="20577"/>
          <ac:spMkLst>
            <pc:docMk/>
            <pc:sldMk cId="1402990507" sldId="403"/>
            <ac:spMk id="7" creationId="{4BA58CDD-EAB3-D5DB-68DC-F1AD8B799535}"/>
          </ac:spMkLst>
        </pc:spChg>
      </pc:sldChg>
      <pc:sldChg chg="modSp add mod">
        <pc:chgData name="Bob Heinemann" userId="2f06b177-d646-4aca-968e-b5dc5b6e5c99" providerId="ADAL" clId="{F78547DA-0124-4B6B-B25E-768784D53AF6}" dt="2022-07-14T20:03:39.581" v="2389" actId="27636"/>
        <pc:sldMkLst>
          <pc:docMk/>
          <pc:sldMk cId="3600724503" sldId="404"/>
        </pc:sldMkLst>
        <pc:spChg chg="mod">
          <ac:chgData name="Bob Heinemann" userId="2f06b177-d646-4aca-968e-b5dc5b6e5c99" providerId="ADAL" clId="{F78547DA-0124-4B6B-B25E-768784D53AF6}" dt="2022-07-14T20:03:39.581" v="2389" actId="27636"/>
          <ac:spMkLst>
            <pc:docMk/>
            <pc:sldMk cId="3600724503" sldId="404"/>
            <ac:spMk id="3" creationId="{DC8D96C5-2719-4BFC-A838-A0634F6BEFC8}"/>
          </ac:spMkLst>
        </pc:spChg>
      </pc:sldChg>
      <pc:sldChg chg="add">
        <pc:chgData name="Bob Heinemann" userId="2f06b177-d646-4aca-968e-b5dc5b6e5c99" providerId="ADAL" clId="{F78547DA-0124-4B6B-B25E-768784D53AF6}" dt="2022-07-14T20:03:39.488" v="2388"/>
        <pc:sldMkLst>
          <pc:docMk/>
          <pc:sldMk cId="2152372621" sldId="405"/>
        </pc:sldMkLst>
      </pc:sldChg>
      <pc:sldChg chg="modSp new mod">
        <pc:chgData name="Bob Heinemann" userId="2f06b177-d646-4aca-968e-b5dc5b6e5c99" providerId="ADAL" clId="{F78547DA-0124-4B6B-B25E-768784D53AF6}" dt="2022-07-15T13:40:49.195" v="2683" actId="20577"/>
        <pc:sldMkLst>
          <pc:docMk/>
          <pc:sldMk cId="3452536938" sldId="406"/>
        </pc:sldMkLst>
        <pc:spChg chg="mod">
          <ac:chgData name="Bob Heinemann" userId="2f06b177-d646-4aca-968e-b5dc5b6e5c99" providerId="ADAL" clId="{F78547DA-0124-4B6B-B25E-768784D53AF6}" dt="2022-07-15T13:23:29.998" v="2467" actId="20577"/>
          <ac:spMkLst>
            <pc:docMk/>
            <pc:sldMk cId="3452536938" sldId="406"/>
            <ac:spMk id="2" creationId="{9F91D8C3-44CE-D3FA-DF5D-3CC1AEB18B37}"/>
          </ac:spMkLst>
        </pc:spChg>
        <pc:spChg chg="mod">
          <ac:chgData name="Bob Heinemann" userId="2f06b177-d646-4aca-968e-b5dc5b6e5c99" providerId="ADAL" clId="{F78547DA-0124-4B6B-B25E-768784D53AF6}" dt="2022-07-15T13:40:49.195" v="2683" actId="20577"/>
          <ac:spMkLst>
            <pc:docMk/>
            <pc:sldMk cId="3452536938" sldId="406"/>
            <ac:spMk id="3" creationId="{D1A6470C-428A-C62D-D26E-CCF837BFE5E2}"/>
          </ac:spMkLst>
        </pc:spChg>
      </pc:sldChg>
      <pc:sldMasterChg chg="del delSldLayout">
        <pc:chgData name="Bob Heinemann" userId="2f06b177-d646-4aca-968e-b5dc5b6e5c99" providerId="ADAL" clId="{F78547DA-0124-4B6B-B25E-768784D53AF6}" dt="2022-07-11T15:40:44.873" v="424" actId="47"/>
        <pc:sldMasterMkLst>
          <pc:docMk/>
          <pc:sldMasterMk cId="3710851630" sldId="2147483730"/>
        </pc:sldMasterMkLst>
        <pc:sldLayoutChg chg="del">
          <pc:chgData name="Bob Heinemann" userId="2f06b177-d646-4aca-968e-b5dc5b6e5c99" providerId="ADAL" clId="{F78547DA-0124-4B6B-B25E-768784D53AF6}" dt="2022-07-11T15:40:44.873" v="424" actId="47"/>
          <pc:sldLayoutMkLst>
            <pc:docMk/>
            <pc:sldMasterMk cId="3710851630" sldId="2147483730"/>
            <pc:sldLayoutMk cId="1189539296" sldId="2147483731"/>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3165231860" sldId="2147483732"/>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4053121600" sldId="2147483733"/>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3361738304" sldId="2147483734"/>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425671355" sldId="2147483735"/>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696328876" sldId="2147483736"/>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4008648348" sldId="2147483737"/>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199991448" sldId="2147483738"/>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556375434" sldId="2147483739"/>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66919050" sldId="2147483740"/>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788983372" sldId="2147483741"/>
          </pc:sldLayoutMkLst>
        </pc:sldLayoutChg>
      </pc:sldMasterChg>
    </pc:docChg>
  </pc:docChgLst>
  <pc:docChgLst>
    <pc:chgData name="Alec J Summers" userId="S::asummers@mitre.org::d9c4246f-ffa8-4c52-a253-9dc5efe19efc" providerId="AD" clId="Web-{AD55E137-5101-4850-A538-9096233DB3E5}"/>
    <pc:docChg chg="modSld">
      <pc:chgData name="Alec J Summers" userId="S::asummers@mitre.org::d9c4246f-ffa8-4c52-a253-9dc5efe19efc" providerId="AD" clId="Web-{AD55E137-5101-4850-A538-9096233DB3E5}" dt="2022-08-04T16:30:07.833" v="30" actId="20577"/>
      <pc:docMkLst>
        <pc:docMk/>
      </pc:docMkLst>
      <pc:sldChg chg="modSp">
        <pc:chgData name="Alec J Summers" userId="S::asummers@mitre.org::d9c4246f-ffa8-4c52-a253-9dc5efe19efc" providerId="AD" clId="Web-{AD55E137-5101-4850-A538-9096233DB3E5}" dt="2022-08-04T16:30:07.833" v="30" actId="20577"/>
        <pc:sldMkLst>
          <pc:docMk/>
          <pc:sldMk cId="3653772144" sldId="422"/>
        </pc:sldMkLst>
        <pc:spChg chg="mod">
          <ac:chgData name="Alec J Summers" userId="S::asummers@mitre.org::d9c4246f-ffa8-4c52-a253-9dc5efe19efc" providerId="AD" clId="Web-{AD55E137-5101-4850-A538-9096233DB3E5}" dt="2022-08-04T16:29:49.536" v="3" actId="20577"/>
          <ac:spMkLst>
            <pc:docMk/>
            <pc:sldMk cId="3653772144" sldId="422"/>
            <ac:spMk id="2" creationId="{B4EDD059-7837-CBD1-4AAC-237D9429AD6D}"/>
          </ac:spMkLst>
        </pc:spChg>
        <pc:spChg chg="mod">
          <ac:chgData name="Alec J Summers" userId="S::asummers@mitre.org::d9c4246f-ffa8-4c52-a253-9dc5efe19efc" providerId="AD" clId="Web-{AD55E137-5101-4850-A538-9096233DB3E5}" dt="2022-08-04T16:30:07.833" v="30" actId="20577"/>
          <ac:spMkLst>
            <pc:docMk/>
            <pc:sldMk cId="3653772144" sldId="422"/>
            <ac:spMk id="3" creationId="{E5A82118-E91F-A8F5-4941-E42F644D0A32}"/>
          </ac:spMkLst>
        </pc:spChg>
      </pc:sldChg>
    </pc:docChg>
  </pc:docChgLst>
  <pc:docChgLst>
    <pc:chgData name="Alec J Summers" userId="S::asummers@mitre.org::d9c4246f-ffa8-4c52-a253-9dc5efe19efc" providerId="AD" clId="Web-{6E79C3F1-BF64-4320-8486-6430A6943D9A}"/>
    <pc:docChg chg="mod modSld">
      <pc:chgData name="Alec J Summers" userId="S::asummers@mitre.org::d9c4246f-ffa8-4c52-a253-9dc5efe19efc" providerId="AD" clId="Web-{6E79C3F1-BF64-4320-8486-6430A6943D9A}" dt="2022-08-05T12:47:44.825" v="9"/>
      <pc:docMkLst>
        <pc:docMk/>
      </pc:docMkLst>
      <pc:sldChg chg="modSp">
        <pc:chgData name="Alec J Summers" userId="S::asummers@mitre.org::d9c4246f-ffa8-4c52-a253-9dc5efe19efc" providerId="AD" clId="Web-{6E79C3F1-BF64-4320-8486-6430A6943D9A}" dt="2022-08-05T12:38:06.649" v="7" actId="20577"/>
        <pc:sldMkLst>
          <pc:docMk/>
          <pc:sldMk cId="3452536938" sldId="406"/>
        </pc:sldMkLst>
        <pc:spChg chg="mod">
          <ac:chgData name="Alec J Summers" userId="S::asummers@mitre.org::d9c4246f-ffa8-4c52-a253-9dc5efe19efc" providerId="AD" clId="Web-{6E79C3F1-BF64-4320-8486-6430A6943D9A}" dt="2022-08-05T12:38:06.649" v="7" actId="20577"/>
          <ac:spMkLst>
            <pc:docMk/>
            <pc:sldMk cId="3452536938" sldId="406"/>
            <ac:spMk id="3" creationId="{D1A6470C-428A-C62D-D26E-CCF837BFE5E2}"/>
          </ac:spMkLst>
        </pc:spChg>
      </pc:sldChg>
      <pc:sldChg chg="modCm">
        <pc:chgData name="Alec J Summers" userId="S::asummers@mitre.org::d9c4246f-ffa8-4c52-a253-9dc5efe19efc" providerId="AD" clId="Web-{6E79C3F1-BF64-4320-8486-6430A6943D9A}" dt="2022-08-05T12:47:44.825" v="9"/>
        <pc:sldMkLst>
          <pc:docMk/>
          <pc:sldMk cId="2328176359" sldId="425"/>
        </pc:sldMkLst>
      </pc:sldChg>
    </pc:docChg>
  </pc:docChgLst>
  <pc:docChgLst>
    <pc:chgData name="Gananand G Kini" userId="S::gkini@mitre.org::7e704cb4-ceca-45b4-9649-11f664136731" providerId="AD" clId="Web-{465E3693-2A4B-4E90-BBA5-824158FA0508}"/>
    <pc:docChg chg="modSld">
      <pc:chgData name="Gananand G Kini" userId="S::gkini@mitre.org::7e704cb4-ceca-45b4-9649-11f664136731" providerId="AD" clId="Web-{465E3693-2A4B-4E90-BBA5-824158FA0508}" dt="2022-03-17T21:09:31.249" v="159" actId="20577"/>
      <pc:docMkLst>
        <pc:docMk/>
      </pc:docMkLst>
      <pc:sldChg chg="modSp">
        <pc:chgData name="Gananand G Kini" userId="S::gkini@mitre.org::7e704cb4-ceca-45b4-9649-11f664136731" providerId="AD" clId="Web-{465E3693-2A4B-4E90-BBA5-824158FA0508}" dt="2022-03-17T21:09:22.015" v="155" actId="20577"/>
        <pc:sldMkLst>
          <pc:docMk/>
          <pc:sldMk cId="2589333168" sldId="335"/>
        </pc:sldMkLst>
        <pc:spChg chg="mod">
          <ac:chgData name="Gananand G Kini" userId="S::gkini@mitre.org::7e704cb4-ceca-45b4-9649-11f664136731" providerId="AD" clId="Web-{465E3693-2A4B-4E90-BBA5-824158FA0508}" dt="2022-03-17T21:09:22.015" v="155" actId="20577"/>
          <ac:spMkLst>
            <pc:docMk/>
            <pc:sldMk cId="2589333168" sldId="335"/>
            <ac:spMk id="3" creationId="{4C6C4497-B7DE-4E7D-B177-8C268CFC1B4E}"/>
          </ac:spMkLst>
        </pc:spChg>
      </pc:sldChg>
      <pc:sldChg chg="modSp">
        <pc:chgData name="Gananand G Kini" userId="S::gkini@mitre.org::7e704cb4-ceca-45b4-9649-11f664136731" providerId="AD" clId="Web-{465E3693-2A4B-4E90-BBA5-824158FA0508}" dt="2022-03-17T21:09:31.249" v="159" actId="20577"/>
        <pc:sldMkLst>
          <pc:docMk/>
          <pc:sldMk cId="993464899" sldId="336"/>
        </pc:sldMkLst>
        <pc:spChg chg="mod">
          <ac:chgData name="Gananand G Kini" userId="S::gkini@mitre.org::7e704cb4-ceca-45b4-9649-11f664136731" providerId="AD" clId="Web-{465E3693-2A4B-4E90-BBA5-824158FA0508}" dt="2022-03-17T21:09:31.249" v="159" actId="20577"/>
          <ac:spMkLst>
            <pc:docMk/>
            <pc:sldMk cId="993464899" sldId="336"/>
            <ac:spMk id="3" creationId="{F4560989-1D7A-4725-966B-B7D121B7039A}"/>
          </ac:spMkLst>
        </pc:spChg>
      </pc:sldChg>
    </pc:docChg>
  </pc:docChgLst>
  <pc:docChgLst>
    <pc:chgData name="Steven M Christey" userId="S::coley@mitre.org::f24da668-4c1f-41c0-850e-113e2bdf78cf" providerId="AD" clId="Web-{85F5530F-1F53-14AD-D1F5-2B9B91C4D2EC}"/>
    <pc:docChg chg="modSld">
      <pc:chgData name="Steven M Christey" userId="S::coley@mitre.org::f24da668-4c1f-41c0-850e-113e2bdf78cf" providerId="AD" clId="Web-{85F5530F-1F53-14AD-D1F5-2B9B91C4D2EC}" dt="2022-07-15T15:29:30.058" v="2" actId="20577"/>
      <pc:docMkLst>
        <pc:docMk/>
      </pc:docMkLst>
      <pc:sldChg chg="modSp">
        <pc:chgData name="Steven M Christey" userId="S::coley@mitre.org::f24da668-4c1f-41c0-850e-113e2bdf78cf" providerId="AD" clId="Web-{85F5530F-1F53-14AD-D1F5-2B9B91C4D2EC}" dt="2022-07-15T15:29:30.058" v="2" actId="20577"/>
        <pc:sldMkLst>
          <pc:docMk/>
          <pc:sldMk cId="2623002088" sldId="257"/>
        </pc:sldMkLst>
        <pc:spChg chg="mod">
          <ac:chgData name="Steven M Christey" userId="S::coley@mitre.org::f24da668-4c1f-41c0-850e-113e2bdf78cf" providerId="AD" clId="Web-{85F5530F-1F53-14AD-D1F5-2B9B91C4D2EC}" dt="2022-07-15T15:29:30.058" v="2" actId="20577"/>
          <ac:spMkLst>
            <pc:docMk/>
            <pc:sldMk cId="2623002088" sldId="257"/>
            <ac:spMk id="6" creationId="{4E495207-35DE-46E2-B7DB-F31265C44A28}"/>
          </ac:spMkLst>
        </pc:spChg>
      </pc:sldChg>
    </pc:docChg>
  </pc:docChgLst>
  <pc:docChgLst>
    <pc:chgData name="Alec J Summers" userId="S::asummers@mitre.org::d9c4246f-ffa8-4c52-a253-9dc5efe19efc" providerId="AD" clId="Web-{FBF471FA-5246-4856-802F-CC529A3021EC}"/>
    <pc:docChg chg="addSld delSld modSld">
      <pc:chgData name="Alec J Summers" userId="S::asummers@mitre.org::d9c4246f-ffa8-4c52-a253-9dc5efe19efc" providerId="AD" clId="Web-{FBF471FA-5246-4856-802F-CC529A3021EC}" dt="2022-08-04T15:49:02.145" v="28" actId="20577"/>
      <pc:docMkLst>
        <pc:docMk/>
      </pc:docMkLst>
      <pc:sldChg chg="new">
        <pc:chgData name="Alec J Summers" userId="S::asummers@mitre.org::d9c4246f-ffa8-4c52-a253-9dc5efe19efc" providerId="AD" clId="Web-{FBF471FA-5246-4856-802F-CC529A3021EC}" dt="2022-08-04T15:47:34.473" v="0"/>
        <pc:sldMkLst>
          <pc:docMk/>
          <pc:sldMk cId="3653772144" sldId="422"/>
        </pc:sldMkLst>
      </pc:sldChg>
      <pc:sldChg chg="modSp add replId">
        <pc:chgData name="Alec J Summers" userId="S::asummers@mitre.org::d9c4246f-ffa8-4c52-a253-9dc5efe19efc" providerId="AD" clId="Web-{FBF471FA-5246-4856-802F-CC529A3021EC}" dt="2022-08-04T15:49:02.145" v="28" actId="20577"/>
        <pc:sldMkLst>
          <pc:docMk/>
          <pc:sldMk cId="86017620" sldId="423"/>
        </pc:sldMkLst>
        <pc:spChg chg="mod">
          <ac:chgData name="Alec J Summers" userId="S::asummers@mitre.org::d9c4246f-ffa8-4c52-a253-9dc5efe19efc" providerId="AD" clId="Web-{FBF471FA-5246-4856-802F-CC529A3021EC}" dt="2022-08-04T15:49:02.145" v="28" actId="20577"/>
          <ac:spMkLst>
            <pc:docMk/>
            <pc:sldMk cId="86017620" sldId="423"/>
            <ac:spMk id="7" creationId="{4BA58CDD-EAB3-D5DB-68DC-F1AD8B799535}"/>
          </ac:spMkLst>
        </pc:spChg>
      </pc:sldChg>
      <pc:sldChg chg="new del">
        <pc:chgData name="Alec J Summers" userId="S::asummers@mitre.org::d9c4246f-ffa8-4c52-a253-9dc5efe19efc" providerId="AD" clId="Web-{FBF471FA-5246-4856-802F-CC529A3021EC}" dt="2022-08-04T15:48:08.145" v="4"/>
        <pc:sldMkLst>
          <pc:docMk/>
          <pc:sldMk cId="2919663637" sldId="423"/>
        </pc:sldMkLst>
      </pc:sldChg>
      <pc:sldChg chg="new del">
        <pc:chgData name="Alec J Summers" userId="S::asummers@mitre.org::d9c4246f-ffa8-4c52-a253-9dc5efe19efc" providerId="AD" clId="Web-{FBF471FA-5246-4856-802F-CC529A3021EC}" dt="2022-08-04T15:47:48.832" v="2"/>
        <pc:sldMkLst>
          <pc:docMk/>
          <pc:sldMk cId="3238860049" sldId="423"/>
        </pc:sldMkLst>
      </pc:sldChg>
    </pc:docChg>
  </pc:docChgLst>
  <pc:docChgLst>
    <pc:chgData name="Bob Heinemann" userId="S::rheinemann@mitre.org::2f06b177-d646-4aca-968e-b5dc5b6e5c99" providerId="AD" clId="Web-{EBAFCE72-B516-4C2B-8CE6-0AD513145DB5}"/>
    <pc:docChg chg="modSld">
      <pc:chgData name="Bob Heinemann" userId="S::rheinemann@mitre.org::2f06b177-d646-4aca-968e-b5dc5b6e5c99" providerId="AD" clId="Web-{EBAFCE72-B516-4C2B-8CE6-0AD513145DB5}" dt="2022-07-14T19:22:54.039" v="1" actId="20577"/>
      <pc:docMkLst>
        <pc:docMk/>
      </pc:docMkLst>
      <pc:sldChg chg="modSp">
        <pc:chgData name="Bob Heinemann" userId="S::rheinemann@mitre.org::2f06b177-d646-4aca-968e-b5dc5b6e5c99" providerId="AD" clId="Web-{EBAFCE72-B516-4C2B-8CE6-0AD513145DB5}" dt="2022-07-14T19:22:54.039" v="1" actId="20577"/>
        <pc:sldMkLst>
          <pc:docMk/>
          <pc:sldMk cId="1705676787" sldId="402"/>
        </pc:sldMkLst>
        <pc:spChg chg="mod">
          <ac:chgData name="Bob Heinemann" userId="S::rheinemann@mitre.org::2f06b177-d646-4aca-968e-b5dc5b6e5c99" providerId="AD" clId="Web-{EBAFCE72-B516-4C2B-8CE6-0AD513145DB5}" dt="2022-07-14T19:22:54.039" v="1" actId="20577"/>
          <ac:spMkLst>
            <pc:docMk/>
            <pc:sldMk cId="1705676787" sldId="402"/>
            <ac:spMk id="8" creationId="{C8BCF950-ECEA-FC05-DDE2-DB8E4153148E}"/>
          </ac:spMkLst>
        </pc:spChg>
      </pc:sldChg>
    </pc:docChg>
  </pc:docChgLst>
  <pc:docChgLst>
    <pc:chgData name="Gananand G Kini" userId="7e704cb4-ceca-45b4-9649-11f664136731" providerId="ADAL" clId="{BE2C0701-9600-E745-A541-66601ADABCDC}"/>
    <pc:docChg chg="undo custSel addSld delSld modSld sldOrd modMainMaster">
      <pc:chgData name="Gananand G Kini" userId="7e704cb4-ceca-45b4-9649-11f664136731" providerId="ADAL" clId="{BE2C0701-9600-E745-A541-66601ADABCDC}" dt="2022-05-13T16:26:25.097" v="835" actId="20577"/>
      <pc:docMkLst>
        <pc:docMk/>
      </pc:docMkLst>
      <pc:sldChg chg="modSp mod">
        <pc:chgData name="Gananand G Kini" userId="7e704cb4-ceca-45b4-9649-11f664136731" providerId="ADAL" clId="{BE2C0701-9600-E745-A541-66601ADABCDC}" dt="2022-05-13T16:26:25.097" v="835" actId="20577"/>
        <pc:sldMkLst>
          <pc:docMk/>
          <pc:sldMk cId="419829132" sldId="259"/>
        </pc:sldMkLst>
        <pc:spChg chg="mod">
          <ac:chgData name="Gananand G Kini" userId="7e704cb4-ceca-45b4-9649-11f664136731" providerId="ADAL" clId="{BE2C0701-9600-E745-A541-66601ADABCDC}" dt="2022-05-13T16:26:25.097" v="835" actId="20577"/>
          <ac:spMkLst>
            <pc:docMk/>
            <pc:sldMk cId="419829132" sldId="259"/>
            <ac:spMk id="3" creationId="{82D362E5-07C7-4CAA-BC75-79276F7A517C}"/>
          </ac:spMkLst>
        </pc:spChg>
      </pc:sldChg>
      <pc:sldChg chg="modSp mod">
        <pc:chgData name="Gananand G Kini" userId="7e704cb4-ceca-45b4-9649-11f664136731" providerId="ADAL" clId="{BE2C0701-9600-E745-A541-66601ADABCDC}" dt="2022-05-13T14:21:59.057" v="780" actId="20577"/>
        <pc:sldMkLst>
          <pc:docMk/>
          <pc:sldMk cId="604466117" sldId="271"/>
        </pc:sldMkLst>
        <pc:spChg chg="mod">
          <ac:chgData name="Gananand G Kini" userId="7e704cb4-ceca-45b4-9649-11f664136731" providerId="ADAL" clId="{BE2C0701-9600-E745-A541-66601ADABCDC}" dt="2022-05-13T14:21:59.057" v="780" actId="20577"/>
          <ac:spMkLst>
            <pc:docMk/>
            <pc:sldMk cId="604466117" sldId="271"/>
            <ac:spMk id="2" creationId="{EBDCA74A-3141-9B4D-BB33-D320F37C039C}"/>
          </ac:spMkLst>
        </pc:spChg>
      </pc:sldChg>
      <pc:sldChg chg="del">
        <pc:chgData name="Gananand G Kini" userId="7e704cb4-ceca-45b4-9649-11f664136731" providerId="ADAL" clId="{BE2C0701-9600-E745-A541-66601ADABCDC}" dt="2022-05-13T14:19:57.675" v="641" actId="2696"/>
        <pc:sldMkLst>
          <pc:docMk/>
          <pc:sldMk cId="756396152" sldId="332"/>
        </pc:sldMkLst>
      </pc:sldChg>
      <pc:sldChg chg="modSp mod">
        <pc:chgData name="Gananand G Kini" userId="7e704cb4-ceca-45b4-9649-11f664136731" providerId="ADAL" clId="{BE2C0701-9600-E745-A541-66601ADABCDC}" dt="2022-05-12T19:12:25.720" v="320" actId="20577"/>
        <pc:sldMkLst>
          <pc:docMk/>
          <pc:sldMk cId="2878771369" sldId="337"/>
        </pc:sldMkLst>
        <pc:spChg chg="mod">
          <ac:chgData name="Gananand G Kini" userId="7e704cb4-ceca-45b4-9649-11f664136731" providerId="ADAL" clId="{BE2C0701-9600-E745-A541-66601ADABCDC}" dt="2022-05-12T19:12:25.720" v="320" actId="20577"/>
          <ac:spMkLst>
            <pc:docMk/>
            <pc:sldMk cId="2878771369" sldId="337"/>
            <ac:spMk id="3" creationId="{2DC901B9-6E8B-48EA-8D7F-A4D25C3199EC}"/>
          </ac:spMkLst>
        </pc:spChg>
      </pc:sldChg>
      <pc:sldChg chg="del">
        <pc:chgData name="Gananand G Kini" userId="7e704cb4-ceca-45b4-9649-11f664136731" providerId="ADAL" clId="{BE2C0701-9600-E745-A541-66601ADABCDC}" dt="2022-05-10T16:33:55.491" v="6" actId="2696"/>
        <pc:sldMkLst>
          <pc:docMk/>
          <pc:sldMk cId="1097419256" sldId="349"/>
        </pc:sldMkLst>
      </pc:sldChg>
      <pc:sldChg chg="del">
        <pc:chgData name="Gananand G Kini" userId="7e704cb4-ceca-45b4-9649-11f664136731" providerId="ADAL" clId="{BE2C0701-9600-E745-A541-66601ADABCDC}" dt="2022-05-13T14:18:46.908" v="579" actId="2696"/>
        <pc:sldMkLst>
          <pc:docMk/>
          <pc:sldMk cId="4130587258" sldId="350"/>
        </pc:sldMkLst>
      </pc:sldChg>
      <pc:sldChg chg="del">
        <pc:chgData name="Gananand G Kini" userId="7e704cb4-ceca-45b4-9649-11f664136731" providerId="ADAL" clId="{BE2C0701-9600-E745-A541-66601ADABCDC}" dt="2022-05-13T14:18:56.942" v="581" actId="2696"/>
        <pc:sldMkLst>
          <pc:docMk/>
          <pc:sldMk cId="2604669011" sldId="354"/>
        </pc:sldMkLst>
      </pc:sldChg>
      <pc:sldChg chg="modSp add del mod">
        <pc:chgData name="Gananand G Kini" userId="7e704cb4-ceca-45b4-9649-11f664136731" providerId="ADAL" clId="{BE2C0701-9600-E745-A541-66601ADABCDC}" dt="2022-05-13T14:21:06.091" v="717" actId="2696"/>
        <pc:sldMkLst>
          <pc:docMk/>
          <pc:sldMk cId="2980601682" sldId="356"/>
        </pc:sldMkLst>
        <pc:spChg chg="mod">
          <ac:chgData name="Gananand G Kini" userId="7e704cb4-ceca-45b4-9649-11f664136731" providerId="ADAL" clId="{BE2C0701-9600-E745-A541-66601ADABCDC}" dt="2022-05-10T17:11:05.452" v="56" actId="20577"/>
          <ac:spMkLst>
            <pc:docMk/>
            <pc:sldMk cId="2980601682" sldId="356"/>
            <ac:spMk id="3" creationId="{C6214ED3-1C88-2643-9C77-37FE7651FC39}"/>
          </ac:spMkLst>
        </pc:spChg>
      </pc:sldChg>
      <pc:sldChg chg="modSp new mod">
        <pc:chgData name="Gananand G Kini" userId="7e704cb4-ceca-45b4-9649-11f664136731" providerId="ADAL" clId="{BE2C0701-9600-E745-A541-66601ADABCDC}" dt="2022-05-10T17:11:18.422" v="74" actId="13926"/>
        <pc:sldMkLst>
          <pc:docMk/>
          <pc:sldMk cId="1861831859" sldId="357"/>
        </pc:sldMkLst>
        <pc:spChg chg="mod">
          <ac:chgData name="Gananand G Kini" userId="7e704cb4-ceca-45b4-9649-11f664136731" providerId="ADAL" clId="{BE2C0701-9600-E745-A541-66601ADABCDC}" dt="2022-05-10T17:11:18.422" v="74" actId="13926"/>
          <ac:spMkLst>
            <pc:docMk/>
            <pc:sldMk cId="1861831859" sldId="357"/>
            <ac:spMk id="2" creationId="{C3BDA34B-D501-5DBB-480E-2F82B0925F4D}"/>
          </ac:spMkLst>
        </pc:spChg>
      </pc:sldChg>
      <pc:sldChg chg="modSp new mod">
        <pc:chgData name="Gananand G Kini" userId="7e704cb4-ceca-45b4-9649-11f664136731" providerId="ADAL" clId="{BE2C0701-9600-E745-A541-66601ADABCDC}" dt="2022-05-13T14:22:40.645" v="804" actId="13926"/>
        <pc:sldMkLst>
          <pc:docMk/>
          <pc:sldMk cId="952048408" sldId="358"/>
        </pc:sldMkLst>
        <pc:spChg chg="mod">
          <ac:chgData name="Gananand G Kini" userId="7e704cb4-ceca-45b4-9649-11f664136731" providerId="ADAL" clId="{BE2C0701-9600-E745-A541-66601ADABCDC}" dt="2022-05-13T14:22:40.645" v="804" actId="13926"/>
          <ac:spMkLst>
            <pc:docMk/>
            <pc:sldMk cId="952048408" sldId="358"/>
            <ac:spMk id="2" creationId="{9FC9592C-F56D-A53A-71AB-2A14964651DD}"/>
          </ac:spMkLst>
        </pc:spChg>
      </pc:sldChg>
      <pc:sldChg chg="modSp add del mod">
        <pc:chgData name="Gananand G Kini" userId="7e704cb4-ceca-45b4-9649-11f664136731" providerId="ADAL" clId="{BE2C0701-9600-E745-A541-66601ADABCDC}" dt="2022-05-13T14:21:51.746" v="773" actId="2696"/>
        <pc:sldMkLst>
          <pc:docMk/>
          <pc:sldMk cId="530878898" sldId="359"/>
        </pc:sldMkLst>
        <pc:spChg chg="mod">
          <ac:chgData name="Gananand G Kini" userId="7e704cb4-ceca-45b4-9649-11f664136731" providerId="ADAL" clId="{BE2C0701-9600-E745-A541-66601ADABCDC}" dt="2022-05-10T17:11:53.025" v="147" actId="20577"/>
          <ac:spMkLst>
            <pc:docMk/>
            <pc:sldMk cId="530878898" sldId="359"/>
            <ac:spMk id="3" creationId="{C6214ED3-1C88-2643-9C77-37FE7651FC39}"/>
          </ac:spMkLst>
        </pc:spChg>
      </pc:sldChg>
      <pc:sldChg chg="add del">
        <pc:chgData name="Gananand G Kini" userId="7e704cb4-ceca-45b4-9649-11f664136731" providerId="ADAL" clId="{BE2C0701-9600-E745-A541-66601ADABCDC}" dt="2022-05-10T17:11:31.046" v="77"/>
        <pc:sldMkLst>
          <pc:docMk/>
          <pc:sldMk cId="1082494808" sldId="359"/>
        </pc:sldMkLst>
      </pc:sldChg>
      <pc:sldChg chg="ord">
        <pc:chgData name="Gananand G Kini" userId="7e704cb4-ceca-45b4-9649-11f664136731" providerId="ADAL" clId="{BE2C0701-9600-E745-A541-66601ADABCDC}" dt="2022-05-12T19:23:43.643" v="373" actId="20578"/>
        <pc:sldMkLst>
          <pc:docMk/>
          <pc:sldMk cId="3906967755" sldId="361"/>
        </pc:sldMkLst>
      </pc:sldChg>
      <pc:sldChg chg="ord">
        <pc:chgData name="Gananand G Kini" userId="7e704cb4-ceca-45b4-9649-11f664136731" providerId="ADAL" clId="{BE2C0701-9600-E745-A541-66601ADABCDC}" dt="2022-05-12T19:23:43.643" v="373" actId="20578"/>
        <pc:sldMkLst>
          <pc:docMk/>
          <pc:sldMk cId="3808583288" sldId="362"/>
        </pc:sldMkLst>
      </pc:sldChg>
      <pc:sldChg chg="ord">
        <pc:chgData name="Gananand G Kini" userId="7e704cb4-ceca-45b4-9649-11f664136731" providerId="ADAL" clId="{BE2C0701-9600-E745-A541-66601ADABCDC}" dt="2022-05-12T19:23:43.643" v="373" actId="20578"/>
        <pc:sldMkLst>
          <pc:docMk/>
          <pc:sldMk cId="2696157842" sldId="363"/>
        </pc:sldMkLst>
      </pc:sldChg>
      <pc:sldChg chg="modSp new mod ord">
        <pc:chgData name="Gananand G Kini" userId="7e704cb4-ceca-45b4-9649-11f664136731" providerId="ADAL" clId="{BE2C0701-9600-E745-A541-66601ADABCDC}" dt="2022-05-13T14:22:51.279" v="824" actId="13926"/>
        <pc:sldMkLst>
          <pc:docMk/>
          <pc:sldMk cId="3613095970" sldId="364"/>
        </pc:sldMkLst>
        <pc:spChg chg="mod">
          <ac:chgData name="Gananand G Kini" userId="7e704cb4-ceca-45b4-9649-11f664136731" providerId="ADAL" clId="{BE2C0701-9600-E745-A541-66601ADABCDC}" dt="2022-05-13T14:22:51.279" v="824" actId="13926"/>
          <ac:spMkLst>
            <pc:docMk/>
            <pc:sldMk cId="3613095970" sldId="364"/>
            <ac:spMk id="2" creationId="{3A0EBB90-E793-EF2A-ECD8-26296AB27B32}"/>
          </ac:spMkLst>
        </pc:spChg>
      </pc:sldChg>
      <pc:sldChg chg="add">
        <pc:chgData name="Gananand G Kini" userId="7e704cb4-ceca-45b4-9649-11f664136731" providerId="ADAL" clId="{BE2C0701-9600-E745-A541-66601ADABCDC}" dt="2022-05-13T16:24:19.617" v="828"/>
        <pc:sldMkLst>
          <pc:docMk/>
          <pc:sldMk cId="686738856" sldId="365"/>
        </pc:sldMkLst>
      </pc:sldChg>
      <pc:sldChg chg="addSp delSp modSp add del mod modClrScheme chgLayout">
        <pc:chgData name="Gananand G Kini" userId="7e704cb4-ceca-45b4-9649-11f664136731" providerId="ADAL" clId="{BE2C0701-9600-E745-A541-66601ADABCDC}" dt="2022-05-13T16:24:12.480" v="827" actId="2696"/>
        <pc:sldMkLst>
          <pc:docMk/>
          <pc:sldMk cId="2727111135" sldId="365"/>
        </pc:sldMkLst>
        <pc:spChg chg="add del mod ord">
          <ac:chgData name="Gananand G Kini" userId="7e704cb4-ceca-45b4-9649-11f664136731" providerId="ADAL" clId="{BE2C0701-9600-E745-A541-66601ADABCDC}" dt="2022-05-13T14:15:32.892" v="481" actId="700"/>
          <ac:spMkLst>
            <pc:docMk/>
            <pc:sldMk cId="2727111135" sldId="365"/>
            <ac:spMk id="2" creationId="{0796E599-F88F-8487-62D9-0BAE4847A239}"/>
          </ac:spMkLst>
        </pc:spChg>
        <pc:spChg chg="del mod ord">
          <ac:chgData name="Gananand G Kini" userId="7e704cb4-ceca-45b4-9649-11f664136731" providerId="ADAL" clId="{BE2C0701-9600-E745-A541-66601ADABCDC}" dt="2022-05-13T14:18:16.144" v="551" actId="478"/>
          <ac:spMkLst>
            <pc:docMk/>
            <pc:sldMk cId="2727111135" sldId="365"/>
            <ac:spMk id="3" creationId="{C6214ED3-1C88-2643-9C77-37FE7651FC39}"/>
          </ac:spMkLst>
        </pc:spChg>
        <pc:spChg chg="mod ord">
          <ac:chgData name="Gananand G Kini" userId="7e704cb4-ceca-45b4-9649-11f664136731" providerId="ADAL" clId="{BE2C0701-9600-E745-A541-66601ADABCDC}" dt="2022-05-13T14:18:08.594" v="548" actId="700"/>
          <ac:spMkLst>
            <pc:docMk/>
            <pc:sldMk cId="2727111135" sldId="365"/>
            <ac:spMk id="4" creationId="{AE738E7D-4756-7048-88BA-7520F36DD17B}"/>
          </ac:spMkLst>
        </pc:spChg>
        <pc:spChg chg="add del mod">
          <ac:chgData name="Gananand G Kini" userId="7e704cb4-ceca-45b4-9649-11f664136731" providerId="ADAL" clId="{BE2C0701-9600-E745-A541-66601ADABCDC}" dt="2022-05-13T14:15:37.907" v="484"/>
          <ac:spMkLst>
            <pc:docMk/>
            <pc:sldMk cId="2727111135" sldId="365"/>
            <ac:spMk id="5" creationId="{15147969-37E1-A6FB-4432-53510F361447}"/>
          </ac:spMkLst>
        </pc:spChg>
        <pc:spChg chg="add del mod ord">
          <ac:chgData name="Gananand G Kini" userId="7e704cb4-ceca-45b4-9649-11f664136731" providerId="ADAL" clId="{BE2C0701-9600-E745-A541-66601ADABCDC}" dt="2022-05-13T14:18:08.594" v="548" actId="700"/>
          <ac:spMkLst>
            <pc:docMk/>
            <pc:sldMk cId="2727111135" sldId="365"/>
            <ac:spMk id="6" creationId="{23108774-0528-AAE3-48DC-95E066F01710}"/>
          </ac:spMkLst>
        </pc:spChg>
        <pc:spChg chg="add mod ord">
          <ac:chgData name="Gananand G Kini" userId="7e704cb4-ceca-45b4-9649-11f664136731" providerId="ADAL" clId="{BE2C0701-9600-E745-A541-66601ADABCDC}" dt="2022-05-13T14:18:29.398" v="555" actId="1076"/>
          <ac:spMkLst>
            <pc:docMk/>
            <pc:sldMk cId="2727111135" sldId="365"/>
            <ac:spMk id="7" creationId="{4BA58CDD-EAB3-D5DB-68DC-F1AD8B799535}"/>
          </ac:spMkLst>
        </pc:spChg>
      </pc:sldChg>
      <pc:sldChg chg="modSp add mod ord">
        <pc:chgData name="Gananand G Kini" userId="7e704cb4-ceca-45b4-9649-11f664136731" providerId="ADAL" clId="{BE2C0701-9600-E745-A541-66601ADABCDC}" dt="2022-05-12T19:29:35.719" v="475" actId="27636"/>
        <pc:sldMkLst>
          <pc:docMk/>
          <pc:sldMk cId="1828028226" sldId="366"/>
        </pc:sldMkLst>
        <pc:spChg chg="mod">
          <ac:chgData name="Gananand G Kini" userId="7e704cb4-ceca-45b4-9649-11f664136731" providerId="ADAL" clId="{BE2C0701-9600-E745-A541-66601ADABCDC}" dt="2022-05-12T19:29:35.719" v="475" actId="27636"/>
          <ac:spMkLst>
            <pc:docMk/>
            <pc:sldMk cId="1828028226" sldId="366"/>
            <ac:spMk id="3" creationId="{C6214ED3-1C88-2643-9C77-37FE7651FC39}"/>
          </ac:spMkLst>
        </pc:spChg>
        <pc:spChg chg="mod">
          <ac:chgData name="Gananand G Kini" userId="7e704cb4-ceca-45b4-9649-11f664136731" providerId="ADAL" clId="{BE2C0701-9600-E745-A541-66601ADABCDC}" dt="2022-05-12T19:20:25.533" v="342"/>
          <ac:spMkLst>
            <pc:docMk/>
            <pc:sldMk cId="1828028226" sldId="366"/>
            <ac:spMk id="4" creationId="{AE738E7D-4756-7048-88BA-7520F36DD17B}"/>
          </ac:spMkLst>
        </pc:spChg>
      </pc:sldChg>
      <pc:sldChg chg="modSp add del mod">
        <pc:chgData name="Gananand G Kini" userId="7e704cb4-ceca-45b4-9649-11f664136731" providerId="ADAL" clId="{BE2C0701-9600-E745-A541-66601ADABCDC}" dt="2022-05-13T14:22:18.513" v="782" actId="2696"/>
        <pc:sldMkLst>
          <pc:docMk/>
          <pc:sldMk cId="1885558520" sldId="367"/>
        </pc:sldMkLst>
        <pc:spChg chg="mod">
          <ac:chgData name="Gananand G Kini" userId="7e704cb4-ceca-45b4-9649-11f664136731" providerId="ADAL" clId="{BE2C0701-9600-E745-A541-66601ADABCDC}" dt="2022-05-12T19:21:48.434" v="371" actId="20577"/>
          <ac:spMkLst>
            <pc:docMk/>
            <pc:sldMk cId="1885558520" sldId="367"/>
            <ac:spMk id="3" creationId="{C6214ED3-1C88-2643-9C77-37FE7651FC39}"/>
          </ac:spMkLst>
        </pc:spChg>
      </pc:sldChg>
      <pc:sldChg chg="modSp add mod">
        <pc:chgData name="Gananand G Kini" userId="7e704cb4-ceca-45b4-9649-11f664136731" providerId="ADAL" clId="{BE2C0701-9600-E745-A541-66601ADABCDC}" dt="2022-05-13T14:18:44.495" v="578" actId="20577"/>
        <pc:sldMkLst>
          <pc:docMk/>
          <pc:sldMk cId="3559908471" sldId="368"/>
        </pc:sldMkLst>
        <pc:spChg chg="mod">
          <ac:chgData name="Gananand G Kini" userId="7e704cb4-ceca-45b4-9649-11f664136731" providerId="ADAL" clId="{BE2C0701-9600-E745-A541-66601ADABCDC}" dt="2022-05-13T14:18:44.495" v="578" actId="20577"/>
          <ac:spMkLst>
            <pc:docMk/>
            <pc:sldMk cId="3559908471" sldId="368"/>
            <ac:spMk id="7" creationId="{4BA58CDD-EAB3-D5DB-68DC-F1AD8B799535}"/>
          </ac:spMkLst>
        </pc:spChg>
      </pc:sldChg>
      <pc:sldChg chg="addSp delSp modSp add mod modClrScheme chgLayout">
        <pc:chgData name="Gananand G Kini" userId="7e704cb4-ceca-45b4-9649-11f664136731" providerId="ADAL" clId="{BE2C0701-9600-E745-A541-66601ADABCDC}" dt="2022-05-13T14:19:47.586" v="637" actId="20577"/>
        <pc:sldMkLst>
          <pc:docMk/>
          <pc:sldMk cId="1439042158" sldId="369"/>
        </pc:sldMkLst>
        <pc:spChg chg="add del mod ord">
          <ac:chgData name="Gananand G Kini" userId="7e704cb4-ceca-45b4-9649-11f664136731" providerId="ADAL" clId="{BE2C0701-9600-E745-A541-66601ADABCDC}" dt="2022-05-13T14:19:26.694" v="624" actId="700"/>
          <ac:spMkLst>
            <pc:docMk/>
            <pc:sldMk cId="1439042158" sldId="369"/>
            <ac:spMk id="2" creationId="{030B1113-9FF3-EFA7-ED99-599ED595F900}"/>
          </ac:spMkLst>
        </pc:spChg>
        <pc:spChg chg="mod ord">
          <ac:chgData name="Gananand G Kini" userId="7e704cb4-ceca-45b4-9649-11f664136731" providerId="ADAL" clId="{BE2C0701-9600-E745-A541-66601ADABCDC}" dt="2022-05-13T14:19:26.694" v="624" actId="700"/>
          <ac:spMkLst>
            <pc:docMk/>
            <pc:sldMk cId="1439042158" sldId="369"/>
            <ac:spMk id="4" creationId="{AE738E7D-4756-7048-88BA-7520F36DD17B}"/>
          </ac:spMkLst>
        </pc:spChg>
        <pc:spChg chg="mod ord">
          <ac:chgData name="Gananand G Kini" userId="7e704cb4-ceca-45b4-9649-11f664136731" providerId="ADAL" clId="{BE2C0701-9600-E745-A541-66601ADABCDC}" dt="2022-05-13T14:19:47.586" v="637" actId="20577"/>
          <ac:spMkLst>
            <pc:docMk/>
            <pc:sldMk cId="1439042158" sldId="369"/>
            <ac:spMk id="7" creationId="{4BA58CDD-EAB3-D5DB-68DC-F1AD8B799535}"/>
          </ac:spMkLst>
        </pc:spChg>
      </pc:sldChg>
      <pc:sldChg chg="add del">
        <pc:chgData name="Gananand G Kini" userId="7e704cb4-ceca-45b4-9649-11f664136731" providerId="ADAL" clId="{BE2C0701-9600-E745-A541-66601ADABCDC}" dt="2022-05-13T14:19:53.859" v="639"/>
        <pc:sldMkLst>
          <pc:docMk/>
          <pc:sldMk cId="1476419332" sldId="370"/>
        </pc:sldMkLst>
      </pc:sldChg>
      <pc:sldChg chg="modSp add mod">
        <pc:chgData name="Gananand G Kini" userId="7e704cb4-ceca-45b4-9649-11f664136731" providerId="ADAL" clId="{BE2C0701-9600-E745-A541-66601ADABCDC}" dt="2022-05-13T14:20:10.401" v="657" actId="20577"/>
        <pc:sldMkLst>
          <pc:docMk/>
          <pc:sldMk cId="3295795597" sldId="370"/>
        </pc:sldMkLst>
        <pc:spChg chg="mod">
          <ac:chgData name="Gananand G Kini" userId="7e704cb4-ceca-45b4-9649-11f664136731" providerId="ADAL" clId="{BE2C0701-9600-E745-A541-66601ADABCDC}" dt="2022-05-13T14:20:10.401" v="657" actId="20577"/>
          <ac:spMkLst>
            <pc:docMk/>
            <pc:sldMk cId="3295795597" sldId="370"/>
            <ac:spMk id="7" creationId="{4BA58CDD-EAB3-D5DB-68DC-F1AD8B799535}"/>
          </ac:spMkLst>
        </pc:spChg>
      </pc:sldChg>
      <pc:sldChg chg="modSp add mod">
        <pc:chgData name="Gananand G Kini" userId="7e704cb4-ceca-45b4-9649-11f664136731" providerId="ADAL" clId="{BE2C0701-9600-E745-A541-66601ADABCDC}" dt="2022-05-13T14:21:45.712" v="772" actId="20577"/>
        <pc:sldMkLst>
          <pc:docMk/>
          <pc:sldMk cId="1677381356" sldId="371"/>
        </pc:sldMkLst>
        <pc:spChg chg="mod">
          <ac:chgData name="Gananand G Kini" userId="7e704cb4-ceca-45b4-9649-11f664136731" providerId="ADAL" clId="{BE2C0701-9600-E745-A541-66601ADABCDC}" dt="2022-05-13T14:21:45.712" v="772" actId="20577"/>
          <ac:spMkLst>
            <pc:docMk/>
            <pc:sldMk cId="1677381356" sldId="371"/>
            <ac:spMk id="7" creationId="{4BA58CDD-EAB3-D5DB-68DC-F1AD8B799535}"/>
          </ac:spMkLst>
        </pc:spChg>
      </pc:sldChg>
      <pc:sldChg chg="add">
        <pc:chgData name="Gananand G Kini" userId="7e704cb4-ceca-45b4-9649-11f664136731" providerId="ADAL" clId="{BE2C0701-9600-E745-A541-66601ADABCDC}" dt="2022-05-13T16:24:07.551" v="826"/>
        <pc:sldMkLst>
          <pc:docMk/>
          <pc:sldMk cId="1391079622" sldId="372"/>
        </pc:sldMkLst>
      </pc:sldChg>
      <pc:sldChg chg="modSp add del mod">
        <pc:chgData name="Gananand G Kini" userId="7e704cb4-ceca-45b4-9649-11f664136731" providerId="ADAL" clId="{BE2C0701-9600-E745-A541-66601ADABCDC}" dt="2022-05-13T16:23:59.988" v="825" actId="2696"/>
        <pc:sldMkLst>
          <pc:docMk/>
          <pc:sldMk cId="1818368601" sldId="372"/>
        </pc:sldMkLst>
        <pc:spChg chg="mod">
          <ac:chgData name="Gananand G Kini" userId="7e704cb4-ceca-45b4-9649-11f664136731" providerId="ADAL" clId="{BE2C0701-9600-E745-A541-66601ADABCDC}" dt="2022-05-13T14:21:38.264" v="770" actId="20577"/>
          <ac:spMkLst>
            <pc:docMk/>
            <pc:sldMk cId="1818368601" sldId="372"/>
            <ac:spMk id="7" creationId="{4BA58CDD-EAB3-D5DB-68DC-F1AD8B799535}"/>
          </ac:spMkLst>
        </pc:spChg>
      </pc:sldChg>
      <pc:sldChg chg="modSp add mod">
        <pc:chgData name="Gananand G Kini" userId="7e704cb4-ceca-45b4-9649-11f664136731" providerId="ADAL" clId="{BE2C0701-9600-E745-A541-66601ADABCDC}" dt="2022-05-13T14:22:23.917" v="788" actId="20577"/>
        <pc:sldMkLst>
          <pc:docMk/>
          <pc:sldMk cId="2128038685" sldId="373"/>
        </pc:sldMkLst>
        <pc:spChg chg="mod">
          <ac:chgData name="Gananand G Kini" userId="7e704cb4-ceca-45b4-9649-11f664136731" providerId="ADAL" clId="{BE2C0701-9600-E745-A541-66601ADABCDC}" dt="2022-05-13T14:22:23.917" v="788" actId="20577"/>
          <ac:spMkLst>
            <pc:docMk/>
            <pc:sldMk cId="2128038685" sldId="373"/>
            <ac:spMk id="7" creationId="{4BA58CDD-EAB3-D5DB-68DC-F1AD8B799535}"/>
          </ac:spMkLst>
        </pc:spChg>
      </pc:sldChg>
      <pc:sldChg chg="del">
        <pc:chgData name="Gananand G Kini" userId="7e704cb4-ceca-45b4-9649-11f664136731" providerId="ADAL" clId="{BE2C0701-9600-E745-A541-66601ADABCDC}" dt="2022-05-13T16:24:12.480" v="827" actId="2696"/>
        <pc:sldMkLst>
          <pc:docMk/>
          <pc:sldMk cId="1064706888" sldId="374"/>
        </pc:sldMkLst>
      </pc:sldChg>
      <pc:sldChg chg="add">
        <pc:chgData name="Gananand G Kini" userId="7e704cb4-ceca-45b4-9649-11f664136731" providerId="ADAL" clId="{BE2C0701-9600-E745-A541-66601ADABCDC}" dt="2022-05-13T16:24:19.617" v="828"/>
        <pc:sldMkLst>
          <pc:docMk/>
          <pc:sldMk cId="2301456456" sldId="374"/>
        </pc:sldMkLst>
      </pc:sldChg>
      <pc:sldChg chg="add">
        <pc:chgData name="Gananand G Kini" userId="7e704cb4-ceca-45b4-9649-11f664136731" providerId="ADAL" clId="{BE2C0701-9600-E745-A541-66601ADABCDC}" dt="2022-05-13T16:24:19.617" v="828"/>
        <pc:sldMkLst>
          <pc:docMk/>
          <pc:sldMk cId="1379117240" sldId="375"/>
        </pc:sldMkLst>
      </pc:sldChg>
      <pc:sldChg chg="del">
        <pc:chgData name="Gananand G Kini" userId="7e704cb4-ceca-45b4-9649-11f664136731" providerId="ADAL" clId="{BE2C0701-9600-E745-A541-66601ADABCDC}" dt="2022-05-13T16:24:12.480" v="827" actId="2696"/>
        <pc:sldMkLst>
          <pc:docMk/>
          <pc:sldMk cId="2650016332" sldId="375"/>
        </pc:sldMkLst>
      </pc:sldChg>
      <pc:sldChg chg="add">
        <pc:chgData name="Gananand G Kini" userId="7e704cb4-ceca-45b4-9649-11f664136731" providerId="ADAL" clId="{BE2C0701-9600-E745-A541-66601ADABCDC}" dt="2022-05-13T16:24:19.617" v="828"/>
        <pc:sldMkLst>
          <pc:docMk/>
          <pc:sldMk cId="414317889" sldId="376"/>
        </pc:sldMkLst>
      </pc:sldChg>
      <pc:sldChg chg="del">
        <pc:chgData name="Gananand G Kini" userId="7e704cb4-ceca-45b4-9649-11f664136731" providerId="ADAL" clId="{BE2C0701-9600-E745-A541-66601ADABCDC}" dt="2022-05-13T16:24:12.480" v="827" actId="2696"/>
        <pc:sldMkLst>
          <pc:docMk/>
          <pc:sldMk cId="3021443640" sldId="376"/>
        </pc:sldMkLst>
      </pc:sldChg>
      <pc:sldChg chg="del">
        <pc:chgData name="Gananand G Kini" userId="7e704cb4-ceca-45b4-9649-11f664136731" providerId="ADAL" clId="{BE2C0701-9600-E745-A541-66601ADABCDC}" dt="2022-05-13T16:23:59.988" v="825" actId="2696"/>
        <pc:sldMkLst>
          <pc:docMk/>
          <pc:sldMk cId="822646211" sldId="383"/>
        </pc:sldMkLst>
      </pc:sldChg>
      <pc:sldChg chg="add">
        <pc:chgData name="Gananand G Kini" userId="7e704cb4-ceca-45b4-9649-11f664136731" providerId="ADAL" clId="{BE2C0701-9600-E745-A541-66601ADABCDC}" dt="2022-05-13T16:24:07.551" v="826"/>
        <pc:sldMkLst>
          <pc:docMk/>
          <pc:sldMk cId="2879982179" sldId="383"/>
        </pc:sldMkLst>
      </pc:sldChg>
      <pc:sldMasterChg chg="modSldLayout">
        <pc:chgData name="Gananand G Kini" userId="7e704cb4-ceca-45b4-9649-11f664136731" providerId="ADAL" clId="{BE2C0701-9600-E745-A541-66601ADABCDC}" dt="2022-05-13T14:17:58.121" v="547" actId="20577"/>
        <pc:sldMasterMkLst>
          <pc:docMk/>
          <pc:sldMasterMk cId="2175578139" sldId="2147483661"/>
        </pc:sldMasterMkLst>
        <pc:sldLayoutChg chg="addSp delSp modSp mod">
          <pc:chgData name="Gananand G Kini" userId="7e704cb4-ceca-45b4-9649-11f664136731" providerId="ADAL" clId="{BE2C0701-9600-E745-A541-66601ADABCDC}" dt="2022-05-13T14:16:55.300" v="531" actId="20577"/>
          <pc:sldLayoutMkLst>
            <pc:docMk/>
            <pc:sldMasterMk cId="2175578139" sldId="2147483661"/>
            <pc:sldLayoutMk cId="302373012" sldId="2147483727"/>
          </pc:sldLayoutMkLst>
          <pc:spChg chg="add mod">
            <ac:chgData name="Gananand G Kini" userId="7e704cb4-ceca-45b4-9649-11f664136731" providerId="ADAL" clId="{BE2C0701-9600-E745-A541-66601ADABCDC}" dt="2022-05-13T14:16:55.300" v="531" actId="20577"/>
            <ac:spMkLst>
              <pc:docMk/>
              <pc:sldMasterMk cId="2175578139" sldId="2147483661"/>
              <pc:sldLayoutMk cId="302373012" sldId="2147483727"/>
              <ac:spMk id="2" creationId="{C96E2E68-D216-AA7B-9E6F-2BDE2F0CC937}"/>
            </ac:spMkLst>
          </pc:spChg>
          <pc:spChg chg="mod">
            <ac:chgData name="Gananand G Kini" userId="7e704cb4-ceca-45b4-9649-11f664136731" providerId="ADAL" clId="{BE2C0701-9600-E745-A541-66601ADABCDC}" dt="2022-05-13T14:16:27.759" v="510" actId="20577"/>
            <ac:spMkLst>
              <pc:docMk/>
              <pc:sldMasterMk cId="2175578139" sldId="2147483661"/>
              <pc:sldLayoutMk cId="302373012" sldId="2147483727"/>
              <ac:spMk id="9" creationId="{00000000-0000-0000-0000-000000000000}"/>
            </ac:spMkLst>
          </pc:spChg>
          <pc:spChg chg="del">
            <ac:chgData name="Gananand G Kini" userId="7e704cb4-ceca-45b4-9649-11f664136731" providerId="ADAL" clId="{BE2C0701-9600-E745-A541-66601ADABCDC}" dt="2022-05-13T14:16:31.565" v="511" actId="478"/>
            <ac:spMkLst>
              <pc:docMk/>
              <pc:sldMasterMk cId="2175578139" sldId="2147483661"/>
              <pc:sldLayoutMk cId="302373012" sldId="2147483727"/>
              <ac:spMk id="20" creationId="{64B792E7-8D76-4EA8-9A42-E8F018734208}"/>
            </ac:spMkLst>
          </pc:spChg>
          <pc:picChg chg="del">
            <ac:chgData name="Gananand G Kini" userId="7e704cb4-ceca-45b4-9649-11f664136731" providerId="ADAL" clId="{BE2C0701-9600-E745-A541-66601ADABCDC}" dt="2022-05-13T14:16:31.565" v="511" actId="478"/>
            <ac:picMkLst>
              <pc:docMk/>
              <pc:sldMasterMk cId="2175578139" sldId="2147483661"/>
              <pc:sldLayoutMk cId="302373012" sldId="2147483727"/>
              <ac:picMk id="12" creationId="{5539A13C-3B91-4B52-A780-74E4F9EFC965}"/>
            </ac:picMkLst>
          </pc:picChg>
          <pc:picChg chg="del">
            <ac:chgData name="Gananand G Kini" userId="7e704cb4-ceca-45b4-9649-11f664136731" providerId="ADAL" clId="{BE2C0701-9600-E745-A541-66601ADABCDC}" dt="2022-05-13T14:16:31.565" v="511" actId="478"/>
            <ac:picMkLst>
              <pc:docMk/>
              <pc:sldMasterMk cId="2175578139" sldId="2147483661"/>
              <pc:sldLayoutMk cId="302373012" sldId="2147483727"/>
              <ac:picMk id="16" creationId="{8951FE24-11A2-434A-BA2E-1EFAAF01006C}"/>
            </ac:picMkLst>
          </pc:picChg>
        </pc:sldLayoutChg>
        <pc:sldLayoutChg chg="addSp delSp modSp mod">
          <pc:chgData name="Gananand G Kini" userId="7e704cb4-ceca-45b4-9649-11f664136731" providerId="ADAL" clId="{BE2C0701-9600-E745-A541-66601ADABCDC}" dt="2022-05-13T14:16:59.017" v="532"/>
          <pc:sldLayoutMkLst>
            <pc:docMk/>
            <pc:sldMasterMk cId="2175578139" sldId="2147483661"/>
            <pc:sldLayoutMk cId="4032245385" sldId="2147483728"/>
          </pc:sldLayoutMkLst>
          <pc:spChg chg="mod">
            <ac:chgData name="Gananand G Kini" userId="7e704cb4-ceca-45b4-9649-11f664136731" providerId="ADAL" clId="{BE2C0701-9600-E745-A541-66601ADABCDC}" dt="2022-05-13T14:16:23.327" v="508" actId="20577"/>
            <ac:spMkLst>
              <pc:docMk/>
              <pc:sldMasterMk cId="2175578139" sldId="2147483661"/>
              <pc:sldLayoutMk cId="4032245385" sldId="2147483728"/>
              <ac:spMk id="2" creationId="{7589E1AE-2D0B-4241-8DAC-76DB425687E6}"/>
            </ac:spMkLst>
          </pc:spChg>
          <pc:spChg chg="del">
            <ac:chgData name="Gananand G Kini" userId="7e704cb4-ceca-45b4-9649-11f664136731" providerId="ADAL" clId="{BE2C0701-9600-E745-A541-66601ADABCDC}" dt="2022-05-13T14:16:36.943" v="512" actId="478"/>
            <ac:spMkLst>
              <pc:docMk/>
              <pc:sldMasterMk cId="2175578139" sldId="2147483661"/>
              <pc:sldLayoutMk cId="4032245385" sldId="2147483728"/>
              <ac:spMk id="5" creationId="{F26136AE-C7F6-42AC-A5EE-9C5F4672AC85}"/>
            </ac:spMkLst>
          </pc:spChg>
          <pc:spChg chg="add mod">
            <ac:chgData name="Gananand G Kini" userId="7e704cb4-ceca-45b4-9649-11f664136731" providerId="ADAL" clId="{BE2C0701-9600-E745-A541-66601ADABCDC}" dt="2022-05-13T14:16:59.017" v="532"/>
            <ac:spMkLst>
              <pc:docMk/>
              <pc:sldMasterMk cId="2175578139" sldId="2147483661"/>
              <pc:sldLayoutMk cId="4032245385" sldId="2147483728"/>
              <ac:spMk id="8" creationId="{F5ED54EA-25B7-7568-C391-6E5B24C0B103}"/>
            </ac:spMkLst>
          </pc:spChg>
          <pc:picChg chg="del">
            <ac:chgData name="Gananand G Kini" userId="7e704cb4-ceca-45b4-9649-11f664136731" providerId="ADAL" clId="{BE2C0701-9600-E745-A541-66601ADABCDC}" dt="2022-05-13T14:16:36.943" v="512" actId="478"/>
            <ac:picMkLst>
              <pc:docMk/>
              <pc:sldMasterMk cId="2175578139" sldId="2147483661"/>
              <pc:sldLayoutMk cId="4032245385" sldId="2147483728"/>
              <ac:picMk id="12" creationId="{03325267-8D95-42AC-ABD8-B9640FC9462F}"/>
            </ac:picMkLst>
          </pc:picChg>
          <pc:picChg chg="del">
            <ac:chgData name="Gananand G Kini" userId="7e704cb4-ceca-45b4-9649-11f664136731" providerId="ADAL" clId="{BE2C0701-9600-E745-A541-66601ADABCDC}" dt="2022-05-13T14:16:36.943" v="512" actId="478"/>
            <ac:picMkLst>
              <pc:docMk/>
              <pc:sldMasterMk cId="2175578139" sldId="2147483661"/>
              <pc:sldLayoutMk cId="4032245385" sldId="2147483728"/>
              <ac:picMk id="14" creationId="{391D8836-AB2B-453D-B8C1-F3F83AF851BC}"/>
            </ac:picMkLst>
          </pc:picChg>
        </pc:sldLayoutChg>
        <pc:sldLayoutChg chg="delSp modSp mod">
          <pc:chgData name="Gananand G Kini" userId="7e704cb4-ceca-45b4-9649-11f664136731" providerId="ADAL" clId="{BE2C0701-9600-E745-A541-66601ADABCDC}" dt="2022-05-13T14:17:58.121" v="547" actId="20577"/>
          <pc:sldLayoutMkLst>
            <pc:docMk/>
            <pc:sldMasterMk cId="2175578139" sldId="2147483661"/>
            <pc:sldLayoutMk cId="184000371" sldId="2147483729"/>
          </pc:sldLayoutMkLst>
          <pc:spChg chg="del">
            <ac:chgData name="Gananand G Kini" userId="7e704cb4-ceca-45b4-9649-11f664136731" providerId="ADAL" clId="{BE2C0701-9600-E745-A541-66601ADABCDC}" dt="2022-05-13T14:17:52.052" v="535" actId="478"/>
            <ac:spMkLst>
              <pc:docMk/>
              <pc:sldMasterMk cId="2175578139" sldId="2147483661"/>
              <pc:sldLayoutMk cId="184000371" sldId="2147483729"/>
              <ac:spMk id="3" creationId="{55136C6F-E106-4C5E-A51C-738B02B4B884}"/>
            </ac:spMkLst>
          </pc:spChg>
          <pc:spChg chg="mod">
            <ac:chgData name="Gananand G Kini" userId="7e704cb4-ceca-45b4-9649-11f664136731" providerId="ADAL" clId="{BE2C0701-9600-E745-A541-66601ADABCDC}" dt="2022-05-13T14:17:58.121" v="547" actId="20577"/>
            <ac:spMkLst>
              <pc:docMk/>
              <pc:sldMasterMk cId="2175578139" sldId="2147483661"/>
              <pc:sldLayoutMk cId="184000371" sldId="2147483729"/>
              <ac:spMk id="21" creationId="{00000000-0000-0000-0000-000000000000}"/>
            </ac:spMkLst>
          </pc:spChg>
          <pc:picChg chg="del">
            <ac:chgData name="Gananand G Kini" userId="7e704cb4-ceca-45b4-9649-11f664136731" providerId="ADAL" clId="{BE2C0701-9600-E745-A541-66601ADABCDC}" dt="2022-05-13T14:17:52.052" v="535" actId="478"/>
            <ac:picMkLst>
              <pc:docMk/>
              <pc:sldMasterMk cId="2175578139" sldId="2147483661"/>
              <pc:sldLayoutMk cId="184000371" sldId="2147483729"/>
              <ac:picMk id="4" creationId="{3F93B5CE-42C6-4323-9D83-A3B20F1EF908}"/>
            </ac:picMkLst>
          </pc:picChg>
          <pc:picChg chg="del">
            <ac:chgData name="Gananand G Kini" userId="7e704cb4-ceca-45b4-9649-11f664136731" providerId="ADAL" clId="{BE2C0701-9600-E745-A541-66601ADABCDC}" dt="2022-05-13T14:17:52.052" v="535" actId="478"/>
            <ac:picMkLst>
              <pc:docMk/>
              <pc:sldMasterMk cId="2175578139" sldId="2147483661"/>
              <pc:sldLayoutMk cId="184000371" sldId="2147483729"/>
              <ac:picMk id="7" creationId="{21707997-1734-49D5-97AC-331B75A50185}"/>
            </ac:picMkLst>
          </pc:picChg>
        </pc:sldLayoutChg>
      </pc:sldMasterChg>
    </pc:docChg>
  </pc:docChgLst>
  <pc:docChgLst>
    <pc:chgData name="Steven M Christey" userId="f24da668-4c1f-41c0-850e-113e2bdf78cf" providerId="ADAL" clId="{E9C2A4B5-32D5-4921-95F4-1481AFAD0303}"/>
    <pc:docChg chg="undo custSel delSld modSld">
      <pc:chgData name="Steven M Christey" userId="f24da668-4c1f-41c0-850e-113e2bdf78cf" providerId="ADAL" clId="{E9C2A4B5-32D5-4921-95F4-1481AFAD0303}" dt="2022-09-09T15:26:12.404" v="997" actId="20577"/>
      <pc:docMkLst>
        <pc:docMk/>
      </pc:docMkLst>
      <pc:sldChg chg="modSp mod">
        <pc:chgData name="Steven M Christey" userId="f24da668-4c1f-41c0-850e-113e2bdf78cf" providerId="ADAL" clId="{E9C2A4B5-32D5-4921-95F4-1481AFAD0303}" dt="2022-09-09T15:26:12.404" v="997" actId="20577"/>
        <pc:sldMkLst>
          <pc:docMk/>
          <pc:sldMk cId="36372018" sldId="262"/>
        </pc:sldMkLst>
        <pc:spChg chg="mod">
          <ac:chgData name="Steven M Christey" userId="f24da668-4c1f-41c0-850e-113e2bdf78cf" providerId="ADAL" clId="{E9C2A4B5-32D5-4921-95F4-1481AFAD0303}" dt="2022-09-09T15:26:12.404" v="997" actId="20577"/>
          <ac:spMkLst>
            <pc:docMk/>
            <pc:sldMk cId="36372018" sldId="262"/>
            <ac:spMk id="3" creationId="{794FA8EB-0340-779C-DF93-FB7D9C4A63B0}"/>
          </ac:spMkLst>
        </pc:spChg>
      </pc:sldChg>
      <pc:sldChg chg="modSp mod">
        <pc:chgData name="Steven M Christey" userId="f24da668-4c1f-41c0-850e-113e2bdf78cf" providerId="ADAL" clId="{E9C2A4B5-32D5-4921-95F4-1481AFAD0303}" dt="2022-09-08T20:52:57.996" v="58" actId="404"/>
        <pc:sldMkLst>
          <pc:docMk/>
          <pc:sldMk cId="2349008496" sldId="430"/>
        </pc:sldMkLst>
        <pc:spChg chg="mod">
          <ac:chgData name="Steven M Christey" userId="f24da668-4c1f-41c0-850e-113e2bdf78cf" providerId="ADAL" clId="{E9C2A4B5-32D5-4921-95F4-1481AFAD0303}" dt="2022-09-08T20:52:57.996" v="58" actId="404"/>
          <ac:spMkLst>
            <pc:docMk/>
            <pc:sldMk cId="2349008496" sldId="430"/>
            <ac:spMk id="7" creationId="{4BA58CDD-EAB3-D5DB-68DC-F1AD8B799535}"/>
          </ac:spMkLst>
        </pc:spChg>
      </pc:sldChg>
      <pc:sldChg chg="addSp delSp modSp mod">
        <pc:chgData name="Steven M Christey" userId="f24da668-4c1f-41c0-850e-113e2bdf78cf" providerId="ADAL" clId="{E9C2A4B5-32D5-4921-95F4-1481AFAD0303}" dt="2022-09-08T23:25:34.245" v="978" actId="115"/>
        <pc:sldMkLst>
          <pc:docMk/>
          <pc:sldMk cId="183560384" sldId="431"/>
        </pc:sldMkLst>
        <pc:spChg chg="mod">
          <ac:chgData name="Steven M Christey" userId="f24da668-4c1f-41c0-850e-113e2bdf78cf" providerId="ADAL" clId="{E9C2A4B5-32D5-4921-95F4-1481AFAD0303}" dt="2022-09-08T23:25:02.801" v="974" actId="20577"/>
          <ac:spMkLst>
            <pc:docMk/>
            <pc:sldMk cId="183560384" sldId="431"/>
            <ac:spMk id="4" creationId="{9E55B852-934E-1BA4-35C7-F0C352227095}"/>
          </ac:spMkLst>
        </pc:spChg>
        <pc:spChg chg="del mod">
          <ac:chgData name="Steven M Christey" userId="f24da668-4c1f-41c0-850e-113e2bdf78cf" providerId="ADAL" clId="{E9C2A4B5-32D5-4921-95F4-1481AFAD0303}" dt="2022-09-08T23:14:38.188" v="737" actId="3680"/>
          <ac:spMkLst>
            <pc:docMk/>
            <pc:sldMk cId="183560384" sldId="431"/>
            <ac:spMk id="5" creationId="{BDFD8F05-DAB5-4447-D138-A12132113CCC}"/>
          </ac:spMkLst>
        </pc:spChg>
        <pc:graphicFrameChg chg="add mod ord modGraphic">
          <ac:chgData name="Steven M Christey" userId="f24da668-4c1f-41c0-850e-113e2bdf78cf" providerId="ADAL" clId="{E9C2A4B5-32D5-4921-95F4-1481AFAD0303}" dt="2022-09-08T23:25:34.245" v="978" actId="115"/>
          <ac:graphicFrameMkLst>
            <pc:docMk/>
            <pc:sldMk cId="183560384" sldId="431"/>
            <ac:graphicFrameMk id="2" creationId="{5881D524-CF6E-7156-868E-9E8332D40D07}"/>
          </ac:graphicFrameMkLst>
        </pc:graphicFrameChg>
      </pc:sldChg>
      <pc:sldChg chg="del">
        <pc:chgData name="Steven M Christey" userId="f24da668-4c1f-41c0-850e-113e2bdf78cf" providerId="ADAL" clId="{E9C2A4B5-32D5-4921-95F4-1481AFAD0303}" dt="2022-09-08T23:21:20.517" v="913" actId="47"/>
        <pc:sldMkLst>
          <pc:docMk/>
          <pc:sldMk cId="548231779" sldId="432"/>
        </pc:sldMkLst>
      </pc:sldChg>
      <pc:sldChg chg="del">
        <pc:chgData name="Steven M Christey" userId="f24da668-4c1f-41c0-850e-113e2bdf78cf" providerId="ADAL" clId="{E9C2A4B5-32D5-4921-95F4-1481AFAD0303}" dt="2022-09-08T23:21:21.966" v="914" actId="47"/>
        <pc:sldMkLst>
          <pc:docMk/>
          <pc:sldMk cId="3607264037" sldId="433"/>
        </pc:sldMkLst>
      </pc:sldChg>
      <pc:sldChg chg="modSp mod">
        <pc:chgData name="Steven M Christey" userId="f24da668-4c1f-41c0-850e-113e2bdf78cf" providerId="ADAL" clId="{E9C2A4B5-32D5-4921-95F4-1481AFAD0303}" dt="2022-09-09T15:20:16.031" v="981" actId="1076"/>
        <pc:sldMkLst>
          <pc:docMk/>
          <pc:sldMk cId="1026105535" sldId="434"/>
        </pc:sldMkLst>
        <pc:spChg chg="mod">
          <ac:chgData name="Steven M Christey" userId="f24da668-4c1f-41c0-850e-113e2bdf78cf" providerId="ADAL" clId="{E9C2A4B5-32D5-4921-95F4-1481AFAD0303}" dt="2022-09-09T15:20:16.031" v="981" actId="1076"/>
          <ac:spMkLst>
            <pc:docMk/>
            <pc:sldMk cId="1026105535" sldId="434"/>
            <ac:spMk id="4" creationId="{71F309F2-4431-E63C-D225-E421BB8372F5}"/>
          </ac:spMkLst>
        </pc:spChg>
      </pc:sldChg>
      <pc:sldChg chg="addSp modSp mod">
        <pc:chgData name="Steven M Christey" userId="f24da668-4c1f-41c0-850e-113e2bdf78cf" providerId="ADAL" clId="{E9C2A4B5-32D5-4921-95F4-1481AFAD0303}" dt="2022-09-09T15:20:29.261" v="984" actId="1076"/>
        <pc:sldMkLst>
          <pc:docMk/>
          <pc:sldMk cId="667400563" sldId="435"/>
        </pc:sldMkLst>
        <pc:spChg chg="add mod">
          <ac:chgData name="Steven M Christey" userId="f24da668-4c1f-41c0-850e-113e2bdf78cf" providerId="ADAL" clId="{E9C2A4B5-32D5-4921-95F4-1481AFAD0303}" dt="2022-09-09T15:20:29.261" v="984" actId="1076"/>
          <ac:spMkLst>
            <pc:docMk/>
            <pc:sldMk cId="667400563" sldId="435"/>
            <ac:spMk id="5" creationId="{AC1F6243-20DA-8C1D-D021-8BD1521419AD}"/>
          </ac:spMkLst>
        </pc:spChg>
      </pc:sldChg>
      <pc:sldChg chg="addSp mod">
        <pc:chgData name="Steven M Christey" userId="f24da668-4c1f-41c0-850e-113e2bdf78cf" providerId="ADAL" clId="{E9C2A4B5-32D5-4921-95F4-1481AFAD0303}" dt="2022-09-09T15:20:32.616" v="985" actId="22"/>
        <pc:sldMkLst>
          <pc:docMk/>
          <pc:sldMk cId="1588932568" sldId="436"/>
        </pc:sldMkLst>
        <pc:spChg chg="add">
          <ac:chgData name="Steven M Christey" userId="f24da668-4c1f-41c0-850e-113e2bdf78cf" providerId="ADAL" clId="{E9C2A4B5-32D5-4921-95F4-1481AFAD0303}" dt="2022-09-09T15:20:32.616" v="985" actId="22"/>
          <ac:spMkLst>
            <pc:docMk/>
            <pc:sldMk cId="1588932568" sldId="436"/>
            <ac:spMk id="5" creationId="{C551665C-B9FE-5A96-8849-F5FA23C0AA91}"/>
          </ac:spMkLst>
        </pc:spChg>
      </pc:sldChg>
      <pc:sldChg chg="del">
        <pc:chgData name="Steven M Christey" userId="f24da668-4c1f-41c0-850e-113e2bdf78cf" providerId="ADAL" clId="{E9C2A4B5-32D5-4921-95F4-1481AFAD0303}" dt="2022-09-08T23:25:49.619" v="979" actId="47"/>
        <pc:sldMkLst>
          <pc:docMk/>
          <pc:sldMk cId="941922400" sldId="439"/>
        </pc:sldMkLst>
      </pc:sldChg>
      <pc:sldChg chg="modSp mod">
        <pc:chgData name="Steven M Christey" userId="f24da668-4c1f-41c0-850e-113e2bdf78cf" providerId="ADAL" clId="{E9C2A4B5-32D5-4921-95F4-1481AFAD0303}" dt="2022-09-09T15:21:33.991" v="993" actId="6549"/>
        <pc:sldMkLst>
          <pc:docMk/>
          <pc:sldMk cId="275736441" sldId="444"/>
        </pc:sldMkLst>
        <pc:spChg chg="mod">
          <ac:chgData name="Steven M Christey" userId="f24da668-4c1f-41c0-850e-113e2bdf78cf" providerId="ADAL" clId="{E9C2A4B5-32D5-4921-95F4-1481AFAD0303}" dt="2022-09-08T21:17:13.940" v="587" actId="20577"/>
          <ac:spMkLst>
            <pc:docMk/>
            <pc:sldMk cId="275736441" sldId="444"/>
            <ac:spMk id="2" creationId="{13C0A787-70E7-B5E9-F884-EA2657B4BFA6}"/>
          </ac:spMkLst>
        </pc:spChg>
        <pc:spChg chg="mod">
          <ac:chgData name="Steven M Christey" userId="f24da668-4c1f-41c0-850e-113e2bdf78cf" providerId="ADAL" clId="{E9C2A4B5-32D5-4921-95F4-1481AFAD0303}" dt="2022-09-09T15:21:33.991" v="993" actId="6549"/>
          <ac:spMkLst>
            <pc:docMk/>
            <pc:sldMk cId="275736441" sldId="444"/>
            <ac:spMk id="3" creationId="{2E38ACFA-533D-1486-D24B-D6374FAFE677}"/>
          </ac:spMkLst>
        </pc:spChg>
      </pc:sldChg>
    </pc:docChg>
  </pc:docChgLst>
  <pc:docChgLst>
    <pc:chgData name="Gananand G Kini" userId="S::gkini@mitre.org::7e704cb4-ceca-45b4-9649-11f664136731" providerId="AD" clId="Web-{79DB6187-4A2B-4D7F-8DB6-2C78AC09AED6}"/>
    <pc:docChg chg="addSld delSld modSld sldOrd">
      <pc:chgData name="Gananand G Kini" userId="S::gkini@mitre.org::7e704cb4-ceca-45b4-9649-11f664136731" providerId="AD" clId="Web-{79DB6187-4A2B-4D7F-8DB6-2C78AC09AED6}" dt="2022-05-06T16:35:14.154" v="227"/>
      <pc:docMkLst>
        <pc:docMk/>
      </pc:docMkLst>
      <pc:sldChg chg="modSp">
        <pc:chgData name="Gananand G Kini" userId="S::gkini@mitre.org::7e704cb4-ceca-45b4-9649-11f664136731" providerId="AD" clId="Web-{79DB6187-4A2B-4D7F-8DB6-2C78AC09AED6}" dt="2022-05-06T16:29:25.306" v="135" actId="20577"/>
        <pc:sldMkLst>
          <pc:docMk/>
          <pc:sldMk cId="419829132" sldId="259"/>
        </pc:sldMkLst>
        <pc:spChg chg="mod">
          <ac:chgData name="Gananand G Kini" userId="S::gkini@mitre.org::7e704cb4-ceca-45b4-9649-11f664136731" providerId="AD" clId="Web-{79DB6187-4A2B-4D7F-8DB6-2C78AC09AED6}" dt="2022-05-06T16:29:25.306" v="135" actId="20577"/>
          <ac:spMkLst>
            <pc:docMk/>
            <pc:sldMk cId="419829132" sldId="259"/>
            <ac:spMk id="3" creationId="{82D362E5-07C7-4CAA-BC75-79276F7A517C}"/>
          </ac:spMkLst>
        </pc:spChg>
      </pc:sldChg>
      <pc:sldChg chg="modSp">
        <pc:chgData name="Gananand G Kini" userId="S::gkini@mitre.org::7e704cb4-ceca-45b4-9649-11f664136731" providerId="AD" clId="Web-{79DB6187-4A2B-4D7F-8DB6-2C78AC09AED6}" dt="2022-05-06T16:21:34.332" v="40" actId="20577"/>
        <pc:sldMkLst>
          <pc:docMk/>
          <pc:sldMk cId="450011491" sldId="261"/>
        </pc:sldMkLst>
        <pc:spChg chg="mod">
          <ac:chgData name="Gananand G Kini" userId="S::gkini@mitre.org::7e704cb4-ceca-45b4-9649-11f664136731" providerId="AD" clId="Web-{79DB6187-4A2B-4D7F-8DB6-2C78AC09AED6}" dt="2022-05-06T16:21:34.332" v="40" actId="20577"/>
          <ac:spMkLst>
            <pc:docMk/>
            <pc:sldMk cId="450011491" sldId="261"/>
            <ac:spMk id="3" creationId="{02DD74E7-E2EC-F34E-BF25-D3CEF5AD1650}"/>
          </ac:spMkLst>
        </pc:spChg>
      </pc:sldChg>
      <pc:sldChg chg="del">
        <pc:chgData name="Gananand G Kini" userId="S::gkini@mitre.org::7e704cb4-ceca-45b4-9649-11f664136731" providerId="AD" clId="Web-{79DB6187-4A2B-4D7F-8DB6-2C78AC09AED6}" dt="2022-05-06T16:35:14.154" v="223"/>
        <pc:sldMkLst>
          <pc:docMk/>
          <pc:sldMk cId="916684782" sldId="263"/>
        </pc:sldMkLst>
      </pc:sldChg>
      <pc:sldChg chg="del">
        <pc:chgData name="Gananand G Kini" userId="S::gkini@mitre.org::7e704cb4-ceca-45b4-9649-11f664136731" providerId="AD" clId="Web-{79DB6187-4A2B-4D7F-8DB6-2C78AC09AED6}" dt="2022-05-06T16:35:14.154" v="222"/>
        <pc:sldMkLst>
          <pc:docMk/>
          <pc:sldMk cId="753049460" sldId="264"/>
        </pc:sldMkLst>
      </pc:sldChg>
      <pc:sldChg chg="del">
        <pc:chgData name="Gananand G Kini" userId="S::gkini@mitre.org::7e704cb4-ceca-45b4-9649-11f664136731" providerId="AD" clId="Web-{79DB6187-4A2B-4D7F-8DB6-2C78AC09AED6}" dt="2022-05-06T16:35:14.139" v="213"/>
        <pc:sldMkLst>
          <pc:docMk/>
          <pc:sldMk cId="4232308199" sldId="275"/>
        </pc:sldMkLst>
      </pc:sldChg>
      <pc:sldChg chg="del">
        <pc:chgData name="Gananand G Kini" userId="S::gkini@mitre.org::7e704cb4-ceca-45b4-9649-11f664136731" providerId="AD" clId="Web-{79DB6187-4A2B-4D7F-8DB6-2C78AC09AED6}" dt="2022-05-06T16:35:14.154" v="225"/>
        <pc:sldMkLst>
          <pc:docMk/>
          <pc:sldMk cId="2065013549" sldId="278"/>
        </pc:sldMkLst>
      </pc:sldChg>
      <pc:sldChg chg="del">
        <pc:chgData name="Gananand G Kini" userId="S::gkini@mitre.org::7e704cb4-ceca-45b4-9649-11f664136731" providerId="AD" clId="Web-{79DB6187-4A2B-4D7F-8DB6-2C78AC09AED6}" dt="2022-05-06T16:35:14.139" v="220"/>
        <pc:sldMkLst>
          <pc:docMk/>
          <pc:sldMk cId="1412055420" sldId="288"/>
        </pc:sldMkLst>
      </pc:sldChg>
      <pc:sldChg chg="addSp delSp modSp mod modClrScheme chgLayout">
        <pc:chgData name="Gananand G Kini" userId="S::gkini@mitre.org::7e704cb4-ceca-45b4-9649-11f664136731" providerId="AD" clId="Web-{79DB6187-4A2B-4D7F-8DB6-2C78AC09AED6}" dt="2022-05-06T16:33:04.575" v="185" actId="20577"/>
        <pc:sldMkLst>
          <pc:docMk/>
          <pc:sldMk cId="756396152" sldId="332"/>
        </pc:sldMkLst>
        <pc:spChg chg="add del mod ord">
          <ac:chgData name="Gananand G Kini" userId="S::gkini@mitre.org::7e704cb4-ceca-45b4-9649-11f664136731" providerId="AD" clId="Web-{79DB6187-4A2B-4D7F-8DB6-2C78AC09AED6}" dt="2022-05-06T16:31:17.105" v="178"/>
          <ac:spMkLst>
            <pc:docMk/>
            <pc:sldMk cId="756396152" sldId="332"/>
            <ac:spMk id="2" creationId="{4A202C58-400A-D839-C909-6F752A410F86}"/>
          </ac:spMkLst>
        </pc:spChg>
        <pc:spChg chg="mod ord">
          <ac:chgData name="Gananand G Kini" userId="S::gkini@mitre.org::7e704cb4-ceca-45b4-9649-11f664136731" providerId="AD" clId="Web-{79DB6187-4A2B-4D7F-8DB6-2C78AC09AED6}" dt="2022-05-06T16:33:04.575" v="185" actId="20577"/>
          <ac:spMkLst>
            <pc:docMk/>
            <pc:sldMk cId="756396152" sldId="332"/>
            <ac:spMk id="3" creationId="{C6214ED3-1C88-2643-9C77-37FE7651FC39}"/>
          </ac:spMkLst>
        </pc:spChg>
        <pc:spChg chg="mod ord">
          <ac:chgData name="Gananand G Kini" userId="S::gkini@mitre.org::7e704cb4-ceca-45b4-9649-11f664136731" providerId="AD" clId="Web-{79DB6187-4A2B-4D7F-8DB6-2C78AC09AED6}" dt="2022-05-06T16:31:17.105" v="178"/>
          <ac:spMkLst>
            <pc:docMk/>
            <pc:sldMk cId="756396152" sldId="332"/>
            <ac:spMk id="4" creationId="{AE738E7D-4756-7048-88BA-7520F36DD17B}"/>
          </ac:spMkLst>
        </pc:spChg>
      </pc:sldChg>
      <pc:sldChg chg="del">
        <pc:chgData name="Gananand G Kini" userId="S::gkini@mitre.org::7e704cb4-ceca-45b4-9649-11f664136731" providerId="AD" clId="Web-{79DB6187-4A2B-4D7F-8DB6-2C78AC09AED6}" dt="2022-05-06T16:35:14.139" v="212"/>
        <pc:sldMkLst>
          <pc:docMk/>
          <pc:sldMk cId="3695425784" sldId="333"/>
        </pc:sldMkLst>
      </pc:sldChg>
      <pc:sldChg chg="del">
        <pc:chgData name="Gananand G Kini" userId="S::gkini@mitre.org::7e704cb4-ceca-45b4-9649-11f664136731" providerId="AD" clId="Web-{79DB6187-4A2B-4D7F-8DB6-2C78AC09AED6}" dt="2022-05-06T16:35:14.154" v="226"/>
        <pc:sldMkLst>
          <pc:docMk/>
          <pc:sldMk cId="2589333168" sldId="335"/>
        </pc:sldMkLst>
      </pc:sldChg>
      <pc:sldChg chg="del">
        <pc:chgData name="Gananand G Kini" userId="S::gkini@mitre.org::7e704cb4-ceca-45b4-9649-11f664136731" providerId="AD" clId="Web-{79DB6187-4A2B-4D7F-8DB6-2C78AC09AED6}" dt="2022-05-06T16:35:14.139" v="214"/>
        <pc:sldMkLst>
          <pc:docMk/>
          <pc:sldMk cId="993464899" sldId="336"/>
        </pc:sldMkLst>
      </pc:sldChg>
      <pc:sldChg chg="modSp">
        <pc:chgData name="Gananand G Kini" userId="S::gkini@mitre.org::7e704cb4-ceca-45b4-9649-11f664136731" providerId="AD" clId="Web-{79DB6187-4A2B-4D7F-8DB6-2C78AC09AED6}" dt="2022-05-06T16:30:07.604" v="160" actId="20577"/>
        <pc:sldMkLst>
          <pc:docMk/>
          <pc:sldMk cId="2878771369" sldId="337"/>
        </pc:sldMkLst>
        <pc:spChg chg="mod">
          <ac:chgData name="Gananand G Kini" userId="S::gkini@mitre.org::7e704cb4-ceca-45b4-9649-11f664136731" providerId="AD" clId="Web-{79DB6187-4A2B-4D7F-8DB6-2C78AC09AED6}" dt="2022-05-06T16:30:07.604" v="160" actId="20577"/>
          <ac:spMkLst>
            <pc:docMk/>
            <pc:sldMk cId="2878771369" sldId="337"/>
            <ac:spMk id="3" creationId="{2DC901B9-6E8B-48EA-8D7F-A4D25C3199EC}"/>
          </ac:spMkLst>
        </pc:spChg>
      </pc:sldChg>
      <pc:sldChg chg="del">
        <pc:chgData name="Gananand G Kini" userId="S::gkini@mitre.org::7e704cb4-ceca-45b4-9649-11f664136731" providerId="AD" clId="Web-{79DB6187-4A2B-4D7F-8DB6-2C78AC09AED6}" dt="2022-05-06T16:35:14.139" v="221"/>
        <pc:sldMkLst>
          <pc:docMk/>
          <pc:sldMk cId="1491194304" sldId="338"/>
        </pc:sldMkLst>
      </pc:sldChg>
      <pc:sldChg chg="del">
        <pc:chgData name="Gananand G Kini" userId="S::gkini@mitre.org::7e704cb4-ceca-45b4-9649-11f664136731" providerId="AD" clId="Web-{79DB6187-4A2B-4D7F-8DB6-2C78AC09AED6}" dt="2022-05-06T16:35:14.154" v="224"/>
        <pc:sldMkLst>
          <pc:docMk/>
          <pc:sldMk cId="2216082634" sldId="339"/>
        </pc:sldMkLst>
      </pc:sldChg>
      <pc:sldChg chg="del">
        <pc:chgData name="Gananand G Kini" userId="S::gkini@mitre.org::7e704cb4-ceca-45b4-9649-11f664136731" providerId="AD" clId="Web-{79DB6187-4A2B-4D7F-8DB6-2C78AC09AED6}" dt="2022-05-06T16:35:14.139" v="219"/>
        <pc:sldMkLst>
          <pc:docMk/>
          <pc:sldMk cId="409078508" sldId="340"/>
        </pc:sldMkLst>
      </pc:sldChg>
      <pc:sldChg chg="del">
        <pc:chgData name="Gananand G Kini" userId="S::gkini@mitre.org::7e704cb4-ceca-45b4-9649-11f664136731" providerId="AD" clId="Web-{79DB6187-4A2B-4D7F-8DB6-2C78AC09AED6}" dt="2022-05-06T16:35:14.139" v="215"/>
        <pc:sldMkLst>
          <pc:docMk/>
          <pc:sldMk cId="2765630367" sldId="344"/>
        </pc:sldMkLst>
      </pc:sldChg>
      <pc:sldChg chg="del">
        <pc:chgData name="Gananand G Kini" userId="S::gkini@mitre.org::7e704cb4-ceca-45b4-9649-11f664136731" providerId="AD" clId="Web-{79DB6187-4A2B-4D7F-8DB6-2C78AC09AED6}" dt="2022-05-06T16:35:14.139" v="218"/>
        <pc:sldMkLst>
          <pc:docMk/>
          <pc:sldMk cId="3414871681" sldId="345"/>
        </pc:sldMkLst>
      </pc:sldChg>
      <pc:sldChg chg="del">
        <pc:chgData name="Gananand G Kini" userId="S::gkini@mitre.org::7e704cb4-ceca-45b4-9649-11f664136731" providerId="AD" clId="Web-{79DB6187-4A2B-4D7F-8DB6-2C78AC09AED6}" dt="2022-05-06T16:35:14.139" v="216"/>
        <pc:sldMkLst>
          <pc:docMk/>
          <pc:sldMk cId="3879194680" sldId="346"/>
        </pc:sldMkLst>
      </pc:sldChg>
      <pc:sldChg chg="del">
        <pc:chgData name="Gananand G Kini" userId="S::gkini@mitre.org::7e704cb4-ceca-45b4-9649-11f664136731" providerId="AD" clId="Web-{79DB6187-4A2B-4D7F-8DB6-2C78AC09AED6}" dt="2022-05-06T16:35:14.139" v="217"/>
        <pc:sldMkLst>
          <pc:docMk/>
          <pc:sldMk cId="1461461298" sldId="347"/>
        </pc:sldMkLst>
      </pc:sldChg>
      <pc:sldChg chg="del">
        <pc:chgData name="Gananand G Kini" userId="S::gkini@mitre.org::7e704cb4-ceca-45b4-9649-11f664136731" providerId="AD" clId="Web-{79DB6187-4A2B-4D7F-8DB6-2C78AC09AED6}" dt="2022-05-06T16:35:14.154" v="227"/>
        <pc:sldMkLst>
          <pc:docMk/>
          <pc:sldMk cId="4084966644" sldId="348"/>
        </pc:sldMkLst>
      </pc:sldChg>
      <pc:sldChg chg="ord">
        <pc:chgData name="Gananand G Kini" userId="S::gkini@mitre.org::7e704cb4-ceca-45b4-9649-11f664136731" providerId="AD" clId="Web-{79DB6187-4A2B-4D7F-8DB6-2C78AC09AED6}" dt="2022-05-06T16:33:43.559" v="208"/>
        <pc:sldMkLst>
          <pc:docMk/>
          <pc:sldMk cId="1097419256" sldId="349"/>
        </pc:sldMkLst>
      </pc:sldChg>
      <pc:sldChg chg="modSp">
        <pc:chgData name="Gananand G Kini" userId="S::gkini@mitre.org::7e704cb4-ceca-45b4-9649-11f664136731" providerId="AD" clId="Web-{79DB6187-4A2B-4D7F-8DB6-2C78AC09AED6}" dt="2022-05-06T16:30:21.338" v="173" actId="20577"/>
        <pc:sldMkLst>
          <pc:docMk/>
          <pc:sldMk cId="4130587258" sldId="350"/>
        </pc:sldMkLst>
        <pc:spChg chg="mod">
          <ac:chgData name="Gananand G Kini" userId="S::gkini@mitre.org::7e704cb4-ceca-45b4-9649-11f664136731" providerId="AD" clId="Web-{79DB6187-4A2B-4D7F-8DB6-2C78AC09AED6}" dt="2022-05-06T16:30:21.338" v="173" actId="20577"/>
          <ac:spMkLst>
            <pc:docMk/>
            <pc:sldMk cId="4130587258" sldId="350"/>
            <ac:spMk id="3" creationId="{C6214ED3-1C88-2643-9C77-37FE7651FC39}"/>
          </ac:spMkLst>
        </pc:spChg>
      </pc:sldChg>
      <pc:sldChg chg="modSp">
        <pc:chgData name="Gananand G Kini" userId="S::gkini@mitre.org::7e704cb4-ceca-45b4-9649-11f664136731" providerId="AD" clId="Web-{79DB6187-4A2B-4D7F-8DB6-2C78AC09AED6}" dt="2022-05-06T16:33:56.747" v="211" actId="20577"/>
        <pc:sldMkLst>
          <pc:docMk/>
          <pc:sldMk cId="1536919196" sldId="351"/>
        </pc:sldMkLst>
        <pc:spChg chg="mod">
          <ac:chgData name="Gananand G Kini" userId="S::gkini@mitre.org::7e704cb4-ceca-45b4-9649-11f664136731" providerId="AD" clId="Web-{79DB6187-4A2B-4D7F-8DB6-2C78AC09AED6}" dt="2022-05-06T16:33:36.419" v="207" actId="20577"/>
          <ac:spMkLst>
            <pc:docMk/>
            <pc:sldMk cId="1536919196" sldId="351"/>
            <ac:spMk id="2" creationId="{4872960D-8297-4F7C-8EBE-95C6223A69CF}"/>
          </ac:spMkLst>
        </pc:spChg>
        <pc:spChg chg="mod">
          <ac:chgData name="Gananand G Kini" userId="S::gkini@mitre.org::7e704cb4-ceca-45b4-9649-11f664136731" providerId="AD" clId="Web-{79DB6187-4A2B-4D7F-8DB6-2C78AC09AED6}" dt="2022-05-06T16:33:56.747" v="211" actId="20577"/>
          <ac:spMkLst>
            <pc:docMk/>
            <pc:sldMk cId="1536919196" sldId="351"/>
            <ac:spMk id="3" creationId="{415B0A17-C264-4DA6-9D54-BA12F8656733}"/>
          </ac:spMkLst>
        </pc:spChg>
      </pc:sldChg>
      <pc:sldChg chg="modSp add del replId">
        <pc:chgData name="Gananand G Kini" userId="S::gkini@mitre.org::7e704cb4-ceca-45b4-9649-11f664136731" providerId="AD" clId="Web-{79DB6187-4A2B-4D7F-8DB6-2C78AC09AED6}" dt="2022-05-06T16:33:13.075" v="193" actId="20577"/>
        <pc:sldMkLst>
          <pc:docMk/>
          <pc:sldMk cId="2604669011" sldId="354"/>
        </pc:sldMkLst>
        <pc:spChg chg="mod">
          <ac:chgData name="Gananand G Kini" userId="S::gkini@mitre.org::7e704cb4-ceca-45b4-9649-11f664136731" providerId="AD" clId="Web-{79DB6187-4A2B-4D7F-8DB6-2C78AC09AED6}" dt="2022-05-06T16:33:13.075" v="193" actId="20577"/>
          <ac:spMkLst>
            <pc:docMk/>
            <pc:sldMk cId="2604669011" sldId="354"/>
            <ac:spMk id="3" creationId="{C6214ED3-1C88-2643-9C77-37FE7651FC39}"/>
          </ac:spMkLst>
        </pc:spChg>
      </pc:sldChg>
    </pc:docChg>
  </pc:docChgLst>
  <pc:docChgLst>
    <pc:chgData name="Connor Mullaly" userId="S::cmullaly@mitre.org::731a1e22-c293-4cbb-8aca-216affcf4059" providerId="AD" clId="Web-{9CC65587-1897-F95F-FEBF-3798B684E500}"/>
    <pc:docChg chg="modSld">
      <pc:chgData name="Connor Mullaly" userId="S::cmullaly@mitre.org::731a1e22-c293-4cbb-8aca-216affcf4059" providerId="AD" clId="Web-{9CC65587-1897-F95F-FEBF-3798B684E500}" dt="2022-09-08T18:29:54.976" v="18" actId="20577"/>
      <pc:docMkLst>
        <pc:docMk/>
      </pc:docMkLst>
      <pc:sldChg chg="modSp">
        <pc:chgData name="Connor Mullaly" userId="S::cmullaly@mitre.org::731a1e22-c293-4cbb-8aca-216affcf4059" providerId="AD" clId="Web-{9CC65587-1897-F95F-FEBF-3798B684E500}" dt="2022-09-08T18:29:54.976" v="18" actId="20577"/>
        <pc:sldMkLst>
          <pc:docMk/>
          <pc:sldMk cId="2861234655" sldId="438"/>
        </pc:sldMkLst>
        <pc:spChg chg="mod">
          <ac:chgData name="Connor Mullaly" userId="S::cmullaly@mitre.org::731a1e22-c293-4cbb-8aca-216affcf4059" providerId="AD" clId="Web-{9CC65587-1897-F95F-FEBF-3798B684E500}" dt="2022-09-08T18:29:54.976" v="18" actId="20577"/>
          <ac:spMkLst>
            <pc:docMk/>
            <pc:sldMk cId="2861234655" sldId="438"/>
            <ac:spMk id="3" creationId="{8E855BC4-A7BD-473A-4228-F95D57934B36}"/>
          </ac:spMkLst>
        </pc:spChg>
      </pc:sldChg>
    </pc:docChg>
  </pc:docChgLst>
  <pc:docChgLst>
    <pc:chgData name="Bob Heinemann" userId="2f06b177-d646-4aca-968e-b5dc5b6e5c99" providerId="ADAL" clId="{0662DAF3-48BE-4C13-BEE8-78CA7C2DE272}"/>
    <pc:docChg chg="undo custSel modSld">
      <pc:chgData name="Bob Heinemann" userId="2f06b177-d646-4aca-968e-b5dc5b6e5c99" providerId="ADAL" clId="{0662DAF3-48BE-4C13-BEE8-78CA7C2DE272}" dt="2022-09-09T15:33:21.149" v="69"/>
      <pc:docMkLst>
        <pc:docMk/>
      </pc:docMkLst>
      <pc:sldChg chg="modSp mod">
        <pc:chgData name="Bob Heinemann" userId="2f06b177-d646-4aca-968e-b5dc5b6e5c99" providerId="ADAL" clId="{0662DAF3-48BE-4C13-BEE8-78CA7C2DE272}" dt="2022-09-07T15:45:56.744" v="16" actId="20577"/>
        <pc:sldMkLst>
          <pc:docMk/>
          <pc:sldMk cId="419829132" sldId="259"/>
        </pc:sldMkLst>
        <pc:spChg chg="mod">
          <ac:chgData name="Bob Heinemann" userId="2f06b177-d646-4aca-968e-b5dc5b6e5c99" providerId="ADAL" clId="{0662DAF3-48BE-4C13-BEE8-78CA7C2DE272}" dt="2022-09-07T15:45:56.744" v="16" actId="20577"/>
          <ac:spMkLst>
            <pc:docMk/>
            <pc:sldMk cId="419829132" sldId="259"/>
            <ac:spMk id="3" creationId="{82D362E5-07C7-4CAA-BC75-79276F7A517C}"/>
          </ac:spMkLst>
        </pc:spChg>
      </pc:sldChg>
      <pc:sldChg chg="addSp modSp mod">
        <pc:chgData name="Bob Heinemann" userId="2f06b177-d646-4aca-968e-b5dc5b6e5c99" providerId="ADAL" clId="{0662DAF3-48BE-4C13-BEE8-78CA7C2DE272}" dt="2022-09-09T15:32:52.480" v="52" actId="1076"/>
        <pc:sldMkLst>
          <pc:docMk/>
          <pc:sldMk cId="4259822437" sldId="265"/>
        </pc:sldMkLst>
        <pc:spChg chg="add mod">
          <ac:chgData name="Bob Heinemann" userId="2f06b177-d646-4aca-968e-b5dc5b6e5c99" providerId="ADAL" clId="{0662DAF3-48BE-4C13-BEE8-78CA7C2DE272}" dt="2022-09-09T15:32:52.480" v="52" actId="1076"/>
          <ac:spMkLst>
            <pc:docMk/>
            <pc:sldMk cId="4259822437" sldId="265"/>
            <ac:spMk id="5" creationId="{22FBBD3B-6716-3140-F4A0-9F33D5C3CF05}"/>
          </ac:spMkLst>
        </pc:spChg>
      </pc:sldChg>
      <pc:sldChg chg="addSp modSp mod">
        <pc:chgData name="Bob Heinemann" userId="2f06b177-d646-4aca-968e-b5dc5b6e5c99" providerId="ADAL" clId="{0662DAF3-48BE-4C13-BEE8-78CA7C2DE272}" dt="2022-09-09T15:32:59.798" v="55" actId="1036"/>
        <pc:sldMkLst>
          <pc:docMk/>
          <pc:sldMk cId="1683459306" sldId="445"/>
        </pc:sldMkLst>
        <pc:spChg chg="add mod">
          <ac:chgData name="Bob Heinemann" userId="2f06b177-d646-4aca-968e-b5dc5b6e5c99" providerId="ADAL" clId="{0662DAF3-48BE-4C13-BEE8-78CA7C2DE272}" dt="2022-09-09T15:32:59.798" v="55" actId="1036"/>
          <ac:spMkLst>
            <pc:docMk/>
            <pc:sldMk cId="1683459306" sldId="445"/>
            <ac:spMk id="3" creationId="{FDE7742A-4D47-84B3-E0D6-F83C421FDAD8}"/>
          </ac:spMkLst>
        </pc:spChg>
      </pc:sldChg>
      <pc:sldChg chg="addSp modSp mod">
        <pc:chgData name="Bob Heinemann" userId="2f06b177-d646-4aca-968e-b5dc5b6e5c99" providerId="ADAL" clId="{0662DAF3-48BE-4C13-BEE8-78CA7C2DE272}" dt="2022-09-09T15:33:05.828" v="63" actId="1036"/>
        <pc:sldMkLst>
          <pc:docMk/>
          <pc:sldMk cId="254734256" sldId="446"/>
        </pc:sldMkLst>
        <pc:spChg chg="add mod">
          <ac:chgData name="Bob Heinemann" userId="2f06b177-d646-4aca-968e-b5dc5b6e5c99" providerId="ADAL" clId="{0662DAF3-48BE-4C13-BEE8-78CA7C2DE272}" dt="2022-09-09T15:33:05.828" v="63" actId="1036"/>
          <ac:spMkLst>
            <pc:docMk/>
            <pc:sldMk cId="254734256" sldId="446"/>
            <ac:spMk id="3" creationId="{F79A0E02-65FB-A0C3-8A13-1875E187AAAA}"/>
          </ac:spMkLst>
        </pc:spChg>
      </pc:sldChg>
      <pc:sldChg chg="addSp modSp">
        <pc:chgData name="Bob Heinemann" userId="2f06b177-d646-4aca-968e-b5dc5b6e5c99" providerId="ADAL" clId="{0662DAF3-48BE-4C13-BEE8-78CA7C2DE272}" dt="2022-09-09T15:33:08.433" v="64"/>
        <pc:sldMkLst>
          <pc:docMk/>
          <pc:sldMk cId="1206269419" sldId="447"/>
        </pc:sldMkLst>
        <pc:spChg chg="add mod">
          <ac:chgData name="Bob Heinemann" userId="2f06b177-d646-4aca-968e-b5dc5b6e5c99" providerId="ADAL" clId="{0662DAF3-48BE-4C13-BEE8-78CA7C2DE272}" dt="2022-09-09T15:33:08.433" v="64"/>
          <ac:spMkLst>
            <pc:docMk/>
            <pc:sldMk cId="1206269419" sldId="447"/>
            <ac:spMk id="3" creationId="{B6DC12AB-4C81-E008-11C4-65197B65C40B}"/>
          </ac:spMkLst>
        </pc:spChg>
      </pc:sldChg>
      <pc:sldChg chg="addSp modSp">
        <pc:chgData name="Bob Heinemann" userId="2f06b177-d646-4aca-968e-b5dc5b6e5c99" providerId="ADAL" clId="{0662DAF3-48BE-4C13-BEE8-78CA7C2DE272}" dt="2022-09-09T15:33:14.285" v="65"/>
        <pc:sldMkLst>
          <pc:docMk/>
          <pc:sldMk cId="2086332170" sldId="448"/>
        </pc:sldMkLst>
        <pc:spChg chg="add mod">
          <ac:chgData name="Bob Heinemann" userId="2f06b177-d646-4aca-968e-b5dc5b6e5c99" providerId="ADAL" clId="{0662DAF3-48BE-4C13-BEE8-78CA7C2DE272}" dt="2022-09-09T15:33:14.285" v="65"/>
          <ac:spMkLst>
            <pc:docMk/>
            <pc:sldMk cId="2086332170" sldId="448"/>
            <ac:spMk id="2" creationId="{89A9E5B6-6BAF-1EAD-9624-4FFDD251DDBA}"/>
          </ac:spMkLst>
        </pc:spChg>
      </pc:sldChg>
      <pc:sldChg chg="addSp modSp">
        <pc:chgData name="Bob Heinemann" userId="2f06b177-d646-4aca-968e-b5dc5b6e5c99" providerId="ADAL" clId="{0662DAF3-48BE-4C13-BEE8-78CA7C2DE272}" dt="2022-09-09T15:33:15.621" v="66"/>
        <pc:sldMkLst>
          <pc:docMk/>
          <pc:sldMk cId="3773623959" sldId="449"/>
        </pc:sldMkLst>
        <pc:spChg chg="add mod">
          <ac:chgData name="Bob Heinemann" userId="2f06b177-d646-4aca-968e-b5dc5b6e5c99" providerId="ADAL" clId="{0662DAF3-48BE-4C13-BEE8-78CA7C2DE272}" dt="2022-09-09T15:33:15.621" v="66"/>
          <ac:spMkLst>
            <pc:docMk/>
            <pc:sldMk cId="3773623959" sldId="449"/>
            <ac:spMk id="2" creationId="{5CD7971F-618D-D3C1-C3B2-167AD87049E8}"/>
          </ac:spMkLst>
        </pc:spChg>
      </pc:sldChg>
      <pc:sldChg chg="addSp modSp">
        <pc:chgData name="Bob Heinemann" userId="2f06b177-d646-4aca-968e-b5dc5b6e5c99" providerId="ADAL" clId="{0662DAF3-48BE-4C13-BEE8-78CA7C2DE272}" dt="2022-09-09T15:33:17.209" v="67"/>
        <pc:sldMkLst>
          <pc:docMk/>
          <pc:sldMk cId="1385342849" sldId="450"/>
        </pc:sldMkLst>
        <pc:spChg chg="add mod">
          <ac:chgData name="Bob Heinemann" userId="2f06b177-d646-4aca-968e-b5dc5b6e5c99" providerId="ADAL" clId="{0662DAF3-48BE-4C13-BEE8-78CA7C2DE272}" dt="2022-09-09T15:33:17.209" v="67"/>
          <ac:spMkLst>
            <pc:docMk/>
            <pc:sldMk cId="1385342849" sldId="450"/>
            <ac:spMk id="2" creationId="{A8A2889E-CCD3-A6C9-F98C-B4BFBABB9167}"/>
          </ac:spMkLst>
        </pc:spChg>
      </pc:sldChg>
      <pc:sldChg chg="addSp modSp">
        <pc:chgData name="Bob Heinemann" userId="2f06b177-d646-4aca-968e-b5dc5b6e5c99" providerId="ADAL" clId="{0662DAF3-48BE-4C13-BEE8-78CA7C2DE272}" dt="2022-09-09T15:33:19.260" v="68"/>
        <pc:sldMkLst>
          <pc:docMk/>
          <pc:sldMk cId="493755794" sldId="451"/>
        </pc:sldMkLst>
        <pc:spChg chg="add mod">
          <ac:chgData name="Bob Heinemann" userId="2f06b177-d646-4aca-968e-b5dc5b6e5c99" providerId="ADAL" clId="{0662DAF3-48BE-4C13-BEE8-78CA7C2DE272}" dt="2022-09-09T15:33:19.260" v="68"/>
          <ac:spMkLst>
            <pc:docMk/>
            <pc:sldMk cId="493755794" sldId="451"/>
            <ac:spMk id="2" creationId="{EB59BB4F-996E-7DE2-BAF8-B11B57DEA184}"/>
          </ac:spMkLst>
        </pc:spChg>
      </pc:sldChg>
      <pc:sldChg chg="addSp modSp">
        <pc:chgData name="Bob Heinemann" userId="2f06b177-d646-4aca-968e-b5dc5b6e5c99" providerId="ADAL" clId="{0662DAF3-48BE-4C13-BEE8-78CA7C2DE272}" dt="2022-09-09T15:33:21.149" v="69"/>
        <pc:sldMkLst>
          <pc:docMk/>
          <pc:sldMk cId="1081890643" sldId="452"/>
        </pc:sldMkLst>
        <pc:spChg chg="add mod">
          <ac:chgData name="Bob Heinemann" userId="2f06b177-d646-4aca-968e-b5dc5b6e5c99" providerId="ADAL" clId="{0662DAF3-48BE-4C13-BEE8-78CA7C2DE272}" dt="2022-09-09T15:33:21.149" v="69"/>
          <ac:spMkLst>
            <pc:docMk/>
            <pc:sldMk cId="1081890643" sldId="452"/>
            <ac:spMk id="3" creationId="{865FCD82-E740-2758-ECEE-A84227448A48}"/>
          </ac:spMkLst>
        </pc:spChg>
      </pc:sldChg>
    </pc:docChg>
  </pc:docChgLst>
  <pc:docChgLst>
    <pc:chgData name="Gananand G Kini" userId="7e704cb4-ceca-45b4-9649-11f664136731" providerId="ADAL" clId="{5EE4382C-8E78-E64F-B1D8-09B991D665F2}"/>
    <pc:docChg chg="custSel modSld sldOrd">
      <pc:chgData name="Gananand G Kini" userId="7e704cb4-ceca-45b4-9649-11f664136731" providerId="ADAL" clId="{5EE4382C-8E78-E64F-B1D8-09B991D665F2}" dt="2022-03-18T15:27:28.834" v="967" actId="27636"/>
      <pc:docMkLst>
        <pc:docMk/>
      </pc:docMkLst>
      <pc:sldChg chg="modSp mod modCm">
        <pc:chgData name="Gananand G Kini" userId="7e704cb4-ceca-45b4-9649-11f664136731" providerId="ADAL" clId="{5EE4382C-8E78-E64F-B1D8-09B991D665F2}" dt="2022-03-18T15:07:27.558" v="617" actId="20577"/>
        <pc:sldMkLst>
          <pc:docMk/>
          <pc:sldMk cId="419829132" sldId="259"/>
        </pc:sldMkLst>
        <pc:spChg chg="mod">
          <ac:chgData name="Gananand G Kini" userId="7e704cb4-ceca-45b4-9649-11f664136731" providerId="ADAL" clId="{5EE4382C-8E78-E64F-B1D8-09B991D665F2}" dt="2022-03-18T15:07:27.558" v="617" actId="20577"/>
          <ac:spMkLst>
            <pc:docMk/>
            <pc:sldMk cId="419829132" sldId="259"/>
            <ac:spMk id="3" creationId="{82D362E5-07C7-4CAA-BC75-79276F7A517C}"/>
          </ac:spMkLst>
        </pc:spChg>
      </pc:sldChg>
      <pc:sldChg chg="modSp mod">
        <pc:chgData name="Gananand G Kini" userId="7e704cb4-ceca-45b4-9649-11f664136731" providerId="ADAL" clId="{5EE4382C-8E78-E64F-B1D8-09B991D665F2}" dt="2022-03-18T15:11:28.295" v="688" actId="5793"/>
        <pc:sldMkLst>
          <pc:docMk/>
          <pc:sldMk cId="450011491" sldId="261"/>
        </pc:sldMkLst>
        <pc:spChg chg="mod">
          <ac:chgData name="Gananand G Kini" userId="7e704cb4-ceca-45b4-9649-11f664136731" providerId="ADAL" clId="{5EE4382C-8E78-E64F-B1D8-09B991D665F2}" dt="2022-03-18T15:11:28.295" v="688" actId="5793"/>
          <ac:spMkLst>
            <pc:docMk/>
            <pc:sldMk cId="450011491" sldId="261"/>
            <ac:spMk id="3" creationId="{02DD74E7-E2EC-F34E-BF25-D3CEF5AD1650}"/>
          </ac:spMkLst>
        </pc:spChg>
      </pc:sldChg>
      <pc:sldChg chg="modSp mod">
        <pc:chgData name="Gananand G Kini" userId="7e704cb4-ceca-45b4-9649-11f664136731" providerId="ADAL" clId="{5EE4382C-8E78-E64F-B1D8-09B991D665F2}" dt="2022-03-18T15:27:28.834" v="967" actId="27636"/>
        <pc:sldMkLst>
          <pc:docMk/>
          <pc:sldMk cId="604466117" sldId="271"/>
        </pc:sldMkLst>
        <pc:spChg chg="mod">
          <ac:chgData name="Gananand G Kini" userId="7e704cb4-ceca-45b4-9649-11f664136731" providerId="ADAL" clId="{5EE4382C-8E78-E64F-B1D8-09B991D665F2}" dt="2022-03-18T15:27:28.834" v="967" actId="27636"/>
          <ac:spMkLst>
            <pc:docMk/>
            <pc:sldMk cId="604466117" sldId="271"/>
            <ac:spMk id="3" creationId="{0211F04A-A36B-C84B-AC7A-10CEB1D91425}"/>
          </ac:spMkLst>
        </pc:spChg>
      </pc:sldChg>
      <pc:sldChg chg="modSp mod ord">
        <pc:chgData name="Gananand G Kini" userId="7e704cb4-ceca-45b4-9649-11f664136731" providerId="ADAL" clId="{5EE4382C-8E78-E64F-B1D8-09B991D665F2}" dt="2022-03-18T15:23:07.532" v="962" actId="20577"/>
        <pc:sldMkLst>
          <pc:docMk/>
          <pc:sldMk cId="4232308199" sldId="275"/>
        </pc:sldMkLst>
        <pc:spChg chg="mod">
          <ac:chgData name="Gananand G Kini" userId="7e704cb4-ceca-45b4-9649-11f664136731" providerId="ADAL" clId="{5EE4382C-8E78-E64F-B1D8-09B991D665F2}" dt="2022-03-18T15:23:07.532" v="962" actId="20577"/>
          <ac:spMkLst>
            <pc:docMk/>
            <pc:sldMk cId="4232308199" sldId="275"/>
            <ac:spMk id="3" creationId="{C6214ED3-1C88-2643-9C77-37FE7651FC39}"/>
          </ac:spMkLst>
        </pc:spChg>
      </pc:sldChg>
      <pc:sldChg chg="modSp mod">
        <pc:chgData name="Gananand G Kini" userId="7e704cb4-ceca-45b4-9649-11f664136731" providerId="ADAL" clId="{5EE4382C-8E78-E64F-B1D8-09B991D665F2}" dt="2022-03-18T15:14:10.113" v="723" actId="20577"/>
        <pc:sldMkLst>
          <pc:docMk/>
          <pc:sldMk cId="2065013549" sldId="278"/>
        </pc:sldMkLst>
        <pc:spChg chg="mod">
          <ac:chgData name="Gananand G Kini" userId="7e704cb4-ceca-45b4-9649-11f664136731" providerId="ADAL" clId="{5EE4382C-8E78-E64F-B1D8-09B991D665F2}" dt="2022-03-18T15:14:10.113" v="723" actId="20577"/>
          <ac:spMkLst>
            <pc:docMk/>
            <pc:sldMk cId="2065013549" sldId="278"/>
            <ac:spMk id="3" creationId="{C6214ED3-1C88-2643-9C77-37FE7651FC39}"/>
          </ac:spMkLst>
        </pc:spChg>
      </pc:sldChg>
      <pc:sldChg chg="modSp mod ord">
        <pc:chgData name="Gananand G Kini" userId="7e704cb4-ceca-45b4-9649-11f664136731" providerId="ADAL" clId="{5EE4382C-8E78-E64F-B1D8-09B991D665F2}" dt="2022-03-18T15:14:05.434" v="721" actId="20577"/>
        <pc:sldMkLst>
          <pc:docMk/>
          <pc:sldMk cId="756396152" sldId="332"/>
        </pc:sldMkLst>
        <pc:spChg chg="mod">
          <ac:chgData name="Gananand G Kini" userId="7e704cb4-ceca-45b4-9649-11f664136731" providerId="ADAL" clId="{5EE4382C-8E78-E64F-B1D8-09B991D665F2}" dt="2022-03-18T15:14:05.434" v="721" actId="20577"/>
          <ac:spMkLst>
            <pc:docMk/>
            <pc:sldMk cId="756396152" sldId="332"/>
            <ac:spMk id="3" creationId="{C6214ED3-1C88-2643-9C77-37FE7651FC39}"/>
          </ac:spMkLst>
        </pc:spChg>
      </pc:sldChg>
      <pc:sldChg chg="ord">
        <pc:chgData name="Gananand G Kini" userId="7e704cb4-ceca-45b4-9649-11f664136731" providerId="ADAL" clId="{5EE4382C-8E78-E64F-B1D8-09B991D665F2}" dt="2022-03-18T15:22:58.492" v="958" actId="20578"/>
        <pc:sldMkLst>
          <pc:docMk/>
          <pc:sldMk cId="3695425784" sldId="333"/>
        </pc:sldMkLst>
      </pc:sldChg>
      <pc:sldChg chg="modSp mod ord">
        <pc:chgData name="Gananand G Kini" userId="7e704cb4-ceca-45b4-9649-11f664136731" providerId="ADAL" clId="{5EE4382C-8E78-E64F-B1D8-09B991D665F2}" dt="2022-03-18T15:17:20.849" v="957" actId="20577"/>
        <pc:sldMkLst>
          <pc:docMk/>
          <pc:sldMk cId="2589333168" sldId="335"/>
        </pc:sldMkLst>
        <pc:spChg chg="mod">
          <ac:chgData name="Gananand G Kini" userId="7e704cb4-ceca-45b4-9649-11f664136731" providerId="ADAL" clId="{5EE4382C-8E78-E64F-B1D8-09B991D665F2}" dt="2022-03-18T15:17:20.849" v="957" actId="20577"/>
          <ac:spMkLst>
            <pc:docMk/>
            <pc:sldMk cId="2589333168" sldId="335"/>
            <ac:spMk id="3" creationId="{4C6C4497-B7DE-4E7D-B177-8C268CFC1B4E}"/>
          </ac:spMkLst>
        </pc:spChg>
      </pc:sldChg>
      <pc:sldChg chg="modSp mod">
        <pc:chgData name="Gananand G Kini" userId="7e704cb4-ceca-45b4-9649-11f664136731" providerId="ADAL" clId="{5EE4382C-8E78-E64F-B1D8-09B991D665F2}" dt="2022-03-18T15:10:55.044" v="642" actId="21"/>
        <pc:sldMkLst>
          <pc:docMk/>
          <pc:sldMk cId="993464899" sldId="336"/>
        </pc:sldMkLst>
        <pc:spChg chg="mod">
          <ac:chgData name="Gananand G Kini" userId="7e704cb4-ceca-45b4-9649-11f664136731" providerId="ADAL" clId="{5EE4382C-8E78-E64F-B1D8-09B991D665F2}" dt="2022-03-18T15:10:55.044" v="642" actId="21"/>
          <ac:spMkLst>
            <pc:docMk/>
            <pc:sldMk cId="993464899" sldId="336"/>
            <ac:spMk id="3" creationId="{F4560989-1D7A-4725-966B-B7D121B7039A}"/>
          </ac:spMkLst>
        </pc:spChg>
      </pc:sldChg>
      <pc:sldChg chg="modSp mod">
        <pc:chgData name="Gananand G Kini" userId="7e704cb4-ceca-45b4-9649-11f664136731" providerId="ADAL" clId="{5EE4382C-8E78-E64F-B1D8-09B991D665F2}" dt="2022-03-18T15:12:32.171" v="691" actId="6549"/>
        <pc:sldMkLst>
          <pc:docMk/>
          <pc:sldMk cId="2878771369" sldId="337"/>
        </pc:sldMkLst>
        <pc:spChg chg="mod">
          <ac:chgData name="Gananand G Kini" userId="7e704cb4-ceca-45b4-9649-11f664136731" providerId="ADAL" clId="{5EE4382C-8E78-E64F-B1D8-09B991D665F2}" dt="2022-03-18T15:12:32.171" v="691" actId="6549"/>
          <ac:spMkLst>
            <pc:docMk/>
            <pc:sldMk cId="2878771369" sldId="337"/>
            <ac:spMk id="3" creationId="{2DC901B9-6E8B-48EA-8D7F-A4D25C3199EC}"/>
          </ac:spMkLst>
        </pc:spChg>
      </pc:sldChg>
      <pc:sldChg chg="modSp mod">
        <pc:chgData name="Gananand G Kini" userId="7e704cb4-ceca-45b4-9649-11f664136731" providerId="ADAL" clId="{5EE4382C-8E78-E64F-B1D8-09B991D665F2}" dt="2022-03-18T15:03:20.973" v="594" actId="20577"/>
        <pc:sldMkLst>
          <pc:docMk/>
          <pc:sldMk cId="2216082634" sldId="339"/>
        </pc:sldMkLst>
        <pc:spChg chg="mod">
          <ac:chgData name="Gananand G Kini" userId="7e704cb4-ceca-45b4-9649-11f664136731" providerId="ADAL" clId="{5EE4382C-8E78-E64F-B1D8-09B991D665F2}" dt="2022-03-18T15:03:20.973" v="594" actId="20577"/>
          <ac:spMkLst>
            <pc:docMk/>
            <pc:sldMk cId="2216082634" sldId="339"/>
            <ac:spMk id="3" creationId="{3DEE5ECE-56FB-4B03-95D5-625BDE76CD04}"/>
          </ac:spMkLst>
        </pc:spChg>
      </pc:sldChg>
      <pc:sldChg chg="modSp mod">
        <pc:chgData name="Gananand G Kini" userId="7e704cb4-ceca-45b4-9649-11f664136731" providerId="ADAL" clId="{5EE4382C-8E78-E64F-B1D8-09B991D665F2}" dt="2022-03-18T15:23:02.829" v="960" actId="20577"/>
        <pc:sldMkLst>
          <pc:docMk/>
          <pc:sldMk cId="2765630367" sldId="344"/>
        </pc:sldMkLst>
        <pc:spChg chg="mod">
          <ac:chgData name="Gananand G Kini" userId="7e704cb4-ceca-45b4-9649-11f664136731" providerId="ADAL" clId="{5EE4382C-8E78-E64F-B1D8-09B991D665F2}" dt="2022-03-18T15:23:02.829" v="960" actId="20577"/>
          <ac:spMkLst>
            <pc:docMk/>
            <pc:sldMk cId="2765630367" sldId="344"/>
            <ac:spMk id="3" creationId="{C6214ED3-1C88-2643-9C77-37FE7651FC39}"/>
          </ac:spMkLst>
        </pc:spChg>
      </pc:sldChg>
    </pc:docChg>
  </pc:docChgLst>
  <pc:docChgLst>
    <pc:chgData name="Gananand G Kini" userId="7e704cb4-ceca-45b4-9649-11f664136731" providerId="ADAL" clId="{6EC0E5C5-ECA7-2B40-BBD2-6EA61B06311D}"/>
    <pc:docChg chg="undo custSel addSld delSld modSld delMainMaster">
      <pc:chgData name="Gananand G Kini" userId="7e704cb4-ceca-45b4-9649-11f664136731" providerId="ADAL" clId="{6EC0E5C5-ECA7-2B40-BBD2-6EA61B06311D}" dt="2022-06-10T14:01:04.122" v="1163" actId="20577"/>
      <pc:docMkLst>
        <pc:docMk/>
      </pc:docMkLst>
      <pc:sldChg chg="del">
        <pc:chgData name="Gananand G Kini" userId="7e704cb4-ceca-45b4-9649-11f664136731" providerId="ADAL" clId="{6EC0E5C5-ECA7-2B40-BBD2-6EA61B06311D}" dt="2022-06-02T13:07:02.697" v="81" actId="2696"/>
        <pc:sldMkLst>
          <pc:docMk/>
          <pc:sldMk cId="4065244229" sldId="256"/>
        </pc:sldMkLst>
      </pc:sldChg>
      <pc:sldChg chg="modSp mod">
        <pc:chgData name="Gananand G Kini" userId="7e704cb4-ceca-45b4-9649-11f664136731" providerId="ADAL" clId="{6EC0E5C5-ECA7-2B40-BBD2-6EA61B06311D}" dt="2022-06-02T13:00:59.734" v="4" actId="20577"/>
        <pc:sldMkLst>
          <pc:docMk/>
          <pc:sldMk cId="2623002088" sldId="257"/>
        </pc:sldMkLst>
        <pc:spChg chg="mod">
          <ac:chgData name="Gananand G Kini" userId="7e704cb4-ceca-45b4-9649-11f664136731" providerId="ADAL" clId="{6EC0E5C5-ECA7-2B40-BBD2-6EA61B06311D}" dt="2022-06-02T13:00:59.734" v="4" actId="20577"/>
          <ac:spMkLst>
            <pc:docMk/>
            <pc:sldMk cId="2623002088" sldId="257"/>
            <ac:spMk id="7" creationId="{EC64448E-58F0-47AA-B058-D0CEF188B231}"/>
          </ac:spMkLst>
        </pc:spChg>
      </pc:sldChg>
      <pc:sldChg chg="modSp mod">
        <pc:chgData name="Gananand G Kini" userId="7e704cb4-ceca-45b4-9649-11f664136731" providerId="ADAL" clId="{6EC0E5C5-ECA7-2B40-BBD2-6EA61B06311D}" dt="2022-06-10T14:01:04.122" v="1163" actId="20577"/>
        <pc:sldMkLst>
          <pc:docMk/>
          <pc:sldMk cId="419829132" sldId="259"/>
        </pc:sldMkLst>
        <pc:spChg chg="mod">
          <ac:chgData name="Gananand G Kini" userId="7e704cb4-ceca-45b4-9649-11f664136731" providerId="ADAL" clId="{6EC0E5C5-ECA7-2B40-BBD2-6EA61B06311D}" dt="2022-06-10T14:01:04.122" v="1163" actId="20577"/>
          <ac:spMkLst>
            <pc:docMk/>
            <pc:sldMk cId="419829132" sldId="259"/>
            <ac:spMk id="3" creationId="{82D362E5-07C7-4CAA-BC75-79276F7A517C}"/>
          </ac:spMkLst>
        </pc:spChg>
      </pc:sldChg>
      <pc:sldChg chg="modSp mod">
        <pc:chgData name="Gananand G Kini" userId="7e704cb4-ceca-45b4-9649-11f664136731" providerId="ADAL" clId="{6EC0E5C5-ECA7-2B40-BBD2-6EA61B06311D}" dt="2022-06-02T13:02:34.973" v="75" actId="20577"/>
        <pc:sldMkLst>
          <pc:docMk/>
          <pc:sldMk cId="450011491" sldId="261"/>
        </pc:sldMkLst>
        <pc:spChg chg="mod">
          <ac:chgData name="Gananand G Kini" userId="7e704cb4-ceca-45b4-9649-11f664136731" providerId="ADAL" clId="{6EC0E5C5-ECA7-2B40-BBD2-6EA61B06311D}" dt="2022-06-02T13:02:34.973" v="75" actId="20577"/>
          <ac:spMkLst>
            <pc:docMk/>
            <pc:sldMk cId="450011491" sldId="261"/>
            <ac:spMk id="3" creationId="{02DD74E7-E2EC-F34E-BF25-D3CEF5AD1650}"/>
          </ac:spMkLst>
        </pc:spChg>
      </pc:sldChg>
      <pc:sldChg chg="del">
        <pc:chgData name="Gananand G Kini" userId="7e704cb4-ceca-45b4-9649-11f664136731" providerId="ADAL" clId="{6EC0E5C5-ECA7-2B40-BBD2-6EA61B06311D}" dt="2022-06-02T13:07:02.697" v="81" actId="2696"/>
        <pc:sldMkLst>
          <pc:docMk/>
          <pc:sldMk cId="3742882044" sldId="265"/>
        </pc:sldMkLst>
      </pc:sldChg>
      <pc:sldChg chg="del">
        <pc:chgData name="Gananand G Kini" userId="7e704cb4-ceca-45b4-9649-11f664136731" providerId="ADAL" clId="{6EC0E5C5-ECA7-2B40-BBD2-6EA61B06311D}" dt="2022-06-02T13:07:02.697" v="81" actId="2696"/>
        <pc:sldMkLst>
          <pc:docMk/>
          <pc:sldMk cId="742579991" sldId="267"/>
        </pc:sldMkLst>
      </pc:sldChg>
      <pc:sldChg chg="del">
        <pc:chgData name="Gananand G Kini" userId="7e704cb4-ceca-45b4-9649-11f664136731" providerId="ADAL" clId="{6EC0E5C5-ECA7-2B40-BBD2-6EA61B06311D}" dt="2022-06-02T13:07:02.697" v="81" actId="2696"/>
        <pc:sldMkLst>
          <pc:docMk/>
          <pc:sldMk cId="2262497319" sldId="268"/>
        </pc:sldMkLst>
      </pc:sldChg>
      <pc:sldChg chg="del">
        <pc:chgData name="Gananand G Kini" userId="7e704cb4-ceca-45b4-9649-11f664136731" providerId="ADAL" clId="{6EC0E5C5-ECA7-2B40-BBD2-6EA61B06311D}" dt="2022-06-02T13:07:02.697" v="81" actId="2696"/>
        <pc:sldMkLst>
          <pc:docMk/>
          <pc:sldMk cId="1521709839" sldId="270"/>
        </pc:sldMkLst>
      </pc:sldChg>
      <pc:sldChg chg="modSp mod">
        <pc:chgData name="Gananand G Kini" userId="7e704cb4-ceca-45b4-9649-11f664136731" providerId="ADAL" clId="{6EC0E5C5-ECA7-2B40-BBD2-6EA61B06311D}" dt="2022-06-02T13:02:49.462" v="80" actId="20577"/>
        <pc:sldMkLst>
          <pc:docMk/>
          <pc:sldMk cId="604466117" sldId="271"/>
        </pc:sldMkLst>
        <pc:spChg chg="mod">
          <ac:chgData name="Gananand G Kini" userId="7e704cb4-ceca-45b4-9649-11f664136731" providerId="ADAL" clId="{6EC0E5C5-ECA7-2B40-BBD2-6EA61B06311D}" dt="2022-06-02T13:02:49.462" v="80" actId="20577"/>
          <ac:spMkLst>
            <pc:docMk/>
            <pc:sldMk cId="604466117" sldId="271"/>
            <ac:spMk id="2" creationId="{EBDCA74A-3141-9B4D-BB33-D320F37C039C}"/>
          </ac:spMkLst>
        </pc:spChg>
      </pc:sldChg>
      <pc:sldChg chg="del">
        <pc:chgData name="Gananand G Kini" userId="7e704cb4-ceca-45b4-9649-11f664136731" providerId="ADAL" clId="{6EC0E5C5-ECA7-2B40-BBD2-6EA61B06311D}" dt="2022-06-02T13:07:02.697" v="81" actId="2696"/>
        <pc:sldMkLst>
          <pc:docMk/>
          <pc:sldMk cId="3767349042" sldId="273"/>
        </pc:sldMkLst>
      </pc:sldChg>
      <pc:sldChg chg="modSp mod">
        <pc:chgData name="Gananand G Kini" userId="7e704cb4-ceca-45b4-9649-11f664136731" providerId="ADAL" clId="{6EC0E5C5-ECA7-2B40-BBD2-6EA61B06311D}" dt="2022-06-10T11:58:37.062" v="1115" actId="20577"/>
        <pc:sldMkLst>
          <pc:docMk/>
          <pc:sldMk cId="2878771369" sldId="337"/>
        </pc:sldMkLst>
        <pc:spChg chg="mod">
          <ac:chgData name="Gananand G Kini" userId="7e704cb4-ceca-45b4-9649-11f664136731" providerId="ADAL" clId="{6EC0E5C5-ECA7-2B40-BBD2-6EA61B06311D}" dt="2022-06-10T11:58:37.062" v="1115" actId="20577"/>
          <ac:spMkLst>
            <pc:docMk/>
            <pc:sldMk cId="2878771369" sldId="337"/>
            <ac:spMk id="3" creationId="{2DC901B9-6E8B-48EA-8D7F-A4D25C3199EC}"/>
          </ac:spMkLst>
        </pc:spChg>
      </pc:sldChg>
      <pc:sldChg chg="add">
        <pc:chgData name="Gananand G Kini" userId="7e704cb4-ceca-45b4-9649-11f664136731" providerId="ADAL" clId="{6EC0E5C5-ECA7-2B40-BBD2-6EA61B06311D}" dt="2022-06-10T11:54:30.666" v="937"/>
        <pc:sldMkLst>
          <pc:docMk/>
          <pc:sldMk cId="2788694280" sldId="345"/>
        </pc:sldMkLst>
      </pc:sldChg>
      <pc:sldChg chg="del">
        <pc:chgData name="Gananand G Kini" userId="7e704cb4-ceca-45b4-9649-11f664136731" providerId="ADAL" clId="{6EC0E5C5-ECA7-2B40-BBD2-6EA61B06311D}" dt="2022-06-10T11:54:22.265" v="936" actId="2696"/>
        <pc:sldMkLst>
          <pc:docMk/>
          <pc:sldMk cId="3414871681" sldId="345"/>
        </pc:sldMkLst>
      </pc:sldChg>
      <pc:sldChg chg="del">
        <pc:chgData name="Gananand G Kini" userId="7e704cb4-ceca-45b4-9649-11f664136731" providerId="ADAL" clId="{6EC0E5C5-ECA7-2B40-BBD2-6EA61B06311D}" dt="2022-06-10T11:54:22.265" v="936" actId="2696"/>
        <pc:sldMkLst>
          <pc:docMk/>
          <pc:sldMk cId="1461461298" sldId="347"/>
        </pc:sldMkLst>
      </pc:sldChg>
      <pc:sldChg chg="add">
        <pc:chgData name="Gananand G Kini" userId="7e704cb4-ceca-45b4-9649-11f664136731" providerId="ADAL" clId="{6EC0E5C5-ECA7-2B40-BBD2-6EA61B06311D}" dt="2022-06-10T11:54:30.666" v="937"/>
        <pc:sldMkLst>
          <pc:docMk/>
          <pc:sldMk cId="2228956009" sldId="347"/>
        </pc:sldMkLst>
      </pc:sldChg>
      <pc:sldChg chg="del">
        <pc:chgData name="Gananand G Kini" userId="7e704cb4-ceca-45b4-9649-11f664136731" providerId="ADAL" clId="{6EC0E5C5-ECA7-2B40-BBD2-6EA61B06311D}" dt="2022-06-02T13:07:02.697" v="81" actId="2696"/>
        <pc:sldMkLst>
          <pc:docMk/>
          <pc:sldMk cId="178240065" sldId="355"/>
        </pc:sldMkLst>
      </pc:sldChg>
      <pc:sldChg chg="del">
        <pc:chgData name="Gananand G Kini" userId="7e704cb4-ceca-45b4-9649-11f664136731" providerId="ADAL" clId="{6EC0E5C5-ECA7-2B40-BBD2-6EA61B06311D}" dt="2022-06-02T13:07:02.697" v="81" actId="2696"/>
        <pc:sldMkLst>
          <pc:docMk/>
          <pc:sldMk cId="2335701375" sldId="360"/>
        </pc:sldMkLst>
      </pc:sldChg>
      <pc:sldChg chg="modSp setBg">
        <pc:chgData name="Gananand G Kini" userId="7e704cb4-ceca-45b4-9649-11f664136731" providerId="ADAL" clId="{6EC0E5C5-ECA7-2B40-BBD2-6EA61B06311D}" dt="2022-06-09T18:16:53.575" v="420"/>
        <pc:sldMkLst>
          <pc:docMk/>
          <pc:sldMk cId="3906967755" sldId="361"/>
        </pc:sldMkLst>
        <pc:spChg chg="mod">
          <ac:chgData name="Gananand G Kini" userId="7e704cb4-ceca-45b4-9649-11f664136731" providerId="ADAL" clId="{6EC0E5C5-ECA7-2B40-BBD2-6EA61B06311D}" dt="2022-06-09T18:16:53.575" v="420"/>
          <ac:spMkLst>
            <pc:docMk/>
            <pc:sldMk cId="3906967755" sldId="361"/>
            <ac:spMk id="2" creationId="{C2D66036-B27B-49DD-8F20-33FF6A6465B2}"/>
          </ac:spMkLst>
        </pc:spChg>
        <pc:spChg chg="mod">
          <ac:chgData name="Gananand G Kini" userId="7e704cb4-ceca-45b4-9649-11f664136731" providerId="ADAL" clId="{6EC0E5C5-ECA7-2B40-BBD2-6EA61B06311D}" dt="2022-06-09T18:16:53.575" v="420"/>
          <ac:spMkLst>
            <pc:docMk/>
            <pc:sldMk cId="3906967755" sldId="361"/>
            <ac:spMk id="3" creationId="{FB599D99-C0B9-495E-80BE-11465388ACE9}"/>
          </ac:spMkLst>
        </pc:spChg>
      </pc:sldChg>
      <pc:sldChg chg="modSp mod setBg">
        <pc:chgData name="Gananand G Kini" userId="7e704cb4-ceca-45b4-9649-11f664136731" providerId="ADAL" clId="{6EC0E5C5-ECA7-2B40-BBD2-6EA61B06311D}" dt="2022-06-09T18:16:56.438" v="422" actId="27636"/>
        <pc:sldMkLst>
          <pc:docMk/>
          <pc:sldMk cId="3808583288" sldId="362"/>
        </pc:sldMkLst>
        <pc:spChg chg="mod">
          <ac:chgData name="Gananand G Kini" userId="7e704cb4-ceca-45b4-9649-11f664136731" providerId="ADAL" clId="{6EC0E5C5-ECA7-2B40-BBD2-6EA61B06311D}" dt="2022-06-09T18:16:56.370" v="421"/>
          <ac:spMkLst>
            <pc:docMk/>
            <pc:sldMk cId="3808583288" sldId="362"/>
            <ac:spMk id="2" creationId="{F533A609-4188-4B63-8113-C478CD839E54}"/>
          </ac:spMkLst>
        </pc:spChg>
        <pc:spChg chg="mod">
          <ac:chgData name="Gananand G Kini" userId="7e704cb4-ceca-45b4-9649-11f664136731" providerId="ADAL" clId="{6EC0E5C5-ECA7-2B40-BBD2-6EA61B06311D}" dt="2022-06-09T18:16:56.438" v="422" actId="27636"/>
          <ac:spMkLst>
            <pc:docMk/>
            <pc:sldMk cId="3808583288" sldId="362"/>
            <ac:spMk id="3" creationId="{AE08E6DC-72F6-452F-93A7-3FCCA2BB9BFD}"/>
          </ac:spMkLst>
        </pc:spChg>
      </pc:sldChg>
      <pc:sldChg chg="modSp setBg">
        <pc:chgData name="Gananand G Kini" userId="7e704cb4-ceca-45b4-9649-11f664136731" providerId="ADAL" clId="{6EC0E5C5-ECA7-2B40-BBD2-6EA61B06311D}" dt="2022-06-09T18:16:59.116" v="423"/>
        <pc:sldMkLst>
          <pc:docMk/>
          <pc:sldMk cId="2696157842" sldId="363"/>
        </pc:sldMkLst>
        <pc:spChg chg="mod">
          <ac:chgData name="Gananand G Kini" userId="7e704cb4-ceca-45b4-9649-11f664136731" providerId="ADAL" clId="{6EC0E5C5-ECA7-2B40-BBD2-6EA61B06311D}" dt="2022-06-09T18:16:59.116" v="423"/>
          <ac:spMkLst>
            <pc:docMk/>
            <pc:sldMk cId="2696157842" sldId="363"/>
            <ac:spMk id="2" creationId="{7B5B8D33-F215-4BBC-84A9-FB61C6D0DDB4}"/>
          </ac:spMkLst>
        </pc:spChg>
        <pc:spChg chg="mod">
          <ac:chgData name="Gananand G Kini" userId="7e704cb4-ceca-45b4-9649-11f664136731" providerId="ADAL" clId="{6EC0E5C5-ECA7-2B40-BBD2-6EA61B06311D}" dt="2022-06-09T18:16:59.116" v="423"/>
          <ac:spMkLst>
            <pc:docMk/>
            <pc:sldMk cId="2696157842" sldId="363"/>
            <ac:spMk id="3" creationId="{DC8D96C5-2719-4BFC-A838-A0634F6BEFC8}"/>
          </ac:spMkLst>
        </pc:spChg>
      </pc:sldChg>
      <pc:sldChg chg="del">
        <pc:chgData name="Gananand G Kini" userId="7e704cb4-ceca-45b4-9649-11f664136731" providerId="ADAL" clId="{6EC0E5C5-ECA7-2B40-BBD2-6EA61B06311D}" dt="2022-06-02T13:07:09.054" v="82" actId="2696"/>
        <pc:sldMkLst>
          <pc:docMk/>
          <pc:sldMk cId="686738856" sldId="365"/>
        </pc:sldMkLst>
      </pc:sldChg>
      <pc:sldChg chg="del">
        <pc:chgData name="Gananand G Kini" userId="7e704cb4-ceca-45b4-9649-11f664136731" providerId="ADAL" clId="{6EC0E5C5-ECA7-2B40-BBD2-6EA61B06311D}" dt="2022-06-02T13:07:02.697" v="81" actId="2696"/>
        <pc:sldMkLst>
          <pc:docMk/>
          <pc:sldMk cId="1828028226" sldId="366"/>
        </pc:sldMkLst>
      </pc:sldChg>
      <pc:sldChg chg="del">
        <pc:chgData name="Gananand G Kini" userId="7e704cb4-ceca-45b4-9649-11f664136731" providerId="ADAL" clId="{6EC0E5C5-ECA7-2B40-BBD2-6EA61B06311D}" dt="2022-06-02T13:07:02.697" v="81" actId="2696"/>
        <pc:sldMkLst>
          <pc:docMk/>
          <pc:sldMk cId="3295795597" sldId="370"/>
        </pc:sldMkLst>
      </pc:sldChg>
      <pc:sldChg chg="modSp add mod">
        <pc:chgData name="Gananand G Kini" userId="7e704cb4-ceca-45b4-9649-11f664136731" providerId="ADAL" clId="{6EC0E5C5-ECA7-2B40-BBD2-6EA61B06311D}" dt="2022-06-10T12:37:43.696" v="1116" actId="6549"/>
        <pc:sldMkLst>
          <pc:docMk/>
          <pc:sldMk cId="558102379" sldId="371"/>
        </pc:sldMkLst>
        <pc:spChg chg="mod">
          <ac:chgData name="Gananand G Kini" userId="7e704cb4-ceca-45b4-9649-11f664136731" providerId="ADAL" clId="{6EC0E5C5-ECA7-2B40-BBD2-6EA61B06311D}" dt="2022-06-10T12:37:43.696" v="1116" actId="6549"/>
          <ac:spMkLst>
            <pc:docMk/>
            <pc:sldMk cId="558102379" sldId="371"/>
            <ac:spMk id="7" creationId="{4BA58CDD-EAB3-D5DB-68DC-F1AD8B799535}"/>
          </ac:spMkLst>
        </pc:spChg>
      </pc:sldChg>
      <pc:sldChg chg="del">
        <pc:chgData name="Gananand G Kini" userId="7e704cb4-ceca-45b4-9649-11f664136731" providerId="ADAL" clId="{6EC0E5C5-ECA7-2B40-BBD2-6EA61B06311D}" dt="2022-06-10T11:54:22.265" v="936" actId="2696"/>
        <pc:sldMkLst>
          <pc:docMk/>
          <pc:sldMk cId="1677381356" sldId="371"/>
        </pc:sldMkLst>
      </pc:sldChg>
      <pc:sldChg chg="del">
        <pc:chgData name="Gananand G Kini" userId="7e704cb4-ceca-45b4-9649-11f664136731" providerId="ADAL" clId="{6EC0E5C5-ECA7-2B40-BBD2-6EA61B06311D}" dt="2022-06-02T13:07:09.054" v="82" actId="2696"/>
        <pc:sldMkLst>
          <pc:docMk/>
          <pc:sldMk cId="2301456456" sldId="374"/>
        </pc:sldMkLst>
      </pc:sldChg>
      <pc:sldChg chg="del">
        <pc:chgData name="Gananand G Kini" userId="7e704cb4-ceca-45b4-9649-11f664136731" providerId="ADAL" clId="{6EC0E5C5-ECA7-2B40-BBD2-6EA61B06311D}" dt="2022-06-02T13:07:09.054" v="82" actId="2696"/>
        <pc:sldMkLst>
          <pc:docMk/>
          <pc:sldMk cId="1379117240" sldId="375"/>
        </pc:sldMkLst>
      </pc:sldChg>
      <pc:sldChg chg="del">
        <pc:chgData name="Gananand G Kini" userId="7e704cb4-ceca-45b4-9649-11f664136731" providerId="ADAL" clId="{6EC0E5C5-ECA7-2B40-BBD2-6EA61B06311D}" dt="2022-06-02T13:07:09.054" v="82" actId="2696"/>
        <pc:sldMkLst>
          <pc:docMk/>
          <pc:sldMk cId="414317889" sldId="376"/>
        </pc:sldMkLst>
      </pc:sldChg>
      <pc:sldChg chg="del">
        <pc:chgData name="Gananand G Kini" userId="7e704cb4-ceca-45b4-9649-11f664136731" providerId="ADAL" clId="{6EC0E5C5-ECA7-2B40-BBD2-6EA61B06311D}" dt="2022-06-10T11:54:22.265" v="936" actId="2696"/>
        <pc:sldMkLst>
          <pc:docMk/>
          <pc:sldMk cId="535637520" sldId="377"/>
        </pc:sldMkLst>
      </pc:sldChg>
      <pc:sldChg chg="add">
        <pc:chgData name="Gananand G Kini" userId="7e704cb4-ceca-45b4-9649-11f664136731" providerId="ADAL" clId="{6EC0E5C5-ECA7-2B40-BBD2-6EA61B06311D}" dt="2022-06-10T11:54:30.666" v="937"/>
        <pc:sldMkLst>
          <pc:docMk/>
          <pc:sldMk cId="4283843334" sldId="377"/>
        </pc:sldMkLst>
      </pc:sldChg>
      <pc:sldChg chg="add">
        <pc:chgData name="Gananand G Kini" userId="7e704cb4-ceca-45b4-9649-11f664136731" providerId="ADAL" clId="{6EC0E5C5-ECA7-2B40-BBD2-6EA61B06311D}" dt="2022-06-10T11:54:30.666" v="937"/>
        <pc:sldMkLst>
          <pc:docMk/>
          <pc:sldMk cId="2214168868" sldId="378"/>
        </pc:sldMkLst>
      </pc:sldChg>
      <pc:sldChg chg="del">
        <pc:chgData name="Gananand G Kini" userId="7e704cb4-ceca-45b4-9649-11f664136731" providerId="ADAL" clId="{6EC0E5C5-ECA7-2B40-BBD2-6EA61B06311D}" dt="2022-06-10T11:54:22.265" v="936" actId="2696"/>
        <pc:sldMkLst>
          <pc:docMk/>
          <pc:sldMk cId="2508049106" sldId="378"/>
        </pc:sldMkLst>
      </pc:sldChg>
      <pc:sldChg chg="add">
        <pc:chgData name="Gananand G Kini" userId="7e704cb4-ceca-45b4-9649-11f664136731" providerId="ADAL" clId="{6EC0E5C5-ECA7-2B40-BBD2-6EA61B06311D}" dt="2022-06-10T11:54:30.666" v="937"/>
        <pc:sldMkLst>
          <pc:docMk/>
          <pc:sldMk cId="3121503376" sldId="379"/>
        </pc:sldMkLst>
      </pc:sldChg>
      <pc:sldChg chg="del">
        <pc:chgData name="Gananand G Kini" userId="7e704cb4-ceca-45b4-9649-11f664136731" providerId="ADAL" clId="{6EC0E5C5-ECA7-2B40-BBD2-6EA61B06311D}" dt="2022-06-10T11:54:22.265" v="936" actId="2696"/>
        <pc:sldMkLst>
          <pc:docMk/>
          <pc:sldMk cId="3715937678" sldId="379"/>
        </pc:sldMkLst>
      </pc:sldChg>
      <pc:sldChg chg="del">
        <pc:chgData name="Gananand G Kini" userId="7e704cb4-ceca-45b4-9649-11f664136731" providerId="ADAL" clId="{6EC0E5C5-ECA7-2B40-BBD2-6EA61B06311D}" dt="2022-06-10T11:54:22.265" v="936" actId="2696"/>
        <pc:sldMkLst>
          <pc:docMk/>
          <pc:sldMk cId="1479922419" sldId="381"/>
        </pc:sldMkLst>
      </pc:sldChg>
      <pc:sldChg chg="add">
        <pc:chgData name="Gananand G Kini" userId="7e704cb4-ceca-45b4-9649-11f664136731" providerId="ADAL" clId="{6EC0E5C5-ECA7-2B40-BBD2-6EA61B06311D}" dt="2022-06-10T11:54:30.666" v="937"/>
        <pc:sldMkLst>
          <pc:docMk/>
          <pc:sldMk cId="4261715974" sldId="381"/>
        </pc:sldMkLst>
      </pc:sldChg>
      <pc:sldChg chg="del">
        <pc:chgData name="Gananand G Kini" userId="7e704cb4-ceca-45b4-9649-11f664136731" providerId="ADAL" clId="{6EC0E5C5-ECA7-2B40-BBD2-6EA61B06311D}" dt="2022-06-10T11:54:22.265" v="936" actId="2696"/>
        <pc:sldMkLst>
          <pc:docMk/>
          <pc:sldMk cId="1509825142" sldId="382"/>
        </pc:sldMkLst>
      </pc:sldChg>
      <pc:sldChg chg="add">
        <pc:chgData name="Gananand G Kini" userId="7e704cb4-ceca-45b4-9649-11f664136731" providerId="ADAL" clId="{6EC0E5C5-ECA7-2B40-BBD2-6EA61B06311D}" dt="2022-06-10T11:54:30.666" v="937"/>
        <pc:sldMkLst>
          <pc:docMk/>
          <pc:sldMk cId="3799626074" sldId="382"/>
        </pc:sldMkLst>
      </pc:sldChg>
      <pc:sldChg chg="modSp new mod setBg">
        <pc:chgData name="Gananand G Kini" userId="7e704cb4-ceca-45b4-9649-11f664136731" providerId="ADAL" clId="{6EC0E5C5-ECA7-2B40-BBD2-6EA61B06311D}" dt="2022-06-10T11:54:09.219" v="935" actId="20577"/>
        <pc:sldMkLst>
          <pc:docMk/>
          <pc:sldMk cId="2472330023" sldId="391"/>
        </pc:sldMkLst>
        <pc:spChg chg="mod">
          <ac:chgData name="Gananand G Kini" userId="7e704cb4-ceca-45b4-9649-11f664136731" providerId="ADAL" clId="{6EC0E5C5-ECA7-2B40-BBD2-6EA61B06311D}" dt="2022-06-10T11:53:37.791" v="923"/>
          <ac:spMkLst>
            <pc:docMk/>
            <pc:sldMk cId="2472330023" sldId="391"/>
            <ac:spMk id="2" creationId="{0949CB30-3E83-A4E5-2358-772D24539B11}"/>
          </ac:spMkLst>
        </pc:spChg>
        <pc:spChg chg="mod">
          <ac:chgData name="Gananand G Kini" userId="7e704cb4-ceca-45b4-9649-11f664136731" providerId="ADAL" clId="{6EC0E5C5-ECA7-2B40-BBD2-6EA61B06311D}" dt="2022-06-10T11:54:09.219" v="935" actId="20577"/>
          <ac:spMkLst>
            <pc:docMk/>
            <pc:sldMk cId="2472330023" sldId="391"/>
            <ac:spMk id="3" creationId="{2CC0BA60-4A0F-E31D-8D7F-53AF04201425}"/>
          </ac:spMkLst>
        </pc:spChg>
        <pc:spChg chg="mod">
          <ac:chgData name="Gananand G Kini" userId="7e704cb4-ceca-45b4-9649-11f664136731" providerId="ADAL" clId="{6EC0E5C5-ECA7-2B40-BBD2-6EA61B06311D}" dt="2022-06-10T11:53:37.791" v="923"/>
          <ac:spMkLst>
            <pc:docMk/>
            <pc:sldMk cId="2472330023" sldId="391"/>
            <ac:spMk id="4" creationId="{13BC6B61-F33E-9366-50F0-402DF64E667A}"/>
          </ac:spMkLst>
        </pc:spChg>
      </pc:sldChg>
      <pc:sldChg chg="del">
        <pc:chgData name="Gananand G Kini" userId="7e704cb4-ceca-45b4-9649-11f664136731" providerId="ADAL" clId="{6EC0E5C5-ECA7-2B40-BBD2-6EA61B06311D}" dt="2022-06-10T11:54:22.265" v="936" actId="2696"/>
        <pc:sldMkLst>
          <pc:docMk/>
          <pc:sldMk cId="2135820423" sldId="392"/>
        </pc:sldMkLst>
      </pc:sldChg>
      <pc:sldChg chg="add">
        <pc:chgData name="Gananand G Kini" userId="7e704cb4-ceca-45b4-9649-11f664136731" providerId="ADAL" clId="{6EC0E5C5-ECA7-2B40-BBD2-6EA61B06311D}" dt="2022-06-10T11:54:30.666" v="937"/>
        <pc:sldMkLst>
          <pc:docMk/>
          <pc:sldMk cId="3505654489" sldId="392"/>
        </pc:sldMkLst>
      </pc:sldChg>
      <pc:sldChg chg="add">
        <pc:chgData name="Gananand G Kini" userId="7e704cb4-ceca-45b4-9649-11f664136731" providerId="ADAL" clId="{6EC0E5C5-ECA7-2B40-BBD2-6EA61B06311D}" dt="2022-06-10T11:54:30.666" v="937"/>
        <pc:sldMkLst>
          <pc:docMk/>
          <pc:sldMk cId="2127961220" sldId="393"/>
        </pc:sldMkLst>
      </pc:sldChg>
      <pc:sldChg chg="del">
        <pc:chgData name="Gananand G Kini" userId="7e704cb4-ceca-45b4-9649-11f664136731" providerId="ADAL" clId="{6EC0E5C5-ECA7-2B40-BBD2-6EA61B06311D}" dt="2022-06-10T11:54:22.265" v="936" actId="2696"/>
        <pc:sldMkLst>
          <pc:docMk/>
          <pc:sldMk cId="2525101230" sldId="393"/>
        </pc:sldMkLst>
      </pc:sldChg>
      <pc:sldMasterChg chg="del delSldLayout">
        <pc:chgData name="Gananand G Kini" userId="7e704cb4-ceca-45b4-9649-11f664136731" providerId="ADAL" clId="{6EC0E5C5-ECA7-2B40-BBD2-6EA61B06311D}" dt="2022-06-02T13:07:02.697" v="81" actId="2696"/>
        <pc:sldMasterMkLst>
          <pc:docMk/>
          <pc:sldMasterMk cId="837970930" sldId="2147483697"/>
        </pc:sldMasterMkLst>
        <pc:sldLayoutChg chg="del">
          <pc:chgData name="Gananand G Kini" userId="7e704cb4-ceca-45b4-9649-11f664136731" providerId="ADAL" clId="{6EC0E5C5-ECA7-2B40-BBD2-6EA61B06311D}" dt="2022-06-02T13:07:02.697" v="81" actId="2696"/>
          <pc:sldLayoutMkLst>
            <pc:docMk/>
            <pc:sldMasterMk cId="837970930" sldId="2147483697"/>
            <pc:sldLayoutMk cId="1136990787" sldId="2147483698"/>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668174515" sldId="2147483699"/>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663670838" sldId="2147483700"/>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979031284" sldId="2147483701"/>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943559938" sldId="2147483702"/>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110865117" sldId="2147483703"/>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453736793" sldId="2147483704"/>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591268138" sldId="2147483705"/>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428032473" sldId="2147483706"/>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827189926" sldId="2147483707"/>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30824158" sldId="2147483708"/>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81111812" sldId="2147483709"/>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080723658" sldId="2147483710"/>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551361258" sldId="2147483711"/>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110891929" sldId="2147483712"/>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65578345" sldId="2147483713"/>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390157058" sldId="2147483714"/>
          </pc:sldLayoutMkLst>
        </pc:sldLayoutChg>
      </pc:sldMasterChg>
    </pc:docChg>
  </pc:docChgLst>
  <pc:docChgLst>
    <pc:chgData name="Steven M Christey" userId="S::coley@mitre.org::f24da668-4c1f-41c0-850e-113e2bdf78cf" providerId="AD" clId="Web-{4B4DBDF6-6F0A-4CA1-9C63-052D6B2B4668}"/>
    <pc:docChg chg="addSld modSld">
      <pc:chgData name="Steven M Christey" userId="S::coley@mitre.org::f24da668-4c1f-41c0-850e-113e2bdf78cf" providerId="AD" clId="Web-{4B4DBDF6-6F0A-4CA1-9C63-052D6B2B4668}" dt="2022-09-08T20:51:50.949" v="233" actId="20577"/>
      <pc:docMkLst>
        <pc:docMk/>
      </pc:docMkLst>
      <pc:sldChg chg="modSp">
        <pc:chgData name="Steven M Christey" userId="S::coley@mitre.org::f24da668-4c1f-41c0-850e-113e2bdf78cf" providerId="AD" clId="Web-{4B4DBDF6-6F0A-4CA1-9C63-052D6B2B4668}" dt="2022-09-08T20:48:50.807" v="48" actId="20577"/>
        <pc:sldMkLst>
          <pc:docMk/>
          <pc:sldMk cId="941922400" sldId="439"/>
        </pc:sldMkLst>
        <pc:spChg chg="mod">
          <ac:chgData name="Steven M Christey" userId="S::coley@mitre.org::f24da668-4c1f-41c0-850e-113e2bdf78cf" providerId="AD" clId="Web-{4B4DBDF6-6F0A-4CA1-9C63-052D6B2B4668}" dt="2022-09-08T20:48:50.807" v="48" actId="20577"/>
          <ac:spMkLst>
            <pc:docMk/>
            <pc:sldMk cId="941922400" sldId="439"/>
            <ac:spMk id="7" creationId="{4BA58CDD-EAB3-D5DB-68DC-F1AD8B799535}"/>
          </ac:spMkLst>
        </pc:spChg>
      </pc:sldChg>
      <pc:sldChg chg="add replId">
        <pc:chgData name="Steven M Christey" userId="S::coley@mitre.org::f24da668-4c1f-41c0-850e-113e2bdf78cf" providerId="AD" clId="Web-{4B4DBDF6-6F0A-4CA1-9C63-052D6B2B4668}" dt="2022-09-08T20:47:40.744" v="0"/>
        <pc:sldMkLst>
          <pc:docMk/>
          <pc:sldMk cId="4244281393" sldId="443"/>
        </pc:sldMkLst>
      </pc:sldChg>
      <pc:sldChg chg="modSp new">
        <pc:chgData name="Steven M Christey" userId="S::coley@mitre.org::f24da668-4c1f-41c0-850e-113e2bdf78cf" providerId="AD" clId="Web-{4B4DBDF6-6F0A-4CA1-9C63-052D6B2B4668}" dt="2022-09-08T20:51:50.949" v="233" actId="20577"/>
        <pc:sldMkLst>
          <pc:docMk/>
          <pc:sldMk cId="275736441" sldId="444"/>
        </pc:sldMkLst>
        <pc:spChg chg="mod">
          <ac:chgData name="Steven M Christey" userId="S::coley@mitre.org::f24da668-4c1f-41c0-850e-113e2bdf78cf" providerId="AD" clId="Web-{4B4DBDF6-6F0A-4CA1-9C63-052D6B2B4668}" dt="2022-09-08T20:49:08.291" v="53" actId="20577"/>
          <ac:spMkLst>
            <pc:docMk/>
            <pc:sldMk cId="275736441" sldId="444"/>
            <ac:spMk id="2" creationId="{13C0A787-70E7-B5E9-F884-EA2657B4BFA6}"/>
          </ac:spMkLst>
        </pc:spChg>
        <pc:spChg chg="mod">
          <ac:chgData name="Steven M Christey" userId="S::coley@mitre.org::f24da668-4c1f-41c0-850e-113e2bdf78cf" providerId="AD" clId="Web-{4B4DBDF6-6F0A-4CA1-9C63-052D6B2B4668}" dt="2022-09-08T20:51:50.949" v="233" actId="20577"/>
          <ac:spMkLst>
            <pc:docMk/>
            <pc:sldMk cId="275736441" sldId="444"/>
            <ac:spMk id="3" creationId="{2E38ACFA-533D-1486-D24B-D6374FAFE677}"/>
          </ac:spMkLst>
        </pc:spChg>
      </pc:sldChg>
    </pc:docChg>
  </pc:docChgLst>
  <pc:docChgLst>
    <pc:chgData name="Gananand G Kini" userId="S::gkini@mitre.org::7e704cb4-ceca-45b4-9649-11f664136731" providerId="AD" clId="Web-{F29E5B6C-195C-4A7B-83A6-A42AC446423E}"/>
    <pc:docChg chg="modSld">
      <pc:chgData name="Gananand G Kini" userId="S::gkini@mitre.org::7e704cb4-ceca-45b4-9649-11f664136731" providerId="AD" clId="Web-{F29E5B6C-195C-4A7B-83A6-A42AC446423E}" dt="2022-06-02T19:30:00.829" v="97" actId="20577"/>
      <pc:docMkLst>
        <pc:docMk/>
      </pc:docMkLst>
      <pc:sldChg chg="modSp">
        <pc:chgData name="Gananand G Kini" userId="S::gkini@mitre.org::7e704cb4-ceca-45b4-9649-11f664136731" providerId="AD" clId="Web-{F29E5B6C-195C-4A7B-83A6-A42AC446423E}" dt="2022-06-02T19:30:00.829" v="97" actId="20577"/>
        <pc:sldMkLst>
          <pc:docMk/>
          <pc:sldMk cId="419829132" sldId="259"/>
        </pc:sldMkLst>
        <pc:spChg chg="mod">
          <ac:chgData name="Gananand G Kini" userId="S::gkini@mitre.org::7e704cb4-ceca-45b4-9649-11f664136731" providerId="AD" clId="Web-{F29E5B6C-195C-4A7B-83A6-A42AC446423E}" dt="2022-06-02T19:30:00.829" v="97" actId="20577"/>
          <ac:spMkLst>
            <pc:docMk/>
            <pc:sldMk cId="419829132" sldId="259"/>
            <ac:spMk id="3" creationId="{82D362E5-07C7-4CAA-BC75-79276F7A517C}"/>
          </ac:spMkLst>
        </pc:spChg>
      </pc:sldChg>
    </pc:docChg>
  </pc:docChgLst>
  <pc:docChgLst>
    <pc:chgData name="Bob Heinemann" userId="2f06b177-d646-4aca-968e-b5dc5b6e5c99" providerId="ADAL" clId="{9DCBDFD9-9637-49E1-8444-481F2E95F09B}"/>
    <pc:docChg chg="undo custSel addSld delSld modSld sldOrd">
      <pc:chgData name="Bob Heinemann" userId="2f06b177-d646-4aca-968e-b5dc5b6e5c99" providerId="ADAL" clId="{9DCBDFD9-9637-49E1-8444-481F2E95F09B}" dt="2022-06-10T13:49:28.494" v="3486" actId="1076"/>
      <pc:docMkLst>
        <pc:docMk/>
      </pc:docMkLst>
      <pc:sldChg chg="modSp mod">
        <pc:chgData name="Bob Heinemann" userId="2f06b177-d646-4aca-968e-b5dc5b6e5c99" providerId="ADAL" clId="{9DCBDFD9-9637-49E1-8444-481F2E95F09B}" dt="2022-06-02T16:16:29.048" v="277" actId="20577"/>
        <pc:sldMkLst>
          <pc:docMk/>
          <pc:sldMk cId="419829132" sldId="259"/>
        </pc:sldMkLst>
        <pc:spChg chg="mod">
          <ac:chgData name="Bob Heinemann" userId="2f06b177-d646-4aca-968e-b5dc5b6e5c99" providerId="ADAL" clId="{9DCBDFD9-9637-49E1-8444-481F2E95F09B}" dt="2022-06-02T16:16:29.048" v="277" actId="20577"/>
          <ac:spMkLst>
            <pc:docMk/>
            <pc:sldMk cId="419829132" sldId="259"/>
            <ac:spMk id="3" creationId="{82D362E5-07C7-4CAA-BC75-79276F7A517C}"/>
          </ac:spMkLst>
        </pc:spChg>
      </pc:sldChg>
      <pc:sldChg chg="modSp mod">
        <pc:chgData name="Bob Heinemann" userId="2f06b177-d646-4aca-968e-b5dc5b6e5c99" providerId="ADAL" clId="{9DCBDFD9-9637-49E1-8444-481F2E95F09B}" dt="2022-06-10T13:14:22.144" v="2749" actId="20577"/>
        <pc:sldMkLst>
          <pc:docMk/>
          <pc:sldMk cId="2878771369" sldId="337"/>
        </pc:sldMkLst>
        <pc:spChg chg="mod">
          <ac:chgData name="Bob Heinemann" userId="2f06b177-d646-4aca-968e-b5dc5b6e5c99" providerId="ADAL" clId="{9DCBDFD9-9637-49E1-8444-481F2E95F09B}" dt="2022-06-10T13:14:22.144" v="2749" actId="20577"/>
          <ac:spMkLst>
            <pc:docMk/>
            <pc:sldMk cId="2878771369" sldId="337"/>
            <ac:spMk id="3" creationId="{2DC901B9-6E8B-48EA-8D7F-A4D25C3199EC}"/>
          </ac:spMkLst>
        </pc:spChg>
      </pc:sldChg>
      <pc:sldChg chg="modSp mod ord">
        <pc:chgData name="Bob Heinemann" userId="2f06b177-d646-4aca-968e-b5dc5b6e5c99" providerId="ADAL" clId="{9DCBDFD9-9637-49E1-8444-481F2E95F09B}" dt="2022-06-07T22:58:38.939" v="402" actId="113"/>
        <pc:sldMkLst>
          <pc:docMk/>
          <pc:sldMk cId="1536919196" sldId="351"/>
        </pc:sldMkLst>
        <pc:spChg chg="mod">
          <ac:chgData name="Bob Heinemann" userId="2f06b177-d646-4aca-968e-b5dc5b6e5c99" providerId="ADAL" clId="{9DCBDFD9-9637-49E1-8444-481F2E95F09B}" dt="2022-06-07T22:58:38.939" v="402" actId="113"/>
          <ac:spMkLst>
            <pc:docMk/>
            <pc:sldMk cId="1536919196" sldId="351"/>
            <ac:spMk id="3" creationId="{415B0A17-C264-4DA6-9D54-BA12F8656733}"/>
          </ac:spMkLst>
        </pc:spChg>
      </pc:sldChg>
      <pc:sldChg chg="modSp mod">
        <pc:chgData name="Bob Heinemann" userId="2f06b177-d646-4aca-968e-b5dc5b6e5c99" providerId="ADAL" clId="{9DCBDFD9-9637-49E1-8444-481F2E95F09B}" dt="2022-06-08T00:36:42.937" v="2000" actId="20577"/>
        <pc:sldMkLst>
          <pc:docMk/>
          <pc:sldMk cId="3559908471" sldId="368"/>
        </pc:sldMkLst>
        <pc:spChg chg="mod">
          <ac:chgData name="Bob Heinemann" userId="2f06b177-d646-4aca-968e-b5dc5b6e5c99" providerId="ADAL" clId="{9DCBDFD9-9637-49E1-8444-481F2E95F09B}" dt="2022-06-08T00:36:42.937" v="2000" actId="20577"/>
          <ac:spMkLst>
            <pc:docMk/>
            <pc:sldMk cId="3559908471" sldId="368"/>
            <ac:spMk id="7" creationId="{4BA58CDD-EAB3-D5DB-68DC-F1AD8B799535}"/>
          </ac:spMkLst>
        </pc:spChg>
      </pc:sldChg>
      <pc:sldChg chg="del">
        <pc:chgData name="Bob Heinemann" userId="2f06b177-d646-4aca-968e-b5dc5b6e5c99" providerId="ADAL" clId="{9DCBDFD9-9637-49E1-8444-481F2E95F09B}" dt="2022-06-07T22:38:19.079" v="278" actId="47"/>
        <pc:sldMkLst>
          <pc:docMk/>
          <pc:sldMk cId="1439042158" sldId="369"/>
        </pc:sldMkLst>
      </pc:sldChg>
      <pc:sldChg chg="addSp delSp modSp new mod modClrScheme chgLayout modNotesTx">
        <pc:chgData name="Bob Heinemann" userId="2f06b177-d646-4aca-968e-b5dc5b6e5c99" providerId="ADAL" clId="{9DCBDFD9-9637-49E1-8444-481F2E95F09B}" dt="2022-06-10T13:49:28.494" v="3486" actId="1076"/>
        <pc:sldMkLst>
          <pc:docMk/>
          <pc:sldMk cId="2628000670" sldId="384"/>
        </pc:sldMkLst>
        <pc:spChg chg="del mod ord">
          <ac:chgData name="Bob Heinemann" userId="2f06b177-d646-4aca-968e-b5dc5b6e5c99" providerId="ADAL" clId="{9DCBDFD9-9637-49E1-8444-481F2E95F09B}" dt="2022-06-07T22:38:41.594" v="280" actId="700"/>
          <ac:spMkLst>
            <pc:docMk/>
            <pc:sldMk cId="2628000670" sldId="384"/>
            <ac:spMk id="2" creationId="{29909A9D-9A82-692A-19B7-BFE07BA71F21}"/>
          </ac:spMkLst>
        </pc:spChg>
        <pc:spChg chg="add mod">
          <ac:chgData name="Bob Heinemann" userId="2f06b177-d646-4aca-968e-b5dc5b6e5c99" providerId="ADAL" clId="{9DCBDFD9-9637-49E1-8444-481F2E95F09B}" dt="2022-06-10T13:30:29.722" v="3128" actId="14100"/>
          <ac:spMkLst>
            <pc:docMk/>
            <pc:sldMk cId="2628000670" sldId="384"/>
            <ac:spMk id="2" creationId="{62DECE50-AEC7-C35C-B7FE-CD3F661A1E14}"/>
          </ac:spMkLst>
        </pc:spChg>
        <pc:spChg chg="add del mod">
          <ac:chgData name="Bob Heinemann" userId="2f06b177-d646-4aca-968e-b5dc5b6e5c99" providerId="ADAL" clId="{9DCBDFD9-9637-49E1-8444-481F2E95F09B}" dt="2022-06-08T13:57:53.330" v="2063" actId="478"/>
          <ac:spMkLst>
            <pc:docMk/>
            <pc:sldMk cId="2628000670" sldId="384"/>
            <ac:spMk id="2" creationId="{A568126B-82FF-DF09-8EBD-1C6655AEB948}"/>
          </ac:spMkLst>
        </pc:spChg>
        <pc:spChg chg="mod ord">
          <ac:chgData name="Bob Heinemann" userId="2f06b177-d646-4aca-968e-b5dc5b6e5c99" providerId="ADAL" clId="{9DCBDFD9-9637-49E1-8444-481F2E95F09B}" dt="2022-06-07T22:38:41.594" v="280" actId="700"/>
          <ac:spMkLst>
            <pc:docMk/>
            <pc:sldMk cId="2628000670" sldId="384"/>
            <ac:spMk id="3" creationId="{4A3E8C08-80C2-0E23-EBD5-CA76FB2DE039}"/>
          </ac:spMkLst>
        </pc:spChg>
        <pc:spChg chg="add mod ord">
          <ac:chgData name="Bob Heinemann" userId="2f06b177-d646-4aca-968e-b5dc5b6e5c99" providerId="ADAL" clId="{9DCBDFD9-9637-49E1-8444-481F2E95F09B}" dt="2022-06-07T22:39:06.186" v="281"/>
          <ac:spMkLst>
            <pc:docMk/>
            <pc:sldMk cId="2628000670" sldId="384"/>
            <ac:spMk id="4" creationId="{0B756EAE-EA00-F1EF-2A53-A5B7BDE98C08}"/>
          </ac:spMkLst>
        </pc:spChg>
        <pc:spChg chg="add mod ord">
          <ac:chgData name="Bob Heinemann" userId="2f06b177-d646-4aca-968e-b5dc5b6e5c99" providerId="ADAL" clId="{9DCBDFD9-9637-49E1-8444-481F2E95F09B}" dt="2022-06-09T18:33:08.070" v="2597" actId="1076"/>
          <ac:spMkLst>
            <pc:docMk/>
            <pc:sldMk cId="2628000670" sldId="384"/>
            <ac:spMk id="5" creationId="{78B2C505-03FD-08F7-6E97-C997FD26D196}"/>
          </ac:spMkLst>
        </pc:spChg>
        <pc:spChg chg="add mod">
          <ac:chgData name="Bob Heinemann" userId="2f06b177-d646-4aca-968e-b5dc5b6e5c99" providerId="ADAL" clId="{9DCBDFD9-9637-49E1-8444-481F2E95F09B}" dt="2022-06-09T18:36:59.436" v="2683" actId="20577"/>
          <ac:spMkLst>
            <pc:docMk/>
            <pc:sldMk cId="2628000670" sldId="384"/>
            <ac:spMk id="6" creationId="{E7DF4140-52E0-4B99-4362-CCC9A2C7FE40}"/>
          </ac:spMkLst>
        </pc:spChg>
        <pc:spChg chg="add mod">
          <ac:chgData name="Bob Heinemann" userId="2f06b177-d646-4aca-968e-b5dc5b6e5c99" providerId="ADAL" clId="{9DCBDFD9-9637-49E1-8444-481F2E95F09B}" dt="2022-06-10T13:28:13.617" v="3108" actId="20577"/>
          <ac:spMkLst>
            <pc:docMk/>
            <pc:sldMk cId="2628000670" sldId="384"/>
            <ac:spMk id="7" creationId="{81699485-253C-D3F6-794D-D21DE34C93A4}"/>
          </ac:spMkLst>
        </pc:spChg>
        <pc:spChg chg="add mod">
          <ac:chgData name="Bob Heinemann" userId="2f06b177-d646-4aca-968e-b5dc5b6e5c99" providerId="ADAL" clId="{9DCBDFD9-9637-49E1-8444-481F2E95F09B}" dt="2022-06-10T13:29:10.337" v="3120" actId="14100"/>
          <ac:spMkLst>
            <pc:docMk/>
            <pc:sldMk cId="2628000670" sldId="384"/>
            <ac:spMk id="8" creationId="{E44BC4CD-5ABF-2552-844E-A0B0B3E0EE4A}"/>
          </ac:spMkLst>
        </pc:spChg>
        <pc:spChg chg="add mod">
          <ac:chgData name="Bob Heinemann" userId="2f06b177-d646-4aca-968e-b5dc5b6e5c99" providerId="ADAL" clId="{9DCBDFD9-9637-49E1-8444-481F2E95F09B}" dt="2022-06-10T13:30:50.052" v="3131" actId="14100"/>
          <ac:spMkLst>
            <pc:docMk/>
            <pc:sldMk cId="2628000670" sldId="384"/>
            <ac:spMk id="9" creationId="{7C2F2C18-EE2D-2BD9-2348-CFAF0515C908}"/>
          </ac:spMkLst>
        </pc:spChg>
        <pc:spChg chg="add mod">
          <ac:chgData name="Bob Heinemann" userId="2f06b177-d646-4aca-968e-b5dc5b6e5c99" providerId="ADAL" clId="{9DCBDFD9-9637-49E1-8444-481F2E95F09B}" dt="2022-06-10T13:49:28.494" v="3486" actId="1076"/>
          <ac:spMkLst>
            <pc:docMk/>
            <pc:sldMk cId="2628000670" sldId="384"/>
            <ac:spMk id="10" creationId="{BD5DDC2F-40F1-1BD0-35BC-8145481D4B47}"/>
          </ac:spMkLst>
        </pc:spChg>
      </pc:sldChg>
      <pc:sldChg chg="addSp delSp modSp new mod">
        <pc:chgData name="Bob Heinemann" userId="2f06b177-d646-4aca-968e-b5dc5b6e5c99" providerId="ADAL" clId="{9DCBDFD9-9637-49E1-8444-481F2E95F09B}" dt="2022-06-10T13:32:29.083" v="3142" actId="14100"/>
        <pc:sldMkLst>
          <pc:docMk/>
          <pc:sldMk cId="968080052" sldId="385"/>
        </pc:sldMkLst>
        <pc:spChg chg="mod">
          <ac:chgData name="Bob Heinemann" userId="2f06b177-d646-4aca-968e-b5dc5b6e5c99" providerId="ADAL" clId="{9DCBDFD9-9637-49E1-8444-481F2E95F09B}" dt="2022-06-07T22:56:32.637" v="384" actId="20577"/>
          <ac:spMkLst>
            <pc:docMk/>
            <pc:sldMk cId="968080052" sldId="385"/>
            <ac:spMk id="2" creationId="{3DBD3966-BC98-9B5D-81BE-2A8FA68A11B0}"/>
          </ac:spMkLst>
        </pc:spChg>
        <pc:spChg chg="mod">
          <ac:chgData name="Bob Heinemann" userId="2f06b177-d646-4aca-968e-b5dc5b6e5c99" providerId="ADAL" clId="{9DCBDFD9-9637-49E1-8444-481F2E95F09B}" dt="2022-06-10T13:31:23.910" v="3132" actId="400"/>
          <ac:spMkLst>
            <pc:docMk/>
            <pc:sldMk cId="968080052" sldId="385"/>
            <ac:spMk id="3" creationId="{036D6650-3B00-6121-0D8E-F0EA6C1D8E31}"/>
          </ac:spMkLst>
        </pc:spChg>
        <pc:spChg chg="add del mod">
          <ac:chgData name="Bob Heinemann" userId="2f06b177-d646-4aca-968e-b5dc5b6e5c99" providerId="ADAL" clId="{9DCBDFD9-9637-49E1-8444-481F2E95F09B}" dt="2022-06-08T13:54:33.980" v="2025" actId="478"/>
          <ac:spMkLst>
            <pc:docMk/>
            <pc:sldMk cId="968080052" sldId="385"/>
            <ac:spMk id="6" creationId="{C40121CD-9428-1EAD-D6F7-E8C339598EDA}"/>
          </ac:spMkLst>
        </pc:spChg>
        <pc:spChg chg="add mod">
          <ac:chgData name="Bob Heinemann" userId="2f06b177-d646-4aca-968e-b5dc5b6e5c99" providerId="ADAL" clId="{9DCBDFD9-9637-49E1-8444-481F2E95F09B}" dt="2022-06-08T19:22:35.288" v="2423" actId="14100"/>
          <ac:spMkLst>
            <pc:docMk/>
            <pc:sldMk cId="968080052" sldId="385"/>
            <ac:spMk id="7" creationId="{BC884373-E4E0-A295-9488-E75A6CDFC4D7}"/>
          </ac:spMkLst>
        </pc:spChg>
        <pc:spChg chg="add mod">
          <ac:chgData name="Bob Heinemann" userId="2f06b177-d646-4aca-968e-b5dc5b6e5c99" providerId="ADAL" clId="{9DCBDFD9-9637-49E1-8444-481F2E95F09B}" dt="2022-06-10T13:32:29.083" v="3142" actId="14100"/>
          <ac:spMkLst>
            <pc:docMk/>
            <pc:sldMk cId="968080052" sldId="385"/>
            <ac:spMk id="8" creationId="{6D2A6299-5179-5708-ECA1-25971E591526}"/>
          </ac:spMkLst>
        </pc:spChg>
        <pc:graphicFrameChg chg="add mod modGraphic">
          <ac:chgData name="Bob Heinemann" userId="2f06b177-d646-4aca-968e-b5dc5b6e5c99" providerId="ADAL" clId="{9DCBDFD9-9637-49E1-8444-481F2E95F09B}" dt="2022-06-08T00:03:27.745" v="1349" actId="1076"/>
          <ac:graphicFrameMkLst>
            <pc:docMk/>
            <pc:sldMk cId="968080052" sldId="385"/>
            <ac:graphicFrameMk id="5" creationId="{EE433EF0-FE6C-C2B9-DB99-165CFD729D02}"/>
          </ac:graphicFrameMkLst>
        </pc:graphicFrameChg>
      </pc:sldChg>
      <pc:sldChg chg="addSp delSp modSp new mod">
        <pc:chgData name="Bob Heinemann" userId="2f06b177-d646-4aca-968e-b5dc5b6e5c99" providerId="ADAL" clId="{9DCBDFD9-9637-49E1-8444-481F2E95F09B}" dt="2022-06-07T23:22:20.024" v="522" actId="113"/>
        <pc:sldMkLst>
          <pc:docMk/>
          <pc:sldMk cId="2731550962" sldId="386"/>
        </pc:sldMkLst>
        <pc:spChg chg="mod">
          <ac:chgData name="Bob Heinemann" userId="2f06b177-d646-4aca-968e-b5dc5b6e5c99" providerId="ADAL" clId="{9DCBDFD9-9637-49E1-8444-481F2E95F09B}" dt="2022-06-07T23:19:17.107" v="451" actId="20577"/>
          <ac:spMkLst>
            <pc:docMk/>
            <pc:sldMk cId="2731550962" sldId="386"/>
            <ac:spMk id="2" creationId="{A6BDD604-F119-82A7-4422-264B928DF8C2}"/>
          </ac:spMkLst>
        </pc:spChg>
        <pc:spChg chg="add del mod">
          <ac:chgData name="Bob Heinemann" userId="2f06b177-d646-4aca-968e-b5dc5b6e5c99" providerId="ADAL" clId="{9DCBDFD9-9637-49E1-8444-481F2E95F09B}" dt="2022-06-07T23:22:20.024" v="522" actId="113"/>
          <ac:spMkLst>
            <pc:docMk/>
            <pc:sldMk cId="2731550962" sldId="386"/>
            <ac:spMk id="3" creationId="{2936A082-A0B8-9645-BC35-6236D1BC6BD2}"/>
          </ac:spMkLst>
        </pc:spChg>
        <pc:graphicFrameChg chg="add del mod">
          <ac:chgData name="Bob Heinemann" userId="2f06b177-d646-4aca-968e-b5dc5b6e5c99" providerId="ADAL" clId="{9DCBDFD9-9637-49E1-8444-481F2E95F09B}" dt="2022-06-07T23:17:13.841" v="405"/>
          <ac:graphicFrameMkLst>
            <pc:docMk/>
            <pc:sldMk cId="2731550962" sldId="386"/>
            <ac:graphicFrameMk id="5" creationId="{49B655F7-F7EE-F3FC-2CEB-C9DF50580EF4}"/>
          </ac:graphicFrameMkLst>
        </pc:graphicFrameChg>
      </pc:sldChg>
      <pc:sldChg chg="modSp new mod">
        <pc:chgData name="Bob Heinemann" userId="2f06b177-d646-4aca-968e-b5dc5b6e5c99" providerId="ADAL" clId="{9DCBDFD9-9637-49E1-8444-481F2E95F09B}" dt="2022-06-07T23:29:09.491" v="637" actId="113"/>
        <pc:sldMkLst>
          <pc:docMk/>
          <pc:sldMk cId="553765052" sldId="387"/>
        </pc:sldMkLst>
        <pc:spChg chg="mod">
          <ac:chgData name="Bob Heinemann" userId="2f06b177-d646-4aca-968e-b5dc5b6e5c99" providerId="ADAL" clId="{9DCBDFD9-9637-49E1-8444-481F2E95F09B}" dt="2022-06-07T23:24:01.521" v="550" actId="20577"/>
          <ac:spMkLst>
            <pc:docMk/>
            <pc:sldMk cId="553765052" sldId="387"/>
            <ac:spMk id="2" creationId="{BEEF3BE6-38A2-36DF-C20A-8783B8195E88}"/>
          </ac:spMkLst>
        </pc:spChg>
        <pc:spChg chg="mod">
          <ac:chgData name="Bob Heinemann" userId="2f06b177-d646-4aca-968e-b5dc5b6e5c99" providerId="ADAL" clId="{9DCBDFD9-9637-49E1-8444-481F2E95F09B}" dt="2022-06-07T23:29:09.491" v="637" actId="113"/>
          <ac:spMkLst>
            <pc:docMk/>
            <pc:sldMk cId="553765052" sldId="387"/>
            <ac:spMk id="3" creationId="{6B951F4F-926F-BF2E-932D-89BD3FA4FE1C}"/>
          </ac:spMkLst>
        </pc:spChg>
      </pc:sldChg>
      <pc:sldChg chg="modSp new mod modNotesTx">
        <pc:chgData name="Bob Heinemann" userId="2f06b177-d646-4aca-968e-b5dc5b6e5c99" providerId="ADAL" clId="{9DCBDFD9-9637-49E1-8444-481F2E95F09B}" dt="2022-06-07T23:26:39.026" v="588" actId="6549"/>
        <pc:sldMkLst>
          <pc:docMk/>
          <pc:sldMk cId="370451668" sldId="388"/>
        </pc:sldMkLst>
        <pc:spChg chg="mod">
          <ac:chgData name="Bob Heinemann" userId="2f06b177-d646-4aca-968e-b5dc5b6e5c99" providerId="ADAL" clId="{9DCBDFD9-9637-49E1-8444-481F2E95F09B}" dt="2022-06-07T23:24:40.212" v="556" actId="6549"/>
          <ac:spMkLst>
            <pc:docMk/>
            <pc:sldMk cId="370451668" sldId="388"/>
            <ac:spMk id="2" creationId="{28DF7F2B-6576-A014-3A1B-03FE88035E5C}"/>
          </ac:spMkLst>
        </pc:spChg>
        <pc:spChg chg="mod">
          <ac:chgData name="Bob Heinemann" userId="2f06b177-d646-4aca-968e-b5dc5b6e5c99" providerId="ADAL" clId="{9DCBDFD9-9637-49E1-8444-481F2E95F09B}" dt="2022-06-07T23:25:29.999" v="586" actId="14100"/>
          <ac:spMkLst>
            <pc:docMk/>
            <pc:sldMk cId="370451668" sldId="388"/>
            <ac:spMk id="3" creationId="{8C99F9FC-0022-3DB9-ECA4-EDAB46C9DBCC}"/>
          </ac:spMkLst>
        </pc:spChg>
      </pc:sldChg>
      <pc:sldChg chg="modSp new mod">
        <pc:chgData name="Bob Heinemann" userId="2f06b177-d646-4aca-968e-b5dc5b6e5c99" providerId="ADAL" clId="{9DCBDFD9-9637-49E1-8444-481F2E95F09B}" dt="2022-06-09T20:55:46.535" v="2697" actId="20577"/>
        <pc:sldMkLst>
          <pc:docMk/>
          <pc:sldMk cId="2958120486" sldId="389"/>
        </pc:sldMkLst>
        <pc:spChg chg="mod">
          <ac:chgData name="Bob Heinemann" userId="2f06b177-d646-4aca-968e-b5dc5b6e5c99" providerId="ADAL" clId="{9DCBDFD9-9637-49E1-8444-481F2E95F09B}" dt="2022-06-08T00:24:08.517" v="1693" actId="20577"/>
          <ac:spMkLst>
            <pc:docMk/>
            <pc:sldMk cId="2958120486" sldId="389"/>
            <ac:spMk id="2" creationId="{0F891A8B-E9FE-306B-167E-43F5C96B42B4}"/>
          </ac:spMkLst>
        </pc:spChg>
        <pc:spChg chg="mod">
          <ac:chgData name="Bob Heinemann" userId="2f06b177-d646-4aca-968e-b5dc5b6e5c99" providerId="ADAL" clId="{9DCBDFD9-9637-49E1-8444-481F2E95F09B}" dt="2022-06-09T20:55:46.535" v="2697" actId="20577"/>
          <ac:spMkLst>
            <pc:docMk/>
            <pc:sldMk cId="2958120486" sldId="389"/>
            <ac:spMk id="3" creationId="{C5C5A317-2583-D90D-9256-31081396BA4F}"/>
          </ac:spMkLst>
        </pc:spChg>
      </pc:sldChg>
      <pc:sldChg chg="modSp new mod ord">
        <pc:chgData name="Bob Heinemann" userId="2f06b177-d646-4aca-968e-b5dc5b6e5c99" providerId="ADAL" clId="{9DCBDFD9-9637-49E1-8444-481F2E95F09B}" dt="2022-06-10T13:43:09.274" v="3454" actId="20577"/>
        <pc:sldMkLst>
          <pc:docMk/>
          <pc:sldMk cId="1328700162" sldId="390"/>
        </pc:sldMkLst>
        <pc:spChg chg="mod">
          <ac:chgData name="Bob Heinemann" userId="2f06b177-d646-4aca-968e-b5dc5b6e5c99" providerId="ADAL" clId="{9DCBDFD9-9637-49E1-8444-481F2E95F09B}" dt="2022-06-10T13:41:32.073" v="3417" actId="20577"/>
          <ac:spMkLst>
            <pc:docMk/>
            <pc:sldMk cId="1328700162" sldId="390"/>
            <ac:spMk id="2" creationId="{245D864A-4E2E-2FDE-199D-139522B5E641}"/>
          </ac:spMkLst>
        </pc:spChg>
        <pc:spChg chg="mod">
          <ac:chgData name="Bob Heinemann" userId="2f06b177-d646-4aca-968e-b5dc5b6e5c99" providerId="ADAL" clId="{9DCBDFD9-9637-49E1-8444-481F2E95F09B}" dt="2022-06-10T13:43:09.274" v="3454" actId="20577"/>
          <ac:spMkLst>
            <pc:docMk/>
            <pc:sldMk cId="1328700162" sldId="390"/>
            <ac:spMk id="3" creationId="{39745FE5-632D-97EC-5C67-A76CF710E0A4}"/>
          </ac:spMkLst>
        </pc:spChg>
      </pc:sldChg>
      <pc:sldChg chg="modNotesTx">
        <pc:chgData name="Bob Heinemann" userId="2f06b177-d646-4aca-968e-b5dc5b6e5c99" providerId="ADAL" clId="{9DCBDFD9-9637-49E1-8444-481F2E95F09B}" dt="2022-06-10T13:17:21.461" v="2809" actId="20577"/>
        <pc:sldMkLst>
          <pc:docMk/>
          <pc:sldMk cId="2127961220" sldId="393"/>
        </pc:sldMkLst>
      </pc:sldChg>
    </pc:docChg>
  </pc:docChgLst>
  <pc:docChgLst>
    <pc:chgData name="Alec J Summers" userId="S::asummers@mitre.org::d9c4246f-ffa8-4c52-a253-9dc5efe19efc" providerId="AD" clId="Web-{38D7C1EB-D26B-4E40-B83B-785E92C59B9B}"/>
    <pc:docChg chg="modSld">
      <pc:chgData name="Alec J Summers" userId="S::asummers@mitre.org::d9c4246f-ffa8-4c52-a253-9dc5efe19efc" providerId="AD" clId="Web-{38D7C1EB-D26B-4E40-B83B-785E92C59B9B}" dt="2022-08-05T14:36:45.456" v="12" actId="20577"/>
      <pc:docMkLst>
        <pc:docMk/>
      </pc:docMkLst>
      <pc:sldChg chg="modSp">
        <pc:chgData name="Alec J Summers" userId="S::asummers@mitre.org::d9c4246f-ffa8-4c52-a253-9dc5efe19efc" providerId="AD" clId="Web-{38D7C1EB-D26B-4E40-B83B-785E92C59B9B}" dt="2022-08-05T14:36:43.112" v="11" actId="20577"/>
        <pc:sldMkLst>
          <pc:docMk/>
          <pc:sldMk cId="450011491" sldId="261"/>
        </pc:sldMkLst>
        <pc:spChg chg="mod">
          <ac:chgData name="Alec J Summers" userId="S::asummers@mitre.org::d9c4246f-ffa8-4c52-a253-9dc5efe19efc" providerId="AD" clId="Web-{38D7C1EB-D26B-4E40-B83B-785E92C59B9B}" dt="2022-08-05T14:36:43.112" v="11" actId="20577"/>
          <ac:spMkLst>
            <pc:docMk/>
            <pc:sldMk cId="450011491" sldId="261"/>
            <ac:spMk id="3" creationId="{02DD74E7-E2EC-F34E-BF25-D3CEF5AD1650}"/>
          </ac:spMkLst>
        </pc:spChg>
      </pc:sldChg>
      <pc:sldChg chg="modSp">
        <pc:chgData name="Alec J Summers" userId="S::asummers@mitre.org::d9c4246f-ffa8-4c52-a253-9dc5efe19efc" providerId="AD" clId="Web-{38D7C1EB-D26B-4E40-B83B-785E92C59B9B}" dt="2022-08-05T14:36:45.456" v="12" actId="20577"/>
        <pc:sldMkLst>
          <pc:docMk/>
          <pc:sldMk cId="604466117" sldId="271"/>
        </pc:sldMkLst>
        <pc:spChg chg="mod">
          <ac:chgData name="Alec J Summers" userId="S::asummers@mitre.org::d9c4246f-ffa8-4c52-a253-9dc5efe19efc" providerId="AD" clId="Web-{38D7C1EB-D26B-4E40-B83B-785E92C59B9B}" dt="2022-08-05T14:36:45.456" v="12" actId="20577"/>
          <ac:spMkLst>
            <pc:docMk/>
            <pc:sldMk cId="604466117" sldId="271"/>
            <ac:spMk id="2" creationId="{EBDCA74A-3141-9B4D-BB33-D320F37C039C}"/>
          </ac:spMkLst>
        </pc:spChg>
      </pc:sldChg>
      <pc:sldChg chg="modSp">
        <pc:chgData name="Alec J Summers" userId="S::asummers@mitre.org::d9c4246f-ffa8-4c52-a253-9dc5efe19efc" providerId="AD" clId="Web-{38D7C1EB-D26B-4E40-B83B-785E92C59B9B}" dt="2022-08-05T14:36:11.893" v="9" actId="20577"/>
        <pc:sldMkLst>
          <pc:docMk/>
          <pc:sldMk cId="3452536938" sldId="406"/>
        </pc:sldMkLst>
        <pc:spChg chg="mod">
          <ac:chgData name="Alec J Summers" userId="S::asummers@mitre.org::d9c4246f-ffa8-4c52-a253-9dc5efe19efc" providerId="AD" clId="Web-{38D7C1EB-D26B-4E40-B83B-785E92C59B9B}" dt="2022-08-05T14:36:11.893" v="9" actId="20577"/>
          <ac:spMkLst>
            <pc:docMk/>
            <pc:sldMk cId="3452536938" sldId="406"/>
            <ac:spMk id="3" creationId="{D1A6470C-428A-C62D-D26E-CCF837BFE5E2}"/>
          </ac:spMkLst>
        </pc:spChg>
      </pc:sldChg>
    </pc:docChg>
  </pc:docChgLst>
  <pc:docChgLst>
    <pc:chgData name="Bob Heinemann" userId="2f06b177-d646-4aca-968e-b5dc5b6e5c99" providerId="ADAL" clId="{B18AA36D-2426-4407-B6FF-28AE8D2C807D}"/>
    <pc:docChg chg="undo custSel modSld sldOrd addSection delSection modSection">
      <pc:chgData name="Bob Heinemann" userId="2f06b177-d646-4aca-968e-b5dc5b6e5c99" providerId="ADAL" clId="{B18AA36D-2426-4407-B6FF-28AE8D2C807D}" dt="2022-05-05T21:59:14.621" v="17" actId="11230"/>
      <pc:docMkLst>
        <pc:docMk/>
      </pc:docMkLst>
      <pc:sldChg chg="modSp mod">
        <pc:chgData name="Bob Heinemann" userId="2f06b177-d646-4aca-968e-b5dc5b6e5c99" providerId="ADAL" clId="{B18AA36D-2426-4407-B6FF-28AE8D2C807D}" dt="2022-05-05T21:59:12.866" v="14" actId="20577"/>
        <pc:sldMkLst>
          <pc:docMk/>
          <pc:sldMk cId="2623002088" sldId="257"/>
        </pc:sldMkLst>
        <pc:spChg chg="mod">
          <ac:chgData name="Bob Heinemann" userId="2f06b177-d646-4aca-968e-b5dc5b6e5c99" providerId="ADAL" clId="{B18AA36D-2426-4407-B6FF-28AE8D2C807D}" dt="2022-05-05T21:59:12.866" v="14" actId="20577"/>
          <ac:spMkLst>
            <pc:docMk/>
            <pc:sldMk cId="2623002088" sldId="257"/>
            <ac:spMk id="7" creationId="{EC64448E-58F0-47AA-B058-D0CEF188B231}"/>
          </ac:spMkLst>
        </pc:spChg>
      </pc:sldChg>
      <pc:sldChg chg="ord">
        <pc:chgData name="Bob Heinemann" userId="2f06b177-d646-4aca-968e-b5dc5b6e5c99" providerId="ADAL" clId="{B18AA36D-2426-4407-B6FF-28AE8D2C807D}" dt="2022-05-05T21:59:12.541" v="13" actId="20578"/>
        <pc:sldMkLst>
          <pc:docMk/>
          <pc:sldMk cId="419829132" sldId="259"/>
        </pc:sldMkLst>
      </pc:sldChg>
    </pc:docChg>
  </pc:docChgLst>
  <pc:docChgLst>
    <pc:chgData name="Gananand G Kini" userId="7e704cb4-ceca-45b4-9649-11f664136731" providerId="ADAL" clId="{CCE8302E-1E8F-C44B-A038-301B1E72AA12}"/>
    <pc:docChg chg="modSld">
      <pc:chgData name="Gananand G Kini" userId="7e704cb4-ceca-45b4-9649-11f664136731" providerId="ADAL" clId="{CCE8302E-1E8F-C44B-A038-301B1E72AA12}" dt="2022-07-28T19:56:26.572" v="82" actId="20577"/>
      <pc:docMkLst>
        <pc:docMk/>
      </pc:docMkLst>
      <pc:sldChg chg="modSp mod">
        <pc:chgData name="Gananand G Kini" userId="7e704cb4-ceca-45b4-9649-11f664136731" providerId="ADAL" clId="{CCE8302E-1E8F-C44B-A038-301B1E72AA12}" dt="2022-07-28T19:56:26.572" v="82" actId="20577"/>
        <pc:sldMkLst>
          <pc:docMk/>
          <pc:sldMk cId="2878771369" sldId="337"/>
        </pc:sldMkLst>
        <pc:spChg chg="mod">
          <ac:chgData name="Gananand G Kini" userId="7e704cb4-ceca-45b4-9649-11f664136731" providerId="ADAL" clId="{CCE8302E-1E8F-C44B-A038-301B1E72AA12}" dt="2022-07-28T19:56:26.572" v="82" actId="20577"/>
          <ac:spMkLst>
            <pc:docMk/>
            <pc:sldMk cId="2878771369" sldId="337"/>
            <ac:spMk id="3" creationId="{2DC901B9-6E8B-48EA-8D7F-A4D25C3199EC}"/>
          </ac:spMkLst>
        </pc:spChg>
      </pc:sldChg>
    </pc:docChg>
  </pc:docChgLst>
  <pc:docChgLst>
    <pc:chgData name="Steven M Christey" userId="f24da668-4c1f-41c0-850e-113e2bdf78cf" providerId="ADAL" clId="{B36BBBD3-AD86-4EB9-93FC-7BCDFC5B8C54}"/>
    <pc:docChg chg="undo custSel addSld delSld modSld">
      <pc:chgData name="Steven M Christey" userId="f24da668-4c1f-41c0-850e-113e2bdf78cf" providerId="ADAL" clId="{B36BBBD3-AD86-4EB9-93FC-7BCDFC5B8C54}" dt="2022-03-18T16:00:17.388" v="2700"/>
      <pc:docMkLst>
        <pc:docMk/>
      </pc:docMkLst>
      <pc:sldChg chg="modSp mod addCm delCm modCm">
        <pc:chgData name="Steven M Christey" userId="f24da668-4c1f-41c0-850e-113e2bdf78cf" providerId="ADAL" clId="{B36BBBD3-AD86-4EB9-93FC-7BCDFC5B8C54}" dt="2022-03-18T16:00:17.388" v="2700"/>
        <pc:sldMkLst>
          <pc:docMk/>
          <pc:sldMk cId="419829132" sldId="259"/>
        </pc:sldMkLst>
        <pc:spChg chg="mod">
          <ac:chgData name="Steven M Christey" userId="f24da668-4c1f-41c0-850e-113e2bdf78cf" providerId="ADAL" clId="{B36BBBD3-AD86-4EB9-93FC-7BCDFC5B8C54}" dt="2022-03-18T16:00:13.752" v="2699" actId="20577"/>
          <ac:spMkLst>
            <pc:docMk/>
            <pc:sldMk cId="419829132" sldId="259"/>
            <ac:spMk id="3" creationId="{82D362E5-07C7-4CAA-BC75-79276F7A517C}"/>
          </ac:spMkLst>
        </pc:spChg>
      </pc:sldChg>
      <pc:sldChg chg="modSp mod">
        <pc:chgData name="Steven M Christey" userId="f24da668-4c1f-41c0-850e-113e2bdf78cf" providerId="ADAL" clId="{B36BBBD3-AD86-4EB9-93FC-7BCDFC5B8C54}" dt="2022-03-17T20:26:05.142" v="34" actId="20577"/>
        <pc:sldMkLst>
          <pc:docMk/>
          <pc:sldMk cId="2065013549" sldId="278"/>
        </pc:sldMkLst>
        <pc:spChg chg="mod">
          <ac:chgData name="Steven M Christey" userId="f24da668-4c1f-41c0-850e-113e2bdf78cf" providerId="ADAL" clId="{B36BBBD3-AD86-4EB9-93FC-7BCDFC5B8C54}" dt="2022-03-17T20:26:05.142" v="34" actId="20577"/>
          <ac:spMkLst>
            <pc:docMk/>
            <pc:sldMk cId="2065013549" sldId="278"/>
            <ac:spMk id="3" creationId="{C6214ED3-1C88-2643-9C77-37FE7651FC39}"/>
          </ac:spMkLst>
        </pc:spChg>
      </pc:sldChg>
      <pc:sldChg chg="del">
        <pc:chgData name="Steven M Christey" userId="f24da668-4c1f-41c0-850e-113e2bdf78cf" providerId="ADAL" clId="{B36BBBD3-AD86-4EB9-93FC-7BCDFC5B8C54}" dt="2022-03-17T21:06:34.187" v="895" actId="47"/>
        <pc:sldMkLst>
          <pc:docMk/>
          <pc:sldMk cId="518240429" sldId="286"/>
        </pc:sldMkLst>
      </pc:sldChg>
      <pc:sldChg chg="del">
        <pc:chgData name="Steven M Christey" userId="f24da668-4c1f-41c0-850e-113e2bdf78cf" providerId="ADAL" clId="{B36BBBD3-AD86-4EB9-93FC-7BCDFC5B8C54}" dt="2022-03-17T20:30:00.820" v="118" actId="47"/>
        <pc:sldMkLst>
          <pc:docMk/>
          <pc:sldMk cId="939904296" sldId="287"/>
        </pc:sldMkLst>
      </pc:sldChg>
      <pc:sldChg chg="modSp add mod">
        <pc:chgData name="Steven M Christey" userId="f24da668-4c1f-41c0-850e-113e2bdf78cf" providerId="ADAL" clId="{B36BBBD3-AD86-4EB9-93FC-7BCDFC5B8C54}" dt="2022-03-17T21:05:00.286" v="892"/>
        <pc:sldMkLst>
          <pc:docMk/>
          <pc:sldMk cId="1412055420" sldId="288"/>
        </pc:sldMkLst>
        <pc:spChg chg="mod">
          <ac:chgData name="Steven M Christey" userId="f24da668-4c1f-41c0-850e-113e2bdf78cf" providerId="ADAL" clId="{B36BBBD3-AD86-4EB9-93FC-7BCDFC5B8C54}" dt="2022-03-17T21:05:00.286" v="892"/>
          <ac:spMkLst>
            <pc:docMk/>
            <pc:sldMk cId="1412055420" sldId="288"/>
            <ac:spMk id="3" creationId="{76B7A213-7ABE-484B-8651-D263D26EC281}"/>
          </ac:spMkLst>
        </pc:spChg>
      </pc:sldChg>
      <pc:sldChg chg="del">
        <pc:chgData name="Steven M Christey" userId="f24da668-4c1f-41c0-850e-113e2bdf78cf" providerId="ADAL" clId="{B36BBBD3-AD86-4EB9-93FC-7BCDFC5B8C54}" dt="2022-03-17T20:30:52.357" v="119" actId="2696"/>
        <pc:sldMkLst>
          <pc:docMk/>
          <pc:sldMk cId="2235072464" sldId="288"/>
        </pc:sldMkLst>
      </pc:sldChg>
      <pc:sldChg chg="modSp mod">
        <pc:chgData name="Steven M Christey" userId="f24da668-4c1f-41c0-850e-113e2bdf78cf" providerId="ADAL" clId="{B36BBBD3-AD86-4EB9-93FC-7BCDFC5B8C54}" dt="2022-03-17T20:50:53.651" v="495" actId="20577"/>
        <pc:sldMkLst>
          <pc:docMk/>
          <pc:sldMk cId="756396152" sldId="332"/>
        </pc:sldMkLst>
        <pc:spChg chg="mod">
          <ac:chgData name="Steven M Christey" userId="f24da668-4c1f-41c0-850e-113e2bdf78cf" providerId="ADAL" clId="{B36BBBD3-AD86-4EB9-93FC-7BCDFC5B8C54}" dt="2022-03-17T20:50:53.651" v="495" actId="20577"/>
          <ac:spMkLst>
            <pc:docMk/>
            <pc:sldMk cId="756396152" sldId="332"/>
            <ac:spMk id="3" creationId="{C6214ED3-1C88-2643-9C77-37FE7651FC39}"/>
          </ac:spMkLst>
        </pc:spChg>
      </pc:sldChg>
      <pc:sldChg chg="modSp del mod">
        <pc:chgData name="Steven M Christey" userId="f24da668-4c1f-41c0-850e-113e2bdf78cf" providerId="ADAL" clId="{B36BBBD3-AD86-4EB9-93FC-7BCDFC5B8C54}" dt="2022-03-17T21:07:59.691" v="908" actId="47"/>
        <pc:sldMkLst>
          <pc:docMk/>
          <pc:sldMk cId="2926922245" sldId="334"/>
        </pc:sldMkLst>
        <pc:spChg chg="mod">
          <ac:chgData name="Steven M Christey" userId="f24da668-4c1f-41c0-850e-113e2bdf78cf" providerId="ADAL" clId="{B36BBBD3-AD86-4EB9-93FC-7BCDFC5B8C54}" dt="2022-03-17T20:40:18.282" v="386" actId="13926"/>
          <ac:spMkLst>
            <pc:docMk/>
            <pc:sldMk cId="2926922245" sldId="334"/>
            <ac:spMk id="2" creationId="{A2FDAABB-8753-4C6A-89D7-4DB21E9662D4}"/>
          </ac:spMkLst>
        </pc:spChg>
      </pc:sldChg>
      <pc:sldChg chg="modSp mod">
        <pc:chgData name="Steven M Christey" userId="f24da668-4c1f-41c0-850e-113e2bdf78cf" providerId="ADAL" clId="{B36BBBD3-AD86-4EB9-93FC-7BCDFC5B8C54}" dt="2022-03-17T20:48:35.968" v="464" actId="20577"/>
        <pc:sldMkLst>
          <pc:docMk/>
          <pc:sldMk cId="2589333168" sldId="335"/>
        </pc:sldMkLst>
        <pc:spChg chg="mod">
          <ac:chgData name="Steven M Christey" userId="f24da668-4c1f-41c0-850e-113e2bdf78cf" providerId="ADAL" clId="{B36BBBD3-AD86-4EB9-93FC-7BCDFC5B8C54}" dt="2022-03-17T20:48:35.968" v="464" actId="20577"/>
          <ac:spMkLst>
            <pc:docMk/>
            <pc:sldMk cId="2589333168" sldId="335"/>
            <ac:spMk id="3" creationId="{4C6C4497-B7DE-4E7D-B177-8C268CFC1B4E}"/>
          </ac:spMkLst>
        </pc:spChg>
      </pc:sldChg>
      <pc:sldChg chg="modSp mod">
        <pc:chgData name="Steven M Christey" userId="f24da668-4c1f-41c0-850e-113e2bdf78cf" providerId="ADAL" clId="{B36BBBD3-AD86-4EB9-93FC-7BCDFC5B8C54}" dt="2022-03-18T14:57:39.754" v="914" actId="20577"/>
        <pc:sldMkLst>
          <pc:docMk/>
          <pc:sldMk cId="993464899" sldId="336"/>
        </pc:sldMkLst>
        <pc:spChg chg="mod">
          <ac:chgData name="Steven M Christey" userId="f24da668-4c1f-41c0-850e-113e2bdf78cf" providerId="ADAL" clId="{B36BBBD3-AD86-4EB9-93FC-7BCDFC5B8C54}" dt="2022-03-18T14:57:39.754" v="914" actId="20577"/>
          <ac:spMkLst>
            <pc:docMk/>
            <pc:sldMk cId="993464899" sldId="336"/>
            <ac:spMk id="3" creationId="{F4560989-1D7A-4725-966B-B7D121B7039A}"/>
          </ac:spMkLst>
        </pc:spChg>
      </pc:sldChg>
      <pc:sldChg chg="modSp mod">
        <pc:chgData name="Steven M Christey" userId="f24da668-4c1f-41c0-850e-113e2bdf78cf" providerId="ADAL" clId="{B36BBBD3-AD86-4EB9-93FC-7BCDFC5B8C54}" dt="2022-03-17T20:37:44.357" v="341" actId="20577"/>
        <pc:sldMkLst>
          <pc:docMk/>
          <pc:sldMk cId="2878771369" sldId="337"/>
        </pc:sldMkLst>
        <pc:spChg chg="mod">
          <ac:chgData name="Steven M Christey" userId="f24da668-4c1f-41c0-850e-113e2bdf78cf" providerId="ADAL" clId="{B36BBBD3-AD86-4EB9-93FC-7BCDFC5B8C54}" dt="2022-03-17T20:37:44.357" v="341" actId="20577"/>
          <ac:spMkLst>
            <pc:docMk/>
            <pc:sldMk cId="2878771369" sldId="337"/>
            <ac:spMk id="3" creationId="{2DC901B9-6E8B-48EA-8D7F-A4D25C3199EC}"/>
          </ac:spMkLst>
        </pc:spChg>
      </pc:sldChg>
      <pc:sldChg chg="addSp modSp mod">
        <pc:chgData name="Steven M Christey" userId="f24da668-4c1f-41c0-850e-113e2bdf78cf" providerId="ADAL" clId="{B36BBBD3-AD86-4EB9-93FC-7BCDFC5B8C54}" dt="2022-03-17T21:06:44.382" v="907" actId="20577"/>
        <pc:sldMkLst>
          <pc:docMk/>
          <pc:sldMk cId="1491194304" sldId="338"/>
        </pc:sldMkLst>
        <pc:spChg chg="mod">
          <ac:chgData name="Steven M Christey" userId="f24da668-4c1f-41c0-850e-113e2bdf78cf" providerId="ADAL" clId="{B36BBBD3-AD86-4EB9-93FC-7BCDFC5B8C54}" dt="2022-03-17T21:06:44.382" v="907" actId="20577"/>
          <ac:spMkLst>
            <pc:docMk/>
            <pc:sldMk cId="1491194304" sldId="338"/>
            <ac:spMk id="2" creationId="{D3F91617-0C84-428D-9308-BF0C181761B3}"/>
          </ac:spMkLst>
        </pc:spChg>
        <pc:spChg chg="mod">
          <ac:chgData name="Steven M Christey" userId="f24da668-4c1f-41c0-850e-113e2bdf78cf" providerId="ADAL" clId="{B36BBBD3-AD86-4EB9-93FC-7BCDFC5B8C54}" dt="2022-03-17T20:29:42.553" v="117" actId="20577"/>
          <ac:spMkLst>
            <pc:docMk/>
            <pc:sldMk cId="1491194304" sldId="338"/>
            <ac:spMk id="3" creationId="{FF621DE9-0962-4575-B9A0-403C8D84F29D}"/>
          </ac:spMkLst>
        </pc:spChg>
        <pc:spChg chg="add mod">
          <ac:chgData name="Steven M Christey" userId="f24da668-4c1f-41c0-850e-113e2bdf78cf" providerId="ADAL" clId="{B36BBBD3-AD86-4EB9-93FC-7BCDFC5B8C54}" dt="2022-03-17T21:06:19.032" v="894" actId="114"/>
          <ac:spMkLst>
            <pc:docMk/>
            <pc:sldMk cId="1491194304" sldId="338"/>
            <ac:spMk id="6" creationId="{5C2534EA-27D0-49E1-BCED-BFC304E967C8}"/>
          </ac:spMkLst>
        </pc:spChg>
      </pc:sldChg>
      <pc:sldChg chg="modSp mod">
        <pc:chgData name="Steven M Christey" userId="f24da668-4c1f-41c0-850e-113e2bdf78cf" providerId="ADAL" clId="{B36BBBD3-AD86-4EB9-93FC-7BCDFC5B8C54}" dt="2022-03-17T20:41:04.466" v="407" actId="20577"/>
        <pc:sldMkLst>
          <pc:docMk/>
          <pc:sldMk cId="2216082634" sldId="339"/>
        </pc:sldMkLst>
        <pc:spChg chg="mod">
          <ac:chgData name="Steven M Christey" userId="f24da668-4c1f-41c0-850e-113e2bdf78cf" providerId="ADAL" clId="{B36BBBD3-AD86-4EB9-93FC-7BCDFC5B8C54}" dt="2022-03-17T20:40:44.004" v="394" actId="20577"/>
          <ac:spMkLst>
            <pc:docMk/>
            <pc:sldMk cId="2216082634" sldId="339"/>
            <ac:spMk id="2" creationId="{38E87E5D-D2D8-41A9-B59C-75CC84CA2AED}"/>
          </ac:spMkLst>
        </pc:spChg>
        <pc:spChg chg="mod">
          <ac:chgData name="Steven M Christey" userId="f24da668-4c1f-41c0-850e-113e2bdf78cf" providerId="ADAL" clId="{B36BBBD3-AD86-4EB9-93FC-7BCDFC5B8C54}" dt="2022-03-17T20:41:04.466" v="407" actId="20577"/>
          <ac:spMkLst>
            <pc:docMk/>
            <pc:sldMk cId="2216082634" sldId="339"/>
            <ac:spMk id="3" creationId="{3DEE5ECE-56FB-4B03-95D5-625BDE76CD04}"/>
          </ac:spMkLst>
        </pc:spChg>
      </pc:sldChg>
      <pc:sldChg chg="modSp mod">
        <pc:chgData name="Steven M Christey" userId="f24da668-4c1f-41c0-850e-113e2bdf78cf" providerId="ADAL" clId="{B36BBBD3-AD86-4EB9-93FC-7BCDFC5B8C54}" dt="2022-03-18T15:32:59.140" v="930" actId="20577"/>
        <pc:sldMkLst>
          <pc:docMk/>
          <pc:sldMk cId="409078508" sldId="340"/>
        </pc:sldMkLst>
        <pc:spChg chg="mod">
          <ac:chgData name="Steven M Christey" userId="f24da668-4c1f-41c0-850e-113e2bdf78cf" providerId="ADAL" clId="{B36BBBD3-AD86-4EB9-93FC-7BCDFC5B8C54}" dt="2022-03-17T20:59:41.804" v="610" actId="20577"/>
          <ac:spMkLst>
            <pc:docMk/>
            <pc:sldMk cId="409078508" sldId="340"/>
            <ac:spMk id="2" creationId="{F6C258F8-6D8F-4481-AAEB-19BB6F1C487B}"/>
          </ac:spMkLst>
        </pc:spChg>
        <pc:spChg chg="mod">
          <ac:chgData name="Steven M Christey" userId="f24da668-4c1f-41c0-850e-113e2bdf78cf" providerId="ADAL" clId="{B36BBBD3-AD86-4EB9-93FC-7BCDFC5B8C54}" dt="2022-03-18T15:32:59.140" v="930" actId="20577"/>
          <ac:spMkLst>
            <pc:docMk/>
            <pc:sldMk cId="409078508" sldId="340"/>
            <ac:spMk id="3" creationId="{3BCD2892-79B5-4C4E-B6F4-10FA68398071}"/>
          </ac:spMkLst>
        </pc:spChg>
      </pc:sldChg>
      <pc:sldChg chg="modSp del mod">
        <pc:chgData name="Steven M Christey" userId="f24da668-4c1f-41c0-850e-113e2bdf78cf" providerId="ADAL" clId="{B36BBBD3-AD86-4EB9-93FC-7BCDFC5B8C54}" dt="2022-03-18T15:45:33.022" v="1915" actId="47"/>
        <pc:sldMkLst>
          <pc:docMk/>
          <pc:sldMk cId="4246747386" sldId="341"/>
        </pc:sldMkLst>
        <pc:spChg chg="mod">
          <ac:chgData name="Steven M Christey" userId="f24da668-4c1f-41c0-850e-113e2bdf78cf" providerId="ADAL" clId="{B36BBBD3-AD86-4EB9-93FC-7BCDFC5B8C54}" dt="2022-03-17T21:02:10.169" v="785" actId="5793"/>
          <ac:spMkLst>
            <pc:docMk/>
            <pc:sldMk cId="4246747386" sldId="341"/>
            <ac:spMk id="2" creationId="{2AE68CAB-3C32-4263-8E0F-0C5D6A30C103}"/>
          </ac:spMkLst>
        </pc:spChg>
        <pc:spChg chg="mod">
          <ac:chgData name="Steven M Christey" userId="f24da668-4c1f-41c0-850e-113e2bdf78cf" providerId="ADAL" clId="{B36BBBD3-AD86-4EB9-93FC-7BCDFC5B8C54}" dt="2022-03-17T21:02:24.874" v="813" actId="20577"/>
          <ac:spMkLst>
            <pc:docMk/>
            <pc:sldMk cId="4246747386" sldId="341"/>
            <ac:spMk id="3" creationId="{7FF1EB22-0EC1-44B7-B629-723E02CC59B1}"/>
          </ac:spMkLst>
        </pc:spChg>
      </pc:sldChg>
      <pc:sldChg chg="modSp del mod">
        <pc:chgData name="Steven M Christey" userId="f24da668-4c1f-41c0-850e-113e2bdf78cf" providerId="ADAL" clId="{B36BBBD3-AD86-4EB9-93FC-7BCDFC5B8C54}" dt="2022-03-17T21:05:54.857" v="893" actId="47"/>
        <pc:sldMkLst>
          <pc:docMk/>
          <pc:sldMk cId="3584983070" sldId="342"/>
        </pc:sldMkLst>
        <pc:spChg chg="mod">
          <ac:chgData name="Steven M Christey" userId="f24da668-4c1f-41c0-850e-113e2bdf78cf" providerId="ADAL" clId="{B36BBBD3-AD86-4EB9-93FC-7BCDFC5B8C54}" dt="2022-03-17T20:49:53.921" v="478" actId="13926"/>
          <ac:spMkLst>
            <pc:docMk/>
            <pc:sldMk cId="3584983070" sldId="342"/>
            <ac:spMk id="2" creationId="{ADC6C05F-4FFC-4218-B5FF-726E8CD31429}"/>
          </ac:spMkLst>
        </pc:spChg>
        <pc:spChg chg="mod">
          <ac:chgData name="Steven M Christey" userId="f24da668-4c1f-41c0-850e-113e2bdf78cf" providerId="ADAL" clId="{B36BBBD3-AD86-4EB9-93FC-7BCDFC5B8C54}" dt="2022-03-17T21:02:49.313" v="814" actId="21"/>
          <ac:spMkLst>
            <pc:docMk/>
            <pc:sldMk cId="3584983070" sldId="342"/>
            <ac:spMk id="3" creationId="{2E847ED6-CFE8-4855-BB66-B02497A89130}"/>
          </ac:spMkLst>
        </pc:spChg>
      </pc:sldChg>
      <pc:sldChg chg="modSp new del mod">
        <pc:chgData name="Steven M Christey" userId="f24da668-4c1f-41c0-850e-113e2bdf78cf" providerId="ADAL" clId="{B36BBBD3-AD86-4EB9-93FC-7BCDFC5B8C54}" dt="2022-03-18T15:58:12.070" v="2589" actId="47"/>
        <pc:sldMkLst>
          <pc:docMk/>
          <pc:sldMk cId="2197164493" sldId="343"/>
        </pc:sldMkLst>
        <pc:spChg chg="mod">
          <ac:chgData name="Steven M Christey" userId="f24da668-4c1f-41c0-850e-113e2bdf78cf" providerId="ADAL" clId="{B36BBBD3-AD86-4EB9-93FC-7BCDFC5B8C54}" dt="2022-03-17T21:00:42.916" v="647" actId="20577"/>
          <ac:spMkLst>
            <pc:docMk/>
            <pc:sldMk cId="2197164493" sldId="343"/>
            <ac:spMk id="2" creationId="{BDD5448C-72C2-46BB-96AD-032679CF6933}"/>
          </ac:spMkLst>
        </pc:spChg>
        <pc:spChg chg="mod">
          <ac:chgData name="Steven M Christey" userId="f24da668-4c1f-41c0-850e-113e2bdf78cf" providerId="ADAL" clId="{B36BBBD3-AD86-4EB9-93FC-7BCDFC5B8C54}" dt="2022-03-18T15:48:40.267" v="1957" actId="20577"/>
          <ac:spMkLst>
            <pc:docMk/>
            <pc:sldMk cId="2197164493" sldId="343"/>
            <ac:spMk id="3" creationId="{EA205863-9E3B-4BF8-9D2F-84DCA6A7FA52}"/>
          </ac:spMkLst>
        </pc:spChg>
      </pc:sldChg>
      <pc:sldChg chg="addSp delSp modSp add mod">
        <pc:chgData name="Steven M Christey" userId="f24da668-4c1f-41c0-850e-113e2bdf78cf" providerId="ADAL" clId="{B36BBBD3-AD86-4EB9-93FC-7BCDFC5B8C54}" dt="2022-03-18T15:57:44.243" v="2588" actId="20577"/>
        <pc:sldMkLst>
          <pc:docMk/>
          <pc:sldMk cId="3414871681" sldId="345"/>
        </pc:sldMkLst>
        <pc:spChg chg="del">
          <ac:chgData name="Steven M Christey" userId="f24da668-4c1f-41c0-850e-113e2bdf78cf" providerId="ADAL" clId="{B36BBBD3-AD86-4EB9-93FC-7BCDFC5B8C54}" dt="2022-03-18T15:33:43.064" v="932" actId="478"/>
          <ac:spMkLst>
            <pc:docMk/>
            <pc:sldMk cId="3414871681" sldId="345"/>
            <ac:spMk id="3" creationId="{7FF1EB22-0EC1-44B7-B629-723E02CC59B1}"/>
          </ac:spMkLst>
        </pc:spChg>
        <pc:spChg chg="add del mod">
          <ac:chgData name="Steven M Christey" userId="f24da668-4c1f-41c0-850e-113e2bdf78cf" providerId="ADAL" clId="{B36BBBD3-AD86-4EB9-93FC-7BCDFC5B8C54}" dt="2022-03-18T15:34:03.169" v="933" actId="3680"/>
          <ac:spMkLst>
            <pc:docMk/>
            <pc:sldMk cId="3414871681" sldId="345"/>
            <ac:spMk id="6" creationId="{8D3C3095-BD99-43C3-BC3D-F1C49D6310DA}"/>
          </ac:spMkLst>
        </pc:spChg>
        <pc:spChg chg="add mod">
          <ac:chgData name="Steven M Christey" userId="f24da668-4c1f-41c0-850e-113e2bdf78cf" providerId="ADAL" clId="{B36BBBD3-AD86-4EB9-93FC-7BCDFC5B8C54}" dt="2022-03-18T15:46:01.355" v="1945" actId="404"/>
          <ac:spMkLst>
            <pc:docMk/>
            <pc:sldMk cId="3414871681" sldId="345"/>
            <ac:spMk id="8" creationId="{1195F833-6907-473B-BF6C-8E968754D28B}"/>
          </ac:spMkLst>
        </pc:spChg>
        <pc:graphicFrameChg chg="add mod ord modGraphic">
          <ac:chgData name="Steven M Christey" userId="f24da668-4c1f-41c0-850e-113e2bdf78cf" providerId="ADAL" clId="{B36BBBD3-AD86-4EB9-93FC-7BCDFC5B8C54}" dt="2022-03-18T15:57:44.243" v="2588" actId="20577"/>
          <ac:graphicFrameMkLst>
            <pc:docMk/>
            <pc:sldMk cId="3414871681" sldId="345"/>
            <ac:graphicFrameMk id="7" creationId="{325FB99E-EE47-43B4-8111-F4B233DBFEBB}"/>
          </ac:graphicFrameMkLst>
        </pc:graphicFrameChg>
      </pc:sldChg>
      <pc:sldChg chg="modSp add mod">
        <pc:chgData name="Steven M Christey" userId="f24da668-4c1f-41c0-850e-113e2bdf78cf" providerId="ADAL" clId="{B36BBBD3-AD86-4EB9-93FC-7BCDFC5B8C54}" dt="2022-03-18T15:58:54.311" v="2694" actId="20577"/>
        <pc:sldMkLst>
          <pc:docMk/>
          <pc:sldMk cId="3879194680" sldId="346"/>
        </pc:sldMkLst>
        <pc:spChg chg="mod">
          <ac:chgData name="Steven M Christey" userId="f24da668-4c1f-41c0-850e-113e2bdf78cf" providerId="ADAL" clId="{B36BBBD3-AD86-4EB9-93FC-7BCDFC5B8C54}" dt="2022-03-18T15:50:45.117" v="2055" actId="20577"/>
          <ac:spMkLst>
            <pc:docMk/>
            <pc:sldMk cId="3879194680" sldId="346"/>
            <ac:spMk id="2" creationId="{2AE68CAB-3C32-4263-8E0F-0C5D6A30C103}"/>
          </ac:spMkLst>
        </pc:spChg>
        <pc:spChg chg="mod">
          <ac:chgData name="Steven M Christey" userId="f24da668-4c1f-41c0-850e-113e2bdf78cf" providerId="ADAL" clId="{B36BBBD3-AD86-4EB9-93FC-7BCDFC5B8C54}" dt="2022-03-18T15:58:54.311" v="2694" actId="20577"/>
          <ac:spMkLst>
            <pc:docMk/>
            <pc:sldMk cId="3879194680" sldId="346"/>
            <ac:spMk id="8" creationId="{1195F833-6907-473B-BF6C-8E968754D28B}"/>
          </ac:spMkLst>
        </pc:spChg>
        <pc:graphicFrameChg chg="mod modGraphic">
          <ac:chgData name="Steven M Christey" userId="f24da668-4c1f-41c0-850e-113e2bdf78cf" providerId="ADAL" clId="{B36BBBD3-AD86-4EB9-93FC-7BCDFC5B8C54}" dt="2022-03-18T15:50:16.395" v="2027" actId="20577"/>
          <ac:graphicFrameMkLst>
            <pc:docMk/>
            <pc:sldMk cId="3879194680" sldId="346"/>
            <ac:graphicFrameMk id="7" creationId="{325FB99E-EE47-43B4-8111-F4B233DBFEBB}"/>
          </ac:graphicFrameMkLst>
        </pc:graphicFrameChg>
      </pc:sldChg>
      <pc:sldChg chg="addSp delSp modSp add mod">
        <pc:chgData name="Steven M Christey" userId="f24da668-4c1f-41c0-850e-113e2bdf78cf" providerId="ADAL" clId="{B36BBBD3-AD86-4EB9-93FC-7BCDFC5B8C54}" dt="2022-03-18T15:56:28.231" v="2537" actId="20577"/>
        <pc:sldMkLst>
          <pc:docMk/>
          <pc:sldMk cId="1461461298" sldId="347"/>
        </pc:sldMkLst>
        <pc:spChg chg="mod">
          <ac:chgData name="Steven M Christey" userId="f24da668-4c1f-41c0-850e-113e2bdf78cf" providerId="ADAL" clId="{B36BBBD3-AD86-4EB9-93FC-7BCDFC5B8C54}" dt="2022-03-18T15:51:39.507" v="2225" actId="20577"/>
          <ac:spMkLst>
            <pc:docMk/>
            <pc:sldMk cId="1461461298" sldId="347"/>
            <ac:spMk id="2" creationId="{2AE68CAB-3C32-4263-8E0F-0C5D6A30C103}"/>
          </ac:spMkLst>
        </pc:spChg>
        <pc:spChg chg="add del mod">
          <ac:chgData name="Steven M Christey" userId="f24da668-4c1f-41c0-850e-113e2bdf78cf" providerId="ADAL" clId="{B36BBBD3-AD86-4EB9-93FC-7BCDFC5B8C54}" dt="2022-03-18T15:52:17.160" v="2290" actId="20577"/>
          <ac:spMkLst>
            <pc:docMk/>
            <pc:sldMk cId="1461461298" sldId="347"/>
            <ac:spMk id="8" creationId="{1195F833-6907-473B-BF6C-8E968754D28B}"/>
          </ac:spMkLst>
        </pc:spChg>
        <pc:graphicFrameChg chg="mod modGraphic">
          <ac:chgData name="Steven M Christey" userId="f24da668-4c1f-41c0-850e-113e2bdf78cf" providerId="ADAL" clId="{B36BBBD3-AD86-4EB9-93FC-7BCDFC5B8C54}" dt="2022-03-18T15:56:28.231" v="2537" actId="20577"/>
          <ac:graphicFrameMkLst>
            <pc:docMk/>
            <pc:sldMk cId="1461461298" sldId="347"/>
            <ac:graphicFrameMk id="7" creationId="{325FB99E-EE47-43B4-8111-F4B233DBFEBB}"/>
          </ac:graphicFrameMkLst>
        </pc:graphicFrameChg>
      </pc:sldChg>
    </pc:docChg>
  </pc:docChgLst>
  <pc:docChgLst>
    <pc:chgData name="Alec J Summers" userId="S::asummers@mitre.org::d9c4246f-ffa8-4c52-a253-9dc5efe19efc" providerId="AD" clId="Web-{1F77CC5F-7B65-40F7-8A37-656AB36E19C9}"/>
    <pc:docChg chg="modSld">
      <pc:chgData name="Alec J Summers" userId="S::asummers@mitre.org::d9c4246f-ffa8-4c52-a253-9dc5efe19efc" providerId="AD" clId="Web-{1F77CC5F-7B65-40F7-8A37-656AB36E19C9}" dt="2022-08-04T21:44:58.823" v="297" actId="20577"/>
      <pc:docMkLst>
        <pc:docMk/>
      </pc:docMkLst>
      <pc:sldChg chg="modSp">
        <pc:chgData name="Alec J Summers" userId="S::asummers@mitre.org::d9c4246f-ffa8-4c52-a253-9dc5efe19efc" providerId="AD" clId="Web-{1F77CC5F-7B65-40F7-8A37-656AB36E19C9}" dt="2022-08-04T21:44:58.823" v="297" actId="20577"/>
        <pc:sldMkLst>
          <pc:docMk/>
          <pc:sldMk cId="3452536938" sldId="406"/>
        </pc:sldMkLst>
        <pc:spChg chg="mod">
          <ac:chgData name="Alec J Summers" userId="S::asummers@mitre.org::d9c4246f-ffa8-4c52-a253-9dc5efe19efc" providerId="AD" clId="Web-{1F77CC5F-7B65-40F7-8A37-656AB36E19C9}" dt="2022-08-04T21:44:58.823" v="297" actId="20577"/>
          <ac:spMkLst>
            <pc:docMk/>
            <pc:sldMk cId="3452536938" sldId="406"/>
            <ac:spMk id="3" creationId="{D1A6470C-428A-C62D-D26E-CCF837BFE5E2}"/>
          </ac:spMkLst>
        </pc:spChg>
      </pc:sldChg>
    </pc:docChg>
  </pc:docChgLst>
  <pc:docChgLst>
    <pc:chgData name="Gananand G Kini" userId="S::gkini@mitre.org::7e704cb4-ceca-45b4-9649-11f664136731" providerId="AD" clId="Web-{BACEBDE5-56EB-4DC4-AC96-F6594168CE8E}"/>
    <pc:docChg chg="addSld modSld sldOrd">
      <pc:chgData name="Gananand G Kini" userId="S::gkini@mitre.org::7e704cb4-ceca-45b4-9649-11f664136731" providerId="AD" clId="Web-{BACEBDE5-56EB-4DC4-AC96-F6594168CE8E}" dt="2022-03-18T14:02:04.238" v="123" actId="20577"/>
      <pc:docMkLst>
        <pc:docMk/>
      </pc:docMkLst>
      <pc:sldChg chg="modSp modCm">
        <pc:chgData name="Gananand G Kini" userId="S::gkini@mitre.org::7e704cb4-ceca-45b4-9649-11f664136731" providerId="AD" clId="Web-{BACEBDE5-56EB-4DC4-AC96-F6594168CE8E}" dt="2022-03-18T14:01:13.689" v="95" actId="20577"/>
        <pc:sldMkLst>
          <pc:docMk/>
          <pc:sldMk cId="419829132" sldId="259"/>
        </pc:sldMkLst>
        <pc:spChg chg="mod">
          <ac:chgData name="Gananand G Kini" userId="S::gkini@mitre.org::7e704cb4-ceca-45b4-9649-11f664136731" providerId="AD" clId="Web-{BACEBDE5-56EB-4DC4-AC96-F6594168CE8E}" dt="2022-03-18T14:01:13.689" v="95" actId="20577"/>
          <ac:spMkLst>
            <pc:docMk/>
            <pc:sldMk cId="419829132" sldId="259"/>
            <ac:spMk id="3" creationId="{82D362E5-07C7-4CAA-BC75-79276F7A517C}"/>
          </ac:spMkLst>
        </pc:spChg>
      </pc:sldChg>
      <pc:sldChg chg="modSp ord">
        <pc:chgData name="Gananand G Kini" userId="S::gkini@mitre.org::7e704cb4-ceca-45b4-9649-11f664136731" providerId="AD" clId="Web-{BACEBDE5-56EB-4DC4-AC96-F6594168CE8E}" dt="2022-03-18T14:00:27.360" v="27"/>
        <pc:sldMkLst>
          <pc:docMk/>
          <pc:sldMk cId="4232308199" sldId="275"/>
        </pc:sldMkLst>
        <pc:spChg chg="mod">
          <ac:chgData name="Gananand G Kini" userId="S::gkini@mitre.org::7e704cb4-ceca-45b4-9649-11f664136731" providerId="AD" clId="Web-{BACEBDE5-56EB-4DC4-AC96-F6594168CE8E}" dt="2022-03-18T14:00:16.907" v="25" actId="20577"/>
          <ac:spMkLst>
            <pc:docMk/>
            <pc:sldMk cId="4232308199" sldId="275"/>
            <ac:spMk id="3" creationId="{C6214ED3-1C88-2643-9C77-37FE7651FC39}"/>
          </ac:spMkLst>
        </pc:spChg>
      </pc:sldChg>
      <pc:sldChg chg="modSp">
        <pc:chgData name="Gananand G Kini" userId="S::gkini@mitre.org::7e704cb4-ceca-45b4-9649-11f664136731" providerId="AD" clId="Web-{BACEBDE5-56EB-4DC4-AC96-F6594168CE8E}" dt="2022-03-18T14:00:12.110" v="22" actId="20577"/>
        <pc:sldMkLst>
          <pc:docMk/>
          <pc:sldMk cId="756396152" sldId="332"/>
        </pc:sldMkLst>
        <pc:spChg chg="mod">
          <ac:chgData name="Gananand G Kini" userId="S::gkini@mitre.org::7e704cb4-ceca-45b4-9649-11f664136731" providerId="AD" clId="Web-{BACEBDE5-56EB-4DC4-AC96-F6594168CE8E}" dt="2022-03-18T14:00:12.110" v="22" actId="20577"/>
          <ac:spMkLst>
            <pc:docMk/>
            <pc:sldMk cId="756396152" sldId="332"/>
            <ac:spMk id="3" creationId="{C6214ED3-1C88-2643-9C77-37FE7651FC39}"/>
          </ac:spMkLst>
        </pc:spChg>
      </pc:sldChg>
      <pc:sldChg chg="ord">
        <pc:chgData name="Gananand G Kini" userId="S::gkini@mitre.org::7e704cb4-ceca-45b4-9649-11f664136731" providerId="AD" clId="Web-{BACEBDE5-56EB-4DC4-AC96-F6594168CE8E}" dt="2022-03-18T14:00:27.360" v="26"/>
        <pc:sldMkLst>
          <pc:docMk/>
          <pc:sldMk cId="3695425784" sldId="333"/>
        </pc:sldMkLst>
      </pc:sldChg>
      <pc:sldChg chg="modSp">
        <pc:chgData name="Gananand G Kini" userId="S::gkini@mitre.org::7e704cb4-ceca-45b4-9649-11f664136731" providerId="AD" clId="Web-{BACEBDE5-56EB-4DC4-AC96-F6594168CE8E}" dt="2022-03-18T14:02:04.238" v="123" actId="20577"/>
        <pc:sldMkLst>
          <pc:docMk/>
          <pc:sldMk cId="2589333168" sldId="335"/>
        </pc:sldMkLst>
        <pc:spChg chg="mod">
          <ac:chgData name="Gananand G Kini" userId="S::gkini@mitre.org::7e704cb4-ceca-45b4-9649-11f664136731" providerId="AD" clId="Web-{BACEBDE5-56EB-4DC4-AC96-F6594168CE8E}" dt="2022-03-18T14:02:04.238" v="123" actId="20577"/>
          <ac:spMkLst>
            <pc:docMk/>
            <pc:sldMk cId="2589333168" sldId="335"/>
            <ac:spMk id="3" creationId="{4C6C4497-B7DE-4E7D-B177-8C268CFC1B4E}"/>
          </ac:spMkLst>
        </pc:spChg>
      </pc:sldChg>
      <pc:sldChg chg="modSp">
        <pc:chgData name="Gananand G Kini" userId="S::gkini@mitre.org::7e704cb4-ceca-45b4-9649-11f664136731" providerId="AD" clId="Web-{BACEBDE5-56EB-4DC4-AC96-F6594168CE8E}" dt="2022-03-18T13:59:40.094" v="19" actId="20577"/>
        <pc:sldMkLst>
          <pc:docMk/>
          <pc:sldMk cId="993464899" sldId="336"/>
        </pc:sldMkLst>
        <pc:spChg chg="mod">
          <ac:chgData name="Gananand G Kini" userId="S::gkini@mitre.org::7e704cb4-ceca-45b4-9649-11f664136731" providerId="AD" clId="Web-{BACEBDE5-56EB-4DC4-AC96-F6594168CE8E}" dt="2022-03-18T13:59:40.094" v="19" actId="20577"/>
          <ac:spMkLst>
            <pc:docMk/>
            <pc:sldMk cId="993464899" sldId="336"/>
            <ac:spMk id="3" creationId="{F4560989-1D7A-4725-966B-B7D121B7039A}"/>
          </ac:spMkLst>
        </pc:spChg>
      </pc:sldChg>
      <pc:sldChg chg="modSp add replId">
        <pc:chgData name="Gananand G Kini" userId="S::gkini@mitre.org::7e704cb4-ceca-45b4-9649-11f664136731" providerId="AD" clId="Web-{BACEBDE5-56EB-4DC4-AC96-F6594168CE8E}" dt="2022-03-18T14:00:52.986" v="63" actId="20577"/>
        <pc:sldMkLst>
          <pc:docMk/>
          <pc:sldMk cId="2765630367" sldId="344"/>
        </pc:sldMkLst>
        <pc:spChg chg="mod">
          <ac:chgData name="Gananand G Kini" userId="S::gkini@mitre.org::7e704cb4-ceca-45b4-9649-11f664136731" providerId="AD" clId="Web-{BACEBDE5-56EB-4DC4-AC96-F6594168CE8E}" dt="2022-03-18T14:00:52.986" v="63" actId="20577"/>
          <ac:spMkLst>
            <pc:docMk/>
            <pc:sldMk cId="2765630367" sldId="344"/>
            <ac:spMk id="3" creationId="{C6214ED3-1C88-2643-9C77-37FE7651FC39}"/>
          </ac:spMkLst>
        </pc:spChg>
      </pc:sldChg>
    </pc:docChg>
  </pc:docChgLst>
  <pc:docChgLst>
    <pc:chgData name="Gananand G Kini" userId="S::gkini@mitre.org::7e704cb4-ceca-45b4-9649-11f664136731" providerId="AD" clId="Web-{12CF76A0-0FF1-4444-80E5-A1630844AF7A}"/>
    <pc:docChg chg="mod modSld">
      <pc:chgData name="Gananand G Kini" userId="S::gkini@mitre.org::7e704cb4-ceca-45b4-9649-11f664136731" providerId="AD" clId="Web-{12CF76A0-0FF1-4444-80E5-A1630844AF7A}" dt="2022-08-04T19:49:19.604" v="81"/>
      <pc:docMkLst>
        <pc:docMk/>
      </pc:docMkLst>
      <pc:sldChg chg="modSp">
        <pc:chgData name="Gananand G Kini" userId="S::gkini@mitre.org::7e704cb4-ceca-45b4-9649-11f664136731" providerId="AD" clId="Web-{12CF76A0-0FF1-4444-80E5-A1630844AF7A}" dt="2022-08-04T19:37:03.738" v="64" actId="20577"/>
        <pc:sldMkLst>
          <pc:docMk/>
          <pc:sldMk cId="419829132" sldId="259"/>
        </pc:sldMkLst>
        <pc:spChg chg="mod">
          <ac:chgData name="Gananand G Kini" userId="S::gkini@mitre.org::7e704cb4-ceca-45b4-9649-11f664136731" providerId="AD" clId="Web-{12CF76A0-0FF1-4444-80E5-A1630844AF7A}" dt="2022-08-04T19:37:03.738" v="64" actId="20577"/>
          <ac:spMkLst>
            <pc:docMk/>
            <pc:sldMk cId="419829132" sldId="259"/>
            <ac:spMk id="3" creationId="{82D362E5-07C7-4CAA-BC75-79276F7A517C}"/>
          </ac:spMkLst>
        </pc:spChg>
      </pc:sldChg>
      <pc:sldChg chg="modSp">
        <pc:chgData name="Gananand G Kini" userId="S::gkini@mitre.org::7e704cb4-ceca-45b4-9649-11f664136731" providerId="AD" clId="Web-{12CF76A0-0FF1-4444-80E5-A1630844AF7A}" dt="2022-08-04T19:38:14.301" v="77" actId="20577"/>
        <pc:sldMkLst>
          <pc:docMk/>
          <pc:sldMk cId="4084761308" sldId="401"/>
        </pc:sldMkLst>
        <pc:spChg chg="mod">
          <ac:chgData name="Gananand G Kini" userId="S::gkini@mitre.org::7e704cb4-ceca-45b4-9649-11f664136731" providerId="AD" clId="Web-{12CF76A0-0FF1-4444-80E5-A1630844AF7A}" dt="2022-08-04T19:38:14.301" v="77" actId="20577"/>
          <ac:spMkLst>
            <pc:docMk/>
            <pc:sldMk cId="4084761308" sldId="401"/>
            <ac:spMk id="2" creationId="{23684B79-485E-F136-FA4C-E34E79526DA1}"/>
          </ac:spMkLst>
        </pc:spChg>
      </pc:sldChg>
      <pc:sldChg chg="addCm modCm">
        <pc:chgData name="Gananand G Kini" userId="S::gkini@mitre.org::7e704cb4-ceca-45b4-9649-11f664136731" providerId="AD" clId="Web-{12CF76A0-0FF1-4444-80E5-A1630844AF7A}" dt="2022-08-04T19:49:19.604" v="81"/>
        <pc:sldMkLst>
          <pc:docMk/>
          <pc:sldMk cId="4010396008" sldId="420"/>
        </pc:sldMkLst>
      </pc:sldChg>
      <pc:sldChg chg="modSp">
        <pc:chgData name="Gananand G Kini" userId="S::gkini@mitre.org::7e704cb4-ceca-45b4-9649-11f664136731" providerId="AD" clId="Web-{12CF76A0-0FF1-4444-80E5-A1630844AF7A}" dt="2022-08-04T19:15:43.601" v="2" actId="20577"/>
        <pc:sldMkLst>
          <pc:docMk/>
          <pc:sldMk cId="3653772144" sldId="422"/>
        </pc:sldMkLst>
        <pc:spChg chg="mod">
          <ac:chgData name="Gananand G Kini" userId="S::gkini@mitre.org::7e704cb4-ceca-45b4-9649-11f664136731" providerId="AD" clId="Web-{12CF76A0-0FF1-4444-80E5-A1630844AF7A}" dt="2022-08-04T19:15:43.601" v="2" actId="20577"/>
          <ac:spMkLst>
            <pc:docMk/>
            <pc:sldMk cId="3653772144" sldId="422"/>
            <ac:spMk id="3" creationId="{E5A82118-E91F-A8F5-4941-E42F644D0A32}"/>
          </ac:spMkLst>
        </pc:spChg>
      </pc:sldChg>
      <pc:sldChg chg="modSp addCm">
        <pc:chgData name="Gananand G Kini" userId="S::gkini@mitre.org::7e704cb4-ceca-45b4-9649-11f664136731" providerId="AD" clId="Web-{12CF76A0-0FF1-4444-80E5-A1630844AF7A}" dt="2022-08-04T19:20:40.385" v="46"/>
        <pc:sldMkLst>
          <pc:docMk/>
          <pc:sldMk cId="2328176359" sldId="425"/>
        </pc:sldMkLst>
        <pc:graphicFrameChg chg="mod modGraphic">
          <ac:chgData name="Gananand G Kini" userId="S::gkini@mitre.org::7e704cb4-ceca-45b4-9649-11f664136731" providerId="AD" clId="Web-{12CF76A0-0FF1-4444-80E5-A1630844AF7A}" dt="2022-08-04T19:20:40.385" v="46"/>
          <ac:graphicFrameMkLst>
            <pc:docMk/>
            <pc:sldMk cId="2328176359" sldId="425"/>
            <ac:graphicFrameMk id="20" creationId="{5D7D2510-14C9-0599-DF55-2D5A0B7C9588}"/>
          </ac:graphicFrameMkLst>
        </pc:graphicFrameChg>
      </pc:sldChg>
    </pc:docChg>
  </pc:docChgLst>
</pc:chgInfo>
</file>

<file path=ppt/comments/modernComment_1A4_7E6FF7F5.xml><?xml version="1.0" encoding="utf-8"?>
<p188:cmLst xmlns:a="http://schemas.openxmlformats.org/drawingml/2006/main" xmlns:r="http://schemas.openxmlformats.org/officeDocument/2006/relationships" xmlns:p188="http://schemas.microsoft.com/office/powerpoint/2018/8/main">
  <p188:cm id="{F8A7C0A4-EA7A-3F43-A591-A2794BAB405B}" authorId="{C0050045-C3E1-2565-2F47-94C7754418F3}" created="2022-08-04T19:40:06.349">
    <pc:sldMkLst xmlns:pc="http://schemas.microsoft.com/office/powerpoint/2013/main/command">
      <pc:docMk/>
      <pc:sldMk cId="4010396008" sldId="420"/>
    </pc:sldMkLst>
    <p188:replyLst>
      <p188:reply id="{CA4A6F7B-1BC4-4E9C-BBC8-F3F5DFA5CBD6}" authorId="{C0050045-C3E1-2565-2F47-94C7754418F3}" created="2022-08-04T19:48:12.087">
        <p188:txBody>
          <a:bodyPr/>
          <a:lstStyle/>
          <a:p>
            <a:r>
              <a:rPr lang="en-US"/>
              <a:t>Will mention in voice track</a:t>
            </a:r>
          </a:p>
        </p188:txBody>
      </p188:reply>
    </p188:replyLst>
    <p188:txBody>
      <a:bodyPr/>
      <a:lstStyle/>
      <a:p>
        <a:r>
          <a:rPr lang="en-US"/>
          <a:t>Clarify the first column of numbers are internal tracker numbers or remove them?</a:t>
        </a:r>
      </a:p>
    </p188:txBody>
  </p188:cm>
  <p188:cm id="{8E563A9D-A56B-6746-8EF3-5BA8CD92C249}" authorId="{C0050045-C3E1-2565-2F47-94C7754418F3}" created="2022-08-04T19:48:21.212">
    <pc:sldMkLst xmlns:pc="http://schemas.microsoft.com/office/powerpoint/2013/main/command">
      <pc:docMk/>
      <pc:sldMk cId="4010396008" sldId="420"/>
    </pc:sldMkLst>
    <p188:replyLst>
      <p188:reply id="{42EAA568-B844-4F45-A5CA-F71DAAB17655}" authorId="{C0050045-C3E1-2565-2F47-94C7754418F3}" created="2022-08-04T19:49:19.604">
        <p188:txBody>
          <a:bodyPr/>
          <a:lstStyle/>
          <a:p>
            <a:r>
              <a:rPr lang="en-US"/>
              <a:t>Add communication modalities</a:t>
            </a:r>
          </a:p>
        </p188:txBody>
      </p188:reply>
    </p188:replyLst>
    <p188:txBody>
      <a:bodyPr/>
      <a:lstStyle/>
      <a:p>
        <a:r>
          <a:rPr lang="en-US"/>
          <a:t>Add introduction slide</a:t>
        </a:r>
      </a:p>
    </p188:txBody>
  </p188:cm>
</p188:cmLst>
</file>

<file path=ppt/comments/modernComment_1A9_4754A79A.xml><?xml version="1.0" encoding="utf-8"?>
<p188:cmLst xmlns:a="http://schemas.openxmlformats.org/drawingml/2006/main" xmlns:r="http://schemas.openxmlformats.org/officeDocument/2006/relationships" xmlns:p188="http://schemas.microsoft.com/office/powerpoint/2018/8/main">
  <p188:cm id="{793E9191-E7A2-114D-BBCE-12992A8F05A0}" authorId="{C0050045-C3E1-2565-2F47-94C7754418F3}" created="2022-08-04T19:17:51.290">
    <ac:txMkLst xmlns:ac="http://schemas.microsoft.com/office/drawing/2013/main/command">
      <pc:docMk xmlns:pc="http://schemas.microsoft.com/office/powerpoint/2013/main/command"/>
      <pc:sldMk xmlns:pc="http://schemas.microsoft.com/office/powerpoint/2013/main/command" cId="1196730266" sldId="425"/>
      <ac:graphicFrameMk id="20" creationId="{5D7D2510-14C9-0599-DF55-2D5A0B7C9588}"/>
      <ac:tblMk/>
      <ac:tcMk rowId="3181422052" colId="2268429521"/>
      <ac:txMk cp="59" len="6">
        <ac:context len="85" hash="1420522393"/>
      </ac:txMk>
    </ac:txMkLst>
    <p188:pos x="1699558" y="2554941"/>
    <p188:replyLst>
      <p188:reply id="{86A23281-0686-4014-81BB-B3C7C0B0DF04}" authorId="{C12B4D78-08F5-582B-42D3-A0FE16C544AC}" created="2022-08-05T12:47:44.825">
        <p188:txBody>
          <a:bodyPr/>
          <a:lstStyle/>
          <a:p>
            <a:r>
              <a:rPr lang="en-US"/>
              <a:t>yes it is, just double checked</a:t>
            </a:r>
          </a:p>
        </p188:txBody>
      </p188:reply>
    </p188:replyLst>
    <p188:txBody>
      <a:bodyPr/>
      <a:lstStyle/>
      <a:p>
        <a:r>
          <a:rPr lang="en-US"/>
          <a:t>Is HW SIG attributed?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D47E59B-6BB3-884D-A975-DA850D7E14C7}" type="datetimeFigureOut">
              <a:rPr lang="en-US" smtClean="0"/>
              <a:t>9/9/2022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74FF80C-F91F-1846-9C59-36F1477DA474}" type="slidenum">
              <a:rPr lang="en-US" smtClean="0"/>
              <a:t>‹#›</a:t>
            </a:fld>
            <a:endParaRPr lang="en-US"/>
          </a:p>
        </p:txBody>
      </p:sp>
    </p:spTree>
    <p:extLst>
      <p:ext uri="{BB962C8B-B14F-4D97-AF65-F5344CB8AC3E}">
        <p14:creationId xmlns:p14="http://schemas.microsoft.com/office/powerpoint/2010/main" val="25955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pectreattack.com/spectre.pd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apec.mitre.org/data/definitions/663.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702928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22</a:t>
            </a:fld>
            <a:endParaRPr lang="en-US"/>
          </a:p>
        </p:txBody>
      </p:sp>
    </p:spTree>
    <p:extLst>
      <p:ext uri="{BB962C8B-B14F-4D97-AF65-F5344CB8AC3E}">
        <p14:creationId xmlns:p14="http://schemas.microsoft.com/office/powerpoint/2010/main" val="1891375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25</a:t>
            </a:fld>
            <a:endParaRPr lang="en-US"/>
          </a:p>
        </p:txBody>
      </p:sp>
    </p:spTree>
    <p:extLst>
      <p:ext uri="{BB962C8B-B14F-4D97-AF65-F5344CB8AC3E}">
        <p14:creationId xmlns:p14="http://schemas.microsoft.com/office/powerpoint/2010/main" val="1471564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34</a:t>
            </a:fld>
            <a:endParaRPr lang="en-US"/>
          </a:p>
        </p:txBody>
      </p:sp>
    </p:spTree>
    <p:extLst>
      <p:ext uri="{BB962C8B-B14F-4D97-AF65-F5344CB8AC3E}">
        <p14:creationId xmlns:p14="http://schemas.microsoft.com/office/powerpoint/2010/main" val="2639504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35</a:t>
            </a:fld>
            <a:endParaRPr lang="en-US"/>
          </a:p>
        </p:txBody>
      </p:sp>
    </p:spTree>
    <p:extLst>
      <p:ext uri="{BB962C8B-B14F-4D97-AF65-F5344CB8AC3E}">
        <p14:creationId xmlns:p14="http://schemas.microsoft.com/office/powerpoint/2010/main" val="162555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36</a:t>
            </a:fld>
            <a:endParaRPr lang="en-US"/>
          </a:p>
        </p:txBody>
      </p:sp>
    </p:spTree>
    <p:extLst>
      <p:ext uri="{BB962C8B-B14F-4D97-AF65-F5344CB8AC3E}">
        <p14:creationId xmlns:p14="http://schemas.microsoft.com/office/powerpoint/2010/main" val="2817877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Idea: Categorize weaknesses that can allow “unwanted” individuals to obtain sensitive data, understand the internals of the design/system, or otherwise intimately understand it without proper documentation</a:t>
            </a:r>
          </a:p>
          <a:p>
            <a:endParaRPr lang="en-US"/>
          </a:p>
          <a:p>
            <a:r>
              <a:rPr lang="en-US"/>
              <a:t>With the inclusion of OT (industry tech?) this category of weaknesses that can be used to RE IP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9DC8A0-84AF-4618-A559-80C9C807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967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Idea: Include additional topics such as Intellectual Property (IP) piracy/theft, sale of out-of-specification/rejected integrated circuits, and overproduction</a:t>
            </a:r>
          </a:p>
          <a:p>
            <a:endParaRPr lang="en-US"/>
          </a:p>
          <a:p>
            <a:r>
              <a:rPr lang="en-US"/>
              <a:t>Research has been done on comparing the capabilities of manufacturers against the potential for adversarial relationships between system builds and chip producers</a:t>
            </a:r>
          </a:p>
          <a:p>
            <a:endParaRPr lang="en-US"/>
          </a:p>
          <a:p>
            <a:r>
              <a:rPr lang="en-US"/>
              <a:t>Trying to assuage concerns over untrustworthy, malicious, or otherwise counterfeit integrated circuits</a:t>
            </a:r>
          </a:p>
          <a:p>
            <a:r>
              <a:rPr lang="en-US"/>
              <a:t>   - Mitigations efforts include split manufacturing</a:t>
            </a:r>
          </a:p>
          <a:p>
            <a:endParaRPr lang="en-US"/>
          </a:p>
          <a:p>
            <a:r>
              <a:rPr lang="en-US"/>
              <a:t>Work has been done to produce defensive technology capable of detecting unexpected or potentially malicious behavior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9DC8A0-84AF-4618-A559-80C9C807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866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these Hardware Trojans could be sub-categorized under “Manufacturing and Life Cycles Management Concerns” (1195) or “General Circuit and Logic Design Concern” (1199) categories, it is larger than this</a:t>
            </a:r>
          </a:p>
          <a:p>
            <a:pPr lvl="1"/>
            <a:r>
              <a:rPr lang="en-US"/>
              <a:t>Includes a large space than those entailed by either set</a:t>
            </a:r>
          </a:p>
          <a:p>
            <a:pPr lvl="1"/>
            <a:r>
              <a:rPr lang="en-US"/>
              <a:t>Variety of abstraction level, effect, characteristics, etc. leaves a large potential space of identification, protection, and mitigation of HW Trojans</a:t>
            </a:r>
          </a:p>
          <a:p>
            <a:pPr lvl="1"/>
            <a:r>
              <a:rPr lang="en-US"/>
              <a:t>Note: Not entirely sure how to exactly define the weakness, but the concept is the weakness given to the overall device / system caused by the existing HW Trojan</a:t>
            </a:r>
          </a:p>
          <a:p>
            <a:pPr lvl="2"/>
            <a:r>
              <a:rPr lang="en-US"/>
              <a:t>Effect examples: Loss of C/I/A, leaking of sensitive data (e.g. keys, seeds)</a:t>
            </a:r>
          </a:p>
          <a:p>
            <a:pPr lvl="0"/>
            <a:r>
              <a:rPr lang="en-US"/>
              <a:t>Nota Bene: Could also fit the “Golden Standard” entry / concept</a:t>
            </a:r>
          </a:p>
          <a:p>
            <a:pPr lvl="0"/>
            <a:r>
              <a:rPr lang="en-US"/>
              <a:t>Since Hardware Trojans are not a weakness, it does not make sense to place them under any other category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8FE8C6-40C5-3A47-B40B-BF6D66835A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91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operational environment of devices needs to be accounted for from each type of potential external influence</a:t>
            </a:r>
          </a:p>
          <a:p>
            <a:pPr lvl="1"/>
            <a:r>
              <a:rPr lang="en-US"/>
              <a:t>This influence can range from being a general nuisance to malicious in nature</a:t>
            </a:r>
          </a:p>
          <a:p>
            <a:pPr lvl="0"/>
            <a:r>
              <a:rPr lang="en-US"/>
              <a:t>How large do we want the scope of the environment to be?</a:t>
            </a:r>
          </a:p>
          <a:p>
            <a:pPr lvl="1"/>
            <a:r>
              <a:rPr lang="en-US"/>
              <a:t>Do we just count external influences?</a:t>
            </a:r>
          </a:p>
          <a:p>
            <a:pPr lvl="1"/>
            <a:r>
              <a:rPr lang="en-US"/>
              <a:t>Do we include the effects caused by this influence?</a:t>
            </a:r>
          </a:p>
          <a:p>
            <a:pPr lvl="1"/>
            <a:r>
              <a:rPr lang="en-US"/>
              <a:t>Do we separate out purely environmental (e.g. hostile environmental conditions) vs human-generated / controlled influences?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8FE8C6-40C5-3A47-B40B-BF6D66835A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5446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42</a:t>
            </a:fld>
            <a:endParaRPr lang="en-US"/>
          </a:p>
        </p:txBody>
      </p:sp>
    </p:spTree>
    <p:extLst>
      <p:ext uri="{BB962C8B-B14F-4D97-AF65-F5344CB8AC3E}">
        <p14:creationId xmlns:p14="http://schemas.microsoft.com/office/powerpoint/2010/main" val="2493239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8F3C89-9E49-4851-A18A-DAECD34FD6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13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44</a:t>
            </a:fld>
            <a:endParaRPr lang="en-US"/>
          </a:p>
        </p:txBody>
      </p:sp>
    </p:spTree>
    <p:extLst>
      <p:ext uri="{BB962C8B-B14F-4D97-AF65-F5344CB8AC3E}">
        <p14:creationId xmlns:p14="http://schemas.microsoft.com/office/powerpoint/2010/main" val="3092713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E9 is consistent with the text on the CWE about page, </a:t>
            </a:r>
          </a:p>
          <a:p>
            <a:r>
              <a:rPr lang="en-US"/>
              <a:t>“Common Weakness Enumeration (CWE™) is a community-developed list of common software and hardware weakness types that have security ramifications. “Weaknesses” are flaws, faults, bugs, or other errors in software or hardware implementation, code, design, or architecture that if left unaddressed could result in systems, networks, or hardware being vulnerable to attack. The CWE List and associated classification taxonomy serve as a language that can be used to identify and describe these weaknesses in terms of CWEs.”</a:t>
            </a:r>
          </a:p>
        </p:txBody>
      </p:sp>
      <p:sp>
        <p:nvSpPr>
          <p:cNvPr id="4" name="Slide Number Placeholder 3"/>
          <p:cNvSpPr>
            <a:spLocks noGrp="1"/>
          </p:cNvSpPr>
          <p:nvPr>
            <p:ph type="sldNum" sz="quarter" idx="5"/>
          </p:nvPr>
        </p:nvSpPr>
        <p:spPr/>
        <p:txBody>
          <a:bodyPr/>
          <a:lstStyle/>
          <a:p>
            <a:fld id="{C74FF80C-F91F-1846-9C59-36F1477DA474}" type="slidenum">
              <a:rPr lang="en-US" smtClean="0"/>
              <a:t>46</a:t>
            </a:fld>
            <a:endParaRPr lang="en-US"/>
          </a:p>
        </p:txBody>
      </p:sp>
    </p:spTree>
    <p:extLst>
      <p:ext uri="{BB962C8B-B14F-4D97-AF65-F5344CB8AC3E}">
        <p14:creationId xmlns:p14="http://schemas.microsoft.com/office/powerpoint/2010/main" val="1856893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47</a:t>
            </a:fld>
            <a:endParaRPr lang="en-US"/>
          </a:p>
        </p:txBody>
      </p:sp>
    </p:spTree>
    <p:extLst>
      <p:ext uri="{BB962C8B-B14F-4D97-AF65-F5344CB8AC3E}">
        <p14:creationId xmlns:p14="http://schemas.microsoft.com/office/powerpoint/2010/main" val="260429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54</a:t>
            </a:fld>
            <a:endParaRPr lang="en-US"/>
          </a:p>
        </p:txBody>
      </p:sp>
    </p:spTree>
    <p:extLst>
      <p:ext uri="{BB962C8B-B14F-4D97-AF65-F5344CB8AC3E}">
        <p14:creationId xmlns:p14="http://schemas.microsoft.com/office/powerpoint/2010/main" val="374241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a:t>
            </a:fld>
            <a:endParaRPr lang="en-US"/>
          </a:p>
        </p:txBody>
      </p:sp>
    </p:spTree>
    <p:extLst>
      <p:ext uri="{BB962C8B-B14F-4D97-AF65-F5344CB8AC3E}">
        <p14:creationId xmlns:p14="http://schemas.microsoft.com/office/powerpoint/2010/main" val="147945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6</a:t>
            </a:fld>
            <a:endParaRPr lang="en-US"/>
          </a:p>
        </p:txBody>
      </p:sp>
    </p:spTree>
    <p:extLst>
      <p:ext uri="{BB962C8B-B14F-4D97-AF65-F5344CB8AC3E}">
        <p14:creationId xmlns:p14="http://schemas.microsoft.com/office/powerpoint/2010/main" val="129769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12</a:t>
            </a:fld>
            <a:endParaRPr lang="en-US"/>
          </a:p>
        </p:txBody>
      </p:sp>
    </p:spTree>
    <p:extLst>
      <p:ext uri="{BB962C8B-B14F-4D97-AF65-F5344CB8AC3E}">
        <p14:creationId xmlns:p14="http://schemas.microsoft.com/office/powerpoint/2010/main" val="3542282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1200"/>
              </a:spcBef>
              <a:spcAft>
                <a:spcPts val="0"/>
              </a:spcAft>
            </a:pPr>
            <a:r>
              <a:rPr lang="en-US"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CWE-XXXX: Non-Transparent Behavior of Microarchitectural Features</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Description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Hardware features (e.g., branch predictors) can violate the expected behavior of a program.</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Extended Description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Modern processors use techniques such as out-of-order execution, speculation, prefetching, data forwarding, and caching to increase performance. This is problematic when the hardware implementation of these techniques results in unexpected behavior of instructions that execute but never retire. These instructions may be able to access and use data in a manner that was not expected by the program developer. Some examples of hardware features that may cause this unexpected behavior include branch prediction, memory disambiguation, and store-to-load prediction.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If the behavior of these hardware features in the design microarchitecture is undocumented, it is extremely difficult to ensure system assets are protected against disclosure.</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Relationships</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ChildOf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Observable Discrepancy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3ED157-281E-45CA-BD35-47174DAE5A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904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Modes of Introduction</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Phase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Note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Architecture and Design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Such issues could be introduced during hardware architecture and design and identified later during Testing or System Configuration phases.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Implementation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Such issues could be introduced during implementation and identified later during Testing or System Configuration phases.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Applicable Platforms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Languages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Language-Independent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Operating Systems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OS-Independent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Architectures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Architecture-Independent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Technologies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Technology-Independent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3ED157-281E-45CA-BD35-47174DAE5A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33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Common Consequences</a:t>
            </a:r>
          </a:p>
          <a:p>
            <a:pPr marL="0" marR="0">
              <a:lnSpc>
                <a:spcPct val="107000"/>
              </a:lnSpc>
              <a:spcBef>
                <a:spcPts val="0"/>
              </a:spcBef>
              <a:spcAft>
                <a:spcPts val="0"/>
              </a:spcAft>
              <a:tabLst>
                <a:tab pos="629920" algn="l"/>
              </a:tabLs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Scope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Impact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Likelihood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Confidentiality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Technical Impact: Read Application Data; Read Memory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Microarchitectural side-channels have been used to leak specific information such as cryptographic keys, and Address Space Layout Randomization (ALSR) offsets as well as arbitrary memory.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Demonstrative Examples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Example 1</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Secure programs perform bounds checking before accessing an array if the source of the array index is provided by an untrusted source such as user input. In the code below, data from array1 will not be accessed if x is out of bounds. However, if this code executes on a processor that performs speculative execution the outcome of the if statement could be mis-predicted and the access on the next line will occur with a value of x that can point to arbitrary locations in the program’s memory (out-of-bounds).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Even though the processor rolls back the architectural effects of the mis-predicted branch, the memory accesses alter data cache state, which is not rolled back after the branch is resolved. The cache state can reveal array1[x] thereby providing a mechanism to recover any word in this program’s memory space.</a:t>
            </a:r>
          </a:p>
          <a:p>
            <a:pPr marL="0" marR="0">
              <a:lnSpc>
                <a:spcPct val="107000"/>
              </a:lnSpc>
              <a:spcBef>
                <a:spcPts val="0"/>
              </a:spcBef>
              <a:spcAft>
                <a:spcPts val="800"/>
              </a:spcAft>
            </a:pPr>
            <a:r>
              <a:rPr lang="en-US" sz="1800">
                <a:effectLst/>
                <a:latin typeface="Consolas" panose="020B0609020204030204" pitchFamily="49" charset="0"/>
                <a:ea typeface="Calibri" panose="020F0502020204030204" pitchFamily="34" charset="0"/>
                <a:cs typeface="Times New Roman" panose="02020603050405020304" pitchFamily="18" charset="0"/>
              </a:rPr>
              <a:t>if (x &lt; array1_size) y = array2[array1[x] * 4096];</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Code snippet is from the Spectre paper: </a:t>
            </a:r>
            <a:r>
              <a:rPr lang="en-US"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https://spectreattack.com/spectre.pdf</a:t>
            </a:r>
            <a:r>
              <a:rPr lang="en-US" sz="18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3ED157-281E-45CA-BD35-47174DAE5A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1823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Potential Mitigations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Phase: Architecture and Design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Microarchitectural covert channels can be addressed using a mixture of hardware and software mitigation techniques. These include partitioned caches, new barrier and flush instructions, and disabling high resolution performance counters and timers.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Phase: Requirements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Microarchitectural covert channels can be addressed using a mixture of hardware and software mitigation techniques. These include partitioned caches, new barrier and flush instructions, and disabling high resolution performance counters and timers.</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Related Attack Patterns</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CAPEC-ID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Attack Pattern 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CAPEC-663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Exploitation of Transient Instruction Execution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3ED157-281E-45CA-BD35-47174DAE5A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5221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81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 (No Logo)</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 name="TextBox 1">
            <a:extLst>
              <a:ext uri="{FF2B5EF4-FFF2-40B4-BE49-F238E27FC236}">
                <a16:creationId xmlns:a16="http://schemas.microsoft.com/office/drawing/2014/main" id="{C96E2E68-D216-AA7B-9E6F-2BDE2F0CC937}"/>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30237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 (No Logo)</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40003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hasCustomPrompt="1"/>
          </p:nvPr>
        </p:nvSpPr>
        <p:spPr>
          <a:xfrm>
            <a:off x="462337" y="274321"/>
            <a:ext cx="8427541" cy="562690"/>
          </a:xfrm>
        </p:spPr>
        <p:txBody>
          <a:bodyPr/>
          <a:lstStyle/>
          <a:p>
            <a:r>
              <a:rPr lang="en-US"/>
              <a:t>Click to edit Master title style (No Logo)</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TextBox 7">
            <a:extLst>
              <a:ext uri="{FF2B5EF4-FFF2-40B4-BE49-F238E27FC236}">
                <a16:creationId xmlns:a16="http://schemas.microsoft.com/office/drawing/2014/main" id="{F5ED54EA-25B7-7568-C391-6E5B24C0B103}"/>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403224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5868-0A67-4D0F-829F-ACBE468831E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0B741AA-3850-4EC6-B31F-7786FA49789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9917145-A8D4-48F9-82B9-58FF9D38A83C}"/>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5" name="Footer Placeholder 4">
            <a:extLst>
              <a:ext uri="{FF2B5EF4-FFF2-40B4-BE49-F238E27FC236}">
                <a16:creationId xmlns:a16="http://schemas.microsoft.com/office/drawing/2014/main" id="{14D34B1E-A295-469D-99B1-3244A7A1D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4E187-72C0-4B75-B1D8-A11901629AB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949572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543A476-0005-2941-BFB5-0492CA6903A1}"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96955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17402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3A476-0005-2941-BFB5-0492CA6903A1}"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4153359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43A476-0005-2941-BFB5-0492CA6903A1}"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222589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3A476-0005-2941-BFB5-0492CA6903A1}"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651123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3A476-0005-2941-BFB5-0492CA6903A1}" type="datetimeFigureOut">
              <a:rPr lang="en-US" smtClean="0"/>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0304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462337" y="274321"/>
            <a:ext cx="8427541" cy="56269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5624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3A476-0005-2941-BFB5-0492CA6903A1}" type="datetimeFigureOut">
              <a:rPr lang="en-US" smtClean="0"/>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29024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713180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509308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850087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2029724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940424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5868-0A67-4D0F-829F-ACBE468831E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0B741AA-3850-4EC6-B31F-7786FA49789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9917145-A8D4-48F9-82B9-58FF9D38A83C}"/>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5" name="Footer Placeholder 4">
            <a:extLst>
              <a:ext uri="{FF2B5EF4-FFF2-40B4-BE49-F238E27FC236}">
                <a16:creationId xmlns:a16="http://schemas.microsoft.com/office/drawing/2014/main" id="{14D34B1E-A295-469D-99B1-3244A7A1D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4E187-72C0-4B75-B1D8-A11901629AB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6256891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D5FC-3538-4ECA-9562-47D09ED64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1B85A3-079F-422D-A796-64CC9D6F6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526A6-50C8-44EE-8332-675A70E3AEBB}"/>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5" name="Footer Placeholder 4">
            <a:extLst>
              <a:ext uri="{FF2B5EF4-FFF2-40B4-BE49-F238E27FC236}">
                <a16:creationId xmlns:a16="http://schemas.microsoft.com/office/drawing/2014/main" id="{965B2B72-CF72-4CF2-80F5-E30050899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54422-5B3A-47D9-88AA-46A2AD13A330}"/>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498488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27F4-2143-4A18-8CD6-AD23404B98D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BE6FFB4-3565-440C-A98A-A488840D5A6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19FCB-0B75-4F25-9940-94E4011DD9E5}"/>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5" name="Footer Placeholder 4">
            <a:extLst>
              <a:ext uri="{FF2B5EF4-FFF2-40B4-BE49-F238E27FC236}">
                <a16:creationId xmlns:a16="http://schemas.microsoft.com/office/drawing/2014/main" id="{95A4D972-3638-4CC4-9D42-A31D77154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08C0D-1CFE-4F80-B6D0-B8ACF0F75250}"/>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1974722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5013-E9BA-4062-B26F-B27DE4322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20EBD-45C9-4199-BB83-AA1432279D2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529BAA-F904-406C-A8EA-3F7B1B2EF7D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FF2E16-3F70-4D7F-9856-014DDFE147F8}"/>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6" name="Footer Placeholder 5">
            <a:extLst>
              <a:ext uri="{FF2B5EF4-FFF2-40B4-BE49-F238E27FC236}">
                <a16:creationId xmlns:a16="http://schemas.microsoft.com/office/drawing/2014/main" id="{68952038-8C46-4647-AF8F-4060F5362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3576C-DC60-4CAA-8AF2-509DE79EB2DA}"/>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27779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04347871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5FC-B560-42C8-9800-C887AC61B2C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1E088-CCA7-44DA-B27C-22D8ACB6968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A721F32-4473-4451-8969-AD0DC600B3B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B22AB-C403-4A26-A49D-ED96D460676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FCED09A-310A-46FE-9EF9-FBA3C133039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EC1BFF-169F-4A64-8514-C17F3CDBCB98}"/>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8" name="Footer Placeholder 7">
            <a:extLst>
              <a:ext uri="{FF2B5EF4-FFF2-40B4-BE49-F238E27FC236}">
                <a16:creationId xmlns:a16="http://schemas.microsoft.com/office/drawing/2014/main" id="{0947D7B7-08AB-4516-8334-105567477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0916B0-0A28-47B8-8E13-8BDB6A85344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13292896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5E22-27E6-40B1-A0AE-E704843AA1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D5F0C7-FE1A-4A81-ACDE-54F287A21566}"/>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4" name="Footer Placeholder 3">
            <a:extLst>
              <a:ext uri="{FF2B5EF4-FFF2-40B4-BE49-F238E27FC236}">
                <a16:creationId xmlns:a16="http://schemas.microsoft.com/office/drawing/2014/main" id="{C0E3CC84-435F-4F5C-A2C1-1C48A3C5F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7EC523-C78B-4C8C-9BE3-4547D9080AAA}"/>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30793254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0E7C0-DA71-4F2F-A85C-A267DF3C87EA}"/>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3" name="Footer Placeholder 2">
            <a:extLst>
              <a:ext uri="{FF2B5EF4-FFF2-40B4-BE49-F238E27FC236}">
                <a16:creationId xmlns:a16="http://schemas.microsoft.com/office/drawing/2014/main" id="{EF5476B4-70B4-417D-B183-1BF94E13E2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0E0C5-E93B-4F18-8A23-E2F0A9570632}"/>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6365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9CCA-FBA7-422A-A555-951955E0636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6E0AA99-020D-422C-9172-75E03874D59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DB4F9F-E3BF-43C5-B31F-B682EFB422F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4934DB-F92F-485C-9E37-9ED10160BF4B}"/>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6" name="Footer Placeholder 5">
            <a:extLst>
              <a:ext uri="{FF2B5EF4-FFF2-40B4-BE49-F238E27FC236}">
                <a16:creationId xmlns:a16="http://schemas.microsoft.com/office/drawing/2014/main" id="{00C5476D-0CE1-4D18-B715-6FC9907EC1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FA32A-8ED8-4B4C-861F-0FDDA7526FC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1708154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12A5-75E9-40D9-AADB-444953F480E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1154291-EDDA-40B3-A75A-3A0D280F9A3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007E41D-3F9C-428F-B4D9-75D1D019091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F8A21B4-B5A0-4599-96AF-89151022B96F}"/>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6" name="Footer Placeholder 5">
            <a:extLst>
              <a:ext uri="{FF2B5EF4-FFF2-40B4-BE49-F238E27FC236}">
                <a16:creationId xmlns:a16="http://schemas.microsoft.com/office/drawing/2014/main" id="{677D4C88-7340-4476-A41A-DD68E1AA4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7192E-6446-4805-A98A-852D81AE2F9F}"/>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41268372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0E50-7B20-46F8-986D-AB097E8DCE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6B4635-187A-40A2-8991-2C34D58FC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7F32-FB48-4B9E-B8BB-CDF15F6DF4BF}"/>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5" name="Footer Placeholder 4">
            <a:extLst>
              <a:ext uri="{FF2B5EF4-FFF2-40B4-BE49-F238E27FC236}">
                <a16:creationId xmlns:a16="http://schemas.microsoft.com/office/drawing/2014/main" id="{6E984C82-B618-4704-ACC2-5DD427C62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C5776-7863-4E67-80D5-F9B09A1E78C1}"/>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3255677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B7A83-B925-437A-BC6F-078D68BE620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AA53D9-C170-4022-8505-34806301659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CCDB6-B5E0-4E4B-9D98-0D8811A73911}"/>
              </a:ext>
            </a:extLst>
          </p:cNvPr>
          <p:cNvSpPr>
            <a:spLocks noGrp="1"/>
          </p:cNvSpPr>
          <p:nvPr>
            <p:ph type="dt" sz="half" idx="10"/>
          </p:nvPr>
        </p:nvSpPr>
        <p:spPr/>
        <p:txBody>
          <a:bodyPr/>
          <a:lstStyle/>
          <a:p>
            <a:fld id="{4D8E3A5C-D80F-40A4-92CD-B22E705A4FD3}" type="datetimeFigureOut">
              <a:rPr lang="en-US" smtClean="0"/>
              <a:t>9/9/2022</a:t>
            </a:fld>
            <a:endParaRPr lang="en-US"/>
          </a:p>
        </p:txBody>
      </p:sp>
      <p:sp>
        <p:nvSpPr>
          <p:cNvPr id="5" name="Footer Placeholder 4">
            <a:extLst>
              <a:ext uri="{FF2B5EF4-FFF2-40B4-BE49-F238E27FC236}">
                <a16:creationId xmlns:a16="http://schemas.microsoft.com/office/drawing/2014/main" id="{26A4B0D7-45FF-409A-8C76-E491C3A54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5ED5C-17BD-44FC-B7CD-A6E1B7D8151E}"/>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18869813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2B24-7206-4C25-95B1-024CAC1CF99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8FBD94-8F47-490E-AB34-B74EFAE8BF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68D46DD-C253-4C5D-99D3-DA5AE128EED3}"/>
              </a:ext>
            </a:extLst>
          </p:cNvPr>
          <p:cNvSpPr>
            <a:spLocks noGrp="1"/>
          </p:cNvSpPr>
          <p:nvPr>
            <p:ph type="dt" sz="half" idx="10"/>
          </p:nvPr>
        </p:nvSpPr>
        <p:spPr/>
        <p:txBody>
          <a:bodyPr/>
          <a:lstStyle/>
          <a:p>
            <a:fld id="{74A83B44-9158-425E-A208-D48F3BE76490}" type="datetime1">
              <a:rPr lang="en-US" smtClean="0"/>
              <a:t>9/9/2022</a:t>
            </a:fld>
            <a:endParaRPr lang="en-US"/>
          </a:p>
        </p:txBody>
      </p:sp>
      <p:sp>
        <p:nvSpPr>
          <p:cNvPr id="5" name="Footer Placeholder 4">
            <a:extLst>
              <a:ext uri="{FF2B5EF4-FFF2-40B4-BE49-F238E27FC236}">
                <a16:creationId xmlns:a16="http://schemas.microsoft.com/office/drawing/2014/main" id="{F41624ED-1628-4862-AA72-6A93DAD13214}"/>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419C504B-11FB-4040-94C8-70F32F7E4A7E}"/>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6798954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0139-14E3-4915-8C65-77264D7289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AE4C9-55A0-46BE-9275-DA9EC03C77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24C2C-1DD2-402B-B97A-4AC97C0FA1A7}"/>
              </a:ext>
            </a:extLst>
          </p:cNvPr>
          <p:cNvSpPr>
            <a:spLocks noGrp="1"/>
          </p:cNvSpPr>
          <p:nvPr>
            <p:ph type="dt" sz="half" idx="10"/>
          </p:nvPr>
        </p:nvSpPr>
        <p:spPr/>
        <p:txBody>
          <a:bodyPr/>
          <a:lstStyle/>
          <a:p>
            <a:fld id="{BF058F84-1123-4D12-AFF6-76BDD09F3552}" type="datetime1">
              <a:rPr lang="en-US" smtClean="0"/>
              <a:t>9/9/2022</a:t>
            </a:fld>
            <a:endParaRPr lang="en-US"/>
          </a:p>
        </p:txBody>
      </p:sp>
      <p:sp>
        <p:nvSpPr>
          <p:cNvPr id="5" name="Footer Placeholder 4">
            <a:extLst>
              <a:ext uri="{FF2B5EF4-FFF2-40B4-BE49-F238E27FC236}">
                <a16:creationId xmlns:a16="http://schemas.microsoft.com/office/drawing/2014/main" id="{8E259B9D-28AE-468D-AF25-9418BE986C3C}"/>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3B299A5E-B73D-4F93-8308-44E37224E29A}"/>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2007914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09E2-7A3C-4E2F-8A95-F065DD97C5C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4B2F825-AB47-4895-97CC-2CCE13BDB91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016AF-2877-4116-91CB-8052BDBEF660}"/>
              </a:ext>
            </a:extLst>
          </p:cNvPr>
          <p:cNvSpPr>
            <a:spLocks noGrp="1"/>
          </p:cNvSpPr>
          <p:nvPr>
            <p:ph type="dt" sz="half" idx="10"/>
          </p:nvPr>
        </p:nvSpPr>
        <p:spPr/>
        <p:txBody>
          <a:bodyPr/>
          <a:lstStyle/>
          <a:p>
            <a:fld id="{6AE2F023-536D-40A3-9CC2-E8C154E09671}" type="datetime1">
              <a:rPr lang="en-US" smtClean="0"/>
              <a:t>9/9/2022</a:t>
            </a:fld>
            <a:endParaRPr lang="en-US"/>
          </a:p>
        </p:txBody>
      </p:sp>
      <p:sp>
        <p:nvSpPr>
          <p:cNvPr id="5" name="Footer Placeholder 4">
            <a:extLst>
              <a:ext uri="{FF2B5EF4-FFF2-40B4-BE49-F238E27FC236}">
                <a16:creationId xmlns:a16="http://schemas.microsoft.com/office/drawing/2014/main" id="{BD255E91-7769-4C7F-8E92-CF025E49585C}"/>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8CC3FD76-49BD-4FB7-AB7E-BDA43FC6B853}"/>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312753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6286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46291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928374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B62E-05A0-4BE4-8C2E-89A568C374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D6946-9343-4E3E-A716-C5925677239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01AC09-68E8-4AF6-954C-1798B88169E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E1B52B-D359-449C-BE42-B3C117EB1346}"/>
              </a:ext>
            </a:extLst>
          </p:cNvPr>
          <p:cNvSpPr>
            <a:spLocks noGrp="1"/>
          </p:cNvSpPr>
          <p:nvPr>
            <p:ph type="dt" sz="half" idx="10"/>
          </p:nvPr>
        </p:nvSpPr>
        <p:spPr/>
        <p:txBody>
          <a:bodyPr/>
          <a:lstStyle/>
          <a:p>
            <a:fld id="{5DFFADDB-FC1D-4CB2-86B1-7B50BDFAFD56}" type="datetime1">
              <a:rPr lang="en-US" smtClean="0"/>
              <a:t>9/9/2022</a:t>
            </a:fld>
            <a:endParaRPr lang="en-US"/>
          </a:p>
        </p:txBody>
      </p:sp>
      <p:sp>
        <p:nvSpPr>
          <p:cNvPr id="6" name="Footer Placeholder 5">
            <a:extLst>
              <a:ext uri="{FF2B5EF4-FFF2-40B4-BE49-F238E27FC236}">
                <a16:creationId xmlns:a16="http://schemas.microsoft.com/office/drawing/2014/main" id="{04933E06-0CDC-4E9A-8EC1-14C17E13A3B1}"/>
              </a:ext>
            </a:extLst>
          </p:cNvPr>
          <p:cNvSpPr>
            <a:spLocks noGrp="1"/>
          </p:cNvSpPr>
          <p:nvPr>
            <p:ph type="ftr" sz="quarter" idx="11"/>
          </p:nvPr>
        </p:nvSpPr>
        <p:spPr/>
        <p:txBody>
          <a:bodyPr/>
          <a:lstStyle/>
          <a:p>
            <a:r>
              <a:rPr lang="en-US"/>
              <a:t>INTEL CONFIDENTIAL -- ATTORNEY-CLIENT PRIVILEGED</a:t>
            </a:r>
          </a:p>
        </p:txBody>
      </p:sp>
      <p:sp>
        <p:nvSpPr>
          <p:cNvPr id="7" name="Slide Number Placeholder 6">
            <a:extLst>
              <a:ext uri="{FF2B5EF4-FFF2-40B4-BE49-F238E27FC236}">
                <a16:creationId xmlns:a16="http://schemas.microsoft.com/office/drawing/2014/main" id="{E5E5B8E3-5F91-4675-A49D-63AE0C1CC121}"/>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8771776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711B-6A80-4C26-B3F3-FF994119D1F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E6E2EF-1721-4AFA-9884-58EBA5D2836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9C6CB69-9FFE-4F45-AB95-D487B382845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18282-D553-4AA1-850B-DD0BC136F03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869A8C3-2DAC-46B5-A1AA-D32A4568303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9E1F0E-EFB5-4B46-9BFF-E699ABFBDD8C}"/>
              </a:ext>
            </a:extLst>
          </p:cNvPr>
          <p:cNvSpPr>
            <a:spLocks noGrp="1"/>
          </p:cNvSpPr>
          <p:nvPr>
            <p:ph type="dt" sz="half" idx="10"/>
          </p:nvPr>
        </p:nvSpPr>
        <p:spPr/>
        <p:txBody>
          <a:bodyPr/>
          <a:lstStyle/>
          <a:p>
            <a:fld id="{3D5AD795-9828-47E7-98AB-32CE2231F8FC}" type="datetime1">
              <a:rPr lang="en-US" smtClean="0"/>
              <a:t>9/9/2022</a:t>
            </a:fld>
            <a:endParaRPr lang="en-US"/>
          </a:p>
        </p:txBody>
      </p:sp>
      <p:sp>
        <p:nvSpPr>
          <p:cNvPr id="8" name="Footer Placeholder 7">
            <a:extLst>
              <a:ext uri="{FF2B5EF4-FFF2-40B4-BE49-F238E27FC236}">
                <a16:creationId xmlns:a16="http://schemas.microsoft.com/office/drawing/2014/main" id="{66BE1B91-B85E-45D3-AB8C-DE746CD1EFEE}"/>
              </a:ext>
            </a:extLst>
          </p:cNvPr>
          <p:cNvSpPr>
            <a:spLocks noGrp="1"/>
          </p:cNvSpPr>
          <p:nvPr>
            <p:ph type="ftr" sz="quarter" idx="11"/>
          </p:nvPr>
        </p:nvSpPr>
        <p:spPr/>
        <p:txBody>
          <a:bodyPr/>
          <a:lstStyle/>
          <a:p>
            <a:r>
              <a:rPr lang="en-US"/>
              <a:t>INTEL CONFIDENTIAL -- ATTORNEY-CLIENT PRIVILEGED</a:t>
            </a:r>
          </a:p>
        </p:txBody>
      </p:sp>
      <p:sp>
        <p:nvSpPr>
          <p:cNvPr id="9" name="Slide Number Placeholder 8">
            <a:extLst>
              <a:ext uri="{FF2B5EF4-FFF2-40B4-BE49-F238E27FC236}">
                <a16:creationId xmlns:a16="http://schemas.microsoft.com/office/drawing/2014/main" id="{20D2072F-FF6B-45D2-9342-B12E4877E195}"/>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14802267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90ED-0FCA-4493-AA84-51A95F5FD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92AD0-AA66-43DD-9DF8-B5EBA31D01D0}"/>
              </a:ext>
            </a:extLst>
          </p:cNvPr>
          <p:cNvSpPr>
            <a:spLocks noGrp="1"/>
          </p:cNvSpPr>
          <p:nvPr>
            <p:ph type="dt" sz="half" idx="10"/>
          </p:nvPr>
        </p:nvSpPr>
        <p:spPr/>
        <p:txBody>
          <a:bodyPr/>
          <a:lstStyle/>
          <a:p>
            <a:fld id="{71D50FD7-8CD8-4D3B-AC8C-420163EBA063}" type="datetime1">
              <a:rPr lang="en-US" smtClean="0"/>
              <a:t>9/9/2022</a:t>
            </a:fld>
            <a:endParaRPr lang="en-US"/>
          </a:p>
        </p:txBody>
      </p:sp>
      <p:sp>
        <p:nvSpPr>
          <p:cNvPr id="4" name="Footer Placeholder 3">
            <a:extLst>
              <a:ext uri="{FF2B5EF4-FFF2-40B4-BE49-F238E27FC236}">
                <a16:creationId xmlns:a16="http://schemas.microsoft.com/office/drawing/2014/main" id="{629C48FB-B603-479D-B012-DF1EEFE5A54D}"/>
              </a:ext>
            </a:extLst>
          </p:cNvPr>
          <p:cNvSpPr>
            <a:spLocks noGrp="1"/>
          </p:cNvSpPr>
          <p:nvPr>
            <p:ph type="ftr" sz="quarter" idx="11"/>
          </p:nvPr>
        </p:nvSpPr>
        <p:spPr/>
        <p:txBody>
          <a:bodyPr/>
          <a:lstStyle/>
          <a:p>
            <a:r>
              <a:rPr lang="en-US"/>
              <a:t>INTEL CONFIDENTIAL -- ATTORNEY-CLIENT PRIVILEGED</a:t>
            </a:r>
          </a:p>
        </p:txBody>
      </p:sp>
      <p:sp>
        <p:nvSpPr>
          <p:cNvPr id="5" name="Slide Number Placeholder 4">
            <a:extLst>
              <a:ext uri="{FF2B5EF4-FFF2-40B4-BE49-F238E27FC236}">
                <a16:creationId xmlns:a16="http://schemas.microsoft.com/office/drawing/2014/main" id="{72CA89D2-2E63-49B0-929F-BE8379453CF3}"/>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36448669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12780-F72A-477A-963A-EC59C6756078}"/>
              </a:ext>
            </a:extLst>
          </p:cNvPr>
          <p:cNvSpPr>
            <a:spLocks noGrp="1"/>
          </p:cNvSpPr>
          <p:nvPr>
            <p:ph type="dt" sz="half" idx="10"/>
          </p:nvPr>
        </p:nvSpPr>
        <p:spPr/>
        <p:txBody>
          <a:bodyPr/>
          <a:lstStyle/>
          <a:p>
            <a:fld id="{DC2124B1-81BB-4413-B80B-21B12F2116AB}" type="datetime1">
              <a:rPr lang="en-US" smtClean="0"/>
              <a:t>9/9/2022</a:t>
            </a:fld>
            <a:endParaRPr lang="en-US"/>
          </a:p>
        </p:txBody>
      </p:sp>
      <p:sp>
        <p:nvSpPr>
          <p:cNvPr id="3" name="Footer Placeholder 2">
            <a:extLst>
              <a:ext uri="{FF2B5EF4-FFF2-40B4-BE49-F238E27FC236}">
                <a16:creationId xmlns:a16="http://schemas.microsoft.com/office/drawing/2014/main" id="{26592FCC-5A5F-48A0-9A03-75E144AEB331}"/>
              </a:ext>
            </a:extLst>
          </p:cNvPr>
          <p:cNvSpPr>
            <a:spLocks noGrp="1"/>
          </p:cNvSpPr>
          <p:nvPr>
            <p:ph type="ftr" sz="quarter" idx="11"/>
          </p:nvPr>
        </p:nvSpPr>
        <p:spPr/>
        <p:txBody>
          <a:bodyPr/>
          <a:lstStyle/>
          <a:p>
            <a:r>
              <a:rPr lang="en-US"/>
              <a:t>INTEL CONFIDENTIAL -- ATTORNEY-CLIENT PRIVILEGED</a:t>
            </a:r>
          </a:p>
        </p:txBody>
      </p:sp>
      <p:sp>
        <p:nvSpPr>
          <p:cNvPr id="4" name="Slide Number Placeholder 3">
            <a:extLst>
              <a:ext uri="{FF2B5EF4-FFF2-40B4-BE49-F238E27FC236}">
                <a16:creationId xmlns:a16="http://schemas.microsoft.com/office/drawing/2014/main" id="{50736B5C-A4FA-40CB-AC2A-46BDF1916D60}"/>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24574040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F5D2-BAE2-4483-93C8-45CE81E3395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5D34931-D0E7-4307-B99E-F9AE92AEC63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39FF70-5477-4925-8A42-D96D9DA6094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59EB7BB-B1F2-4924-ABCE-51637E2C6107}"/>
              </a:ext>
            </a:extLst>
          </p:cNvPr>
          <p:cNvSpPr>
            <a:spLocks noGrp="1"/>
          </p:cNvSpPr>
          <p:nvPr>
            <p:ph type="dt" sz="half" idx="10"/>
          </p:nvPr>
        </p:nvSpPr>
        <p:spPr/>
        <p:txBody>
          <a:bodyPr/>
          <a:lstStyle/>
          <a:p>
            <a:fld id="{D5ED4507-B503-4308-917D-617757D5A89D}" type="datetime1">
              <a:rPr lang="en-US" smtClean="0"/>
              <a:t>9/9/2022</a:t>
            </a:fld>
            <a:endParaRPr lang="en-US"/>
          </a:p>
        </p:txBody>
      </p:sp>
      <p:sp>
        <p:nvSpPr>
          <p:cNvPr id="6" name="Footer Placeholder 5">
            <a:extLst>
              <a:ext uri="{FF2B5EF4-FFF2-40B4-BE49-F238E27FC236}">
                <a16:creationId xmlns:a16="http://schemas.microsoft.com/office/drawing/2014/main" id="{7F02A77C-3A17-4F10-9B23-023DCE92E82A}"/>
              </a:ext>
            </a:extLst>
          </p:cNvPr>
          <p:cNvSpPr>
            <a:spLocks noGrp="1"/>
          </p:cNvSpPr>
          <p:nvPr>
            <p:ph type="ftr" sz="quarter" idx="11"/>
          </p:nvPr>
        </p:nvSpPr>
        <p:spPr/>
        <p:txBody>
          <a:bodyPr/>
          <a:lstStyle/>
          <a:p>
            <a:r>
              <a:rPr lang="en-US"/>
              <a:t>INTEL CONFIDENTIAL -- ATTORNEY-CLIENT PRIVILEGED</a:t>
            </a:r>
          </a:p>
        </p:txBody>
      </p:sp>
      <p:sp>
        <p:nvSpPr>
          <p:cNvPr id="7" name="Slide Number Placeholder 6">
            <a:extLst>
              <a:ext uri="{FF2B5EF4-FFF2-40B4-BE49-F238E27FC236}">
                <a16:creationId xmlns:a16="http://schemas.microsoft.com/office/drawing/2014/main" id="{62349D2B-23C0-47FD-95D2-AD63E394A87B}"/>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14340863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9948-4D94-4713-B58E-7E1537AF5DA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95A14FA-1D00-4DDE-9179-3F80C48D466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ABE8F5-1A3B-4508-BB29-8DDBB6A6C05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6D0E20-AC76-4960-9729-6E20B02C0ABD}"/>
              </a:ext>
            </a:extLst>
          </p:cNvPr>
          <p:cNvSpPr>
            <a:spLocks noGrp="1"/>
          </p:cNvSpPr>
          <p:nvPr>
            <p:ph type="dt" sz="half" idx="10"/>
          </p:nvPr>
        </p:nvSpPr>
        <p:spPr/>
        <p:txBody>
          <a:bodyPr/>
          <a:lstStyle/>
          <a:p>
            <a:fld id="{559223CB-0AAF-4D69-8A00-817B297B2CCE}" type="datetime1">
              <a:rPr lang="en-US" smtClean="0"/>
              <a:t>9/9/2022</a:t>
            </a:fld>
            <a:endParaRPr lang="en-US"/>
          </a:p>
        </p:txBody>
      </p:sp>
      <p:sp>
        <p:nvSpPr>
          <p:cNvPr id="6" name="Footer Placeholder 5">
            <a:extLst>
              <a:ext uri="{FF2B5EF4-FFF2-40B4-BE49-F238E27FC236}">
                <a16:creationId xmlns:a16="http://schemas.microsoft.com/office/drawing/2014/main" id="{8162919C-E69D-4256-9BCF-5FA175CA2EBD}"/>
              </a:ext>
            </a:extLst>
          </p:cNvPr>
          <p:cNvSpPr>
            <a:spLocks noGrp="1"/>
          </p:cNvSpPr>
          <p:nvPr>
            <p:ph type="ftr" sz="quarter" idx="11"/>
          </p:nvPr>
        </p:nvSpPr>
        <p:spPr/>
        <p:txBody>
          <a:bodyPr/>
          <a:lstStyle/>
          <a:p>
            <a:r>
              <a:rPr lang="en-US"/>
              <a:t>INTEL CONFIDENTIAL -- ATTORNEY-CLIENT PRIVILEGED</a:t>
            </a:r>
          </a:p>
        </p:txBody>
      </p:sp>
      <p:sp>
        <p:nvSpPr>
          <p:cNvPr id="7" name="Slide Number Placeholder 6">
            <a:extLst>
              <a:ext uri="{FF2B5EF4-FFF2-40B4-BE49-F238E27FC236}">
                <a16:creationId xmlns:a16="http://schemas.microsoft.com/office/drawing/2014/main" id="{FBF678BE-E0E6-4E7A-9A1A-93542BCC71BA}"/>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13494071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3AF7-8A4B-46DF-8FBC-F9A2C0E449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5AD438-1424-4BDA-9046-3E473E356B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64690-5494-4CC5-8386-853E831D970A}"/>
              </a:ext>
            </a:extLst>
          </p:cNvPr>
          <p:cNvSpPr>
            <a:spLocks noGrp="1"/>
          </p:cNvSpPr>
          <p:nvPr>
            <p:ph type="dt" sz="half" idx="10"/>
          </p:nvPr>
        </p:nvSpPr>
        <p:spPr/>
        <p:txBody>
          <a:bodyPr/>
          <a:lstStyle/>
          <a:p>
            <a:fld id="{E97B08F2-01DA-4186-A2B6-AF4AF0CA9105}" type="datetime1">
              <a:rPr lang="en-US" smtClean="0"/>
              <a:t>9/9/2022</a:t>
            </a:fld>
            <a:endParaRPr lang="en-US"/>
          </a:p>
        </p:txBody>
      </p:sp>
      <p:sp>
        <p:nvSpPr>
          <p:cNvPr id="5" name="Footer Placeholder 4">
            <a:extLst>
              <a:ext uri="{FF2B5EF4-FFF2-40B4-BE49-F238E27FC236}">
                <a16:creationId xmlns:a16="http://schemas.microsoft.com/office/drawing/2014/main" id="{0D5FB904-1708-4789-88A1-4B6A414CCC68}"/>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F7C15B46-3FAF-4EB8-A579-17B554BCD9C5}"/>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37237086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64117-2014-4AB0-A712-650314F74B5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41E04-DCCC-4390-ABA8-14A5A9D0920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B60A2-E520-40CC-A15D-203418384F44}"/>
              </a:ext>
            </a:extLst>
          </p:cNvPr>
          <p:cNvSpPr>
            <a:spLocks noGrp="1"/>
          </p:cNvSpPr>
          <p:nvPr>
            <p:ph type="dt" sz="half" idx="10"/>
          </p:nvPr>
        </p:nvSpPr>
        <p:spPr/>
        <p:txBody>
          <a:bodyPr/>
          <a:lstStyle/>
          <a:p>
            <a:fld id="{B3E31C6A-3650-4940-A60B-D641366C1CA4}" type="datetime1">
              <a:rPr lang="en-US" smtClean="0"/>
              <a:t>9/9/2022</a:t>
            </a:fld>
            <a:endParaRPr lang="en-US"/>
          </a:p>
        </p:txBody>
      </p:sp>
      <p:sp>
        <p:nvSpPr>
          <p:cNvPr id="5" name="Footer Placeholder 4">
            <a:extLst>
              <a:ext uri="{FF2B5EF4-FFF2-40B4-BE49-F238E27FC236}">
                <a16:creationId xmlns:a16="http://schemas.microsoft.com/office/drawing/2014/main" id="{111DEA6B-53E3-4750-83C8-43A4CD869657}"/>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081092A8-C1B2-4B89-AECF-FFC986E3EE64}"/>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318028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6066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60485" y="871544"/>
            <a:ext cx="8526341" cy="15715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384737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72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95653" y="871544"/>
            <a:ext cx="8491172" cy="1395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5865" y="971551"/>
            <a:ext cx="1297101" cy="593561"/>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2303038" y="1665118"/>
            <a:ext cx="4562755" cy="1397819"/>
          </a:xfrm>
          <a:prstGeom prst="rect">
            <a:avLst/>
          </a:prstGeom>
          <a:noFill/>
        </p:spPr>
        <p:txBody>
          <a:bodyPr wrap="square" rtlCol="0">
            <a:spAutoFit/>
          </a:bodyPr>
          <a:lstStyle/>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2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450"/>
              </a:spcAft>
            </a:pPr>
            <a:r>
              <a:rPr lang="en-US" sz="1200">
                <a:solidFill>
                  <a:schemeClr val="tx1">
                    <a:lumMod val="50000"/>
                    <a:lumOff val="50000"/>
                  </a:schemeClr>
                </a:solidFill>
              </a:rPr>
              <a:t> </a:t>
            </a:r>
            <a:endParaRPr lang="en-US" sz="105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0909" y="3314806"/>
            <a:ext cx="373934" cy="373934"/>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5972" y="3316036"/>
            <a:ext cx="373934" cy="373934"/>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861037" y="3320374"/>
            <a:ext cx="889657" cy="373934"/>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418135" y="3314806"/>
            <a:ext cx="373934" cy="373934"/>
          </a:xfrm>
          <a:prstGeom prst="rect">
            <a:avLst/>
          </a:prstGeom>
        </p:spPr>
      </p:pic>
    </p:spTree>
    <p:extLst>
      <p:ext uri="{BB962C8B-B14F-4D97-AF65-F5344CB8AC3E}">
        <p14:creationId xmlns:p14="http://schemas.microsoft.com/office/powerpoint/2010/main" val="366681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2" y="205978"/>
            <a:ext cx="6996545" cy="651272"/>
          </a:xfrm>
          <a:prstGeom prst="rect">
            <a:avLst/>
          </a:prstGeom>
        </p:spPr>
        <p:txBody>
          <a:bodyPr vert="horz" lIns="91440" tIns="45720" rIns="91440" bIns="45720" rtlCol="0" anchor="ctr" anchorCtr="0">
            <a:normAutofit/>
          </a:bodyPr>
          <a:lstStyle>
            <a:lvl1pPr>
              <a:lnSpc>
                <a:spcPts val="24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085852"/>
            <a:ext cx="8229600" cy="3442309"/>
          </a:xfrm>
          <a:prstGeom prst="rect">
            <a:avLst/>
          </a:prstGeom>
        </p:spPr>
        <p:txBody>
          <a:bodyPr vert="horz" lIns="91440" tIns="45720" rIns="91440" bIns="45720" rtlCol="0">
            <a:normAutofit/>
          </a:bodyPr>
          <a:lstStyle>
            <a:lvl1pPr marL="171450" indent="-171450">
              <a:spcAft>
                <a:spcPts val="450"/>
              </a:spcAft>
              <a:buFont typeface="Wingdings" panose="05000000000000000000" pitchFamily="2" charset="2"/>
              <a:buChar char="§"/>
              <a:defRPr sz="1800" baseline="0">
                <a:solidFill>
                  <a:schemeClr val="tx1"/>
                </a:solidFill>
                <a:latin typeface="Helvetica LT Std"/>
                <a:ea typeface="Verdana" pitchFamily="34" charset="0"/>
                <a:cs typeface="Verdana" pitchFamily="34" charset="0"/>
              </a:defRPr>
            </a:lvl1pPr>
            <a:lvl2pPr marL="543803" indent="-257175">
              <a:spcAft>
                <a:spcPts val="450"/>
              </a:spcAft>
              <a:buFontTx/>
              <a:buChar char="-"/>
              <a:defRPr lang="en-US" sz="1500" kern="1200" dirty="0">
                <a:solidFill>
                  <a:schemeClr val="tx1"/>
                </a:solidFill>
                <a:latin typeface="Helvetica LT Std"/>
                <a:ea typeface="Tahoma" panose="020B0604030504040204" pitchFamily="34" charset="0"/>
                <a:cs typeface="Tahoma" panose="020B0604030504040204" pitchFamily="34" charset="0"/>
              </a:defRPr>
            </a:lvl2pPr>
            <a:lvl3pPr marL="857250" indent="-171450">
              <a:spcAft>
                <a:spcPts val="450"/>
              </a:spcAft>
              <a:buFont typeface="Wingdings" panose="05000000000000000000" pitchFamily="2" charset="2"/>
              <a:buChar char="§"/>
              <a:defRPr sz="1350">
                <a:solidFill>
                  <a:schemeClr val="tx1"/>
                </a:solidFill>
                <a:latin typeface="Helvetica LT Std"/>
                <a:ea typeface="Verdana" pitchFamily="34" charset="0"/>
                <a:cs typeface="Verdana" pitchFamily="34" charset="0"/>
              </a:defRPr>
            </a:lvl3pPr>
          </a:lstStyle>
          <a:p>
            <a:pPr lvl="0"/>
            <a:r>
              <a:rPr lang="en-US"/>
              <a:t>Edit Master text styles</a:t>
            </a:r>
          </a:p>
          <a:p>
            <a:pPr marL="514662" marR="0" lvl="1"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pPr>
            <a:r>
              <a:rPr lang="en-US"/>
              <a:t>Second level</a:t>
            </a:r>
          </a:p>
          <a:p>
            <a:pPr lvl="2"/>
            <a:r>
              <a:rPr lang="en-US"/>
              <a:t>Third level</a:t>
            </a:r>
          </a:p>
        </p:txBody>
      </p:sp>
      <p:sp>
        <p:nvSpPr>
          <p:cNvPr id="10" name="Slide Number Placeholder 5"/>
          <p:cNvSpPr>
            <a:spLocks noGrp="1"/>
          </p:cNvSpPr>
          <p:nvPr>
            <p:ph type="sldNum" sz="quarter" idx="4"/>
          </p:nvPr>
        </p:nvSpPr>
        <p:spPr>
          <a:xfrm>
            <a:off x="8343435" y="4594622"/>
            <a:ext cx="495766" cy="135689"/>
          </a:xfrm>
          <a:prstGeom prst="rect">
            <a:avLst/>
          </a:prstGeom>
        </p:spPr>
        <p:txBody>
          <a:bodyPr vert="horz" lIns="91440" tIns="45720" rIns="91440" bIns="45720" rtlCol="0" anchor="b"/>
          <a:lstStyle>
            <a:lvl1pPr algn="r">
              <a:defRPr sz="750">
                <a:solidFill>
                  <a:schemeClr val="tx1">
                    <a:tint val="75000"/>
                  </a:schemeClr>
                </a:solidFill>
                <a:latin typeface="Helvetica LT Std" pitchFamily="34" charset="0"/>
              </a:defRPr>
            </a:lvl1p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a:t>
            </a:fld>
            <a:r>
              <a:rPr lang="en-US"/>
              <a:t> </a:t>
            </a:r>
            <a:r>
              <a:rPr lang="en-US">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96145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462337" y="274321"/>
            <a:ext cx="8427541" cy="562690"/>
          </a:xfrm>
          <a:prstGeom prst="rect">
            <a:avLst/>
          </a:prstGeom>
        </p:spPr>
        <p:txBody>
          <a:bodyPr vert="horz" lIns="91440" tIns="45720" rIns="91440" bIns="45720" rtlCol="0" anchor="ctr" anchorCtr="0">
            <a:noAutofit/>
          </a:bodyPr>
          <a:lstStyle/>
          <a:p>
            <a:pPr lvl="0">
              <a:lnSpc>
                <a:spcPts val="24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462337" y="1028702"/>
            <a:ext cx="8427540" cy="3596053"/>
          </a:xfrm>
          <a:prstGeom prst="rect">
            <a:avLst/>
          </a:prstGeom>
        </p:spPr>
        <p:txBody>
          <a:bodyPr vert="horz" lIns="91440" tIns="45720" rIns="91440" bIns="45720" rtlCol="0">
            <a:noAutofit/>
          </a:body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61112" y="1"/>
            <a:ext cx="74690" cy="914400"/>
          </a:xfrm>
          <a:prstGeom prst="rect">
            <a:avLst/>
          </a:prstGeom>
          <a:solidFill>
            <a:srgbClr val="C1CD23"/>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61112" y="1"/>
            <a:ext cx="74690" cy="914400"/>
          </a:xfrm>
          <a:prstGeom prst="rect">
            <a:avLst/>
          </a:prstGeom>
          <a:solidFill>
            <a:schemeClr val="accent1"/>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462337" y="932064"/>
            <a:ext cx="842754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175578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727" r:id="rId10"/>
    <p:sldLayoutId id="2147483729" r:id="rId11"/>
    <p:sldLayoutId id="2147483728" r:id="rId12"/>
    <p:sldLayoutId id="2147483742" r:id="rId13"/>
  </p:sldLayoutIdLst>
  <p:hf hdr="0" dt="0"/>
  <p:txStyles>
    <p:title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18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795" kern="1200" smtClean="0">
          <a:solidFill>
            <a:schemeClr val="tx1"/>
          </a:solidFill>
          <a:latin typeface="Arial" pitchFamily="34" charset="0"/>
          <a:ea typeface="+mn-ea"/>
          <a:cs typeface="Arial"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795" kern="1200">
          <a:solidFill>
            <a:schemeClr val="tx1"/>
          </a:solidFill>
          <a:latin typeface="Arial" pitchFamily="34" charset="0"/>
          <a:ea typeface="+mn-ea"/>
          <a:cs typeface="Arial"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9/9/2022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091360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295CA-F219-4DB6-813A-51BE7FA5AE9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66BC2-B241-41B4-A0D4-1C39A3D0370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77985-CB4B-4F6E-AA0A-1A72E53A403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D8E3A5C-D80F-40A4-92CD-B22E705A4FD3}" type="datetimeFigureOut">
              <a:rPr lang="en-US" smtClean="0"/>
              <a:t>9/9/2022</a:t>
            </a:fld>
            <a:endParaRPr lang="en-US"/>
          </a:p>
        </p:txBody>
      </p:sp>
      <p:sp>
        <p:nvSpPr>
          <p:cNvPr id="5" name="Footer Placeholder 4">
            <a:extLst>
              <a:ext uri="{FF2B5EF4-FFF2-40B4-BE49-F238E27FC236}">
                <a16:creationId xmlns:a16="http://schemas.microsoft.com/office/drawing/2014/main" id="{75704984-194E-477A-A98B-EEA5EEF7208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9AADA9-2EB9-4B75-8828-C18FDAB7756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27E118-2066-406D-92FD-751ABF19E0AE}" type="slidenum">
              <a:rPr lang="en-US" smtClean="0"/>
              <a:t>‹#›</a:t>
            </a:fld>
            <a:endParaRPr lang="en-US"/>
          </a:p>
        </p:txBody>
      </p:sp>
    </p:spTree>
    <p:extLst>
      <p:ext uri="{BB962C8B-B14F-4D97-AF65-F5344CB8AC3E}">
        <p14:creationId xmlns:p14="http://schemas.microsoft.com/office/powerpoint/2010/main" val="270592637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9107F3-2E82-404E-8CBA-2A0C5D4C01C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9E89D6-268F-435F-B0A9-79D00FEE528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ACD37-F86E-4A80-B074-3A96E959423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3572C5-B7B9-431B-B4CB-A1389BDAFAB6}" type="datetime1">
              <a:rPr lang="en-US" smtClean="0"/>
              <a:t>9/9/2022</a:t>
            </a:fld>
            <a:endParaRPr lang="en-US"/>
          </a:p>
        </p:txBody>
      </p:sp>
      <p:sp>
        <p:nvSpPr>
          <p:cNvPr id="5" name="Footer Placeholder 4">
            <a:extLst>
              <a:ext uri="{FF2B5EF4-FFF2-40B4-BE49-F238E27FC236}">
                <a16:creationId xmlns:a16="http://schemas.microsoft.com/office/drawing/2014/main" id="{96B34BCE-5B0D-4B50-A4EB-A24FB291BD1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INTEL CONFIDENTIAL -- ATTORNEY-CLIENT PRIVILEGED</a:t>
            </a:r>
          </a:p>
        </p:txBody>
      </p:sp>
      <p:sp>
        <p:nvSpPr>
          <p:cNvPr id="6" name="Slide Number Placeholder 5">
            <a:extLst>
              <a:ext uri="{FF2B5EF4-FFF2-40B4-BE49-F238E27FC236}">
                <a16:creationId xmlns:a16="http://schemas.microsoft.com/office/drawing/2014/main" id="{43264052-99D2-4BE7-949C-00B3E57B53E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275D275-C0F3-4377-B80F-B66DBED805D9}" type="slidenum">
              <a:rPr lang="en-US" smtClean="0"/>
              <a:t>‹#›</a:t>
            </a:fld>
            <a:endParaRPr lang="en-US"/>
          </a:p>
        </p:txBody>
      </p:sp>
    </p:spTree>
    <p:extLst>
      <p:ext uri="{BB962C8B-B14F-4D97-AF65-F5344CB8AC3E}">
        <p14:creationId xmlns:p14="http://schemas.microsoft.com/office/powerpoint/2010/main" val="74264928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hyperlink" Target="https://www.intel.com/content/www/us/en/developer/articles/technical/software-security-guidance/best-practices/refined-speculative-execution-terminology.html"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https://www.mail-archive.com/hw-cwe-special-interest-group-sig-list@mitre.or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hyperlink" Target="https://www.mail-archive.com/hw-cwe-special-interest-group-sig-list@mitre.org/" TargetMode="External"/><Relationship Id="rId2" Type="http://schemas.openxmlformats.org/officeDocument/2006/relationships/hyperlink" Target="mailto:hw-cwe-special-interest-group-sig-list@mitre.org"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microsoft.com/office/2018/10/relationships/comments" Target="../comments/modernComment_1A9_4754A79A.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capec.mitre.org/documents/schema/index.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microsoft.com/office/2018/10/relationships/comments" Target="../comments/modernComment_1A4_7E6FF7F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a:latin typeface="Tahoma"/>
                <a:ea typeface="Tahoma"/>
                <a:cs typeface="Tahoma"/>
              </a:rPr>
              <a:t>Hardware CWE™ </a:t>
            </a:r>
            <a:br>
              <a:rPr lang="en-US"/>
            </a:br>
            <a:r>
              <a:rPr lang="en-US">
                <a:latin typeface="Tahoma"/>
                <a:ea typeface="Tahoma"/>
                <a:cs typeface="Tahoma"/>
              </a:rPr>
              <a:t>Special Interest Group (SIG)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783124" y="1926707"/>
            <a:ext cx="7220643" cy="1580064"/>
          </a:xfrm>
        </p:spPr>
        <p:txBody>
          <a:bodyPr>
            <a:noAutofit/>
          </a:bodyPr>
          <a:lstStyle/>
          <a:p>
            <a:r>
              <a:rPr lang="en-US" sz="2400">
                <a:latin typeface="Tahoma" panose="020B0604030504040204" pitchFamily="34" charset="0"/>
                <a:ea typeface="Tahoma" panose="020B0604030504040204" pitchFamily="34" charset="0"/>
                <a:cs typeface="Tahoma" panose="020B0604030504040204" pitchFamily="34" charset="0"/>
              </a:rPr>
              <a:t>Gananand Kini, Bob Heinemann, Luke Malinowski, Chris Lathrop, Steve Christey Coley, Alec Summers, Connor Mullaly, Rich Piazza</a:t>
            </a:r>
          </a:p>
          <a:p>
            <a:r>
              <a:rPr lang="en-US" sz="2400">
                <a:latin typeface="Tahoma" panose="020B0604030504040204" pitchFamily="34" charset="0"/>
                <a:ea typeface="Tahoma" panose="020B0604030504040204" pitchFamily="34" charset="0"/>
                <a:cs typeface="Tahoma" panose="020B0604030504040204" pitchFamily="34" charset="0"/>
              </a:rPr>
              <a:t>MITRE</a:t>
            </a:r>
          </a:p>
          <a:p>
            <a:r>
              <a:rPr lang="en-US" sz="2400">
                <a:latin typeface="Tahoma" panose="020B0604030504040204" pitchFamily="34" charset="0"/>
                <a:ea typeface="Tahoma" panose="020B0604030504040204" pitchFamily="34" charset="0"/>
                <a:cs typeface="Tahoma" panose="020B0604030504040204" pitchFamily="34" charset="0"/>
              </a:rPr>
              <a:t>September 9, 2022</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2300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2F0FBB-0CD7-3839-79E4-84BF806D1D3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pic>
        <p:nvPicPr>
          <p:cNvPr id="3" name="Picture 3">
            <a:extLst>
              <a:ext uri="{FF2B5EF4-FFF2-40B4-BE49-F238E27FC236}">
                <a16:creationId xmlns:a16="http://schemas.microsoft.com/office/drawing/2014/main" id="{7C47BA35-1CCE-DB1A-7DFF-9126464607B4}"/>
              </a:ext>
            </a:extLst>
          </p:cNvPr>
          <p:cNvPicPr>
            <a:picLocks noChangeAspect="1"/>
          </p:cNvPicPr>
          <p:nvPr/>
        </p:nvPicPr>
        <p:blipFill>
          <a:blip r:embed="rId2"/>
          <a:stretch>
            <a:fillRect/>
          </a:stretch>
        </p:blipFill>
        <p:spPr>
          <a:xfrm>
            <a:off x="197110" y="432023"/>
            <a:ext cx="8854751" cy="4052023"/>
          </a:xfrm>
          <a:prstGeom prst="rect">
            <a:avLst/>
          </a:prstGeom>
        </p:spPr>
      </p:pic>
      <p:sp>
        <p:nvSpPr>
          <p:cNvPr id="5" name="Title 1">
            <a:extLst>
              <a:ext uri="{FF2B5EF4-FFF2-40B4-BE49-F238E27FC236}">
                <a16:creationId xmlns:a16="http://schemas.microsoft.com/office/drawing/2014/main" id="{C551665C-B9FE-5A96-8849-F5FA23C0AA91}"/>
              </a:ext>
            </a:extLst>
          </p:cNvPr>
          <p:cNvSpPr txBox="1">
            <a:spLocks/>
          </p:cNvSpPr>
          <p:nvPr/>
        </p:nvSpPr>
        <p:spPr>
          <a:xfrm>
            <a:off x="3291275" y="4221018"/>
            <a:ext cx="5446325" cy="377334"/>
          </a:xfrm>
          <a:prstGeom prst="rect">
            <a:avLst/>
          </a:prstGeom>
        </p:spPr>
        <p:txBody>
          <a:bodyPr/>
          <a:lst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latin typeface="Tahoma"/>
                <a:ea typeface="Tahoma"/>
                <a:cs typeface="Tahoma"/>
              </a:rPr>
              <a:t>This screenshot is pre-publication</a:t>
            </a:r>
            <a:endParaRPr lang="en-US"/>
          </a:p>
        </p:txBody>
      </p:sp>
    </p:spTree>
    <p:extLst>
      <p:ext uri="{BB962C8B-B14F-4D97-AF65-F5344CB8AC3E}">
        <p14:creationId xmlns:p14="http://schemas.microsoft.com/office/powerpoint/2010/main" val="158893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9A44-0396-1A5C-92C4-778A770DBF42}"/>
              </a:ext>
            </a:extLst>
          </p:cNvPr>
          <p:cNvSpPr>
            <a:spLocks noGrp="1"/>
          </p:cNvSpPr>
          <p:nvPr>
            <p:ph type="ctrTitle" sz="quarter"/>
          </p:nvPr>
        </p:nvSpPr>
        <p:spPr/>
        <p:txBody>
          <a:bodyPr/>
          <a:lstStyle/>
          <a:p>
            <a:pPr algn="ctr"/>
            <a:r>
              <a:rPr lang="en-US">
                <a:latin typeface="Tahoma"/>
                <a:ea typeface="Tahoma"/>
                <a:cs typeface="Tahoma"/>
              </a:rPr>
              <a:t>Questions / Feedback?</a:t>
            </a:r>
            <a:endParaRPr lang="en-US"/>
          </a:p>
        </p:txBody>
      </p:sp>
      <p:sp>
        <p:nvSpPr>
          <p:cNvPr id="3" name="Subtitle 2">
            <a:extLst>
              <a:ext uri="{FF2B5EF4-FFF2-40B4-BE49-F238E27FC236}">
                <a16:creationId xmlns:a16="http://schemas.microsoft.com/office/drawing/2014/main" id="{8E855BC4-A7BD-473A-4228-F95D57934B36}"/>
              </a:ext>
            </a:extLst>
          </p:cNvPr>
          <p:cNvSpPr>
            <a:spLocks noGrp="1"/>
          </p:cNvSpPr>
          <p:nvPr>
            <p:ph type="subTitle" idx="1"/>
          </p:nvPr>
        </p:nvSpPr>
        <p:spPr>
          <a:xfrm>
            <a:off x="1698690" y="2346587"/>
            <a:ext cx="5741509" cy="292442"/>
          </a:xfrm>
        </p:spPr>
        <p:txBody>
          <a:bodyPr vert="horz" lIns="91440" tIns="45720" rIns="91440" bIns="45720" rtlCol="0" anchor="t">
            <a:noAutofit/>
          </a:bodyPr>
          <a:lstStyle/>
          <a:p>
            <a:pPr algn="ctr"/>
            <a:r>
              <a:rPr lang="en-US">
                <a:latin typeface="Tahoma"/>
                <a:ea typeface="Tahoma"/>
                <a:cs typeface="Tahoma"/>
              </a:rPr>
              <a:t>Please provide feedback directly to the mailing list at </a:t>
            </a:r>
            <a:r>
              <a:rPr lang="en-US" i="1">
                <a:latin typeface="Tahoma"/>
                <a:ea typeface="Tahoma"/>
                <a:cs typeface="Tahoma"/>
              </a:rPr>
              <a:t>hw-cwe-special-interest-group-sig-list@mitre.org</a:t>
            </a:r>
            <a:endParaRPr lang="en-US" i="1"/>
          </a:p>
        </p:txBody>
      </p:sp>
      <p:sp>
        <p:nvSpPr>
          <p:cNvPr id="4" name="Slide Number Placeholder 3">
            <a:extLst>
              <a:ext uri="{FF2B5EF4-FFF2-40B4-BE49-F238E27FC236}">
                <a16:creationId xmlns:a16="http://schemas.microsoft.com/office/drawing/2014/main" id="{7F251440-5B72-7383-66AC-55EE792DB1D6}"/>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6123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66224" y="1700464"/>
            <a:ext cx="8115300" cy="1352549"/>
          </a:xfrm>
        </p:spPr>
        <p:txBody>
          <a:bodyPr/>
          <a:lstStyle/>
          <a:p>
            <a:pPr marL="0" indent="0"/>
            <a:br>
              <a:rPr lang="en-US"/>
            </a:br>
            <a:br>
              <a:rPr lang="en-US"/>
            </a:br>
            <a:r>
              <a:rPr lang="en-US"/>
              <a:t>Submission on “Non-transparent behavior of microarchitectural features”</a:t>
            </a:r>
            <a:br>
              <a:rPr lang="en-US"/>
            </a:br>
            <a:br>
              <a:rPr lang="en-US"/>
            </a:br>
            <a:r>
              <a:rPr lang="en-US"/>
              <a:t>Scott Constable</a:t>
            </a:r>
            <a:br>
              <a:rPr lang="en-US" sz="3200">
                <a:ea typeface="Verdana"/>
              </a:rPr>
            </a:b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p>
        </p:txBody>
      </p:sp>
    </p:spTree>
    <p:extLst>
      <p:ext uri="{BB962C8B-B14F-4D97-AF65-F5344CB8AC3E}">
        <p14:creationId xmlns:p14="http://schemas.microsoft.com/office/powerpoint/2010/main" val="363780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23B7-41F1-4F09-BCB3-07922B3685B2}"/>
              </a:ext>
            </a:extLst>
          </p:cNvPr>
          <p:cNvSpPr>
            <a:spLocks noGrp="1"/>
          </p:cNvSpPr>
          <p:nvPr>
            <p:ph type="ctrTitle"/>
          </p:nvPr>
        </p:nvSpPr>
        <p:spPr/>
        <p:txBody>
          <a:bodyPr>
            <a:normAutofit fontScale="90000"/>
          </a:bodyPr>
          <a:lstStyle/>
          <a:p>
            <a:r>
              <a:rPr lang="en-US"/>
              <a:t>Improving CWE Coverage for Weaknesses that Relate to Transient Execution</a:t>
            </a:r>
          </a:p>
        </p:txBody>
      </p:sp>
      <p:sp>
        <p:nvSpPr>
          <p:cNvPr id="3" name="Subtitle 2">
            <a:extLst>
              <a:ext uri="{FF2B5EF4-FFF2-40B4-BE49-F238E27FC236}">
                <a16:creationId xmlns:a16="http://schemas.microsoft.com/office/drawing/2014/main" id="{ED68BB88-3C53-4C1D-AA07-806D1EA2DE6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4B4EAFA4-048F-4A03-A222-DC5A10B22135}"/>
              </a:ext>
            </a:extLst>
          </p:cNvPr>
          <p:cNvSpPr>
            <a:spLocks noGrp="1"/>
          </p:cNvSpPr>
          <p:nvPr>
            <p:ph type="sldNum" sz="quarter" idx="12"/>
          </p:nvPr>
        </p:nvSpPr>
        <p:spPr/>
        <p:txBody>
          <a:bodyPr/>
          <a:lstStyle/>
          <a:p>
            <a:pPr defTabSz="685800"/>
            <a:fld id="{0275D275-C0F3-4377-B80F-B66DBED805D9}" type="slidenum">
              <a:rPr lang="en-US">
                <a:solidFill>
                  <a:prstClr val="black">
                    <a:tint val="75000"/>
                  </a:prstClr>
                </a:solidFill>
                <a:latin typeface="Calibri" panose="020F0502020204030204"/>
              </a:rPr>
              <a:pPr defTabSz="685800"/>
              <a:t>13</a:t>
            </a:fld>
            <a:endParaRPr lang="en-US">
              <a:solidFill>
                <a:prstClr val="black">
                  <a:tint val="75000"/>
                </a:prstClr>
              </a:solidFill>
              <a:latin typeface="Calibri" panose="020F0502020204030204"/>
            </a:endParaRPr>
          </a:p>
        </p:txBody>
      </p:sp>
      <p:sp>
        <p:nvSpPr>
          <p:cNvPr id="5" name="TextBox 4">
            <a:extLst>
              <a:ext uri="{FF2B5EF4-FFF2-40B4-BE49-F238E27FC236}">
                <a16:creationId xmlns:a16="http://schemas.microsoft.com/office/drawing/2014/main" id="{22FBBD3B-6716-3140-F4A0-9F33D5C3CF05}"/>
              </a:ext>
            </a:extLst>
          </p:cNvPr>
          <p:cNvSpPr txBox="1"/>
          <p:nvPr/>
        </p:nvSpPr>
        <p:spPr>
          <a:xfrm>
            <a:off x="3552073" y="4764108"/>
            <a:ext cx="2039854" cy="276999"/>
          </a:xfrm>
          <a:prstGeom prst="rect">
            <a:avLst/>
          </a:prstGeom>
          <a:noFill/>
        </p:spPr>
        <p:txBody>
          <a:bodyPr wrap="none" rtlCol="0">
            <a:spAutoFit/>
          </a:bodyPr>
          <a:lstStyle/>
          <a:p>
            <a:r>
              <a:rPr lang="en-US" sz="1200" i="1"/>
              <a:t>Slides from external presenter</a:t>
            </a:r>
          </a:p>
        </p:txBody>
      </p:sp>
    </p:spTree>
    <p:extLst>
      <p:ext uri="{BB962C8B-B14F-4D97-AF65-F5344CB8AC3E}">
        <p14:creationId xmlns:p14="http://schemas.microsoft.com/office/powerpoint/2010/main" val="4259822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CWEs that Relate to Transient Execution</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189547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p:txBody>
          <a:bodyPr/>
          <a:lstStyle/>
          <a:p>
            <a:pPr defTabSz="685800"/>
            <a:fld id="{0275D275-C0F3-4377-B80F-B66DBED805D9}" type="slidenum">
              <a:rPr lang="en-US">
                <a:solidFill>
                  <a:prstClr val="black">
                    <a:tint val="75000"/>
                  </a:prstClr>
                </a:solidFill>
                <a:latin typeface="Calibri" panose="020F0502020204030204"/>
              </a:rPr>
              <a:pPr defTabSz="685800"/>
              <a:t>14</a:t>
            </a:fld>
            <a:endParaRPr lang="en-US">
              <a:solidFill>
                <a:prstClr val="black">
                  <a:tint val="75000"/>
                </a:prstClr>
              </a:solidFill>
              <a:latin typeface="Calibri" panose="020F0502020204030204"/>
            </a:endParaRPr>
          </a:p>
        </p:txBody>
      </p:sp>
      <p:sp>
        <p:nvSpPr>
          <p:cNvPr id="3" name="TextBox 2">
            <a:extLst>
              <a:ext uri="{FF2B5EF4-FFF2-40B4-BE49-F238E27FC236}">
                <a16:creationId xmlns:a16="http://schemas.microsoft.com/office/drawing/2014/main" id="{FDE7742A-4D47-84B3-E0D6-F83C421FDAD8}"/>
              </a:ext>
            </a:extLst>
          </p:cNvPr>
          <p:cNvSpPr txBox="1"/>
          <p:nvPr/>
        </p:nvSpPr>
        <p:spPr>
          <a:xfrm>
            <a:off x="3552073" y="4764108"/>
            <a:ext cx="2039854" cy="276999"/>
          </a:xfrm>
          <a:prstGeom prst="rect">
            <a:avLst/>
          </a:prstGeom>
          <a:noFill/>
        </p:spPr>
        <p:txBody>
          <a:bodyPr wrap="none" rtlCol="0">
            <a:spAutoFit/>
          </a:bodyPr>
          <a:lstStyle/>
          <a:p>
            <a:r>
              <a:rPr lang="en-US" sz="1200" i="1"/>
              <a:t>Slides from external presenter</a:t>
            </a:r>
          </a:p>
        </p:txBody>
      </p:sp>
    </p:spTree>
    <p:extLst>
      <p:ext uri="{BB962C8B-B14F-4D97-AF65-F5344CB8AC3E}">
        <p14:creationId xmlns:p14="http://schemas.microsoft.com/office/powerpoint/2010/main" val="168345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CWEs that Relate to Transient Execution</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189547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p:txBody>
          <a:bodyPr/>
          <a:lstStyle/>
          <a:p>
            <a:pPr defTabSz="685800"/>
            <a:fld id="{0275D275-C0F3-4377-B80F-B66DBED805D9}" type="slidenum">
              <a:rPr lang="en-US">
                <a:solidFill>
                  <a:prstClr val="black">
                    <a:tint val="75000"/>
                  </a:prstClr>
                </a:solidFill>
                <a:latin typeface="Calibri" panose="020F0502020204030204"/>
              </a:rPr>
              <a:pPr defTabSz="685800"/>
              <a:t>15</a:t>
            </a:fld>
            <a:endParaRPr lang="en-US">
              <a:solidFill>
                <a:prstClr val="black">
                  <a:tint val="75000"/>
                </a:prstClr>
              </a:solidFill>
              <a:latin typeface="Calibri" panose="020F0502020204030204"/>
            </a:endParaRPr>
          </a:p>
        </p:txBody>
      </p:sp>
      <p:pic>
        <p:nvPicPr>
          <p:cNvPr id="6" name="Picture 5">
            <a:extLst>
              <a:ext uri="{FF2B5EF4-FFF2-40B4-BE49-F238E27FC236}">
                <a16:creationId xmlns:a16="http://schemas.microsoft.com/office/drawing/2014/main" id="{E2595E94-43D4-41E3-8C39-50E93B310929}"/>
              </a:ext>
            </a:extLst>
          </p:cNvPr>
          <p:cNvPicPr>
            <a:picLocks noChangeAspect="1"/>
          </p:cNvPicPr>
          <p:nvPr/>
        </p:nvPicPr>
        <p:blipFill>
          <a:blip r:embed="rId2"/>
          <a:stretch>
            <a:fillRect/>
          </a:stretch>
        </p:blipFill>
        <p:spPr>
          <a:xfrm>
            <a:off x="628650" y="3712018"/>
            <a:ext cx="4242447" cy="1157639"/>
          </a:xfrm>
          <a:prstGeom prst="rect">
            <a:avLst/>
          </a:prstGeom>
        </p:spPr>
      </p:pic>
      <p:sp>
        <p:nvSpPr>
          <p:cNvPr id="8" name="TextBox 7">
            <a:extLst>
              <a:ext uri="{FF2B5EF4-FFF2-40B4-BE49-F238E27FC236}">
                <a16:creationId xmlns:a16="http://schemas.microsoft.com/office/drawing/2014/main" id="{2FEBAFC6-DCB0-4B8D-B379-B3FA23008390}"/>
              </a:ext>
            </a:extLst>
          </p:cNvPr>
          <p:cNvSpPr txBox="1"/>
          <p:nvPr/>
        </p:nvSpPr>
        <p:spPr>
          <a:xfrm>
            <a:off x="4871097" y="3979213"/>
            <a:ext cx="3644251" cy="646331"/>
          </a:xfrm>
          <a:prstGeom prst="rect">
            <a:avLst/>
          </a:prstGeom>
          <a:noFill/>
        </p:spPr>
        <p:txBody>
          <a:bodyPr wrap="square">
            <a:spAutoFit/>
          </a:bodyPr>
          <a:lstStyle/>
          <a:p>
            <a:pPr defTabSz="685800"/>
            <a:r>
              <a:rPr lang="en-US" sz="900" noProof="1">
                <a:solidFill>
                  <a:prstClr val="black"/>
                </a:solidFill>
                <a:latin typeface="Calibri" panose="020F0502020204030204"/>
              </a:rPr>
              <a:t>Source: P. Kocher, J. Horn, A. Fogh, D. Genkin, D. Gruss, W. Haas, M. Hamburg, M. Lipp, S. Mangard, T. Prescher, M. Schwarz and Y. Yarom, "Spectre Attacks: Exploiting Speculative Execution," in 40th IEEE Symposium on Security and Privacy, San Francisco, CA, 2019.</a:t>
            </a:r>
          </a:p>
        </p:txBody>
      </p:sp>
      <p:sp>
        <p:nvSpPr>
          <p:cNvPr id="3" name="TextBox 2">
            <a:extLst>
              <a:ext uri="{FF2B5EF4-FFF2-40B4-BE49-F238E27FC236}">
                <a16:creationId xmlns:a16="http://schemas.microsoft.com/office/drawing/2014/main" id="{F79A0E02-65FB-A0C3-8A13-1875E187AAAA}"/>
              </a:ext>
            </a:extLst>
          </p:cNvPr>
          <p:cNvSpPr txBox="1"/>
          <p:nvPr/>
        </p:nvSpPr>
        <p:spPr>
          <a:xfrm>
            <a:off x="3552073" y="4859524"/>
            <a:ext cx="2039854" cy="276999"/>
          </a:xfrm>
          <a:prstGeom prst="rect">
            <a:avLst/>
          </a:prstGeom>
          <a:noFill/>
        </p:spPr>
        <p:txBody>
          <a:bodyPr wrap="none" rtlCol="0">
            <a:spAutoFit/>
          </a:bodyPr>
          <a:lstStyle/>
          <a:p>
            <a:r>
              <a:rPr lang="en-US" sz="1200" i="1"/>
              <a:t>Slides from external presenter</a:t>
            </a:r>
          </a:p>
        </p:txBody>
      </p:sp>
    </p:spTree>
    <p:extLst>
      <p:ext uri="{BB962C8B-B14F-4D97-AF65-F5344CB8AC3E}">
        <p14:creationId xmlns:p14="http://schemas.microsoft.com/office/powerpoint/2010/main" val="254734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HCWE-109</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227266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r h="377190">
                <a:tc>
                  <a:txBody>
                    <a:bodyPr/>
                    <a:lstStyle/>
                    <a:p>
                      <a:r>
                        <a:rPr lang="en-US" sz="1000" b="1"/>
                        <a:t>XXXX</a:t>
                      </a:r>
                    </a:p>
                  </a:txBody>
                  <a:tcPr marL="68580" marR="68580" marT="34290" marB="34290">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Non-Transparent Behavior of Microarchitectural Resources</a:t>
                      </a:r>
                    </a:p>
                  </a:txBody>
                  <a:tcPr marL="68580" marR="68580" marT="34290" marB="34290">
                    <a:solidFill>
                      <a:schemeClr val="accent4"/>
                    </a:solidFill>
                  </a:tcPr>
                </a:tc>
                <a:tc>
                  <a:txBody>
                    <a:bodyPr/>
                    <a:lstStyle/>
                    <a:p>
                      <a:r>
                        <a:rPr lang="en-US" sz="1000"/>
                        <a:t>Hardware features (e.g., branch predictors) can violate the expected behavior of a program.</a:t>
                      </a:r>
                    </a:p>
                  </a:txBody>
                  <a:tcPr marL="68580" marR="68580" marT="34290" marB="34290">
                    <a:solidFill>
                      <a:schemeClr val="accent4"/>
                    </a:solidFill>
                  </a:tcPr>
                </a:tc>
                <a:extLst>
                  <a:ext uri="{0D108BD9-81ED-4DB2-BD59-A6C34878D82A}">
                    <a16:rowId xmlns:a16="http://schemas.microsoft.com/office/drawing/2014/main" val="2014593917"/>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p:txBody>
          <a:bodyPr/>
          <a:lstStyle/>
          <a:p>
            <a:pPr defTabSz="685800"/>
            <a:fld id="{0275D275-C0F3-4377-B80F-B66DBED805D9}" type="slidenum">
              <a:rPr lang="en-US">
                <a:solidFill>
                  <a:prstClr val="black">
                    <a:tint val="75000"/>
                  </a:prstClr>
                </a:solidFill>
                <a:latin typeface="Calibri" panose="020F0502020204030204"/>
              </a:rPr>
              <a:pPr defTabSz="685800"/>
              <a:t>16</a:t>
            </a:fld>
            <a:endParaRPr lang="en-US">
              <a:solidFill>
                <a:prstClr val="black">
                  <a:tint val="75000"/>
                </a:prstClr>
              </a:solidFill>
              <a:latin typeface="Calibri" panose="020F0502020204030204"/>
            </a:endParaRPr>
          </a:p>
        </p:txBody>
      </p:sp>
      <p:sp>
        <p:nvSpPr>
          <p:cNvPr id="3" name="TextBox 2">
            <a:extLst>
              <a:ext uri="{FF2B5EF4-FFF2-40B4-BE49-F238E27FC236}">
                <a16:creationId xmlns:a16="http://schemas.microsoft.com/office/drawing/2014/main" id="{B6DC12AB-4C81-E008-11C4-65197B65C40B}"/>
              </a:ext>
            </a:extLst>
          </p:cNvPr>
          <p:cNvSpPr txBox="1"/>
          <p:nvPr/>
        </p:nvSpPr>
        <p:spPr>
          <a:xfrm>
            <a:off x="3552073" y="4764108"/>
            <a:ext cx="2039854" cy="276999"/>
          </a:xfrm>
          <a:prstGeom prst="rect">
            <a:avLst/>
          </a:prstGeom>
          <a:noFill/>
        </p:spPr>
        <p:txBody>
          <a:bodyPr wrap="none" rtlCol="0">
            <a:spAutoFit/>
          </a:bodyPr>
          <a:lstStyle/>
          <a:p>
            <a:r>
              <a:rPr lang="en-US" sz="1200" i="1"/>
              <a:t>Slides from external presenter</a:t>
            </a:r>
          </a:p>
        </p:txBody>
      </p:sp>
    </p:spTree>
    <p:extLst>
      <p:ext uri="{BB962C8B-B14F-4D97-AF65-F5344CB8AC3E}">
        <p14:creationId xmlns:p14="http://schemas.microsoft.com/office/powerpoint/2010/main" val="120626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1619DB-25B2-4464-A6A1-DA2DBB81EBB7}"/>
              </a:ext>
            </a:extLst>
          </p:cNvPr>
          <p:cNvSpPr>
            <a:spLocks noGrp="1"/>
          </p:cNvSpPr>
          <p:nvPr>
            <p:ph type="sldNum" sz="quarter" idx="12"/>
          </p:nvPr>
        </p:nvSpPr>
        <p:spPr/>
        <p:txBody>
          <a:bodyPr/>
          <a:lstStyle/>
          <a:p>
            <a:pPr defTabSz="685800"/>
            <a:fld id="{0275D275-C0F3-4377-B80F-B66DBED805D9}" type="slidenum">
              <a:rPr lang="en-US">
                <a:solidFill>
                  <a:prstClr val="black">
                    <a:tint val="75000"/>
                  </a:prstClr>
                </a:solidFill>
                <a:latin typeface="Calibri" panose="020F0502020204030204"/>
              </a:rPr>
              <a:pPr defTabSz="685800"/>
              <a:t>17</a:t>
            </a:fld>
            <a:endParaRPr lang="en-US">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id="{0A1FC899-62CF-470A-A5A0-D169EBE56374}"/>
              </a:ext>
            </a:extLst>
          </p:cNvPr>
          <p:cNvPicPr>
            <a:picLocks noChangeAspect="1"/>
          </p:cNvPicPr>
          <p:nvPr/>
        </p:nvPicPr>
        <p:blipFill>
          <a:blip r:embed="rId3"/>
          <a:stretch>
            <a:fillRect/>
          </a:stretch>
        </p:blipFill>
        <p:spPr>
          <a:xfrm>
            <a:off x="1234726" y="490347"/>
            <a:ext cx="6674549" cy="4162806"/>
          </a:xfrm>
          <a:prstGeom prst="rect">
            <a:avLst/>
          </a:prstGeom>
        </p:spPr>
      </p:pic>
      <p:sp>
        <p:nvSpPr>
          <p:cNvPr id="2" name="TextBox 1">
            <a:extLst>
              <a:ext uri="{FF2B5EF4-FFF2-40B4-BE49-F238E27FC236}">
                <a16:creationId xmlns:a16="http://schemas.microsoft.com/office/drawing/2014/main" id="{89A9E5B6-6BAF-1EAD-9624-4FFDD251DDBA}"/>
              </a:ext>
            </a:extLst>
          </p:cNvPr>
          <p:cNvSpPr txBox="1"/>
          <p:nvPr/>
        </p:nvSpPr>
        <p:spPr>
          <a:xfrm>
            <a:off x="3552073" y="4764108"/>
            <a:ext cx="2039854" cy="276999"/>
          </a:xfrm>
          <a:prstGeom prst="rect">
            <a:avLst/>
          </a:prstGeom>
          <a:noFill/>
        </p:spPr>
        <p:txBody>
          <a:bodyPr wrap="none" rtlCol="0">
            <a:spAutoFit/>
          </a:bodyPr>
          <a:lstStyle/>
          <a:p>
            <a:r>
              <a:rPr lang="en-US" sz="1200" i="1"/>
              <a:t>Slides from external presenter</a:t>
            </a:r>
          </a:p>
        </p:txBody>
      </p:sp>
    </p:spTree>
    <p:extLst>
      <p:ext uri="{BB962C8B-B14F-4D97-AF65-F5344CB8AC3E}">
        <p14:creationId xmlns:p14="http://schemas.microsoft.com/office/powerpoint/2010/main" val="2086332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14581C-115B-42DC-9D3B-3D6F87372751}"/>
              </a:ext>
            </a:extLst>
          </p:cNvPr>
          <p:cNvSpPr>
            <a:spLocks noGrp="1"/>
          </p:cNvSpPr>
          <p:nvPr>
            <p:ph type="sldNum" sz="quarter" idx="12"/>
          </p:nvPr>
        </p:nvSpPr>
        <p:spPr/>
        <p:txBody>
          <a:bodyPr/>
          <a:lstStyle/>
          <a:p>
            <a:pPr defTabSz="685800"/>
            <a:fld id="{0275D275-C0F3-4377-B80F-B66DBED805D9}" type="slidenum">
              <a:rPr lang="en-US">
                <a:solidFill>
                  <a:prstClr val="black">
                    <a:tint val="75000"/>
                  </a:prstClr>
                </a:solidFill>
                <a:latin typeface="Calibri" panose="020F0502020204030204"/>
              </a:rPr>
              <a:pPr defTabSz="685800"/>
              <a:t>18</a:t>
            </a:fld>
            <a:endParaRPr lang="en-US">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8F81667C-814C-4851-A16A-C891E00ED56D}"/>
              </a:ext>
            </a:extLst>
          </p:cNvPr>
          <p:cNvPicPr>
            <a:picLocks noChangeAspect="1"/>
          </p:cNvPicPr>
          <p:nvPr/>
        </p:nvPicPr>
        <p:blipFill>
          <a:blip r:embed="rId3"/>
          <a:stretch>
            <a:fillRect/>
          </a:stretch>
        </p:blipFill>
        <p:spPr>
          <a:xfrm>
            <a:off x="1234726" y="697802"/>
            <a:ext cx="6674549" cy="3747897"/>
          </a:xfrm>
          <a:prstGeom prst="rect">
            <a:avLst/>
          </a:prstGeom>
        </p:spPr>
      </p:pic>
      <p:sp>
        <p:nvSpPr>
          <p:cNvPr id="2" name="TextBox 1">
            <a:extLst>
              <a:ext uri="{FF2B5EF4-FFF2-40B4-BE49-F238E27FC236}">
                <a16:creationId xmlns:a16="http://schemas.microsoft.com/office/drawing/2014/main" id="{5CD7971F-618D-D3C1-C3B2-167AD87049E8}"/>
              </a:ext>
            </a:extLst>
          </p:cNvPr>
          <p:cNvSpPr txBox="1"/>
          <p:nvPr/>
        </p:nvSpPr>
        <p:spPr>
          <a:xfrm>
            <a:off x="3552073" y="4764108"/>
            <a:ext cx="2039854" cy="276999"/>
          </a:xfrm>
          <a:prstGeom prst="rect">
            <a:avLst/>
          </a:prstGeom>
          <a:noFill/>
        </p:spPr>
        <p:txBody>
          <a:bodyPr wrap="none" rtlCol="0">
            <a:spAutoFit/>
          </a:bodyPr>
          <a:lstStyle/>
          <a:p>
            <a:r>
              <a:rPr lang="en-US" sz="1200" i="1"/>
              <a:t>Slides from external presenter</a:t>
            </a:r>
          </a:p>
        </p:txBody>
      </p:sp>
    </p:spTree>
    <p:extLst>
      <p:ext uri="{BB962C8B-B14F-4D97-AF65-F5344CB8AC3E}">
        <p14:creationId xmlns:p14="http://schemas.microsoft.com/office/powerpoint/2010/main" val="377362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3D91D2-ADF6-45A0-A1B6-8A3DE040C9CE}"/>
              </a:ext>
            </a:extLst>
          </p:cNvPr>
          <p:cNvSpPr>
            <a:spLocks noGrp="1"/>
          </p:cNvSpPr>
          <p:nvPr>
            <p:ph type="sldNum" sz="quarter" idx="12"/>
          </p:nvPr>
        </p:nvSpPr>
        <p:spPr/>
        <p:txBody>
          <a:bodyPr/>
          <a:lstStyle/>
          <a:p>
            <a:pPr defTabSz="685800"/>
            <a:fld id="{0275D275-C0F3-4377-B80F-B66DBED805D9}" type="slidenum">
              <a:rPr lang="en-US">
                <a:solidFill>
                  <a:prstClr val="black">
                    <a:tint val="75000"/>
                  </a:prstClr>
                </a:solidFill>
                <a:latin typeface="Calibri" panose="020F0502020204030204"/>
              </a:rPr>
              <a:pPr defTabSz="685800"/>
              <a:t>19</a:t>
            </a:fld>
            <a:endParaRPr lang="en-US">
              <a:solidFill>
                <a:prstClr val="black">
                  <a:tint val="75000"/>
                </a:prstClr>
              </a:solidFill>
              <a:latin typeface="Calibri" panose="020F0502020204030204"/>
            </a:endParaRPr>
          </a:p>
        </p:txBody>
      </p:sp>
      <p:pic>
        <p:nvPicPr>
          <p:cNvPr id="6" name="Picture 5">
            <a:extLst>
              <a:ext uri="{FF2B5EF4-FFF2-40B4-BE49-F238E27FC236}">
                <a16:creationId xmlns:a16="http://schemas.microsoft.com/office/drawing/2014/main" id="{DC8E912A-85BF-48D0-A886-87546F242354}"/>
              </a:ext>
            </a:extLst>
          </p:cNvPr>
          <p:cNvPicPr>
            <a:picLocks noChangeAspect="1"/>
          </p:cNvPicPr>
          <p:nvPr/>
        </p:nvPicPr>
        <p:blipFill>
          <a:blip r:embed="rId3"/>
          <a:stretch>
            <a:fillRect/>
          </a:stretch>
        </p:blipFill>
        <p:spPr>
          <a:xfrm>
            <a:off x="1234726" y="328327"/>
            <a:ext cx="6674549" cy="4486847"/>
          </a:xfrm>
          <a:prstGeom prst="rect">
            <a:avLst/>
          </a:prstGeom>
        </p:spPr>
      </p:pic>
      <p:sp>
        <p:nvSpPr>
          <p:cNvPr id="2" name="TextBox 1">
            <a:extLst>
              <a:ext uri="{FF2B5EF4-FFF2-40B4-BE49-F238E27FC236}">
                <a16:creationId xmlns:a16="http://schemas.microsoft.com/office/drawing/2014/main" id="{A8A2889E-CCD3-A6C9-F98C-B4BFBABB9167}"/>
              </a:ext>
            </a:extLst>
          </p:cNvPr>
          <p:cNvSpPr txBox="1"/>
          <p:nvPr/>
        </p:nvSpPr>
        <p:spPr>
          <a:xfrm>
            <a:off x="3552073" y="4764108"/>
            <a:ext cx="2039854" cy="276999"/>
          </a:xfrm>
          <a:prstGeom prst="rect">
            <a:avLst/>
          </a:prstGeom>
          <a:noFill/>
        </p:spPr>
        <p:txBody>
          <a:bodyPr wrap="none" rtlCol="0">
            <a:spAutoFit/>
          </a:bodyPr>
          <a:lstStyle/>
          <a:p>
            <a:r>
              <a:rPr lang="en-US" sz="1200" i="1"/>
              <a:t>Slides from external presenter</a:t>
            </a:r>
          </a:p>
        </p:txBody>
      </p:sp>
    </p:spTree>
    <p:extLst>
      <p:ext uri="{BB962C8B-B14F-4D97-AF65-F5344CB8AC3E}">
        <p14:creationId xmlns:p14="http://schemas.microsoft.com/office/powerpoint/2010/main" val="138534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461319" y="1614085"/>
            <a:ext cx="8377881" cy="2911262"/>
          </a:xfrm>
        </p:spPr>
        <p:txBody>
          <a:bodyPr vert="horz" lIns="68580" tIns="34290" rIns="68580" bIns="34290" rtlCol="0" anchor="t">
            <a:noAutofit/>
          </a:bodyPr>
          <a:lstStyle/>
          <a:p>
            <a:r>
              <a:rPr lang="en-US" sz="2000">
                <a:latin typeface="Arial"/>
                <a:ea typeface="Verdana"/>
                <a:cs typeface="Arial"/>
              </a:rPr>
              <a:t>Housekeeping</a:t>
            </a:r>
          </a:p>
          <a:p>
            <a:r>
              <a:rPr lang="en-US" sz="2000">
                <a:latin typeface="Arial"/>
                <a:ea typeface="Verdana"/>
                <a:cs typeface="Arial"/>
              </a:rPr>
              <a:t>Announcements</a:t>
            </a:r>
          </a:p>
          <a:p>
            <a:r>
              <a:rPr lang="en-US" sz="2000">
                <a:latin typeface="Arial"/>
                <a:ea typeface="Verdana"/>
                <a:cs typeface="Arial"/>
              </a:rPr>
              <a:t>Working Items for this meeting:</a:t>
            </a:r>
          </a:p>
          <a:p>
            <a:pPr marL="543560" lvl="1"/>
            <a:r>
              <a:rPr lang="en-US" sz="1600">
                <a:latin typeface="Arial"/>
                <a:ea typeface="Verdana"/>
                <a:cs typeface="Arial"/>
              </a:rPr>
              <a:t>Meeting kickoff and administration – 10 Min </a:t>
            </a:r>
          </a:p>
          <a:p>
            <a:pPr marL="543560" lvl="1"/>
            <a:r>
              <a:rPr lang="en-US" sz="1600">
                <a:latin typeface="Arial"/>
                <a:ea typeface="Verdana"/>
                <a:cs typeface="Arial"/>
              </a:rPr>
              <a:t>CAPEC/CWE HW Mapping Example (Connor Mullaly) – 15 Min</a:t>
            </a:r>
          </a:p>
          <a:p>
            <a:pPr marL="543560" lvl="1"/>
            <a:r>
              <a:rPr lang="en-US" sz="1600">
                <a:latin typeface="Arial"/>
                <a:ea typeface="Verdana"/>
                <a:cs typeface="Arial"/>
              </a:rPr>
              <a:t>HCWE109 Submission (Scott D Constable) – 30 Min</a:t>
            </a:r>
          </a:p>
          <a:p>
            <a:pPr marL="543560" lvl="1"/>
            <a:r>
              <a:rPr lang="en-US" sz="1600">
                <a:latin typeface="Arial"/>
                <a:ea typeface="Verdana"/>
                <a:cs typeface="Arial"/>
              </a:rPr>
              <a:t>Existing CWEs that may map to microarchitectural attacks (</a:t>
            </a:r>
            <a:r>
              <a:rPr lang="en-US" sz="1600" err="1">
                <a:latin typeface="Arial"/>
                <a:ea typeface="Verdana"/>
                <a:cs typeface="Arial"/>
              </a:rPr>
              <a:t>Ganu</a:t>
            </a:r>
            <a:r>
              <a:rPr lang="en-US" sz="1600">
                <a:latin typeface="Arial"/>
                <a:ea typeface="Verdana"/>
                <a:cs typeface="Arial"/>
              </a:rPr>
              <a:t> Kini) – 5 Min</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pPr defTabSz="685800">
              <a:defRPr/>
            </a:pPr>
            <a:r>
              <a:rPr lang="en-US">
                <a:solidFill>
                  <a:srgbClr val="C1CD23"/>
                </a:solidFill>
              </a:rPr>
              <a:t>|</a:t>
            </a:r>
            <a:r>
              <a:rPr lang="en-US">
                <a:solidFill>
                  <a:prstClr val="black">
                    <a:tint val="75000"/>
                  </a:prstClr>
                </a:solidFill>
              </a:rPr>
              <a:t> </a:t>
            </a:r>
            <a:fld id="{295008BC-DA31-4D19-837B-EFA4386B05F5}" type="slidenum">
              <a:rPr lang="en-US">
                <a:solidFill>
                  <a:prstClr val="black">
                    <a:lumMod val="50000"/>
                    <a:lumOff val="50000"/>
                  </a:prstClr>
                </a:solidFill>
              </a:rPr>
              <a:pPr defTabSz="685800">
                <a:defRPr/>
              </a:pPr>
              <a:t>2</a:t>
            </a:fld>
            <a:r>
              <a:rPr lang="en-US">
                <a:solidFill>
                  <a:prstClr val="black">
                    <a:tint val="75000"/>
                  </a:prstClr>
                </a:solidFill>
              </a:rPr>
              <a:t> </a:t>
            </a:r>
            <a:r>
              <a:rPr lang="en-US">
                <a:solidFill>
                  <a:srgbClr val="C1CD23"/>
                </a:solidFill>
              </a:rPr>
              <a:t>|</a:t>
            </a:r>
          </a:p>
        </p:txBody>
      </p:sp>
      <p:sp>
        <p:nvSpPr>
          <p:cNvPr id="5" name="Rectangle 4">
            <a:extLst>
              <a:ext uri="{FF2B5EF4-FFF2-40B4-BE49-F238E27FC236}">
                <a16:creationId xmlns:a16="http://schemas.microsoft.com/office/drawing/2014/main" id="{C15F079A-4E82-78BE-B8C4-0E246AB6523E}"/>
              </a:ext>
            </a:extLst>
          </p:cNvPr>
          <p:cNvSpPr/>
          <p:nvPr/>
        </p:nvSpPr>
        <p:spPr>
          <a:xfrm>
            <a:off x="461319" y="973102"/>
            <a:ext cx="8377881" cy="525130"/>
          </a:xfrm>
          <a:prstGeom prst="rect">
            <a:avLst/>
          </a:prstGeom>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a:t>REMINDER: This meeting is being recorded.</a:t>
            </a:r>
          </a:p>
        </p:txBody>
      </p:sp>
    </p:spTree>
    <p:extLst>
      <p:ext uri="{BB962C8B-B14F-4D97-AF65-F5344CB8AC3E}">
        <p14:creationId xmlns:p14="http://schemas.microsoft.com/office/powerpoint/2010/main" val="41982913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1B1D5-2F63-4CD9-BC2A-6FD34C5EFC08}"/>
              </a:ext>
            </a:extLst>
          </p:cNvPr>
          <p:cNvSpPr>
            <a:spLocks noGrp="1"/>
          </p:cNvSpPr>
          <p:nvPr>
            <p:ph type="sldNum" sz="quarter" idx="12"/>
          </p:nvPr>
        </p:nvSpPr>
        <p:spPr/>
        <p:txBody>
          <a:bodyPr/>
          <a:lstStyle/>
          <a:p>
            <a:pPr defTabSz="685800"/>
            <a:fld id="{0275D275-C0F3-4377-B80F-B66DBED805D9}" type="slidenum">
              <a:rPr lang="en-US">
                <a:solidFill>
                  <a:prstClr val="black">
                    <a:tint val="75000"/>
                  </a:prstClr>
                </a:solidFill>
                <a:latin typeface="Calibri" panose="020F0502020204030204"/>
              </a:rPr>
              <a:pPr defTabSz="685800"/>
              <a:t>20</a:t>
            </a:fld>
            <a:endParaRPr lang="en-US">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4C55FC6E-C54E-4DCE-A34A-F24CECDFC093}"/>
              </a:ext>
            </a:extLst>
          </p:cNvPr>
          <p:cNvPicPr>
            <a:picLocks noChangeAspect="1"/>
          </p:cNvPicPr>
          <p:nvPr/>
        </p:nvPicPr>
        <p:blipFill>
          <a:blip r:embed="rId3"/>
          <a:stretch>
            <a:fillRect/>
          </a:stretch>
        </p:blipFill>
        <p:spPr>
          <a:xfrm>
            <a:off x="1234726" y="975551"/>
            <a:ext cx="6674549" cy="3192399"/>
          </a:xfrm>
          <a:prstGeom prst="rect">
            <a:avLst/>
          </a:prstGeom>
        </p:spPr>
      </p:pic>
      <p:sp>
        <p:nvSpPr>
          <p:cNvPr id="2" name="TextBox 1">
            <a:extLst>
              <a:ext uri="{FF2B5EF4-FFF2-40B4-BE49-F238E27FC236}">
                <a16:creationId xmlns:a16="http://schemas.microsoft.com/office/drawing/2014/main" id="{EB59BB4F-996E-7DE2-BAF8-B11B57DEA184}"/>
              </a:ext>
            </a:extLst>
          </p:cNvPr>
          <p:cNvSpPr txBox="1"/>
          <p:nvPr/>
        </p:nvSpPr>
        <p:spPr>
          <a:xfrm>
            <a:off x="3552073" y="4764108"/>
            <a:ext cx="2039854" cy="276999"/>
          </a:xfrm>
          <a:prstGeom prst="rect">
            <a:avLst/>
          </a:prstGeom>
          <a:noFill/>
        </p:spPr>
        <p:txBody>
          <a:bodyPr wrap="none" rtlCol="0">
            <a:spAutoFit/>
          </a:bodyPr>
          <a:lstStyle/>
          <a:p>
            <a:r>
              <a:rPr lang="en-US" sz="1200" i="1"/>
              <a:t>Slides from external presenter</a:t>
            </a:r>
          </a:p>
        </p:txBody>
      </p:sp>
    </p:spTree>
    <p:extLst>
      <p:ext uri="{BB962C8B-B14F-4D97-AF65-F5344CB8AC3E}">
        <p14:creationId xmlns:p14="http://schemas.microsoft.com/office/powerpoint/2010/main" val="49375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Is This a Partition? Should it be a Partition?</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227266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r h="377190">
                <a:tc>
                  <a:txBody>
                    <a:bodyPr/>
                    <a:lstStyle/>
                    <a:p>
                      <a:r>
                        <a:rPr lang="en-US" sz="1000" b="1"/>
                        <a:t>XXXX</a:t>
                      </a:r>
                    </a:p>
                  </a:txBody>
                  <a:tcPr marL="68580" marR="68580" marT="34290" marB="34290">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Non-Transparent Behavior of Microarchitectural Resources</a:t>
                      </a:r>
                    </a:p>
                  </a:txBody>
                  <a:tcPr marL="68580" marR="68580" marT="34290" marB="34290">
                    <a:solidFill>
                      <a:schemeClr val="accent4"/>
                    </a:solidFill>
                  </a:tcPr>
                </a:tc>
                <a:tc>
                  <a:txBody>
                    <a:bodyPr/>
                    <a:lstStyle/>
                    <a:p>
                      <a:r>
                        <a:rPr lang="en-US" sz="1000"/>
                        <a:t>Hardware features (e.g., branch predictors) can violate the expected behavior of a program.</a:t>
                      </a:r>
                    </a:p>
                  </a:txBody>
                  <a:tcPr marL="68580" marR="68580" marT="34290" marB="34290">
                    <a:solidFill>
                      <a:schemeClr val="accent4"/>
                    </a:solidFill>
                  </a:tcPr>
                </a:tc>
                <a:extLst>
                  <a:ext uri="{0D108BD9-81ED-4DB2-BD59-A6C34878D82A}">
                    <a16:rowId xmlns:a16="http://schemas.microsoft.com/office/drawing/2014/main" val="2014593917"/>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p:txBody>
          <a:bodyPr/>
          <a:lstStyle/>
          <a:p>
            <a:pPr defTabSz="685800"/>
            <a:fld id="{0275D275-C0F3-4377-B80F-B66DBED805D9}" type="slidenum">
              <a:rPr lang="en-US">
                <a:solidFill>
                  <a:prstClr val="black">
                    <a:tint val="75000"/>
                  </a:prstClr>
                </a:solidFill>
                <a:latin typeface="Calibri" panose="020F0502020204030204"/>
              </a:rPr>
              <a:pPr defTabSz="685800"/>
              <a:t>21</a:t>
            </a:fld>
            <a:endParaRPr lang="en-US">
              <a:solidFill>
                <a:prstClr val="black">
                  <a:tint val="75000"/>
                </a:prstClr>
              </a:solidFill>
              <a:latin typeface="Calibri" panose="020F0502020204030204"/>
            </a:endParaRPr>
          </a:p>
        </p:txBody>
      </p:sp>
      <p:sp>
        <p:nvSpPr>
          <p:cNvPr id="3" name="TextBox 2">
            <a:extLst>
              <a:ext uri="{FF2B5EF4-FFF2-40B4-BE49-F238E27FC236}">
                <a16:creationId xmlns:a16="http://schemas.microsoft.com/office/drawing/2014/main" id="{865FCD82-E740-2758-ECEE-A84227448A48}"/>
              </a:ext>
            </a:extLst>
          </p:cNvPr>
          <p:cNvSpPr txBox="1"/>
          <p:nvPr/>
        </p:nvSpPr>
        <p:spPr>
          <a:xfrm>
            <a:off x="3552073" y="4764108"/>
            <a:ext cx="2039854" cy="276999"/>
          </a:xfrm>
          <a:prstGeom prst="rect">
            <a:avLst/>
          </a:prstGeom>
          <a:noFill/>
        </p:spPr>
        <p:txBody>
          <a:bodyPr wrap="none" rtlCol="0">
            <a:spAutoFit/>
          </a:bodyPr>
          <a:lstStyle/>
          <a:p>
            <a:r>
              <a:rPr lang="en-US" sz="1200" i="1"/>
              <a:t>Slides from external presenter</a:t>
            </a:r>
          </a:p>
        </p:txBody>
      </p:sp>
    </p:spTree>
    <p:extLst>
      <p:ext uri="{BB962C8B-B14F-4D97-AF65-F5344CB8AC3E}">
        <p14:creationId xmlns:p14="http://schemas.microsoft.com/office/powerpoint/2010/main" val="108189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666010"/>
            <a:ext cx="8115300" cy="1352549"/>
          </a:xfrm>
        </p:spPr>
        <p:txBody>
          <a:bodyPr/>
          <a:lstStyle/>
          <a:p>
            <a:pPr marL="0" indent="0"/>
            <a:br>
              <a:rPr lang="en-US" sz="2800"/>
            </a:br>
            <a:br>
              <a:rPr lang="en-US" sz="2800"/>
            </a:br>
            <a:r>
              <a:rPr lang="en-US" sz="2800"/>
              <a:t>Initial Review of “Non-transparent behavior of microarchitectural features”</a:t>
            </a:r>
            <a:br>
              <a:rPr lang="en-US" sz="2800"/>
            </a:br>
            <a:br>
              <a:rPr lang="en-US" sz="2800"/>
            </a:br>
            <a:r>
              <a:rPr lang="en-US" sz="2800"/>
              <a:t>Steve Christey Coley</a:t>
            </a:r>
            <a:br>
              <a:rPr lang="en-US" sz="2800">
                <a:ea typeface="Verdana"/>
              </a:rPr>
            </a:br>
            <a:endParaRPr lang="en-US" sz="2800"/>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p>
        </p:txBody>
      </p:sp>
    </p:spTree>
    <p:extLst>
      <p:ext uri="{BB962C8B-B14F-4D97-AF65-F5344CB8AC3E}">
        <p14:creationId xmlns:p14="http://schemas.microsoft.com/office/powerpoint/2010/main" val="234900849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5B852-934E-1BA4-35C7-F0C352227095}"/>
              </a:ext>
            </a:extLst>
          </p:cNvPr>
          <p:cNvSpPr>
            <a:spLocks noGrp="1"/>
          </p:cNvSpPr>
          <p:nvPr>
            <p:ph type="title"/>
          </p:nvPr>
        </p:nvSpPr>
        <p:spPr/>
        <p:txBody>
          <a:bodyPr/>
          <a:lstStyle/>
          <a:p>
            <a:r>
              <a:rPr lang="en-US"/>
              <a:t>Portion of “Initial Review” of Intel’s Submission (using submission problem IDs)</a:t>
            </a:r>
          </a:p>
        </p:txBody>
      </p:sp>
      <p:graphicFrame>
        <p:nvGraphicFramePr>
          <p:cNvPr id="2" name="Table 5">
            <a:extLst>
              <a:ext uri="{FF2B5EF4-FFF2-40B4-BE49-F238E27FC236}">
                <a16:creationId xmlns:a16="http://schemas.microsoft.com/office/drawing/2014/main" id="{5881D524-CF6E-7156-868E-9E8332D40D07}"/>
              </a:ext>
            </a:extLst>
          </p:cNvPr>
          <p:cNvGraphicFramePr>
            <a:graphicFrameLocks noGrp="1"/>
          </p:cNvGraphicFramePr>
          <p:nvPr>
            <p:ph idx="1"/>
            <p:extLst>
              <p:ext uri="{D42A27DB-BD31-4B8C-83A1-F6EECF244321}">
                <p14:modId xmlns:p14="http://schemas.microsoft.com/office/powerpoint/2010/main" val="3554213970"/>
              </p:ext>
            </p:extLst>
          </p:nvPr>
        </p:nvGraphicFramePr>
        <p:xfrm>
          <a:off x="461963" y="1028700"/>
          <a:ext cx="8428036" cy="3662680"/>
        </p:xfrm>
        <a:graphic>
          <a:graphicData uri="http://schemas.openxmlformats.org/drawingml/2006/table">
            <a:tbl>
              <a:tblPr firstRow="1" bandRow="1">
                <a:tableStyleId>{5C22544A-7EE6-4342-B048-85BDC9FD1C3A}</a:tableStyleId>
              </a:tblPr>
              <a:tblGrid>
                <a:gridCol w="1460355">
                  <a:extLst>
                    <a:ext uri="{9D8B030D-6E8A-4147-A177-3AD203B41FA5}">
                      <a16:colId xmlns:a16="http://schemas.microsoft.com/office/drawing/2014/main" val="2016908761"/>
                    </a:ext>
                  </a:extLst>
                </a:gridCol>
                <a:gridCol w="6967681">
                  <a:extLst>
                    <a:ext uri="{9D8B030D-6E8A-4147-A177-3AD203B41FA5}">
                      <a16:colId xmlns:a16="http://schemas.microsoft.com/office/drawing/2014/main" val="2070157345"/>
                    </a:ext>
                  </a:extLst>
                </a:gridCol>
              </a:tblGrid>
              <a:tr h="370840">
                <a:tc>
                  <a:txBody>
                    <a:bodyPr/>
                    <a:lstStyle/>
                    <a:p>
                      <a:r>
                        <a:rPr lang="en-US" sz="1600" b="1"/>
                        <a:t>Problem ID</a:t>
                      </a:r>
                    </a:p>
                  </a:txBody>
                  <a:tcPr/>
                </a:tc>
                <a:tc>
                  <a:txBody>
                    <a:bodyPr/>
                    <a:lstStyle/>
                    <a:p>
                      <a:r>
                        <a:rPr lang="en-US" sz="1600" b="1"/>
                        <a:t>Boilerplate Description</a:t>
                      </a:r>
                    </a:p>
                  </a:txBody>
                  <a:tcPr/>
                </a:tc>
                <a:extLst>
                  <a:ext uri="{0D108BD9-81ED-4DB2-BD59-A6C34878D82A}">
                    <a16:rowId xmlns:a16="http://schemas.microsoft.com/office/drawing/2014/main" val="2469194453"/>
                  </a:ext>
                </a:extLst>
              </a:tr>
              <a:tr h="370840">
                <a:tc>
                  <a:txBody>
                    <a:bodyPr/>
                    <a:lstStyle/>
                    <a:p>
                      <a:r>
                        <a:rPr lang="en-US" sz="1350"/>
                        <a:t>SUB.OVERLAP</a:t>
                      </a:r>
                    </a:p>
                  </a:txBody>
                  <a:tcPr/>
                </a:tc>
                <a:tc>
                  <a:txBody>
                    <a:bodyPr/>
                    <a:lstStyle/>
                    <a:p>
                      <a:r>
                        <a:rPr lang="en-US" sz="1200"/>
                        <a:t>"</a:t>
                      </a:r>
                      <a:r>
                        <a:rPr lang="en-US" sz="1200" u="sng"/>
                        <a:t>Duplicate/Overlap</a:t>
                      </a:r>
                      <a:r>
                        <a:rPr lang="en-US" sz="1200"/>
                        <a:t>". Submission identifies a weakness, but it is a duplicate of (or partially overlaps) existing weaknesses, indicating problems with the submission or associated CWE entries. Resolution: the submission cannot progress to later stages until the duplicate/overlap is understood and the CWE Team identifies the process for resolving the duplicate/overlap.</a:t>
                      </a:r>
                    </a:p>
                  </a:txBody>
                  <a:tcPr/>
                </a:tc>
                <a:extLst>
                  <a:ext uri="{0D108BD9-81ED-4DB2-BD59-A6C34878D82A}">
                    <a16:rowId xmlns:a16="http://schemas.microsoft.com/office/drawing/2014/main" val="3821173166"/>
                  </a:ext>
                </a:extLst>
              </a:tr>
              <a:tr h="370840">
                <a:tc>
                  <a:txBody>
                    <a:bodyPr/>
                    <a:lstStyle/>
                    <a:p>
                      <a:r>
                        <a:rPr lang="en-US"/>
                        <a:t>SUB.UNCLEAR</a:t>
                      </a:r>
                    </a:p>
                  </a:txBody>
                  <a:tcPr/>
                </a:tc>
                <a:tc>
                  <a:txBody>
                    <a:bodyPr/>
                    <a:lstStyle/>
                    <a:p>
                      <a:r>
                        <a:rPr lang="en-US" sz="1200"/>
                        <a:t>"</a:t>
                      </a:r>
                      <a:r>
                        <a:rPr lang="en-US" sz="1200" u="sng"/>
                        <a:t>Unclear weakness</a:t>
                      </a:r>
                      <a:r>
                        <a:rPr lang="en-US" sz="1200"/>
                        <a:t>".  Submission's name and/or description does not clearly identify a weakness, or it is written in a way that is vague and could cause the submission to be incorrectly mapped to. Resolution: an initial submission (or full submission) cannot progress past the consultation phase until SUB.UNCLEAR is addressed.</a:t>
                      </a:r>
                    </a:p>
                  </a:txBody>
                  <a:tcPr/>
                </a:tc>
                <a:extLst>
                  <a:ext uri="{0D108BD9-81ED-4DB2-BD59-A6C34878D82A}">
                    <a16:rowId xmlns:a16="http://schemas.microsoft.com/office/drawing/2014/main" val="2589630133"/>
                  </a:ext>
                </a:extLst>
              </a:tr>
              <a:tr h="370840">
                <a:tc>
                  <a:txBody>
                    <a:bodyPr/>
                    <a:lstStyle/>
                    <a:p>
                      <a:r>
                        <a:rPr lang="en-US"/>
                        <a:t>SCOPE.GROUPING</a:t>
                      </a:r>
                    </a:p>
                  </a:txBody>
                  <a:tcPr/>
                </a:tc>
                <a:tc>
                  <a:txBody>
                    <a:bodyPr/>
                    <a:lstStyle/>
                    <a:p>
                      <a:r>
                        <a:rPr lang="en-US" sz="1200"/>
                        <a:t>"</a:t>
                      </a:r>
                      <a:r>
                        <a:rPr lang="en-US" sz="1200" u="sng"/>
                        <a:t>Grouping of issues without a common behavior</a:t>
                      </a:r>
                      <a:r>
                        <a:rPr lang="en-US" sz="1200"/>
                        <a:t>". Submission is a collection of groupings related to the same technology, same language, development lifecycle, etc., without a common behavior between them all.</a:t>
                      </a:r>
                    </a:p>
                  </a:txBody>
                  <a:tcPr/>
                </a:tc>
                <a:extLst>
                  <a:ext uri="{0D108BD9-81ED-4DB2-BD59-A6C34878D82A}">
                    <a16:rowId xmlns:a16="http://schemas.microsoft.com/office/drawing/2014/main" val="3569060339"/>
                  </a:ext>
                </a:extLst>
              </a:tr>
              <a:tr h="370840">
                <a:tc>
                  <a:txBody>
                    <a:bodyPr/>
                    <a:lstStyle/>
                    <a:p>
                      <a:r>
                        <a:rPr lang="en-US"/>
                        <a:t>SUB.NOINIT</a:t>
                      </a:r>
                    </a:p>
                  </a:txBody>
                  <a:tcPr/>
                </a:tc>
                <a:tc>
                  <a:txBody>
                    <a:bodyPr/>
                    <a:lstStyle/>
                    <a:p>
                      <a:r>
                        <a:rPr lang="en-US" sz="1200"/>
                        <a:t>"</a:t>
                      </a:r>
                      <a:r>
                        <a:rPr lang="en-US" sz="1200" u="sng"/>
                        <a:t>No Initial Review</a:t>
                      </a:r>
                      <a:r>
                        <a:rPr lang="en-US" sz="1200"/>
                        <a:t>". The submission did not go through the Initial Review / Initial Consultation phases (Proposal stage) and has significant problems that should have been resolved in that phase (e.g., SUB.UNCLEAR).  This primarily applies to situations when external requesters provided a Full Submission form (Production stage) in 2021 and 2022, before the CWE Team launched the external submission web server and process. Resolution: the submission must be treated as if in the Initial-Review/Initial-Consultation phase, and the Full submission will not be evaluated until the Proposal stage is complete.</a:t>
                      </a:r>
                    </a:p>
                  </a:txBody>
                  <a:tcPr/>
                </a:tc>
                <a:extLst>
                  <a:ext uri="{0D108BD9-81ED-4DB2-BD59-A6C34878D82A}">
                    <a16:rowId xmlns:a16="http://schemas.microsoft.com/office/drawing/2014/main" val="3840638243"/>
                  </a:ext>
                </a:extLst>
              </a:tr>
            </a:tbl>
          </a:graphicData>
        </a:graphic>
      </p:graphicFrame>
      <p:sp>
        <p:nvSpPr>
          <p:cNvPr id="3" name="Slide Number Placeholder 2">
            <a:extLst>
              <a:ext uri="{FF2B5EF4-FFF2-40B4-BE49-F238E27FC236}">
                <a16:creationId xmlns:a16="http://schemas.microsoft.com/office/drawing/2014/main" id="{4AA07095-0D96-1D64-9DF5-9E31ABE12228}"/>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356038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A787-70E7-B5E9-F884-EA2657B4BFA6}"/>
              </a:ext>
            </a:extLst>
          </p:cNvPr>
          <p:cNvSpPr>
            <a:spLocks noGrp="1"/>
          </p:cNvSpPr>
          <p:nvPr>
            <p:ph type="title"/>
          </p:nvPr>
        </p:nvSpPr>
        <p:spPr/>
        <p:txBody>
          <a:bodyPr/>
          <a:lstStyle/>
          <a:p>
            <a:r>
              <a:rPr lang="en-US">
                <a:latin typeface="Tahoma"/>
                <a:ea typeface="Tahoma"/>
                <a:cs typeface="Tahoma"/>
              </a:rPr>
              <a:t>Why are Microarchitectural [and other hardware] Weaknesses Difficult to Manage in CWE?</a:t>
            </a:r>
            <a:endParaRPr lang="en-US"/>
          </a:p>
        </p:txBody>
      </p:sp>
      <p:sp>
        <p:nvSpPr>
          <p:cNvPr id="3" name="Content Placeholder 2">
            <a:extLst>
              <a:ext uri="{FF2B5EF4-FFF2-40B4-BE49-F238E27FC236}">
                <a16:creationId xmlns:a16="http://schemas.microsoft.com/office/drawing/2014/main" id="{2E38ACFA-533D-1486-D24B-D6374FAFE677}"/>
              </a:ext>
            </a:extLst>
          </p:cNvPr>
          <p:cNvSpPr>
            <a:spLocks noGrp="1"/>
          </p:cNvSpPr>
          <p:nvPr>
            <p:ph idx="1"/>
          </p:nvPr>
        </p:nvSpPr>
        <p:spPr/>
        <p:txBody>
          <a:bodyPr vert="horz" lIns="91440" tIns="45720" rIns="91440" bIns="45720" rtlCol="0" anchor="t">
            <a:noAutofit/>
          </a:bodyPr>
          <a:lstStyle/>
          <a:p>
            <a:pPr marL="231140" indent="-231140"/>
            <a:r>
              <a:rPr lang="en-US">
                <a:latin typeface="Helvetica LT Std"/>
                <a:ea typeface="Tahoma"/>
                <a:cs typeface="Tahoma"/>
              </a:rPr>
              <a:t>Some early hardware CWEs (2020) did not clearly identify the weaknesses</a:t>
            </a:r>
          </a:p>
          <a:p>
            <a:pPr marL="514350" lvl="1" indent="-227965"/>
            <a:r>
              <a:rPr lang="en-US" b="1">
                <a:latin typeface="Helvetica LT Std"/>
                <a:ea typeface="Tahoma"/>
                <a:cs typeface="Tahoma"/>
              </a:rPr>
              <a:t>"This [feature] can be a problem if programmers make mistakes"</a:t>
            </a:r>
            <a:endParaRPr lang="en-US">
              <a:latin typeface="Helvetica LT Std"/>
            </a:endParaRPr>
          </a:p>
          <a:p>
            <a:pPr marL="514350" lvl="1" indent="-227965"/>
            <a:r>
              <a:rPr lang="en-US" b="1">
                <a:latin typeface="Helvetica LT Std"/>
                <a:ea typeface="Tahoma"/>
                <a:cs typeface="Tahoma"/>
              </a:rPr>
              <a:t>"Somebody could attack this [feature] to do bad things"</a:t>
            </a:r>
          </a:p>
          <a:p>
            <a:pPr marL="231140" indent="-231140"/>
            <a:r>
              <a:rPr lang="en-US" b="1">
                <a:latin typeface="Helvetica LT Std"/>
              </a:rPr>
              <a:t>Many publications have been focused on the attacks</a:t>
            </a:r>
          </a:p>
          <a:p>
            <a:pPr marL="514600" lvl="1" indent="-231140"/>
            <a:r>
              <a:rPr lang="en-US" b="1">
                <a:latin typeface="Helvetica LT Std"/>
              </a:rPr>
              <a:t>Unclear </a:t>
            </a:r>
            <a:r>
              <a:rPr lang="en-US" b="1" u="sng">
                <a:latin typeface="Helvetica LT Std"/>
              </a:rPr>
              <a:t>why</a:t>
            </a:r>
            <a:r>
              <a:rPr lang="en-US" b="1">
                <a:latin typeface="Helvetica LT Std"/>
              </a:rPr>
              <a:t> the Augury attack works</a:t>
            </a:r>
          </a:p>
          <a:p>
            <a:pPr marL="231140" indent="-231140"/>
            <a:r>
              <a:rPr lang="en-US">
                <a:latin typeface="Helvetica LT Std"/>
                <a:ea typeface="Tahoma"/>
                <a:cs typeface="Tahoma"/>
              </a:rPr>
              <a:t>No widely-used terms for design/architecture weaknesses</a:t>
            </a:r>
          </a:p>
          <a:p>
            <a:pPr marL="514600" lvl="1" indent="-231140"/>
            <a:r>
              <a:rPr lang="en-US">
                <a:latin typeface="Helvetica LT Std"/>
                <a:ea typeface="Tahoma"/>
                <a:cs typeface="Tahoma"/>
              </a:rPr>
              <a:t>Early taxonomies just say “Design Error”</a:t>
            </a:r>
          </a:p>
          <a:p>
            <a:pPr marL="514600" lvl="1" indent="-231140"/>
            <a:r>
              <a:rPr lang="en-US">
                <a:latin typeface="Helvetica LT Std"/>
                <a:ea typeface="Tahoma"/>
                <a:cs typeface="Tahoma"/>
              </a:rPr>
              <a:t>Example from CWE-Research list: “Compartmentalization” vs. “Isolation”</a:t>
            </a:r>
          </a:p>
          <a:p>
            <a:pPr marL="231140" indent="-231140"/>
            <a:r>
              <a:rPr lang="en-US">
                <a:latin typeface="Helvetica LT Std"/>
              </a:rPr>
              <a:t>Design/Architecture level weaknesses in CWE are not well-organized</a:t>
            </a:r>
          </a:p>
          <a:p>
            <a:pPr marL="514600" lvl="1" indent="-231140"/>
            <a:r>
              <a:rPr lang="en-US">
                <a:latin typeface="Helvetica LT Std"/>
              </a:rPr>
              <a:t>overflows, injection, etc., are much more established</a:t>
            </a:r>
          </a:p>
        </p:txBody>
      </p:sp>
      <p:sp>
        <p:nvSpPr>
          <p:cNvPr id="4" name="Slide Number Placeholder 3">
            <a:extLst>
              <a:ext uri="{FF2B5EF4-FFF2-40B4-BE49-F238E27FC236}">
                <a16:creationId xmlns:a16="http://schemas.microsoft.com/office/drawing/2014/main" id="{DD18835A-B2EF-229A-D247-3ABB1C2C886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5736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876928"/>
            <a:ext cx="8115300" cy="1519846"/>
          </a:xfrm>
        </p:spPr>
        <p:txBody>
          <a:bodyPr/>
          <a:lstStyle/>
          <a:p>
            <a:pPr marL="0" indent="0"/>
            <a:br>
              <a:rPr lang="en-US"/>
            </a:br>
            <a:r>
              <a:rPr lang="en-US"/>
              <a:t>Existing CWEs that may map to microarchitectural attacks</a:t>
            </a:r>
            <a:br>
              <a:rPr lang="en-US"/>
            </a:br>
            <a:br>
              <a:rPr lang="en-US"/>
            </a:br>
            <a:r>
              <a:rPr lang="en-US"/>
              <a:t>Gananand </a:t>
            </a:r>
            <a:r>
              <a:rPr lang="en-US" err="1"/>
              <a:t>Kini</a:t>
            </a:r>
            <a:br>
              <a:rPr lang="en-US" sz="3200">
                <a:ea typeface="Verdana"/>
              </a:rPr>
            </a:b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p>
        </p:txBody>
      </p:sp>
    </p:spTree>
    <p:extLst>
      <p:ext uri="{BB962C8B-B14F-4D97-AF65-F5344CB8AC3E}">
        <p14:creationId xmlns:p14="http://schemas.microsoft.com/office/powerpoint/2010/main" val="4244281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FA2D-FC89-12E4-3525-4476E61D87A6}"/>
              </a:ext>
            </a:extLst>
          </p:cNvPr>
          <p:cNvSpPr>
            <a:spLocks noGrp="1"/>
          </p:cNvSpPr>
          <p:nvPr>
            <p:ph type="title"/>
          </p:nvPr>
        </p:nvSpPr>
        <p:spPr/>
        <p:txBody>
          <a:bodyPr/>
          <a:lstStyle/>
          <a:p>
            <a:r>
              <a:rPr lang="en-US"/>
              <a:t>Weakness entries that mention “Meltdown”</a:t>
            </a:r>
          </a:p>
        </p:txBody>
      </p:sp>
      <p:sp>
        <p:nvSpPr>
          <p:cNvPr id="3" name="Content Placeholder 2">
            <a:extLst>
              <a:ext uri="{FF2B5EF4-FFF2-40B4-BE49-F238E27FC236}">
                <a16:creationId xmlns:a16="http://schemas.microsoft.com/office/drawing/2014/main" id="{3E788A6F-3BF2-9A15-660B-D975004A5C6F}"/>
              </a:ext>
            </a:extLst>
          </p:cNvPr>
          <p:cNvSpPr>
            <a:spLocks noGrp="1"/>
          </p:cNvSpPr>
          <p:nvPr>
            <p:ph idx="1"/>
          </p:nvPr>
        </p:nvSpPr>
        <p:spPr/>
        <p:txBody>
          <a:bodyPr/>
          <a:lstStyle/>
          <a:p>
            <a:r>
              <a:rPr lang="en-US"/>
              <a:t>CWE-1037: Processor Optimization Removal or Modification of Security-critical code</a:t>
            </a:r>
          </a:p>
          <a:p>
            <a:r>
              <a:rPr lang="en-US"/>
              <a:t>CWE-1303: Non-transparent Sharing of Microarchitectural Resources</a:t>
            </a:r>
          </a:p>
          <a:p>
            <a:r>
              <a:rPr lang="en-US"/>
              <a:t>CWE-1264: Hardware Logic with Insecure Desynchronization between Control and Data Channels</a:t>
            </a:r>
          </a:p>
        </p:txBody>
      </p:sp>
    </p:spTree>
    <p:extLst>
      <p:ext uri="{BB962C8B-B14F-4D97-AF65-F5344CB8AC3E}">
        <p14:creationId xmlns:p14="http://schemas.microsoft.com/office/powerpoint/2010/main" val="3746170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92A0-0DD7-1F0B-DFBC-2B54D0A425AF}"/>
              </a:ext>
            </a:extLst>
          </p:cNvPr>
          <p:cNvSpPr>
            <a:spLocks noGrp="1"/>
          </p:cNvSpPr>
          <p:nvPr>
            <p:ph type="title"/>
          </p:nvPr>
        </p:nvSpPr>
        <p:spPr/>
        <p:txBody>
          <a:bodyPr/>
          <a:lstStyle/>
          <a:p>
            <a:r>
              <a:rPr lang="en-US"/>
              <a:t>Weakness entries that mention “Spectre”</a:t>
            </a:r>
          </a:p>
        </p:txBody>
      </p:sp>
      <p:sp>
        <p:nvSpPr>
          <p:cNvPr id="3" name="Content Placeholder 2">
            <a:extLst>
              <a:ext uri="{FF2B5EF4-FFF2-40B4-BE49-F238E27FC236}">
                <a16:creationId xmlns:a16="http://schemas.microsoft.com/office/drawing/2014/main" id="{198CAC3D-8EDE-C62E-64F9-29F3AC150DA6}"/>
              </a:ext>
            </a:extLst>
          </p:cNvPr>
          <p:cNvSpPr>
            <a:spLocks noGrp="1"/>
          </p:cNvSpPr>
          <p:nvPr>
            <p:ph idx="1"/>
          </p:nvPr>
        </p:nvSpPr>
        <p:spPr/>
        <p:txBody>
          <a:bodyPr/>
          <a:lstStyle/>
          <a:p>
            <a:r>
              <a:rPr lang="en-US"/>
              <a:t>CWE-1037: Processor Optimization Removal or Modification of Security-critical code</a:t>
            </a:r>
          </a:p>
          <a:p>
            <a:r>
              <a:rPr lang="en-US"/>
              <a:t>CWE-1303: Non-transparent Sharing of Microarchitectural Resources</a:t>
            </a:r>
          </a:p>
          <a:p>
            <a:r>
              <a:rPr lang="en-US"/>
              <a:t>CWE-385: Covert Timing Channel</a:t>
            </a:r>
          </a:p>
          <a:p>
            <a:r>
              <a:rPr lang="en-US"/>
              <a:t>CWE-1342: Information Exposure through Microarchitectural State after Transient Execution</a:t>
            </a:r>
          </a:p>
        </p:txBody>
      </p:sp>
    </p:spTree>
    <p:extLst>
      <p:ext uri="{BB962C8B-B14F-4D97-AF65-F5344CB8AC3E}">
        <p14:creationId xmlns:p14="http://schemas.microsoft.com/office/powerpoint/2010/main" val="3190465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94C2-3C00-993E-DE18-1E919084D5B7}"/>
              </a:ext>
            </a:extLst>
          </p:cNvPr>
          <p:cNvSpPr>
            <a:spLocks noGrp="1"/>
          </p:cNvSpPr>
          <p:nvPr>
            <p:ph type="title"/>
          </p:nvPr>
        </p:nvSpPr>
        <p:spPr/>
        <p:txBody>
          <a:bodyPr/>
          <a:lstStyle/>
          <a:p>
            <a:r>
              <a:rPr lang="en-US"/>
              <a:t>Spectre and Meltdown are attack focused</a:t>
            </a:r>
          </a:p>
        </p:txBody>
      </p:sp>
      <p:sp>
        <p:nvSpPr>
          <p:cNvPr id="3" name="Content Placeholder 2">
            <a:extLst>
              <a:ext uri="{FF2B5EF4-FFF2-40B4-BE49-F238E27FC236}">
                <a16:creationId xmlns:a16="http://schemas.microsoft.com/office/drawing/2014/main" id="{A5C445D5-1833-E2C0-EF8E-7D0963B7463D}"/>
              </a:ext>
            </a:extLst>
          </p:cNvPr>
          <p:cNvSpPr>
            <a:spLocks noGrp="1"/>
          </p:cNvSpPr>
          <p:nvPr>
            <p:ph idx="1"/>
          </p:nvPr>
        </p:nvSpPr>
        <p:spPr/>
        <p:txBody>
          <a:bodyPr vert="horz" lIns="68580" tIns="34290" rIns="68580" bIns="34290" rtlCol="0" anchor="t">
            <a:normAutofit/>
          </a:bodyPr>
          <a:lstStyle/>
          <a:p>
            <a:r>
              <a:rPr lang="en-US"/>
              <a:t>The focus in a lot of the papers related to Spectre and Meltdown call out microarchitectural features.</a:t>
            </a:r>
            <a:endParaRPr lang="en-US">
              <a:cs typeface="Calibri"/>
            </a:endParaRPr>
          </a:p>
          <a:p>
            <a:r>
              <a:rPr lang="en-US"/>
              <a:t>However, the weaknesses are not necessarily specific to any of these features. </a:t>
            </a:r>
            <a:endParaRPr lang="en-US">
              <a:cs typeface="Calibri"/>
            </a:endParaRPr>
          </a:p>
          <a:p>
            <a:r>
              <a:rPr lang="en-US">
                <a:cs typeface="Calibri"/>
              </a:rPr>
              <a:t>Rather, weaknesses relate to transient execution which Scott Constable from Intel defines as "Instructions that depend on speculative values that are invalid and must be squashed, meaning that their results are not committed to the architectural program state." [1]</a:t>
            </a:r>
          </a:p>
          <a:p>
            <a:pPr lvl="1"/>
            <a:endParaRPr lang="en-US"/>
          </a:p>
        </p:txBody>
      </p:sp>
    </p:spTree>
    <p:extLst>
      <p:ext uri="{BB962C8B-B14F-4D97-AF65-F5344CB8AC3E}">
        <p14:creationId xmlns:p14="http://schemas.microsoft.com/office/powerpoint/2010/main" val="4219952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BC92-D92A-038B-A2E7-DB01551943B3}"/>
              </a:ext>
            </a:extLst>
          </p:cNvPr>
          <p:cNvSpPr>
            <a:spLocks noGrp="1"/>
          </p:cNvSpPr>
          <p:nvPr>
            <p:ph type="title"/>
          </p:nvPr>
        </p:nvSpPr>
        <p:spPr/>
        <p:txBody>
          <a:bodyPr/>
          <a:lstStyle/>
          <a:p>
            <a:r>
              <a:rPr lang="en-US">
                <a:cs typeface="Calibri Light"/>
              </a:rPr>
              <a:t>Transient Execution Weaknesses</a:t>
            </a:r>
            <a:endParaRPr lang="en-US"/>
          </a:p>
        </p:txBody>
      </p:sp>
      <p:sp>
        <p:nvSpPr>
          <p:cNvPr id="3" name="Content Placeholder 2">
            <a:extLst>
              <a:ext uri="{FF2B5EF4-FFF2-40B4-BE49-F238E27FC236}">
                <a16:creationId xmlns:a16="http://schemas.microsoft.com/office/drawing/2014/main" id="{ED745A0B-0C22-B4D1-3C94-8134F6C4415F}"/>
              </a:ext>
            </a:extLst>
          </p:cNvPr>
          <p:cNvSpPr>
            <a:spLocks noGrp="1"/>
          </p:cNvSpPr>
          <p:nvPr>
            <p:ph idx="1"/>
          </p:nvPr>
        </p:nvSpPr>
        <p:spPr/>
        <p:txBody>
          <a:bodyPr vert="horz" lIns="68580" tIns="34290" rIns="68580" bIns="34290" rtlCol="0" anchor="t">
            <a:normAutofit/>
          </a:bodyPr>
          <a:lstStyle/>
          <a:p>
            <a:r>
              <a:rPr lang="en-US">
                <a:ea typeface="+mn-lt"/>
                <a:cs typeface="+mn-lt"/>
              </a:rPr>
              <a:t>A lot of the attacks [2] on out-of-order execution, speculative execution and the transient execution that occur as part of those features appear to go after more fundamental weaknesses:</a:t>
            </a:r>
          </a:p>
          <a:p>
            <a:pPr lvl="1"/>
            <a:r>
              <a:rPr lang="en-US" sz="2100">
                <a:ea typeface="+mn-lt"/>
                <a:cs typeface="+mn-lt"/>
              </a:rPr>
              <a:t>Improper handling of transient state or effects</a:t>
            </a:r>
          </a:p>
          <a:p>
            <a:pPr lvl="1"/>
            <a:r>
              <a:rPr lang="en-US" sz="2100">
                <a:ea typeface="+mn-lt"/>
                <a:cs typeface="+mn-lt"/>
              </a:rPr>
              <a:t>Consistency of behavior of transient operations to developers</a:t>
            </a:r>
          </a:p>
          <a:p>
            <a:pPr lvl="1"/>
            <a:r>
              <a:rPr lang="en-US" sz="2100">
                <a:ea typeface="+mn-lt"/>
                <a:cs typeface="+mn-lt"/>
              </a:rPr>
              <a:t>Transparency of behavior of transient operations to developers</a:t>
            </a:r>
          </a:p>
          <a:p>
            <a:pPr lvl="1"/>
            <a:r>
              <a:rPr lang="en-US" sz="2100">
                <a:ea typeface="+mn-lt"/>
                <a:cs typeface="+mn-lt"/>
              </a:rPr>
              <a:t>Leakage of transient state into cache</a:t>
            </a:r>
          </a:p>
          <a:p>
            <a:pPr lvl="1"/>
            <a:r>
              <a:rPr lang="en-US" sz="2100">
                <a:ea typeface="+mn-lt"/>
                <a:cs typeface="+mn-lt"/>
              </a:rPr>
              <a:t>Covert timing channels</a:t>
            </a:r>
          </a:p>
          <a:p>
            <a:pPr lvl="1"/>
            <a:r>
              <a:rPr lang="en-US" sz="2100">
                <a:ea typeface="+mn-lt"/>
                <a:cs typeface="+mn-lt"/>
              </a:rPr>
              <a:t>Others?</a:t>
            </a:r>
          </a:p>
          <a:p>
            <a:endParaRPr lang="en-US">
              <a:cs typeface="Calibri"/>
            </a:endParaRPr>
          </a:p>
        </p:txBody>
      </p:sp>
    </p:spTree>
    <p:extLst>
      <p:ext uri="{BB962C8B-B14F-4D97-AF65-F5344CB8AC3E}">
        <p14:creationId xmlns:p14="http://schemas.microsoft.com/office/powerpoint/2010/main" val="25190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2DE8-B1C9-E443-8436-6F2D6AB2107B}"/>
              </a:ext>
            </a:extLst>
          </p:cNvPr>
          <p:cNvSpPr>
            <a:spLocks noGrp="1"/>
          </p:cNvSpPr>
          <p:nvPr>
            <p:ph type="title"/>
          </p:nvPr>
        </p:nvSpPr>
        <p:spPr/>
        <p:txBody>
          <a:bodyPr/>
          <a:lstStyle/>
          <a:p>
            <a:r>
              <a:rPr lang="en-US"/>
              <a:t>Housekeeping</a:t>
            </a:r>
          </a:p>
        </p:txBody>
      </p:sp>
      <p:sp>
        <p:nvSpPr>
          <p:cNvPr id="3" name="Content Placeholder 2">
            <a:extLst>
              <a:ext uri="{FF2B5EF4-FFF2-40B4-BE49-F238E27FC236}">
                <a16:creationId xmlns:a16="http://schemas.microsoft.com/office/drawing/2014/main" id="{02DD74E7-E2EC-F34E-BF25-D3CEF5AD1650}"/>
              </a:ext>
            </a:extLst>
          </p:cNvPr>
          <p:cNvSpPr>
            <a:spLocks noGrp="1"/>
          </p:cNvSpPr>
          <p:nvPr>
            <p:ph idx="1"/>
          </p:nvPr>
        </p:nvSpPr>
        <p:spPr/>
        <p:txBody>
          <a:bodyPr vert="horz" lIns="91440" tIns="45720" rIns="91440" bIns="45720" rtlCol="0" anchor="t">
            <a:normAutofit/>
          </a:bodyPr>
          <a:lstStyle/>
          <a:p>
            <a:r>
              <a:rPr lang="en-US" sz="2100">
                <a:latin typeface="Tahoma" panose="020B0604030504040204" pitchFamily="34" charset="0"/>
                <a:ea typeface="Tahoma" panose="020B0604030504040204" pitchFamily="34" charset="0"/>
                <a:cs typeface="Tahoma" panose="020B0604030504040204" pitchFamily="34" charset="0"/>
              </a:rPr>
              <a:t>Schedule:</a:t>
            </a:r>
          </a:p>
          <a:p>
            <a:pPr marL="543560" lvl="1"/>
            <a:r>
              <a:rPr lang="en-US" sz="1950" b="1">
                <a:solidFill>
                  <a:srgbClr val="FF0000"/>
                </a:solidFill>
                <a:highlight>
                  <a:srgbClr val="FFFF00"/>
                </a:highlight>
                <a:latin typeface="Tahoma"/>
                <a:ea typeface="Tahoma"/>
                <a:cs typeface="Tahoma"/>
              </a:rPr>
              <a:t>Next Meeting – October 14, 2022</a:t>
            </a:r>
            <a:endParaRPr lang="en-US" sz="1950" b="1">
              <a:solidFill>
                <a:srgbClr val="FF0000"/>
              </a:solidFill>
              <a:highlight>
                <a:srgbClr val="FFFF00"/>
              </a:highlight>
              <a:latin typeface="Tahoma" panose="020B0604030504040204" pitchFamily="34" charset="0"/>
            </a:endParaRPr>
          </a:p>
          <a:p>
            <a:pPr lvl="2"/>
            <a:r>
              <a:rPr lang="en-US" sz="1650" b="1">
                <a:latin typeface="Tahoma" panose="020B0604030504040204" pitchFamily="34" charset="0"/>
              </a:rPr>
              <a:t>12:30 – 1:30 PM EST (16:30 – 17:30 UTC)</a:t>
            </a:r>
          </a:p>
          <a:p>
            <a:pPr lvl="2"/>
            <a:r>
              <a:rPr lang="en-US" sz="1650" b="1">
                <a:latin typeface="Tahoma" panose="020B0604030504040204" pitchFamily="34" charset="0"/>
              </a:rPr>
              <a:t>Microsoft Teams</a:t>
            </a:r>
          </a:p>
          <a:p>
            <a:r>
              <a:rPr lang="en-US" sz="2100">
                <a:latin typeface="Tahoma" panose="020B0604030504040204" pitchFamily="34" charset="0"/>
              </a:rPr>
              <a:t>Contact: cwe@mitre.org</a:t>
            </a:r>
          </a:p>
          <a:p>
            <a:r>
              <a:rPr lang="en-US" b="1">
                <a:latin typeface="Tahoma" panose="020B0604030504040204" pitchFamily="34" charset="0"/>
              </a:rPr>
              <a:t>Mailing List: </a:t>
            </a:r>
            <a:r>
              <a:rPr lang="en-US" b="0" i="1">
                <a:ea typeface="Verdana"/>
                <a:hlinkClick r:id="rId3"/>
              </a:rPr>
              <a:t>hw-cwe-special-interest-group-sig-list@mitre.org</a:t>
            </a:r>
            <a:endParaRPr lang="en-US" b="0" i="1">
              <a:ea typeface="Verdana"/>
            </a:endParaRPr>
          </a:p>
          <a:p>
            <a:r>
              <a:rPr lang="en-US">
                <a:latin typeface="Tahoma" panose="020B0604030504040204" pitchFamily="34" charset="0"/>
                <a:ea typeface="Tahoma" panose="020B0604030504040204" pitchFamily="34" charset="0"/>
                <a:cs typeface="Tahoma" panose="020B0604030504040204" pitchFamily="34" charset="0"/>
              </a:rPr>
              <a:t>Minutes from previous meetings available on our </a:t>
            </a:r>
            <a:r>
              <a:rPr lang="en-US" err="1">
                <a:latin typeface="Tahoma" panose="020B0604030504040204" pitchFamily="34" charset="0"/>
                <a:ea typeface="Tahoma" panose="020B0604030504040204" pitchFamily="34" charset="0"/>
                <a:cs typeface="Tahoma" panose="020B0604030504040204" pitchFamily="34" charset="0"/>
              </a:rPr>
              <a:t>Github</a:t>
            </a:r>
            <a:r>
              <a:rPr lang="en-US">
                <a:latin typeface="Tahoma" panose="020B0604030504040204" pitchFamily="34" charset="0"/>
                <a:ea typeface="Tahoma" panose="020B0604030504040204" pitchFamily="34" charset="0"/>
                <a:cs typeface="Tahoma" panose="020B0604030504040204" pitchFamily="34" charset="0"/>
              </a:rPr>
              <a:t> site:</a:t>
            </a:r>
          </a:p>
          <a:p>
            <a:pPr marL="543560" lvl="1"/>
            <a:r>
              <a:rPr lang="en-US" b="1">
                <a:latin typeface="Tahoma" panose="020B0604030504040204" pitchFamily="34" charset="0"/>
              </a:rPr>
              <a:t>https://github.com/CWE-CAPEC/hw-cwe-sig</a:t>
            </a:r>
          </a:p>
        </p:txBody>
      </p:sp>
      <p:sp>
        <p:nvSpPr>
          <p:cNvPr id="4" name="Slide Number Placeholder 3">
            <a:extLst>
              <a:ext uri="{FF2B5EF4-FFF2-40B4-BE49-F238E27FC236}">
                <a16:creationId xmlns:a16="http://schemas.microsoft.com/office/drawing/2014/main" id="{62C7EBBB-1ED6-5C46-BEEC-D7707B8B711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p>
        </p:txBody>
      </p:sp>
    </p:spTree>
    <p:extLst>
      <p:ext uri="{BB962C8B-B14F-4D97-AF65-F5344CB8AC3E}">
        <p14:creationId xmlns:p14="http://schemas.microsoft.com/office/powerpoint/2010/main" val="45001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2E5D-5CFE-A909-6C1D-BCD31B8D6C89}"/>
              </a:ext>
            </a:extLst>
          </p:cNvPr>
          <p:cNvSpPr>
            <a:spLocks noGrp="1"/>
          </p:cNvSpPr>
          <p:nvPr>
            <p:ph type="title"/>
          </p:nvPr>
        </p:nvSpPr>
        <p:spPr/>
        <p:txBody>
          <a:bodyPr>
            <a:normAutofit fontScale="90000"/>
          </a:bodyPr>
          <a:lstStyle/>
          <a:p>
            <a:r>
              <a:rPr lang="en-US"/>
              <a:t>Do some of the earlier mentioned issues exist in CWE?</a:t>
            </a:r>
          </a:p>
        </p:txBody>
      </p:sp>
      <p:sp>
        <p:nvSpPr>
          <p:cNvPr id="3" name="Content Placeholder 2">
            <a:extLst>
              <a:ext uri="{FF2B5EF4-FFF2-40B4-BE49-F238E27FC236}">
                <a16:creationId xmlns:a16="http://schemas.microsoft.com/office/drawing/2014/main" id="{070A7929-BD89-9020-F7F3-6431C45CAF0C}"/>
              </a:ext>
            </a:extLst>
          </p:cNvPr>
          <p:cNvSpPr>
            <a:spLocks noGrp="1"/>
          </p:cNvSpPr>
          <p:nvPr>
            <p:ph idx="1"/>
          </p:nvPr>
        </p:nvSpPr>
        <p:spPr>
          <a:xfrm>
            <a:off x="389594" y="989601"/>
            <a:ext cx="8449606" cy="3834190"/>
          </a:xfrm>
        </p:spPr>
        <p:txBody>
          <a:bodyPr>
            <a:normAutofit fontScale="70000" lnSpcReduction="20000"/>
          </a:bodyPr>
          <a:lstStyle/>
          <a:p>
            <a:pPr>
              <a:lnSpc>
                <a:spcPct val="120000"/>
              </a:lnSpc>
              <a:spcAft>
                <a:spcPts val="0"/>
              </a:spcAft>
            </a:pPr>
            <a:r>
              <a:rPr lang="en-US"/>
              <a:t>Improper handling of transient state (improper clean up etc.)</a:t>
            </a:r>
          </a:p>
          <a:p>
            <a:pPr lvl="1">
              <a:lnSpc>
                <a:spcPct val="120000"/>
              </a:lnSpc>
              <a:spcAft>
                <a:spcPts val="0"/>
              </a:spcAft>
            </a:pPr>
            <a:r>
              <a:rPr lang="en-US"/>
              <a:t>CWE-459: Incomplete Cleanup</a:t>
            </a:r>
          </a:p>
          <a:p>
            <a:pPr lvl="1">
              <a:lnSpc>
                <a:spcPct val="120000"/>
              </a:lnSpc>
              <a:spcAft>
                <a:spcPts val="0"/>
              </a:spcAft>
            </a:pPr>
            <a:r>
              <a:rPr lang="en-US"/>
              <a:t>CWE-1037: Process Optimization Removal or Modification of Security-critical code</a:t>
            </a:r>
          </a:p>
          <a:p>
            <a:pPr lvl="1">
              <a:lnSpc>
                <a:spcPct val="120000"/>
              </a:lnSpc>
              <a:spcAft>
                <a:spcPts val="0"/>
              </a:spcAft>
            </a:pPr>
            <a:r>
              <a:rPr lang="en-US"/>
              <a:t>CWE-653: Improper Isolation or Compartmentalization</a:t>
            </a:r>
          </a:p>
          <a:p>
            <a:pPr>
              <a:lnSpc>
                <a:spcPct val="120000"/>
              </a:lnSpc>
              <a:spcAft>
                <a:spcPts val="0"/>
              </a:spcAft>
            </a:pPr>
            <a:r>
              <a:rPr lang="en-US"/>
              <a:t>Consistency of behavior of transient operations to developers</a:t>
            </a:r>
          </a:p>
          <a:p>
            <a:pPr lvl="1">
              <a:lnSpc>
                <a:spcPct val="120000"/>
              </a:lnSpc>
              <a:spcAft>
                <a:spcPts val="0"/>
              </a:spcAft>
            </a:pPr>
            <a:r>
              <a:rPr lang="en-US"/>
              <a:t>CWE-203: Observable Discrepancy</a:t>
            </a:r>
          </a:p>
          <a:p>
            <a:pPr lvl="1">
              <a:lnSpc>
                <a:spcPct val="120000"/>
              </a:lnSpc>
              <a:spcAft>
                <a:spcPts val="0"/>
              </a:spcAft>
            </a:pPr>
            <a:r>
              <a:rPr lang="en-US"/>
              <a:t>CWE-1250: Improper Preservation of Consistency Between Independent Representations of Shared State</a:t>
            </a:r>
          </a:p>
          <a:p>
            <a:pPr>
              <a:lnSpc>
                <a:spcPct val="120000"/>
              </a:lnSpc>
              <a:spcAft>
                <a:spcPts val="0"/>
              </a:spcAft>
            </a:pPr>
            <a:r>
              <a:rPr lang="en-US"/>
              <a:t>Transparency of behavior of transient operations to developers</a:t>
            </a:r>
          </a:p>
          <a:p>
            <a:pPr lvl="1">
              <a:lnSpc>
                <a:spcPct val="120000"/>
              </a:lnSpc>
              <a:spcAft>
                <a:spcPts val="0"/>
              </a:spcAft>
            </a:pPr>
            <a:r>
              <a:rPr lang="en-US"/>
              <a:t>CWE-1303: Non-transparent Sharing of Microarchitectural Resources</a:t>
            </a:r>
          </a:p>
          <a:p>
            <a:pPr>
              <a:lnSpc>
                <a:spcPct val="120000"/>
              </a:lnSpc>
              <a:spcAft>
                <a:spcPts val="0"/>
              </a:spcAft>
            </a:pPr>
            <a:r>
              <a:rPr lang="en-US"/>
              <a:t>Leakage of transient state into cache</a:t>
            </a:r>
          </a:p>
          <a:p>
            <a:pPr lvl="1">
              <a:lnSpc>
                <a:spcPct val="120000"/>
              </a:lnSpc>
              <a:spcAft>
                <a:spcPts val="0"/>
              </a:spcAft>
            </a:pPr>
            <a:r>
              <a:rPr lang="en-US"/>
              <a:t>CWE-402: Transmission of Private Resources into a New Sphere (‘Resource Leak’)</a:t>
            </a:r>
          </a:p>
          <a:p>
            <a:pPr lvl="1">
              <a:lnSpc>
                <a:spcPct val="120000"/>
              </a:lnSpc>
              <a:spcAft>
                <a:spcPts val="0"/>
              </a:spcAft>
            </a:pPr>
            <a:r>
              <a:rPr lang="en-US"/>
              <a:t>CWE-1342: Information Exposure through Microarchitectural State after Transient Execution</a:t>
            </a:r>
          </a:p>
          <a:p>
            <a:pPr>
              <a:lnSpc>
                <a:spcPct val="120000"/>
              </a:lnSpc>
              <a:spcAft>
                <a:spcPts val="0"/>
              </a:spcAft>
            </a:pPr>
            <a:r>
              <a:rPr lang="en-US"/>
              <a:t>Covert timing channels in caches</a:t>
            </a:r>
          </a:p>
          <a:p>
            <a:pPr lvl="1">
              <a:lnSpc>
                <a:spcPct val="120000"/>
              </a:lnSpc>
              <a:spcAft>
                <a:spcPts val="0"/>
              </a:spcAft>
            </a:pPr>
            <a:r>
              <a:rPr lang="en-US"/>
              <a:t>CWE-385: Covert Timing Channel</a:t>
            </a:r>
          </a:p>
          <a:p>
            <a:pPr lvl="1">
              <a:lnSpc>
                <a:spcPct val="120000"/>
              </a:lnSpc>
              <a:spcAft>
                <a:spcPts val="0"/>
              </a:spcAft>
            </a:pPr>
            <a:r>
              <a:rPr lang="en-US"/>
              <a:t>CWE-208: Observable Timing Discrepancy</a:t>
            </a:r>
          </a:p>
        </p:txBody>
      </p:sp>
    </p:spTree>
    <p:extLst>
      <p:ext uri="{BB962C8B-B14F-4D97-AF65-F5344CB8AC3E}">
        <p14:creationId xmlns:p14="http://schemas.microsoft.com/office/powerpoint/2010/main" val="854231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93A1-2E8D-6D59-9A12-D04352D76645}"/>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794FA8EB-0340-779C-DF93-FB7D9C4A63B0}"/>
              </a:ext>
            </a:extLst>
          </p:cNvPr>
          <p:cNvSpPr>
            <a:spLocks noGrp="1"/>
          </p:cNvSpPr>
          <p:nvPr>
            <p:ph idx="1"/>
          </p:nvPr>
        </p:nvSpPr>
        <p:spPr/>
        <p:txBody>
          <a:bodyPr vert="horz" lIns="68580" tIns="34290" rIns="68580" bIns="34290" rtlCol="0" anchor="t">
            <a:normAutofit/>
          </a:bodyPr>
          <a:lstStyle/>
          <a:p>
            <a:r>
              <a:rPr lang="en-US"/>
              <a:t>Are there gaps in these existing CWEs as applied to the hardware use cases?</a:t>
            </a:r>
          </a:p>
          <a:p>
            <a:r>
              <a:rPr lang="en-US"/>
              <a:t>Is there a need for finer grained weakness definition when it comes to microarchitectural features?</a:t>
            </a:r>
          </a:p>
          <a:p>
            <a:r>
              <a:rPr lang="en-US">
                <a:cs typeface="Calibri"/>
              </a:rPr>
              <a:t>Analysis of ÆPIC </a:t>
            </a:r>
            <a:r>
              <a:rPr lang="en-US">
                <a:ea typeface="+mn-lt"/>
                <a:cs typeface="+mn-lt"/>
              </a:rPr>
              <a:t>attack (CVE-2022-21233), Augury attack (no CVE) along these lines. </a:t>
            </a:r>
          </a:p>
          <a:p>
            <a:r>
              <a:rPr lang="en-US">
                <a:ea typeface="+mn-lt"/>
                <a:cs typeface="+mn-lt"/>
              </a:rPr>
              <a:t>What modifications must be made to existing CWEs to better clarify and organize these weaknesses?</a:t>
            </a:r>
            <a:endParaRPr lang="en-US">
              <a:cs typeface="Calibri"/>
            </a:endParaRPr>
          </a:p>
        </p:txBody>
      </p:sp>
    </p:spTree>
    <p:extLst>
      <p:ext uri="{BB962C8B-B14F-4D97-AF65-F5344CB8AC3E}">
        <p14:creationId xmlns:p14="http://schemas.microsoft.com/office/powerpoint/2010/main" val="36372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D560-4EE9-1A59-5E97-2E30FD3FB12A}"/>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DCF2D428-D8E0-E9F6-500A-6DF06F696F11}"/>
              </a:ext>
            </a:extLst>
          </p:cNvPr>
          <p:cNvSpPr>
            <a:spLocks noGrp="1"/>
          </p:cNvSpPr>
          <p:nvPr>
            <p:ph idx="1"/>
          </p:nvPr>
        </p:nvSpPr>
        <p:spPr/>
        <p:txBody>
          <a:bodyPr vert="horz" lIns="68580" tIns="34290" rIns="68580" bIns="34290" rtlCol="0" anchor="t">
            <a:normAutofit/>
          </a:bodyPr>
          <a:lstStyle/>
          <a:p>
            <a:pPr marL="385763" indent="-385763">
              <a:buAutoNum type="arabicPeriod"/>
            </a:pPr>
            <a:r>
              <a:rPr lang="en-US">
                <a:ea typeface="+mn-lt"/>
                <a:cs typeface="+mn-lt"/>
              </a:rPr>
              <a:t>Constable, Scott. “Refined Speculative Execution Terminology.” </a:t>
            </a:r>
            <a:r>
              <a:rPr lang="en-US" i="1">
                <a:ea typeface="+mn-lt"/>
                <a:cs typeface="+mn-lt"/>
              </a:rPr>
              <a:t>Intel</a:t>
            </a:r>
            <a:r>
              <a:rPr lang="en-US">
                <a:ea typeface="+mn-lt"/>
                <a:cs typeface="+mn-lt"/>
              </a:rPr>
              <a:t>, 25 Apr. 2021, </a:t>
            </a:r>
            <a:r>
              <a:rPr lang="en-US">
                <a:ea typeface="+mn-lt"/>
                <a:cs typeface="+mn-lt"/>
                <a:hlinkClick r:id="rId2"/>
              </a:rPr>
              <a:t>https://www.intel.com/content/www/us/en/developer/articles/technical/software-security-guidance/best-practices/refined-speculative-execution-terminology.html</a:t>
            </a:r>
            <a:r>
              <a:rPr lang="en-US">
                <a:ea typeface="+mn-lt"/>
                <a:cs typeface="+mn-lt"/>
              </a:rPr>
              <a:t>. </a:t>
            </a:r>
          </a:p>
          <a:p>
            <a:pPr marL="385763" indent="-385763">
              <a:buFont typeface="Arial" panose="020B0604020202020204" pitchFamily="34" charset="0"/>
              <a:buAutoNum type="arabicPeriod"/>
            </a:pPr>
            <a:r>
              <a:rPr lang="en-US"/>
              <a:t>Canella, Claudio, et al. "A systematic evaluation of transient execution attacks and defenses." </a:t>
            </a:r>
            <a:r>
              <a:rPr lang="en-US" i="1"/>
              <a:t>28th USENIX Security Symposium (USENIX Security 19)</a:t>
            </a:r>
            <a:r>
              <a:rPr lang="en-US"/>
              <a:t>. 2019.</a:t>
            </a:r>
          </a:p>
          <a:p>
            <a:pPr marL="385763" indent="-385763">
              <a:buAutoNum type="arabicPeriod"/>
            </a:pPr>
            <a:endParaRPr lang="en-US">
              <a:cs typeface="Calibri" panose="020F0502020204030204"/>
            </a:endParaRPr>
          </a:p>
          <a:p>
            <a:endParaRPr lang="en-US">
              <a:ea typeface="+mn-lt"/>
              <a:cs typeface="+mn-lt"/>
            </a:endParaRPr>
          </a:p>
        </p:txBody>
      </p:sp>
    </p:spTree>
    <p:extLst>
      <p:ext uri="{BB962C8B-B14F-4D97-AF65-F5344CB8AC3E}">
        <p14:creationId xmlns:p14="http://schemas.microsoft.com/office/powerpoint/2010/main" val="2247529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49BE-4AA2-2C30-C596-3AEB29930C00}"/>
              </a:ext>
            </a:extLst>
          </p:cNvPr>
          <p:cNvSpPr>
            <a:spLocks noGrp="1"/>
          </p:cNvSpPr>
          <p:nvPr>
            <p:ph type="title"/>
          </p:nvPr>
        </p:nvSpPr>
        <p:spPr/>
        <p:txBody>
          <a:bodyPr/>
          <a:lstStyle/>
          <a:p>
            <a:r>
              <a:rPr lang="en-US"/>
              <a:t>Questions / Thoughts / Comments</a:t>
            </a:r>
          </a:p>
        </p:txBody>
      </p:sp>
      <p:sp>
        <p:nvSpPr>
          <p:cNvPr id="3" name="Content Placeholder 2">
            <a:extLst>
              <a:ext uri="{FF2B5EF4-FFF2-40B4-BE49-F238E27FC236}">
                <a16:creationId xmlns:a16="http://schemas.microsoft.com/office/drawing/2014/main" id="{EF01CAF0-C53E-3B77-3DDE-9F90BEF686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AF24919-977A-D0A5-B07C-06DE5F3B98C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8624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74A-3141-9B4D-BB33-D320F37C039C}"/>
              </a:ext>
            </a:extLst>
          </p:cNvPr>
          <p:cNvSpPr>
            <a:spLocks noGrp="1"/>
          </p:cNvSpPr>
          <p:nvPr>
            <p:ph type="title"/>
          </p:nvPr>
        </p:nvSpPr>
        <p:spPr/>
        <p:txBody>
          <a:bodyPr/>
          <a:lstStyle/>
          <a:p>
            <a:r>
              <a:rPr lang="en-US">
                <a:latin typeface="Helvetica LT Std"/>
                <a:ea typeface="Verdana"/>
              </a:rPr>
              <a:t>Next Meeting (</a:t>
            </a:r>
            <a:r>
              <a:rPr lang="en-US">
                <a:solidFill>
                  <a:srgbClr val="FF0000"/>
                </a:solidFill>
                <a:highlight>
                  <a:srgbClr val="FFFF00"/>
                </a:highlight>
                <a:latin typeface="Helvetica LT Std"/>
                <a:ea typeface="Verdana"/>
              </a:rPr>
              <a:t>October 14</a:t>
            </a:r>
            <a:r>
              <a:rPr lang="en-US">
                <a:latin typeface="Helvetica LT Std"/>
                <a:ea typeface="Verdana"/>
              </a:rPr>
              <a:t>)</a:t>
            </a:r>
          </a:p>
        </p:txBody>
      </p:sp>
      <p:sp>
        <p:nvSpPr>
          <p:cNvPr id="3" name="Content Placeholder 2">
            <a:extLst>
              <a:ext uri="{FF2B5EF4-FFF2-40B4-BE49-F238E27FC236}">
                <a16:creationId xmlns:a16="http://schemas.microsoft.com/office/drawing/2014/main" id="{0211F04A-A36B-C84B-AC7A-10CEB1D91425}"/>
              </a:ext>
            </a:extLst>
          </p:cNvPr>
          <p:cNvSpPr>
            <a:spLocks noGrp="1"/>
          </p:cNvSpPr>
          <p:nvPr>
            <p:ph idx="1"/>
          </p:nvPr>
        </p:nvSpPr>
        <p:spPr/>
        <p:txBody>
          <a:bodyPr vert="horz" lIns="91440" tIns="45720" rIns="91440" bIns="45720" rtlCol="0" anchor="t">
            <a:normAutofit fontScale="92500" lnSpcReduction="20000"/>
          </a:bodyPr>
          <a:lstStyle/>
          <a:p>
            <a:pPr lvl="0"/>
            <a:endParaRPr lang="en-US" sz="2100">
              <a:latin typeface="Tahoma" panose="020B0604030504040204" pitchFamily="34" charset="0"/>
              <a:ea typeface="Tahoma" panose="020B0604030504040204" pitchFamily="34" charset="0"/>
              <a:cs typeface="Tahoma" panose="020B0604030504040204" pitchFamily="34" charset="0"/>
            </a:endParaRPr>
          </a:p>
          <a:p>
            <a:pPr lvl="0"/>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100">
              <a:latin typeface="Tahoma" panose="020B0604030504040204" pitchFamily="34" charset="0"/>
              <a:ea typeface="Tahoma" panose="020B0604030504040204" pitchFamily="34" charset="0"/>
              <a:cs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a:p>
            <a:r>
              <a:rPr lang="en-US" sz="2400">
                <a:latin typeface="Tahoma"/>
                <a:ea typeface="Verdana"/>
              </a:rPr>
              <a:t>Mailing List: </a:t>
            </a:r>
            <a:r>
              <a:rPr lang="en-US" sz="2400" b="0" i="1">
                <a:ea typeface="Verdana"/>
                <a:hlinkClick r:id="rId3"/>
              </a:rPr>
              <a:t>hw-cwe-special-interest-group-sig-list@mitre.org</a:t>
            </a:r>
            <a:endParaRPr lang="en-US" sz="2400" b="0" i="1">
              <a:ea typeface="Verdana"/>
            </a:endParaRPr>
          </a:p>
          <a:p>
            <a:pPr marL="543560" lvl="1"/>
            <a:r>
              <a:rPr lang="en-US" b="1" i="1">
                <a:ea typeface="Verdana"/>
                <a:cs typeface="Tahoma"/>
              </a:rPr>
              <a:t>NOTE: All mailing list items are archived publicly at:</a:t>
            </a:r>
          </a:p>
          <a:p>
            <a:pPr lvl="2"/>
            <a:r>
              <a:rPr lang="en-US" b="0" i="1">
                <a:ea typeface="Verdana"/>
                <a:hlinkClick r:id="rId4"/>
              </a:rPr>
              <a:t>https://www.mail-archive.com/hw-cwe-special-interest-group-sig-list@mitre.org/</a:t>
            </a:r>
            <a:endParaRPr lang="en-US" sz="2400" b="0" i="1">
              <a:ea typeface="Verdana"/>
            </a:endParaRPr>
          </a:p>
          <a:p>
            <a:r>
              <a:rPr lang="en-US" sz="2100">
                <a:latin typeface="Tahoma"/>
                <a:ea typeface="Tahoma"/>
                <a:cs typeface="Tahoma"/>
              </a:rPr>
              <a:t>What would members of this body like to see for the next HW SIG agenda?</a:t>
            </a:r>
          </a:p>
          <a:p>
            <a:r>
              <a:rPr lang="en-US" sz="2100">
                <a:latin typeface="Tahoma"/>
                <a:ea typeface="Tahoma"/>
                <a:cs typeface="Tahoma"/>
              </a:rPr>
              <a:t>Questions, Requests to present? Please let us know. </a:t>
            </a:r>
            <a:endParaRPr lang="en-US" sz="2100">
              <a:latin typeface="Tahoma" panose="020B0604030504040204" pitchFamily="34" charset="0"/>
              <a:ea typeface="Tahoma" panose="020B0604030504040204" pitchFamily="34" charset="0"/>
              <a:cs typeface="Tahoma" panose="020B0604030504040204" pitchFamily="34" charset="0"/>
            </a:endParaRPr>
          </a:p>
          <a:p>
            <a:pPr marL="286385" lvl="1" indent="0">
              <a:buNone/>
            </a:pPr>
            <a:endParaRPr lang="en-US" sz="1800">
              <a:latin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0A4E05-961E-4B4F-8266-033C7DFE6E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p>
        </p:txBody>
      </p:sp>
      <p:sp>
        <p:nvSpPr>
          <p:cNvPr id="5" name="Rounded Rectangle 4">
            <a:extLst>
              <a:ext uri="{FF2B5EF4-FFF2-40B4-BE49-F238E27FC236}">
                <a16:creationId xmlns:a16="http://schemas.microsoft.com/office/drawing/2014/main" id="{A875774B-28BE-5740-80EC-20E0FE5DE5B0}"/>
              </a:ext>
            </a:extLst>
          </p:cNvPr>
          <p:cNvSpPr/>
          <p:nvPr/>
        </p:nvSpPr>
        <p:spPr>
          <a:xfrm>
            <a:off x="2221230" y="1393669"/>
            <a:ext cx="5006340" cy="5368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604466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332615"/>
            <a:ext cx="8115300" cy="1352549"/>
          </a:xfrm>
        </p:spPr>
        <p:txBody>
          <a:bodyPr/>
          <a:lstStyle/>
          <a:p>
            <a:pPr marL="0" indent="0"/>
            <a:r>
              <a:rPr lang="en-US"/>
              <a:t>BACKUP</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p>
        </p:txBody>
      </p:sp>
    </p:spTree>
    <p:extLst>
      <p:ext uri="{BB962C8B-B14F-4D97-AF65-F5344CB8AC3E}">
        <p14:creationId xmlns:p14="http://schemas.microsoft.com/office/powerpoint/2010/main" val="2128038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New Category Proposal</a:t>
            </a:r>
            <a:br>
              <a:rPr lang="en-US"/>
            </a:br>
            <a:br>
              <a:rPr lang="en-US" sz="3200">
                <a:ea typeface="Verdana"/>
              </a:rPr>
            </a:br>
            <a:r>
              <a:rPr lang="en-US" sz="3200">
                <a:ea typeface="Verdana"/>
              </a:rPr>
              <a:t>Paul Wortman - BACKUP</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p>
        </p:txBody>
      </p:sp>
    </p:spTree>
    <p:extLst>
      <p:ext uri="{BB962C8B-B14F-4D97-AF65-F5344CB8AC3E}">
        <p14:creationId xmlns:p14="http://schemas.microsoft.com/office/powerpoint/2010/main" val="1402990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36AD-D718-4899-9873-AEBDCD10207D}"/>
              </a:ext>
            </a:extLst>
          </p:cNvPr>
          <p:cNvSpPr>
            <a:spLocks noGrp="1"/>
          </p:cNvSpPr>
          <p:nvPr>
            <p:ph type="ctrTitle"/>
          </p:nvPr>
        </p:nvSpPr>
        <p:spPr>
          <a:xfrm>
            <a:off x="986119" y="551329"/>
            <a:ext cx="7540322" cy="2196353"/>
          </a:xfrm>
        </p:spPr>
        <p:txBody>
          <a:bodyPr anchor="b">
            <a:normAutofit/>
          </a:bodyPr>
          <a:lstStyle/>
          <a:p>
            <a:pPr algn="l"/>
            <a:r>
              <a:rPr lang="en-US" sz="3600">
                <a:solidFill>
                  <a:srgbClr val="FFFFFF"/>
                </a:solidFill>
              </a:rPr>
              <a:t>MITRE CWE Category Proposals</a:t>
            </a:r>
          </a:p>
        </p:txBody>
      </p:sp>
      <p:sp>
        <p:nvSpPr>
          <p:cNvPr id="3" name="Subtitle 2">
            <a:extLst>
              <a:ext uri="{FF2B5EF4-FFF2-40B4-BE49-F238E27FC236}">
                <a16:creationId xmlns:a16="http://schemas.microsoft.com/office/drawing/2014/main" id="{FE48AA02-2342-4057-B7FB-E791D1E8A3DB}"/>
              </a:ext>
            </a:extLst>
          </p:cNvPr>
          <p:cNvSpPr>
            <a:spLocks noGrp="1"/>
          </p:cNvSpPr>
          <p:nvPr>
            <p:ph type="subTitle" idx="1"/>
          </p:nvPr>
        </p:nvSpPr>
        <p:spPr>
          <a:xfrm>
            <a:off x="1013012" y="3653118"/>
            <a:ext cx="7504463" cy="1093694"/>
          </a:xfrm>
        </p:spPr>
        <p:txBody>
          <a:bodyPr anchor="ctr">
            <a:normAutofit/>
          </a:bodyPr>
          <a:lstStyle/>
          <a:p>
            <a:pPr algn="l"/>
            <a:r>
              <a:rPr lang="en-US"/>
              <a:t>Dr. Paul A. Wortman</a:t>
            </a:r>
          </a:p>
          <a:p>
            <a:pPr algn="l"/>
            <a:r>
              <a:rPr lang="en-US"/>
              <a:t>July 15, 2022</a:t>
            </a:r>
          </a:p>
        </p:txBody>
      </p:sp>
      <p:sp>
        <p:nvSpPr>
          <p:cNvPr id="4" name="TextBox 3">
            <a:extLst>
              <a:ext uri="{FF2B5EF4-FFF2-40B4-BE49-F238E27FC236}">
                <a16:creationId xmlns:a16="http://schemas.microsoft.com/office/drawing/2014/main" id="{382104B9-B716-71AC-0994-FBDA5D5C1D0C}"/>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162471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D33-F215-4BBC-84A9-FB61C6D0DDB4}"/>
              </a:ext>
            </a:extLst>
          </p:cNvPr>
          <p:cNvSpPr>
            <a:spLocks noGrp="1"/>
          </p:cNvSpPr>
          <p:nvPr>
            <p:ph type="title"/>
          </p:nvPr>
        </p:nvSpPr>
        <p:spPr/>
        <p:txBody>
          <a:bodyPr/>
          <a:lstStyle/>
          <a:p>
            <a:r>
              <a:rPr lang="en-US"/>
              <a:t>Reverse Engineering</a:t>
            </a:r>
          </a:p>
        </p:txBody>
      </p:sp>
      <p:sp>
        <p:nvSpPr>
          <p:cNvPr id="3" name="Content Placeholder 2">
            <a:extLst>
              <a:ext uri="{FF2B5EF4-FFF2-40B4-BE49-F238E27FC236}">
                <a16:creationId xmlns:a16="http://schemas.microsoft.com/office/drawing/2014/main" id="{DC8D96C5-2719-4BFC-A838-A0634F6BEFC8}"/>
              </a:ext>
            </a:extLst>
          </p:cNvPr>
          <p:cNvSpPr>
            <a:spLocks noGrp="1"/>
          </p:cNvSpPr>
          <p:nvPr>
            <p:ph idx="1"/>
          </p:nvPr>
        </p:nvSpPr>
        <p:spPr/>
        <p:txBody>
          <a:bodyPr>
            <a:normAutofit lnSpcReduction="10000"/>
          </a:bodyPr>
          <a:lstStyle/>
          <a:p>
            <a:r>
              <a:rPr lang="en-US" sz="1350" b="1"/>
              <a:t>Motivation for the Proposal:  </a:t>
            </a:r>
            <a:r>
              <a:rPr lang="en-US" sz="1350"/>
              <a:t>This category covers the set of concerns related to the protection of Intellectual Property (IP) (e.g. design, components) and data within</a:t>
            </a:r>
            <a:endParaRPr lang="en-US" sz="1050" b="1"/>
          </a:p>
          <a:p>
            <a:r>
              <a:rPr lang="en-US" sz="1350" b="1"/>
              <a:t>Gaps Observed:  </a:t>
            </a:r>
            <a:r>
              <a:rPr lang="en-US" sz="1350"/>
              <a:t>The gap observed for this category was that, at the time, the only reverse engineering entry was related to the user of imaging to essentially RE chip functionality (CWE-1278)</a:t>
            </a:r>
          </a:p>
          <a:p>
            <a:pPr lvl="1"/>
            <a:r>
              <a:rPr lang="en-US" sz="1050"/>
              <a:t>Beyond just this, there are several other potential techniques that are used to prevent RE; basically, the protection against weaknesses that could be exploited for the purpose of RE the design</a:t>
            </a:r>
          </a:p>
          <a:p>
            <a:r>
              <a:rPr lang="en-US" sz="1350" b="1"/>
              <a:t>How the proposal addresses gaps:  </a:t>
            </a:r>
            <a:r>
              <a:rPr lang="en-US" sz="1350"/>
              <a:t>Group together all potential weaknesses that could led to an adversarial entity to be able to reverse engineer given elements/circuits</a:t>
            </a:r>
          </a:p>
          <a:p>
            <a:pPr lvl="1"/>
            <a:r>
              <a:rPr lang="en-US" sz="1050"/>
              <a:t>Notes: This is tricky since the mitigations / attacks are more well known, whereas the weakness not as much</a:t>
            </a:r>
          </a:p>
          <a:p>
            <a:r>
              <a:rPr lang="en-US" sz="1350" b="1"/>
              <a:t>How change fit within current CWE structures:  </a:t>
            </a:r>
          </a:p>
          <a:p>
            <a:pPr lvl="1"/>
            <a:r>
              <a:rPr lang="en-US" sz="1050"/>
              <a:t>Pulls together RE concerns under one umbrella</a:t>
            </a:r>
          </a:p>
          <a:p>
            <a:pPr lvl="1"/>
            <a:r>
              <a:rPr lang="en-US" sz="1050"/>
              <a:t>There is some representation of this (i.e. CWE-1278) for hardware, and some for SW (e.g. CWE-656, CAPEC-190, CWE-615)</a:t>
            </a:r>
          </a:p>
          <a:p>
            <a:pPr lvl="2"/>
            <a:r>
              <a:rPr lang="en-US" sz="750"/>
              <a:t>Include CWE-693?</a:t>
            </a:r>
          </a:p>
          <a:p>
            <a:endParaRPr lang="en-US"/>
          </a:p>
        </p:txBody>
      </p:sp>
      <p:sp>
        <p:nvSpPr>
          <p:cNvPr id="4" name="TextBox 3">
            <a:extLst>
              <a:ext uri="{FF2B5EF4-FFF2-40B4-BE49-F238E27FC236}">
                <a16:creationId xmlns:a16="http://schemas.microsoft.com/office/drawing/2014/main" id="{CA9BA0AD-FFB9-7718-87A9-50C661637781}"/>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1880489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A609-4188-4B63-8113-C478CD839E54}"/>
              </a:ext>
            </a:extLst>
          </p:cNvPr>
          <p:cNvSpPr>
            <a:spLocks noGrp="1"/>
          </p:cNvSpPr>
          <p:nvPr>
            <p:ph type="title"/>
          </p:nvPr>
        </p:nvSpPr>
        <p:spPr/>
        <p:txBody>
          <a:bodyPr/>
          <a:lstStyle/>
          <a:p>
            <a:r>
              <a:rPr lang="en-US"/>
              <a:t>Untrusted Manufacturing</a:t>
            </a:r>
          </a:p>
        </p:txBody>
      </p:sp>
      <p:sp>
        <p:nvSpPr>
          <p:cNvPr id="3" name="Content Placeholder 2">
            <a:extLst>
              <a:ext uri="{FF2B5EF4-FFF2-40B4-BE49-F238E27FC236}">
                <a16:creationId xmlns:a16="http://schemas.microsoft.com/office/drawing/2014/main" id="{AE08E6DC-72F6-452F-93A7-3FCCA2BB9BFD}"/>
              </a:ext>
            </a:extLst>
          </p:cNvPr>
          <p:cNvSpPr>
            <a:spLocks noGrp="1"/>
          </p:cNvSpPr>
          <p:nvPr>
            <p:ph idx="1"/>
          </p:nvPr>
        </p:nvSpPr>
        <p:spPr/>
        <p:txBody>
          <a:bodyPr>
            <a:normAutofit lnSpcReduction="10000"/>
          </a:bodyPr>
          <a:lstStyle/>
          <a:p>
            <a:r>
              <a:rPr lang="en-US" sz="1350" b="1"/>
              <a:t>Motivation for the Proposal:  </a:t>
            </a:r>
            <a:r>
              <a:rPr lang="en-US" sz="1350"/>
              <a:t>This category covers a potential introduction on unexpected weaknesses due to Security &amp; trust concerns ranging from software to hardware to human resources</a:t>
            </a:r>
            <a:endParaRPr lang="en-US" sz="1350" b="1"/>
          </a:p>
          <a:p>
            <a:r>
              <a:rPr lang="en-US" sz="1350" b="1"/>
              <a:t>Gaps Observed:  </a:t>
            </a:r>
            <a:r>
              <a:rPr lang="en-US" sz="1350"/>
              <a:t>Covering a similar area of concern as Hardware Trojans, the weaknesses that are not currently present that deal with the manufacturing process, trust assurance of work (e.g. fidelity to original design / function), protections of IP, tracking of provenance / pedigree, &amp; introductions of malicious alterations / circuits</a:t>
            </a:r>
            <a:endParaRPr lang="en-US" sz="1350" b="1"/>
          </a:p>
          <a:p>
            <a:r>
              <a:rPr lang="en-US" sz="1350" b="1"/>
              <a:t>How the proposal addresses gaps:  </a:t>
            </a:r>
            <a:r>
              <a:rPr lang="en-US" sz="1350"/>
              <a:t>Bring to light the concerns across the supply chain relating to the lost / protection of Intellectual Property (IP) and/or the deployment of protections against malicious alterations / behavior</a:t>
            </a:r>
          </a:p>
          <a:p>
            <a:pPr lvl="1"/>
            <a:r>
              <a:rPr lang="en-US" sz="1350"/>
              <a:t>While the exact weaknesses are not precisely defined, the protection mechanisms &amp; techniques are</a:t>
            </a:r>
          </a:p>
          <a:p>
            <a:r>
              <a:rPr lang="en-US" sz="1350" b="1"/>
              <a:t>How change fit within current CWE structures:  </a:t>
            </a:r>
            <a:endParaRPr lang="en-US" sz="1350"/>
          </a:p>
          <a:p>
            <a:pPr lvl="1"/>
            <a:r>
              <a:rPr lang="en-US" sz="1350"/>
              <a:t>Could fit under other categories, perhaps would work as a class?</a:t>
            </a:r>
          </a:p>
          <a:p>
            <a:pPr lvl="1"/>
            <a:r>
              <a:rPr lang="en-US" sz="1350"/>
              <a:t>Need to determine an appropriate scope</a:t>
            </a:r>
          </a:p>
          <a:p>
            <a:pPr lvl="2"/>
            <a:r>
              <a:rPr lang="en-US" sz="1050"/>
              <a:t>Shares threat to IP with Hardware Trojans; HT used to cause eventual change in behavior/outcome of implemented logic locking</a:t>
            </a:r>
          </a:p>
        </p:txBody>
      </p:sp>
      <p:sp>
        <p:nvSpPr>
          <p:cNvPr id="4" name="TextBox 3">
            <a:extLst>
              <a:ext uri="{FF2B5EF4-FFF2-40B4-BE49-F238E27FC236}">
                <a16:creationId xmlns:a16="http://schemas.microsoft.com/office/drawing/2014/main" id="{6E877B0E-FF29-D5EF-81ED-7F1EFA4CD88B}"/>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475832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8C3-44CE-D3FA-DF5D-3CC1AEB18B37}"/>
              </a:ext>
            </a:extLst>
          </p:cNvPr>
          <p:cNvSpPr>
            <a:spLocks noGrp="1"/>
          </p:cNvSpPr>
          <p:nvPr>
            <p:ph type="title"/>
          </p:nvPr>
        </p:nvSpPr>
        <p:spPr/>
        <p:txBody>
          <a:bodyPr/>
          <a:lstStyle/>
          <a:p>
            <a:r>
              <a:rPr lang="en-US"/>
              <a:t>Mailing List Items</a:t>
            </a:r>
          </a:p>
        </p:txBody>
      </p:sp>
      <p:sp>
        <p:nvSpPr>
          <p:cNvPr id="3" name="Content Placeholder 2">
            <a:extLst>
              <a:ext uri="{FF2B5EF4-FFF2-40B4-BE49-F238E27FC236}">
                <a16:creationId xmlns:a16="http://schemas.microsoft.com/office/drawing/2014/main" id="{D1A6470C-428A-C62D-D26E-CCF837BFE5E2}"/>
              </a:ext>
            </a:extLst>
          </p:cNvPr>
          <p:cNvSpPr>
            <a:spLocks noGrp="1"/>
          </p:cNvSpPr>
          <p:nvPr>
            <p:ph idx="1"/>
          </p:nvPr>
        </p:nvSpPr>
        <p:spPr/>
        <p:txBody>
          <a:bodyPr vert="horz" lIns="91440" tIns="45720" rIns="91440" bIns="45720" rtlCol="0" anchor="t">
            <a:normAutofit/>
          </a:bodyPr>
          <a:lstStyle/>
          <a:p>
            <a:pPr marL="0" indent="-85725">
              <a:buNone/>
            </a:pPr>
            <a:r>
              <a:rPr lang="en-US" b="1">
                <a:latin typeface="Tahoma"/>
                <a:ea typeface="Tahoma"/>
                <a:cs typeface="Tahoma"/>
              </a:rPr>
              <a:t>Mailing List: </a:t>
            </a:r>
            <a:r>
              <a:rPr lang="en-US" b="0" i="1">
                <a:latin typeface="Tahoma"/>
                <a:ea typeface="Verdana"/>
                <a:cs typeface="Tahoma"/>
                <a:hlinkClick r:id="rId2"/>
              </a:rPr>
              <a:t>hw-cwe-special-interest-group-sig-list@mitre.org</a:t>
            </a:r>
            <a:endParaRPr lang="en-US" b="0" i="1">
              <a:latin typeface="Tahoma"/>
              <a:ea typeface="Verdana"/>
              <a:cs typeface="Tahoma"/>
            </a:endParaRPr>
          </a:p>
          <a:p>
            <a:r>
              <a:rPr lang="en-US" b="0" i="1">
                <a:latin typeface="Tahoma"/>
                <a:ea typeface="Verdana"/>
              </a:rPr>
              <a:t>NOTE: All mailing list items are archived publicly at:</a:t>
            </a:r>
          </a:p>
          <a:p>
            <a:pPr lvl="2"/>
            <a:r>
              <a:rPr lang="en-US" b="0" i="1">
                <a:latin typeface="Tahoma"/>
                <a:ea typeface="Verdana"/>
                <a:hlinkClick r:id="rId3"/>
              </a:rPr>
              <a:t>https://www.mail-archive.com/hw-cwe-special-interest-group-sig-list@mitre.org/</a:t>
            </a:r>
            <a:endParaRPr lang="en-US" b="0" i="1">
              <a:latin typeface="Tahoma"/>
              <a:ea typeface="Verdana"/>
            </a:endParaRPr>
          </a:p>
          <a:p>
            <a:pPr marL="685800" lvl="2" indent="0">
              <a:buNone/>
            </a:pPr>
            <a:endParaRPr lang="en-US" b="0" i="1">
              <a:latin typeface="Tahoma"/>
            </a:endParaRPr>
          </a:p>
          <a:p>
            <a:endParaRPr lang="en-US" b="0" i="1">
              <a:latin typeface="Tahoma"/>
            </a:endParaRPr>
          </a:p>
          <a:p>
            <a:endParaRPr lang="en-US">
              <a:latin typeface="Tahoma"/>
            </a:endParaRPr>
          </a:p>
        </p:txBody>
      </p:sp>
      <p:sp>
        <p:nvSpPr>
          <p:cNvPr id="4" name="Slide Number Placeholder 3">
            <a:extLst>
              <a:ext uri="{FF2B5EF4-FFF2-40B4-BE49-F238E27FC236}">
                <a16:creationId xmlns:a16="http://schemas.microsoft.com/office/drawing/2014/main" id="{8E937E60-F1E8-7A41-FFFF-C1A2A116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p>
        </p:txBody>
      </p:sp>
    </p:spTree>
    <p:extLst>
      <p:ext uri="{BB962C8B-B14F-4D97-AF65-F5344CB8AC3E}">
        <p14:creationId xmlns:p14="http://schemas.microsoft.com/office/powerpoint/2010/main" val="3452536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6036-B27B-49DD-8F20-33FF6A6465B2}"/>
              </a:ext>
            </a:extLst>
          </p:cNvPr>
          <p:cNvSpPr>
            <a:spLocks noGrp="1"/>
          </p:cNvSpPr>
          <p:nvPr>
            <p:ph type="title"/>
          </p:nvPr>
        </p:nvSpPr>
        <p:spPr/>
        <p:txBody>
          <a:bodyPr/>
          <a:lstStyle/>
          <a:p>
            <a:r>
              <a:rPr lang="en-US"/>
              <a:t>Hardware Trojans</a:t>
            </a:r>
          </a:p>
        </p:txBody>
      </p:sp>
      <p:sp>
        <p:nvSpPr>
          <p:cNvPr id="3" name="Content Placeholder 2">
            <a:extLst>
              <a:ext uri="{FF2B5EF4-FFF2-40B4-BE49-F238E27FC236}">
                <a16:creationId xmlns:a16="http://schemas.microsoft.com/office/drawing/2014/main" id="{FB599D99-C0B9-495E-80BE-11465388ACE9}"/>
              </a:ext>
            </a:extLst>
          </p:cNvPr>
          <p:cNvSpPr>
            <a:spLocks noGrp="1"/>
          </p:cNvSpPr>
          <p:nvPr>
            <p:ph idx="1"/>
          </p:nvPr>
        </p:nvSpPr>
        <p:spPr/>
        <p:txBody>
          <a:bodyPr>
            <a:noAutofit/>
          </a:bodyPr>
          <a:lstStyle/>
          <a:p>
            <a:r>
              <a:rPr lang="en-US" sz="1275" b="1"/>
              <a:t>Motivation for the Proposal:  </a:t>
            </a:r>
            <a:r>
              <a:rPr lang="en-US" sz="1275"/>
              <a:t>Range of insertions from netlist stage to fabrication &amp; a variety of implementation / focuses</a:t>
            </a:r>
          </a:p>
          <a:p>
            <a:pPr lvl="1"/>
            <a:r>
              <a:rPr lang="en-US" sz="1275"/>
              <a:t>Argument is that “Hardware Trojans” is not itself a weakness </a:t>
            </a:r>
            <a:r>
              <a:rPr lang="en-US" sz="1275" i="1"/>
              <a:t>but</a:t>
            </a:r>
            <a:r>
              <a:rPr lang="en-US" sz="1275"/>
              <a:t> rather a common characteristic that describes the result of exploiting or inserting weaknesses into a design</a:t>
            </a:r>
          </a:p>
          <a:p>
            <a:r>
              <a:rPr lang="en-US" sz="1275" b="1"/>
              <a:t>Gaps Observed:  </a:t>
            </a:r>
            <a:r>
              <a:rPr lang="en-US" sz="1275"/>
              <a:t>Lack of awareness / connection between existing Hardware Trojan resources (e.g. Trust-Hub) &amp; the CWE</a:t>
            </a:r>
          </a:p>
          <a:p>
            <a:pPr lvl="1"/>
            <a:r>
              <a:rPr lang="en-US" sz="1275"/>
              <a:t>Desire to represent the weaknesses that allow for the insertion, use, detection, activation of Hardware Trojans</a:t>
            </a:r>
          </a:p>
          <a:p>
            <a:r>
              <a:rPr lang="en-US" sz="1275" b="1"/>
              <a:t>How the proposal addresses gaps:  </a:t>
            </a:r>
            <a:r>
              <a:rPr lang="en-US" sz="1275"/>
              <a:t>Presents a clear category of concern that</a:t>
            </a:r>
          </a:p>
          <a:p>
            <a:pPr lvl="1"/>
            <a:r>
              <a:rPr lang="en-US" sz="1275"/>
              <a:t>Outlines the broad space of injection, introduction, &amp; insertion</a:t>
            </a:r>
          </a:p>
          <a:p>
            <a:pPr lvl="2"/>
            <a:r>
              <a:rPr lang="en-US" sz="1275"/>
              <a:t>More weaknesses of protections, mitigations, &amp; documentation</a:t>
            </a:r>
          </a:p>
          <a:p>
            <a:pPr lvl="1"/>
            <a:r>
              <a:rPr lang="en-US" sz="1275"/>
              <a:t>Provide detection &amp; mitigative information</a:t>
            </a:r>
          </a:p>
          <a:p>
            <a:pPr lvl="2"/>
            <a:r>
              <a:rPr lang="en-US" sz="1275"/>
              <a:t>Give the detection &amp; mitigation techniques for searching, locating, &amp; neutralizing Hardware Trojans</a:t>
            </a:r>
          </a:p>
          <a:p>
            <a:r>
              <a:rPr lang="en-US" sz="1275" b="1"/>
              <a:t>How change fit within current CWE structures:  </a:t>
            </a:r>
          </a:p>
          <a:p>
            <a:pPr lvl="1"/>
            <a:r>
              <a:rPr lang="en-US" sz="1275"/>
              <a:t>Concepts could fit under “Manufacturing and Life Cycles Management Concerns” (1195) or “General Circuit and Logic Design Concern” (1199); but Hardware Trojans are not specifically the weakness</a:t>
            </a:r>
          </a:p>
          <a:p>
            <a:endParaRPr lang="en-US" sz="1275"/>
          </a:p>
        </p:txBody>
      </p:sp>
      <p:sp>
        <p:nvSpPr>
          <p:cNvPr id="4" name="TextBox 3">
            <a:extLst>
              <a:ext uri="{FF2B5EF4-FFF2-40B4-BE49-F238E27FC236}">
                <a16:creationId xmlns:a16="http://schemas.microsoft.com/office/drawing/2014/main" id="{D50EADFD-1D86-C149-1981-369727F84C9E}"/>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3105508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6036-B27B-49DD-8F20-33FF6A6465B2}"/>
              </a:ext>
            </a:extLst>
          </p:cNvPr>
          <p:cNvSpPr>
            <a:spLocks noGrp="1"/>
          </p:cNvSpPr>
          <p:nvPr>
            <p:ph type="title"/>
          </p:nvPr>
        </p:nvSpPr>
        <p:spPr/>
        <p:txBody>
          <a:bodyPr/>
          <a:lstStyle/>
          <a:p>
            <a:r>
              <a:rPr lang="en-US" sz="2400"/>
              <a:t>Environmental System Issue</a:t>
            </a:r>
            <a:endParaRPr lang="en-US"/>
          </a:p>
        </p:txBody>
      </p:sp>
      <p:sp>
        <p:nvSpPr>
          <p:cNvPr id="3" name="Content Placeholder 2">
            <a:extLst>
              <a:ext uri="{FF2B5EF4-FFF2-40B4-BE49-F238E27FC236}">
                <a16:creationId xmlns:a16="http://schemas.microsoft.com/office/drawing/2014/main" id="{FB599D99-C0B9-495E-80BE-11465388ACE9}"/>
              </a:ext>
            </a:extLst>
          </p:cNvPr>
          <p:cNvSpPr>
            <a:spLocks noGrp="1"/>
          </p:cNvSpPr>
          <p:nvPr>
            <p:ph idx="1"/>
          </p:nvPr>
        </p:nvSpPr>
        <p:spPr/>
        <p:txBody>
          <a:bodyPr>
            <a:noAutofit/>
          </a:bodyPr>
          <a:lstStyle/>
          <a:p>
            <a:r>
              <a:rPr lang="en-US" sz="1350" b="1"/>
              <a:t>Motivation for the Proposal:  </a:t>
            </a:r>
            <a:r>
              <a:rPr lang="en-US" sz="1350"/>
              <a:t>As the variety of environments that IC/embedded systems/SoC/devices operate within expand, there is a desire to harden these elements against external influence</a:t>
            </a:r>
          </a:p>
          <a:p>
            <a:pPr lvl="1"/>
            <a:r>
              <a:rPr lang="en-US" sz="1350"/>
              <a:t>Whether intentional or not the external influence could affect operation (malicious or not)</a:t>
            </a:r>
          </a:p>
          <a:p>
            <a:r>
              <a:rPr lang="en-US" sz="1350" b="1"/>
              <a:t>Gaps Observed:  </a:t>
            </a:r>
            <a:r>
              <a:rPr lang="en-US" sz="1350"/>
              <a:t>Initially in PUF research, lack of consideration for security-based concerns.</a:t>
            </a:r>
          </a:p>
          <a:p>
            <a:pPr lvl="1"/>
            <a:r>
              <a:rPr lang="en-US" sz="1350"/>
              <a:t>PUF proposed as UUID, Challenge/Response, or as a seed for RNG</a:t>
            </a:r>
          </a:p>
          <a:p>
            <a:pPr lvl="1"/>
            <a:r>
              <a:rPr lang="en-US" sz="1350"/>
              <a:t>A keystone of PUF is the unique environment if each PCB/environment being operated in</a:t>
            </a:r>
          </a:p>
          <a:p>
            <a:pPr lvl="1"/>
            <a:r>
              <a:rPr lang="en-US" sz="1350"/>
              <a:t>Similar concerns with electro-magnetic properties of transistors in chips/memory circuits</a:t>
            </a:r>
          </a:p>
          <a:p>
            <a:pPr lvl="2"/>
            <a:r>
              <a:rPr lang="en-US" sz="1350"/>
              <a:t>Can affect </a:t>
            </a:r>
            <a:r>
              <a:rPr lang="en-US" sz="1350" i="1"/>
              <a:t>assumptions</a:t>
            </a:r>
            <a:r>
              <a:rPr lang="en-US" sz="1350"/>
              <a:t> made on operation of electrical devices</a:t>
            </a:r>
          </a:p>
          <a:p>
            <a:r>
              <a:rPr lang="en-US" sz="1350" b="1"/>
              <a:t>How the proposal addresses gaps:</a:t>
            </a:r>
          </a:p>
          <a:p>
            <a:pPr lvl="1"/>
            <a:r>
              <a:rPr lang="en-US" sz="1350"/>
              <a:t>Improves / Provides attention to the scope of initial concerns &amp; considerations that can lead to exploitable weaknesses to electronic &amp; mechanical devices</a:t>
            </a:r>
          </a:p>
          <a:p>
            <a:r>
              <a:rPr lang="en-US" sz="1350" b="1"/>
              <a:t>How change fit within current CWE structures:  </a:t>
            </a:r>
          </a:p>
          <a:p>
            <a:pPr lvl="1"/>
            <a:r>
              <a:rPr lang="en-US" sz="1350"/>
              <a:t>Not as widely covering space as “Cross-Cutting Problems” (1208) &amp; uniquely enough to not fit under any of the other Hardware Design View (1194)</a:t>
            </a:r>
          </a:p>
          <a:p>
            <a:endParaRPr lang="en-US" sz="1350"/>
          </a:p>
        </p:txBody>
      </p:sp>
      <p:sp>
        <p:nvSpPr>
          <p:cNvPr id="4" name="TextBox 3">
            <a:extLst>
              <a:ext uri="{FF2B5EF4-FFF2-40B4-BE49-F238E27FC236}">
                <a16:creationId xmlns:a16="http://schemas.microsoft.com/office/drawing/2014/main" id="{6F89A4C0-4CF3-EE8D-15B3-52CDB4ED2AB9}"/>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2152372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Scope Exclusion Discussions</a:t>
            </a:r>
            <a:br>
              <a:rPr lang="en-US"/>
            </a:br>
            <a:br>
              <a:rPr lang="en-US" sz="3200">
                <a:ea typeface="Verdana"/>
              </a:rPr>
            </a:br>
            <a:r>
              <a:rPr lang="en-US" sz="3200">
                <a:ea typeface="Verdana"/>
              </a:rPr>
              <a:t>Steve Christey Coley - BACKUP</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p>
        </p:txBody>
      </p:sp>
    </p:spTree>
    <p:extLst>
      <p:ext uri="{BB962C8B-B14F-4D97-AF65-F5344CB8AC3E}">
        <p14:creationId xmlns:p14="http://schemas.microsoft.com/office/powerpoint/2010/main" val="1306404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757C-9C98-9431-94E0-13D227F811F9}"/>
              </a:ext>
            </a:extLst>
          </p:cNvPr>
          <p:cNvSpPr>
            <a:spLocks noGrp="1"/>
          </p:cNvSpPr>
          <p:nvPr>
            <p:ph type="title"/>
          </p:nvPr>
        </p:nvSpPr>
        <p:spPr/>
        <p:txBody>
          <a:bodyPr/>
          <a:lstStyle/>
          <a:p>
            <a:r>
              <a:rPr lang="en-US"/>
              <a:t>SCOPE.NOMITS: No Actionable Mitigations</a:t>
            </a:r>
          </a:p>
        </p:txBody>
      </p:sp>
      <p:sp>
        <p:nvSpPr>
          <p:cNvPr id="3" name="Content Placeholder 2">
            <a:extLst>
              <a:ext uri="{FF2B5EF4-FFF2-40B4-BE49-F238E27FC236}">
                <a16:creationId xmlns:a16="http://schemas.microsoft.com/office/drawing/2014/main" id="{635127CB-37E3-1A9C-3BB9-C23C7ADD46AF}"/>
              </a:ext>
            </a:extLst>
          </p:cNvPr>
          <p:cNvSpPr>
            <a:spLocks noGrp="1"/>
          </p:cNvSpPr>
          <p:nvPr>
            <p:ph idx="1"/>
          </p:nvPr>
        </p:nvSpPr>
        <p:spPr/>
        <p:txBody>
          <a:bodyPr/>
          <a:lstStyle/>
          <a:p>
            <a:r>
              <a:rPr lang="en-US" sz="1600"/>
              <a:t>There is no actionable mitigation available to the developer to prevent or reduce the weakness.</a:t>
            </a:r>
          </a:p>
          <a:p>
            <a:pPr lvl="1"/>
            <a:r>
              <a:rPr lang="en-US" sz="1600"/>
              <a:t>Original rationale:</a:t>
            </a:r>
          </a:p>
          <a:p>
            <a:pPr lvl="2"/>
            <a:r>
              <a:rPr lang="en-US" sz="1600"/>
              <a:t>CWE has focused on weaknesses that appear in deployed, real-world products</a:t>
            </a:r>
          </a:p>
          <a:p>
            <a:pPr lvl="2"/>
            <a:r>
              <a:rPr lang="en-US" sz="1600"/>
              <a:t>There may be many different issues with “no mitigation” for which every product could have a CWE reported</a:t>
            </a:r>
          </a:p>
          <a:p>
            <a:pPr lvl="2"/>
            <a:r>
              <a:rPr lang="en-US" sz="1600"/>
              <a:t>Limited usability for people fixing problems now</a:t>
            </a:r>
          </a:p>
          <a:p>
            <a:pPr lvl="2"/>
            <a:r>
              <a:rPr lang="en-US" sz="1600"/>
              <a:t>Affected: CWE-1278 (RE by IC imaging): “does not seem to be a vulnerability as much as a physical reality” (retired MITRE colleague Kerry Crouse)</a:t>
            </a:r>
          </a:p>
          <a:p>
            <a:pPr lvl="1"/>
            <a:r>
              <a:rPr lang="en-US" sz="1600"/>
              <a:t>SIG comments:</a:t>
            </a:r>
          </a:p>
          <a:p>
            <a:pPr lvl="2"/>
            <a:r>
              <a:rPr lang="en-US" sz="1600"/>
              <a:t>This can be useful for future planning, or for security research</a:t>
            </a:r>
          </a:p>
          <a:p>
            <a:pPr lvl="2"/>
            <a:r>
              <a:rPr lang="en-US" sz="1600"/>
              <a:t>“There’s always a mitigation” such as not having the capability at all</a:t>
            </a:r>
          </a:p>
          <a:p>
            <a:pPr lvl="2"/>
            <a:r>
              <a:rPr lang="en-US" sz="1600"/>
              <a:t>Proposal: “actionable </a:t>
            </a:r>
            <a:r>
              <a:rPr lang="en-US" sz="1600" u="sng"/>
              <a:t>and effective</a:t>
            </a:r>
            <a:r>
              <a:rPr lang="en-US" sz="1600"/>
              <a:t>”</a:t>
            </a:r>
          </a:p>
          <a:p>
            <a:endParaRPr lang="en-US" sz="1600"/>
          </a:p>
        </p:txBody>
      </p:sp>
      <p:sp>
        <p:nvSpPr>
          <p:cNvPr id="4" name="Slide Number Placeholder 3">
            <a:extLst>
              <a:ext uri="{FF2B5EF4-FFF2-40B4-BE49-F238E27FC236}">
                <a16:creationId xmlns:a16="http://schemas.microsoft.com/office/drawing/2014/main" id="{68220450-1F74-66D9-2ABC-5713B796327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54422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E609-E9E3-AFD1-3ACE-CE6A6E472989}"/>
              </a:ext>
            </a:extLst>
          </p:cNvPr>
          <p:cNvSpPr>
            <a:spLocks noGrp="1"/>
          </p:cNvSpPr>
          <p:nvPr>
            <p:ph type="title"/>
          </p:nvPr>
        </p:nvSpPr>
        <p:spPr/>
        <p:txBody>
          <a:bodyPr/>
          <a:lstStyle/>
          <a:p>
            <a:r>
              <a:rPr lang="en-US"/>
              <a:t>SCOPE.CUSTREL: Not Relevant to Customer’s Threat Model</a:t>
            </a:r>
          </a:p>
        </p:txBody>
      </p:sp>
      <p:sp>
        <p:nvSpPr>
          <p:cNvPr id="3" name="Content Placeholder 2">
            <a:extLst>
              <a:ext uri="{FF2B5EF4-FFF2-40B4-BE49-F238E27FC236}">
                <a16:creationId xmlns:a16="http://schemas.microsoft.com/office/drawing/2014/main" id="{8AD541CB-C595-EFDA-25AA-5EDC9CC9673E}"/>
              </a:ext>
            </a:extLst>
          </p:cNvPr>
          <p:cNvSpPr>
            <a:spLocks noGrp="1"/>
          </p:cNvSpPr>
          <p:nvPr>
            <p:ph idx="1"/>
          </p:nvPr>
        </p:nvSpPr>
        <p:spPr/>
        <p:txBody>
          <a:bodyPr/>
          <a:lstStyle/>
          <a:p>
            <a:r>
              <a:rPr lang="en-US" sz="1600"/>
              <a:t>The issue is not relevant to the threat model / security concerns of product’s owner/operator (i.e., the customer).</a:t>
            </a:r>
          </a:p>
          <a:p>
            <a:pPr lvl="1"/>
            <a:r>
              <a:rPr lang="en-US" sz="1600"/>
              <a:t>Original Rationale:</a:t>
            </a:r>
          </a:p>
          <a:p>
            <a:pPr lvl="2"/>
            <a:r>
              <a:rPr lang="en-US" sz="1600"/>
              <a:t>CWE focus has been on the risk perspective of the customer themselves</a:t>
            </a:r>
          </a:p>
          <a:p>
            <a:pPr lvl="2"/>
            <a:r>
              <a:rPr lang="en-US" sz="1600"/>
              <a:t>Intellectual property is probably very hairy from a classification perspective</a:t>
            </a:r>
          </a:p>
          <a:p>
            <a:pPr lvl="1"/>
            <a:r>
              <a:rPr lang="en-US" sz="1600"/>
              <a:t>SIG comments</a:t>
            </a:r>
          </a:p>
          <a:p>
            <a:pPr lvl="2"/>
            <a:r>
              <a:rPr lang="en-US" sz="1600"/>
              <a:t>Request for clarification on what this is referring to. What is the goal?</a:t>
            </a:r>
          </a:p>
          <a:p>
            <a:pPr lvl="2"/>
            <a:r>
              <a:rPr lang="en-US" sz="1600"/>
              <a:t>More stakeholders than customers should benefit from CWE</a:t>
            </a:r>
          </a:p>
          <a:p>
            <a:pPr lvl="1"/>
            <a:r>
              <a:rPr lang="en-US" sz="1600"/>
              <a:t>Affected: CWE-1278 (RE by IC imaging): the knowledge of how a product works is not important to a customer.</a:t>
            </a:r>
          </a:p>
          <a:p>
            <a:pPr lvl="2"/>
            <a:r>
              <a:rPr lang="en-US" sz="1600"/>
              <a:t>Also a violation of SCOPE.CONFLICT: implying that one must obfuscate how the product works encourages adopting “security through obscurity” (CWE-656).</a:t>
            </a:r>
          </a:p>
          <a:p>
            <a:pPr lvl="2"/>
            <a:r>
              <a:rPr lang="en-US" sz="1600"/>
              <a:t>In general: all open source software shouldn’t be flagged with an anti-RE weakness</a:t>
            </a:r>
          </a:p>
          <a:p>
            <a:pPr lvl="2"/>
            <a:endParaRPr lang="en-US" sz="1600"/>
          </a:p>
          <a:p>
            <a:pPr lvl="1"/>
            <a:endParaRPr lang="en-US" sz="1600"/>
          </a:p>
          <a:p>
            <a:endParaRPr lang="en-US" sz="1600"/>
          </a:p>
        </p:txBody>
      </p:sp>
      <p:sp>
        <p:nvSpPr>
          <p:cNvPr id="4" name="Slide Number Placeholder 3">
            <a:extLst>
              <a:ext uri="{FF2B5EF4-FFF2-40B4-BE49-F238E27FC236}">
                <a16:creationId xmlns:a16="http://schemas.microsoft.com/office/drawing/2014/main" id="{B85D6A43-6E34-F670-1E75-576F741873C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839531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699C-5FC6-5B9F-08C0-E5098FD5DB71}"/>
              </a:ext>
            </a:extLst>
          </p:cNvPr>
          <p:cNvSpPr>
            <a:spLocks noGrp="1"/>
          </p:cNvSpPr>
          <p:nvPr>
            <p:ph type="title"/>
          </p:nvPr>
        </p:nvSpPr>
        <p:spPr/>
        <p:txBody>
          <a:bodyPr/>
          <a:lstStyle/>
          <a:p>
            <a:r>
              <a:rPr lang="en-US"/>
              <a:t>Other HW SIG Comments</a:t>
            </a:r>
          </a:p>
        </p:txBody>
      </p:sp>
      <p:sp>
        <p:nvSpPr>
          <p:cNvPr id="3" name="Content Placeholder 2">
            <a:extLst>
              <a:ext uri="{FF2B5EF4-FFF2-40B4-BE49-F238E27FC236}">
                <a16:creationId xmlns:a16="http://schemas.microsoft.com/office/drawing/2014/main" id="{F331664C-580D-EBC0-6F7C-98FA9F38B81C}"/>
              </a:ext>
            </a:extLst>
          </p:cNvPr>
          <p:cNvSpPr>
            <a:spLocks noGrp="1"/>
          </p:cNvSpPr>
          <p:nvPr>
            <p:ph idx="1"/>
          </p:nvPr>
        </p:nvSpPr>
        <p:spPr/>
        <p:txBody>
          <a:bodyPr/>
          <a:lstStyle/>
          <a:p>
            <a:r>
              <a:rPr lang="en-US"/>
              <a:t>Clarification on SCOPE.SITUATIONS/EX4: “Conditions or situations in which weaknesses are more likely to appear” can be broad. How to handle cold boot attacks, </a:t>
            </a:r>
            <a:r>
              <a:rPr lang="en-US" err="1"/>
              <a:t>rowhammer</a:t>
            </a:r>
            <a:r>
              <a:rPr lang="en-US"/>
              <a:t>, gamma ray bitflips?”</a:t>
            </a:r>
          </a:p>
          <a:p>
            <a:pPr lvl="1"/>
            <a:r>
              <a:rPr lang="en-US"/>
              <a:t>CWE-1338, CWE-1351</a:t>
            </a:r>
          </a:p>
          <a:p>
            <a:pPr lvl="1"/>
            <a:r>
              <a:rPr lang="en-US"/>
              <a:t>These were not intended to be excluded per se. Will give examples.</a:t>
            </a:r>
          </a:p>
          <a:p>
            <a:r>
              <a:rPr lang="en-US"/>
              <a:t>New exclusion: incorrect use of a product by its customer</a:t>
            </a:r>
          </a:p>
          <a:p>
            <a:pPr lvl="1"/>
            <a:r>
              <a:rPr lang="en-US"/>
              <a:t>“We also need to exclude the cases where a user is not correctly using the product. (say: user shares the password). In such scenarios, no security can practically work.”</a:t>
            </a:r>
          </a:p>
          <a:p>
            <a:pPr lvl="1"/>
            <a:r>
              <a:rPr lang="en-US"/>
              <a:t>We do have CWE-655: Insufficient Psychological Acceptability – “protection mechanism that is too difficult or inconvenient to use, encouraging non-malicious users to disable or bypass the mechanism”</a:t>
            </a:r>
          </a:p>
          <a:p>
            <a:endParaRPr lang="en-US"/>
          </a:p>
        </p:txBody>
      </p:sp>
      <p:sp>
        <p:nvSpPr>
          <p:cNvPr id="4" name="Slide Number Placeholder 3">
            <a:extLst>
              <a:ext uri="{FF2B5EF4-FFF2-40B4-BE49-F238E27FC236}">
                <a16:creationId xmlns:a16="http://schemas.microsoft.com/office/drawing/2014/main" id="{D45EBB98-03C0-548E-926C-62FF824AC2E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767010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4DE-5371-9016-B307-53A84AF44EF1}"/>
              </a:ext>
            </a:extLst>
          </p:cNvPr>
          <p:cNvSpPr>
            <a:spLocks noGrp="1"/>
          </p:cNvSpPr>
          <p:nvPr>
            <p:ph type="title"/>
          </p:nvPr>
        </p:nvSpPr>
        <p:spPr/>
        <p:txBody>
          <a:bodyPr/>
          <a:lstStyle/>
          <a:p>
            <a:r>
              <a:rPr lang="en-US"/>
              <a:t>New Exclusions - SCOPE.CONFLICT / SCOPE.NOSEC</a:t>
            </a:r>
          </a:p>
        </p:txBody>
      </p:sp>
      <p:sp>
        <p:nvSpPr>
          <p:cNvPr id="3" name="Content Placeholder 2">
            <a:extLst>
              <a:ext uri="{FF2B5EF4-FFF2-40B4-BE49-F238E27FC236}">
                <a16:creationId xmlns:a16="http://schemas.microsoft.com/office/drawing/2014/main" id="{1AE8F8F4-CA77-C16D-143E-A945E7EAF39E}"/>
              </a:ext>
            </a:extLst>
          </p:cNvPr>
          <p:cNvSpPr>
            <a:spLocks noGrp="1"/>
          </p:cNvSpPr>
          <p:nvPr>
            <p:ph idx="1"/>
          </p:nvPr>
        </p:nvSpPr>
        <p:spPr/>
        <p:txBody>
          <a:bodyPr/>
          <a:lstStyle/>
          <a:p>
            <a:r>
              <a:rPr lang="en-US"/>
              <a:t>SCOPE.CONFLICT: The issue directly conflicts with other CWE entries, e.g., “X is bad” in one CWE, and “Y is bad so do X instead” in another CWE</a:t>
            </a:r>
          </a:p>
          <a:p>
            <a:pPr lvl="1"/>
            <a:r>
              <a:rPr lang="en-US"/>
              <a:t>Challenge: might be difficult for issues that involve tradeoffs, different threat models, or are more a matter of “opinion” as to which is appropriate</a:t>
            </a:r>
          </a:p>
          <a:p>
            <a:pPr lvl="1"/>
            <a:r>
              <a:rPr lang="en-US"/>
              <a:t>We can all agree (hopefully) that buffer overflows are bad, but what about design choices like microarchitectural improvements for speed?</a:t>
            </a:r>
          </a:p>
          <a:p>
            <a:r>
              <a:rPr lang="en-US"/>
              <a:t>SCOPE.NOSEC: The issue is not solely related to safety or reliability, i.e., it must be somehow related to security.</a:t>
            </a:r>
          </a:p>
          <a:p>
            <a:pPr lvl="1"/>
            <a:r>
              <a:rPr lang="en-US"/>
              <a:t>From the About CWE page: "a community-developed list of common software and hardware weakness types </a:t>
            </a:r>
            <a:r>
              <a:rPr lang="en-US" u="sng"/>
              <a:t>that have security ramifications</a:t>
            </a:r>
            <a:r>
              <a:rPr lang="en-US"/>
              <a:t>”</a:t>
            </a:r>
          </a:p>
          <a:p>
            <a:pPr lvl="1"/>
            <a:r>
              <a:rPr lang="en-US"/>
              <a:t>Weakness definitions (proposed and otherwise) imply security</a:t>
            </a:r>
          </a:p>
          <a:p>
            <a:pPr lvl="1"/>
            <a:r>
              <a:rPr lang="en-US"/>
              <a:t>How to bound CWE so it’s not a general classification of all mistakes?</a:t>
            </a:r>
          </a:p>
          <a:p>
            <a:pPr lvl="1"/>
            <a:endParaRPr lang="en-US"/>
          </a:p>
        </p:txBody>
      </p:sp>
      <p:sp>
        <p:nvSpPr>
          <p:cNvPr id="4" name="Slide Number Placeholder 3">
            <a:extLst>
              <a:ext uri="{FF2B5EF4-FFF2-40B4-BE49-F238E27FC236}">
                <a16:creationId xmlns:a16="http://schemas.microsoft.com/office/drawing/2014/main" id="{B510DAEB-DF78-C239-7B1C-3C16E1C627E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42780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2595665"/>
          </a:xfrm>
        </p:spPr>
        <p:txBody>
          <a:bodyPr/>
          <a:lstStyle/>
          <a:p>
            <a:r>
              <a:rPr lang="en-US">
                <a:latin typeface="Tahoma"/>
                <a:ea typeface="Tahoma"/>
                <a:cs typeface="Tahoma"/>
              </a:rPr>
              <a:t>Advancing HW SIG Engagement</a:t>
            </a:r>
            <a:br>
              <a:rPr lang="en-US">
                <a:latin typeface="Tahoma"/>
                <a:ea typeface="Tahoma"/>
                <a:cs typeface="Tahoma"/>
              </a:rPr>
            </a:br>
            <a:br>
              <a:rPr lang="en-US">
                <a:latin typeface="Tahoma"/>
                <a:ea typeface="Tahoma"/>
                <a:cs typeface="Tahoma"/>
              </a:rPr>
            </a:br>
            <a:r>
              <a:rPr lang="en-US">
                <a:solidFill>
                  <a:schemeClr val="bg1">
                    <a:lumMod val="50000"/>
                  </a:schemeClr>
                </a:solidFill>
                <a:latin typeface="Tahoma"/>
                <a:ea typeface="Tahoma"/>
                <a:cs typeface="Tahoma"/>
              </a:rPr>
              <a:t>Alec Summers</a:t>
            </a:r>
            <a:endParaRPr lang="en-US">
              <a:solidFill>
                <a:schemeClr val="bg1">
                  <a:lumMod val="50000"/>
                </a:schemeClr>
              </a:solidFill>
            </a:endParaRP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p>
        </p:txBody>
      </p:sp>
    </p:spTree>
    <p:extLst>
      <p:ext uri="{BB962C8B-B14F-4D97-AF65-F5344CB8AC3E}">
        <p14:creationId xmlns:p14="http://schemas.microsoft.com/office/powerpoint/2010/main" val="1029212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D059-7837-CBD1-4AAC-237D9429AD6D}"/>
              </a:ext>
            </a:extLst>
          </p:cNvPr>
          <p:cNvSpPr>
            <a:spLocks noGrp="1"/>
          </p:cNvSpPr>
          <p:nvPr>
            <p:ph type="title"/>
          </p:nvPr>
        </p:nvSpPr>
        <p:spPr/>
        <p:txBody>
          <a:bodyPr/>
          <a:lstStyle/>
          <a:p>
            <a:r>
              <a:rPr lang="en-US">
                <a:latin typeface="Tahoma"/>
                <a:ea typeface="Tahoma"/>
                <a:cs typeface="Tahoma"/>
              </a:rPr>
              <a:t>Background</a:t>
            </a:r>
            <a:endParaRPr lang="en-US"/>
          </a:p>
        </p:txBody>
      </p:sp>
      <p:sp>
        <p:nvSpPr>
          <p:cNvPr id="3" name="Content Placeholder 2">
            <a:extLst>
              <a:ext uri="{FF2B5EF4-FFF2-40B4-BE49-F238E27FC236}">
                <a16:creationId xmlns:a16="http://schemas.microsoft.com/office/drawing/2014/main" id="{E5A82118-E91F-A8F5-4941-E42F644D0A32}"/>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CWE/CAPEC Goals:</a:t>
            </a:r>
          </a:p>
          <a:p>
            <a:pPr marL="514350" lvl="1" indent="-227965"/>
            <a:r>
              <a:rPr lang="en-US">
                <a:latin typeface="Tahoma"/>
                <a:ea typeface="Tahoma"/>
                <a:cs typeface="Tahoma"/>
              </a:rPr>
              <a:t>Increase Program Coverage</a:t>
            </a:r>
          </a:p>
          <a:p>
            <a:pPr marL="514350" lvl="1" indent="-227965"/>
            <a:r>
              <a:rPr lang="en-US">
                <a:latin typeface="Tahoma"/>
                <a:ea typeface="Tahoma"/>
                <a:cs typeface="Tahoma"/>
              </a:rPr>
              <a:t>Increase Program Adoption</a:t>
            </a:r>
            <a:br>
              <a:rPr lang="en-US" b="1">
                <a:latin typeface="Tahoma"/>
                <a:ea typeface="Tahoma"/>
                <a:cs typeface="Tahoma"/>
              </a:rPr>
            </a:br>
            <a:endParaRPr lang="en-US" b="1">
              <a:latin typeface="Tahoma"/>
              <a:ea typeface="Tahoma"/>
              <a:cs typeface="Tahoma"/>
            </a:endParaRPr>
          </a:p>
          <a:p>
            <a:pPr marL="231140" indent="-231140"/>
            <a:r>
              <a:rPr lang="en-US">
                <a:latin typeface="Tahoma"/>
                <a:ea typeface="Tahoma"/>
                <a:cs typeface="Tahoma"/>
              </a:rPr>
              <a:t>Desired Outcome:</a:t>
            </a:r>
            <a:endParaRPr lang="en-US" b="0">
              <a:latin typeface="Tahoma"/>
              <a:ea typeface="Tahoma"/>
              <a:cs typeface="Tahoma"/>
            </a:endParaRPr>
          </a:p>
          <a:p>
            <a:pPr marL="514350" lvl="1" indent="-227965"/>
            <a:r>
              <a:rPr lang="en-US">
                <a:latin typeface="Tahoma"/>
                <a:ea typeface="Tahoma"/>
                <a:cs typeface="Tahoma"/>
              </a:rPr>
              <a:t>Products are more secure because weaknesses are eliminated thereby thwarting adversaries</a:t>
            </a:r>
            <a:endParaRPr lang="en-US" b="1">
              <a:latin typeface="Tahoma"/>
              <a:ea typeface="Tahoma"/>
              <a:cs typeface="Tahoma"/>
            </a:endParaRPr>
          </a:p>
          <a:p>
            <a:pPr marL="231140" indent="-231140"/>
            <a:endParaRPr lang="en-US" b="0">
              <a:latin typeface="Tahoma"/>
              <a:ea typeface="Tahoma"/>
              <a:cs typeface="Tahoma"/>
            </a:endParaRPr>
          </a:p>
          <a:p>
            <a:pPr marL="231140" indent="-231140"/>
            <a:r>
              <a:rPr lang="en-US">
                <a:latin typeface="Tahoma"/>
                <a:ea typeface="Tahoma"/>
                <a:cs typeface="Tahoma"/>
              </a:rPr>
              <a:t>HW CWE SIG is one of the CWE program's greatest success stories of collaborative community engagement towards the program's goals.</a:t>
            </a:r>
            <a:endParaRPr lang="en-US"/>
          </a:p>
          <a:p>
            <a:pPr marL="231140" indent="-231140"/>
            <a:endParaRPr lang="en-US"/>
          </a:p>
        </p:txBody>
      </p:sp>
      <p:sp>
        <p:nvSpPr>
          <p:cNvPr id="4" name="Slide Number Placeholder 3">
            <a:extLst>
              <a:ext uri="{FF2B5EF4-FFF2-40B4-BE49-F238E27FC236}">
                <a16:creationId xmlns:a16="http://schemas.microsoft.com/office/drawing/2014/main" id="{48A9D51A-BF7A-3D7F-C9A5-C14F43A02C5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323261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9BCF-FBAF-E7DC-44BD-4154DDE74826}"/>
              </a:ext>
            </a:extLst>
          </p:cNvPr>
          <p:cNvSpPr>
            <a:spLocks noGrp="1"/>
          </p:cNvSpPr>
          <p:nvPr>
            <p:ph type="title"/>
          </p:nvPr>
        </p:nvSpPr>
        <p:spPr/>
        <p:txBody>
          <a:bodyPr/>
          <a:lstStyle/>
          <a:p>
            <a:r>
              <a:rPr lang="en-US">
                <a:latin typeface="Tahoma"/>
                <a:ea typeface="Tahoma"/>
                <a:cs typeface="Tahoma"/>
              </a:rPr>
              <a:t>Accomplishments</a:t>
            </a:r>
            <a:endParaRPr lang="en-US"/>
          </a:p>
        </p:txBody>
      </p:sp>
      <p:sp>
        <p:nvSpPr>
          <p:cNvPr id="3" name="Content Placeholder 2">
            <a:extLst>
              <a:ext uri="{FF2B5EF4-FFF2-40B4-BE49-F238E27FC236}">
                <a16:creationId xmlns:a16="http://schemas.microsoft.com/office/drawing/2014/main" id="{527C9106-DB6A-17DB-3AC6-1B16B78386DD}"/>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Meetings on a monthly basis for almost 2 years!</a:t>
            </a:r>
            <a:endParaRPr lang="en-US"/>
          </a:p>
          <a:p>
            <a:pPr marL="231140" indent="-231140"/>
            <a:r>
              <a:rPr lang="en-US">
                <a:latin typeface="Tahoma"/>
                <a:ea typeface="Tahoma"/>
                <a:cs typeface="Tahoma"/>
              </a:rPr>
              <a:t>0 –&gt; 100 hardware design related weaknesses (and more in dev)</a:t>
            </a:r>
          </a:p>
          <a:p>
            <a:pPr marL="231140" indent="-231140"/>
            <a:r>
              <a:rPr lang="en-US">
                <a:latin typeface="Tahoma"/>
                <a:ea typeface="Tahoma"/>
                <a:cs typeface="Tahoma"/>
              </a:rPr>
              <a:t>The inaugural Top 10 Most Important Hardware Weaknesses List</a:t>
            </a:r>
          </a:p>
          <a:p>
            <a:pPr marL="231140" indent="-231140"/>
            <a:endParaRPr lang="en-US">
              <a:latin typeface="Tahoma"/>
              <a:ea typeface="Tahoma"/>
              <a:cs typeface="Tahoma"/>
            </a:endParaRPr>
          </a:p>
          <a:p>
            <a:pPr marL="231140" indent="-231140"/>
            <a:r>
              <a:rPr lang="en-US">
                <a:latin typeface="Tahoma"/>
                <a:ea typeface="Tahoma"/>
                <a:cs typeface="Tahoma"/>
              </a:rPr>
              <a:t>But more opportunities abound...</a:t>
            </a:r>
          </a:p>
          <a:p>
            <a:pPr marL="231140" indent="-231140"/>
            <a:endParaRPr lang="en-US">
              <a:latin typeface="Tahoma"/>
              <a:ea typeface="Tahoma"/>
              <a:cs typeface="Tahoma"/>
            </a:endParaRPr>
          </a:p>
        </p:txBody>
      </p:sp>
      <p:sp>
        <p:nvSpPr>
          <p:cNvPr id="4" name="Slide Number Placeholder 3">
            <a:extLst>
              <a:ext uri="{FF2B5EF4-FFF2-40B4-BE49-F238E27FC236}">
                <a16:creationId xmlns:a16="http://schemas.microsoft.com/office/drawing/2014/main" id="{BC32DCD6-6D18-30BA-2EC0-96D9F875B998}"/>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4199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2A6F-7EC6-4ED7-965D-9D4F3FC664B4}"/>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DC901B9-6E8B-48EA-8D7F-A4D25C3199EC}"/>
              </a:ext>
            </a:extLst>
          </p:cNvPr>
          <p:cNvSpPr>
            <a:spLocks noGrp="1"/>
          </p:cNvSpPr>
          <p:nvPr>
            <p:ph idx="1"/>
          </p:nvPr>
        </p:nvSpPr>
        <p:spPr/>
        <p:txBody>
          <a:bodyPr vert="horz" lIns="91440" tIns="45720" rIns="91440" bIns="45720" rtlCol="0" anchor="t">
            <a:normAutofit/>
          </a:bodyPr>
          <a:lstStyle/>
          <a:p>
            <a:r>
              <a:rPr lang="en-US">
                <a:latin typeface="Tahoma"/>
                <a:ea typeface="Tahoma"/>
                <a:cs typeface="Tahoma"/>
              </a:rPr>
              <a:t>CAPEC content freeze is September 22, 2022.</a:t>
            </a:r>
          </a:p>
          <a:p>
            <a:r>
              <a:rPr lang="en-US">
                <a:latin typeface="Tahoma"/>
                <a:ea typeface="Tahoma"/>
                <a:cs typeface="Tahoma"/>
              </a:rPr>
              <a:t>CAPEC release is scheduled for September 29, 2022.</a:t>
            </a:r>
          </a:p>
          <a:p>
            <a:endParaRPr lang="en-US">
              <a:latin typeface="Tahoma"/>
              <a:ea typeface="Tahoma"/>
              <a:cs typeface="Tahoma"/>
            </a:endParaRPr>
          </a:p>
          <a:p>
            <a:r>
              <a:rPr lang="en-US">
                <a:latin typeface="Tahoma"/>
                <a:ea typeface="Tahoma"/>
                <a:cs typeface="Tahoma"/>
              </a:rPr>
              <a:t>CWE content freeze for is October 5, 2022.</a:t>
            </a:r>
          </a:p>
          <a:p>
            <a:r>
              <a:rPr lang="en-US">
                <a:latin typeface="Tahoma"/>
                <a:ea typeface="Tahoma"/>
                <a:cs typeface="Tahoma"/>
              </a:rPr>
              <a:t>CWE 4.9 release is scheduled for October 13, 2022.</a:t>
            </a:r>
          </a:p>
          <a:p>
            <a:endParaRPr lang="en-US">
              <a:latin typeface="Tahoma"/>
              <a:ea typeface="Tahoma"/>
              <a:cs typeface="Tahoma"/>
            </a:endParaRPr>
          </a:p>
        </p:txBody>
      </p:sp>
      <p:sp>
        <p:nvSpPr>
          <p:cNvPr id="4" name="Slide Number Placeholder 3">
            <a:extLst>
              <a:ext uri="{FF2B5EF4-FFF2-40B4-BE49-F238E27FC236}">
                <a16:creationId xmlns:a16="http://schemas.microsoft.com/office/drawing/2014/main" id="{1E228EA1-1513-4710-914E-1C26D9D7DEB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p>
        </p:txBody>
      </p:sp>
    </p:spTree>
    <p:extLst>
      <p:ext uri="{BB962C8B-B14F-4D97-AF65-F5344CB8AC3E}">
        <p14:creationId xmlns:p14="http://schemas.microsoft.com/office/powerpoint/2010/main" val="2878771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C4A8-23F4-D544-B278-4C4746BD9647}"/>
              </a:ext>
            </a:extLst>
          </p:cNvPr>
          <p:cNvSpPr>
            <a:spLocks noGrp="1"/>
          </p:cNvSpPr>
          <p:nvPr>
            <p:ph type="title"/>
          </p:nvPr>
        </p:nvSpPr>
        <p:spPr/>
        <p:txBody>
          <a:bodyPr/>
          <a:lstStyle/>
          <a:p>
            <a:r>
              <a:rPr lang="en-US">
                <a:latin typeface="Tahoma"/>
                <a:ea typeface="Tahoma"/>
                <a:cs typeface="Tahoma"/>
              </a:rPr>
              <a:t>HW CWEs with no CAPEC Mappings</a:t>
            </a:r>
            <a:endParaRPr lang="en-US"/>
          </a:p>
        </p:txBody>
      </p:sp>
      <p:sp>
        <p:nvSpPr>
          <p:cNvPr id="3" name="Content Placeholder 2">
            <a:extLst>
              <a:ext uri="{FF2B5EF4-FFF2-40B4-BE49-F238E27FC236}">
                <a16:creationId xmlns:a16="http://schemas.microsoft.com/office/drawing/2014/main" id="{425212BA-CF4D-DB90-30AD-F418F8091553}"/>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Coverage Crosswalk:</a:t>
            </a:r>
            <a:endParaRPr lang="en-US"/>
          </a:p>
          <a:p>
            <a:pPr marL="514350" lvl="1" indent="-227965"/>
            <a:r>
              <a:rPr lang="en-US">
                <a:latin typeface="Tahoma"/>
                <a:ea typeface="Tahoma"/>
                <a:cs typeface="Tahoma"/>
              </a:rPr>
              <a:t>CWE–&gt;CAPEC and CAPEC–&gt;CWE mappings present content dev opportunity</a:t>
            </a:r>
          </a:p>
          <a:p>
            <a:pPr marL="514350" lvl="1" indent="-227965"/>
            <a:r>
              <a:rPr lang="en-US">
                <a:latin typeface="Tahoma"/>
                <a:ea typeface="Tahoma"/>
                <a:cs typeface="Tahoma"/>
              </a:rPr>
              <a:t>Possible new CAPEC Entries:</a:t>
            </a:r>
            <a:endParaRPr lang="en-US" b="0"/>
          </a:p>
          <a:p>
            <a:pPr marL="0" indent="0">
              <a:buNone/>
            </a:pPr>
            <a:endParaRPr lang="en-US" b="0"/>
          </a:p>
          <a:p>
            <a:pPr marL="231140" indent="-231140"/>
            <a:endParaRPr lang="en-US"/>
          </a:p>
          <a:p>
            <a:pPr marL="514350" lvl="1" indent="-227965"/>
            <a:endParaRPr lang="en-US"/>
          </a:p>
          <a:p>
            <a:pPr marL="514350" lvl="1" indent="-227965"/>
            <a:endParaRPr lang="en-US"/>
          </a:p>
        </p:txBody>
      </p:sp>
      <p:sp>
        <p:nvSpPr>
          <p:cNvPr id="4" name="Slide Number Placeholder 3">
            <a:extLst>
              <a:ext uri="{FF2B5EF4-FFF2-40B4-BE49-F238E27FC236}">
                <a16:creationId xmlns:a16="http://schemas.microsoft.com/office/drawing/2014/main" id="{97C99F02-6A1E-2C5A-4747-177769AC94E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50</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20" name="Table 19">
            <a:extLst>
              <a:ext uri="{FF2B5EF4-FFF2-40B4-BE49-F238E27FC236}">
                <a16:creationId xmlns:a16="http://schemas.microsoft.com/office/drawing/2014/main" id="{5D7D2510-14C9-0599-DF55-2D5A0B7C9588}"/>
              </a:ext>
            </a:extLst>
          </p:cNvPr>
          <p:cNvGraphicFramePr>
            <a:graphicFrameLocks noGrp="1"/>
          </p:cNvGraphicFramePr>
          <p:nvPr/>
        </p:nvGraphicFramePr>
        <p:xfrm>
          <a:off x="422843" y="2008508"/>
          <a:ext cx="8312133" cy="2632187"/>
        </p:xfrm>
        <a:graphic>
          <a:graphicData uri="http://schemas.openxmlformats.org/drawingml/2006/table">
            <a:tbl>
              <a:tblPr firstRow="1" bandRow="1">
                <a:tableStyleId>{5C22544A-7EE6-4342-B048-85BDC9FD1C3A}</a:tableStyleId>
              </a:tblPr>
              <a:tblGrid>
                <a:gridCol w="1323914">
                  <a:extLst>
                    <a:ext uri="{9D8B030D-6E8A-4147-A177-3AD203B41FA5}">
                      <a16:colId xmlns:a16="http://schemas.microsoft.com/office/drawing/2014/main" val="3131745159"/>
                    </a:ext>
                  </a:extLst>
                </a:gridCol>
                <a:gridCol w="6988219">
                  <a:extLst>
                    <a:ext uri="{9D8B030D-6E8A-4147-A177-3AD203B41FA5}">
                      <a16:colId xmlns:a16="http://schemas.microsoft.com/office/drawing/2014/main" val="2268429521"/>
                    </a:ext>
                  </a:extLst>
                </a:gridCol>
              </a:tblGrid>
              <a:tr h="161114">
                <a:tc>
                  <a:txBody>
                    <a:bodyPr/>
                    <a:lstStyle/>
                    <a:p>
                      <a:pPr fontAlgn="b"/>
                      <a:r>
                        <a:rPr lang="en-US" sz="1050">
                          <a:effectLst/>
                          <a:latin typeface="Tahoma"/>
                        </a:rPr>
                        <a:t>CWE-ID</a:t>
                      </a:r>
                      <a:endParaRPr lang="en-US" sz="1050" b="1">
                        <a:effectLst/>
                        <a:latin typeface="Tahoma"/>
                      </a:endParaRPr>
                    </a:p>
                  </a:txBody>
                  <a:tcPr marL="9525" marR="9525" marT="9525" marB="0" anchor="b">
                    <a:solidFill>
                      <a:schemeClr val="tx2"/>
                    </a:solidFill>
                  </a:tcPr>
                </a:tc>
                <a:tc>
                  <a:txBody>
                    <a:bodyPr/>
                    <a:lstStyle/>
                    <a:p>
                      <a:pPr fontAlgn="b"/>
                      <a:r>
                        <a:rPr lang="en-US" sz="1050">
                          <a:effectLst/>
                          <a:latin typeface="Tahoma"/>
                        </a:rPr>
                        <a:t>NAME</a:t>
                      </a:r>
                      <a:endParaRPr lang="en-US" sz="1050" b="1">
                        <a:effectLst/>
                        <a:latin typeface="Tahoma"/>
                      </a:endParaRPr>
                    </a:p>
                  </a:txBody>
                  <a:tcPr marL="9525" marR="9525" marT="9525" marB="0" anchor="b">
                    <a:solidFill>
                      <a:schemeClr val="tx2"/>
                    </a:solidFill>
                  </a:tcPr>
                </a:tc>
                <a:extLst>
                  <a:ext uri="{0D108BD9-81ED-4DB2-BD59-A6C34878D82A}">
                    <a16:rowId xmlns:a16="http://schemas.microsoft.com/office/drawing/2014/main" val="2873228813"/>
                  </a:ext>
                </a:extLst>
              </a:tr>
              <a:tr h="161114">
                <a:tc>
                  <a:txBody>
                    <a:bodyPr/>
                    <a:lstStyle/>
                    <a:p>
                      <a:pPr algn="ctr" fontAlgn="ctr"/>
                      <a:r>
                        <a:rPr lang="en-US" sz="1000">
                          <a:effectLst/>
                          <a:latin typeface="Tahoma"/>
                        </a:rPr>
                        <a:t>1251</a:t>
                      </a:r>
                    </a:p>
                  </a:txBody>
                  <a:tcPr marL="9525" marR="9525" marT="9525" marB="0" anchor="ctr">
                    <a:solidFill>
                      <a:schemeClr val="accent3">
                        <a:lumMod val="20000"/>
                        <a:lumOff val="80000"/>
                      </a:schemeClr>
                    </a:solidFill>
                  </a:tcPr>
                </a:tc>
                <a:tc>
                  <a:txBody>
                    <a:bodyPr/>
                    <a:lstStyle/>
                    <a:p>
                      <a:pPr fontAlgn="ctr"/>
                      <a:r>
                        <a:rPr lang="en-US" sz="1000">
                          <a:effectLst/>
                          <a:latin typeface="Tahoma"/>
                        </a:rPr>
                        <a:t>Mirrored Regions with Different Values (Intel)</a:t>
                      </a:r>
                    </a:p>
                  </a:txBody>
                  <a:tcPr marL="9525" marR="9525" marT="0" marB="0" anchor="ctr">
                    <a:solidFill>
                      <a:schemeClr val="accent3">
                        <a:lumMod val="20000"/>
                        <a:lumOff val="80000"/>
                      </a:schemeClr>
                    </a:solidFill>
                  </a:tcPr>
                </a:tc>
                <a:extLst>
                  <a:ext uri="{0D108BD9-81ED-4DB2-BD59-A6C34878D82A}">
                    <a16:rowId xmlns:a16="http://schemas.microsoft.com/office/drawing/2014/main" val="3377596158"/>
                  </a:ext>
                </a:extLst>
              </a:tr>
              <a:tr h="309340">
                <a:tc>
                  <a:txBody>
                    <a:bodyPr/>
                    <a:lstStyle/>
                    <a:p>
                      <a:pPr algn="ctr" fontAlgn="ctr"/>
                      <a:r>
                        <a:rPr lang="en-US" sz="1000">
                          <a:effectLst/>
                          <a:latin typeface="Tahoma"/>
                        </a:rPr>
                        <a:t>1277</a:t>
                      </a:r>
                    </a:p>
                  </a:txBody>
                  <a:tcPr marL="9525" marR="9525" marT="0" marB="0" anchor="ctr">
                    <a:solidFill>
                      <a:schemeClr val="accent3">
                        <a:lumMod val="20000"/>
                        <a:lumOff val="80000"/>
                      </a:schemeClr>
                    </a:solidFill>
                  </a:tcPr>
                </a:tc>
                <a:tc>
                  <a:txBody>
                    <a:bodyPr/>
                    <a:lstStyle/>
                    <a:p>
                      <a:pPr fontAlgn="ctr"/>
                      <a:r>
                        <a:rPr lang="en-US" sz="1000">
                          <a:effectLst/>
                          <a:latin typeface="Tahoma"/>
                        </a:rPr>
                        <a:t>Firmware Not Updateable (WF)</a:t>
                      </a:r>
                    </a:p>
                  </a:txBody>
                  <a:tcPr marL="9525" marR="9525" marT="0" marB="0" anchor="ctr">
                    <a:solidFill>
                      <a:schemeClr val="accent3">
                        <a:lumMod val="20000"/>
                        <a:lumOff val="80000"/>
                      </a:schemeClr>
                    </a:solidFill>
                  </a:tcPr>
                </a:tc>
                <a:extLst>
                  <a:ext uri="{0D108BD9-81ED-4DB2-BD59-A6C34878D82A}">
                    <a16:rowId xmlns:a16="http://schemas.microsoft.com/office/drawing/2014/main" val="1015677741"/>
                  </a:ext>
                </a:extLst>
              </a:tr>
              <a:tr h="309340">
                <a:tc>
                  <a:txBody>
                    <a:bodyPr/>
                    <a:lstStyle/>
                    <a:p>
                      <a:pPr algn="ctr" fontAlgn="ctr"/>
                      <a:r>
                        <a:rPr lang="en-US" sz="1000">
                          <a:effectLst/>
                          <a:latin typeface="Tahoma"/>
                        </a:rPr>
                        <a:t>1310</a:t>
                      </a:r>
                    </a:p>
                  </a:txBody>
                  <a:tcPr marL="9525" marR="9525" marT="0" marB="0" anchor="ctr">
                    <a:solidFill>
                      <a:schemeClr val="accent3">
                        <a:lumMod val="20000"/>
                        <a:lumOff val="80000"/>
                      </a:schemeClr>
                    </a:solidFill>
                  </a:tcPr>
                </a:tc>
                <a:tc>
                  <a:txBody>
                    <a:bodyPr/>
                    <a:lstStyle/>
                    <a:p>
                      <a:pPr fontAlgn="ctr"/>
                      <a:r>
                        <a:rPr lang="en-US" sz="1000">
                          <a:effectLst/>
                          <a:latin typeface="Tahoma"/>
                        </a:rPr>
                        <a:t>Missing Ability to Patch ROM Code (Intel)</a:t>
                      </a:r>
                    </a:p>
                  </a:txBody>
                  <a:tcPr marL="9525" marR="9525" marT="0" marB="0" anchor="ctr">
                    <a:solidFill>
                      <a:schemeClr val="accent3">
                        <a:lumMod val="20000"/>
                        <a:lumOff val="80000"/>
                      </a:schemeClr>
                    </a:solidFill>
                  </a:tcPr>
                </a:tc>
                <a:extLst>
                  <a:ext uri="{0D108BD9-81ED-4DB2-BD59-A6C34878D82A}">
                    <a16:rowId xmlns:a16="http://schemas.microsoft.com/office/drawing/2014/main" val="204596921"/>
                  </a:ext>
                </a:extLst>
              </a:tr>
              <a:tr h="309340">
                <a:tc>
                  <a:txBody>
                    <a:bodyPr/>
                    <a:lstStyle/>
                    <a:p>
                      <a:pPr algn="ctr" fontAlgn="ctr"/>
                      <a:r>
                        <a:rPr lang="en-US" sz="1000">
                          <a:effectLst/>
                          <a:latin typeface="Tahoma"/>
                        </a:rPr>
                        <a:t>1351</a:t>
                      </a:r>
                    </a:p>
                  </a:txBody>
                  <a:tcPr marL="9525" marR="9525" marT="0" marB="0" anchor="ctr">
                    <a:solidFill>
                      <a:schemeClr val="accent3">
                        <a:lumMod val="20000"/>
                        <a:lumOff val="80000"/>
                      </a:schemeClr>
                    </a:solidFill>
                  </a:tcPr>
                </a:tc>
                <a:tc>
                  <a:txBody>
                    <a:bodyPr/>
                    <a:lstStyle/>
                    <a:p>
                      <a:pPr fontAlgn="ctr"/>
                      <a:r>
                        <a:rPr lang="en-US" sz="1000">
                          <a:effectLst/>
                          <a:latin typeface="Tahoma"/>
                        </a:rPr>
                        <a:t>Improper Handling of Hardware Behavior in Exceptionally Cold Environments (WF)</a:t>
                      </a:r>
                    </a:p>
                  </a:txBody>
                  <a:tcPr marL="9525" marR="9525" marT="0" marB="0" anchor="ctr">
                    <a:solidFill>
                      <a:schemeClr val="accent3">
                        <a:lumMod val="20000"/>
                        <a:lumOff val="80000"/>
                      </a:schemeClr>
                    </a:solidFill>
                  </a:tcPr>
                </a:tc>
                <a:extLst>
                  <a:ext uri="{0D108BD9-81ED-4DB2-BD59-A6C34878D82A}">
                    <a16:rowId xmlns:a16="http://schemas.microsoft.com/office/drawing/2014/main" val="859285791"/>
                  </a:ext>
                </a:extLst>
              </a:tr>
              <a:tr h="444677">
                <a:tc>
                  <a:txBody>
                    <a:bodyPr/>
                    <a:lstStyle/>
                    <a:p>
                      <a:pPr algn="ctr" fontAlgn="ctr"/>
                      <a:r>
                        <a:rPr lang="en-US" sz="1000">
                          <a:effectLst/>
                          <a:latin typeface="Tahoma"/>
                        </a:rPr>
                        <a:t>1342</a:t>
                      </a:r>
                    </a:p>
                  </a:txBody>
                  <a:tcPr marL="9525" marR="9525" marT="9525" marB="0" anchor="ctr">
                    <a:solidFill>
                      <a:schemeClr val="accent3">
                        <a:lumMod val="20000"/>
                        <a:lumOff val="80000"/>
                      </a:schemeClr>
                    </a:solidFill>
                  </a:tcPr>
                </a:tc>
                <a:tc>
                  <a:txBody>
                    <a:bodyPr/>
                    <a:lstStyle/>
                    <a:p>
                      <a:pPr fontAlgn="ctr"/>
                      <a:r>
                        <a:rPr lang="en-US" sz="1000">
                          <a:effectLst/>
                          <a:latin typeface="Tahoma"/>
                        </a:rPr>
                        <a:t>Information Exposure through Microarchitectural State after Transient Execution (</a:t>
                      </a:r>
                      <a:r>
                        <a:rPr lang="en-US" sz="1000" err="1">
                          <a:effectLst/>
                          <a:latin typeface="Tahoma"/>
                        </a:rPr>
                        <a:t>Cycuity</a:t>
                      </a:r>
                      <a:r>
                        <a:rPr lang="en-US" sz="1000">
                          <a:effectLst/>
                          <a:latin typeface="Tahoma"/>
                        </a:rPr>
                        <a:t>)</a:t>
                      </a:r>
                      <a:endParaRPr lang="en-US" sz="1000"/>
                    </a:p>
                  </a:txBody>
                  <a:tcPr marL="9525" marR="9525" marT="0" marB="0" anchor="ctr">
                    <a:solidFill>
                      <a:schemeClr val="accent3">
                        <a:lumMod val="20000"/>
                        <a:lumOff val="80000"/>
                      </a:schemeClr>
                    </a:solidFill>
                  </a:tcPr>
                </a:tc>
                <a:extLst>
                  <a:ext uri="{0D108BD9-81ED-4DB2-BD59-A6C34878D82A}">
                    <a16:rowId xmlns:a16="http://schemas.microsoft.com/office/drawing/2014/main" val="2024568190"/>
                  </a:ext>
                </a:extLst>
              </a:tr>
              <a:tr h="309340">
                <a:tc>
                  <a:txBody>
                    <a:bodyPr/>
                    <a:lstStyle/>
                    <a:p>
                      <a:pPr algn="ctr" fontAlgn="ctr"/>
                      <a:r>
                        <a:rPr lang="en-US" sz="1000">
                          <a:effectLst/>
                          <a:latin typeface="Tahoma"/>
                        </a:rPr>
                        <a:t>1276</a:t>
                      </a:r>
                    </a:p>
                  </a:txBody>
                  <a:tcPr marL="9525" marR="9525" marT="0" marB="0" anchor="ctr">
                    <a:solidFill>
                      <a:schemeClr val="accent3">
                        <a:lumMod val="20000"/>
                        <a:lumOff val="80000"/>
                      </a:schemeClr>
                    </a:solidFill>
                  </a:tcPr>
                </a:tc>
                <a:tc>
                  <a:txBody>
                    <a:bodyPr/>
                    <a:lstStyle/>
                    <a:p>
                      <a:pPr fontAlgn="ctr"/>
                      <a:r>
                        <a:rPr lang="en-US" sz="1000">
                          <a:effectLst/>
                          <a:latin typeface="Tahoma"/>
                        </a:rPr>
                        <a:t>Hardware Child Block Incorrectly Connected to Parent System (</a:t>
                      </a:r>
                      <a:r>
                        <a:rPr lang="en-US" sz="1000" err="1">
                          <a:effectLst/>
                          <a:latin typeface="Tahoma"/>
                        </a:rPr>
                        <a:t>Cycuity</a:t>
                      </a:r>
                      <a:r>
                        <a:rPr lang="en-US" sz="1000">
                          <a:effectLst/>
                          <a:latin typeface="Tahoma"/>
                        </a:rPr>
                        <a:t>)</a:t>
                      </a:r>
                    </a:p>
                  </a:txBody>
                  <a:tcPr marL="9525" marR="9525" marT="0" marB="0" anchor="ctr">
                    <a:solidFill>
                      <a:schemeClr val="accent3">
                        <a:lumMod val="20000"/>
                        <a:lumOff val="80000"/>
                      </a:schemeClr>
                    </a:solidFill>
                  </a:tcPr>
                </a:tc>
                <a:extLst>
                  <a:ext uri="{0D108BD9-81ED-4DB2-BD59-A6C34878D82A}">
                    <a16:rowId xmlns:a16="http://schemas.microsoft.com/office/drawing/2014/main" val="643057003"/>
                  </a:ext>
                </a:extLst>
              </a:tr>
              <a:tr h="309340">
                <a:tc>
                  <a:txBody>
                    <a:bodyPr/>
                    <a:lstStyle/>
                    <a:p>
                      <a:pPr algn="ctr" fontAlgn="ctr"/>
                      <a:r>
                        <a:rPr lang="en-US" sz="1000">
                          <a:effectLst/>
                          <a:latin typeface="Tahoma"/>
                        </a:rPr>
                        <a:t>1291</a:t>
                      </a:r>
                    </a:p>
                  </a:txBody>
                  <a:tcPr marL="9525" marR="9525" marT="0" marB="0" anchor="ctr">
                    <a:solidFill>
                      <a:schemeClr val="accent3">
                        <a:lumMod val="20000"/>
                        <a:lumOff val="80000"/>
                      </a:schemeClr>
                    </a:solidFill>
                  </a:tcPr>
                </a:tc>
                <a:tc>
                  <a:txBody>
                    <a:bodyPr/>
                    <a:lstStyle/>
                    <a:p>
                      <a:pPr fontAlgn="ctr"/>
                      <a:r>
                        <a:rPr lang="en-US" sz="1000">
                          <a:effectLst/>
                          <a:latin typeface="Tahoma"/>
                        </a:rPr>
                        <a:t>Public Key Re-Use for Signing both Debug and Production Code (Intel)</a:t>
                      </a:r>
                    </a:p>
                  </a:txBody>
                  <a:tcPr marL="9525" marR="9525" marT="0" marB="0" anchor="ctr">
                    <a:solidFill>
                      <a:schemeClr val="accent3">
                        <a:lumMod val="20000"/>
                        <a:lumOff val="80000"/>
                      </a:schemeClr>
                    </a:solidFill>
                  </a:tcPr>
                </a:tc>
                <a:extLst>
                  <a:ext uri="{0D108BD9-81ED-4DB2-BD59-A6C34878D82A}">
                    <a16:rowId xmlns:a16="http://schemas.microsoft.com/office/drawing/2014/main" val="4208675320"/>
                  </a:ext>
                </a:extLst>
              </a:tr>
              <a:tr h="309340">
                <a:tc>
                  <a:txBody>
                    <a:bodyPr/>
                    <a:lstStyle/>
                    <a:p>
                      <a:pPr algn="ctr" fontAlgn="ctr"/>
                      <a:r>
                        <a:rPr lang="en-US" sz="1000">
                          <a:effectLst/>
                          <a:latin typeface="Tahoma"/>
                        </a:rPr>
                        <a:t>1384</a:t>
                      </a:r>
                    </a:p>
                  </a:txBody>
                  <a:tcPr marL="9525" marR="9525" marT="0" marB="0" anchor="ctr">
                    <a:solidFill>
                      <a:schemeClr val="accent3">
                        <a:lumMod val="20000"/>
                        <a:lumOff val="80000"/>
                      </a:schemeClr>
                    </a:solidFill>
                  </a:tcPr>
                </a:tc>
                <a:tc>
                  <a:txBody>
                    <a:bodyPr/>
                    <a:lstStyle/>
                    <a:p>
                      <a:pPr fontAlgn="ctr"/>
                      <a:r>
                        <a:rPr lang="en-US" sz="1000">
                          <a:effectLst/>
                          <a:latin typeface="Tahoma"/>
                        </a:rPr>
                        <a:t>Improper Handling of Physical or Environmental Conditions (HW SIG + SEI ETF + MITRE)</a:t>
                      </a:r>
                    </a:p>
                  </a:txBody>
                  <a:tcPr marL="9525" marR="9525" marT="0" marB="0" anchor="ctr">
                    <a:solidFill>
                      <a:schemeClr val="accent3">
                        <a:lumMod val="20000"/>
                        <a:lumOff val="80000"/>
                      </a:schemeClr>
                    </a:solidFill>
                  </a:tcPr>
                </a:tc>
                <a:extLst>
                  <a:ext uri="{0D108BD9-81ED-4DB2-BD59-A6C34878D82A}">
                    <a16:rowId xmlns:a16="http://schemas.microsoft.com/office/drawing/2014/main" val="3181422052"/>
                  </a:ext>
                </a:extLst>
              </a:tr>
            </a:tbl>
          </a:graphicData>
        </a:graphic>
      </p:graphicFrame>
    </p:spTree>
    <p:extLst>
      <p:ext uri="{BB962C8B-B14F-4D97-AF65-F5344CB8AC3E}">
        <p14:creationId xmlns:p14="http://schemas.microsoft.com/office/powerpoint/2010/main" val="1196730266"/>
      </p:ext>
    </p:extLst>
  </p:cSld>
  <p:clrMapOvr>
    <a:masterClrMapping/>
  </p:clrMapOvr>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DC63-3CED-ADB1-895F-C36AA25072A7}"/>
              </a:ext>
            </a:extLst>
          </p:cNvPr>
          <p:cNvSpPr>
            <a:spLocks noGrp="1"/>
          </p:cNvSpPr>
          <p:nvPr>
            <p:ph type="title"/>
          </p:nvPr>
        </p:nvSpPr>
        <p:spPr/>
        <p:txBody>
          <a:bodyPr/>
          <a:lstStyle/>
          <a:p>
            <a:r>
              <a:rPr lang="en-US">
                <a:latin typeface="Tahoma"/>
                <a:ea typeface="Tahoma"/>
                <a:cs typeface="Tahoma"/>
              </a:rPr>
              <a:t>CAPEC Development Continued</a:t>
            </a:r>
            <a:endParaRPr lang="en-US"/>
          </a:p>
        </p:txBody>
      </p:sp>
      <p:sp>
        <p:nvSpPr>
          <p:cNvPr id="3" name="Content Placeholder 2">
            <a:extLst>
              <a:ext uri="{FF2B5EF4-FFF2-40B4-BE49-F238E27FC236}">
                <a16:creationId xmlns:a16="http://schemas.microsoft.com/office/drawing/2014/main" id="{CC0F139F-73DF-F2AA-7A0E-D3D09F3CF16E}"/>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Content Requirements</a:t>
            </a:r>
            <a:endParaRPr lang="en-US" b="0">
              <a:latin typeface="Tahoma"/>
              <a:ea typeface="Tahoma"/>
              <a:cs typeface="Tahoma"/>
            </a:endParaRPr>
          </a:p>
          <a:p>
            <a:pPr marL="514350" lvl="1" indent="-227965">
              <a:buFont typeface="Arial" pitchFamily="2" charset="2"/>
              <a:buChar char="–"/>
            </a:pPr>
            <a:r>
              <a:rPr lang="en-US">
                <a:latin typeface="Tahoma"/>
                <a:ea typeface="Tahoma"/>
                <a:cs typeface="Tahoma"/>
              </a:rPr>
              <a:t>We have a list of required elements that we can share with SIG, also the CAPEC schema provides details on each element (</a:t>
            </a:r>
            <a:r>
              <a:rPr lang="en-US">
                <a:latin typeface="Tahoma"/>
                <a:ea typeface="Tahoma"/>
                <a:cs typeface="Tahoma"/>
                <a:hlinkClick r:id="rId2"/>
              </a:rPr>
              <a:t>https://capec.mitre.org/documents/schema/index.html</a:t>
            </a:r>
            <a:r>
              <a:rPr lang="en-US">
                <a:latin typeface="Tahoma"/>
                <a:ea typeface="Tahoma"/>
                <a:cs typeface="Tahoma"/>
              </a:rPr>
              <a:t>) </a:t>
            </a:r>
            <a:endParaRPr lang="en-US"/>
          </a:p>
          <a:p>
            <a:pPr marL="514350" lvl="1" indent="-227965">
              <a:buFont typeface="Arial" pitchFamily="2" charset="2"/>
              <a:buChar char="–"/>
            </a:pPr>
            <a:endParaRPr lang="en-US"/>
          </a:p>
          <a:p>
            <a:pPr marL="231140" indent="-231140"/>
            <a:r>
              <a:rPr lang="en-US">
                <a:latin typeface="Tahoma"/>
                <a:ea typeface="Tahoma"/>
                <a:cs typeface="Tahoma"/>
              </a:rPr>
              <a:t>Please let us know if you might be interested in developing CAPEC content for these weaknesses</a:t>
            </a:r>
            <a:endParaRPr lang="en-US" b="0"/>
          </a:p>
        </p:txBody>
      </p:sp>
      <p:sp>
        <p:nvSpPr>
          <p:cNvPr id="4" name="Slide Number Placeholder 3">
            <a:extLst>
              <a:ext uri="{FF2B5EF4-FFF2-40B4-BE49-F238E27FC236}">
                <a16:creationId xmlns:a16="http://schemas.microsoft.com/office/drawing/2014/main" id="{7650F343-8556-FF77-7D0F-05C675D627A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74919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CC0D-49C9-A483-A437-30052B052080}"/>
              </a:ext>
            </a:extLst>
          </p:cNvPr>
          <p:cNvSpPr>
            <a:spLocks noGrp="1"/>
          </p:cNvSpPr>
          <p:nvPr>
            <p:ph type="title"/>
          </p:nvPr>
        </p:nvSpPr>
        <p:spPr/>
        <p:txBody>
          <a:bodyPr/>
          <a:lstStyle/>
          <a:p>
            <a:r>
              <a:rPr lang="en-US">
                <a:latin typeface="Tahoma"/>
                <a:ea typeface="Tahoma"/>
                <a:cs typeface="Tahoma"/>
              </a:rPr>
              <a:t>Discussion: CWE Content Development</a:t>
            </a:r>
          </a:p>
        </p:txBody>
      </p:sp>
      <p:sp>
        <p:nvSpPr>
          <p:cNvPr id="3" name="Content Placeholder 2">
            <a:extLst>
              <a:ext uri="{FF2B5EF4-FFF2-40B4-BE49-F238E27FC236}">
                <a16:creationId xmlns:a16="http://schemas.microsoft.com/office/drawing/2014/main" id="{0A3E177C-3836-13DC-A8B9-9E6797051C47}"/>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(More to come from Bob in third topic on next CWE release possibilities)</a:t>
            </a:r>
            <a:endParaRPr lang="en-US"/>
          </a:p>
          <a:p>
            <a:pPr marL="231140" indent="-231140"/>
            <a:endParaRPr lang="en-US"/>
          </a:p>
          <a:p>
            <a:pPr marL="231140" indent="-231140"/>
            <a:r>
              <a:rPr lang="en-US">
                <a:latin typeface="Tahoma"/>
                <a:ea typeface="Tahoma"/>
                <a:cs typeface="Tahoma"/>
              </a:rPr>
              <a:t>HW CWE SIG sub-working group(s) to meet more regularly and tackle a particular domain or task area</a:t>
            </a:r>
          </a:p>
          <a:p>
            <a:pPr marL="514350" lvl="1" indent="-227965"/>
            <a:endParaRPr lang="en-US"/>
          </a:p>
        </p:txBody>
      </p:sp>
      <p:sp>
        <p:nvSpPr>
          <p:cNvPr id="4" name="Slide Number Placeholder 3">
            <a:extLst>
              <a:ext uri="{FF2B5EF4-FFF2-40B4-BE49-F238E27FC236}">
                <a16:creationId xmlns:a16="http://schemas.microsoft.com/office/drawing/2014/main" id="{D715FAE2-D07A-7145-3E21-4EBF3819DDC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984842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4057-14AF-AC52-18D4-13B03F8AC0DE}"/>
              </a:ext>
            </a:extLst>
          </p:cNvPr>
          <p:cNvSpPr>
            <a:spLocks noGrp="1"/>
          </p:cNvSpPr>
          <p:nvPr>
            <p:ph type="title"/>
          </p:nvPr>
        </p:nvSpPr>
        <p:spPr/>
        <p:txBody>
          <a:bodyPr/>
          <a:lstStyle/>
          <a:p>
            <a:r>
              <a:rPr lang="en-US"/>
              <a:t>Discussion: Company POCs</a:t>
            </a:r>
          </a:p>
        </p:txBody>
      </p:sp>
      <p:sp>
        <p:nvSpPr>
          <p:cNvPr id="3" name="Content Placeholder 2">
            <a:extLst>
              <a:ext uri="{FF2B5EF4-FFF2-40B4-BE49-F238E27FC236}">
                <a16:creationId xmlns:a16="http://schemas.microsoft.com/office/drawing/2014/main" id="{A1881EA3-7A21-8384-9893-E013CC3DF362}"/>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HW CWE SIG serves as a public forum</a:t>
            </a:r>
          </a:p>
          <a:p>
            <a:pPr marL="231140" indent="-231140"/>
            <a:endParaRPr lang="en-US">
              <a:latin typeface="Tahoma"/>
              <a:ea typeface="Tahoma"/>
              <a:cs typeface="Tahoma"/>
            </a:endParaRPr>
          </a:p>
          <a:p>
            <a:pPr marL="231140" indent="-231140"/>
            <a:r>
              <a:rPr lang="en-US">
                <a:latin typeface="Tahoma"/>
                <a:ea typeface="Tahoma"/>
                <a:cs typeface="Tahoma"/>
              </a:rPr>
              <a:t>No limit attendance per organization currently</a:t>
            </a:r>
            <a:endParaRPr lang="en-US"/>
          </a:p>
          <a:p>
            <a:pPr marL="514350" lvl="1" indent="-227965"/>
            <a:r>
              <a:rPr lang="en-US">
                <a:latin typeface="Tahoma"/>
                <a:ea typeface="Tahoma"/>
                <a:cs typeface="Tahoma"/>
              </a:rPr>
              <a:t>CWE/CAPEC program would like to avoid that unless problems arise (e.g., overrepresentation of one org perspective in dialogue)</a:t>
            </a:r>
          </a:p>
          <a:p>
            <a:pPr marL="514350" lvl="1" indent="-227965"/>
            <a:endParaRPr lang="en-US" b="1">
              <a:latin typeface="Tahoma"/>
              <a:ea typeface="Tahoma"/>
              <a:cs typeface="Tahoma"/>
            </a:endParaRPr>
          </a:p>
          <a:p>
            <a:pPr marL="231140" indent="-231140"/>
            <a:r>
              <a:rPr lang="en-US">
                <a:latin typeface="Tahoma"/>
                <a:ea typeface="Tahoma"/>
                <a:cs typeface="Tahoma"/>
              </a:rPr>
              <a:t>Recent Problem</a:t>
            </a:r>
          </a:p>
          <a:p>
            <a:pPr marL="514350" lvl="1" indent="-227965"/>
            <a:r>
              <a:rPr lang="en-US">
                <a:latin typeface="Tahoma"/>
                <a:ea typeface="Tahoma"/>
                <a:cs typeface="Tahoma"/>
              </a:rPr>
              <a:t>Organizations with multiple attendees sometimes have differing opinions</a:t>
            </a:r>
            <a:endParaRPr lang="en-US"/>
          </a:p>
          <a:p>
            <a:pPr marL="514350" lvl="1" indent="-227965"/>
            <a:r>
              <a:rPr lang="en-US">
                <a:latin typeface="Tahoma"/>
                <a:ea typeface="Tahoma"/>
                <a:cs typeface="Tahoma"/>
              </a:rPr>
              <a:t>How to handle contrasting views on a topic? </a:t>
            </a:r>
            <a:endParaRPr lang="en-US"/>
          </a:p>
          <a:p>
            <a:pPr marL="514350" lvl="1" indent="-227965"/>
            <a:r>
              <a:rPr lang="en-US">
                <a:latin typeface="Tahoma"/>
                <a:ea typeface="Tahoma"/>
                <a:cs typeface="Tahoma"/>
              </a:rPr>
              <a:t>CWE/CAPEC Board charter example:  one org, one vote</a:t>
            </a:r>
          </a:p>
          <a:p>
            <a:pPr marL="514350" lvl="1" indent="-227965"/>
            <a:endParaRPr lang="en-US"/>
          </a:p>
          <a:p>
            <a:pPr marL="231140" indent="-231140"/>
            <a:endParaRPr lang="en-US"/>
          </a:p>
          <a:p>
            <a:pPr marL="231140" indent="-231140"/>
            <a:endParaRPr lang="en-US"/>
          </a:p>
          <a:p>
            <a:pPr marL="0" indent="0">
              <a:buNone/>
            </a:pPr>
            <a:endParaRPr lang="en-US"/>
          </a:p>
          <a:p>
            <a:pPr marL="231140" indent="-231140"/>
            <a:endParaRPr lang="en-US"/>
          </a:p>
        </p:txBody>
      </p:sp>
      <p:sp>
        <p:nvSpPr>
          <p:cNvPr id="4" name="Slide Number Placeholder 3">
            <a:extLst>
              <a:ext uri="{FF2B5EF4-FFF2-40B4-BE49-F238E27FC236}">
                <a16:creationId xmlns:a16="http://schemas.microsoft.com/office/drawing/2014/main" id="{E7177F27-BB11-F51C-1EB9-16F2A1C4576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541653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43467" y="1311349"/>
            <a:ext cx="8115300" cy="1465670"/>
          </a:xfrm>
        </p:spPr>
        <p:txBody>
          <a:bodyPr/>
          <a:lstStyle/>
          <a:p>
            <a:pPr marL="0" indent="0"/>
            <a:br>
              <a:rPr lang="en-US"/>
            </a:br>
            <a:br>
              <a:rPr lang="en-US"/>
            </a:br>
            <a:r>
              <a:rPr lang="en-US" sz="3200">
                <a:latin typeface="Arial"/>
                <a:ea typeface="Verdana"/>
                <a:cs typeface="Arial"/>
              </a:rPr>
              <a:t>HW CWE Working Queue </a:t>
            </a:r>
            <a:br>
              <a:rPr lang="en-US" sz="3200">
                <a:latin typeface="Arial"/>
                <a:ea typeface="Verdana"/>
                <a:cs typeface="Arial"/>
              </a:rPr>
            </a:br>
            <a:r>
              <a:rPr lang="en-US" sz="3200">
                <a:latin typeface="Arial"/>
                <a:ea typeface="Verdana"/>
                <a:cs typeface="Arial"/>
              </a:rPr>
              <a:t>Focus Items for 4.9</a:t>
            </a:r>
            <a:br>
              <a:rPr lang="en-US" sz="3200">
                <a:ea typeface="Verdana"/>
              </a:rPr>
            </a:br>
            <a:br>
              <a:rPr lang="en-US" sz="3200">
                <a:ea typeface="Verdana"/>
              </a:rPr>
            </a:br>
            <a:r>
              <a:rPr lang="en-US" sz="3200">
                <a:ea typeface="Verdana"/>
              </a:rPr>
              <a:t>Bob H.</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54</a:t>
            </a:fld>
            <a:r>
              <a:rPr lang="en-US"/>
              <a:t> </a:t>
            </a:r>
            <a:r>
              <a:rPr lang="en-US">
                <a:solidFill>
                  <a:srgbClr val="C1CD23"/>
                </a:solidFill>
              </a:rPr>
              <a:t>|</a:t>
            </a:r>
          </a:p>
        </p:txBody>
      </p:sp>
    </p:spTree>
    <p:extLst>
      <p:ext uri="{BB962C8B-B14F-4D97-AF65-F5344CB8AC3E}">
        <p14:creationId xmlns:p14="http://schemas.microsoft.com/office/powerpoint/2010/main" val="3703080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83CCEF-8445-8D67-0890-6E3EA56D57AB}"/>
              </a:ext>
            </a:extLst>
          </p:cNvPr>
          <p:cNvSpPr>
            <a:spLocks noGrp="1"/>
          </p:cNvSpPr>
          <p:nvPr>
            <p:ph type="title"/>
          </p:nvPr>
        </p:nvSpPr>
        <p:spPr/>
        <p:txBody>
          <a:bodyPr/>
          <a:lstStyle/>
          <a:p>
            <a:r>
              <a:rPr lang="en-US" sz="2400">
                <a:latin typeface="Arial"/>
                <a:ea typeface="Verdana"/>
                <a:cs typeface="Arial"/>
              </a:rPr>
              <a:t>HW CWE Working Queue Focus Items for 4.9</a:t>
            </a:r>
            <a:endParaRPr lang="en-US"/>
          </a:p>
        </p:txBody>
      </p:sp>
      <p:sp>
        <p:nvSpPr>
          <p:cNvPr id="5" name="Content Placeholder 4">
            <a:extLst>
              <a:ext uri="{FF2B5EF4-FFF2-40B4-BE49-F238E27FC236}">
                <a16:creationId xmlns:a16="http://schemas.microsoft.com/office/drawing/2014/main" id="{9F4BD624-AB3F-59C5-1114-00A3D9934741}"/>
              </a:ext>
            </a:extLst>
          </p:cNvPr>
          <p:cNvSpPr>
            <a:spLocks noGrp="1"/>
          </p:cNvSpPr>
          <p:nvPr>
            <p:ph idx="1"/>
          </p:nvPr>
        </p:nvSpPr>
        <p:spPr/>
        <p:txBody>
          <a:bodyPr/>
          <a:lstStyle/>
          <a:p>
            <a:r>
              <a:rPr lang="en-US" b="0"/>
              <a:t>We have selected a subset of working queue items for 4.9 (26)</a:t>
            </a:r>
          </a:p>
          <a:p>
            <a:r>
              <a:rPr lang="en-US" b="0"/>
              <a:t>Selection includes new CWE entries, modifications to existing CWE entries and schema updates.</a:t>
            </a:r>
          </a:p>
          <a:p>
            <a:r>
              <a:rPr lang="en-US" b="0"/>
              <a:t>We will briefly cover the items in next few slides.</a:t>
            </a:r>
          </a:p>
          <a:p>
            <a:r>
              <a:rPr lang="en-US" b="0"/>
              <a:t>Will most likely not able to finish all these topics by the release.</a:t>
            </a:r>
          </a:p>
          <a:p>
            <a:pPr marL="0" indent="0">
              <a:buNone/>
            </a:pPr>
            <a:endParaRPr lang="en-US" b="0"/>
          </a:p>
          <a:p>
            <a:pPr marL="0" indent="0">
              <a:buNone/>
            </a:pPr>
            <a:r>
              <a:rPr lang="en-US" b="0" u="sng"/>
              <a:t>ASK:</a:t>
            </a:r>
          </a:p>
          <a:p>
            <a:pPr marL="0" indent="0">
              <a:buNone/>
            </a:pPr>
            <a:r>
              <a:rPr lang="en-US" b="0"/>
              <a:t>While we review, please submit either through chat or the mailing list what are your priorities in this list.  We then can focus our efforts on those items.</a:t>
            </a:r>
          </a:p>
          <a:p>
            <a:endParaRPr lang="en-US"/>
          </a:p>
        </p:txBody>
      </p:sp>
      <p:sp>
        <p:nvSpPr>
          <p:cNvPr id="3" name="Slide Number Placeholder 2">
            <a:extLst>
              <a:ext uri="{FF2B5EF4-FFF2-40B4-BE49-F238E27FC236}">
                <a16:creationId xmlns:a16="http://schemas.microsoft.com/office/drawing/2014/main" id="{78B8C1A7-6FA2-B2EE-D05D-7314BD5A82F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410545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99FB-5E55-27A8-4D72-8E93A88EADFA}"/>
              </a:ext>
            </a:extLst>
          </p:cNvPr>
          <p:cNvSpPr>
            <a:spLocks noGrp="1"/>
          </p:cNvSpPr>
          <p:nvPr>
            <p:ph type="title"/>
          </p:nvPr>
        </p:nvSpPr>
        <p:spPr/>
        <p:txBody>
          <a:bodyPr/>
          <a:lstStyle/>
          <a:p>
            <a:r>
              <a:rPr lang="en-US"/>
              <a:t>New CWE Entries</a:t>
            </a:r>
          </a:p>
        </p:txBody>
      </p:sp>
      <p:sp>
        <p:nvSpPr>
          <p:cNvPr id="3" name="Content Placeholder 2">
            <a:extLst>
              <a:ext uri="{FF2B5EF4-FFF2-40B4-BE49-F238E27FC236}">
                <a16:creationId xmlns:a16="http://schemas.microsoft.com/office/drawing/2014/main" id="{D172163C-1EB9-236A-9286-ABE920B0465A}"/>
              </a:ext>
            </a:extLst>
          </p:cNvPr>
          <p:cNvSpPr>
            <a:spLocks noGrp="1"/>
          </p:cNvSpPr>
          <p:nvPr>
            <p:ph idx="1"/>
          </p:nvPr>
        </p:nvSpPr>
        <p:spPr/>
        <p:txBody>
          <a:bodyPr/>
          <a:lstStyle/>
          <a:p>
            <a:pPr marL="0" indent="0">
              <a:buNone/>
            </a:pPr>
            <a:r>
              <a:rPr lang="en-US" b="0"/>
              <a:t>Internal Tracker #: Short Description</a:t>
            </a:r>
          </a:p>
          <a:p>
            <a:r>
              <a:rPr lang="en-US" b="0"/>
              <a:t>446: Investigate potential class level parent for CWE-1351 (Cold Temps) and CWE-1338 (Hot Temps)</a:t>
            </a:r>
          </a:p>
          <a:p>
            <a:r>
              <a:rPr lang="en-US" b="0"/>
              <a:t>466: HCWE13 Trusted Agents Excluded from Accessing a Sensitive Asset</a:t>
            </a:r>
          </a:p>
          <a:p>
            <a:r>
              <a:rPr lang="en-US" b="0"/>
              <a:t>467: HCWE14 Untrusted Agents Given Access to a Sensitive Asset</a:t>
            </a:r>
          </a:p>
          <a:p>
            <a:r>
              <a:rPr lang="en-US" b="0"/>
              <a:t>475: HCWE36 Usage of Non-compliant crypto (merged into CWE-327)</a:t>
            </a:r>
          </a:p>
          <a:p>
            <a:r>
              <a:rPr lang="en-US" b="0"/>
              <a:t>519: HCWE109 Non-transparent behavior of microarchitectural features</a:t>
            </a:r>
          </a:p>
          <a:p>
            <a:r>
              <a:rPr lang="en-US" sz="1800" b="0"/>
              <a:t>558: Is the underlying weakness that enables the Augury Vulnerability covered by any existing CWE?</a:t>
            </a:r>
          </a:p>
          <a:p>
            <a:endParaRPr lang="en-US" b="0"/>
          </a:p>
          <a:p>
            <a:endParaRPr lang="en-US"/>
          </a:p>
        </p:txBody>
      </p:sp>
      <p:sp>
        <p:nvSpPr>
          <p:cNvPr id="4" name="Slide Number Placeholder 3">
            <a:extLst>
              <a:ext uri="{FF2B5EF4-FFF2-40B4-BE49-F238E27FC236}">
                <a16:creationId xmlns:a16="http://schemas.microsoft.com/office/drawing/2014/main" id="{2A338E24-8AE9-96CE-3C92-5181BAC58AD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121267189"/>
      </p:ext>
    </p:extLst>
  </p:cSld>
  <p:clrMapOvr>
    <a:masterClrMapping/>
  </p:clrMapOvr>
  <p:extLst>
    <p:ext uri="{6950BFC3-D8DA-4A85-94F7-54DA5524770B}">
      <p188:commentRel xmlns:p188="http://schemas.microsoft.com/office/powerpoint/2018/8/main" r:id="rId2"/>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715B-AE75-E8D5-9533-85EC633339C1}"/>
              </a:ext>
            </a:extLst>
          </p:cNvPr>
          <p:cNvSpPr>
            <a:spLocks noGrp="1"/>
          </p:cNvSpPr>
          <p:nvPr>
            <p:ph type="title"/>
          </p:nvPr>
        </p:nvSpPr>
        <p:spPr/>
        <p:txBody>
          <a:bodyPr/>
          <a:lstStyle/>
          <a:p>
            <a:r>
              <a:rPr lang="en-US"/>
              <a:t>Modifications to Existing CWEs (1 of 2)</a:t>
            </a:r>
          </a:p>
        </p:txBody>
      </p:sp>
      <p:sp>
        <p:nvSpPr>
          <p:cNvPr id="3" name="Content Placeholder 2">
            <a:extLst>
              <a:ext uri="{FF2B5EF4-FFF2-40B4-BE49-F238E27FC236}">
                <a16:creationId xmlns:a16="http://schemas.microsoft.com/office/drawing/2014/main" id="{EFD7E794-472C-5C65-0BCD-7CDA837BA992}"/>
              </a:ext>
            </a:extLst>
          </p:cNvPr>
          <p:cNvSpPr>
            <a:spLocks noGrp="1"/>
          </p:cNvSpPr>
          <p:nvPr>
            <p:ph idx="1"/>
          </p:nvPr>
        </p:nvSpPr>
        <p:spPr/>
        <p:txBody>
          <a:bodyPr/>
          <a:lstStyle/>
          <a:p>
            <a:pPr marL="0" indent="0">
              <a:buNone/>
            </a:pPr>
            <a:r>
              <a:rPr lang="en-US" sz="1600" b="0"/>
              <a:t>Internal Tracker #: Short Description</a:t>
            </a:r>
          </a:p>
          <a:p>
            <a:r>
              <a:rPr lang="en-US" sz="1600" b="0"/>
              <a:t>250: CWE-1317 Editorial Changes</a:t>
            </a:r>
          </a:p>
          <a:p>
            <a:r>
              <a:rPr lang="en-US" sz="1600" b="0"/>
              <a:t>423: CWE-1191 Addition of clarifying phrases</a:t>
            </a:r>
          </a:p>
          <a:p>
            <a:r>
              <a:rPr lang="en-US" sz="1600" b="0"/>
              <a:t>426: CWE-1351 Proposal to move from existing category</a:t>
            </a:r>
          </a:p>
          <a:p>
            <a:r>
              <a:rPr lang="en-US" sz="1600" b="0"/>
              <a:t>435: CWE-1334 Editorial changes to clarify that is not about physical attacks</a:t>
            </a:r>
          </a:p>
          <a:p>
            <a:r>
              <a:rPr lang="en-US" sz="1600" b="0"/>
              <a:t>518: CWE-1303 Change incorrect example</a:t>
            </a:r>
          </a:p>
          <a:p>
            <a:r>
              <a:rPr lang="en-US" sz="1600" b="0"/>
              <a:t>525: CWE-1311 Fix bug in code example</a:t>
            </a:r>
          </a:p>
          <a:p>
            <a:r>
              <a:rPr lang="en-US" sz="1600" b="0"/>
              <a:t>529: CWE-1189 Update detection method description</a:t>
            </a:r>
          </a:p>
          <a:p>
            <a:r>
              <a:rPr lang="en-US" sz="1600" b="0"/>
              <a:t>530: CWE-1320 Proposal to change title</a:t>
            </a:r>
          </a:p>
          <a:p>
            <a:r>
              <a:rPr lang="en-US" sz="1600" b="0"/>
              <a:t>531: CWE-1206 Add term Thermal to category title</a:t>
            </a:r>
          </a:p>
          <a:p>
            <a:r>
              <a:rPr lang="en-US" sz="1600" b="0"/>
              <a:t>532: CWE-441 Add Acknowledgements to entry</a:t>
            </a:r>
          </a:p>
          <a:p>
            <a:endParaRPr lang="en-US" sz="1600"/>
          </a:p>
        </p:txBody>
      </p:sp>
      <p:sp>
        <p:nvSpPr>
          <p:cNvPr id="4" name="Slide Number Placeholder 3">
            <a:extLst>
              <a:ext uri="{FF2B5EF4-FFF2-40B4-BE49-F238E27FC236}">
                <a16:creationId xmlns:a16="http://schemas.microsoft.com/office/drawing/2014/main" id="{EA3801D1-0BF3-7627-0794-6CC8BA8BC8B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099867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D4CA-0371-4E19-D1B9-283DEB2F4A97}"/>
              </a:ext>
            </a:extLst>
          </p:cNvPr>
          <p:cNvSpPr>
            <a:spLocks noGrp="1"/>
          </p:cNvSpPr>
          <p:nvPr>
            <p:ph type="title"/>
          </p:nvPr>
        </p:nvSpPr>
        <p:spPr/>
        <p:txBody>
          <a:bodyPr/>
          <a:lstStyle/>
          <a:p>
            <a:r>
              <a:rPr lang="en-US"/>
              <a:t>Modifications to Existing CWEs (2 of 2)</a:t>
            </a:r>
          </a:p>
        </p:txBody>
      </p:sp>
      <p:sp>
        <p:nvSpPr>
          <p:cNvPr id="3" name="Content Placeholder 2">
            <a:extLst>
              <a:ext uri="{FF2B5EF4-FFF2-40B4-BE49-F238E27FC236}">
                <a16:creationId xmlns:a16="http://schemas.microsoft.com/office/drawing/2014/main" id="{4F27C809-5C80-FE73-EB4E-08DE41C4D17A}"/>
              </a:ext>
            </a:extLst>
          </p:cNvPr>
          <p:cNvSpPr>
            <a:spLocks noGrp="1"/>
          </p:cNvSpPr>
          <p:nvPr>
            <p:ph idx="1"/>
          </p:nvPr>
        </p:nvSpPr>
        <p:spPr/>
        <p:txBody>
          <a:bodyPr/>
          <a:lstStyle/>
          <a:p>
            <a:pPr marL="0" indent="0">
              <a:buNone/>
            </a:pPr>
            <a:r>
              <a:rPr lang="en-US" b="0"/>
              <a:t>Internal Tracker #: Short Description</a:t>
            </a:r>
          </a:p>
          <a:p>
            <a:r>
              <a:rPr lang="en-US" b="0"/>
              <a:t>603: CWE wide content formatting cleanup</a:t>
            </a:r>
          </a:p>
          <a:p>
            <a:r>
              <a:rPr lang="en-US" b="0"/>
              <a:t>533: Proposal to make CWE-1264 a variant of CWE-1280</a:t>
            </a:r>
          </a:p>
          <a:p>
            <a:r>
              <a:rPr lang="en-US" b="0"/>
              <a:t>534: Move CWE-1319 from existing category to new Physical Access Issues and Concerns Category</a:t>
            </a:r>
          </a:p>
          <a:p>
            <a:r>
              <a:rPr lang="en-US" b="0"/>
              <a:t>535: Move CWE-1300 from existing category to new Physical Access Issues and Concerns Category</a:t>
            </a:r>
          </a:p>
          <a:p>
            <a:r>
              <a:rPr lang="en-US" b="0"/>
              <a:t>536: Move CWE-1278 from existing category to new Physical Access Issues and Concerns Category</a:t>
            </a:r>
          </a:p>
          <a:p>
            <a:endParaRPr lang="en-US"/>
          </a:p>
        </p:txBody>
      </p:sp>
      <p:sp>
        <p:nvSpPr>
          <p:cNvPr id="4" name="Slide Number Placeholder 3">
            <a:extLst>
              <a:ext uri="{FF2B5EF4-FFF2-40B4-BE49-F238E27FC236}">
                <a16:creationId xmlns:a16="http://schemas.microsoft.com/office/drawing/2014/main" id="{47862B53-C137-F1EC-3E5A-97AA95CBBD5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918613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C74E-0B50-64FF-8272-F7235B86CFFF}"/>
              </a:ext>
            </a:extLst>
          </p:cNvPr>
          <p:cNvSpPr>
            <a:spLocks noGrp="1"/>
          </p:cNvSpPr>
          <p:nvPr>
            <p:ph type="title"/>
          </p:nvPr>
        </p:nvSpPr>
        <p:spPr/>
        <p:txBody>
          <a:bodyPr/>
          <a:lstStyle/>
          <a:p>
            <a:r>
              <a:rPr lang="en-US"/>
              <a:t>Schema Changes</a:t>
            </a:r>
          </a:p>
        </p:txBody>
      </p:sp>
      <p:sp>
        <p:nvSpPr>
          <p:cNvPr id="3" name="Content Placeholder 2">
            <a:extLst>
              <a:ext uri="{FF2B5EF4-FFF2-40B4-BE49-F238E27FC236}">
                <a16:creationId xmlns:a16="http://schemas.microsoft.com/office/drawing/2014/main" id="{D2981027-03A8-EC27-3DE8-3C531ACDC627}"/>
              </a:ext>
            </a:extLst>
          </p:cNvPr>
          <p:cNvSpPr>
            <a:spLocks noGrp="1"/>
          </p:cNvSpPr>
          <p:nvPr>
            <p:ph idx="1"/>
          </p:nvPr>
        </p:nvSpPr>
        <p:spPr/>
        <p:txBody>
          <a:bodyPr/>
          <a:lstStyle/>
          <a:p>
            <a:r>
              <a:rPr lang="en-US" b="0"/>
              <a:t>125: Consider "Hardware Description Language" for Language Class</a:t>
            </a:r>
          </a:p>
          <a:p>
            <a:r>
              <a:rPr lang="en-US" b="0"/>
              <a:t>434: Clarify definition / use of "Technologies Class: Technology Independent" under Applicable Platforms</a:t>
            </a:r>
          </a:p>
          <a:p>
            <a:endParaRPr lang="en-US"/>
          </a:p>
        </p:txBody>
      </p:sp>
      <p:sp>
        <p:nvSpPr>
          <p:cNvPr id="4" name="Slide Number Placeholder 3">
            <a:extLst>
              <a:ext uri="{FF2B5EF4-FFF2-40B4-BE49-F238E27FC236}">
                <a16:creationId xmlns:a16="http://schemas.microsoft.com/office/drawing/2014/main" id="{83C33AE5-169D-9C22-CA97-B9224232707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9119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CAPEC to HW CWE Mapping Example</a:t>
            </a:r>
            <a:br>
              <a:rPr lang="en-US"/>
            </a:br>
            <a:br>
              <a:rPr lang="en-US" sz="3200">
                <a:ea typeface="Verdana"/>
              </a:rPr>
            </a:br>
            <a:r>
              <a:rPr lang="en-US" sz="3200">
                <a:ea typeface="Verdana"/>
              </a:rPr>
              <a:t>Connor Mullaly</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p>
        </p:txBody>
      </p:sp>
    </p:spTree>
    <p:extLst>
      <p:ext uri="{BB962C8B-B14F-4D97-AF65-F5344CB8AC3E}">
        <p14:creationId xmlns:p14="http://schemas.microsoft.com/office/powerpoint/2010/main" val="55810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F48D-51D7-A43F-9470-246A681E6A55}"/>
              </a:ext>
            </a:extLst>
          </p:cNvPr>
          <p:cNvSpPr>
            <a:spLocks noGrp="1"/>
          </p:cNvSpPr>
          <p:nvPr>
            <p:ph type="title"/>
          </p:nvPr>
        </p:nvSpPr>
        <p:spPr/>
        <p:txBody>
          <a:bodyPr/>
          <a:lstStyle/>
          <a:p>
            <a:r>
              <a:rPr lang="en-US">
                <a:latin typeface="Tahoma"/>
                <a:ea typeface="Tahoma"/>
                <a:cs typeface="Tahoma"/>
              </a:rPr>
              <a:t>New Hardware CAPEC</a:t>
            </a:r>
            <a:endParaRPr lang="en-US"/>
          </a:p>
        </p:txBody>
      </p:sp>
      <p:sp>
        <p:nvSpPr>
          <p:cNvPr id="3" name="Content Placeholder 2">
            <a:extLst>
              <a:ext uri="{FF2B5EF4-FFF2-40B4-BE49-F238E27FC236}">
                <a16:creationId xmlns:a16="http://schemas.microsoft.com/office/drawing/2014/main" id="{D8F9F533-190F-DDD1-6A64-5094E4143C5B}"/>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Exploitation of Firmware or ROM Code with Unpatchable Vulnerabilities</a:t>
            </a:r>
          </a:p>
          <a:p>
            <a:pPr marL="231140" indent="-231140"/>
            <a:r>
              <a:rPr lang="en-US" b="0">
                <a:latin typeface="Tahoma"/>
                <a:ea typeface="Tahoma"/>
                <a:cs typeface="Tahoma"/>
              </a:rPr>
              <a:t>Motivated by the following HW CWE entries:</a:t>
            </a:r>
            <a:endParaRPr lang="en-US"/>
          </a:p>
          <a:p>
            <a:pPr marL="514350" lvl="1" indent="-227965">
              <a:buFont typeface="Arial" pitchFamily="2" charset="2"/>
              <a:buChar char="–"/>
            </a:pPr>
            <a:r>
              <a:rPr lang="en-US">
                <a:latin typeface="Tahoma"/>
                <a:ea typeface="Tahoma"/>
                <a:cs typeface="Tahoma"/>
              </a:rPr>
              <a:t>CWE 1277: Firmware not Updateable</a:t>
            </a:r>
            <a:endParaRPr lang="en-US" b="0">
              <a:latin typeface="Tahoma"/>
              <a:ea typeface="Tahoma"/>
              <a:cs typeface="Tahoma"/>
            </a:endParaRPr>
          </a:p>
          <a:p>
            <a:pPr marL="514350" lvl="1" indent="-227965">
              <a:buFont typeface="Arial" pitchFamily="2" charset="2"/>
            </a:pPr>
            <a:r>
              <a:rPr lang="en-US">
                <a:latin typeface="Tahoma"/>
                <a:ea typeface="Tahoma"/>
                <a:cs typeface="Tahoma"/>
              </a:rPr>
              <a:t>CWE 1310: Missing Ability to Patch ROM Code</a:t>
            </a:r>
            <a:endParaRPr lang="en-US"/>
          </a:p>
          <a:p>
            <a:pPr marL="231140" indent="-231140"/>
            <a:r>
              <a:rPr lang="en-US" b="0">
                <a:latin typeface="Tahoma"/>
                <a:ea typeface="Tahoma"/>
                <a:cs typeface="Tahoma"/>
              </a:rPr>
              <a:t>The CAPEC team is looking for feedback from the SIG</a:t>
            </a:r>
            <a:endParaRPr lang="en-US" b="0"/>
          </a:p>
          <a:p>
            <a:pPr marL="514350" lvl="1" indent="-227965"/>
            <a:r>
              <a:rPr lang="en-US">
                <a:latin typeface="Tahoma"/>
                <a:ea typeface="Tahoma"/>
                <a:cs typeface="Tahoma"/>
              </a:rPr>
              <a:t>Content improvement</a:t>
            </a:r>
            <a:endParaRPr lang="en-US" b="0"/>
          </a:p>
          <a:p>
            <a:pPr marL="514350" lvl="1" indent="-227965"/>
            <a:r>
              <a:rPr lang="en-US">
                <a:latin typeface="Tahoma"/>
                <a:ea typeface="Tahoma"/>
                <a:cs typeface="Tahoma"/>
              </a:rPr>
              <a:t>Additional examples</a:t>
            </a:r>
            <a:endParaRPr lang="en-US"/>
          </a:p>
          <a:p>
            <a:pPr marL="514350" lvl="1" indent="-227965"/>
            <a:r>
              <a:rPr lang="en-US">
                <a:latin typeface="Tahoma"/>
                <a:ea typeface="Tahoma"/>
                <a:cs typeface="Tahoma"/>
              </a:rPr>
              <a:t>Additional references</a:t>
            </a:r>
            <a:endParaRPr lang="en-US" b="0"/>
          </a:p>
          <a:p>
            <a:pPr marL="514350" lvl="1" indent="-227965"/>
            <a:r>
              <a:rPr lang="en-US">
                <a:latin typeface="Tahoma"/>
                <a:ea typeface="Tahoma"/>
                <a:cs typeface="Tahoma"/>
              </a:rPr>
              <a:t>Any other areas of improvement</a:t>
            </a:r>
            <a:endParaRPr lang="en-US" b="0"/>
          </a:p>
          <a:p>
            <a:pPr marL="514350" lvl="1" indent="-227965"/>
            <a:endParaRPr lang="en-US" b="0"/>
          </a:p>
          <a:p>
            <a:pPr marL="231140" indent="-231140"/>
            <a:endParaRPr lang="en-US" b="0"/>
          </a:p>
          <a:p>
            <a:pPr marL="514350" lvl="1" indent="-227965"/>
            <a:endParaRPr lang="en-US"/>
          </a:p>
        </p:txBody>
      </p:sp>
      <p:sp>
        <p:nvSpPr>
          <p:cNvPr id="4" name="Slide Number Placeholder 3">
            <a:extLst>
              <a:ext uri="{FF2B5EF4-FFF2-40B4-BE49-F238E27FC236}">
                <a16:creationId xmlns:a16="http://schemas.microsoft.com/office/drawing/2014/main" id="{9B7EDBB4-A302-6592-B5D5-49E6CE1A565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76582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2F0FBB-0CD7-3839-79E4-84BF806D1D3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pic>
        <p:nvPicPr>
          <p:cNvPr id="3" name="Picture 3">
            <a:extLst>
              <a:ext uri="{FF2B5EF4-FFF2-40B4-BE49-F238E27FC236}">
                <a16:creationId xmlns:a16="http://schemas.microsoft.com/office/drawing/2014/main" id="{B88138FD-19D8-6473-0FA7-096710F1BFD6}"/>
              </a:ext>
            </a:extLst>
          </p:cNvPr>
          <p:cNvPicPr>
            <a:picLocks noChangeAspect="1"/>
          </p:cNvPicPr>
          <p:nvPr/>
        </p:nvPicPr>
        <p:blipFill>
          <a:blip r:embed="rId2"/>
          <a:stretch>
            <a:fillRect/>
          </a:stretch>
        </p:blipFill>
        <p:spPr>
          <a:xfrm>
            <a:off x="191278" y="655984"/>
            <a:ext cx="8942559" cy="3955006"/>
          </a:xfrm>
          <a:prstGeom prst="rect">
            <a:avLst/>
          </a:prstGeom>
        </p:spPr>
      </p:pic>
      <p:sp>
        <p:nvSpPr>
          <p:cNvPr id="4" name="Title 1">
            <a:extLst>
              <a:ext uri="{FF2B5EF4-FFF2-40B4-BE49-F238E27FC236}">
                <a16:creationId xmlns:a16="http://schemas.microsoft.com/office/drawing/2014/main" id="{71F309F2-4431-E63C-D225-E421BB8372F5}"/>
              </a:ext>
            </a:extLst>
          </p:cNvPr>
          <p:cNvSpPr txBox="1">
            <a:spLocks/>
          </p:cNvSpPr>
          <p:nvPr/>
        </p:nvSpPr>
        <p:spPr>
          <a:xfrm>
            <a:off x="2487711" y="3924826"/>
            <a:ext cx="8427541" cy="562690"/>
          </a:xfrm>
          <a:prstGeom prst="rect">
            <a:avLst/>
          </a:prstGeom>
        </p:spPr>
        <p:txBody>
          <a:bodyPr/>
          <a:lst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latin typeface="Tahoma"/>
                <a:ea typeface="Tahoma"/>
                <a:cs typeface="Tahoma"/>
              </a:rPr>
              <a:t>This screenshot is pre-publication</a:t>
            </a:r>
            <a:endParaRPr lang="en-US"/>
          </a:p>
        </p:txBody>
      </p:sp>
    </p:spTree>
    <p:extLst>
      <p:ext uri="{BB962C8B-B14F-4D97-AF65-F5344CB8AC3E}">
        <p14:creationId xmlns:p14="http://schemas.microsoft.com/office/powerpoint/2010/main" val="102610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2F0FBB-0CD7-3839-79E4-84BF806D1D3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pic>
        <p:nvPicPr>
          <p:cNvPr id="3" name="Picture 3">
            <a:extLst>
              <a:ext uri="{FF2B5EF4-FFF2-40B4-BE49-F238E27FC236}">
                <a16:creationId xmlns:a16="http://schemas.microsoft.com/office/drawing/2014/main" id="{08ACF85F-628D-542D-C517-B2B87962584D}"/>
              </a:ext>
            </a:extLst>
          </p:cNvPr>
          <p:cNvPicPr>
            <a:picLocks noChangeAspect="1"/>
          </p:cNvPicPr>
          <p:nvPr/>
        </p:nvPicPr>
        <p:blipFill>
          <a:blip r:embed="rId2"/>
          <a:stretch>
            <a:fillRect/>
          </a:stretch>
        </p:blipFill>
        <p:spPr>
          <a:xfrm>
            <a:off x="284584" y="390669"/>
            <a:ext cx="8580663" cy="3942284"/>
          </a:xfrm>
          <a:prstGeom prst="rect">
            <a:avLst/>
          </a:prstGeom>
        </p:spPr>
      </p:pic>
      <p:sp>
        <p:nvSpPr>
          <p:cNvPr id="5" name="Title 1">
            <a:extLst>
              <a:ext uri="{FF2B5EF4-FFF2-40B4-BE49-F238E27FC236}">
                <a16:creationId xmlns:a16="http://schemas.microsoft.com/office/drawing/2014/main" id="{AC1F6243-20DA-8C1D-D021-8BD1521419AD}"/>
              </a:ext>
            </a:extLst>
          </p:cNvPr>
          <p:cNvSpPr txBox="1">
            <a:spLocks/>
          </p:cNvSpPr>
          <p:nvPr/>
        </p:nvSpPr>
        <p:spPr>
          <a:xfrm>
            <a:off x="3291275" y="4221018"/>
            <a:ext cx="5446325" cy="377334"/>
          </a:xfrm>
          <a:prstGeom prst="rect">
            <a:avLst/>
          </a:prstGeom>
        </p:spPr>
        <p:txBody>
          <a:bodyPr/>
          <a:lst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latin typeface="Tahoma"/>
                <a:ea typeface="Tahoma"/>
                <a:cs typeface="Tahoma"/>
              </a:rPr>
              <a:t>This screenshot is pre-publication</a:t>
            </a:r>
            <a:endParaRPr lang="en-US"/>
          </a:p>
        </p:txBody>
      </p:sp>
    </p:spTree>
    <p:extLst>
      <p:ext uri="{BB962C8B-B14F-4D97-AF65-F5344CB8AC3E}">
        <p14:creationId xmlns:p14="http://schemas.microsoft.com/office/powerpoint/2010/main" val="667400563"/>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themeOverride>
</file>

<file path=ppt/theme/themeOverride2.xml><?xml version="1.0" encoding="utf-8"?>
<a:themeOverride xmlns:a="http://schemas.openxmlformats.org/drawingml/2006/main">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themeOverride>
</file>

<file path=ppt/theme/themeOverride3.xml><?xml version="1.0" encoding="utf-8"?>
<a:themeOverride xmlns:a="http://schemas.openxmlformats.org/drawingml/2006/main">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SharedWithUsers xmlns="f3e578be-7961-41e8-91c9-b742ecb60a74">
      <UserInfo>
        <DisplayName>CWE CAPEC Members</DisplayName>
        <AccountId>56</AccountId>
        <AccountType/>
      </UserInfo>
    </SharedWithUsers>
  </documentManagement>
</p:properties>
</file>

<file path=customXml/itemProps1.xml><?xml version="1.0" encoding="utf-8"?>
<ds:datastoreItem xmlns:ds="http://schemas.openxmlformats.org/officeDocument/2006/customXml" ds:itemID="{1D954E0C-411D-4E1D-BA72-A1A71F96FA2E}">
  <ds:schemaRefs>
    <ds:schemaRef ds:uri="http://schemas.microsoft.com/sharepoint/v3/contenttype/forms"/>
  </ds:schemaRefs>
</ds:datastoreItem>
</file>

<file path=customXml/itemProps2.xml><?xml version="1.0" encoding="utf-8"?>
<ds:datastoreItem xmlns:ds="http://schemas.openxmlformats.org/officeDocument/2006/customXml" ds:itemID="{7777198B-CB47-4CFB-B84A-42322228CAB8}"/>
</file>

<file path=customXml/itemProps3.xml><?xml version="1.0" encoding="utf-8"?>
<ds:datastoreItem xmlns:ds="http://schemas.openxmlformats.org/officeDocument/2006/customXml" ds:itemID="{5DA1782C-5918-4F77-8361-5E4E0D51B8B3}">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59</Slides>
  <Notes>23</Notes>
  <HiddenSlides>0</HiddenSlides>
  <ScaleCrop>false</ScaleCrop>
  <HeadingPairs>
    <vt:vector size="4" baseType="variant">
      <vt:variant>
        <vt:lpstr>Theme</vt:lpstr>
      </vt:variant>
      <vt:variant>
        <vt:i4>4</vt:i4>
      </vt:variant>
      <vt:variant>
        <vt:lpstr>Slide Titles</vt:lpstr>
      </vt:variant>
      <vt:variant>
        <vt:i4>59</vt:i4>
      </vt:variant>
    </vt:vector>
  </HeadingPairs>
  <TitlesOfParts>
    <vt:vector size="63" baseType="lpstr">
      <vt:lpstr>mitre-2018</vt:lpstr>
      <vt:lpstr>Office Theme</vt:lpstr>
      <vt:lpstr>1_Office Theme</vt:lpstr>
      <vt:lpstr>2_Office Theme</vt:lpstr>
      <vt:lpstr>Hardware CWE™  Special Interest Group (SIG)</vt:lpstr>
      <vt:lpstr>Agenda </vt:lpstr>
      <vt:lpstr>Housekeeping</vt:lpstr>
      <vt:lpstr>Mailing List Items</vt:lpstr>
      <vt:lpstr>Announcements</vt:lpstr>
      <vt:lpstr>  CAPEC to HW CWE Mapping Example  Connor Mullaly</vt:lpstr>
      <vt:lpstr>New Hardware CAPEC</vt:lpstr>
      <vt:lpstr>PowerPoint Presentation</vt:lpstr>
      <vt:lpstr>PowerPoint Presentation</vt:lpstr>
      <vt:lpstr>PowerPoint Presentation</vt:lpstr>
      <vt:lpstr>Questions / Feedback?</vt:lpstr>
      <vt:lpstr>  Submission on “Non-transparent behavior of microarchitectural features”  Scott Constable </vt:lpstr>
      <vt:lpstr>Improving CWE Coverage for Weaknesses that Relate to Transient Execution</vt:lpstr>
      <vt:lpstr>CWEs that Relate to Transient Execution</vt:lpstr>
      <vt:lpstr>CWEs that Relate to Transient Execution</vt:lpstr>
      <vt:lpstr>HCWE-109</vt:lpstr>
      <vt:lpstr>PowerPoint Presentation</vt:lpstr>
      <vt:lpstr>PowerPoint Presentation</vt:lpstr>
      <vt:lpstr>PowerPoint Presentation</vt:lpstr>
      <vt:lpstr>PowerPoint Presentation</vt:lpstr>
      <vt:lpstr>Is This a Partition? Should it be a Partition?</vt:lpstr>
      <vt:lpstr>  Initial Review of “Non-transparent behavior of microarchitectural features”  Steve Christey Coley </vt:lpstr>
      <vt:lpstr>Portion of “Initial Review” of Intel’s Submission (using submission problem IDs)</vt:lpstr>
      <vt:lpstr>Why are Microarchitectural [and other hardware] Weaknesses Difficult to Manage in CWE?</vt:lpstr>
      <vt:lpstr> Existing CWEs that may map to microarchitectural attacks  Gananand Kini </vt:lpstr>
      <vt:lpstr>Weakness entries that mention “Meltdown”</vt:lpstr>
      <vt:lpstr>Weakness entries that mention “Spectre”</vt:lpstr>
      <vt:lpstr>Spectre and Meltdown are attack focused</vt:lpstr>
      <vt:lpstr>Transient Execution Weaknesses</vt:lpstr>
      <vt:lpstr>Do some of the earlier mentioned issues exist in CWE?</vt:lpstr>
      <vt:lpstr>Recommendations</vt:lpstr>
      <vt:lpstr>References</vt:lpstr>
      <vt:lpstr>Questions / Thoughts / Comments</vt:lpstr>
      <vt:lpstr>Next Meeting (October 14)</vt:lpstr>
      <vt:lpstr>BACKUP</vt:lpstr>
      <vt:lpstr>  New Category Proposal  Paul Wortman - BACKUP</vt:lpstr>
      <vt:lpstr>MITRE CWE Category Proposals</vt:lpstr>
      <vt:lpstr>Reverse Engineering</vt:lpstr>
      <vt:lpstr>Untrusted Manufacturing</vt:lpstr>
      <vt:lpstr>Hardware Trojans</vt:lpstr>
      <vt:lpstr>Environmental System Issue</vt:lpstr>
      <vt:lpstr>  Scope Exclusion Discussions  Steve Christey Coley - BACKUP</vt:lpstr>
      <vt:lpstr>SCOPE.NOMITS: No Actionable Mitigations</vt:lpstr>
      <vt:lpstr>SCOPE.CUSTREL: Not Relevant to Customer’s Threat Model</vt:lpstr>
      <vt:lpstr>Other HW SIG Comments</vt:lpstr>
      <vt:lpstr>New Exclusions - SCOPE.CONFLICT / SCOPE.NOSEC</vt:lpstr>
      <vt:lpstr>Advancing HW SIG Engagement  Alec Summers</vt:lpstr>
      <vt:lpstr>Background</vt:lpstr>
      <vt:lpstr>Accomplishments</vt:lpstr>
      <vt:lpstr>HW CWEs with no CAPEC Mappings</vt:lpstr>
      <vt:lpstr>CAPEC Development Continued</vt:lpstr>
      <vt:lpstr>Discussion: CWE Content Development</vt:lpstr>
      <vt:lpstr>Discussion: Company POCs</vt:lpstr>
      <vt:lpstr>  HW CWE Working Queue  Focus Items for 4.9  Bob H.</vt:lpstr>
      <vt:lpstr>HW CWE Working Queue Focus Items for 4.9</vt:lpstr>
      <vt:lpstr>New CWE Entries</vt:lpstr>
      <vt:lpstr>Modifications to Existing CWEs (1 of 2)</vt:lpstr>
      <vt:lpstr>Modifications to Existing CWEs (2 of 2)</vt:lpstr>
      <vt:lpstr>Schema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CWE™  Special Interest Group (SIG) Kickoff</dc:title>
  <dc:creator>Alec J Summers</dc:creator>
  <cp:revision>1</cp:revision>
  <dcterms:created xsi:type="dcterms:W3CDTF">2020-10-30T16:10:19Z</dcterms:created>
  <dcterms:modified xsi:type="dcterms:W3CDTF">2022-09-09T15:33:25Z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