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Lst>
  <p:notesMasterIdLst>
    <p:notesMasterId r:id="rId57"/>
  </p:notesMasterIdLst>
  <p:sldIdLst>
    <p:sldId id="257" r:id="rId6"/>
    <p:sldId id="259" r:id="rId7"/>
    <p:sldId id="261" r:id="rId8"/>
    <p:sldId id="406" r:id="rId9"/>
    <p:sldId id="337" r:id="rId10"/>
    <p:sldId id="371" r:id="rId11"/>
    <p:sldId id="459" r:id="rId12"/>
    <p:sldId id="266" r:id="rId13"/>
    <p:sldId id="460" r:id="rId14"/>
    <p:sldId id="461" r:id="rId15"/>
    <p:sldId id="465" r:id="rId16"/>
    <p:sldId id="466" r:id="rId17"/>
    <p:sldId id="467" r:id="rId18"/>
    <p:sldId id="468" r:id="rId19"/>
    <p:sldId id="469" r:id="rId20"/>
    <p:sldId id="470" r:id="rId21"/>
    <p:sldId id="471" r:id="rId22"/>
    <p:sldId id="472" r:id="rId23"/>
    <p:sldId id="440" r:id="rId24"/>
    <p:sldId id="442" r:id="rId25"/>
    <p:sldId id="443" r:id="rId26"/>
    <p:sldId id="441" r:id="rId27"/>
    <p:sldId id="444" r:id="rId28"/>
    <p:sldId id="445" r:id="rId29"/>
    <p:sldId id="446" r:id="rId30"/>
    <p:sldId id="447" r:id="rId31"/>
    <p:sldId id="448" r:id="rId32"/>
    <p:sldId id="449" r:id="rId33"/>
    <p:sldId id="450" r:id="rId34"/>
    <p:sldId id="451" r:id="rId35"/>
    <p:sldId id="453" r:id="rId36"/>
    <p:sldId id="454" r:id="rId37"/>
    <p:sldId id="455" r:id="rId38"/>
    <p:sldId id="456" r:id="rId39"/>
    <p:sldId id="457" r:id="rId40"/>
    <p:sldId id="271" r:id="rId41"/>
    <p:sldId id="373" r:id="rId42"/>
    <p:sldId id="269" r:id="rId43"/>
    <p:sldId id="277" r:id="rId44"/>
    <p:sldId id="260" r:id="rId45"/>
    <p:sldId id="464" r:id="rId46"/>
    <p:sldId id="262" r:id="rId47"/>
    <p:sldId id="263" r:id="rId48"/>
    <p:sldId id="265" r:id="rId49"/>
    <p:sldId id="462" r:id="rId50"/>
    <p:sldId id="258" r:id="rId51"/>
    <p:sldId id="463" r:id="rId52"/>
    <p:sldId id="272" r:id="rId53"/>
    <p:sldId id="274" r:id="rId54"/>
    <p:sldId id="275" r:id="rId55"/>
    <p:sldId id="276" r:id="rId56"/>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7EB9C7-8655-41A7-AF95-291D73D981D1}">
          <p14:sldIdLst>
            <p14:sldId id="257"/>
            <p14:sldId id="259"/>
            <p14:sldId id="261"/>
            <p14:sldId id="406"/>
            <p14:sldId id="337"/>
            <p14:sldId id="371"/>
            <p14:sldId id="459"/>
            <p14:sldId id="266"/>
            <p14:sldId id="460"/>
            <p14:sldId id="461"/>
            <p14:sldId id="465"/>
            <p14:sldId id="466"/>
            <p14:sldId id="467"/>
            <p14:sldId id="468"/>
            <p14:sldId id="469"/>
            <p14:sldId id="470"/>
            <p14:sldId id="471"/>
            <p14:sldId id="472"/>
            <p14:sldId id="440"/>
            <p14:sldId id="442"/>
            <p14:sldId id="443"/>
            <p14:sldId id="441"/>
            <p14:sldId id="444"/>
            <p14:sldId id="445"/>
            <p14:sldId id="446"/>
            <p14:sldId id="447"/>
            <p14:sldId id="448"/>
            <p14:sldId id="449"/>
            <p14:sldId id="450"/>
            <p14:sldId id="451"/>
            <p14:sldId id="453"/>
            <p14:sldId id="454"/>
            <p14:sldId id="455"/>
            <p14:sldId id="456"/>
            <p14:sldId id="457"/>
            <p14:sldId id="271"/>
            <p14:sldId id="373"/>
          </p14:sldIdLst>
        </p14:section>
        <p14:section name="Default Section" id="{67F058F0-E128-4C94-B7BA-ADAE8DFC3870}">
          <p14:sldIdLst>
            <p14:sldId id="269"/>
            <p14:sldId id="277"/>
            <p14:sldId id="260"/>
            <p14:sldId id="464"/>
            <p14:sldId id="262"/>
            <p14:sldId id="263"/>
            <p14:sldId id="265"/>
            <p14:sldId id="462"/>
            <p14:sldId id="258"/>
            <p14:sldId id="463"/>
            <p14:sldId id="272"/>
            <p14:sldId id="274"/>
            <p14:sldId id="275"/>
            <p14:sldId id="276"/>
          </p14:sldIdLst>
        </p14:section>
        <p14:section name="Backup and Old Material" id="{7DB6CFB0-A160-4000-A7A0-BD08BE225A8F}">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050045-C3E1-2565-2F47-94C7754418F3}" name="Gananand G Kini" initials="GK" userId="S::gkini@mitre.org::7e704cb4-ceca-45b4-9649-11f664136731" providerId="AD"/>
  <p188:author id="{C12B4D78-08F5-582B-42D3-A0FE16C544AC}" name="Alec J Summers" initials="AS" userId="S::asummers@mitre.org::d9c4246f-ffa8-4c52-a253-9dc5efe19efc" providerId="AD"/>
  <p188:author id="{6B95C6A3-07DC-8552-B186-9189867E68C6}" name="Bob Heinemann" initials="BH" userId="S::RHEINEMANN@MITRE.ORG::2f06b177-d646-4aca-968e-b5dc5b6e5c99" providerId="AD"/>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9B4AA-57FD-5D48-B8FC-08F302FFF400}" v="546" dt="2022-10-14T16:23:51.269"/>
    <p1510:client id="{4D2C983C-041E-40F7-A723-2467D652BC31}" v="6" dt="2022-10-14T16:26:10.888"/>
    <p1510:client id="{58784D3B-A0F7-462C-BB63-74C7723D3243}" v="1443" dt="2022-10-14T17:52:05.434"/>
    <p1510:client id="{BCB87410-234E-43CC-8582-22CABC41B180}" v="1537" dt="2022-10-14T01:21:17.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microsoft.com/office/2018/10/relationships/authors" Targe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C4EEBC39-9C3A-45FC-BA7E-FBDF7F85DEC1}"/>
    <pc:docChg chg="modSld">
      <pc:chgData name="Alec J Summers" userId="S::asummers@mitre.org::d9c4246f-ffa8-4c52-a253-9dc5efe19efc" providerId="AD" clId="Web-{C4EEBC39-9C3A-45FC-BA7E-FBDF7F85DEC1}" dt="2022-08-04T18:33:47.029" v="35" actId="20577"/>
      <pc:docMkLst>
        <pc:docMk/>
      </pc:docMkLst>
      <pc:sldChg chg="modSp">
        <pc:chgData name="Alec J Summers" userId="S::asummers@mitre.org::d9c4246f-ffa8-4c52-a253-9dc5efe19efc" providerId="AD" clId="Web-{C4EEBC39-9C3A-45FC-BA7E-FBDF7F85DEC1}" dt="2022-08-04T18:33:47.029" v="35" actId="20577"/>
        <pc:sldMkLst>
          <pc:docMk/>
          <pc:sldMk cId="3873738111" sldId="427"/>
        </pc:sldMkLst>
        <pc:spChg chg="mod">
          <ac:chgData name="Alec J Summers" userId="S::asummers@mitre.org::d9c4246f-ffa8-4c52-a253-9dc5efe19efc" providerId="AD" clId="Web-{C4EEBC39-9C3A-45FC-BA7E-FBDF7F85DEC1}" dt="2022-08-04T18:33:47.029" v="35" actId="20577"/>
          <ac:spMkLst>
            <pc:docMk/>
            <pc:sldMk cId="3873738111" sldId="427"/>
            <ac:spMk id="3" creationId="{0A3E177C-3836-13DC-A8B9-9E6797051C47}"/>
          </ac:spMkLst>
        </pc:spChg>
      </pc:sldChg>
    </pc:docChg>
  </pc:docChgLst>
  <pc:docChgLst>
    <pc:chgData name="Steven M Christey" userId="f24da668-4c1f-41c0-850e-113e2bdf78cf" providerId="ADAL" clId="{BCB87410-234E-43CC-8582-22CABC41B180}"/>
    <pc:docChg chg="undo redo custSel modSld">
      <pc:chgData name="Steven M Christey" userId="f24da668-4c1f-41c0-850e-113e2bdf78cf" providerId="ADAL" clId="{BCB87410-234E-43CC-8582-22CABC41B180}" dt="2022-10-14T01:21:17.700" v="1536" actId="20577"/>
      <pc:docMkLst>
        <pc:docMk/>
      </pc:docMkLst>
      <pc:sldChg chg="modSp mod">
        <pc:chgData name="Steven M Christey" userId="f24da668-4c1f-41c0-850e-113e2bdf78cf" providerId="ADAL" clId="{BCB87410-234E-43CC-8582-22CABC41B180}" dt="2022-10-14T00:33:14.574" v="78" actId="207"/>
        <pc:sldMkLst>
          <pc:docMk/>
          <pc:sldMk cId="450011491" sldId="261"/>
        </pc:sldMkLst>
        <pc:spChg chg="mod">
          <ac:chgData name="Steven M Christey" userId="f24da668-4c1f-41c0-850e-113e2bdf78cf" providerId="ADAL" clId="{BCB87410-234E-43CC-8582-22CABC41B180}" dt="2022-10-14T00:33:14.574" v="78" actId="207"/>
          <ac:spMkLst>
            <pc:docMk/>
            <pc:sldMk cId="450011491" sldId="261"/>
            <ac:spMk id="3" creationId="{02DD74E7-E2EC-F34E-BF25-D3CEF5AD1650}"/>
          </ac:spMkLst>
        </pc:spChg>
      </pc:sldChg>
      <pc:sldChg chg="addCm">
        <pc:chgData name="Steven M Christey" userId="f24da668-4c1f-41c0-850e-113e2bdf78cf" providerId="ADAL" clId="{BCB87410-234E-43CC-8582-22CABC41B180}" dt="2022-10-14T00:34:39.554" v="97"/>
        <pc:sldMkLst>
          <pc:docMk/>
          <pc:sldMk cId="2490429807" sldId="269"/>
        </pc:sldMkLst>
      </pc:sldChg>
      <pc:sldChg chg="modSp mod">
        <pc:chgData name="Steven M Christey" userId="f24da668-4c1f-41c0-850e-113e2bdf78cf" providerId="ADAL" clId="{BCB87410-234E-43CC-8582-22CABC41B180}" dt="2022-10-14T01:15:18.802" v="1528"/>
        <pc:sldMkLst>
          <pc:docMk/>
          <pc:sldMk cId="2878771369" sldId="337"/>
        </pc:sldMkLst>
        <pc:spChg chg="mod">
          <ac:chgData name="Steven M Christey" userId="f24da668-4c1f-41c0-850e-113e2bdf78cf" providerId="ADAL" clId="{BCB87410-234E-43CC-8582-22CABC41B180}" dt="2022-10-14T01:15:18.802" v="1528"/>
          <ac:spMkLst>
            <pc:docMk/>
            <pc:sldMk cId="2878771369" sldId="337"/>
            <ac:spMk id="3" creationId="{2DC901B9-6E8B-48EA-8D7F-A4D25C3199EC}"/>
          </ac:spMkLst>
        </pc:spChg>
      </pc:sldChg>
      <pc:sldChg chg="modSp mod">
        <pc:chgData name="Steven M Christey" userId="f24da668-4c1f-41c0-850e-113e2bdf78cf" providerId="ADAL" clId="{BCB87410-234E-43CC-8582-22CABC41B180}" dt="2022-10-14T01:02:19.070" v="784" actId="20577"/>
        <pc:sldMkLst>
          <pc:docMk/>
          <pc:sldMk cId="4029927108" sldId="442"/>
        </pc:sldMkLst>
        <pc:spChg chg="mod">
          <ac:chgData name="Steven M Christey" userId="f24da668-4c1f-41c0-850e-113e2bdf78cf" providerId="ADAL" clId="{BCB87410-234E-43CC-8582-22CABC41B180}" dt="2022-10-14T01:02:19.070" v="784" actId="20577"/>
          <ac:spMkLst>
            <pc:docMk/>
            <pc:sldMk cId="4029927108" sldId="442"/>
            <ac:spMk id="7" creationId="{2214800F-DB55-C417-83E2-4A5CAE5DEC25}"/>
          </ac:spMkLst>
        </pc:spChg>
      </pc:sldChg>
      <pc:sldChg chg="modSp mod">
        <pc:chgData name="Steven M Christey" userId="f24da668-4c1f-41c0-850e-113e2bdf78cf" providerId="ADAL" clId="{BCB87410-234E-43CC-8582-22CABC41B180}" dt="2022-10-14T01:21:17.700" v="1536" actId="20577"/>
        <pc:sldMkLst>
          <pc:docMk/>
          <pc:sldMk cId="1943899330" sldId="443"/>
        </pc:sldMkLst>
        <pc:spChg chg="mod">
          <ac:chgData name="Steven M Christey" userId="f24da668-4c1f-41c0-850e-113e2bdf78cf" providerId="ADAL" clId="{BCB87410-234E-43CC-8582-22CABC41B180}" dt="2022-10-14T01:21:17.700" v="1536" actId="20577"/>
          <ac:spMkLst>
            <pc:docMk/>
            <pc:sldMk cId="1943899330" sldId="443"/>
            <ac:spMk id="3" creationId="{6858E991-3131-DF51-5D93-8C9921AC1809}"/>
          </ac:spMkLst>
        </pc:spChg>
      </pc:sldChg>
      <pc:sldChg chg="modSp mod">
        <pc:chgData name="Steven M Christey" userId="f24da668-4c1f-41c0-850e-113e2bdf78cf" providerId="ADAL" clId="{BCB87410-234E-43CC-8582-22CABC41B180}" dt="2022-10-14T01:10:10.104" v="1328" actId="20577"/>
        <pc:sldMkLst>
          <pc:docMk/>
          <pc:sldMk cId="1519506028" sldId="446"/>
        </pc:sldMkLst>
        <pc:spChg chg="mod">
          <ac:chgData name="Steven M Christey" userId="f24da668-4c1f-41c0-850e-113e2bdf78cf" providerId="ADAL" clId="{BCB87410-234E-43CC-8582-22CABC41B180}" dt="2022-10-14T01:10:10.104" v="1328" actId="20577"/>
          <ac:spMkLst>
            <pc:docMk/>
            <pc:sldMk cId="1519506028" sldId="446"/>
            <ac:spMk id="2" creationId="{4332AE32-BE63-FA0B-3C09-0F4AF526708E}"/>
          </ac:spMkLst>
        </pc:spChg>
      </pc:sldChg>
      <pc:sldChg chg="modSp mod">
        <pc:chgData name="Steven M Christey" userId="f24da668-4c1f-41c0-850e-113e2bdf78cf" providerId="ADAL" clId="{BCB87410-234E-43CC-8582-22CABC41B180}" dt="2022-10-14T01:13:33.885" v="1397" actId="20577"/>
        <pc:sldMkLst>
          <pc:docMk/>
          <pc:sldMk cId="1541813803" sldId="447"/>
        </pc:sldMkLst>
        <pc:spChg chg="mod">
          <ac:chgData name="Steven M Christey" userId="f24da668-4c1f-41c0-850e-113e2bdf78cf" providerId="ADAL" clId="{BCB87410-234E-43CC-8582-22CABC41B180}" dt="2022-10-14T01:10:17.227" v="1342" actId="20577"/>
          <ac:spMkLst>
            <pc:docMk/>
            <pc:sldMk cId="1541813803" sldId="447"/>
            <ac:spMk id="2" creationId="{ACBB287F-DD75-7020-9285-D1124F022234}"/>
          </ac:spMkLst>
        </pc:spChg>
        <pc:spChg chg="mod">
          <ac:chgData name="Steven M Christey" userId="f24da668-4c1f-41c0-850e-113e2bdf78cf" providerId="ADAL" clId="{BCB87410-234E-43CC-8582-22CABC41B180}" dt="2022-10-14T01:13:33.885" v="1397" actId="20577"/>
          <ac:spMkLst>
            <pc:docMk/>
            <pc:sldMk cId="1541813803" sldId="447"/>
            <ac:spMk id="3" creationId="{91CC7923-5A21-B148-EA96-1E49674EFBD6}"/>
          </ac:spMkLst>
        </pc:spChg>
      </pc:sldChg>
      <pc:sldChg chg="modSp mod">
        <pc:chgData name="Steven M Christey" userId="f24da668-4c1f-41c0-850e-113e2bdf78cf" providerId="ADAL" clId="{BCB87410-234E-43CC-8582-22CABC41B180}" dt="2022-10-14T01:10:21.827" v="1352" actId="20577"/>
        <pc:sldMkLst>
          <pc:docMk/>
          <pc:sldMk cId="710054009" sldId="448"/>
        </pc:sldMkLst>
        <pc:spChg chg="mod">
          <ac:chgData name="Steven M Christey" userId="f24da668-4c1f-41c0-850e-113e2bdf78cf" providerId="ADAL" clId="{BCB87410-234E-43CC-8582-22CABC41B180}" dt="2022-10-14T01:10:21.827" v="1352" actId="20577"/>
          <ac:spMkLst>
            <pc:docMk/>
            <pc:sldMk cId="710054009" sldId="448"/>
            <ac:spMk id="2" creationId="{CEA92B79-3760-64A2-A880-9773D63990ED}"/>
          </ac:spMkLst>
        </pc:spChg>
      </pc:sldChg>
      <pc:sldChg chg="modSp mod addCm modCm">
        <pc:chgData name="Steven M Christey" userId="f24da668-4c1f-41c0-850e-113e2bdf78cf" providerId="ADAL" clId="{BCB87410-234E-43CC-8582-22CABC41B180}" dt="2022-10-14T01:20:32.851" v="1530"/>
        <pc:sldMkLst>
          <pc:docMk/>
          <pc:sldMk cId="907138037" sldId="452"/>
        </pc:sldMkLst>
        <pc:spChg chg="mod">
          <ac:chgData name="Steven M Christey" userId="f24da668-4c1f-41c0-850e-113e2bdf78cf" providerId="ADAL" clId="{BCB87410-234E-43CC-8582-22CABC41B180}" dt="2022-10-14T00:34:57.023" v="98" actId="2711"/>
          <ac:spMkLst>
            <pc:docMk/>
            <pc:sldMk cId="907138037" sldId="452"/>
            <ac:spMk id="2" creationId="{8FA0B24B-BE2F-601F-79E0-C04F199D58E8}"/>
          </ac:spMkLst>
        </pc:spChg>
      </pc:sldChg>
    </pc:docChg>
  </pc:docChgLst>
  <pc:docChgLst>
    <pc:chgData name="Alec J Summers" userId="S::asummers@mitre.org::d9c4246f-ffa8-4c52-a253-9dc5efe19efc" providerId="AD" clId="Web-{D219A24A-817E-41D0-91CC-DAB1E212978A}"/>
    <pc:docChg chg="modSld">
      <pc:chgData name="Alec J Summers" userId="S::asummers@mitre.org::d9c4246f-ffa8-4c52-a253-9dc5efe19efc" providerId="AD" clId="Web-{D219A24A-817E-41D0-91CC-DAB1E212978A}" dt="2022-08-04T16:52:18.623" v="35" actId="20577"/>
      <pc:docMkLst>
        <pc:docMk/>
      </pc:docMkLst>
      <pc:sldChg chg="modSp">
        <pc:chgData name="Alec J Summers" userId="S::asummers@mitre.org::d9c4246f-ffa8-4c52-a253-9dc5efe19efc" providerId="AD" clId="Web-{D219A24A-817E-41D0-91CC-DAB1E212978A}" dt="2022-08-04T16:52:18.623" v="35" actId="20577"/>
        <pc:sldMkLst>
          <pc:docMk/>
          <pc:sldMk cId="3653772144" sldId="422"/>
        </pc:sldMkLst>
        <pc:spChg chg="mod">
          <ac:chgData name="Alec J Summers" userId="S::asummers@mitre.org::d9c4246f-ffa8-4c52-a253-9dc5efe19efc" providerId="AD" clId="Web-{D219A24A-817E-41D0-91CC-DAB1E212978A}" dt="2022-08-04T16:52:18.623" v="35" actId="20577"/>
          <ac:spMkLst>
            <pc:docMk/>
            <pc:sldMk cId="3653772144" sldId="422"/>
            <ac:spMk id="3" creationId="{E5A82118-E91F-A8F5-4941-E42F644D0A32}"/>
          </ac:spMkLst>
        </pc:spChg>
      </pc:sldChg>
    </pc:docChg>
  </pc:docChgLst>
  <pc:docChgLst>
    <pc:chgData name="Bob Heinemann" userId="2f06b177-d646-4aca-968e-b5dc5b6e5c99" providerId="ADAL" clId="{9701D7F3-DC9C-442D-AA19-A34B9CE12EC0}"/>
    <pc:docChg chg="undo redo custSel addSld delSld modSld sldOrd">
      <pc:chgData name="Bob Heinemann" userId="2f06b177-d646-4aca-968e-b5dc5b6e5c99" providerId="ADAL" clId="{9701D7F3-DC9C-442D-AA19-A34B9CE12EC0}" dt="2022-05-13T15:55:38.139" v="1562" actId="404"/>
      <pc:docMkLst>
        <pc:docMk/>
      </pc:docMkLst>
      <pc:sldChg chg="addSp modSp">
        <pc:chgData name="Bob Heinemann" userId="2f06b177-d646-4aca-968e-b5dc5b6e5c99" providerId="ADAL" clId="{9701D7F3-DC9C-442D-AA19-A34B9CE12EC0}" dt="2022-05-12T20:31:22.127" v="1287"/>
        <pc:sldMkLst>
          <pc:docMk/>
          <pc:sldMk cId="4065244229" sldId="256"/>
        </pc:sldMkLst>
        <pc:spChg chg="add mod">
          <ac:chgData name="Bob Heinemann" userId="2f06b177-d646-4aca-968e-b5dc5b6e5c99" providerId="ADAL" clId="{9701D7F3-DC9C-442D-AA19-A34B9CE12EC0}" dt="2022-05-12T20:31:22.127" v="1287"/>
          <ac:spMkLst>
            <pc:docMk/>
            <pc:sldMk cId="4065244229" sldId="256"/>
            <ac:spMk id="11" creationId="{3F8D1D30-EFA4-B2B5-42AA-39DDE6FA7B65}"/>
          </ac:spMkLst>
        </pc:spChg>
      </pc:sldChg>
      <pc:sldChg chg="modSp mod">
        <pc:chgData name="Bob Heinemann" userId="2f06b177-d646-4aca-968e-b5dc5b6e5c99" providerId="ADAL" clId="{9701D7F3-DC9C-442D-AA19-A34B9CE12EC0}" dt="2022-05-05T22:01:53.581" v="5" actId="20577"/>
        <pc:sldMkLst>
          <pc:docMk/>
          <pc:sldMk cId="2623002088" sldId="257"/>
        </pc:sldMkLst>
        <pc:spChg chg="mod">
          <ac:chgData name="Bob Heinemann" userId="2f06b177-d646-4aca-968e-b5dc5b6e5c99" providerId="ADAL" clId="{9701D7F3-DC9C-442D-AA19-A34B9CE12EC0}" dt="2022-05-05T22:01:53.581" v="5" actId="20577"/>
          <ac:spMkLst>
            <pc:docMk/>
            <pc:sldMk cId="2623002088" sldId="257"/>
            <ac:spMk id="7" creationId="{EC64448E-58F0-47AA-B058-D0CEF188B231}"/>
          </ac:spMkLst>
        </pc:spChg>
      </pc:sldChg>
      <pc:sldChg chg="modSp mod">
        <pc:chgData name="Bob Heinemann" userId="2f06b177-d646-4aca-968e-b5dc5b6e5c99" providerId="ADAL" clId="{9701D7F3-DC9C-442D-AA19-A34B9CE12EC0}" dt="2022-05-12T00:50:08.370" v="1251" actId="20577"/>
        <pc:sldMkLst>
          <pc:docMk/>
          <pc:sldMk cId="419829132" sldId="259"/>
        </pc:sldMkLst>
        <pc:spChg chg="mod">
          <ac:chgData name="Bob Heinemann" userId="2f06b177-d646-4aca-968e-b5dc5b6e5c99" providerId="ADAL" clId="{9701D7F3-DC9C-442D-AA19-A34B9CE12EC0}" dt="2022-05-12T00:50:08.370" v="1251" actId="20577"/>
          <ac:spMkLst>
            <pc:docMk/>
            <pc:sldMk cId="419829132" sldId="259"/>
            <ac:spMk id="3" creationId="{82D362E5-07C7-4CAA-BC75-79276F7A517C}"/>
          </ac:spMkLst>
        </pc:spChg>
      </pc:sldChg>
      <pc:sldChg chg="modSp mod">
        <pc:chgData name="Bob Heinemann" userId="2f06b177-d646-4aca-968e-b5dc5b6e5c99" providerId="ADAL" clId="{9701D7F3-DC9C-442D-AA19-A34B9CE12EC0}" dt="2022-05-05T22:06:17.844" v="288" actId="27636"/>
        <pc:sldMkLst>
          <pc:docMk/>
          <pc:sldMk cId="450011491" sldId="261"/>
        </pc:sldMkLst>
        <pc:spChg chg="mod">
          <ac:chgData name="Bob Heinemann" userId="2f06b177-d646-4aca-968e-b5dc5b6e5c99" providerId="ADAL" clId="{9701D7F3-DC9C-442D-AA19-A34B9CE12EC0}" dt="2022-05-05T22:06:17.844" v="288" actId="27636"/>
          <ac:spMkLst>
            <pc:docMk/>
            <pc:sldMk cId="450011491" sldId="261"/>
            <ac:spMk id="3" creationId="{02DD74E7-E2EC-F34E-BF25-D3CEF5AD1650}"/>
          </ac:spMkLst>
        </pc:spChg>
      </pc:sldChg>
      <pc:sldChg chg="addSp modSp add del">
        <pc:chgData name="Bob Heinemann" userId="2f06b177-d646-4aca-968e-b5dc5b6e5c99" providerId="ADAL" clId="{9701D7F3-DC9C-442D-AA19-A34B9CE12EC0}" dt="2022-05-12T20:31:13.192" v="1284"/>
        <pc:sldMkLst>
          <pc:docMk/>
          <pc:sldMk cId="3742882044" sldId="265"/>
        </pc:sldMkLst>
        <pc:spChg chg="add mod">
          <ac:chgData name="Bob Heinemann" userId="2f06b177-d646-4aca-968e-b5dc5b6e5c99" providerId="ADAL" clId="{9701D7F3-DC9C-442D-AA19-A34B9CE12EC0}" dt="2022-05-12T20:31:13.192" v="1284"/>
          <ac:spMkLst>
            <pc:docMk/>
            <pc:sldMk cId="3742882044" sldId="265"/>
            <ac:spMk id="4" creationId="{C36356A9-4B58-6404-4F52-784BC94293C1}"/>
          </ac:spMkLst>
        </pc:spChg>
      </pc:sldChg>
      <pc:sldChg chg="add del">
        <pc:chgData name="Bob Heinemann" userId="2f06b177-d646-4aca-968e-b5dc5b6e5c99" providerId="ADAL" clId="{9701D7F3-DC9C-442D-AA19-A34B9CE12EC0}" dt="2022-05-09T15:06:20.399" v="1086"/>
        <pc:sldMkLst>
          <pc:docMk/>
          <pc:sldMk cId="742579991" sldId="267"/>
        </pc:sldMkLst>
      </pc:sldChg>
      <pc:sldChg chg="addSp delSp modSp add del mod">
        <pc:chgData name="Bob Heinemann" userId="2f06b177-d646-4aca-968e-b5dc5b6e5c99" providerId="ADAL" clId="{9701D7F3-DC9C-442D-AA19-A34B9CE12EC0}" dt="2022-05-12T20:31:09.178" v="1283" actId="1036"/>
        <pc:sldMkLst>
          <pc:docMk/>
          <pc:sldMk cId="2262497319" sldId="268"/>
        </pc:sldMkLst>
        <pc:spChg chg="add del mod">
          <ac:chgData name="Bob Heinemann" userId="2f06b177-d646-4aca-968e-b5dc5b6e5c99" providerId="ADAL" clId="{9701D7F3-DC9C-442D-AA19-A34B9CE12EC0}" dt="2022-05-12T20:31:07.882" v="1281" actId="478"/>
          <ac:spMkLst>
            <pc:docMk/>
            <pc:sldMk cId="2262497319" sldId="268"/>
            <ac:spMk id="2" creationId="{555C0541-C4C4-856C-AB37-CF17E8C283E1}"/>
          </ac:spMkLst>
        </pc:spChg>
        <pc:spChg chg="add mod">
          <ac:chgData name="Bob Heinemann" userId="2f06b177-d646-4aca-968e-b5dc5b6e5c99" providerId="ADAL" clId="{9701D7F3-DC9C-442D-AA19-A34B9CE12EC0}" dt="2022-05-12T20:31:09.178" v="1283" actId="1036"/>
          <ac:spMkLst>
            <pc:docMk/>
            <pc:sldMk cId="2262497319" sldId="268"/>
            <ac:spMk id="6" creationId="{93A53DA9-E692-4994-9F52-93CECEB17479}"/>
          </ac:spMkLst>
        </pc:spChg>
      </pc:sldChg>
      <pc:sldChg chg="addSp modSp add del mod">
        <pc:chgData name="Bob Heinemann" userId="2f06b177-d646-4aca-968e-b5dc5b6e5c99" providerId="ADAL" clId="{9701D7F3-DC9C-442D-AA19-A34B9CE12EC0}" dt="2022-05-12T20:31:01.756" v="1280" actId="1076"/>
        <pc:sldMkLst>
          <pc:docMk/>
          <pc:sldMk cId="1521709839" sldId="270"/>
        </pc:sldMkLst>
        <pc:spChg chg="add mod">
          <ac:chgData name="Bob Heinemann" userId="2f06b177-d646-4aca-968e-b5dc5b6e5c99" providerId="ADAL" clId="{9701D7F3-DC9C-442D-AA19-A34B9CE12EC0}" dt="2022-05-12T20:31:01.756" v="1280" actId="1076"/>
          <ac:spMkLst>
            <pc:docMk/>
            <pc:sldMk cId="1521709839" sldId="270"/>
            <ac:spMk id="4" creationId="{0FDC478F-4308-22C2-D4D3-FE4CDE2B32FB}"/>
          </ac:spMkLst>
        </pc:spChg>
      </pc:sldChg>
      <pc:sldChg chg="addSp modSp add del">
        <pc:chgData name="Bob Heinemann" userId="2f06b177-d646-4aca-968e-b5dc5b6e5c99" providerId="ADAL" clId="{9701D7F3-DC9C-442D-AA19-A34B9CE12EC0}" dt="2022-05-12T20:31:16.425" v="1286"/>
        <pc:sldMkLst>
          <pc:docMk/>
          <pc:sldMk cId="3767349042" sldId="273"/>
        </pc:sldMkLst>
        <pc:spChg chg="add mod">
          <ac:chgData name="Bob Heinemann" userId="2f06b177-d646-4aca-968e-b5dc5b6e5c99" providerId="ADAL" clId="{9701D7F3-DC9C-442D-AA19-A34B9CE12EC0}" dt="2022-05-12T20:31:16.425" v="1286"/>
          <ac:spMkLst>
            <pc:docMk/>
            <pc:sldMk cId="3767349042" sldId="273"/>
            <ac:spMk id="4" creationId="{8AD0C50D-D57E-1C4C-EEFA-523045775BE7}"/>
          </ac:spMkLst>
        </pc:spChg>
      </pc:sldChg>
      <pc:sldChg chg="modSp mod">
        <pc:chgData name="Bob Heinemann" userId="2f06b177-d646-4aca-968e-b5dc5b6e5c99" providerId="ADAL" clId="{9701D7F3-DC9C-442D-AA19-A34B9CE12EC0}" dt="2022-05-12T00:38:36.865" v="1187" actId="20577"/>
        <pc:sldMkLst>
          <pc:docMk/>
          <pc:sldMk cId="756396152" sldId="332"/>
        </pc:sldMkLst>
        <pc:spChg chg="mod">
          <ac:chgData name="Bob Heinemann" userId="2f06b177-d646-4aca-968e-b5dc5b6e5c99" providerId="ADAL" clId="{9701D7F3-DC9C-442D-AA19-A34B9CE12EC0}" dt="2022-05-12T00:38:36.865" v="1187" actId="20577"/>
          <ac:spMkLst>
            <pc:docMk/>
            <pc:sldMk cId="756396152" sldId="332"/>
            <ac:spMk id="3" creationId="{C6214ED3-1C88-2643-9C77-37FE7651FC39}"/>
          </ac:spMkLst>
        </pc:spChg>
      </pc:sldChg>
      <pc:sldChg chg="add">
        <pc:chgData name="Bob Heinemann" userId="2f06b177-d646-4aca-968e-b5dc5b6e5c99" providerId="ADAL" clId="{9701D7F3-DC9C-442D-AA19-A34B9CE12EC0}" dt="2022-05-05T22:07:30.788" v="289"/>
        <pc:sldMkLst>
          <pc:docMk/>
          <pc:sldMk cId="4084966644" sldId="348"/>
        </pc:sldMkLst>
      </pc:sldChg>
      <pc:sldChg chg="modSp add mod">
        <pc:chgData name="Bob Heinemann" userId="2f06b177-d646-4aca-968e-b5dc5b6e5c99" providerId="ADAL" clId="{9701D7F3-DC9C-442D-AA19-A34B9CE12EC0}" dt="2022-05-09T14:42:10.113" v="1082" actId="6549"/>
        <pc:sldMkLst>
          <pc:docMk/>
          <pc:sldMk cId="1097419256" sldId="349"/>
        </pc:sldMkLst>
        <pc:spChg chg="mod">
          <ac:chgData name="Bob Heinemann" userId="2f06b177-d646-4aca-968e-b5dc5b6e5c99" providerId="ADAL" clId="{9701D7F3-DC9C-442D-AA19-A34B9CE12EC0}" dt="2022-05-05T22:08:00.750" v="347" actId="20577"/>
          <ac:spMkLst>
            <pc:docMk/>
            <pc:sldMk cId="1097419256" sldId="349"/>
            <ac:spMk id="2" creationId="{FB792B1F-8D84-4788-A1CB-48B91D3F9411}"/>
          </ac:spMkLst>
        </pc:spChg>
        <pc:spChg chg="mod">
          <ac:chgData name="Bob Heinemann" userId="2f06b177-d646-4aca-968e-b5dc5b6e5c99" providerId="ADAL" clId="{9701D7F3-DC9C-442D-AA19-A34B9CE12EC0}" dt="2022-05-09T14:42:10.113" v="1082" actId="6549"/>
          <ac:spMkLst>
            <pc:docMk/>
            <pc:sldMk cId="1097419256" sldId="349"/>
            <ac:spMk id="3" creationId="{4C6C4497-B7DE-4E7D-B177-8C268CFC1B4E}"/>
          </ac:spMkLst>
        </pc:spChg>
      </pc:sldChg>
      <pc:sldChg chg="modSp add mod">
        <pc:chgData name="Bob Heinemann" userId="2f06b177-d646-4aca-968e-b5dc5b6e5c99" providerId="ADAL" clId="{9701D7F3-DC9C-442D-AA19-A34B9CE12EC0}" dt="2022-05-06T16:36:48.484" v="940" actId="20577"/>
        <pc:sldMkLst>
          <pc:docMk/>
          <pc:sldMk cId="4130587258" sldId="350"/>
        </pc:sldMkLst>
        <pc:spChg chg="mod">
          <ac:chgData name="Bob Heinemann" userId="2f06b177-d646-4aca-968e-b5dc5b6e5c99" providerId="ADAL" clId="{9701D7F3-DC9C-442D-AA19-A34B9CE12EC0}" dt="2022-05-06T16:36:48.484" v="940" actId="20577"/>
          <ac:spMkLst>
            <pc:docMk/>
            <pc:sldMk cId="4130587258" sldId="350"/>
            <ac:spMk id="3" creationId="{C6214ED3-1C88-2643-9C77-37FE7651FC39}"/>
          </ac:spMkLst>
        </pc:spChg>
      </pc:sldChg>
      <pc:sldChg chg="modSp new mod">
        <pc:chgData name="Bob Heinemann" userId="2f06b177-d646-4aca-968e-b5dc5b6e5c99" providerId="ADAL" clId="{9701D7F3-DC9C-442D-AA19-A34B9CE12EC0}" dt="2022-05-09T18:56:37.293" v="1179" actId="27636"/>
        <pc:sldMkLst>
          <pc:docMk/>
          <pc:sldMk cId="1536919196" sldId="351"/>
        </pc:sldMkLst>
        <pc:spChg chg="mod">
          <ac:chgData name="Bob Heinemann" userId="2f06b177-d646-4aca-968e-b5dc5b6e5c99" providerId="ADAL" clId="{9701D7F3-DC9C-442D-AA19-A34B9CE12EC0}" dt="2022-05-06T16:37:17.178" v="943"/>
          <ac:spMkLst>
            <pc:docMk/>
            <pc:sldMk cId="1536919196" sldId="351"/>
            <ac:spMk id="2" creationId="{4872960D-8297-4F7C-8EBE-95C6223A69CF}"/>
          </ac:spMkLst>
        </pc:spChg>
        <pc:spChg chg="mod">
          <ac:chgData name="Bob Heinemann" userId="2f06b177-d646-4aca-968e-b5dc5b6e5c99" providerId="ADAL" clId="{9701D7F3-DC9C-442D-AA19-A34B9CE12EC0}" dt="2022-05-09T18:56:37.293" v="1179" actId="27636"/>
          <ac:spMkLst>
            <pc:docMk/>
            <pc:sldMk cId="1536919196" sldId="351"/>
            <ac:spMk id="3" creationId="{415B0A17-C264-4DA6-9D54-BA12F8656733}"/>
          </ac:spMkLst>
        </pc:spChg>
      </pc:sldChg>
      <pc:sldChg chg="modSp new del mod">
        <pc:chgData name="Bob Heinemann" userId="2f06b177-d646-4aca-968e-b5dc5b6e5c99" providerId="ADAL" clId="{9701D7F3-DC9C-442D-AA19-A34B9CE12EC0}" dt="2022-05-12T00:37:38.847" v="1180" actId="47"/>
        <pc:sldMkLst>
          <pc:docMk/>
          <pc:sldMk cId="487465104" sldId="352"/>
        </pc:sldMkLst>
        <pc:spChg chg="mod">
          <ac:chgData name="Bob Heinemann" userId="2f06b177-d646-4aca-968e-b5dc5b6e5c99" providerId="ADAL" clId="{9701D7F3-DC9C-442D-AA19-A34B9CE12EC0}" dt="2022-05-05T22:36:32.708" v="906" actId="13926"/>
          <ac:spMkLst>
            <pc:docMk/>
            <pc:sldMk cId="487465104" sldId="352"/>
            <ac:spMk id="2" creationId="{B5E715BE-EDB1-4BA8-B6A1-15B5559E0011}"/>
          </ac:spMkLst>
        </pc:spChg>
      </pc:sldChg>
      <pc:sldChg chg="modSp new del mod ord">
        <pc:chgData name="Bob Heinemann" userId="2f06b177-d646-4aca-968e-b5dc5b6e5c99" providerId="ADAL" clId="{9701D7F3-DC9C-442D-AA19-A34B9CE12EC0}" dt="2022-05-09T15:06:44.266" v="1088" actId="47"/>
        <pc:sldMkLst>
          <pc:docMk/>
          <pc:sldMk cId="3503814350" sldId="353"/>
        </pc:sldMkLst>
        <pc:spChg chg="mod">
          <ac:chgData name="Bob Heinemann" userId="2f06b177-d646-4aca-968e-b5dc5b6e5c99" providerId="ADAL" clId="{9701D7F3-DC9C-442D-AA19-A34B9CE12EC0}" dt="2022-05-05T22:36:36.155" v="907" actId="13926"/>
          <ac:spMkLst>
            <pc:docMk/>
            <pc:sldMk cId="3503814350" sldId="353"/>
            <ac:spMk id="2" creationId="{F5CA4221-6DB9-4C52-A534-E5A6EBEE20BA}"/>
          </ac:spMkLst>
        </pc:spChg>
      </pc:sldChg>
      <pc:sldChg chg="modSp mod ord">
        <pc:chgData name="Bob Heinemann" userId="2f06b177-d646-4aca-968e-b5dc5b6e5c99" providerId="ADAL" clId="{9701D7F3-DC9C-442D-AA19-A34B9CE12EC0}" dt="2022-05-09T15:06:59.326" v="1093" actId="20577"/>
        <pc:sldMkLst>
          <pc:docMk/>
          <pc:sldMk cId="2604669011" sldId="354"/>
        </pc:sldMkLst>
        <pc:spChg chg="mod">
          <ac:chgData name="Bob Heinemann" userId="2f06b177-d646-4aca-968e-b5dc5b6e5c99" providerId="ADAL" clId="{9701D7F3-DC9C-442D-AA19-A34B9CE12EC0}" dt="2022-05-09T15:06:59.326" v="1093" actId="20577"/>
          <ac:spMkLst>
            <pc:docMk/>
            <pc:sldMk cId="2604669011" sldId="354"/>
            <ac:spMk id="3" creationId="{C6214ED3-1C88-2643-9C77-37FE7651FC39}"/>
          </ac:spMkLst>
        </pc:spChg>
      </pc:sldChg>
      <pc:sldChg chg="addSp modSp add del mod">
        <pc:chgData name="Bob Heinemann" userId="2f06b177-d646-4aca-968e-b5dc5b6e5c99" providerId="ADAL" clId="{9701D7F3-DC9C-442D-AA19-A34B9CE12EC0}" dt="2022-05-12T20:31:14.783" v="1285"/>
        <pc:sldMkLst>
          <pc:docMk/>
          <pc:sldMk cId="178240065" sldId="355"/>
        </pc:sldMkLst>
        <pc:spChg chg="mod">
          <ac:chgData name="Bob Heinemann" userId="2f06b177-d646-4aca-968e-b5dc5b6e5c99" providerId="ADAL" clId="{9701D7F3-DC9C-442D-AA19-A34B9CE12EC0}" dt="2022-05-09T15:06:37.431" v="1087" actId="27636"/>
          <ac:spMkLst>
            <pc:docMk/>
            <pc:sldMk cId="178240065" sldId="355"/>
            <ac:spMk id="3" creationId="{824DB314-5A66-41D4-93D9-BE04CB5DD3DB}"/>
          </ac:spMkLst>
        </pc:spChg>
        <pc:spChg chg="add mod">
          <ac:chgData name="Bob Heinemann" userId="2f06b177-d646-4aca-968e-b5dc5b6e5c99" providerId="ADAL" clId="{9701D7F3-DC9C-442D-AA19-A34B9CE12EC0}" dt="2022-05-12T20:31:14.783" v="1285"/>
          <ac:spMkLst>
            <pc:docMk/>
            <pc:sldMk cId="178240065" sldId="355"/>
            <ac:spMk id="4" creationId="{8F043C16-3CC8-E5A5-BE92-92861CF2AB5F}"/>
          </ac:spMkLst>
        </pc:spChg>
      </pc:sldChg>
      <pc:sldChg chg="addSp modSp">
        <pc:chgData name="Bob Heinemann" userId="2f06b177-d646-4aca-968e-b5dc5b6e5c99" providerId="ADAL" clId="{9701D7F3-DC9C-442D-AA19-A34B9CE12EC0}" dt="2022-05-12T20:31:24.677" v="1288"/>
        <pc:sldMkLst>
          <pc:docMk/>
          <pc:sldMk cId="2335701375" sldId="360"/>
        </pc:sldMkLst>
        <pc:spChg chg="add mod">
          <ac:chgData name="Bob Heinemann" userId="2f06b177-d646-4aca-968e-b5dc5b6e5c99" providerId="ADAL" clId="{9701D7F3-DC9C-442D-AA19-A34B9CE12EC0}" dt="2022-05-12T20:31:24.677" v="1288"/>
          <ac:spMkLst>
            <pc:docMk/>
            <pc:sldMk cId="2335701375" sldId="360"/>
            <ac:spMk id="4" creationId="{D3D005E8-570F-350C-FC8F-A29C70B51205}"/>
          </ac:spMkLst>
        </pc:spChg>
      </pc:sldChg>
      <pc:sldChg chg="addSp modSp mod modClrScheme chgLayout modNotesTx">
        <pc:chgData name="Bob Heinemann" userId="2f06b177-d646-4aca-968e-b5dc5b6e5c99" providerId="ADAL" clId="{9701D7F3-DC9C-442D-AA19-A34B9CE12EC0}" dt="2022-05-13T15:55:38.139" v="1562" actId="404"/>
        <pc:sldMkLst>
          <pc:docMk/>
          <pc:sldMk cId="1828028226" sldId="366"/>
        </pc:sldMkLst>
        <pc:spChg chg="add mod ord">
          <ac:chgData name="Bob Heinemann" userId="2f06b177-d646-4aca-968e-b5dc5b6e5c99" providerId="ADAL" clId="{9701D7F3-DC9C-442D-AA19-A34B9CE12EC0}" dt="2022-05-12T20:32:20.915" v="1298" actId="20577"/>
          <ac:spMkLst>
            <pc:docMk/>
            <pc:sldMk cId="1828028226" sldId="366"/>
            <ac:spMk id="2" creationId="{57ED2851-C3F7-CD3C-473B-B98B581D611D}"/>
          </ac:spMkLst>
        </pc:spChg>
        <pc:spChg chg="mod ord">
          <ac:chgData name="Bob Heinemann" userId="2f06b177-d646-4aca-968e-b5dc5b6e5c99" providerId="ADAL" clId="{9701D7F3-DC9C-442D-AA19-A34B9CE12EC0}" dt="2022-05-13T15:55:38.139" v="1562" actId="404"/>
          <ac:spMkLst>
            <pc:docMk/>
            <pc:sldMk cId="1828028226" sldId="366"/>
            <ac:spMk id="3" creationId="{C6214ED3-1C88-2643-9C77-37FE7651FC39}"/>
          </ac:spMkLst>
        </pc:spChg>
        <pc:spChg chg="mod ord">
          <ac:chgData name="Bob Heinemann" userId="2f06b177-d646-4aca-968e-b5dc5b6e5c99" providerId="ADAL" clId="{9701D7F3-DC9C-442D-AA19-A34B9CE12EC0}" dt="2022-05-12T20:32:15.153" v="1293" actId="700"/>
          <ac:spMkLst>
            <pc:docMk/>
            <pc:sldMk cId="1828028226" sldId="366"/>
            <ac:spMk id="4" creationId="{AE738E7D-4756-7048-88BA-7520F36DD17B}"/>
          </ac:spMkLst>
        </pc:spChg>
      </pc:sldChg>
    </pc:docChg>
  </pc:docChgLst>
  <pc:docChgLst>
    <pc:chgData name="Steven M Christey" userId="f24da668-4c1f-41c0-850e-113e2bdf78cf" providerId="ADAL" clId="{081AC48A-3D28-461F-ADAB-9C343C2C17AF}"/>
    <pc:docChg chg="undo custSel addSld delSld modSld sldOrd">
      <pc:chgData name="Steven M Christey" userId="f24da668-4c1f-41c0-850e-113e2bdf78cf" providerId="ADAL" clId="{081AC48A-3D28-461F-ADAB-9C343C2C17AF}" dt="2022-07-15T16:16:37.525" v="1311" actId="14734"/>
      <pc:docMkLst>
        <pc:docMk/>
      </pc:docMkLst>
      <pc:sldChg chg="modSp mod">
        <pc:chgData name="Steven M Christey" userId="f24da668-4c1f-41c0-850e-113e2bdf78cf" providerId="ADAL" clId="{081AC48A-3D28-461F-ADAB-9C343C2C17AF}" dt="2022-07-15T15:33:35.231" v="387" actId="20577"/>
        <pc:sldMkLst>
          <pc:docMk/>
          <pc:sldMk cId="2788694280" sldId="345"/>
        </pc:sldMkLst>
        <pc:spChg chg="mod">
          <ac:chgData name="Steven M Christey" userId="f24da668-4c1f-41c0-850e-113e2bdf78cf" providerId="ADAL" clId="{081AC48A-3D28-461F-ADAB-9C343C2C17AF}" dt="2022-07-15T15:30:21.057" v="31" actId="6549"/>
          <ac:spMkLst>
            <pc:docMk/>
            <pc:sldMk cId="2788694280" sldId="345"/>
            <ac:spMk id="2" creationId="{2AE68CAB-3C32-4263-8E0F-0C5D6A30C103}"/>
          </ac:spMkLst>
        </pc:spChg>
        <pc:spChg chg="mod">
          <ac:chgData name="Steven M Christey" userId="f24da668-4c1f-41c0-850e-113e2bdf78cf" providerId="ADAL" clId="{081AC48A-3D28-461F-ADAB-9C343C2C17AF}" dt="2022-07-15T15:33:35.231" v="387" actId="20577"/>
          <ac:spMkLst>
            <pc:docMk/>
            <pc:sldMk cId="2788694280" sldId="345"/>
            <ac:spMk id="5" creationId="{D77DFD11-4828-4383-13C4-371C05CE3965}"/>
          </ac:spMkLst>
        </pc:spChg>
      </pc:sldChg>
      <pc:sldChg chg="del">
        <pc:chgData name="Steven M Christey" userId="f24da668-4c1f-41c0-850e-113e2bdf78cf" providerId="ADAL" clId="{081AC48A-3D28-461F-ADAB-9C343C2C17AF}" dt="2022-07-15T16:01:56.031" v="1072" actId="47"/>
        <pc:sldMkLst>
          <pc:docMk/>
          <pc:sldMk cId="2228956009" sldId="347"/>
        </pc:sldMkLst>
      </pc:sldChg>
      <pc:sldChg chg="del">
        <pc:chgData name="Steven M Christey" userId="f24da668-4c1f-41c0-850e-113e2bdf78cf" providerId="ADAL" clId="{081AC48A-3D28-461F-ADAB-9C343C2C17AF}" dt="2022-07-15T15:32:44.965" v="291" actId="47"/>
        <pc:sldMkLst>
          <pc:docMk/>
          <pc:sldMk cId="4283843334" sldId="377"/>
        </pc:sldMkLst>
      </pc:sldChg>
      <pc:sldChg chg="modSp add mod">
        <pc:chgData name="Steven M Christey" userId="f24da668-4c1f-41c0-850e-113e2bdf78cf" providerId="ADAL" clId="{081AC48A-3D28-461F-ADAB-9C343C2C17AF}" dt="2022-07-15T16:08:11.863" v="1153"/>
        <pc:sldMkLst>
          <pc:docMk/>
          <pc:sldMk cId="839531526" sldId="378"/>
        </pc:sldMkLst>
        <pc:spChg chg="mod">
          <ac:chgData name="Steven M Christey" userId="f24da668-4c1f-41c0-850e-113e2bdf78cf" providerId="ADAL" clId="{081AC48A-3D28-461F-ADAB-9C343C2C17AF}" dt="2022-07-15T16:07:57.309" v="1148"/>
          <ac:spMkLst>
            <pc:docMk/>
            <pc:sldMk cId="839531526" sldId="378"/>
            <ac:spMk id="2" creationId="{AE48E609-E9E3-AFD1-3ACE-CE6A6E472989}"/>
          </ac:spMkLst>
        </pc:spChg>
        <pc:spChg chg="mod">
          <ac:chgData name="Steven M Christey" userId="f24da668-4c1f-41c0-850e-113e2bdf78cf" providerId="ADAL" clId="{081AC48A-3D28-461F-ADAB-9C343C2C17AF}" dt="2022-07-15T16:08:11.863" v="1153"/>
          <ac:spMkLst>
            <pc:docMk/>
            <pc:sldMk cId="839531526" sldId="378"/>
            <ac:spMk id="3" creationId="{8AD541CB-C595-EFDA-25AA-5EDC9CC9673E}"/>
          </ac:spMkLst>
        </pc:spChg>
      </pc:sldChg>
      <pc:sldChg chg="del">
        <pc:chgData name="Steven M Christey" userId="f24da668-4c1f-41c0-850e-113e2bdf78cf" providerId="ADAL" clId="{081AC48A-3D28-461F-ADAB-9C343C2C17AF}" dt="2022-07-15T16:02:59.264" v="1086" actId="2696"/>
        <pc:sldMkLst>
          <pc:docMk/>
          <pc:sldMk cId="2214168868" sldId="378"/>
        </pc:sldMkLst>
      </pc:sldChg>
      <pc:sldChg chg="del">
        <pc:chgData name="Steven M Christey" userId="f24da668-4c1f-41c0-850e-113e2bdf78cf" providerId="ADAL" clId="{081AC48A-3D28-461F-ADAB-9C343C2C17AF}" dt="2022-07-15T16:02:59.264" v="1086" actId="2696"/>
        <pc:sldMkLst>
          <pc:docMk/>
          <pc:sldMk cId="3121503376" sldId="379"/>
        </pc:sldMkLst>
      </pc:sldChg>
      <pc:sldChg chg="modSp add mod">
        <pc:chgData name="Steven M Christey" userId="f24da668-4c1f-41c0-850e-113e2bdf78cf" providerId="ADAL" clId="{081AC48A-3D28-461F-ADAB-9C343C2C17AF}" dt="2022-07-15T16:07:41.120" v="1147" actId="20577"/>
        <pc:sldMkLst>
          <pc:docMk/>
          <pc:sldMk cId="4054422631" sldId="379"/>
        </pc:sldMkLst>
        <pc:spChg chg="mod">
          <ac:chgData name="Steven M Christey" userId="f24da668-4c1f-41c0-850e-113e2bdf78cf" providerId="ADAL" clId="{081AC48A-3D28-461F-ADAB-9C343C2C17AF}" dt="2022-07-15T16:07:37.730" v="1143"/>
          <ac:spMkLst>
            <pc:docMk/>
            <pc:sldMk cId="4054422631" sldId="379"/>
            <ac:spMk id="2" creationId="{8262757C-9C98-9431-94E0-13D227F811F9}"/>
          </ac:spMkLst>
        </pc:spChg>
        <pc:spChg chg="mod">
          <ac:chgData name="Steven M Christey" userId="f24da668-4c1f-41c0-850e-113e2bdf78cf" providerId="ADAL" clId="{081AC48A-3D28-461F-ADAB-9C343C2C17AF}" dt="2022-07-15T16:07:41.120" v="1147" actId="20577"/>
          <ac:spMkLst>
            <pc:docMk/>
            <pc:sldMk cId="4054422631" sldId="379"/>
            <ac:spMk id="3" creationId="{635127CB-37E3-1A9C-3BB9-C23C7ADD46AF}"/>
          </ac:spMkLst>
        </pc:spChg>
      </pc:sldChg>
      <pc:sldChg chg="modSp add mod">
        <pc:chgData name="Steven M Christey" userId="f24da668-4c1f-41c0-850e-113e2bdf78cf" providerId="ADAL" clId="{081AC48A-3D28-461F-ADAB-9C343C2C17AF}" dt="2022-07-15T16:08:37.940" v="1156" actId="20577"/>
        <pc:sldMkLst>
          <pc:docMk/>
          <pc:sldMk cId="1767010886" sldId="381"/>
        </pc:sldMkLst>
        <pc:spChg chg="mod">
          <ac:chgData name="Steven M Christey" userId="f24da668-4c1f-41c0-850e-113e2bdf78cf" providerId="ADAL" clId="{081AC48A-3D28-461F-ADAB-9C343C2C17AF}" dt="2022-07-15T16:08:37.940" v="1156" actId="20577"/>
          <ac:spMkLst>
            <pc:docMk/>
            <pc:sldMk cId="1767010886" sldId="381"/>
            <ac:spMk id="3" creationId="{F331664C-580D-EBC0-6F7C-98FA9F38B81C}"/>
          </ac:spMkLst>
        </pc:spChg>
      </pc:sldChg>
      <pc:sldChg chg="del">
        <pc:chgData name="Steven M Christey" userId="f24da668-4c1f-41c0-850e-113e2bdf78cf" providerId="ADAL" clId="{081AC48A-3D28-461F-ADAB-9C343C2C17AF}" dt="2022-07-15T16:02:59.264" v="1086" actId="2696"/>
        <pc:sldMkLst>
          <pc:docMk/>
          <pc:sldMk cId="4261715974" sldId="381"/>
        </pc:sldMkLst>
      </pc:sldChg>
      <pc:sldChg chg="modSp mod">
        <pc:chgData name="Steven M Christey" userId="f24da668-4c1f-41c0-850e-113e2bdf78cf" providerId="ADAL" clId="{081AC48A-3D28-461F-ADAB-9C343C2C17AF}" dt="2022-07-15T16:10:35.138" v="1182" actId="20577"/>
        <pc:sldMkLst>
          <pc:docMk/>
          <pc:sldMk cId="3799626074" sldId="382"/>
        </pc:sldMkLst>
        <pc:spChg chg="mod">
          <ac:chgData name="Steven M Christey" userId="f24da668-4c1f-41c0-850e-113e2bdf78cf" providerId="ADAL" clId="{081AC48A-3D28-461F-ADAB-9C343C2C17AF}" dt="2022-07-15T16:10:35.138" v="1182" actId="20577"/>
          <ac:spMkLst>
            <pc:docMk/>
            <pc:sldMk cId="3799626074" sldId="382"/>
            <ac:spMk id="3" creationId="{6E9FADFF-AABF-0A22-AF9C-7EEB6D078C6B}"/>
          </ac:spMkLst>
        </pc:spChg>
      </pc:sldChg>
      <pc:sldChg chg="del">
        <pc:chgData name="Steven M Christey" userId="f24da668-4c1f-41c0-850e-113e2bdf78cf" providerId="ADAL" clId="{081AC48A-3D28-461F-ADAB-9C343C2C17AF}" dt="2022-07-15T16:01:56.031" v="1072" actId="47"/>
        <pc:sldMkLst>
          <pc:docMk/>
          <pc:sldMk cId="3505654489" sldId="392"/>
        </pc:sldMkLst>
      </pc:sldChg>
      <pc:sldChg chg="modSp add mod">
        <pc:chgData name="Steven M Christey" userId="f24da668-4c1f-41c0-850e-113e2bdf78cf" providerId="ADAL" clId="{081AC48A-3D28-461F-ADAB-9C343C2C17AF}" dt="2022-07-15T16:09:40.654" v="1172"/>
        <pc:sldMkLst>
          <pc:docMk/>
          <pc:sldMk cId="1942780324" sldId="393"/>
        </pc:sldMkLst>
        <pc:spChg chg="mod">
          <ac:chgData name="Steven M Christey" userId="f24da668-4c1f-41c0-850e-113e2bdf78cf" providerId="ADAL" clId="{081AC48A-3D28-461F-ADAB-9C343C2C17AF}" dt="2022-07-15T16:09:06.106" v="1170"/>
          <ac:spMkLst>
            <pc:docMk/>
            <pc:sldMk cId="1942780324" sldId="393"/>
            <ac:spMk id="2" creationId="{A2B4F4DE-5371-9016-B307-53A84AF44EF1}"/>
          </ac:spMkLst>
        </pc:spChg>
        <pc:spChg chg="mod">
          <ac:chgData name="Steven M Christey" userId="f24da668-4c1f-41c0-850e-113e2bdf78cf" providerId="ADAL" clId="{081AC48A-3D28-461F-ADAB-9C343C2C17AF}" dt="2022-07-15T16:09:40.654" v="1172"/>
          <ac:spMkLst>
            <pc:docMk/>
            <pc:sldMk cId="1942780324" sldId="393"/>
            <ac:spMk id="3" creationId="{1AE8F8F4-CA77-C16D-143E-A945E7EAF39E}"/>
          </ac:spMkLst>
        </pc:spChg>
      </pc:sldChg>
      <pc:sldChg chg="del">
        <pc:chgData name="Steven M Christey" userId="f24da668-4c1f-41c0-850e-113e2bdf78cf" providerId="ADAL" clId="{081AC48A-3D28-461F-ADAB-9C343C2C17AF}" dt="2022-07-15T16:02:59.264" v="1086" actId="2696"/>
        <pc:sldMkLst>
          <pc:docMk/>
          <pc:sldMk cId="2127961220" sldId="393"/>
        </pc:sldMkLst>
      </pc:sldChg>
      <pc:sldChg chg="addSp delSp modSp new mod">
        <pc:chgData name="Steven M Christey" userId="f24da668-4c1f-41c0-850e-113e2bdf78cf" providerId="ADAL" clId="{081AC48A-3D28-461F-ADAB-9C343C2C17AF}" dt="2022-07-15T16:16:37.525" v="1311" actId="14734"/>
        <pc:sldMkLst>
          <pc:docMk/>
          <pc:sldMk cId="1895736007" sldId="407"/>
        </pc:sldMkLst>
        <pc:spChg chg="mod">
          <ac:chgData name="Steven M Christey" userId="f24da668-4c1f-41c0-850e-113e2bdf78cf" providerId="ADAL" clId="{081AC48A-3D28-461F-ADAB-9C343C2C17AF}" dt="2022-07-15T15:41:59.330" v="585"/>
          <ac:spMkLst>
            <pc:docMk/>
            <pc:sldMk cId="1895736007" sldId="407"/>
            <ac:spMk id="2" creationId="{865F94B9-C075-E225-A477-BFC5703CF232}"/>
          </ac:spMkLst>
        </pc:spChg>
        <pc:spChg chg="add del mod">
          <ac:chgData name="Steven M Christey" userId="f24da668-4c1f-41c0-850e-113e2bdf78cf" providerId="ADAL" clId="{081AC48A-3D28-461F-ADAB-9C343C2C17AF}" dt="2022-07-15T15:36:38.643" v="488" actId="478"/>
          <ac:spMkLst>
            <pc:docMk/>
            <pc:sldMk cId="1895736007" sldId="407"/>
            <ac:spMk id="3" creationId="{729EA799-7CF7-F476-0A75-5B9F839D2D3E}"/>
          </ac:spMkLst>
        </pc:spChg>
        <pc:spChg chg="add del mod">
          <ac:chgData name="Steven M Christey" userId="f24da668-4c1f-41c0-850e-113e2bdf78cf" providerId="ADAL" clId="{081AC48A-3D28-461F-ADAB-9C343C2C17AF}" dt="2022-07-15T15:36:29.458" v="473" actId="478"/>
          <ac:spMkLst>
            <pc:docMk/>
            <pc:sldMk cId="1895736007" sldId="407"/>
            <ac:spMk id="7" creationId="{A4EF0E47-FC3F-16E6-DD5C-5969D37B737A}"/>
          </ac:spMkLst>
        </pc:spChg>
        <pc:spChg chg="add del mod">
          <ac:chgData name="Steven M Christey" userId="f24da668-4c1f-41c0-850e-113e2bdf78cf" providerId="ADAL" clId="{081AC48A-3D28-461F-ADAB-9C343C2C17AF}" dt="2022-07-15T15:36:41.596" v="489" actId="478"/>
          <ac:spMkLst>
            <pc:docMk/>
            <pc:sldMk cId="1895736007" sldId="407"/>
            <ac:spMk id="9" creationId="{5C291108-FDCB-816F-E257-78F6C0CBD1C0}"/>
          </ac:spMkLst>
        </pc:spChg>
        <pc:graphicFrameChg chg="add mod modGraphic">
          <ac:chgData name="Steven M Christey" userId="f24da668-4c1f-41c0-850e-113e2bdf78cf" providerId="ADAL" clId="{081AC48A-3D28-461F-ADAB-9C343C2C17AF}" dt="2022-07-15T16:16:37.525" v="1311" actId="14734"/>
          <ac:graphicFrameMkLst>
            <pc:docMk/>
            <pc:sldMk cId="1895736007" sldId="407"/>
            <ac:graphicFrameMk id="5" creationId="{794D4DD0-3696-3D02-1588-57A50CFE394C}"/>
          </ac:graphicFrameMkLst>
        </pc:graphicFrameChg>
      </pc:sldChg>
      <pc:sldChg chg="modSp add mod">
        <pc:chgData name="Steven M Christey" userId="f24da668-4c1f-41c0-850e-113e2bdf78cf" providerId="ADAL" clId="{081AC48A-3D28-461F-ADAB-9C343C2C17AF}" dt="2022-07-15T15:43:33.660" v="615" actId="20577"/>
        <pc:sldMkLst>
          <pc:docMk/>
          <pc:sldMk cId="3851004853" sldId="408"/>
        </pc:sldMkLst>
        <pc:spChg chg="mod">
          <ac:chgData name="Steven M Christey" userId="f24da668-4c1f-41c0-850e-113e2bdf78cf" providerId="ADAL" clId="{081AC48A-3D28-461F-ADAB-9C343C2C17AF}" dt="2022-07-15T15:42:19.366" v="587"/>
          <ac:spMkLst>
            <pc:docMk/>
            <pc:sldMk cId="3851004853" sldId="408"/>
            <ac:spMk id="2" creationId="{865F94B9-C075-E225-A477-BFC5703CF232}"/>
          </ac:spMkLst>
        </pc:spChg>
        <pc:graphicFrameChg chg="mod modGraphic">
          <ac:chgData name="Steven M Christey" userId="f24da668-4c1f-41c0-850e-113e2bdf78cf" providerId="ADAL" clId="{081AC48A-3D28-461F-ADAB-9C343C2C17AF}" dt="2022-07-15T15:43:33.660" v="615" actId="20577"/>
          <ac:graphicFrameMkLst>
            <pc:docMk/>
            <pc:sldMk cId="3851004853" sldId="408"/>
            <ac:graphicFrameMk id="5" creationId="{794D4DD0-3696-3D02-1588-57A50CFE394C}"/>
          </ac:graphicFrameMkLst>
        </pc:graphicFrameChg>
      </pc:sldChg>
      <pc:sldChg chg="modSp add mod">
        <pc:chgData name="Steven M Christey" userId="f24da668-4c1f-41c0-850e-113e2bdf78cf" providerId="ADAL" clId="{081AC48A-3D28-461F-ADAB-9C343C2C17AF}" dt="2022-07-15T15:45:02.282" v="651" actId="6549"/>
        <pc:sldMkLst>
          <pc:docMk/>
          <pc:sldMk cId="1312121655" sldId="409"/>
        </pc:sldMkLst>
        <pc:spChg chg="mod">
          <ac:chgData name="Steven M Christey" userId="f24da668-4c1f-41c0-850e-113e2bdf78cf" providerId="ADAL" clId="{081AC48A-3D28-461F-ADAB-9C343C2C17AF}" dt="2022-07-15T15:43:52.700" v="618" actId="20577"/>
          <ac:spMkLst>
            <pc:docMk/>
            <pc:sldMk cId="1312121655" sldId="409"/>
            <ac:spMk id="2" creationId="{865F94B9-C075-E225-A477-BFC5703CF232}"/>
          </ac:spMkLst>
        </pc:spChg>
        <pc:graphicFrameChg chg="mod modGraphic">
          <ac:chgData name="Steven M Christey" userId="f24da668-4c1f-41c0-850e-113e2bdf78cf" providerId="ADAL" clId="{081AC48A-3D28-461F-ADAB-9C343C2C17AF}" dt="2022-07-15T15:45:02.282" v="651" actId="6549"/>
          <ac:graphicFrameMkLst>
            <pc:docMk/>
            <pc:sldMk cId="1312121655" sldId="409"/>
            <ac:graphicFrameMk id="5" creationId="{794D4DD0-3696-3D02-1588-57A50CFE394C}"/>
          </ac:graphicFrameMkLst>
        </pc:graphicFrameChg>
      </pc:sldChg>
      <pc:sldChg chg="modSp add mod">
        <pc:chgData name="Steven M Christey" userId="f24da668-4c1f-41c0-850e-113e2bdf78cf" providerId="ADAL" clId="{081AC48A-3D28-461F-ADAB-9C343C2C17AF}" dt="2022-07-15T15:48:10.339" v="686" actId="6549"/>
        <pc:sldMkLst>
          <pc:docMk/>
          <pc:sldMk cId="289453846" sldId="410"/>
        </pc:sldMkLst>
        <pc:spChg chg="mod">
          <ac:chgData name="Steven M Christey" userId="f24da668-4c1f-41c0-850e-113e2bdf78cf" providerId="ADAL" clId="{081AC48A-3D28-461F-ADAB-9C343C2C17AF}" dt="2022-07-15T15:45:34.978" v="663"/>
          <ac:spMkLst>
            <pc:docMk/>
            <pc:sldMk cId="289453846" sldId="410"/>
            <ac:spMk id="2" creationId="{865F94B9-C075-E225-A477-BFC5703CF232}"/>
          </ac:spMkLst>
        </pc:spChg>
        <pc:graphicFrameChg chg="mod modGraphic">
          <ac:chgData name="Steven M Christey" userId="f24da668-4c1f-41c0-850e-113e2bdf78cf" providerId="ADAL" clId="{081AC48A-3D28-461F-ADAB-9C343C2C17AF}" dt="2022-07-15T15:48:10.339" v="686" actId="6549"/>
          <ac:graphicFrameMkLst>
            <pc:docMk/>
            <pc:sldMk cId="289453846" sldId="410"/>
            <ac:graphicFrameMk id="5" creationId="{794D4DD0-3696-3D02-1588-57A50CFE394C}"/>
          </ac:graphicFrameMkLst>
        </pc:graphicFrameChg>
      </pc:sldChg>
      <pc:sldChg chg="modSp add mod">
        <pc:chgData name="Steven M Christey" userId="f24da668-4c1f-41c0-850e-113e2bdf78cf" providerId="ADAL" clId="{081AC48A-3D28-461F-ADAB-9C343C2C17AF}" dt="2022-07-15T16:15:14.254" v="1190" actId="14734"/>
        <pc:sldMkLst>
          <pc:docMk/>
          <pc:sldMk cId="4049456068" sldId="411"/>
        </pc:sldMkLst>
        <pc:spChg chg="mod">
          <ac:chgData name="Steven M Christey" userId="f24da668-4c1f-41c0-850e-113e2bdf78cf" providerId="ADAL" clId="{081AC48A-3D28-461F-ADAB-9C343C2C17AF}" dt="2022-07-15T15:50:07.540" v="722"/>
          <ac:spMkLst>
            <pc:docMk/>
            <pc:sldMk cId="4049456068" sldId="411"/>
            <ac:spMk id="2" creationId="{865F94B9-C075-E225-A477-BFC5703CF232}"/>
          </ac:spMkLst>
        </pc:spChg>
        <pc:graphicFrameChg chg="mod modGraphic">
          <ac:chgData name="Steven M Christey" userId="f24da668-4c1f-41c0-850e-113e2bdf78cf" providerId="ADAL" clId="{081AC48A-3D28-461F-ADAB-9C343C2C17AF}" dt="2022-07-15T16:15:14.254" v="1190" actId="14734"/>
          <ac:graphicFrameMkLst>
            <pc:docMk/>
            <pc:sldMk cId="4049456068" sldId="411"/>
            <ac:graphicFrameMk id="5" creationId="{794D4DD0-3696-3D02-1588-57A50CFE394C}"/>
          </ac:graphicFrameMkLst>
        </pc:graphicFrameChg>
      </pc:sldChg>
      <pc:sldChg chg="modSp add mod">
        <pc:chgData name="Steven M Christey" userId="f24da668-4c1f-41c0-850e-113e2bdf78cf" providerId="ADAL" clId="{081AC48A-3D28-461F-ADAB-9C343C2C17AF}" dt="2022-07-15T15:52:52.272" v="776" actId="14734"/>
        <pc:sldMkLst>
          <pc:docMk/>
          <pc:sldMk cId="1590577919" sldId="412"/>
        </pc:sldMkLst>
        <pc:spChg chg="mod">
          <ac:chgData name="Steven M Christey" userId="f24da668-4c1f-41c0-850e-113e2bdf78cf" providerId="ADAL" clId="{081AC48A-3D28-461F-ADAB-9C343C2C17AF}" dt="2022-07-15T15:50:38.288" v="728"/>
          <ac:spMkLst>
            <pc:docMk/>
            <pc:sldMk cId="1590577919" sldId="412"/>
            <ac:spMk id="2" creationId="{865F94B9-C075-E225-A477-BFC5703CF232}"/>
          </ac:spMkLst>
        </pc:spChg>
        <pc:graphicFrameChg chg="mod modGraphic">
          <ac:chgData name="Steven M Christey" userId="f24da668-4c1f-41c0-850e-113e2bdf78cf" providerId="ADAL" clId="{081AC48A-3D28-461F-ADAB-9C343C2C17AF}" dt="2022-07-15T15:52:52.272" v="776" actId="14734"/>
          <ac:graphicFrameMkLst>
            <pc:docMk/>
            <pc:sldMk cId="1590577919" sldId="412"/>
            <ac:graphicFrameMk id="5" creationId="{794D4DD0-3696-3D02-1588-57A50CFE394C}"/>
          </ac:graphicFrameMkLst>
        </pc:graphicFrameChg>
      </pc:sldChg>
      <pc:sldChg chg="modSp add mod">
        <pc:chgData name="Steven M Christey" userId="f24da668-4c1f-41c0-850e-113e2bdf78cf" providerId="ADAL" clId="{081AC48A-3D28-461F-ADAB-9C343C2C17AF}" dt="2022-07-15T15:58:09.454" v="1008" actId="1076"/>
        <pc:sldMkLst>
          <pc:docMk/>
          <pc:sldMk cId="2901837317" sldId="413"/>
        </pc:sldMkLst>
        <pc:spChg chg="mod">
          <ac:chgData name="Steven M Christey" userId="f24da668-4c1f-41c0-850e-113e2bdf78cf" providerId="ADAL" clId="{081AC48A-3D28-461F-ADAB-9C343C2C17AF}" dt="2022-07-15T15:53:23.352" v="782"/>
          <ac:spMkLst>
            <pc:docMk/>
            <pc:sldMk cId="2901837317" sldId="413"/>
            <ac:spMk id="2" creationId="{865F94B9-C075-E225-A477-BFC5703CF232}"/>
          </ac:spMkLst>
        </pc:spChg>
        <pc:graphicFrameChg chg="mod modGraphic">
          <ac:chgData name="Steven M Christey" userId="f24da668-4c1f-41c0-850e-113e2bdf78cf" providerId="ADAL" clId="{081AC48A-3D28-461F-ADAB-9C343C2C17AF}" dt="2022-07-15T15:58:09.454" v="1008" actId="1076"/>
          <ac:graphicFrameMkLst>
            <pc:docMk/>
            <pc:sldMk cId="2901837317" sldId="413"/>
            <ac:graphicFrameMk id="5" creationId="{794D4DD0-3696-3D02-1588-57A50CFE394C}"/>
          </ac:graphicFrameMkLst>
        </pc:graphicFrameChg>
      </pc:sldChg>
      <pc:sldChg chg="modSp add mod ord">
        <pc:chgData name="Steven M Christey" userId="f24da668-4c1f-41c0-850e-113e2bdf78cf" providerId="ADAL" clId="{081AC48A-3D28-461F-ADAB-9C343C2C17AF}" dt="2022-07-15T16:15:40.800" v="1193" actId="20577"/>
        <pc:sldMkLst>
          <pc:docMk/>
          <pc:sldMk cId="2011862779" sldId="414"/>
        </pc:sldMkLst>
        <pc:spChg chg="mod">
          <ac:chgData name="Steven M Christey" userId="f24da668-4c1f-41c0-850e-113e2bdf78cf" providerId="ADAL" clId="{081AC48A-3D28-461F-ADAB-9C343C2C17AF}" dt="2022-07-15T15:39:44.196" v="545"/>
          <ac:spMkLst>
            <pc:docMk/>
            <pc:sldMk cId="2011862779" sldId="414"/>
            <ac:spMk id="2" creationId="{865F94B9-C075-E225-A477-BFC5703CF232}"/>
          </ac:spMkLst>
        </pc:spChg>
        <pc:graphicFrameChg chg="modGraphic">
          <ac:chgData name="Steven M Christey" userId="f24da668-4c1f-41c0-850e-113e2bdf78cf" providerId="ADAL" clId="{081AC48A-3D28-461F-ADAB-9C343C2C17AF}" dt="2022-07-15T16:15:40.800" v="1193" actId="20577"/>
          <ac:graphicFrameMkLst>
            <pc:docMk/>
            <pc:sldMk cId="2011862779" sldId="414"/>
            <ac:graphicFrameMk id="5" creationId="{794D4DD0-3696-3D02-1588-57A50CFE394C}"/>
          </ac:graphicFrameMkLst>
        </pc:graphicFrameChg>
      </pc:sldChg>
      <pc:sldChg chg="modSp add mod">
        <pc:chgData name="Steven M Christey" userId="f24da668-4c1f-41c0-850e-113e2bdf78cf" providerId="ADAL" clId="{081AC48A-3D28-461F-ADAB-9C343C2C17AF}" dt="2022-07-15T16:00:17.446" v="1040" actId="14734"/>
        <pc:sldMkLst>
          <pc:docMk/>
          <pc:sldMk cId="2147283158" sldId="415"/>
        </pc:sldMkLst>
        <pc:spChg chg="mod">
          <ac:chgData name="Steven M Christey" userId="f24da668-4c1f-41c0-850e-113e2bdf78cf" providerId="ADAL" clId="{081AC48A-3D28-461F-ADAB-9C343C2C17AF}" dt="2022-07-15T15:59:01.992" v="1015"/>
          <ac:spMkLst>
            <pc:docMk/>
            <pc:sldMk cId="2147283158" sldId="415"/>
            <ac:spMk id="2" creationId="{865F94B9-C075-E225-A477-BFC5703CF232}"/>
          </ac:spMkLst>
        </pc:spChg>
        <pc:graphicFrameChg chg="mod modGraphic">
          <ac:chgData name="Steven M Christey" userId="f24da668-4c1f-41c0-850e-113e2bdf78cf" providerId="ADAL" clId="{081AC48A-3D28-461F-ADAB-9C343C2C17AF}" dt="2022-07-15T16:00:17.446" v="1040" actId="14734"/>
          <ac:graphicFrameMkLst>
            <pc:docMk/>
            <pc:sldMk cId="2147283158" sldId="415"/>
            <ac:graphicFrameMk id="5" creationId="{794D4DD0-3696-3D02-1588-57A50CFE394C}"/>
          </ac:graphicFrameMkLst>
        </pc:graphicFrameChg>
      </pc:sldChg>
      <pc:sldChg chg="modSp new mod">
        <pc:chgData name="Steven M Christey" userId="f24da668-4c1f-41c0-850e-113e2bdf78cf" providerId="ADAL" clId="{081AC48A-3D28-461F-ADAB-9C343C2C17AF}" dt="2022-07-15T16:01:22.014" v="1071" actId="20577"/>
        <pc:sldMkLst>
          <pc:docMk/>
          <pc:sldMk cId="184845859" sldId="416"/>
        </pc:sldMkLst>
        <pc:spChg chg="mod">
          <ac:chgData name="Steven M Christey" userId="f24da668-4c1f-41c0-850e-113e2bdf78cf" providerId="ADAL" clId="{081AC48A-3D28-461F-ADAB-9C343C2C17AF}" dt="2022-07-15T16:01:22.014" v="1071" actId="20577"/>
          <ac:spMkLst>
            <pc:docMk/>
            <pc:sldMk cId="184845859" sldId="416"/>
            <ac:spMk id="2" creationId="{4746A874-04AC-51C4-08ED-AA075C0D13A3}"/>
          </ac:spMkLst>
        </pc:spChg>
        <pc:spChg chg="mod">
          <ac:chgData name="Steven M Christey" userId="f24da668-4c1f-41c0-850e-113e2bdf78cf" providerId="ADAL" clId="{081AC48A-3D28-461F-ADAB-9C343C2C17AF}" dt="2022-07-15T16:01:13.516" v="1042"/>
          <ac:spMkLst>
            <pc:docMk/>
            <pc:sldMk cId="184845859" sldId="416"/>
            <ac:spMk id="3" creationId="{010A25FE-7082-5A22-411D-551115197D48}"/>
          </ac:spMkLst>
        </pc:spChg>
      </pc:sldChg>
      <pc:sldChg chg="modSp add mod">
        <pc:chgData name="Steven M Christey" userId="f24da668-4c1f-41c0-850e-113e2bdf78cf" providerId="ADAL" clId="{081AC48A-3D28-461F-ADAB-9C343C2C17AF}" dt="2022-07-15T16:03:36.731" v="1142" actId="20577"/>
        <pc:sldMkLst>
          <pc:docMk/>
          <pc:sldMk cId="1306404960" sldId="417"/>
        </pc:sldMkLst>
        <pc:spChg chg="mod">
          <ac:chgData name="Steven M Christey" userId="f24da668-4c1f-41c0-850e-113e2bdf78cf" providerId="ADAL" clId="{081AC48A-3D28-461F-ADAB-9C343C2C17AF}" dt="2022-07-15T16:03:36.731" v="1142" actId="20577"/>
          <ac:spMkLst>
            <pc:docMk/>
            <pc:sldMk cId="1306404960" sldId="417"/>
            <ac:spMk id="7" creationId="{4BA58CDD-EAB3-D5DB-68DC-F1AD8B799535}"/>
          </ac:spMkLst>
        </pc:spChg>
      </pc:sldChg>
    </pc:docChg>
  </pc:docChgLst>
  <pc:docChgLst>
    <pc:chgData name="Alec J Summers" userId="S::asummers@mitre.org::d9c4246f-ffa8-4c52-a253-9dc5efe19efc" providerId="AD" clId="Web-{E8C71CAE-5799-443E-9992-C16DF952D24E}"/>
    <pc:docChg chg="addSld modSld">
      <pc:chgData name="Alec J Summers" userId="S::asummers@mitre.org::d9c4246f-ffa8-4c52-a253-9dc5efe19efc" providerId="AD" clId="Web-{E8C71CAE-5799-443E-9992-C16DF952D24E}" dt="2022-08-04T17:01:13.982" v="146" actId="20577"/>
      <pc:docMkLst>
        <pc:docMk/>
      </pc:docMkLst>
      <pc:sldChg chg="modSp new">
        <pc:chgData name="Alec J Summers" userId="S::asummers@mitre.org::d9c4246f-ffa8-4c52-a253-9dc5efe19efc" providerId="AD" clId="Web-{E8C71CAE-5799-443E-9992-C16DF952D24E}" dt="2022-08-04T17:01:13.982" v="146" actId="20577"/>
        <pc:sldMkLst>
          <pc:docMk/>
          <pc:sldMk cId="4032493129" sldId="424"/>
        </pc:sldMkLst>
        <pc:spChg chg="mod">
          <ac:chgData name="Alec J Summers" userId="S::asummers@mitre.org::d9c4246f-ffa8-4c52-a253-9dc5efe19efc" providerId="AD" clId="Web-{E8C71CAE-5799-443E-9992-C16DF952D24E}" dt="2022-08-04T16:58:38.324" v="20" actId="20577"/>
          <ac:spMkLst>
            <pc:docMk/>
            <pc:sldMk cId="4032493129" sldId="424"/>
            <ac:spMk id="2" creationId="{016B9BCF-FBAF-E7DC-44BD-4154DDE74826}"/>
          </ac:spMkLst>
        </pc:spChg>
        <pc:spChg chg="mod">
          <ac:chgData name="Alec J Summers" userId="S::asummers@mitre.org::d9c4246f-ffa8-4c52-a253-9dc5efe19efc" providerId="AD" clId="Web-{E8C71CAE-5799-443E-9992-C16DF952D24E}" dt="2022-08-04T17:01:13.982" v="146" actId="20577"/>
          <ac:spMkLst>
            <pc:docMk/>
            <pc:sldMk cId="4032493129" sldId="424"/>
            <ac:spMk id="3" creationId="{527C9106-DB6A-17DB-3AC6-1B16B78386DD}"/>
          </ac:spMkLst>
        </pc:spChg>
      </pc:sldChg>
    </pc:docChg>
  </pc:docChgLst>
  <pc:docChgLst>
    <pc:chgData name="Alec J Summers" userId="S::asummers@mitre.org::d9c4246f-ffa8-4c52-a253-9dc5efe19efc" providerId="AD" clId="Web-{BB168C0A-D489-488A-9DD4-496FA07CECCE}"/>
    <pc:docChg chg="addSld modSld">
      <pc:chgData name="Alec J Summers" userId="S::asummers@mitre.org::d9c4246f-ffa8-4c52-a253-9dc5efe19efc" providerId="AD" clId="Web-{BB168C0A-D489-488A-9DD4-496FA07CECCE}" dt="2022-08-04T18:28:38.544" v="1764"/>
      <pc:docMkLst>
        <pc:docMk/>
      </pc:docMkLst>
      <pc:sldChg chg="modSp">
        <pc:chgData name="Alec J Summers" userId="S::asummers@mitre.org::d9c4246f-ffa8-4c52-a253-9dc5efe19efc" providerId="AD" clId="Web-{BB168C0A-D489-488A-9DD4-496FA07CECCE}" dt="2022-08-04T17:04:56.962" v="17" actId="20577"/>
        <pc:sldMkLst>
          <pc:docMk/>
          <pc:sldMk cId="4032493129" sldId="424"/>
        </pc:sldMkLst>
        <pc:spChg chg="mod">
          <ac:chgData name="Alec J Summers" userId="S::asummers@mitre.org::d9c4246f-ffa8-4c52-a253-9dc5efe19efc" providerId="AD" clId="Web-{BB168C0A-D489-488A-9DD4-496FA07CECCE}" dt="2022-08-04T17:04:56.962" v="17" actId="20577"/>
          <ac:spMkLst>
            <pc:docMk/>
            <pc:sldMk cId="4032493129" sldId="424"/>
            <ac:spMk id="3" creationId="{527C9106-DB6A-17DB-3AC6-1B16B78386DD}"/>
          </ac:spMkLst>
        </pc:spChg>
      </pc:sldChg>
      <pc:sldChg chg="addSp delSp modSp new">
        <pc:chgData name="Alec J Summers" userId="S::asummers@mitre.org::d9c4246f-ffa8-4c52-a253-9dc5efe19efc" providerId="AD" clId="Web-{BB168C0A-D489-488A-9DD4-496FA07CECCE}" dt="2022-08-04T18:28:38.544" v="1764"/>
        <pc:sldMkLst>
          <pc:docMk/>
          <pc:sldMk cId="2328176359" sldId="425"/>
        </pc:sldMkLst>
        <pc:spChg chg="mod">
          <ac:chgData name="Alec J Summers" userId="S::asummers@mitre.org::d9c4246f-ffa8-4c52-a253-9dc5efe19efc" providerId="AD" clId="Web-{BB168C0A-D489-488A-9DD4-496FA07CECCE}" dt="2022-08-04T18:23:54.088" v="1675" actId="20577"/>
          <ac:spMkLst>
            <pc:docMk/>
            <pc:sldMk cId="2328176359" sldId="425"/>
            <ac:spMk id="2" creationId="{983DC4A8-23F4-D544-B278-4C4746BD9647}"/>
          </ac:spMkLst>
        </pc:spChg>
        <pc:spChg chg="mod">
          <ac:chgData name="Alec J Summers" userId="S::asummers@mitre.org::d9c4246f-ffa8-4c52-a253-9dc5efe19efc" providerId="AD" clId="Web-{BB168C0A-D489-488A-9DD4-496FA07CECCE}" dt="2022-08-04T17:59:23.777" v="993" actId="20577"/>
          <ac:spMkLst>
            <pc:docMk/>
            <pc:sldMk cId="2328176359" sldId="425"/>
            <ac:spMk id="3" creationId="{425212BA-CF4D-DB90-30AD-F418F8091553}"/>
          </ac:spMkLst>
        </pc:spChg>
        <pc:spChg chg="add del">
          <ac:chgData name="Alec J Summers" userId="S::asummers@mitre.org::d9c4246f-ffa8-4c52-a253-9dc5efe19efc" providerId="AD" clId="Web-{BB168C0A-D489-488A-9DD4-496FA07CECCE}" dt="2022-08-04T17:57:58.901" v="883"/>
          <ac:spMkLst>
            <pc:docMk/>
            <pc:sldMk cId="2328176359" sldId="425"/>
            <ac:spMk id="15" creationId="{6C1C58F9-304F-CF3B-6EE6-999EB24B9CE5}"/>
          </ac:spMkLst>
        </pc:spChg>
        <pc:spChg chg="add del mod">
          <ac:chgData name="Alec J Summers" userId="S::asummers@mitre.org::d9c4246f-ffa8-4c52-a253-9dc5efe19efc" providerId="AD" clId="Web-{BB168C0A-D489-488A-9DD4-496FA07CECCE}" dt="2022-08-04T18:03:49.061" v="1048"/>
          <ac:spMkLst>
            <pc:docMk/>
            <pc:sldMk cId="2328176359" sldId="425"/>
            <ac:spMk id="18" creationId="{09C89F79-3F85-D0F4-876F-000985188F06}"/>
          </ac:spMkLst>
        </pc:spChg>
        <pc:spChg chg="add del mod">
          <ac:chgData name="Alec J Summers" userId="S::asummers@mitre.org::d9c4246f-ffa8-4c52-a253-9dc5efe19efc" providerId="AD" clId="Web-{BB168C0A-D489-488A-9DD4-496FA07CECCE}" dt="2022-08-04T18:20:38.633" v="1664"/>
          <ac:spMkLst>
            <pc:docMk/>
            <pc:sldMk cId="2328176359" sldId="425"/>
            <ac:spMk id="22" creationId="{01101DC6-7A23-37D6-0F15-BEB8E0D04C11}"/>
          </ac:spMkLst>
        </pc:spChg>
        <pc:graphicFrameChg chg="add del mod modGraphic">
          <ac:chgData name="Alec J Summers" userId="S::asummers@mitre.org::d9c4246f-ffa8-4c52-a253-9dc5efe19efc" providerId="AD" clId="Web-{BB168C0A-D489-488A-9DD4-496FA07CECCE}" dt="2022-08-04T17:51:46.960" v="689"/>
          <ac:graphicFrameMkLst>
            <pc:docMk/>
            <pc:sldMk cId="2328176359" sldId="425"/>
            <ac:graphicFrameMk id="6" creationId="{228C61CC-B5C3-123B-8AE6-27A660FE4B9E}"/>
          </ac:graphicFrameMkLst>
        </pc:graphicFrameChg>
        <pc:graphicFrameChg chg="add del mod modGraphic">
          <ac:chgData name="Alec J Summers" userId="S::asummers@mitre.org::d9c4246f-ffa8-4c52-a253-9dc5efe19efc" providerId="AD" clId="Web-{BB168C0A-D489-488A-9DD4-496FA07CECCE}" dt="2022-08-04T17:53:26.492" v="718"/>
          <ac:graphicFrameMkLst>
            <pc:docMk/>
            <pc:sldMk cId="2328176359" sldId="425"/>
            <ac:graphicFrameMk id="8" creationId="{7928F177-528D-3663-5F37-17DB71122A01}"/>
          </ac:graphicFrameMkLst>
        </pc:graphicFrameChg>
        <pc:graphicFrameChg chg="add del mod modGraphic">
          <ac:chgData name="Alec J Summers" userId="S::asummers@mitre.org::d9c4246f-ffa8-4c52-a253-9dc5efe19efc" providerId="AD" clId="Web-{BB168C0A-D489-488A-9DD4-496FA07CECCE}" dt="2022-08-04T17:56:35.666" v="780"/>
          <ac:graphicFrameMkLst>
            <pc:docMk/>
            <pc:sldMk cId="2328176359" sldId="425"/>
            <ac:graphicFrameMk id="10" creationId="{E6C50120-DD53-B99B-CC8F-F49E536104A4}"/>
          </ac:graphicFrameMkLst>
        </pc:graphicFrameChg>
        <pc:graphicFrameChg chg="add del mod">
          <ac:chgData name="Alec J Summers" userId="S::asummers@mitre.org::d9c4246f-ffa8-4c52-a253-9dc5efe19efc" providerId="AD" clId="Web-{BB168C0A-D489-488A-9DD4-496FA07CECCE}" dt="2022-08-04T17:56:41.978" v="782"/>
          <ac:graphicFrameMkLst>
            <pc:docMk/>
            <pc:sldMk cId="2328176359" sldId="425"/>
            <ac:graphicFrameMk id="12" creationId="{7C3C962F-4EBD-9617-1920-D2E4B7F06C50}"/>
          </ac:graphicFrameMkLst>
        </pc:graphicFrameChg>
        <pc:graphicFrameChg chg="add del mod modGraphic">
          <ac:chgData name="Alec J Summers" userId="S::asummers@mitre.org::d9c4246f-ffa8-4c52-a253-9dc5efe19efc" providerId="AD" clId="Web-{BB168C0A-D489-488A-9DD4-496FA07CECCE}" dt="2022-08-04T18:01:11.856" v="1042"/>
          <ac:graphicFrameMkLst>
            <pc:docMk/>
            <pc:sldMk cId="2328176359" sldId="425"/>
            <ac:graphicFrameMk id="14" creationId="{A249311F-ADDC-9DD3-D2DA-79BA18A16364}"/>
          </ac:graphicFrameMkLst>
        </pc:graphicFrameChg>
        <pc:graphicFrameChg chg="add del mod">
          <ac:chgData name="Alec J Summers" userId="S::asummers@mitre.org::d9c4246f-ffa8-4c52-a253-9dc5efe19efc" providerId="AD" clId="Web-{BB168C0A-D489-488A-9DD4-496FA07CECCE}" dt="2022-08-04T18:03:42.389" v="1044"/>
          <ac:graphicFrameMkLst>
            <pc:docMk/>
            <pc:sldMk cId="2328176359" sldId="425"/>
            <ac:graphicFrameMk id="17" creationId="{8DEDB260-6A54-07FD-263A-8EE82BB7C61B}"/>
          </ac:graphicFrameMkLst>
        </pc:graphicFrameChg>
        <pc:graphicFrameChg chg="add mod modGraphic">
          <ac:chgData name="Alec J Summers" userId="S::asummers@mitre.org::d9c4246f-ffa8-4c52-a253-9dc5efe19efc" providerId="AD" clId="Web-{BB168C0A-D489-488A-9DD4-496FA07CECCE}" dt="2022-08-04T18:28:38.544" v="1764"/>
          <ac:graphicFrameMkLst>
            <pc:docMk/>
            <pc:sldMk cId="2328176359" sldId="425"/>
            <ac:graphicFrameMk id="20" creationId="{5D7D2510-14C9-0599-DF55-2D5A0B7C9588}"/>
          </ac:graphicFrameMkLst>
        </pc:graphicFrameChg>
        <pc:picChg chg="add del mod">
          <ac:chgData name="Alec J Summers" userId="S::asummers@mitre.org::d9c4246f-ffa8-4c52-a253-9dc5efe19efc" providerId="AD" clId="Web-{BB168C0A-D489-488A-9DD4-496FA07CECCE}" dt="2022-08-04T18:20:38.633" v="1665"/>
          <ac:picMkLst>
            <pc:docMk/>
            <pc:sldMk cId="2328176359" sldId="425"/>
            <ac:picMk id="21" creationId="{C70FA5A3-D235-D090-E3CB-91EBF92C6DD3}"/>
          </ac:picMkLst>
        </pc:picChg>
      </pc:sldChg>
      <pc:sldChg chg="modSp new">
        <pc:chgData name="Alec J Summers" userId="S::asummers@mitre.org::d9c4246f-ffa8-4c52-a253-9dc5efe19efc" providerId="AD" clId="Web-{BB168C0A-D489-488A-9DD4-496FA07CECCE}" dt="2022-08-04T17:35:29.248" v="423" actId="20577"/>
        <pc:sldMkLst>
          <pc:docMk/>
          <pc:sldMk cId="1052774242" sldId="426"/>
        </pc:sldMkLst>
        <pc:spChg chg="mod">
          <ac:chgData name="Alec J Summers" userId="S::asummers@mitre.org::d9c4246f-ffa8-4c52-a253-9dc5efe19efc" providerId="AD" clId="Web-{BB168C0A-D489-488A-9DD4-496FA07CECCE}" dt="2022-08-04T17:06:29.510" v="34" actId="20577"/>
          <ac:spMkLst>
            <pc:docMk/>
            <pc:sldMk cId="1052774242" sldId="426"/>
            <ac:spMk id="2" creationId="{65704057-14AF-AC52-18D4-13B03F8AC0DE}"/>
          </ac:spMkLst>
        </pc:spChg>
        <pc:spChg chg="mod">
          <ac:chgData name="Alec J Summers" userId="S::asummers@mitre.org::d9c4246f-ffa8-4c52-a253-9dc5efe19efc" providerId="AD" clId="Web-{BB168C0A-D489-488A-9DD4-496FA07CECCE}" dt="2022-08-04T17:35:29.248" v="423" actId="20577"/>
          <ac:spMkLst>
            <pc:docMk/>
            <pc:sldMk cId="1052774242" sldId="426"/>
            <ac:spMk id="3" creationId="{A1881EA3-7A21-8384-9893-E013CC3DF362}"/>
          </ac:spMkLst>
        </pc:spChg>
      </pc:sldChg>
      <pc:sldChg chg="modSp new">
        <pc:chgData name="Alec J Summers" userId="S::asummers@mitre.org::d9c4246f-ffa8-4c52-a253-9dc5efe19efc" providerId="AD" clId="Web-{BB168C0A-D489-488A-9DD4-496FA07CECCE}" dt="2022-08-04T17:46:25.629" v="543" actId="20577"/>
        <pc:sldMkLst>
          <pc:docMk/>
          <pc:sldMk cId="3873738111" sldId="427"/>
        </pc:sldMkLst>
        <pc:spChg chg="mod">
          <ac:chgData name="Alec J Summers" userId="S::asummers@mitre.org::d9c4246f-ffa8-4c52-a253-9dc5efe19efc" providerId="AD" clId="Web-{BB168C0A-D489-488A-9DD4-496FA07CECCE}" dt="2022-08-04T17:46:10.160" v="526" actId="20577"/>
          <ac:spMkLst>
            <pc:docMk/>
            <pc:sldMk cId="3873738111" sldId="427"/>
            <ac:spMk id="2" creationId="{0080CC0D-49C9-A483-A437-30052B052080}"/>
          </ac:spMkLst>
        </pc:spChg>
        <pc:spChg chg="mod">
          <ac:chgData name="Alec J Summers" userId="S::asummers@mitre.org::d9c4246f-ffa8-4c52-a253-9dc5efe19efc" providerId="AD" clId="Web-{BB168C0A-D489-488A-9DD4-496FA07CECCE}" dt="2022-08-04T17:46:25.629" v="543" actId="20577"/>
          <ac:spMkLst>
            <pc:docMk/>
            <pc:sldMk cId="3873738111" sldId="427"/>
            <ac:spMk id="3" creationId="{0A3E177C-3836-13DC-A8B9-9E6797051C47}"/>
          </ac:spMkLst>
        </pc:spChg>
      </pc:sldChg>
      <pc:sldChg chg="modSp new">
        <pc:chgData name="Alec J Summers" userId="S::asummers@mitre.org::d9c4246f-ffa8-4c52-a253-9dc5efe19efc" providerId="AD" clId="Web-{BB168C0A-D489-488A-9DD4-496FA07CECCE}" dt="2022-08-04T18:16:58.709" v="1466" actId="20577"/>
        <pc:sldMkLst>
          <pc:docMk/>
          <pc:sldMk cId="2748388451" sldId="428"/>
        </pc:sldMkLst>
        <pc:spChg chg="mod">
          <ac:chgData name="Alec J Summers" userId="S::asummers@mitre.org::d9c4246f-ffa8-4c52-a253-9dc5efe19efc" providerId="AD" clId="Web-{BB168C0A-D489-488A-9DD4-496FA07CECCE}" dt="2022-08-04T18:16:27.052" v="1421" actId="20577"/>
          <ac:spMkLst>
            <pc:docMk/>
            <pc:sldMk cId="2748388451" sldId="428"/>
            <ac:spMk id="2" creationId="{1AABDC63-3CED-ADB1-895F-C36AA25072A7}"/>
          </ac:spMkLst>
        </pc:spChg>
        <pc:spChg chg="mod">
          <ac:chgData name="Alec J Summers" userId="S::asummers@mitre.org::d9c4246f-ffa8-4c52-a253-9dc5efe19efc" providerId="AD" clId="Web-{BB168C0A-D489-488A-9DD4-496FA07CECCE}" dt="2022-08-04T18:16:58.709" v="1466" actId="20577"/>
          <ac:spMkLst>
            <pc:docMk/>
            <pc:sldMk cId="2748388451" sldId="428"/>
            <ac:spMk id="3" creationId="{CC0F139F-73DF-F2AA-7A0E-D3D09F3CF16E}"/>
          </ac:spMkLst>
        </pc:spChg>
      </pc:sldChg>
    </pc:docChg>
  </pc:docChgLst>
  <pc:docChgLst>
    <pc:chgData name="Steven" userId="f24da668-4c1f-41c0-850e-113e2bdf78cf" providerId="ADAL" clId="{D1E88D1A-E893-49A9-8BF2-A9BD8FF63281}"/>
    <pc:docChg chg="undo redo custSel addSld delSld modSld">
      <pc:chgData name="Steven" userId="f24da668-4c1f-41c0-850e-113e2bdf78cf" providerId="ADAL" clId="{D1E88D1A-E893-49A9-8BF2-A9BD8FF63281}" dt="2022-05-13T16:20:44.150" v="4294" actId="20577"/>
      <pc:docMkLst>
        <pc:docMk/>
      </pc:docMkLst>
      <pc:sldChg chg="modSp add mod">
        <pc:chgData name="Steven" userId="f24da668-4c1f-41c0-850e-113e2bdf78cf" providerId="ADAL" clId="{D1E88D1A-E893-49A9-8BF2-A9BD8FF63281}" dt="2022-05-13T15:36:10.653" v="431" actId="113"/>
        <pc:sldMkLst>
          <pc:docMk/>
          <pc:sldMk cId="3414871681" sldId="345"/>
        </pc:sldMkLst>
        <pc:spChg chg="mod">
          <ac:chgData name="Steven" userId="f24da668-4c1f-41c0-850e-113e2bdf78cf" providerId="ADAL" clId="{D1E88D1A-E893-49A9-8BF2-A9BD8FF63281}" dt="2022-05-13T15:35:37.068" v="424" actId="20577"/>
          <ac:spMkLst>
            <pc:docMk/>
            <pc:sldMk cId="3414871681" sldId="345"/>
            <ac:spMk id="2" creationId="{2AE68CAB-3C32-4263-8E0F-0C5D6A30C103}"/>
          </ac:spMkLst>
        </pc:spChg>
        <pc:spChg chg="mod">
          <ac:chgData name="Steven" userId="f24da668-4c1f-41c0-850e-113e2bdf78cf" providerId="ADAL" clId="{D1E88D1A-E893-49A9-8BF2-A9BD8FF63281}" dt="2022-05-13T15:35:44.770" v="425" actId="20577"/>
          <ac:spMkLst>
            <pc:docMk/>
            <pc:sldMk cId="3414871681" sldId="345"/>
            <ac:spMk id="8" creationId="{1195F833-6907-473B-BF6C-8E968754D28B}"/>
          </ac:spMkLst>
        </pc:spChg>
        <pc:graphicFrameChg chg="modGraphic">
          <ac:chgData name="Steven" userId="f24da668-4c1f-41c0-850e-113e2bdf78cf" providerId="ADAL" clId="{D1E88D1A-E893-49A9-8BF2-A9BD8FF63281}" dt="2022-05-13T15:36:10.653" v="431" actId="113"/>
          <ac:graphicFrameMkLst>
            <pc:docMk/>
            <pc:sldMk cId="3414871681" sldId="345"/>
            <ac:graphicFrameMk id="7" creationId="{325FB99E-EE47-43B4-8111-F4B233DBFEBB}"/>
          </ac:graphicFrameMkLst>
        </pc:graphicFrameChg>
      </pc:sldChg>
      <pc:sldChg chg="modSp add mod">
        <pc:chgData name="Steven" userId="f24da668-4c1f-41c0-850e-113e2bdf78cf" providerId="ADAL" clId="{D1E88D1A-E893-49A9-8BF2-A9BD8FF63281}" dt="2022-05-13T16:19:52.561" v="4236" actId="113"/>
        <pc:sldMkLst>
          <pc:docMk/>
          <pc:sldMk cId="1461461298" sldId="347"/>
        </pc:sldMkLst>
        <pc:graphicFrameChg chg="modGraphic">
          <ac:chgData name="Steven" userId="f24da668-4c1f-41c0-850e-113e2bdf78cf" providerId="ADAL" clId="{D1E88D1A-E893-49A9-8BF2-A9BD8FF63281}" dt="2022-05-13T16:19:52.561" v="4236" actId="113"/>
          <ac:graphicFrameMkLst>
            <pc:docMk/>
            <pc:sldMk cId="1461461298" sldId="347"/>
            <ac:graphicFrameMk id="7" creationId="{325FB99E-EE47-43B4-8111-F4B233DBFEBB}"/>
          </ac:graphicFrameMkLst>
        </pc:graphicFrameChg>
      </pc:sldChg>
      <pc:sldChg chg="del">
        <pc:chgData name="Steven" userId="f24da668-4c1f-41c0-850e-113e2bdf78cf" providerId="ADAL" clId="{D1E88D1A-E893-49A9-8BF2-A9BD8FF63281}" dt="2022-05-13T16:07:07.936" v="3292" actId="47"/>
        <pc:sldMkLst>
          <pc:docMk/>
          <pc:sldMk cId="1861831859" sldId="357"/>
        </pc:sldMkLst>
      </pc:sldChg>
      <pc:sldChg chg="del">
        <pc:chgData name="Steven" userId="f24da668-4c1f-41c0-850e-113e2bdf78cf" providerId="ADAL" clId="{D1E88D1A-E893-49A9-8BF2-A9BD8FF63281}" dt="2022-05-13T16:09:11.092" v="3294" actId="47"/>
        <pc:sldMkLst>
          <pc:docMk/>
          <pc:sldMk cId="952048408" sldId="358"/>
        </pc:sldMkLst>
      </pc:sldChg>
      <pc:sldChg chg="del">
        <pc:chgData name="Steven" userId="f24da668-4c1f-41c0-850e-113e2bdf78cf" providerId="ADAL" clId="{D1E88D1A-E893-49A9-8BF2-A9BD8FF63281}" dt="2022-05-13T15:34:41.653" v="413" actId="47"/>
        <pc:sldMkLst>
          <pc:docMk/>
          <pc:sldMk cId="3613095970" sldId="364"/>
        </pc:sldMkLst>
      </pc:sldChg>
      <pc:sldChg chg="modSp add mod">
        <pc:chgData name="Steven" userId="f24da668-4c1f-41c0-850e-113e2bdf78cf" providerId="ADAL" clId="{D1E88D1A-E893-49A9-8BF2-A9BD8FF63281}" dt="2022-05-13T15:33:07.328" v="338" actId="313"/>
        <pc:sldMkLst>
          <pc:docMk/>
          <pc:sldMk cId="1064706888" sldId="374"/>
        </pc:sldMkLst>
        <pc:spChg chg="mod">
          <ac:chgData name="Steven" userId="f24da668-4c1f-41c0-850e-113e2bdf78cf" providerId="ADAL" clId="{D1E88D1A-E893-49A9-8BF2-A9BD8FF63281}" dt="2022-05-13T15:28:40.156" v="8" actId="20577"/>
          <ac:spMkLst>
            <pc:docMk/>
            <pc:sldMk cId="1064706888" sldId="374"/>
            <ac:spMk id="2" creationId="{24D2608B-BE49-421D-A51D-161FB0A6D803}"/>
          </ac:spMkLst>
        </pc:spChg>
        <pc:spChg chg="mod">
          <ac:chgData name="Steven" userId="f24da668-4c1f-41c0-850e-113e2bdf78cf" providerId="ADAL" clId="{D1E88D1A-E893-49A9-8BF2-A9BD8FF63281}" dt="2022-05-13T15:33:07.328" v="338" actId="313"/>
          <ac:spMkLst>
            <pc:docMk/>
            <pc:sldMk cId="1064706888" sldId="374"/>
            <ac:spMk id="3" creationId="{F5CA37D8-3B13-436B-8F21-42813943164C}"/>
          </ac:spMkLst>
        </pc:spChg>
      </pc:sldChg>
      <pc:sldChg chg="modSp add mod">
        <pc:chgData name="Steven" userId="f24da668-4c1f-41c0-850e-113e2bdf78cf" providerId="ADAL" clId="{D1E88D1A-E893-49A9-8BF2-A9BD8FF63281}" dt="2022-05-13T15:33:44.199" v="412" actId="20577"/>
        <pc:sldMkLst>
          <pc:docMk/>
          <pc:sldMk cId="2650016332" sldId="375"/>
        </pc:sldMkLst>
        <pc:spChg chg="mod">
          <ac:chgData name="Steven" userId="f24da668-4c1f-41c0-850e-113e2bdf78cf" providerId="ADAL" clId="{D1E88D1A-E893-49A9-8BF2-A9BD8FF63281}" dt="2022-05-13T15:33:21.243" v="350" actId="20577"/>
          <ac:spMkLst>
            <pc:docMk/>
            <pc:sldMk cId="2650016332" sldId="375"/>
            <ac:spMk id="2" creationId="{DFAD2A6E-6977-43BD-8C92-A5666A56DBAE}"/>
          </ac:spMkLst>
        </pc:spChg>
        <pc:spChg chg="mod">
          <ac:chgData name="Steven" userId="f24da668-4c1f-41c0-850e-113e2bdf78cf" providerId="ADAL" clId="{D1E88D1A-E893-49A9-8BF2-A9BD8FF63281}" dt="2022-05-13T15:33:44.199" v="412" actId="20577"/>
          <ac:spMkLst>
            <pc:docMk/>
            <pc:sldMk cId="2650016332" sldId="375"/>
            <ac:spMk id="3" creationId="{304E6EBD-6DD0-48EF-90DA-496D8BE55638}"/>
          </ac:spMkLst>
        </pc:spChg>
      </pc:sldChg>
      <pc:sldChg chg="add">
        <pc:chgData name="Steven" userId="f24da668-4c1f-41c0-850e-113e2bdf78cf" providerId="ADAL" clId="{D1E88D1A-E893-49A9-8BF2-A9BD8FF63281}" dt="2022-05-13T15:28:32.158" v="0"/>
        <pc:sldMkLst>
          <pc:docMk/>
          <pc:sldMk cId="3021443640" sldId="376"/>
        </pc:sldMkLst>
      </pc:sldChg>
      <pc:sldChg chg="modSp new mod">
        <pc:chgData name="Steven" userId="f24da668-4c1f-41c0-850e-113e2bdf78cf" providerId="ADAL" clId="{D1E88D1A-E893-49A9-8BF2-A9BD8FF63281}" dt="2022-05-13T15:50:24.166" v="1573" actId="20577"/>
        <pc:sldMkLst>
          <pc:docMk/>
          <pc:sldMk cId="535637520" sldId="377"/>
        </pc:sldMkLst>
        <pc:spChg chg="mod">
          <ac:chgData name="Steven" userId="f24da668-4c1f-41c0-850e-113e2bdf78cf" providerId="ADAL" clId="{D1E88D1A-E893-49A9-8BF2-A9BD8FF63281}" dt="2022-05-13T15:36:47.566" v="468" actId="20577"/>
          <ac:spMkLst>
            <pc:docMk/>
            <pc:sldMk cId="535637520" sldId="377"/>
            <ac:spMk id="2" creationId="{31448381-E7FB-365F-D945-D0C80102A60E}"/>
          </ac:spMkLst>
        </pc:spChg>
        <pc:spChg chg="mod">
          <ac:chgData name="Steven" userId="f24da668-4c1f-41c0-850e-113e2bdf78cf" providerId="ADAL" clId="{D1E88D1A-E893-49A9-8BF2-A9BD8FF63281}" dt="2022-05-13T15:50:24.166" v="1573" actId="20577"/>
          <ac:spMkLst>
            <pc:docMk/>
            <pc:sldMk cId="535637520" sldId="377"/>
            <ac:spMk id="3" creationId="{7C12B0E8-BD2F-D7D5-04A4-F75CF2E65CBE}"/>
          </ac:spMkLst>
        </pc:spChg>
      </pc:sldChg>
      <pc:sldChg chg="modSp new mod">
        <pc:chgData name="Steven" userId="f24da668-4c1f-41c0-850e-113e2bdf78cf" providerId="ADAL" clId="{D1E88D1A-E893-49A9-8BF2-A9BD8FF63281}" dt="2022-05-13T16:19:08.578" v="4235" actId="20577"/>
        <pc:sldMkLst>
          <pc:docMk/>
          <pc:sldMk cId="2508049106" sldId="378"/>
        </pc:sldMkLst>
        <pc:spChg chg="mod">
          <ac:chgData name="Steven" userId="f24da668-4c1f-41c0-850e-113e2bdf78cf" providerId="ADAL" clId="{D1E88D1A-E893-49A9-8BF2-A9BD8FF63281}" dt="2022-05-13T15:43:41.472" v="1164" actId="20577"/>
          <ac:spMkLst>
            <pc:docMk/>
            <pc:sldMk cId="2508049106" sldId="378"/>
            <ac:spMk id="2" creationId="{AE48E609-E9E3-AFD1-3ACE-CE6A6E472989}"/>
          </ac:spMkLst>
        </pc:spChg>
        <pc:spChg chg="mod">
          <ac:chgData name="Steven" userId="f24da668-4c1f-41c0-850e-113e2bdf78cf" providerId="ADAL" clId="{D1E88D1A-E893-49A9-8BF2-A9BD8FF63281}" dt="2022-05-13T16:19:08.578" v="4235" actId="20577"/>
          <ac:spMkLst>
            <pc:docMk/>
            <pc:sldMk cId="2508049106" sldId="378"/>
            <ac:spMk id="3" creationId="{8AD541CB-C595-EFDA-25AA-5EDC9CC9673E}"/>
          </ac:spMkLst>
        </pc:spChg>
      </pc:sldChg>
      <pc:sldChg chg="modSp new mod">
        <pc:chgData name="Steven" userId="f24da668-4c1f-41c0-850e-113e2bdf78cf" providerId="ADAL" clId="{D1E88D1A-E893-49A9-8BF2-A9BD8FF63281}" dt="2022-05-13T16:03:06.539" v="2594" actId="20577"/>
        <pc:sldMkLst>
          <pc:docMk/>
          <pc:sldMk cId="3715937678" sldId="379"/>
        </pc:sldMkLst>
        <pc:spChg chg="mod">
          <ac:chgData name="Steven" userId="f24da668-4c1f-41c0-850e-113e2bdf78cf" providerId="ADAL" clId="{D1E88D1A-E893-49A9-8BF2-A9BD8FF63281}" dt="2022-05-13T15:44:14.858" v="1214" actId="20577"/>
          <ac:spMkLst>
            <pc:docMk/>
            <pc:sldMk cId="3715937678" sldId="379"/>
            <ac:spMk id="2" creationId="{8262757C-9C98-9431-94E0-13D227F811F9}"/>
          </ac:spMkLst>
        </pc:spChg>
        <pc:spChg chg="mod">
          <ac:chgData name="Steven" userId="f24da668-4c1f-41c0-850e-113e2bdf78cf" providerId="ADAL" clId="{D1E88D1A-E893-49A9-8BF2-A9BD8FF63281}" dt="2022-05-13T16:03:06.539" v="2594" actId="20577"/>
          <ac:spMkLst>
            <pc:docMk/>
            <pc:sldMk cId="3715937678" sldId="379"/>
            <ac:spMk id="3" creationId="{635127CB-37E3-1A9C-3BB9-C23C7ADD46AF}"/>
          </ac:spMkLst>
        </pc:spChg>
      </pc:sldChg>
      <pc:sldChg chg="modSp new del mod">
        <pc:chgData name="Steven" userId="f24da668-4c1f-41c0-850e-113e2bdf78cf" providerId="ADAL" clId="{D1E88D1A-E893-49A9-8BF2-A9BD8FF63281}" dt="2022-05-13T16:05:17.027" v="2941" actId="47"/>
        <pc:sldMkLst>
          <pc:docMk/>
          <pc:sldMk cId="1501423205" sldId="380"/>
        </pc:sldMkLst>
        <pc:spChg chg="mod">
          <ac:chgData name="Steven" userId="f24da668-4c1f-41c0-850e-113e2bdf78cf" providerId="ADAL" clId="{D1E88D1A-E893-49A9-8BF2-A9BD8FF63281}" dt="2022-05-13T15:45:58.685" v="1343" actId="20577"/>
          <ac:spMkLst>
            <pc:docMk/>
            <pc:sldMk cId="1501423205" sldId="380"/>
            <ac:spMk id="2" creationId="{CB8CC599-3003-3919-A546-C0285E7E125D}"/>
          </ac:spMkLst>
        </pc:spChg>
        <pc:spChg chg="mod">
          <ac:chgData name="Steven" userId="f24da668-4c1f-41c0-850e-113e2bdf78cf" providerId="ADAL" clId="{D1E88D1A-E893-49A9-8BF2-A9BD8FF63281}" dt="2022-05-13T15:46:32.192" v="1356" actId="20577"/>
          <ac:spMkLst>
            <pc:docMk/>
            <pc:sldMk cId="1501423205" sldId="380"/>
            <ac:spMk id="3" creationId="{D46919FA-597C-E3CA-5F67-6A7ACA4EC31B}"/>
          </ac:spMkLst>
        </pc:spChg>
      </pc:sldChg>
      <pc:sldChg chg="modSp new mod">
        <pc:chgData name="Steven" userId="f24da668-4c1f-41c0-850e-113e2bdf78cf" providerId="ADAL" clId="{D1E88D1A-E893-49A9-8BF2-A9BD8FF63281}" dt="2022-05-13T16:05:06.403" v="2940" actId="20577"/>
        <pc:sldMkLst>
          <pc:docMk/>
          <pc:sldMk cId="1479922419" sldId="381"/>
        </pc:sldMkLst>
        <pc:spChg chg="mod">
          <ac:chgData name="Steven" userId="f24da668-4c1f-41c0-850e-113e2bdf78cf" providerId="ADAL" clId="{D1E88D1A-E893-49A9-8BF2-A9BD8FF63281}" dt="2022-05-13T15:51:19.839" v="1589" actId="20577"/>
          <ac:spMkLst>
            <pc:docMk/>
            <pc:sldMk cId="1479922419" sldId="381"/>
            <ac:spMk id="2" creationId="{5316699C-5FC6-5B9F-08C0-E5098FD5DB71}"/>
          </ac:spMkLst>
        </pc:spChg>
        <pc:spChg chg="mod">
          <ac:chgData name="Steven" userId="f24da668-4c1f-41c0-850e-113e2bdf78cf" providerId="ADAL" clId="{D1E88D1A-E893-49A9-8BF2-A9BD8FF63281}" dt="2022-05-13T16:05:06.403" v="2940" actId="20577"/>
          <ac:spMkLst>
            <pc:docMk/>
            <pc:sldMk cId="1479922419" sldId="381"/>
            <ac:spMk id="3" creationId="{F331664C-580D-EBC0-6F7C-98FA9F38B81C}"/>
          </ac:spMkLst>
        </pc:spChg>
      </pc:sldChg>
      <pc:sldChg chg="modSp new mod">
        <pc:chgData name="Steven" userId="f24da668-4c1f-41c0-850e-113e2bdf78cf" providerId="ADAL" clId="{D1E88D1A-E893-49A9-8BF2-A9BD8FF63281}" dt="2022-05-13T16:07:02.381" v="3291" actId="20577"/>
        <pc:sldMkLst>
          <pc:docMk/>
          <pc:sldMk cId="1509825142" sldId="382"/>
        </pc:sldMkLst>
        <pc:spChg chg="mod">
          <ac:chgData name="Steven" userId="f24da668-4c1f-41c0-850e-113e2bdf78cf" providerId="ADAL" clId="{D1E88D1A-E893-49A9-8BF2-A9BD8FF63281}" dt="2022-05-13T16:07:02.381" v="3291" actId="20577"/>
          <ac:spMkLst>
            <pc:docMk/>
            <pc:sldMk cId="1509825142" sldId="382"/>
            <ac:spMk id="2" creationId="{C53B5F71-18E3-A9E3-0252-F5CFCB3FE84E}"/>
          </ac:spMkLst>
        </pc:spChg>
        <pc:spChg chg="mod">
          <ac:chgData name="Steven" userId="f24da668-4c1f-41c0-850e-113e2bdf78cf" providerId="ADAL" clId="{D1E88D1A-E893-49A9-8BF2-A9BD8FF63281}" dt="2022-05-13T16:06:53.917" v="3285" actId="20577"/>
          <ac:spMkLst>
            <pc:docMk/>
            <pc:sldMk cId="1509825142" sldId="382"/>
            <ac:spMk id="3" creationId="{6E9FADFF-AABF-0A22-AF9C-7EEB6D078C6B}"/>
          </ac:spMkLst>
        </pc:spChg>
      </pc:sldChg>
      <pc:sldChg chg="modSp new mod">
        <pc:chgData name="Steven" userId="f24da668-4c1f-41c0-850e-113e2bdf78cf" providerId="ADAL" clId="{D1E88D1A-E893-49A9-8BF2-A9BD8FF63281}" dt="2022-05-13T16:20:44.150" v="4294" actId="20577"/>
        <pc:sldMkLst>
          <pc:docMk/>
          <pc:sldMk cId="822646211" sldId="383"/>
        </pc:sldMkLst>
        <pc:spChg chg="mod">
          <ac:chgData name="Steven" userId="f24da668-4c1f-41c0-850e-113e2bdf78cf" providerId="ADAL" clId="{D1E88D1A-E893-49A9-8BF2-A9BD8FF63281}" dt="2022-05-13T16:10:55.092" v="3369" actId="20577"/>
          <ac:spMkLst>
            <pc:docMk/>
            <pc:sldMk cId="822646211" sldId="383"/>
            <ac:spMk id="2" creationId="{CDFCF621-C010-F1ED-682B-397182FE6C7B}"/>
          </ac:spMkLst>
        </pc:spChg>
        <pc:spChg chg="mod">
          <ac:chgData name="Steven" userId="f24da668-4c1f-41c0-850e-113e2bdf78cf" providerId="ADAL" clId="{D1E88D1A-E893-49A9-8BF2-A9BD8FF63281}" dt="2022-05-13T16:20:44.150" v="4294" actId="20577"/>
          <ac:spMkLst>
            <pc:docMk/>
            <pc:sldMk cId="822646211" sldId="383"/>
            <ac:spMk id="3" creationId="{70D01D38-6590-143E-1E32-5015053F2580}"/>
          </ac:spMkLst>
        </pc:spChg>
      </pc:sldChg>
    </pc:docChg>
  </pc:docChgLst>
  <pc:docChgLst>
    <pc:chgData name="Alec J Summers" userId="S::asummers@mitre.org::d9c4246f-ffa8-4c52-a253-9dc5efe19efc" providerId="AD" clId="Web-{3F529954-87A2-441D-91D4-CE6188D88B75}"/>
    <pc:docChg chg="modSld">
      <pc:chgData name="Alec J Summers" userId="S::asummers@mitre.org::d9c4246f-ffa8-4c52-a253-9dc5efe19efc" providerId="AD" clId="Web-{3F529954-87A2-441D-91D4-CE6188D88B75}" dt="2022-08-04T16:44:51.824" v="160" actId="20577"/>
      <pc:docMkLst>
        <pc:docMk/>
      </pc:docMkLst>
      <pc:sldChg chg="modSp">
        <pc:chgData name="Alec J Summers" userId="S::asummers@mitre.org::d9c4246f-ffa8-4c52-a253-9dc5efe19efc" providerId="AD" clId="Web-{3F529954-87A2-441D-91D4-CE6188D88B75}" dt="2022-08-04T16:44:51.824" v="160" actId="20577"/>
        <pc:sldMkLst>
          <pc:docMk/>
          <pc:sldMk cId="3653772144" sldId="422"/>
        </pc:sldMkLst>
        <pc:spChg chg="mod">
          <ac:chgData name="Alec J Summers" userId="S::asummers@mitre.org::d9c4246f-ffa8-4c52-a253-9dc5efe19efc" providerId="AD" clId="Web-{3F529954-87A2-441D-91D4-CE6188D88B75}" dt="2022-08-04T16:44:51.824" v="160" actId="20577"/>
          <ac:spMkLst>
            <pc:docMk/>
            <pc:sldMk cId="3653772144" sldId="422"/>
            <ac:spMk id="3" creationId="{E5A82118-E91F-A8F5-4941-E42F644D0A32}"/>
          </ac:spMkLst>
        </pc:spChg>
      </pc:sldChg>
    </pc:docChg>
  </pc:docChgLst>
  <pc:docChgLst>
    <pc:chgData name="Bob Heinemann" userId="2f06b177-d646-4aca-968e-b5dc5b6e5c99" providerId="ADAL" clId="{C33B918A-62B6-4716-BDE5-047E95BEE312}"/>
    <pc:docChg chg="undo custSel modSld">
      <pc:chgData name="Bob Heinemann" userId="2f06b177-d646-4aca-968e-b5dc5b6e5c99" providerId="ADAL" clId="{C33B918A-62B6-4716-BDE5-047E95BEE312}" dt="2022-08-19T12:39:45.261" v="211" actId="20577"/>
      <pc:docMkLst>
        <pc:docMk/>
      </pc:docMkLst>
      <pc:sldChg chg="modSp mod">
        <pc:chgData name="Bob Heinemann" userId="2f06b177-d646-4aca-968e-b5dc5b6e5c99" providerId="ADAL" clId="{C33B918A-62B6-4716-BDE5-047E95BEE312}" dt="2022-08-16T13:44:05.674" v="12" actId="6549"/>
        <pc:sldMkLst>
          <pc:docMk/>
          <pc:sldMk cId="2623002088" sldId="257"/>
        </pc:sldMkLst>
        <pc:spChg chg="mod">
          <ac:chgData name="Bob Heinemann" userId="2f06b177-d646-4aca-968e-b5dc5b6e5c99" providerId="ADAL" clId="{C33B918A-62B6-4716-BDE5-047E95BEE312}" dt="2022-08-16T13:44:05.674" v="12" actId="6549"/>
          <ac:spMkLst>
            <pc:docMk/>
            <pc:sldMk cId="2623002088" sldId="257"/>
            <ac:spMk id="7" creationId="{EC64448E-58F0-47AA-B058-D0CEF188B231}"/>
          </ac:spMkLst>
        </pc:spChg>
      </pc:sldChg>
      <pc:sldChg chg="modSp mod">
        <pc:chgData name="Bob Heinemann" userId="2f06b177-d646-4aca-968e-b5dc5b6e5c99" providerId="ADAL" clId="{C33B918A-62B6-4716-BDE5-047E95BEE312}" dt="2022-08-19T12:39:45.261" v="211" actId="20577"/>
        <pc:sldMkLst>
          <pc:docMk/>
          <pc:sldMk cId="419829132" sldId="259"/>
        </pc:sldMkLst>
        <pc:spChg chg="mod">
          <ac:chgData name="Bob Heinemann" userId="2f06b177-d646-4aca-968e-b5dc5b6e5c99" providerId="ADAL" clId="{C33B918A-62B6-4716-BDE5-047E95BEE312}" dt="2022-08-19T12:39:45.261" v="211" actId="20577"/>
          <ac:spMkLst>
            <pc:docMk/>
            <pc:sldMk cId="419829132" sldId="259"/>
            <ac:spMk id="3" creationId="{82D362E5-07C7-4CAA-BC75-79276F7A517C}"/>
          </ac:spMkLst>
        </pc:spChg>
      </pc:sldChg>
      <pc:sldChg chg="modSp mod">
        <pc:chgData name="Bob Heinemann" userId="2f06b177-d646-4aca-968e-b5dc5b6e5c99" providerId="ADAL" clId="{C33B918A-62B6-4716-BDE5-047E95BEE312}" dt="2022-08-16T13:47:34.313" v="99" actId="20577"/>
        <pc:sldMkLst>
          <pc:docMk/>
          <pc:sldMk cId="450011491" sldId="261"/>
        </pc:sldMkLst>
        <pc:spChg chg="mod">
          <ac:chgData name="Bob Heinemann" userId="2f06b177-d646-4aca-968e-b5dc5b6e5c99" providerId="ADAL" clId="{C33B918A-62B6-4716-BDE5-047E95BEE312}" dt="2022-08-16T13:47:34.313" v="99" actId="20577"/>
          <ac:spMkLst>
            <pc:docMk/>
            <pc:sldMk cId="450011491" sldId="261"/>
            <ac:spMk id="3" creationId="{02DD74E7-E2EC-F34E-BF25-D3CEF5AD1650}"/>
          </ac:spMkLst>
        </pc:spChg>
      </pc:sldChg>
      <pc:sldChg chg="modSp mod">
        <pc:chgData name="Bob Heinemann" userId="2f06b177-d646-4aca-968e-b5dc5b6e5c99" providerId="ADAL" clId="{C33B918A-62B6-4716-BDE5-047E95BEE312}" dt="2022-08-16T13:47:18.129" v="89" actId="20577"/>
        <pc:sldMkLst>
          <pc:docMk/>
          <pc:sldMk cId="604466117" sldId="271"/>
        </pc:sldMkLst>
        <pc:spChg chg="mod">
          <ac:chgData name="Bob Heinemann" userId="2f06b177-d646-4aca-968e-b5dc5b6e5c99" providerId="ADAL" clId="{C33B918A-62B6-4716-BDE5-047E95BEE312}" dt="2022-08-16T13:47:18.129" v="89" actId="20577"/>
          <ac:spMkLst>
            <pc:docMk/>
            <pc:sldMk cId="604466117" sldId="271"/>
            <ac:spMk id="2" creationId="{EBDCA74A-3141-9B4D-BB33-D320F37C039C}"/>
          </ac:spMkLst>
        </pc:spChg>
      </pc:sldChg>
      <pc:sldChg chg="modSp mod">
        <pc:chgData name="Bob Heinemann" userId="2f06b177-d646-4aca-968e-b5dc5b6e5c99" providerId="ADAL" clId="{C33B918A-62B6-4716-BDE5-047E95BEE312}" dt="2022-08-16T13:46:03.904" v="76" actId="13926"/>
        <pc:sldMkLst>
          <pc:docMk/>
          <pc:sldMk cId="3452536938" sldId="406"/>
        </pc:sldMkLst>
        <pc:spChg chg="mod">
          <ac:chgData name="Bob Heinemann" userId="2f06b177-d646-4aca-968e-b5dc5b6e5c99" providerId="ADAL" clId="{C33B918A-62B6-4716-BDE5-047E95BEE312}" dt="2022-08-16T13:46:03.904" v="76" actId="13926"/>
          <ac:spMkLst>
            <pc:docMk/>
            <pc:sldMk cId="3452536938" sldId="406"/>
            <ac:spMk id="3" creationId="{D1A6470C-428A-C62D-D26E-CCF837BFE5E2}"/>
          </ac:spMkLst>
        </pc:spChg>
      </pc:sldChg>
    </pc:docChg>
  </pc:docChgLst>
  <pc:docChgLst>
    <pc:chgData name="Steven Christey" userId="f24da668-4c1f-41c0-850e-113e2bdf78cf" providerId="ADAL" clId="{724001B3-53D5-4B5E-9E59-3E3ADA2A67A6}"/>
    <pc:docChg chg="undo redo custSel addSld delSld modSld sldOrd">
      <pc:chgData name="Steven Christey" userId="f24da668-4c1f-41c0-850e-113e2bdf78cf" providerId="ADAL" clId="{724001B3-53D5-4B5E-9E59-3E3ADA2A67A6}" dt="2022-06-10T15:05:58.027" v="1867"/>
      <pc:docMkLst>
        <pc:docMk/>
      </pc:docMkLst>
      <pc:sldChg chg="modSp mod">
        <pc:chgData name="Steven Christey" userId="f24da668-4c1f-41c0-850e-113e2bdf78cf" providerId="ADAL" clId="{724001B3-53D5-4B5E-9E59-3E3ADA2A67A6}" dt="2022-06-10T03:14:30.604" v="1802"/>
        <pc:sldMkLst>
          <pc:docMk/>
          <pc:sldMk cId="2623002088" sldId="257"/>
        </pc:sldMkLst>
        <pc:spChg chg="mod">
          <ac:chgData name="Steven Christey" userId="f24da668-4c1f-41c0-850e-113e2bdf78cf" providerId="ADAL" clId="{724001B3-53D5-4B5E-9E59-3E3ADA2A67A6}" dt="2022-06-10T03:14:30.604" v="1802"/>
          <ac:spMkLst>
            <pc:docMk/>
            <pc:sldMk cId="2623002088" sldId="257"/>
            <ac:spMk id="7" creationId="{EC64448E-58F0-47AA-B058-D0CEF188B231}"/>
          </ac:spMkLst>
        </pc:spChg>
      </pc:sldChg>
      <pc:sldChg chg="modSp mod">
        <pc:chgData name="Steven Christey" userId="f24da668-4c1f-41c0-850e-113e2bdf78cf" providerId="ADAL" clId="{724001B3-53D5-4B5E-9E59-3E3ADA2A67A6}" dt="2022-06-10T03:14:50.419" v="1810" actId="20577"/>
        <pc:sldMkLst>
          <pc:docMk/>
          <pc:sldMk cId="419829132" sldId="259"/>
        </pc:sldMkLst>
        <pc:spChg chg="mod">
          <ac:chgData name="Steven Christey" userId="f24da668-4c1f-41c0-850e-113e2bdf78cf" providerId="ADAL" clId="{724001B3-53D5-4B5E-9E59-3E3ADA2A67A6}" dt="2022-06-10T03:14:50.419" v="1810" actId="20577"/>
          <ac:spMkLst>
            <pc:docMk/>
            <pc:sldMk cId="419829132" sldId="259"/>
            <ac:spMk id="3" creationId="{82D362E5-07C7-4CAA-BC75-79276F7A517C}"/>
          </ac:spMkLst>
        </pc:spChg>
      </pc:sldChg>
      <pc:sldChg chg="modSp mod">
        <pc:chgData name="Steven Christey" userId="f24da668-4c1f-41c0-850e-113e2bdf78cf" providerId="ADAL" clId="{724001B3-53D5-4B5E-9E59-3E3ADA2A67A6}" dt="2022-06-10T03:15:30.477" v="1811" actId="2711"/>
        <pc:sldMkLst>
          <pc:docMk/>
          <pc:sldMk cId="2878771369" sldId="337"/>
        </pc:sldMkLst>
        <pc:spChg chg="mod">
          <ac:chgData name="Steven Christey" userId="f24da668-4c1f-41c0-850e-113e2bdf78cf" providerId="ADAL" clId="{724001B3-53D5-4B5E-9E59-3E3ADA2A67A6}" dt="2022-06-10T03:15:30.477" v="1811" actId="2711"/>
          <ac:spMkLst>
            <pc:docMk/>
            <pc:sldMk cId="2878771369" sldId="337"/>
            <ac:spMk id="3" creationId="{2DC901B9-6E8B-48EA-8D7F-A4D25C3199EC}"/>
          </ac:spMkLst>
        </pc:spChg>
      </pc:sldChg>
      <pc:sldChg chg="addSp delSp modSp mod">
        <pc:chgData name="Steven Christey" userId="f24da668-4c1f-41c0-850e-113e2bdf78cf" providerId="ADAL" clId="{724001B3-53D5-4B5E-9E59-3E3ADA2A67A6}" dt="2022-06-10T02:46:28.558" v="1098" actId="21"/>
        <pc:sldMkLst>
          <pc:docMk/>
          <pc:sldMk cId="3414871681" sldId="345"/>
        </pc:sldMkLst>
        <pc:spChg chg="add mod">
          <ac:chgData name="Steven Christey" userId="f24da668-4c1f-41c0-850e-113e2bdf78cf" providerId="ADAL" clId="{724001B3-53D5-4B5E-9E59-3E3ADA2A67A6}" dt="2022-06-10T02:46:28.558" v="1098" actId="21"/>
          <ac:spMkLst>
            <pc:docMk/>
            <pc:sldMk cId="3414871681" sldId="345"/>
            <ac:spMk id="5" creationId="{D77DFD11-4828-4383-13C4-371C05CE3965}"/>
          </ac:spMkLst>
        </pc:spChg>
        <pc:spChg chg="del mod">
          <ac:chgData name="Steven Christey" userId="f24da668-4c1f-41c0-850e-113e2bdf78cf" providerId="ADAL" clId="{724001B3-53D5-4B5E-9E59-3E3ADA2A67A6}" dt="2022-06-10T02:29:38.707" v="48" actId="478"/>
          <ac:spMkLst>
            <pc:docMk/>
            <pc:sldMk cId="3414871681" sldId="345"/>
            <ac:spMk id="8" creationId="{1195F833-6907-473B-BF6C-8E968754D28B}"/>
          </ac:spMkLst>
        </pc:spChg>
        <pc:graphicFrameChg chg="del">
          <ac:chgData name="Steven Christey" userId="f24da668-4c1f-41c0-850e-113e2bdf78cf" providerId="ADAL" clId="{724001B3-53D5-4B5E-9E59-3E3ADA2A67A6}" dt="2022-06-10T02:29:06.072" v="42" actId="478"/>
          <ac:graphicFrameMkLst>
            <pc:docMk/>
            <pc:sldMk cId="3414871681" sldId="345"/>
            <ac:graphicFrameMk id="7" creationId="{325FB99E-EE47-43B4-8111-F4B233DBFEBB}"/>
          </ac:graphicFrameMkLst>
        </pc:graphicFrameChg>
      </pc:sldChg>
      <pc:sldChg chg="modSp mod">
        <pc:chgData name="Steven Christey" userId="f24da668-4c1f-41c0-850e-113e2bdf78cf" providerId="ADAL" clId="{724001B3-53D5-4B5E-9E59-3E3ADA2A67A6}" dt="2022-06-10T02:51:01.022" v="1243" actId="14734"/>
        <pc:sldMkLst>
          <pc:docMk/>
          <pc:sldMk cId="1461461298" sldId="347"/>
        </pc:sldMkLst>
        <pc:graphicFrameChg chg="mod modGraphic">
          <ac:chgData name="Steven Christey" userId="f24da668-4c1f-41c0-850e-113e2bdf78cf" providerId="ADAL" clId="{724001B3-53D5-4B5E-9E59-3E3ADA2A67A6}" dt="2022-06-10T02:51:01.022" v="1243" actId="14734"/>
          <ac:graphicFrameMkLst>
            <pc:docMk/>
            <pc:sldMk cId="1461461298" sldId="347"/>
            <ac:graphicFrameMk id="7" creationId="{325FB99E-EE47-43B4-8111-F4B233DBFEBB}"/>
          </ac:graphicFrameMkLst>
        </pc:graphicFrameChg>
      </pc:sldChg>
      <pc:sldChg chg="modSp mod">
        <pc:chgData name="Steven Christey" userId="f24da668-4c1f-41c0-850e-113e2bdf78cf" providerId="ADAL" clId="{724001B3-53D5-4B5E-9E59-3E3ADA2A67A6}" dt="2022-06-10T02:51:20.518" v="1244" actId="14100"/>
        <pc:sldMkLst>
          <pc:docMk/>
          <pc:sldMk cId="535637520" sldId="377"/>
        </pc:sldMkLst>
        <pc:spChg chg="mod">
          <ac:chgData name="Steven Christey" userId="f24da668-4c1f-41c0-850e-113e2bdf78cf" providerId="ADAL" clId="{724001B3-53D5-4B5E-9E59-3E3ADA2A67A6}" dt="2022-06-10T02:51:20.518" v="1244" actId="14100"/>
          <ac:spMkLst>
            <pc:docMk/>
            <pc:sldMk cId="535637520" sldId="377"/>
            <ac:spMk id="3" creationId="{7C12B0E8-BD2F-D7D5-04A4-F75CF2E65CBE}"/>
          </ac:spMkLst>
        </pc:spChg>
      </pc:sldChg>
      <pc:sldChg chg="ord">
        <pc:chgData name="Steven Christey" userId="f24da668-4c1f-41c0-850e-113e2bdf78cf" providerId="ADAL" clId="{724001B3-53D5-4B5E-9E59-3E3ADA2A67A6}" dt="2022-06-10T15:05:58.027" v="1867"/>
        <pc:sldMkLst>
          <pc:docMk/>
          <pc:sldMk cId="4283843334" sldId="377"/>
        </pc:sldMkLst>
      </pc:sldChg>
      <pc:sldChg chg="modSp mod">
        <pc:chgData name="Steven Christey" userId="f24da668-4c1f-41c0-850e-113e2bdf78cf" providerId="ADAL" clId="{724001B3-53D5-4B5E-9E59-3E3ADA2A67A6}" dt="2022-06-10T02:52:00.878" v="1246"/>
        <pc:sldMkLst>
          <pc:docMk/>
          <pc:sldMk cId="2508049106" sldId="378"/>
        </pc:sldMkLst>
        <pc:spChg chg="mod">
          <ac:chgData name="Steven Christey" userId="f24da668-4c1f-41c0-850e-113e2bdf78cf" providerId="ADAL" clId="{724001B3-53D5-4B5E-9E59-3E3ADA2A67A6}" dt="2022-06-10T02:52:00.878" v="1246"/>
          <ac:spMkLst>
            <pc:docMk/>
            <pc:sldMk cId="2508049106" sldId="378"/>
            <ac:spMk id="3" creationId="{8AD541CB-C595-EFDA-25AA-5EDC9CC9673E}"/>
          </ac:spMkLst>
        </pc:spChg>
      </pc:sldChg>
      <pc:sldChg chg="modSp mod">
        <pc:chgData name="Steven Christey" userId="f24da668-4c1f-41c0-850e-113e2bdf78cf" providerId="ADAL" clId="{724001B3-53D5-4B5E-9E59-3E3ADA2A67A6}" dt="2022-06-10T02:52:11.134" v="1248"/>
        <pc:sldMkLst>
          <pc:docMk/>
          <pc:sldMk cId="3715937678" sldId="379"/>
        </pc:sldMkLst>
        <pc:spChg chg="mod">
          <ac:chgData name="Steven Christey" userId="f24da668-4c1f-41c0-850e-113e2bdf78cf" providerId="ADAL" clId="{724001B3-53D5-4B5E-9E59-3E3ADA2A67A6}" dt="2022-06-10T02:52:11.134" v="1248"/>
          <ac:spMkLst>
            <pc:docMk/>
            <pc:sldMk cId="3715937678" sldId="379"/>
            <ac:spMk id="3" creationId="{635127CB-37E3-1A9C-3BB9-C23C7ADD46AF}"/>
          </ac:spMkLst>
        </pc:spChg>
      </pc:sldChg>
      <pc:sldChg chg="modSp mod ord">
        <pc:chgData name="Steven Christey" userId="f24da668-4c1f-41c0-850e-113e2bdf78cf" providerId="ADAL" clId="{724001B3-53D5-4B5E-9E59-3E3ADA2A67A6}" dt="2022-06-10T02:44:45.290" v="993" actId="313"/>
        <pc:sldMkLst>
          <pc:docMk/>
          <pc:sldMk cId="1479922419" sldId="381"/>
        </pc:sldMkLst>
        <pc:spChg chg="mod">
          <ac:chgData name="Steven Christey" userId="f24da668-4c1f-41c0-850e-113e2bdf78cf" providerId="ADAL" clId="{724001B3-53D5-4B5E-9E59-3E3ADA2A67A6}" dt="2022-06-10T02:43:05.707" v="961" actId="20577"/>
          <ac:spMkLst>
            <pc:docMk/>
            <pc:sldMk cId="1479922419" sldId="381"/>
            <ac:spMk id="2" creationId="{5316699C-5FC6-5B9F-08C0-E5098FD5DB71}"/>
          </ac:spMkLst>
        </pc:spChg>
        <pc:spChg chg="mod">
          <ac:chgData name="Steven Christey" userId="f24da668-4c1f-41c0-850e-113e2bdf78cf" providerId="ADAL" clId="{724001B3-53D5-4B5E-9E59-3E3ADA2A67A6}" dt="2022-06-10T02:44:45.290" v="993" actId="313"/>
          <ac:spMkLst>
            <pc:docMk/>
            <pc:sldMk cId="1479922419" sldId="381"/>
            <ac:spMk id="3" creationId="{F331664C-580D-EBC0-6F7C-98FA9F38B81C}"/>
          </ac:spMkLst>
        </pc:spChg>
      </pc:sldChg>
      <pc:sldChg chg="modSp mod">
        <pc:chgData name="Steven Christey" userId="f24da668-4c1f-41c0-850e-113e2bdf78cf" providerId="ADAL" clId="{724001B3-53D5-4B5E-9E59-3E3ADA2A67A6}" dt="2022-06-10T02:54:51.639" v="1318" actId="20577"/>
        <pc:sldMkLst>
          <pc:docMk/>
          <pc:sldMk cId="1509825142" sldId="382"/>
        </pc:sldMkLst>
        <pc:spChg chg="mod">
          <ac:chgData name="Steven Christey" userId="f24da668-4c1f-41c0-850e-113e2bdf78cf" providerId="ADAL" clId="{724001B3-53D5-4B5E-9E59-3E3ADA2A67A6}" dt="2022-06-10T02:54:51.639" v="1318" actId="20577"/>
          <ac:spMkLst>
            <pc:docMk/>
            <pc:sldMk cId="1509825142" sldId="382"/>
            <ac:spMk id="3" creationId="{6E9FADFF-AABF-0A22-AF9C-7EEB6D078C6B}"/>
          </ac:spMkLst>
        </pc:spChg>
      </pc:sldChg>
      <pc:sldChg chg="modSp mod">
        <pc:chgData name="Steven Christey" userId="f24da668-4c1f-41c0-850e-113e2bdf78cf" providerId="ADAL" clId="{724001B3-53D5-4B5E-9E59-3E3ADA2A67A6}" dt="2022-06-10T03:09:38.512" v="1745" actId="20577"/>
        <pc:sldMkLst>
          <pc:docMk/>
          <pc:sldMk cId="2879982179" sldId="383"/>
        </pc:sldMkLst>
        <pc:spChg chg="mod">
          <ac:chgData name="Steven Christey" userId="f24da668-4c1f-41c0-850e-113e2bdf78cf" providerId="ADAL" clId="{724001B3-53D5-4B5E-9E59-3E3ADA2A67A6}" dt="2022-06-10T03:09:38.512" v="1745" actId="20577"/>
          <ac:spMkLst>
            <pc:docMk/>
            <pc:sldMk cId="2879982179" sldId="383"/>
            <ac:spMk id="3" creationId="{70D01D38-6590-143E-1E32-5015053F2580}"/>
          </ac:spMkLst>
        </pc:spChg>
      </pc:sldChg>
      <pc:sldChg chg="modSp mod">
        <pc:chgData name="Steven Christey" userId="f24da668-4c1f-41c0-850e-113e2bdf78cf" providerId="ADAL" clId="{724001B3-53D5-4B5E-9E59-3E3ADA2A67A6}" dt="2022-06-10T03:21:40.431" v="1865" actId="20577"/>
        <pc:sldMkLst>
          <pc:docMk/>
          <pc:sldMk cId="1328700162" sldId="390"/>
        </pc:sldMkLst>
        <pc:spChg chg="mod">
          <ac:chgData name="Steven Christey" userId="f24da668-4c1f-41c0-850e-113e2bdf78cf" providerId="ADAL" clId="{724001B3-53D5-4B5E-9E59-3E3ADA2A67A6}" dt="2022-06-10T03:21:40.431" v="1865" actId="20577"/>
          <ac:spMkLst>
            <pc:docMk/>
            <pc:sldMk cId="1328700162" sldId="390"/>
            <ac:spMk id="3" creationId="{39745FE5-632D-97EC-5C67-A76CF710E0A4}"/>
          </ac:spMkLst>
        </pc:spChg>
      </pc:sldChg>
      <pc:sldChg chg="add">
        <pc:chgData name="Steven Christey" userId="f24da668-4c1f-41c0-850e-113e2bdf78cf" providerId="ADAL" clId="{724001B3-53D5-4B5E-9E59-3E3ADA2A67A6}" dt="2022-06-10T02:29:00.924" v="41"/>
        <pc:sldMkLst>
          <pc:docMk/>
          <pc:sldMk cId="2135820423" sldId="392"/>
        </pc:sldMkLst>
      </pc:sldChg>
      <pc:sldChg chg="modSp new mod">
        <pc:chgData name="Steven Christey" userId="f24da668-4c1f-41c0-850e-113e2bdf78cf" providerId="ADAL" clId="{724001B3-53D5-4B5E-9E59-3E3ADA2A67A6}" dt="2022-06-10T02:46:02.664" v="1097" actId="20577"/>
        <pc:sldMkLst>
          <pc:docMk/>
          <pc:sldMk cId="2525101230" sldId="393"/>
        </pc:sldMkLst>
        <pc:spChg chg="mod">
          <ac:chgData name="Steven Christey" userId="f24da668-4c1f-41c0-850e-113e2bdf78cf" providerId="ADAL" clId="{724001B3-53D5-4B5E-9E59-3E3ADA2A67A6}" dt="2022-06-10T02:36:34.263" v="536" actId="20577"/>
          <ac:spMkLst>
            <pc:docMk/>
            <pc:sldMk cId="2525101230" sldId="393"/>
            <ac:spMk id="2" creationId="{A2B4F4DE-5371-9016-B307-53A84AF44EF1}"/>
          </ac:spMkLst>
        </pc:spChg>
        <pc:spChg chg="mod">
          <ac:chgData name="Steven Christey" userId="f24da668-4c1f-41c0-850e-113e2bdf78cf" providerId="ADAL" clId="{724001B3-53D5-4B5E-9E59-3E3ADA2A67A6}" dt="2022-06-10T02:46:02.664" v="1097" actId="20577"/>
          <ac:spMkLst>
            <pc:docMk/>
            <pc:sldMk cId="2525101230" sldId="393"/>
            <ac:spMk id="3" creationId="{1AE8F8F4-CA77-C16D-143E-A945E7EAF39E}"/>
          </ac:spMkLst>
        </pc:spChg>
      </pc:sldChg>
      <pc:sldChg chg="modSp new del mod">
        <pc:chgData name="Steven Christey" userId="f24da668-4c1f-41c0-850e-113e2bdf78cf" providerId="ADAL" clId="{724001B3-53D5-4B5E-9E59-3E3ADA2A67A6}" dt="2022-06-10T03:19:59.081" v="1864" actId="47"/>
        <pc:sldMkLst>
          <pc:docMk/>
          <pc:sldMk cId="2631780340" sldId="394"/>
        </pc:sldMkLst>
        <pc:spChg chg="mod">
          <ac:chgData name="Steven Christey" userId="f24da668-4c1f-41c0-850e-113e2bdf78cf" providerId="ADAL" clId="{724001B3-53D5-4B5E-9E59-3E3ADA2A67A6}" dt="2022-06-10T03:00:55.806" v="1405"/>
          <ac:spMkLst>
            <pc:docMk/>
            <pc:sldMk cId="2631780340" sldId="394"/>
            <ac:spMk id="2" creationId="{C687751E-E619-6DD2-A6ED-B6CC731970CF}"/>
          </ac:spMkLst>
        </pc:spChg>
        <pc:spChg chg="mod">
          <ac:chgData name="Steven Christey" userId="f24da668-4c1f-41c0-850e-113e2bdf78cf" providerId="ADAL" clId="{724001B3-53D5-4B5E-9E59-3E3ADA2A67A6}" dt="2022-06-10T03:16:55.765" v="1824" actId="21"/>
          <ac:spMkLst>
            <pc:docMk/>
            <pc:sldMk cId="2631780340" sldId="394"/>
            <ac:spMk id="3" creationId="{B5C86A34-6154-7738-11D6-853A5854B326}"/>
          </ac:spMkLst>
        </pc:spChg>
      </pc:sldChg>
      <pc:sldChg chg="modSp new mod">
        <pc:chgData name="Steven Christey" userId="f24da668-4c1f-41c0-850e-113e2bdf78cf" providerId="ADAL" clId="{724001B3-53D5-4B5E-9E59-3E3ADA2A67A6}" dt="2022-06-10T03:10:54.352" v="1799" actId="313"/>
        <pc:sldMkLst>
          <pc:docMk/>
          <pc:sldMk cId="1598431617" sldId="395"/>
        </pc:sldMkLst>
        <pc:spChg chg="mod">
          <ac:chgData name="Steven Christey" userId="f24da668-4c1f-41c0-850e-113e2bdf78cf" providerId="ADAL" clId="{724001B3-53D5-4B5E-9E59-3E3ADA2A67A6}" dt="2022-06-10T03:10:15.132" v="1766" actId="20577"/>
          <ac:spMkLst>
            <pc:docMk/>
            <pc:sldMk cId="1598431617" sldId="395"/>
            <ac:spMk id="2" creationId="{C4357B0C-9E9A-CB09-E5EE-F4D312D8949F}"/>
          </ac:spMkLst>
        </pc:spChg>
        <pc:spChg chg="mod">
          <ac:chgData name="Steven Christey" userId="f24da668-4c1f-41c0-850e-113e2bdf78cf" providerId="ADAL" clId="{724001B3-53D5-4B5E-9E59-3E3ADA2A67A6}" dt="2022-06-10T03:10:54.352" v="1799" actId="313"/>
          <ac:spMkLst>
            <pc:docMk/>
            <pc:sldMk cId="1598431617" sldId="395"/>
            <ac:spMk id="3" creationId="{A67672FF-32FA-3693-98F5-85ED4E007AE1}"/>
          </ac:spMkLst>
        </pc:spChg>
      </pc:sldChg>
      <pc:sldChg chg="new del">
        <pc:chgData name="Steven Christey" userId="f24da668-4c1f-41c0-850e-113e2bdf78cf" providerId="ADAL" clId="{724001B3-53D5-4B5E-9E59-3E3ADA2A67A6}" dt="2022-06-10T03:11:07.183" v="1800" actId="47"/>
        <pc:sldMkLst>
          <pc:docMk/>
          <pc:sldMk cId="733995120" sldId="396"/>
        </pc:sldMkLst>
      </pc:sldChg>
      <pc:sldChg chg="new del">
        <pc:chgData name="Steven Christey" userId="f24da668-4c1f-41c0-850e-113e2bdf78cf" providerId="ADAL" clId="{724001B3-53D5-4B5E-9E59-3E3ADA2A67A6}" dt="2022-06-10T03:16:12.468" v="1813" actId="680"/>
        <pc:sldMkLst>
          <pc:docMk/>
          <pc:sldMk cId="892202603" sldId="396"/>
        </pc:sldMkLst>
      </pc:sldChg>
      <pc:sldChg chg="addSp delSp modSp new mod">
        <pc:chgData name="Steven Christey" userId="f24da668-4c1f-41c0-850e-113e2bdf78cf" providerId="ADAL" clId="{724001B3-53D5-4B5E-9E59-3E3ADA2A67A6}" dt="2022-06-10T03:19:40.732" v="1863"/>
        <pc:sldMkLst>
          <pc:docMk/>
          <pc:sldMk cId="3413043206" sldId="396"/>
        </pc:sldMkLst>
        <pc:spChg chg="mod">
          <ac:chgData name="Steven Christey" userId="f24da668-4c1f-41c0-850e-113e2bdf78cf" providerId="ADAL" clId="{724001B3-53D5-4B5E-9E59-3E3ADA2A67A6}" dt="2022-06-10T03:19:40.732" v="1863"/>
          <ac:spMkLst>
            <pc:docMk/>
            <pc:sldMk cId="3413043206" sldId="396"/>
            <ac:spMk id="2" creationId="{274F173D-2270-6B2D-E766-DB0DFAD17B11}"/>
          </ac:spMkLst>
        </pc:spChg>
        <pc:spChg chg="del">
          <ac:chgData name="Steven Christey" userId="f24da668-4c1f-41c0-850e-113e2bdf78cf" providerId="ADAL" clId="{724001B3-53D5-4B5E-9E59-3E3ADA2A67A6}" dt="2022-06-10T03:16:37.090" v="1815" actId="478"/>
          <ac:spMkLst>
            <pc:docMk/>
            <pc:sldMk cId="3413043206" sldId="396"/>
            <ac:spMk id="3" creationId="{296F2FF4-A3E9-CC0E-E7C2-9904E713EE83}"/>
          </ac:spMkLst>
        </pc:spChg>
        <pc:spChg chg="add mod">
          <ac:chgData name="Steven Christey" userId="f24da668-4c1f-41c0-850e-113e2bdf78cf" providerId="ADAL" clId="{724001B3-53D5-4B5E-9E59-3E3ADA2A67A6}" dt="2022-06-10T03:19:11.495" v="1855" actId="113"/>
          <ac:spMkLst>
            <pc:docMk/>
            <pc:sldMk cId="3413043206" sldId="396"/>
            <ac:spMk id="5" creationId="{241FB430-AFD6-EF3A-13AA-FC3157949B5F}"/>
          </ac:spMkLst>
        </pc:spChg>
        <pc:spChg chg="add mod">
          <ac:chgData name="Steven Christey" userId="f24da668-4c1f-41c0-850e-113e2bdf78cf" providerId="ADAL" clId="{724001B3-53D5-4B5E-9E59-3E3ADA2A67A6}" dt="2022-06-10T03:19:31.995" v="1862" actId="113"/>
          <ac:spMkLst>
            <pc:docMk/>
            <pc:sldMk cId="3413043206" sldId="396"/>
            <ac:spMk id="6" creationId="{18EA093D-C7A3-0F1D-46B4-760339ED3167}"/>
          </ac:spMkLst>
        </pc:spChg>
      </pc:sldChg>
    </pc:docChg>
  </pc:docChgLst>
  <pc:docChgLst>
    <pc:chgData name="Alec J Summers" userId="S::asummers@mitre.org::d9c4246f-ffa8-4c52-a253-9dc5efe19efc" providerId="AD" clId="Web-{943BC445-4261-414F-A34C-B6C8A599641D}"/>
    <pc:docChg chg="modSld">
      <pc:chgData name="Alec J Summers" userId="S::asummers@mitre.org::d9c4246f-ffa8-4c52-a253-9dc5efe19efc" providerId="AD" clId="Web-{943BC445-4261-414F-A34C-B6C8A599641D}" dt="2022-08-04T18:36:11.302" v="53" actId="20577"/>
      <pc:docMkLst>
        <pc:docMk/>
      </pc:docMkLst>
      <pc:sldChg chg="modSp">
        <pc:chgData name="Alec J Summers" userId="S::asummers@mitre.org::d9c4246f-ffa8-4c52-a253-9dc5efe19efc" providerId="AD" clId="Web-{943BC445-4261-414F-A34C-B6C8A599641D}" dt="2022-08-04T18:35:05.864" v="8" actId="20577"/>
        <pc:sldMkLst>
          <pc:docMk/>
          <pc:sldMk cId="604466117" sldId="271"/>
        </pc:sldMkLst>
        <pc:spChg chg="mod">
          <ac:chgData name="Alec J Summers" userId="S::asummers@mitre.org::d9c4246f-ffa8-4c52-a253-9dc5efe19efc" providerId="AD" clId="Web-{943BC445-4261-414F-A34C-B6C8A599641D}" dt="2022-08-04T18:35:05.864" v="8" actId="20577"/>
          <ac:spMkLst>
            <pc:docMk/>
            <pc:sldMk cId="604466117" sldId="271"/>
            <ac:spMk id="3" creationId="{0211F04A-A36B-C84B-AC7A-10CEB1D91425}"/>
          </ac:spMkLst>
        </pc:spChg>
        <pc:spChg chg="mod">
          <ac:chgData name="Alec J Summers" userId="S::asummers@mitre.org::d9c4246f-ffa8-4c52-a253-9dc5efe19efc" providerId="AD" clId="Web-{943BC445-4261-414F-A34C-B6C8A599641D}" dt="2022-08-04T18:34:56.473" v="3" actId="1076"/>
          <ac:spMkLst>
            <pc:docMk/>
            <pc:sldMk cId="604466117" sldId="271"/>
            <ac:spMk id="5" creationId="{A875774B-28BE-5740-80EC-20E0FE5DE5B0}"/>
          </ac:spMkLst>
        </pc:spChg>
      </pc:sldChg>
      <pc:sldChg chg="modSp">
        <pc:chgData name="Alec J Summers" userId="S::asummers@mitre.org::d9c4246f-ffa8-4c52-a253-9dc5efe19efc" providerId="AD" clId="Web-{943BC445-4261-414F-A34C-B6C8A599641D}" dt="2022-08-04T18:36:11.302" v="53" actId="20577"/>
        <pc:sldMkLst>
          <pc:docMk/>
          <pc:sldMk cId="3873738111" sldId="427"/>
        </pc:sldMkLst>
        <pc:spChg chg="mod">
          <ac:chgData name="Alec J Summers" userId="S::asummers@mitre.org::d9c4246f-ffa8-4c52-a253-9dc5efe19efc" providerId="AD" clId="Web-{943BC445-4261-414F-A34C-B6C8A599641D}" dt="2022-08-04T18:36:11.302" v="53" actId="20577"/>
          <ac:spMkLst>
            <pc:docMk/>
            <pc:sldMk cId="3873738111" sldId="427"/>
            <ac:spMk id="3" creationId="{0A3E177C-3836-13DC-A8B9-9E6797051C47}"/>
          </ac:spMkLst>
        </pc:spChg>
      </pc:sldChg>
    </pc:docChg>
  </pc:docChgLst>
  <pc:docChgLst>
    <pc:chgData name="Gananand G Kini" userId="S::gkini@mitre.org::7e704cb4-ceca-45b4-9649-11f664136731" providerId="AD" clId="Web-{BD9C4B1C-F04E-4734-A74A-18EE705DCB69}"/>
    <pc:docChg chg="modSld">
      <pc:chgData name="Gananand G Kini" userId="S::gkini@mitre.org::7e704cb4-ceca-45b4-9649-11f664136731" providerId="AD" clId="Web-{BD9C4B1C-F04E-4734-A74A-18EE705DCB69}" dt="2022-09-01T18:53:23.640" v="16" actId="20577"/>
      <pc:docMkLst>
        <pc:docMk/>
      </pc:docMkLst>
      <pc:sldChg chg="addSp delSp modSp">
        <pc:chgData name="Gananand G Kini" userId="S::gkini@mitre.org::7e704cb4-ceca-45b4-9649-11f664136731" providerId="AD" clId="Web-{BD9C4B1C-F04E-4734-A74A-18EE705DCB69}" dt="2022-09-01T18:53:02.999" v="7"/>
        <pc:sldMkLst>
          <pc:docMk/>
          <pc:sldMk cId="4065244229" sldId="256"/>
        </pc:sldMkLst>
        <pc:spChg chg="add del mod">
          <ac:chgData name="Gananand G Kini" userId="S::gkini@mitre.org::7e704cb4-ceca-45b4-9649-11f664136731" providerId="AD" clId="Web-{BD9C4B1C-F04E-4734-A74A-18EE705DCB69}" dt="2022-09-01T18:53:02.999" v="7"/>
          <ac:spMkLst>
            <pc:docMk/>
            <pc:sldMk cId="4065244229" sldId="256"/>
            <ac:spMk id="5" creationId="{C3707A33-78E4-927C-7DCF-1A2575BD1DA5}"/>
          </ac:spMkLst>
        </pc:spChg>
      </pc:sldChg>
      <pc:sldChg chg="modSp">
        <pc:chgData name="Gananand G Kini" userId="S::gkini@mitre.org::7e704cb4-ceca-45b4-9649-11f664136731" providerId="AD" clId="Web-{BD9C4B1C-F04E-4734-A74A-18EE705DCB69}" dt="2022-09-01T18:53:23.640" v="16" actId="20577"/>
        <pc:sldMkLst>
          <pc:docMk/>
          <pc:sldMk cId="2878771369" sldId="337"/>
        </pc:sldMkLst>
        <pc:spChg chg="mod">
          <ac:chgData name="Gananand G Kini" userId="S::gkini@mitre.org::7e704cb4-ceca-45b4-9649-11f664136731" providerId="AD" clId="Web-{BD9C4B1C-F04E-4734-A74A-18EE705DCB69}" dt="2022-09-01T18:53:23.640" v="16" actId="20577"/>
          <ac:spMkLst>
            <pc:docMk/>
            <pc:sldMk cId="2878771369" sldId="337"/>
            <ac:spMk id="3" creationId="{2DC901B9-6E8B-48EA-8D7F-A4D25C3199EC}"/>
          </ac:spMkLst>
        </pc:spChg>
      </pc:sldChg>
    </pc:docChg>
  </pc:docChgLst>
  <pc:docChgLst>
    <pc:chgData name="Bob Heinemann" userId="2f06b177-d646-4aca-968e-b5dc5b6e5c99" providerId="ADAL" clId="{2F265084-2EF6-483A-9E3F-0E8087A4B3A5}"/>
    <pc:docChg chg="undo custSel addSld delSld modSld sldOrd">
      <pc:chgData name="Bob Heinemann" userId="2f06b177-d646-4aca-968e-b5dc5b6e5c99" providerId="ADAL" clId="{2F265084-2EF6-483A-9E3F-0E8087A4B3A5}" dt="2022-08-05T15:13:24.244" v="2007"/>
      <pc:docMkLst>
        <pc:docMk/>
      </pc:docMkLst>
      <pc:sldChg chg="modSp mod">
        <pc:chgData name="Bob Heinemann" userId="2f06b177-d646-4aca-968e-b5dc5b6e5c99" providerId="ADAL" clId="{2F265084-2EF6-483A-9E3F-0E8087A4B3A5}" dt="2022-07-21T14:07:37.306" v="7" actId="20577"/>
        <pc:sldMkLst>
          <pc:docMk/>
          <pc:sldMk cId="2623002088" sldId="257"/>
        </pc:sldMkLst>
        <pc:spChg chg="mod">
          <ac:chgData name="Bob Heinemann" userId="2f06b177-d646-4aca-968e-b5dc5b6e5c99" providerId="ADAL" clId="{2F265084-2EF6-483A-9E3F-0E8087A4B3A5}" dt="2022-07-21T14:07:37.306" v="7" actId="20577"/>
          <ac:spMkLst>
            <pc:docMk/>
            <pc:sldMk cId="2623002088" sldId="257"/>
            <ac:spMk id="7" creationId="{EC64448E-58F0-47AA-B058-D0CEF188B231}"/>
          </ac:spMkLst>
        </pc:spChg>
      </pc:sldChg>
      <pc:sldChg chg="modSp mod">
        <pc:chgData name="Bob Heinemann" userId="2f06b177-d646-4aca-968e-b5dc5b6e5c99" providerId="ADAL" clId="{2F265084-2EF6-483A-9E3F-0E8087A4B3A5}" dt="2022-08-05T15:12:36.960" v="2004" actId="20577"/>
        <pc:sldMkLst>
          <pc:docMk/>
          <pc:sldMk cId="419829132" sldId="259"/>
        </pc:sldMkLst>
        <pc:spChg chg="mod">
          <ac:chgData name="Bob Heinemann" userId="2f06b177-d646-4aca-968e-b5dc5b6e5c99" providerId="ADAL" clId="{2F265084-2EF6-483A-9E3F-0E8087A4B3A5}" dt="2022-08-05T15:12:36.960" v="2004" actId="20577"/>
          <ac:spMkLst>
            <pc:docMk/>
            <pc:sldMk cId="419829132" sldId="259"/>
            <ac:spMk id="3" creationId="{82D362E5-07C7-4CAA-BC75-79276F7A517C}"/>
          </ac:spMkLst>
        </pc:spChg>
      </pc:sldChg>
      <pc:sldChg chg="modSp mod">
        <pc:chgData name="Bob Heinemann" userId="2f06b177-d646-4aca-968e-b5dc5b6e5c99" providerId="ADAL" clId="{2F265084-2EF6-483A-9E3F-0E8087A4B3A5}" dt="2022-08-04T22:10:03.985" v="1413" actId="20577"/>
        <pc:sldMkLst>
          <pc:docMk/>
          <pc:sldMk cId="450011491" sldId="261"/>
        </pc:sldMkLst>
        <pc:spChg chg="mod">
          <ac:chgData name="Bob Heinemann" userId="2f06b177-d646-4aca-968e-b5dc5b6e5c99" providerId="ADAL" clId="{2F265084-2EF6-483A-9E3F-0E8087A4B3A5}" dt="2022-08-04T22:10:03.985" v="1413" actId="20577"/>
          <ac:spMkLst>
            <pc:docMk/>
            <pc:sldMk cId="450011491" sldId="261"/>
            <ac:spMk id="3" creationId="{02DD74E7-E2EC-F34E-BF25-D3CEF5AD1650}"/>
          </ac:spMkLst>
        </pc:spChg>
      </pc:sldChg>
      <pc:sldChg chg="modSp mod">
        <pc:chgData name="Bob Heinemann" userId="2f06b177-d646-4aca-968e-b5dc5b6e5c99" providerId="ADAL" clId="{2F265084-2EF6-483A-9E3F-0E8087A4B3A5}" dt="2022-07-29T16:55:54.653" v="452" actId="6549"/>
        <pc:sldMkLst>
          <pc:docMk/>
          <pc:sldMk cId="604466117" sldId="271"/>
        </pc:sldMkLst>
        <pc:spChg chg="mod">
          <ac:chgData name="Bob Heinemann" userId="2f06b177-d646-4aca-968e-b5dc5b6e5c99" providerId="ADAL" clId="{2F265084-2EF6-483A-9E3F-0E8087A4B3A5}" dt="2022-07-29T16:55:54.653" v="452" actId="6549"/>
          <ac:spMkLst>
            <pc:docMk/>
            <pc:sldMk cId="604466117" sldId="271"/>
            <ac:spMk id="2" creationId="{EBDCA74A-3141-9B4D-BB33-D320F37C039C}"/>
          </ac:spMkLst>
        </pc:spChg>
      </pc:sldChg>
      <pc:sldChg chg="modSp mod">
        <pc:chgData name="Bob Heinemann" userId="2f06b177-d646-4aca-968e-b5dc5b6e5c99" providerId="ADAL" clId="{2F265084-2EF6-483A-9E3F-0E8087A4B3A5}" dt="2022-08-05T15:08:11.882" v="1935" actId="33524"/>
        <pc:sldMkLst>
          <pc:docMk/>
          <pc:sldMk cId="2878771369" sldId="337"/>
        </pc:sldMkLst>
        <pc:spChg chg="mod">
          <ac:chgData name="Bob Heinemann" userId="2f06b177-d646-4aca-968e-b5dc5b6e5c99" providerId="ADAL" clId="{2F265084-2EF6-483A-9E3F-0E8087A4B3A5}" dt="2022-08-05T15:08:11.882" v="1935" actId="33524"/>
          <ac:spMkLst>
            <pc:docMk/>
            <pc:sldMk cId="2878771369" sldId="337"/>
            <ac:spMk id="3" creationId="{2DC901B9-6E8B-48EA-8D7F-A4D25C3199EC}"/>
          </ac:spMkLst>
        </pc:spChg>
      </pc:sldChg>
      <pc:sldChg chg="del">
        <pc:chgData name="Bob Heinemann" userId="2f06b177-d646-4aca-968e-b5dc5b6e5c99" providerId="ADAL" clId="{2F265084-2EF6-483A-9E3F-0E8087A4B3A5}" dt="2022-07-29T16:55:10.411" v="425" actId="47"/>
        <pc:sldMkLst>
          <pc:docMk/>
          <pc:sldMk cId="2788694280" sldId="345"/>
        </pc:sldMkLst>
      </pc:sldChg>
      <pc:sldChg chg="ord">
        <pc:chgData name="Bob Heinemann" userId="2f06b177-d646-4aca-968e-b5dc5b6e5c99" providerId="ADAL" clId="{2F265084-2EF6-483A-9E3F-0E8087A4B3A5}" dt="2022-08-05T15:08:36.525" v="1937"/>
        <pc:sldMkLst>
          <pc:docMk/>
          <pc:sldMk cId="475832336" sldId="359"/>
        </pc:sldMkLst>
      </pc:sldChg>
      <pc:sldChg chg="modSp mod">
        <pc:chgData name="Bob Heinemann" userId="2f06b177-d646-4aca-968e-b5dc5b6e5c99" providerId="ADAL" clId="{2F265084-2EF6-483A-9E3F-0E8087A4B3A5}" dt="2022-08-05T15:13:17.741" v="2006" actId="20577"/>
        <pc:sldMkLst>
          <pc:docMk/>
          <pc:sldMk cId="3559908471" sldId="368"/>
        </pc:sldMkLst>
        <pc:spChg chg="mod">
          <ac:chgData name="Bob Heinemann" userId="2f06b177-d646-4aca-968e-b5dc5b6e5c99" providerId="ADAL" clId="{2F265084-2EF6-483A-9E3F-0E8087A4B3A5}" dt="2022-08-05T15:13:17.741" v="2006" actId="20577"/>
          <ac:spMkLst>
            <pc:docMk/>
            <pc:sldMk cId="3559908471" sldId="368"/>
            <ac:spMk id="7" creationId="{4BA58CDD-EAB3-D5DB-68DC-F1AD8B799535}"/>
          </ac:spMkLst>
        </pc:spChg>
      </pc:sldChg>
      <pc:sldChg chg="del">
        <pc:chgData name="Bob Heinemann" userId="2f06b177-d646-4aca-968e-b5dc5b6e5c99" providerId="ADAL" clId="{2F265084-2EF6-483A-9E3F-0E8087A4B3A5}" dt="2022-07-29T16:55:17.697" v="435" actId="47"/>
        <pc:sldMkLst>
          <pc:docMk/>
          <pc:sldMk cId="3799626074" sldId="382"/>
        </pc:sldMkLst>
      </pc:sldChg>
      <pc:sldChg chg="del">
        <pc:chgData name="Bob Heinemann" userId="2f06b177-d646-4aca-968e-b5dc5b6e5c99" providerId="ADAL" clId="{2F265084-2EF6-483A-9E3F-0E8087A4B3A5}" dt="2022-07-29T16:55:07.571" v="423" actId="47"/>
        <pc:sldMkLst>
          <pc:docMk/>
          <pc:sldMk cId="1497510192" sldId="394"/>
        </pc:sldMkLst>
      </pc:sldChg>
      <pc:sldChg chg="ord">
        <pc:chgData name="Bob Heinemann" userId="2f06b177-d646-4aca-968e-b5dc5b6e5c99" providerId="ADAL" clId="{2F265084-2EF6-483A-9E3F-0E8087A4B3A5}" dt="2022-08-05T15:08:36.525" v="1937"/>
        <pc:sldMkLst>
          <pc:docMk/>
          <pc:sldMk cId="3105508996" sldId="395"/>
        </pc:sldMkLst>
      </pc:sldChg>
      <pc:sldChg chg="modSp mod ord">
        <pc:chgData name="Bob Heinemann" userId="2f06b177-d646-4aca-968e-b5dc5b6e5c99" providerId="ADAL" clId="{2F265084-2EF6-483A-9E3F-0E8087A4B3A5}" dt="2022-07-29T16:54:44.093" v="422" actId="6549"/>
        <pc:sldMkLst>
          <pc:docMk/>
          <pc:sldMk cId="418624251" sldId="397"/>
        </pc:sldMkLst>
        <pc:spChg chg="mod">
          <ac:chgData name="Bob Heinemann" userId="2f06b177-d646-4aca-968e-b5dc5b6e5c99" providerId="ADAL" clId="{2F265084-2EF6-483A-9E3F-0E8087A4B3A5}" dt="2022-07-29T16:54:40.256" v="421" actId="20577"/>
          <ac:spMkLst>
            <pc:docMk/>
            <pc:sldMk cId="418624251" sldId="397"/>
            <ac:spMk id="2" creationId="{477349BE-4AA2-2C30-C596-3AEB29930C00}"/>
          </ac:spMkLst>
        </pc:spChg>
        <pc:spChg chg="mod">
          <ac:chgData name="Bob Heinemann" userId="2f06b177-d646-4aca-968e-b5dc5b6e5c99" providerId="ADAL" clId="{2F265084-2EF6-483A-9E3F-0E8087A4B3A5}" dt="2022-07-29T16:54:44.093" v="422" actId="6549"/>
          <ac:spMkLst>
            <pc:docMk/>
            <pc:sldMk cId="418624251" sldId="397"/>
            <ac:spMk id="3" creationId="{EF01CAF0-C53E-3B77-3DDE-9F90BEF68659}"/>
          </ac:spMkLst>
        </pc:spChg>
      </pc:sldChg>
      <pc:sldChg chg="del">
        <pc:chgData name="Bob Heinemann" userId="2f06b177-d646-4aca-968e-b5dc5b6e5c99" providerId="ADAL" clId="{2F265084-2EF6-483A-9E3F-0E8087A4B3A5}" dt="2022-07-29T16:56:05.860" v="454" actId="47"/>
        <pc:sldMkLst>
          <pc:docMk/>
          <pc:sldMk cId="3889463208" sldId="398"/>
        </pc:sldMkLst>
      </pc:sldChg>
      <pc:sldChg chg="del">
        <pc:chgData name="Bob Heinemann" userId="2f06b177-d646-4aca-968e-b5dc5b6e5c99" providerId="ADAL" clId="{2F265084-2EF6-483A-9E3F-0E8087A4B3A5}" dt="2022-07-29T16:56:03.717" v="453" actId="47"/>
        <pc:sldMkLst>
          <pc:docMk/>
          <pc:sldMk cId="2508186776" sldId="399"/>
        </pc:sldMkLst>
      </pc:sldChg>
      <pc:sldChg chg="modSp del mod">
        <pc:chgData name="Bob Heinemann" userId="2f06b177-d646-4aca-968e-b5dc5b6e5c99" providerId="ADAL" clId="{2F265084-2EF6-483A-9E3F-0E8087A4B3A5}" dt="2022-08-04T20:26:10.652" v="532" actId="47"/>
        <pc:sldMkLst>
          <pc:docMk/>
          <pc:sldMk cId="4084761308" sldId="401"/>
        </pc:sldMkLst>
        <pc:spChg chg="mod">
          <ac:chgData name="Bob Heinemann" userId="2f06b177-d646-4aca-968e-b5dc5b6e5c99" providerId="ADAL" clId="{2F265084-2EF6-483A-9E3F-0E8087A4B3A5}" dt="2022-08-04T20:25:48.265" v="531" actId="20577"/>
          <ac:spMkLst>
            <pc:docMk/>
            <pc:sldMk cId="4084761308" sldId="401"/>
            <ac:spMk id="2" creationId="{23684B79-485E-F136-FA4C-E34E79526DA1}"/>
          </ac:spMkLst>
        </pc:spChg>
      </pc:sldChg>
      <pc:sldChg chg="del">
        <pc:chgData name="Bob Heinemann" userId="2f06b177-d646-4aca-968e-b5dc5b6e5c99" providerId="ADAL" clId="{2F265084-2EF6-483A-9E3F-0E8087A4B3A5}" dt="2022-08-04T20:26:13.474" v="533" actId="47"/>
        <pc:sldMkLst>
          <pc:docMk/>
          <pc:sldMk cId="1705676787" sldId="402"/>
        </pc:sldMkLst>
      </pc:sldChg>
      <pc:sldChg chg="modSp mod ord modClrScheme chgLayout">
        <pc:chgData name="Bob Heinemann" userId="2f06b177-d646-4aca-968e-b5dc5b6e5c99" providerId="ADAL" clId="{2F265084-2EF6-483A-9E3F-0E8087A4B3A5}" dt="2022-08-05T15:09:55.982" v="1940" actId="700"/>
        <pc:sldMkLst>
          <pc:docMk/>
          <pc:sldMk cId="3600724503" sldId="404"/>
        </pc:sldMkLst>
        <pc:spChg chg="mod ord">
          <ac:chgData name="Bob Heinemann" userId="2f06b177-d646-4aca-968e-b5dc5b6e5c99" providerId="ADAL" clId="{2F265084-2EF6-483A-9E3F-0E8087A4B3A5}" dt="2022-08-05T15:09:55.982" v="1940" actId="700"/>
          <ac:spMkLst>
            <pc:docMk/>
            <pc:sldMk cId="3600724503" sldId="404"/>
            <ac:spMk id="2" creationId="{7B5B8D33-F215-4BBC-84A9-FB61C6D0DDB4}"/>
          </ac:spMkLst>
        </pc:spChg>
        <pc:spChg chg="mod ord">
          <ac:chgData name="Bob Heinemann" userId="2f06b177-d646-4aca-968e-b5dc5b6e5c99" providerId="ADAL" clId="{2F265084-2EF6-483A-9E3F-0E8087A4B3A5}" dt="2022-08-05T15:09:55.982" v="1940" actId="700"/>
          <ac:spMkLst>
            <pc:docMk/>
            <pc:sldMk cId="3600724503" sldId="404"/>
            <ac:spMk id="3" creationId="{DC8D96C5-2719-4BFC-A838-A0634F6BEFC8}"/>
          </ac:spMkLst>
        </pc:spChg>
      </pc:sldChg>
      <pc:sldChg chg="del">
        <pc:chgData name="Bob Heinemann" userId="2f06b177-d646-4aca-968e-b5dc5b6e5c99" providerId="ADAL" clId="{2F265084-2EF6-483A-9E3F-0E8087A4B3A5}" dt="2022-07-29T16:55:12.413" v="427" actId="47"/>
        <pc:sldMkLst>
          <pc:docMk/>
          <pc:sldMk cId="1895736007" sldId="407"/>
        </pc:sldMkLst>
      </pc:sldChg>
      <pc:sldChg chg="del">
        <pc:chgData name="Bob Heinemann" userId="2f06b177-d646-4aca-968e-b5dc5b6e5c99" providerId="ADAL" clId="{2F265084-2EF6-483A-9E3F-0E8087A4B3A5}" dt="2022-07-29T16:55:12.991" v="428" actId="47"/>
        <pc:sldMkLst>
          <pc:docMk/>
          <pc:sldMk cId="3851004853" sldId="408"/>
        </pc:sldMkLst>
      </pc:sldChg>
      <pc:sldChg chg="del">
        <pc:chgData name="Bob Heinemann" userId="2f06b177-d646-4aca-968e-b5dc5b6e5c99" providerId="ADAL" clId="{2F265084-2EF6-483A-9E3F-0E8087A4B3A5}" dt="2022-07-29T16:55:13.475" v="429" actId="47"/>
        <pc:sldMkLst>
          <pc:docMk/>
          <pc:sldMk cId="1312121655" sldId="409"/>
        </pc:sldMkLst>
      </pc:sldChg>
      <pc:sldChg chg="del">
        <pc:chgData name="Bob Heinemann" userId="2f06b177-d646-4aca-968e-b5dc5b6e5c99" providerId="ADAL" clId="{2F265084-2EF6-483A-9E3F-0E8087A4B3A5}" dt="2022-07-29T16:55:13.977" v="430" actId="47"/>
        <pc:sldMkLst>
          <pc:docMk/>
          <pc:sldMk cId="289453846" sldId="410"/>
        </pc:sldMkLst>
      </pc:sldChg>
      <pc:sldChg chg="del">
        <pc:chgData name="Bob Heinemann" userId="2f06b177-d646-4aca-968e-b5dc5b6e5c99" providerId="ADAL" clId="{2F265084-2EF6-483A-9E3F-0E8087A4B3A5}" dt="2022-07-29T16:55:14.852" v="431" actId="47"/>
        <pc:sldMkLst>
          <pc:docMk/>
          <pc:sldMk cId="4049456068" sldId="411"/>
        </pc:sldMkLst>
      </pc:sldChg>
      <pc:sldChg chg="del">
        <pc:chgData name="Bob Heinemann" userId="2f06b177-d646-4aca-968e-b5dc5b6e5c99" providerId="ADAL" clId="{2F265084-2EF6-483A-9E3F-0E8087A4B3A5}" dt="2022-07-29T16:55:15.414" v="432" actId="47"/>
        <pc:sldMkLst>
          <pc:docMk/>
          <pc:sldMk cId="1590577919" sldId="412"/>
        </pc:sldMkLst>
      </pc:sldChg>
      <pc:sldChg chg="del">
        <pc:chgData name="Bob Heinemann" userId="2f06b177-d646-4aca-968e-b5dc5b6e5c99" providerId="ADAL" clId="{2F265084-2EF6-483A-9E3F-0E8087A4B3A5}" dt="2022-07-29T16:55:15.963" v="433" actId="47"/>
        <pc:sldMkLst>
          <pc:docMk/>
          <pc:sldMk cId="2901837317" sldId="413"/>
        </pc:sldMkLst>
      </pc:sldChg>
      <pc:sldChg chg="del">
        <pc:chgData name="Bob Heinemann" userId="2f06b177-d646-4aca-968e-b5dc5b6e5c99" providerId="ADAL" clId="{2F265084-2EF6-483A-9E3F-0E8087A4B3A5}" dt="2022-07-29T16:55:11.621" v="426" actId="47"/>
        <pc:sldMkLst>
          <pc:docMk/>
          <pc:sldMk cId="2011862779" sldId="414"/>
        </pc:sldMkLst>
      </pc:sldChg>
      <pc:sldChg chg="del">
        <pc:chgData name="Bob Heinemann" userId="2f06b177-d646-4aca-968e-b5dc5b6e5c99" providerId="ADAL" clId="{2F265084-2EF6-483A-9E3F-0E8087A4B3A5}" dt="2022-07-29T16:55:16.416" v="434" actId="47"/>
        <pc:sldMkLst>
          <pc:docMk/>
          <pc:sldMk cId="2147283158" sldId="415"/>
        </pc:sldMkLst>
      </pc:sldChg>
      <pc:sldChg chg="del">
        <pc:chgData name="Bob Heinemann" userId="2f06b177-d646-4aca-968e-b5dc5b6e5c99" providerId="ADAL" clId="{2F265084-2EF6-483A-9E3F-0E8087A4B3A5}" dt="2022-07-29T16:55:08.916" v="424" actId="47"/>
        <pc:sldMkLst>
          <pc:docMk/>
          <pc:sldMk cId="184845859" sldId="416"/>
        </pc:sldMkLst>
      </pc:sldChg>
      <pc:sldChg chg="modSp new mod">
        <pc:chgData name="Bob Heinemann" userId="2f06b177-d646-4aca-968e-b5dc5b6e5c99" providerId="ADAL" clId="{2F265084-2EF6-483A-9E3F-0E8087A4B3A5}" dt="2022-08-04T22:30:04.543" v="1790" actId="20577"/>
        <pc:sldMkLst>
          <pc:docMk/>
          <pc:sldMk cId="2694065276" sldId="418"/>
        </pc:sldMkLst>
        <pc:spChg chg="mod">
          <ac:chgData name="Bob Heinemann" userId="2f06b177-d646-4aca-968e-b5dc5b6e5c99" providerId="ADAL" clId="{2F265084-2EF6-483A-9E3F-0E8087A4B3A5}" dt="2022-07-29T16:53:02.923" v="345" actId="20577"/>
          <ac:spMkLst>
            <pc:docMk/>
            <pc:sldMk cId="2694065276" sldId="418"/>
            <ac:spMk id="2" creationId="{45F5D4CA-0371-4E19-D1B9-283DEB2F4A97}"/>
          </ac:spMkLst>
        </pc:spChg>
        <pc:spChg chg="mod">
          <ac:chgData name="Bob Heinemann" userId="2f06b177-d646-4aca-968e-b5dc5b6e5c99" providerId="ADAL" clId="{2F265084-2EF6-483A-9E3F-0E8087A4B3A5}" dt="2022-08-04T22:30:04.543" v="1790" actId="20577"/>
          <ac:spMkLst>
            <pc:docMk/>
            <pc:sldMk cId="2694065276" sldId="418"/>
            <ac:spMk id="3" creationId="{4F27C809-5C80-FE73-EB4E-08DE41C4D17A}"/>
          </ac:spMkLst>
        </pc:spChg>
      </pc:sldChg>
      <pc:sldChg chg="modSp new mod ord">
        <pc:chgData name="Bob Heinemann" userId="2f06b177-d646-4aca-968e-b5dc5b6e5c99" providerId="ADAL" clId="{2F265084-2EF6-483A-9E3F-0E8087A4B3A5}" dt="2022-08-04T22:17:33.350" v="1683" actId="20577"/>
        <pc:sldMkLst>
          <pc:docMk/>
          <pc:sldMk cId="1566116809" sldId="419"/>
        </pc:sldMkLst>
        <pc:spChg chg="mod">
          <ac:chgData name="Bob Heinemann" userId="2f06b177-d646-4aca-968e-b5dc5b6e5c99" providerId="ADAL" clId="{2F265084-2EF6-483A-9E3F-0E8087A4B3A5}" dt="2022-07-29T16:52:52.821" v="332" actId="20577"/>
          <ac:spMkLst>
            <pc:docMk/>
            <pc:sldMk cId="1566116809" sldId="419"/>
            <ac:spMk id="2" creationId="{6B53715B-AE75-E8D5-9533-85EC633339C1}"/>
          </ac:spMkLst>
        </pc:spChg>
        <pc:spChg chg="mod">
          <ac:chgData name="Bob Heinemann" userId="2f06b177-d646-4aca-968e-b5dc5b6e5c99" providerId="ADAL" clId="{2F265084-2EF6-483A-9E3F-0E8087A4B3A5}" dt="2022-08-04T22:17:33.350" v="1683" actId="20577"/>
          <ac:spMkLst>
            <pc:docMk/>
            <pc:sldMk cId="1566116809" sldId="419"/>
            <ac:spMk id="3" creationId="{EFD7E794-472C-5C65-0BCD-7CDA837BA992}"/>
          </ac:spMkLst>
        </pc:spChg>
      </pc:sldChg>
      <pc:sldChg chg="modSp new mod ord">
        <pc:chgData name="Bob Heinemann" userId="2f06b177-d646-4aca-968e-b5dc5b6e5c99" providerId="ADAL" clId="{2F265084-2EF6-483A-9E3F-0E8087A4B3A5}" dt="2022-08-04T23:04:19.187" v="1803" actId="6549"/>
        <pc:sldMkLst>
          <pc:docMk/>
          <pc:sldMk cId="4010396008" sldId="420"/>
        </pc:sldMkLst>
        <pc:spChg chg="mod">
          <ac:chgData name="Bob Heinemann" userId="2f06b177-d646-4aca-968e-b5dc5b6e5c99" providerId="ADAL" clId="{2F265084-2EF6-483A-9E3F-0E8087A4B3A5}" dt="2022-07-29T16:49:40.002" v="247" actId="20577"/>
          <ac:spMkLst>
            <pc:docMk/>
            <pc:sldMk cId="4010396008" sldId="420"/>
            <ac:spMk id="2" creationId="{18E099FB-5E55-27A8-4D72-8E93A88EADFA}"/>
          </ac:spMkLst>
        </pc:spChg>
        <pc:spChg chg="mod">
          <ac:chgData name="Bob Heinemann" userId="2f06b177-d646-4aca-968e-b5dc5b6e5c99" providerId="ADAL" clId="{2F265084-2EF6-483A-9E3F-0E8087A4B3A5}" dt="2022-08-04T23:04:19.187" v="1803" actId="6549"/>
          <ac:spMkLst>
            <pc:docMk/>
            <pc:sldMk cId="4010396008" sldId="420"/>
            <ac:spMk id="3" creationId="{D172163C-1EB9-236A-9286-ABE920B0465A}"/>
          </ac:spMkLst>
        </pc:spChg>
      </pc:sldChg>
      <pc:sldChg chg="modSp new mod">
        <pc:chgData name="Bob Heinemann" userId="2f06b177-d646-4aca-968e-b5dc5b6e5c99" providerId="ADAL" clId="{2F265084-2EF6-483A-9E3F-0E8087A4B3A5}" dt="2022-07-29T16:53:52.115" v="368" actId="113"/>
        <pc:sldMkLst>
          <pc:docMk/>
          <pc:sldMk cId="451246737" sldId="421"/>
        </pc:sldMkLst>
        <pc:spChg chg="mod">
          <ac:chgData name="Bob Heinemann" userId="2f06b177-d646-4aca-968e-b5dc5b6e5c99" providerId="ADAL" clId="{2F265084-2EF6-483A-9E3F-0E8087A4B3A5}" dt="2022-07-29T16:53:10.537" v="360" actId="20577"/>
          <ac:spMkLst>
            <pc:docMk/>
            <pc:sldMk cId="451246737" sldId="421"/>
            <ac:spMk id="2" creationId="{0E4BC74E-0B50-64FF-8272-F7235B86CFFF}"/>
          </ac:spMkLst>
        </pc:spChg>
        <pc:spChg chg="mod">
          <ac:chgData name="Bob Heinemann" userId="2f06b177-d646-4aca-968e-b5dc5b6e5c99" providerId="ADAL" clId="{2F265084-2EF6-483A-9E3F-0E8087A4B3A5}" dt="2022-07-29T16:53:52.115" v="368" actId="113"/>
          <ac:spMkLst>
            <pc:docMk/>
            <pc:sldMk cId="451246737" sldId="421"/>
            <ac:spMk id="3" creationId="{D2981027-03A8-EC27-3DE8-3C531ACDC627}"/>
          </ac:spMkLst>
        </pc:spChg>
      </pc:sldChg>
      <pc:sldChg chg="modSp mod">
        <pc:chgData name="Bob Heinemann" userId="2f06b177-d646-4aca-968e-b5dc5b6e5c99" providerId="ADAL" clId="{2F265084-2EF6-483A-9E3F-0E8087A4B3A5}" dt="2022-08-04T20:25:28.012" v="500" actId="20577"/>
        <pc:sldMkLst>
          <pc:docMk/>
          <pc:sldMk cId="1052774242" sldId="426"/>
        </pc:sldMkLst>
        <pc:spChg chg="mod">
          <ac:chgData name="Bob Heinemann" userId="2f06b177-d646-4aca-968e-b5dc5b6e5c99" providerId="ADAL" clId="{2F265084-2EF6-483A-9E3F-0E8087A4B3A5}" dt="2022-08-04T20:25:28.012" v="500" actId="20577"/>
          <ac:spMkLst>
            <pc:docMk/>
            <pc:sldMk cId="1052774242" sldId="426"/>
            <ac:spMk id="2" creationId="{65704057-14AF-AC52-18D4-13B03F8AC0DE}"/>
          </ac:spMkLst>
        </pc:spChg>
      </pc:sldChg>
      <pc:sldChg chg="modSp mod">
        <pc:chgData name="Bob Heinemann" userId="2f06b177-d646-4aca-968e-b5dc5b6e5c99" providerId="ADAL" clId="{2F265084-2EF6-483A-9E3F-0E8087A4B3A5}" dt="2022-08-04T20:25:13.544" v="488" actId="20577"/>
        <pc:sldMkLst>
          <pc:docMk/>
          <pc:sldMk cId="3873738111" sldId="427"/>
        </pc:sldMkLst>
        <pc:spChg chg="mod">
          <ac:chgData name="Bob Heinemann" userId="2f06b177-d646-4aca-968e-b5dc5b6e5c99" providerId="ADAL" clId="{2F265084-2EF6-483A-9E3F-0E8087A4B3A5}" dt="2022-08-04T20:25:13.544" v="488" actId="20577"/>
          <ac:spMkLst>
            <pc:docMk/>
            <pc:sldMk cId="3873738111" sldId="427"/>
            <ac:spMk id="2" creationId="{0080CC0D-49C9-A483-A437-30052B052080}"/>
          </ac:spMkLst>
        </pc:spChg>
      </pc:sldChg>
      <pc:sldChg chg="addSp delSp modSp new mod modClrScheme chgLayout">
        <pc:chgData name="Bob Heinemann" userId="2f06b177-d646-4aca-968e-b5dc5b6e5c99" providerId="ADAL" clId="{2F265084-2EF6-483A-9E3F-0E8087A4B3A5}" dt="2022-08-05T15:13:24.244" v="2007"/>
        <pc:sldMkLst>
          <pc:docMk/>
          <pc:sldMk cId="1633685705" sldId="429"/>
        </pc:sldMkLst>
        <pc:spChg chg="del mod ord">
          <ac:chgData name="Bob Heinemann" userId="2f06b177-d646-4aca-968e-b5dc5b6e5c99" providerId="ADAL" clId="{2F265084-2EF6-483A-9E3F-0E8087A4B3A5}" dt="2022-08-04T20:26:31.567" v="535" actId="700"/>
          <ac:spMkLst>
            <pc:docMk/>
            <pc:sldMk cId="1633685705" sldId="429"/>
            <ac:spMk id="2" creationId="{E1DE8187-4386-1B08-5B37-7761935FEB7D}"/>
          </ac:spMkLst>
        </pc:spChg>
        <pc:spChg chg="mod ord">
          <ac:chgData name="Bob Heinemann" userId="2f06b177-d646-4aca-968e-b5dc5b6e5c99" providerId="ADAL" clId="{2F265084-2EF6-483A-9E3F-0E8087A4B3A5}" dt="2022-08-04T22:34:50.349" v="1791" actId="700"/>
          <ac:spMkLst>
            <pc:docMk/>
            <pc:sldMk cId="1633685705" sldId="429"/>
            <ac:spMk id="3" creationId="{78B8C1A7-6FA2-B2EE-D05D-7314BD5A82FF}"/>
          </ac:spMkLst>
        </pc:spChg>
        <pc:spChg chg="add mod ord">
          <ac:chgData name="Bob Heinemann" userId="2f06b177-d646-4aca-968e-b5dc5b6e5c99" providerId="ADAL" clId="{2F265084-2EF6-483A-9E3F-0E8087A4B3A5}" dt="2022-08-05T15:13:24.244" v="2007"/>
          <ac:spMkLst>
            <pc:docMk/>
            <pc:sldMk cId="1633685705" sldId="429"/>
            <ac:spMk id="4" creationId="{1683CCEF-8445-8D67-0890-6E3EA56D57AB}"/>
          </ac:spMkLst>
        </pc:spChg>
        <pc:spChg chg="add mod ord">
          <ac:chgData name="Bob Heinemann" userId="2f06b177-d646-4aca-968e-b5dc5b6e5c99" providerId="ADAL" clId="{2F265084-2EF6-483A-9E3F-0E8087A4B3A5}" dt="2022-08-04T23:11:50.501" v="1859" actId="20577"/>
          <ac:spMkLst>
            <pc:docMk/>
            <pc:sldMk cId="1633685705" sldId="429"/>
            <ac:spMk id="5" creationId="{9F4BD624-AB3F-59C5-1114-00A3D9934741}"/>
          </ac:spMkLst>
        </pc:spChg>
      </pc:sldChg>
    </pc:docChg>
  </pc:docChgLst>
  <pc:docChgLst>
    <pc:chgData name="Bob Heinemann" userId="2f06b177-d646-4aca-968e-b5dc5b6e5c99" providerId="ADAL" clId="{4D2C983C-041E-40F7-A723-2467D652BC31}"/>
    <pc:docChg chg="modSld">
      <pc:chgData name="Bob Heinemann" userId="2f06b177-d646-4aca-968e-b5dc5b6e5c99" providerId="ADAL" clId="{4D2C983C-041E-40F7-A723-2467D652BC31}" dt="2022-10-14T16:26:10.888" v="5" actId="20577"/>
      <pc:docMkLst>
        <pc:docMk/>
      </pc:docMkLst>
      <pc:sldChg chg="modSp mod">
        <pc:chgData name="Bob Heinemann" userId="2f06b177-d646-4aca-968e-b5dc5b6e5c99" providerId="ADAL" clId="{4D2C983C-041E-40F7-A723-2467D652BC31}" dt="2022-10-14T16:26:10.888" v="5" actId="20577"/>
        <pc:sldMkLst>
          <pc:docMk/>
          <pc:sldMk cId="419829132" sldId="259"/>
        </pc:sldMkLst>
        <pc:spChg chg="mod">
          <ac:chgData name="Bob Heinemann" userId="2f06b177-d646-4aca-968e-b5dc5b6e5c99" providerId="ADAL" clId="{4D2C983C-041E-40F7-A723-2467D652BC31}" dt="2022-10-14T16:26:10.888" v="5" actId="20577"/>
          <ac:spMkLst>
            <pc:docMk/>
            <pc:sldMk cId="419829132" sldId="259"/>
            <ac:spMk id="3" creationId="{82D362E5-07C7-4CAA-BC75-79276F7A517C}"/>
          </ac:spMkLst>
        </pc:spChg>
      </pc:sldChg>
    </pc:docChg>
  </pc:docChgLst>
  <pc:docChgLst>
    <pc:chgData name="Gananand G Kini" userId="7e704cb4-ceca-45b4-9649-11f664136731" providerId="ADAL" clId="{7C3ECC73-7610-F94D-A2FE-A216BD4A81B9}"/>
    <pc:docChg chg="undo custSel addSld delSld modSld">
      <pc:chgData name="Gananand G Kini" userId="7e704cb4-ceca-45b4-9649-11f664136731" providerId="ADAL" clId="{7C3ECC73-7610-F94D-A2FE-A216BD4A81B9}" dt="2022-09-09T15:14:01.161" v="1358" actId="27636"/>
      <pc:docMkLst>
        <pc:docMk/>
      </pc:docMkLst>
      <pc:sldChg chg="delSp add setBg delDesignElem">
        <pc:chgData name="Gananand G Kini" userId="7e704cb4-ceca-45b4-9649-11f664136731" providerId="ADAL" clId="{7C3ECC73-7610-F94D-A2FE-A216BD4A81B9}" dt="2022-09-01T18:54:51.267" v="49"/>
        <pc:sldMkLst>
          <pc:docMk/>
          <pc:sldMk cId="1624715696" sldId="256"/>
        </pc:sldMkLst>
        <pc:spChg chg="del">
          <ac:chgData name="Gananand G Kini" userId="7e704cb4-ceca-45b4-9649-11f664136731" providerId="ADAL" clId="{7C3ECC73-7610-F94D-A2FE-A216BD4A81B9}" dt="2022-09-01T18:54:51.267" v="49"/>
          <ac:spMkLst>
            <pc:docMk/>
            <pc:sldMk cId="1624715696" sldId="256"/>
            <ac:spMk id="8" creationId="{6F5A5072-7B47-4D32-B52A-4EBBF590B8A5}"/>
          </ac:spMkLst>
        </pc:spChg>
        <pc:spChg chg="del">
          <ac:chgData name="Gananand G Kini" userId="7e704cb4-ceca-45b4-9649-11f664136731" providerId="ADAL" clId="{7C3ECC73-7610-F94D-A2FE-A216BD4A81B9}" dt="2022-09-01T18:54:51.267" v="49"/>
          <ac:spMkLst>
            <pc:docMk/>
            <pc:sldMk cId="1624715696" sldId="256"/>
            <ac:spMk id="10" creationId="{9715DAF0-AE1B-46C9-8A6B-DB2AA05AB91D}"/>
          </ac:spMkLst>
        </pc:spChg>
        <pc:spChg chg="del">
          <ac:chgData name="Gananand G Kini" userId="7e704cb4-ceca-45b4-9649-11f664136731" providerId="ADAL" clId="{7C3ECC73-7610-F94D-A2FE-A216BD4A81B9}" dt="2022-09-01T18:54:51.267" v="49"/>
          <ac:spMkLst>
            <pc:docMk/>
            <pc:sldMk cId="1624715696" sldId="256"/>
            <ac:spMk id="12" creationId="{6016219D-510E-4184-9090-6D5578A87BD1}"/>
          </ac:spMkLst>
        </pc:spChg>
        <pc:spChg chg="del">
          <ac:chgData name="Gananand G Kini" userId="7e704cb4-ceca-45b4-9649-11f664136731" providerId="ADAL" clId="{7C3ECC73-7610-F94D-A2FE-A216BD4A81B9}" dt="2022-09-01T18:54:51.267" v="49"/>
          <ac:spMkLst>
            <pc:docMk/>
            <pc:sldMk cId="1624715696" sldId="256"/>
            <ac:spMk id="14" creationId="{AFF4A713-7B75-4B21-90D7-5AB19547C728}"/>
          </ac:spMkLst>
        </pc:spChg>
        <pc:spChg chg="del">
          <ac:chgData name="Gananand G Kini" userId="7e704cb4-ceca-45b4-9649-11f664136731" providerId="ADAL" clId="{7C3ECC73-7610-F94D-A2FE-A216BD4A81B9}" dt="2022-09-01T18:54:51.267" v="49"/>
          <ac:spMkLst>
            <pc:docMk/>
            <pc:sldMk cId="1624715696" sldId="256"/>
            <ac:spMk id="16" creationId="{DC631C0B-6DA6-4E57-8231-CE32B3434A7E}"/>
          </ac:spMkLst>
        </pc:spChg>
        <pc:spChg chg="del">
          <ac:chgData name="Gananand G Kini" userId="7e704cb4-ceca-45b4-9649-11f664136731" providerId="ADAL" clId="{7C3ECC73-7610-F94D-A2FE-A216BD4A81B9}" dt="2022-09-01T18:54:51.267" v="49"/>
          <ac:spMkLst>
            <pc:docMk/>
            <pc:sldMk cId="1624715696" sldId="256"/>
            <ac:spMk id="18" creationId="{C29501E6-A978-4A61-9689-9085AF97A53A}"/>
          </ac:spMkLst>
        </pc:spChg>
      </pc:sldChg>
      <pc:sldChg chg="del">
        <pc:chgData name="Gananand G Kini" userId="7e704cb4-ceca-45b4-9649-11f664136731" providerId="ADAL" clId="{7C3ECC73-7610-F94D-A2FE-A216BD4A81B9}" dt="2022-09-01T18:54:45.646" v="47" actId="2696"/>
        <pc:sldMkLst>
          <pc:docMk/>
          <pc:sldMk cId="4065244229" sldId="256"/>
        </pc:sldMkLst>
      </pc:sldChg>
      <pc:sldChg chg="modSp mod">
        <pc:chgData name="Gananand G Kini" userId="7e704cb4-ceca-45b4-9649-11f664136731" providerId="ADAL" clId="{7C3ECC73-7610-F94D-A2FE-A216BD4A81B9}" dt="2022-09-08T19:02:55.228" v="344" actId="20577"/>
        <pc:sldMkLst>
          <pc:docMk/>
          <pc:sldMk cId="2623002088" sldId="257"/>
        </pc:sldMkLst>
        <pc:spChg chg="mod">
          <ac:chgData name="Gananand G Kini" userId="7e704cb4-ceca-45b4-9649-11f664136731" providerId="ADAL" clId="{7C3ECC73-7610-F94D-A2FE-A216BD4A81B9}" dt="2022-09-08T19:02:55.228" v="344" actId="20577"/>
          <ac:spMkLst>
            <pc:docMk/>
            <pc:sldMk cId="2623002088" sldId="257"/>
            <ac:spMk id="7" creationId="{EC64448E-58F0-47AA-B058-D0CEF188B231}"/>
          </ac:spMkLst>
        </pc:spChg>
      </pc:sldChg>
      <pc:sldChg chg="modSp add mod">
        <pc:chgData name="Gananand G Kini" userId="7e704cb4-ceca-45b4-9649-11f664136731" providerId="ADAL" clId="{7C3ECC73-7610-F94D-A2FE-A216BD4A81B9}" dt="2022-09-09T14:55:52.264" v="1225" actId="313"/>
        <pc:sldMkLst>
          <pc:docMk/>
          <pc:sldMk cId="3746170727" sldId="258"/>
        </pc:sldMkLst>
        <pc:spChg chg="mod">
          <ac:chgData name="Gananand G Kini" userId="7e704cb4-ceca-45b4-9649-11f664136731" providerId="ADAL" clId="{7C3ECC73-7610-F94D-A2FE-A216BD4A81B9}" dt="2022-09-09T14:55:52.264" v="1225" actId="313"/>
          <ac:spMkLst>
            <pc:docMk/>
            <pc:sldMk cId="3746170727" sldId="258"/>
            <ac:spMk id="2" creationId="{68C2FA2D-FC89-12E4-3525-4476E61D87A6}"/>
          </ac:spMkLst>
        </pc:spChg>
      </pc:sldChg>
      <pc:sldChg chg="modSp mod setBg">
        <pc:chgData name="Gananand G Kini" userId="7e704cb4-ceca-45b4-9649-11f664136731" providerId="ADAL" clId="{7C3ECC73-7610-F94D-A2FE-A216BD4A81B9}" dt="2022-09-08T19:10:30.526" v="471" actId="20577"/>
        <pc:sldMkLst>
          <pc:docMk/>
          <pc:sldMk cId="419829132" sldId="259"/>
        </pc:sldMkLst>
        <pc:spChg chg="mod">
          <ac:chgData name="Gananand G Kini" userId="7e704cb4-ceca-45b4-9649-11f664136731" providerId="ADAL" clId="{7C3ECC73-7610-F94D-A2FE-A216BD4A81B9}" dt="2022-09-01T19:23:22.446" v="208"/>
          <ac:spMkLst>
            <pc:docMk/>
            <pc:sldMk cId="419829132" sldId="259"/>
            <ac:spMk id="2" creationId="{0A557274-23D5-4E88-9E71-7376DD3BFD53}"/>
          </ac:spMkLst>
        </pc:spChg>
        <pc:spChg chg="mod">
          <ac:chgData name="Gananand G Kini" userId="7e704cb4-ceca-45b4-9649-11f664136731" providerId="ADAL" clId="{7C3ECC73-7610-F94D-A2FE-A216BD4A81B9}" dt="2022-09-08T19:10:30.526" v="471" actId="20577"/>
          <ac:spMkLst>
            <pc:docMk/>
            <pc:sldMk cId="419829132" sldId="259"/>
            <ac:spMk id="3" creationId="{82D362E5-07C7-4CAA-BC75-79276F7A517C}"/>
          </ac:spMkLst>
        </pc:spChg>
        <pc:spChg chg="mod">
          <ac:chgData name="Gananand G Kini" userId="7e704cb4-ceca-45b4-9649-11f664136731" providerId="ADAL" clId="{7C3ECC73-7610-F94D-A2FE-A216BD4A81B9}" dt="2022-09-01T19:23:22.446" v="208"/>
          <ac:spMkLst>
            <pc:docMk/>
            <pc:sldMk cId="419829132" sldId="259"/>
            <ac:spMk id="4" creationId="{18BACF07-5910-4D09-93CB-C8209D5BEB7A}"/>
          </ac:spMkLst>
        </pc:spChg>
      </pc:sldChg>
      <pc:sldChg chg="add">
        <pc:chgData name="Gananand G Kini" userId="7e704cb4-ceca-45b4-9649-11f664136731" providerId="ADAL" clId="{7C3ECC73-7610-F94D-A2FE-A216BD4A81B9}" dt="2022-09-08T17:17:40.579" v="294"/>
        <pc:sldMkLst>
          <pc:docMk/>
          <pc:sldMk cId="4219952400" sldId="260"/>
        </pc:sldMkLst>
      </pc:sldChg>
      <pc:sldChg chg="add">
        <pc:chgData name="Gananand G Kini" userId="7e704cb4-ceca-45b4-9649-11f664136731" providerId="ADAL" clId="{7C3ECC73-7610-F94D-A2FE-A216BD4A81B9}" dt="2022-09-08T17:17:40.579" v="294"/>
        <pc:sldMkLst>
          <pc:docMk/>
          <pc:sldMk cId="36372018" sldId="262"/>
        </pc:sldMkLst>
      </pc:sldChg>
      <pc:sldChg chg="modSp add mod">
        <pc:chgData name="Gananand G Kini" userId="7e704cb4-ceca-45b4-9649-11f664136731" providerId="ADAL" clId="{7C3ECC73-7610-F94D-A2FE-A216BD4A81B9}" dt="2022-09-08T17:17:50.536" v="297" actId="20577"/>
        <pc:sldMkLst>
          <pc:docMk/>
          <pc:sldMk cId="2247529130" sldId="263"/>
        </pc:sldMkLst>
        <pc:spChg chg="mod">
          <ac:chgData name="Gananand G Kini" userId="7e704cb4-ceca-45b4-9649-11f664136731" providerId="ADAL" clId="{7C3ECC73-7610-F94D-A2FE-A216BD4A81B9}" dt="2022-09-08T17:17:50.536" v="297" actId="20577"/>
          <ac:spMkLst>
            <pc:docMk/>
            <pc:sldMk cId="2247529130" sldId="263"/>
            <ac:spMk id="3" creationId="{DCF2D428-D8E0-E9F6-500A-6DF06F696F11}"/>
          </ac:spMkLst>
        </pc:spChg>
      </pc:sldChg>
      <pc:sldChg chg="modSp add mod">
        <pc:chgData name="Gananand G Kini" userId="7e704cb4-ceca-45b4-9649-11f664136731" providerId="ADAL" clId="{7C3ECC73-7610-F94D-A2FE-A216BD4A81B9}" dt="2022-09-09T14:56:21.210" v="1229" actId="27636"/>
        <pc:sldMkLst>
          <pc:docMk/>
          <pc:sldMk cId="2519059942" sldId="264"/>
        </pc:sldMkLst>
        <pc:spChg chg="mod">
          <ac:chgData name="Gananand G Kini" userId="7e704cb4-ceca-45b4-9649-11f664136731" providerId="ADAL" clId="{7C3ECC73-7610-F94D-A2FE-A216BD4A81B9}" dt="2022-09-09T14:56:21.210" v="1229" actId="27636"/>
          <ac:spMkLst>
            <pc:docMk/>
            <pc:sldMk cId="2519059942" sldId="264"/>
            <ac:spMk id="3" creationId="{ED745A0B-0C22-B4D1-3C94-8134F6C4415F}"/>
          </ac:spMkLst>
        </pc:spChg>
      </pc:sldChg>
      <pc:sldChg chg="modSp mod">
        <pc:chgData name="Gananand G Kini" userId="7e704cb4-ceca-45b4-9649-11f664136731" providerId="ADAL" clId="{7C3ECC73-7610-F94D-A2FE-A216BD4A81B9}" dt="2022-09-09T14:52:40.650" v="1143" actId="6549"/>
        <pc:sldMkLst>
          <pc:docMk/>
          <pc:sldMk cId="2878771369" sldId="337"/>
        </pc:sldMkLst>
        <pc:spChg chg="mod">
          <ac:chgData name="Gananand G Kini" userId="7e704cb4-ceca-45b4-9649-11f664136731" providerId="ADAL" clId="{7C3ECC73-7610-F94D-A2FE-A216BD4A81B9}" dt="2022-09-09T14:52:40.650" v="1143" actId="6549"/>
          <ac:spMkLst>
            <pc:docMk/>
            <pc:sldMk cId="2878771369" sldId="337"/>
            <ac:spMk id="3" creationId="{2DC901B9-6E8B-48EA-8D7F-A4D25C3199EC}"/>
          </ac:spMkLst>
        </pc:spChg>
      </pc:sldChg>
      <pc:sldChg chg="del">
        <pc:chgData name="Gananand G Kini" userId="7e704cb4-ceca-45b4-9649-11f664136731" providerId="ADAL" clId="{7C3ECC73-7610-F94D-A2FE-A216BD4A81B9}" dt="2022-09-01T18:55:07.615" v="51" actId="2696"/>
        <pc:sldMkLst>
          <pc:docMk/>
          <pc:sldMk cId="3559908471" sldId="368"/>
        </pc:sldMkLst>
      </pc:sldChg>
      <pc:sldChg chg="add">
        <pc:chgData name="Gananand G Kini" userId="7e704cb4-ceca-45b4-9649-11f664136731" providerId="ADAL" clId="{7C3ECC73-7610-F94D-A2FE-A216BD4A81B9}" dt="2022-09-01T18:55:21.273" v="52"/>
        <pc:sldMkLst>
          <pc:docMk/>
          <pc:sldMk cId="3703080430" sldId="368"/>
        </pc:sldMkLst>
      </pc:sldChg>
      <pc:sldChg chg="modSp mod">
        <pc:chgData name="Gananand G Kini" userId="7e704cb4-ceca-45b4-9649-11f664136731" providerId="ADAL" clId="{7C3ECC73-7610-F94D-A2FE-A216BD4A81B9}" dt="2022-09-01T18:54:19.481" v="46" actId="20577"/>
        <pc:sldMkLst>
          <pc:docMk/>
          <pc:sldMk cId="558102379" sldId="371"/>
        </pc:sldMkLst>
        <pc:spChg chg="mod">
          <ac:chgData name="Gananand G Kini" userId="7e704cb4-ceca-45b4-9649-11f664136731" providerId="ADAL" clId="{7C3ECC73-7610-F94D-A2FE-A216BD4A81B9}" dt="2022-09-01T18:54:19.481" v="46" actId="20577"/>
          <ac:spMkLst>
            <pc:docMk/>
            <pc:sldMk cId="558102379" sldId="371"/>
            <ac:spMk id="7" creationId="{4BA58CDD-EAB3-D5DB-68DC-F1AD8B799535}"/>
          </ac:spMkLst>
        </pc:spChg>
      </pc:sldChg>
      <pc:sldChg chg="modSp add mod">
        <pc:chgData name="Gananand G Kini" userId="7e704cb4-ceca-45b4-9649-11f664136731" providerId="ADAL" clId="{7C3ECC73-7610-F94D-A2FE-A216BD4A81B9}" dt="2022-09-01T18:54:51.348" v="50" actId="27636"/>
        <pc:sldMkLst>
          <pc:docMk/>
          <pc:sldMk cId="1880489131" sldId="404"/>
        </pc:sldMkLst>
        <pc:spChg chg="mod">
          <ac:chgData name="Gananand G Kini" userId="7e704cb4-ceca-45b4-9649-11f664136731" providerId="ADAL" clId="{7C3ECC73-7610-F94D-A2FE-A216BD4A81B9}" dt="2022-09-01T18:54:51.348" v="50" actId="27636"/>
          <ac:spMkLst>
            <pc:docMk/>
            <pc:sldMk cId="1880489131" sldId="404"/>
            <ac:spMk id="3" creationId="{DC8D96C5-2719-4BFC-A838-A0634F6BEFC8}"/>
          </ac:spMkLst>
        </pc:spChg>
      </pc:sldChg>
      <pc:sldChg chg="del">
        <pc:chgData name="Gananand G Kini" userId="7e704cb4-ceca-45b4-9649-11f664136731" providerId="ADAL" clId="{7C3ECC73-7610-F94D-A2FE-A216BD4A81B9}" dt="2022-09-01T18:54:45.646" v="47" actId="2696"/>
        <pc:sldMkLst>
          <pc:docMk/>
          <pc:sldMk cId="3600724503" sldId="404"/>
        </pc:sldMkLst>
      </pc:sldChg>
      <pc:sldChg chg="modSp mod">
        <pc:chgData name="Gananand G Kini" userId="7e704cb4-ceca-45b4-9649-11f664136731" providerId="ADAL" clId="{7C3ECC73-7610-F94D-A2FE-A216BD4A81B9}" dt="2022-09-08T19:12:28.474" v="474" actId="20577"/>
        <pc:sldMkLst>
          <pc:docMk/>
          <pc:sldMk cId="3452536938" sldId="406"/>
        </pc:sldMkLst>
        <pc:spChg chg="mod">
          <ac:chgData name="Gananand G Kini" userId="7e704cb4-ceca-45b4-9649-11f664136731" providerId="ADAL" clId="{7C3ECC73-7610-F94D-A2FE-A216BD4A81B9}" dt="2022-09-08T19:12:28.474" v="474" actId="20577"/>
          <ac:spMkLst>
            <pc:docMk/>
            <pc:sldMk cId="3452536938" sldId="406"/>
            <ac:spMk id="3" creationId="{D1A6470C-428A-C62D-D26E-CCF837BFE5E2}"/>
          </ac:spMkLst>
        </pc:spChg>
      </pc:sldChg>
      <pc:sldChg chg="del">
        <pc:chgData name="Gananand G Kini" userId="7e704cb4-ceca-45b4-9649-11f664136731" providerId="ADAL" clId="{7C3ECC73-7610-F94D-A2FE-A216BD4A81B9}" dt="2022-09-01T18:55:07.615" v="51" actId="2696"/>
        <pc:sldMkLst>
          <pc:docMk/>
          <pc:sldMk cId="2694065276" sldId="418"/>
        </pc:sldMkLst>
      </pc:sldChg>
      <pc:sldChg chg="add">
        <pc:chgData name="Gananand G Kini" userId="7e704cb4-ceca-45b4-9649-11f664136731" providerId="ADAL" clId="{7C3ECC73-7610-F94D-A2FE-A216BD4A81B9}" dt="2022-09-01T18:55:21.273" v="52"/>
        <pc:sldMkLst>
          <pc:docMk/>
          <pc:sldMk cId="3691861370" sldId="418"/>
        </pc:sldMkLst>
      </pc:sldChg>
      <pc:sldChg chg="del">
        <pc:chgData name="Gananand G Kini" userId="7e704cb4-ceca-45b4-9649-11f664136731" providerId="ADAL" clId="{7C3ECC73-7610-F94D-A2FE-A216BD4A81B9}" dt="2022-09-01T18:55:07.615" v="51" actId="2696"/>
        <pc:sldMkLst>
          <pc:docMk/>
          <pc:sldMk cId="1566116809" sldId="419"/>
        </pc:sldMkLst>
      </pc:sldChg>
      <pc:sldChg chg="add">
        <pc:chgData name="Gananand G Kini" userId="7e704cb4-ceca-45b4-9649-11f664136731" providerId="ADAL" clId="{7C3ECC73-7610-F94D-A2FE-A216BD4A81B9}" dt="2022-09-01T18:55:21.273" v="52"/>
        <pc:sldMkLst>
          <pc:docMk/>
          <pc:sldMk cId="3099867035" sldId="419"/>
        </pc:sldMkLst>
      </pc:sldChg>
      <pc:sldChg chg="add">
        <pc:chgData name="Gananand G Kini" userId="7e704cb4-ceca-45b4-9649-11f664136731" providerId="ADAL" clId="{7C3ECC73-7610-F94D-A2FE-A216BD4A81B9}" dt="2022-09-01T18:55:21.273" v="52"/>
        <pc:sldMkLst>
          <pc:docMk/>
          <pc:sldMk cId="2121267189" sldId="420"/>
        </pc:sldMkLst>
      </pc:sldChg>
      <pc:sldChg chg="del">
        <pc:chgData name="Gananand G Kini" userId="7e704cb4-ceca-45b4-9649-11f664136731" providerId="ADAL" clId="{7C3ECC73-7610-F94D-A2FE-A216BD4A81B9}" dt="2022-09-01T18:55:07.615" v="51" actId="2696"/>
        <pc:sldMkLst>
          <pc:docMk/>
          <pc:sldMk cId="4010396008" sldId="420"/>
        </pc:sldMkLst>
      </pc:sldChg>
      <pc:sldChg chg="del">
        <pc:chgData name="Gananand G Kini" userId="7e704cb4-ceca-45b4-9649-11f664136731" providerId="ADAL" clId="{7C3ECC73-7610-F94D-A2FE-A216BD4A81B9}" dt="2022-09-01T18:55:07.615" v="51" actId="2696"/>
        <pc:sldMkLst>
          <pc:docMk/>
          <pc:sldMk cId="451246737" sldId="421"/>
        </pc:sldMkLst>
      </pc:sldChg>
      <pc:sldChg chg="add">
        <pc:chgData name="Gananand G Kini" userId="7e704cb4-ceca-45b4-9649-11f664136731" providerId="ADAL" clId="{7C3ECC73-7610-F94D-A2FE-A216BD4A81B9}" dt="2022-09-01T18:55:21.273" v="52"/>
        <pc:sldMkLst>
          <pc:docMk/>
          <pc:sldMk cId="2891198036" sldId="421"/>
        </pc:sldMkLst>
      </pc:sldChg>
      <pc:sldChg chg="add">
        <pc:chgData name="Gananand G Kini" userId="7e704cb4-ceca-45b4-9649-11f664136731" providerId="ADAL" clId="{7C3ECC73-7610-F94D-A2FE-A216BD4A81B9}" dt="2022-09-01T18:55:21.273" v="52"/>
        <pc:sldMkLst>
          <pc:docMk/>
          <pc:sldMk cId="1323261734" sldId="422"/>
        </pc:sldMkLst>
      </pc:sldChg>
      <pc:sldChg chg="del">
        <pc:chgData name="Gananand G Kini" userId="7e704cb4-ceca-45b4-9649-11f664136731" providerId="ADAL" clId="{7C3ECC73-7610-F94D-A2FE-A216BD4A81B9}" dt="2022-09-01T18:55:07.615" v="51" actId="2696"/>
        <pc:sldMkLst>
          <pc:docMk/>
          <pc:sldMk cId="3653772144" sldId="422"/>
        </pc:sldMkLst>
      </pc:sldChg>
      <pc:sldChg chg="del">
        <pc:chgData name="Gananand G Kini" userId="7e704cb4-ceca-45b4-9649-11f664136731" providerId="ADAL" clId="{7C3ECC73-7610-F94D-A2FE-A216BD4A81B9}" dt="2022-09-01T18:55:07.615" v="51" actId="2696"/>
        <pc:sldMkLst>
          <pc:docMk/>
          <pc:sldMk cId="86017620" sldId="423"/>
        </pc:sldMkLst>
      </pc:sldChg>
      <pc:sldChg chg="add">
        <pc:chgData name="Gananand G Kini" userId="7e704cb4-ceca-45b4-9649-11f664136731" providerId="ADAL" clId="{7C3ECC73-7610-F94D-A2FE-A216BD4A81B9}" dt="2022-09-01T18:55:21.273" v="52"/>
        <pc:sldMkLst>
          <pc:docMk/>
          <pc:sldMk cId="1029212873" sldId="423"/>
        </pc:sldMkLst>
      </pc:sldChg>
      <pc:sldChg chg="add">
        <pc:chgData name="Gananand G Kini" userId="7e704cb4-ceca-45b4-9649-11f664136731" providerId="ADAL" clId="{7C3ECC73-7610-F94D-A2FE-A216BD4A81B9}" dt="2022-09-01T18:55:21.273" v="52"/>
        <pc:sldMkLst>
          <pc:docMk/>
          <pc:sldMk cId="2841990601" sldId="424"/>
        </pc:sldMkLst>
      </pc:sldChg>
      <pc:sldChg chg="del">
        <pc:chgData name="Gananand G Kini" userId="7e704cb4-ceca-45b4-9649-11f664136731" providerId="ADAL" clId="{7C3ECC73-7610-F94D-A2FE-A216BD4A81B9}" dt="2022-09-01T18:55:07.615" v="51" actId="2696"/>
        <pc:sldMkLst>
          <pc:docMk/>
          <pc:sldMk cId="4032493129" sldId="424"/>
        </pc:sldMkLst>
      </pc:sldChg>
      <pc:sldChg chg="add">
        <pc:chgData name="Gananand G Kini" userId="7e704cb4-ceca-45b4-9649-11f664136731" providerId="ADAL" clId="{7C3ECC73-7610-F94D-A2FE-A216BD4A81B9}" dt="2022-09-01T18:55:21.273" v="52"/>
        <pc:sldMkLst>
          <pc:docMk/>
          <pc:sldMk cId="1196730266" sldId="425"/>
        </pc:sldMkLst>
      </pc:sldChg>
      <pc:sldChg chg="del">
        <pc:chgData name="Gananand G Kini" userId="7e704cb4-ceca-45b4-9649-11f664136731" providerId="ADAL" clId="{7C3ECC73-7610-F94D-A2FE-A216BD4A81B9}" dt="2022-09-01T18:55:07.615" v="51" actId="2696"/>
        <pc:sldMkLst>
          <pc:docMk/>
          <pc:sldMk cId="2328176359" sldId="425"/>
        </pc:sldMkLst>
      </pc:sldChg>
      <pc:sldChg chg="del">
        <pc:chgData name="Gananand G Kini" userId="7e704cb4-ceca-45b4-9649-11f664136731" providerId="ADAL" clId="{7C3ECC73-7610-F94D-A2FE-A216BD4A81B9}" dt="2022-09-01T18:55:07.615" v="51" actId="2696"/>
        <pc:sldMkLst>
          <pc:docMk/>
          <pc:sldMk cId="1052774242" sldId="426"/>
        </pc:sldMkLst>
      </pc:sldChg>
      <pc:sldChg chg="add">
        <pc:chgData name="Gananand G Kini" userId="7e704cb4-ceca-45b4-9649-11f664136731" providerId="ADAL" clId="{7C3ECC73-7610-F94D-A2FE-A216BD4A81B9}" dt="2022-09-01T18:55:21.273" v="52"/>
        <pc:sldMkLst>
          <pc:docMk/>
          <pc:sldMk cId="2541653546" sldId="426"/>
        </pc:sldMkLst>
      </pc:sldChg>
      <pc:sldChg chg="add">
        <pc:chgData name="Gananand G Kini" userId="7e704cb4-ceca-45b4-9649-11f664136731" providerId="ADAL" clId="{7C3ECC73-7610-F94D-A2FE-A216BD4A81B9}" dt="2022-09-01T18:55:21.273" v="52"/>
        <pc:sldMkLst>
          <pc:docMk/>
          <pc:sldMk cId="984842413" sldId="427"/>
        </pc:sldMkLst>
      </pc:sldChg>
      <pc:sldChg chg="del">
        <pc:chgData name="Gananand G Kini" userId="7e704cb4-ceca-45b4-9649-11f664136731" providerId="ADAL" clId="{7C3ECC73-7610-F94D-A2FE-A216BD4A81B9}" dt="2022-09-01T18:55:07.615" v="51" actId="2696"/>
        <pc:sldMkLst>
          <pc:docMk/>
          <pc:sldMk cId="3873738111" sldId="427"/>
        </pc:sldMkLst>
      </pc:sldChg>
      <pc:sldChg chg="add">
        <pc:chgData name="Gananand G Kini" userId="7e704cb4-ceca-45b4-9649-11f664136731" providerId="ADAL" clId="{7C3ECC73-7610-F94D-A2FE-A216BD4A81B9}" dt="2022-09-01T18:55:21.273" v="52"/>
        <pc:sldMkLst>
          <pc:docMk/>
          <pc:sldMk cId="74919789" sldId="428"/>
        </pc:sldMkLst>
      </pc:sldChg>
      <pc:sldChg chg="del">
        <pc:chgData name="Gananand G Kini" userId="7e704cb4-ceca-45b4-9649-11f664136731" providerId="ADAL" clId="{7C3ECC73-7610-F94D-A2FE-A216BD4A81B9}" dt="2022-09-01T18:55:07.615" v="51" actId="2696"/>
        <pc:sldMkLst>
          <pc:docMk/>
          <pc:sldMk cId="2748388451" sldId="428"/>
        </pc:sldMkLst>
      </pc:sldChg>
      <pc:sldChg chg="add">
        <pc:chgData name="Gananand G Kini" userId="7e704cb4-ceca-45b4-9649-11f664136731" providerId="ADAL" clId="{7C3ECC73-7610-F94D-A2FE-A216BD4A81B9}" dt="2022-09-01T18:55:21.273" v="52"/>
        <pc:sldMkLst>
          <pc:docMk/>
          <pc:sldMk cId="1410545250" sldId="429"/>
        </pc:sldMkLst>
      </pc:sldChg>
      <pc:sldChg chg="del">
        <pc:chgData name="Gananand G Kini" userId="7e704cb4-ceca-45b4-9649-11f664136731" providerId="ADAL" clId="{7C3ECC73-7610-F94D-A2FE-A216BD4A81B9}" dt="2022-09-01T18:55:07.615" v="51" actId="2696"/>
        <pc:sldMkLst>
          <pc:docMk/>
          <pc:sldMk cId="1633685705" sldId="429"/>
        </pc:sldMkLst>
      </pc:sldChg>
      <pc:sldChg chg="modSp add mod setBg">
        <pc:chgData name="Gananand G Kini" userId="7e704cb4-ceca-45b4-9649-11f664136731" providerId="ADAL" clId="{7C3ECC73-7610-F94D-A2FE-A216BD4A81B9}" dt="2022-09-01T19:22:03.220" v="205"/>
        <pc:sldMkLst>
          <pc:docMk/>
          <pc:sldMk cId="2349008496" sldId="430"/>
        </pc:sldMkLst>
        <pc:spChg chg="mod">
          <ac:chgData name="Gananand G Kini" userId="7e704cb4-ceca-45b4-9649-11f664136731" providerId="ADAL" clId="{7C3ECC73-7610-F94D-A2FE-A216BD4A81B9}" dt="2022-09-01T19:22:03.220" v="205"/>
          <ac:spMkLst>
            <pc:docMk/>
            <pc:sldMk cId="2349008496" sldId="430"/>
            <ac:spMk id="4" creationId="{AE738E7D-4756-7048-88BA-7520F36DD17B}"/>
          </ac:spMkLst>
        </pc:spChg>
        <pc:spChg chg="mod">
          <ac:chgData name="Gananand G Kini" userId="7e704cb4-ceca-45b4-9649-11f664136731" providerId="ADAL" clId="{7C3ECC73-7610-F94D-A2FE-A216BD4A81B9}" dt="2022-09-01T18:56:33.801" v="160" actId="20577"/>
          <ac:spMkLst>
            <pc:docMk/>
            <pc:sldMk cId="2349008496" sldId="430"/>
            <ac:spMk id="7" creationId="{4BA58CDD-EAB3-D5DB-68DC-F1AD8B799535}"/>
          </ac:spMkLst>
        </pc:spChg>
      </pc:sldChg>
      <pc:sldChg chg="addSp delSp modSp new mod setBg chgLayout">
        <pc:chgData name="Gananand G Kini" userId="7e704cb4-ceca-45b4-9649-11f664136731" providerId="ADAL" clId="{7C3ECC73-7610-F94D-A2FE-A216BD4A81B9}" dt="2022-09-01T18:57:43.370" v="175"/>
        <pc:sldMkLst>
          <pc:docMk/>
          <pc:sldMk cId="183560384" sldId="431"/>
        </pc:sldMkLst>
        <pc:spChg chg="del mod ord">
          <ac:chgData name="Gananand G Kini" userId="7e704cb4-ceca-45b4-9649-11f664136731" providerId="ADAL" clId="{7C3ECC73-7610-F94D-A2FE-A216BD4A81B9}" dt="2022-09-01T18:57:05.692" v="163" actId="700"/>
          <ac:spMkLst>
            <pc:docMk/>
            <pc:sldMk cId="183560384" sldId="431"/>
            <ac:spMk id="2" creationId="{5D210B87-C159-71AE-6370-CF008DD1C7A3}"/>
          </ac:spMkLst>
        </pc:spChg>
        <pc:spChg chg="mod ord">
          <ac:chgData name="Gananand G Kini" userId="7e704cb4-ceca-45b4-9649-11f664136731" providerId="ADAL" clId="{7C3ECC73-7610-F94D-A2FE-A216BD4A81B9}" dt="2022-09-01T18:57:43.370" v="175"/>
          <ac:spMkLst>
            <pc:docMk/>
            <pc:sldMk cId="183560384" sldId="431"/>
            <ac:spMk id="3" creationId="{4AA07095-0D96-1D64-9DF5-9E31ABE12228}"/>
          </ac:spMkLst>
        </pc:spChg>
        <pc:spChg chg="add mod ord">
          <ac:chgData name="Gananand G Kini" userId="7e704cb4-ceca-45b4-9649-11f664136731" providerId="ADAL" clId="{7C3ECC73-7610-F94D-A2FE-A216BD4A81B9}" dt="2022-09-01T18:57:43.370" v="175"/>
          <ac:spMkLst>
            <pc:docMk/>
            <pc:sldMk cId="183560384" sldId="431"/>
            <ac:spMk id="4" creationId="{9E55B852-934E-1BA4-35C7-F0C352227095}"/>
          </ac:spMkLst>
        </pc:spChg>
        <pc:spChg chg="add mod ord">
          <ac:chgData name="Gananand G Kini" userId="7e704cb4-ceca-45b4-9649-11f664136731" providerId="ADAL" clId="{7C3ECC73-7610-F94D-A2FE-A216BD4A81B9}" dt="2022-09-01T18:57:43.370" v="175"/>
          <ac:spMkLst>
            <pc:docMk/>
            <pc:sldMk cId="183560384" sldId="431"/>
            <ac:spMk id="5" creationId="{BDFD8F05-DAB5-4447-D138-A12132113CCC}"/>
          </ac:spMkLst>
        </pc:spChg>
      </pc:sldChg>
      <pc:sldChg chg="modSp new mod setBg">
        <pc:chgData name="Gananand G Kini" userId="7e704cb4-ceca-45b4-9649-11f664136731" providerId="ADAL" clId="{7C3ECC73-7610-F94D-A2FE-A216BD4A81B9}" dt="2022-09-01T18:57:50.966" v="188"/>
        <pc:sldMkLst>
          <pc:docMk/>
          <pc:sldMk cId="548231779" sldId="432"/>
        </pc:sldMkLst>
        <pc:spChg chg="mod">
          <ac:chgData name="Gananand G Kini" userId="7e704cb4-ceca-45b4-9649-11f664136731" providerId="ADAL" clId="{7C3ECC73-7610-F94D-A2FE-A216BD4A81B9}" dt="2022-09-01T18:57:50.966" v="188"/>
          <ac:spMkLst>
            <pc:docMk/>
            <pc:sldMk cId="548231779" sldId="432"/>
            <ac:spMk id="2" creationId="{A37D9104-C364-077E-15D2-571218CA0538}"/>
          </ac:spMkLst>
        </pc:spChg>
        <pc:spChg chg="mod">
          <ac:chgData name="Gananand G Kini" userId="7e704cb4-ceca-45b4-9649-11f664136731" providerId="ADAL" clId="{7C3ECC73-7610-F94D-A2FE-A216BD4A81B9}" dt="2022-09-01T18:57:50.966" v="188"/>
          <ac:spMkLst>
            <pc:docMk/>
            <pc:sldMk cId="548231779" sldId="432"/>
            <ac:spMk id="3" creationId="{C869AD49-FC9C-FBBB-26D3-83ADA4099890}"/>
          </ac:spMkLst>
        </pc:spChg>
        <pc:spChg chg="mod">
          <ac:chgData name="Gananand G Kini" userId="7e704cb4-ceca-45b4-9649-11f664136731" providerId="ADAL" clId="{7C3ECC73-7610-F94D-A2FE-A216BD4A81B9}" dt="2022-09-01T18:57:50.966" v="188"/>
          <ac:spMkLst>
            <pc:docMk/>
            <pc:sldMk cId="548231779" sldId="432"/>
            <ac:spMk id="4" creationId="{19DD4A4E-F763-B149-4426-BF43101AE11E}"/>
          </ac:spMkLst>
        </pc:spChg>
      </pc:sldChg>
      <pc:sldChg chg="modSp new mod">
        <pc:chgData name="Gananand G Kini" userId="7e704cb4-ceca-45b4-9649-11f664136731" providerId="ADAL" clId="{7C3ECC73-7610-F94D-A2FE-A216BD4A81B9}" dt="2022-09-01T18:58:11.292" v="204" actId="20577"/>
        <pc:sldMkLst>
          <pc:docMk/>
          <pc:sldMk cId="3607264037" sldId="433"/>
        </pc:sldMkLst>
        <pc:spChg chg="mod">
          <ac:chgData name="Gananand G Kini" userId="7e704cb4-ceca-45b4-9649-11f664136731" providerId="ADAL" clId="{7C3ECC73-7610-F94D-A2FE-A216BD4A81B9}" dt="2022-09-01T18:58:11.292" v="204" actId="20577"/>
          <ac:spMkLst>
            <pc:docMk/>
            <pc:sldMk cId="3607264037" sldId="433"/>
            <ac:spMk id="2" creationId="{E8783273-BA78-B0E1-4E2F-ED7ED4E5DA9E}"/>
          </ac:spMkLst>
        </pc:spChg>
      </pc:sldChg>
      <pc:sldChg chg="addSp modSp mod">
        <pc:chgData name="Gananand G Kini" userId="7e704cb4-ceca-45b4-9649-11f664136731" providerId="ADAL" clId="{7C3ECC73-7610-F94D-A2FE-A216BD4A81B9}" dt="2022-09-08T19:23:37.165" v="711" actId="1076"/>
        <pc:sldMkLst>
          <pc:docMk/>
          <pc:sldMk cId="1026105535" sldId="434"/>
        </pc:sldMkLst>
        <pc:spChg chg="add mod">
          <ac:chgData name="Gananand G Kini" userId="7e704cb4-ceca-45b4-9649-11f664136731" providerId="ADAL" clId="{7C3ECC73-7610-F94D-A2FE-A216BD4A81B9}" dt="2022-09-08T19:23:37.165" v="711" actId="1076"/>
          <ac:spMkLst>
            <pc:docMk/>
            <pc:sldMk cId="1026105535" sldId="434"/>
            <ac:spMk id="4" creationId="{71F309F2-4431-E63C-D225-E421BB8372F5}"/>
          </ac:spMkLst>
        </pc:spChg>
        <pc:picChg chg="mod">
          <ac:chgData name="Gananand G Kini" userId="7e704cb4-ceca-45b4-9649-11f664136731" providerId="ADAL" clId="{7C3ECC73-7610-F94D-A2FE-A216BD4A81B9}" dt="2022-09-08T19:23:30.321" v="710" actId="14100"/>
          <ac:picMkLst>
            <pc:docMk/>
            <pc:sldMk cId="1026105535" sldId="434"/>
            <ac:picMk id="3" creationId="{B88138FD-19D8-6473-0FA7-096710F1BFD6}"/>
          </ac:picMkLst>
        </pc:picChg>
      </pc:sldChg>
      <pc:sldChg chg="modSp add mod setBg">
        <pc:chgData name="Gananand G Kini" userId="7e704cb4-ceca-45b4-9649-11f664136731" providerId="ADAL" clId="{7C3ECC73-7610-F94D-A2FE-A216BD4A81B9}" dt="2022-09-08T17:18:08.014" v="313" actId="1076"/>
        <pc:sldMkLst>
          <pc:docMk/>
          <pc:sldMk cId="941922400" sldId="439"/>
        </pc:sldMkLst>
        <pc:spChg chg="mod">
          <ac:chgData name="Gananand G Kini" userId="7e704cb4-ceca-45b4-9649-11f664136731" providerId="ADAL" clId="{7C3ECC73-7610-F94D-A2FE-A216BD4A81B9}" dt="2022-09-08T17:18:08.014" v="313" actId="1076"/>
          <ac:spMkLst>
            <pc:docMk/>
            <pc:sldMk cId="941922400" sldId="439"/>
            <ac:spMk id="7" creationId="{4BA58CDD-EAB3-D5DB-68DC-F1AD8B799535}"/>
          </ac:spMkLst>
        </pc:spChg>
      </pc:sldChg>
      <pc:sldChg chg="modSp add mod setBg">
        <pc:chgData name="Gananand G Kini" userId="7e704cb4-ceca-45b4-9649-11f664136731" providerId="ADAL" clId="{7C3ECC73-7610-F94D-A2FE-A216BD4A81B9}" dt="2022-09-08T17:03:44.818" v="282" actId="1076"/>
        <pc:sldMkLst>
          <pc:docMk/>
          <pc:sldMk cId="3637801619" sldId="440"/>
        </pc:sldMkLst>
        <pc:spChg chg="mod">
          <ac:chgData name="Gananand G Kini" userId="7e704cb4-ceca-45b4-9649-11f664136731" providerId="ADAL" clId="{7C3ECC73-7610-F94D-A2FE-A216BD4A81B9}" dt="2022-09-08T17:03:44.818" v="282" actId="1076"/>
          <ac:spMkLst>
            <pc:docMk/>
            <pc:sldMk cId="3637801619" sldId="440"/>
            <ac:spMk id="7" creationId="{4BA58CDD-EAB3-D5DB-68DC-F1AD8B799535}"/>
          </ac:spMkLst>
        </pc:spChg>
      </pc:sldChg>
      <pc:sldChg chg="add">
        <pc:chgData name="Gananand G Kini" userId="7e704cb4-ceca-45b4-9649-11f664136731" providerId="ADAL" clId="{7C3ECC73-7610-F94D-A2FE-A216BD4A81B9}" dt="2022-09-08T17:17:40.579" v="294"/>
        <pc:sldMkLst>
          <pc:docMk/>
          <pc:sldMk cId="3190465813" sldId="441"/>
        </pc:sldMkLst>
      </pc:sldChg>
      <pc:sldChg chg="modSp add mod">
        <pc:chgData name="Gananand G Kini" userId="7e704cb4-ceca-45b4-9649-11f664136731" providerId="ADAL" clId="{7C3ECC73-7610-F94D-A2FE-A216BD4A81B9}" dt="2022-09-09T15:14:01.161" v="1358" actId="27636"/>
        <pc:sldMkLst>
          <pc:docMk/>
          <pc:sldMk cId="854231223" sldId="442"/>
        </pc:sldMkLst>
        <pc:spChg chg="mod">
          <ac:chgData name="Gananand G Kini" userId="7e704cb4-ceca-45b4-9649-11f664136731" providerId="ADAL" clId="{7C3ECC73-7610-F94D-A2FE-A216BD4A81B9}" dt="2022-09-09T14:47:50.588" v="878" actId="20577"/>
          <ac:spMkLst>
            <pc:docMk/>
            <pc:sldMk cId="854231223" sldId="442"/>
            <ac:spMk id="2" creationId="{2B4F2E5D-5CFE-A909-6C1D-BCD31B8D6C89}"/>
          </ac:spMkLst>
        </pc:spChg>
        <pc:spChg chg="mod">
          <ac:chgData name="Gananand G Kini" userId="7e704cb4-ceca-45b4-9649-11f664136731" providerId="ADAL" clId="{7C3ECC73-7610-F94D-A2FE-A216BD4A81B9}" dt="2022-09-09T15:14:01.161" v="1358" actId="27636"/>
          <ac:spMkLst>
            <pc:docMk/>
            <pc:sldMk cId="854231223" sldId="442"/>
            <ac:spMk id="3" creationId="{070A7929-BD89-9020-F7F3-6431C45CAF0C}"/>
          </ac:spMkLst>
        </pc:spChg>
      </pc:sldChg>
      <pc:sldChg chg="modSp mod">
        <pc:chgData name="Gananand G Kini" userId="7e704cb4-ceca-45b4-9649-11f664136731" providerId="ADAL" clId="{7C3ECC73-7610-F94D-A2FE-A216BD4A81B9}" dt="2022-09-09T14:54:36.538" v="1216" actId="1076"/>
        <pc:sldMkLst>
          <pc:docMk/>
          <pc:sldMk cId="4244281393" sldId="443"/>
        </pc:sldMkLst>
        <pc:spChg chg="mod">
          <ac:chgData name="Gananand G Kini" userId="7e704cb4-ceca-45b4-9649-11f664136731" providerId="ADAL" clId="{7C3ECC73-7610-F94D-A2FE-A216BD4A81B9}" dt="2022-09-09T14:54:36.538" v="1216" actId="1076"/>
          <ac:spMkLst>
            <pc:docMk/>
            <pc:sldMk cId="4244281393" sldId="443"/>
            <ac:spMk id="7" creationId="{4BA58CDD-EAB3-D5DB-68DC-F1AD8B799535}"/>
          </ac:spMkLst>
        </pc:spChg>
      </pc:sldChg>
    </pc:docChg>
  </pc:docChgLst>
  <pc:docChgLst>
    <pc:chgData name="Connor Mullaly" userId="S::cmullaly@mitre.org::731a1e22-c293-4cbb-8aca-216affcf4059" providerId="AD" clId="Web-{4DF40136-5E78-BFBD-798F-EA2CEB94F713}"/>
    <pc:docChg chg="addSld delSld modSld">
      <pc:chgData name="Connor Mullaly" userId="S::cmullaly@mitre.org::731a1e22-c293-4cbb-8aca-216affcf4059" providerId="AD" clId="Web-{4DF40136-5E78-BFBD-798F-EA2CEB94F713}" dt="2022-09-08T17:23:43.703" v="252" actId="20577"/>
      <pc:docMkLst>
        <pc:docMk/>
      </pc:docMkLst>
      <pc:sldChg chg="addSp modSp new">
        <pc:chgData name="Connor Mullaly" userId="S::cmullaly@mitre.org::731a1e22-c293-4cbb-8aca-216affcf4059" providerId="AD" clId="Web-{4DF40136-5E78-BFBD-798F-EA2CEB94F713}" dt="2022-09-08T16:30:05.990" v="9" actId="1076"/>
        <pc:sldMkLst>
          <pc:docMk/>
          <pc:sldMk cId="1026105535" sldId="434"/>
        </pc:sldMkLst>
        <pc:picChg chg="add mod">
          <ac:chgData name="Connor Mullaly" userId="S::cmullaly@mitre.org::731a1e22-c293-4cbb-8aca-216affcf4059" providerId="AD" clId="Web-{4DF40136-5E78-BFBD-798F-EA2CEB94F713}" dt="2022-09-08T16:30:05.990" v="9" actId="1076"/>
          <ac:picMkLst>
            <pc:docMk/>
            <pc:sldMk cId="1026105535" sldId="434"/>
            <ac:picMk id="3" creationId="{B88138FD-19D8-6473-0FA7-096710F1BFD6}"/>
          </ac:picMkLst>
        </pc:picChg>
      </pc:sldChg>
      <pc:sldChg chg="new del">
        <pc:chgData name="Connor Mullaly" userId="S::cmullaly@mitre.org::731a1e22-c293-4cbb-8aca-216affcf4059" providerId="AD" clId="Web-{4DF40136-5E78-BFBD-798F-EA2CEB94F713}" dt="2022-09-08T16:28:27.629" v="1"/>
        <pc:sldMkLst>
          <pc:docMk/>
          <pc:sldMk cId="3517457440" sldId="434"/>
        </pc:sldMkLst>
      </pc:sldChg>
      <pc:sldChg chg="addSp modSp add replId">
        <pc:chgData name="Connor Mullaly" userId="S::cmullaly@mitre.org::731a1e22-c293-4cbb-8aca-216affcf4059" providerId="AD" clId="Web-{4DF40136-5E78-BFBD-798F-EA2CEB94F713}" dt="2022-09-08T16:30:53.522" v="13" actId="1076"/>
        <pc:sldMkLst>
          <pc:docMk/>
          <pc:sldMk cId="667400563" sldId="435"/>
        </pc:sldMkLst>
        <pc:picChg chg="add mod">
          <ac:chgData name="Connor Mullaly" userId="S::cmullaly@mitre.org::731a1e22-c293-4cbb-8aca-216affcf4059" providerId="AD" clId="Web-{4DF40136-5E78-BFBD-798F-EA2CEB94F713}" dt="2022-09-08T16:30:53.522" v="13" actId="1076"/>
          <ac:picMkLst>
            <pc:docMk/>
            <pc:sldMk cId="667400563" sldId="435"/>
            <ac:picMk id="3" creationId="{08ACF85F-628D-542D-C517-B2B87962584D}"/>
          </ac:picMkLst>
        </pc:picChg>
      </pc:sldChg>
      <pc:sldChg chg="addSp modSp add replId">
        <pc:chgData name="Connor Mullaly" userId="S::cmullaly@mitre.org::731a1e22-c293-4cbb-8aca-216affcf4059" providerId="AD" clId="Web-{4DF40136-5E78-BFBD-798F-EA2CEB94F713}" dt="2022-09-08T16:32:17.367" v="19" actId="14100"/>
        <pc:sldMkLst>
          <pc:docMk/>
          <pc:sldMk cId="1588932568" sldId="436"/>
        </pc:sldMkLst>
        <pc:picChg chg="add mod">
          <ac:chgData name="Connor Mullaly" userId="S::cmullaly@mitre.org::731a1e22-c293-4cbb-8aca-216affcf4059" providerId="AD" clId="Web-{4DF40136-5E78-BFBD-798F-EA2CEB94F713}" dt="2022-09-08T16:32:17.367" v="19" actId="14100"/>
          <ac:picMkLst>
            <pc:docMk/>
            <pc:sldMk cId="1588932568" sldId="436"/>
            <ac:picMk id="3" creationId="{7C47BA35-1CCE-DB1A-7DFF-9126464607B4}"/>
          </ac:picMkLst>
        </pc:picChg>
      </pc:sldChg>
      <pc:sldChg chg="modSp new">
        <pc:chgData name="Connor Mullaly" userId="S::cmullaly@mitre.org::731a1e22-c293-4cbb-8aca-216affcf4059" providerId="AD" clId="Web-{4DF40136-5E78-BFBD-798F-EA2CEB94F713}" dt="2022-09-08T16:40:37.828" v="210" actId="20577"/>
        <pc:sldMkLst>
          <pc:docMk/>
          <pc:sldMk cId="1765827046" sldId="437"/>
        </pc:sldMkLst>
        <pc:spChg chg="mod">
          <ac:chgData name="Connor Mullaly" userId="S::cmullaly@mitre.org::731a1e22-c293-4cbb-8aca-216affcf4059" providerId="AD" clId="Web-{4DF40136-5E78-BFBD-798F-EA2CEB94F713}" dt="2022-09-08T16:38:42.591" v="131" actId="20577"/>
          <ac:spMkLst>
            <pc:docMk/>
            <pc:sldMk cId="1765827046" sldId="437"/>
            <ac:spMk id="2" creationId="{8725F48D-51D7-A43F-9470-246A681E6A55}"/>
          </ac:spMkLst>
        </pc:spChg>
        <pc:spChg chg="mod">
          <ac:chgData name="Connor Mullaly" userId="S::cmullaly@mitre.org::731a1e22-c293-4cbb-8aca-216affcf4059" providerId="AD" clId="Web-{4DF40136-5E78-BFBD-798F-EA2CEB94F713}" dt="2022-09-08T16:40:37.828" v="210" actId="20577"/>
          <ac:spMkLst>
            <pc:docMk/>
            <pc:sldMk cId="1765827046" sldId="437"/>
            <ac:spMk id="3" creationId="{D8F9F533-190F-DDD1-6A64-5094E4143C5B}"/>
          </ac:spMkLst>
        </pc:spChg>
      </pc:sldChg>
      <pc:sldChg chg="modSp new">
        <pc:chgData name="Connor Mullaly" userId="S::cmullaly@mitre.org::731a1e22-c293-4cbb-8aca-216affcf4059" providerId="AD" clId="Web-{4DF40136-5E78-BFBD-798F-EA2CEB94F713}" dt="2022-09-08T17:23:43.703" v="252" actId="20577"/>
        <pc:sldMkLst>
          <pc:docMk/>
          <pc:sldMk cId="2861234655" sldId="438"/>
        </pc:sldMkLst>
        <pc:spChg chg="mod">
          <ac:chgData name="Connor Mullaly" userId="S::cmullaly@mitre.org::731a1e22-c293-4cbb-8aca-216affcf4059" providerId="AD" clId="Web-{4DF40136-5E78-BFBD-798F-EA2CEB94F713}" dt="2022-09-08T16:42:55.627" v="219" actId="20577"/>
          <ac:spMkLst>
            <pc:docMk/>
            <pc:sldMk cId="2861234655" sldId="438"/>
            <ac:spMk id="2" creationId="{58519A44-0396-1A5C-92C4-778A770DBF42}"/>
          </ac:spMkLst>
        </pc:spChg>
        <pc:spChg chg="mod">
          <ac:chgData name="Connor Mullaly" userId="S::cmullaly@mitre.org::731a1e22-c293-4cbb-8aca-216affcf4059" providerId="AD" clId="Web-{4DF40136-5E78-BFBD-798F-EA2CEB94F713}" dt="2022-09-08T17:23:43.703" v="252" actId="20577"/>
          <ac:spMkLst>
            <pc:docMk/>
            <pc:sldMk cId="2861234655" sldId="438"/>
            <ac:spMk id="3" creationId="{8E855BC4-A7BD-473A-4228-F95D57934B36}"/>
          </ac:spMkLst>
        </pc:spChg>
      </pc:sldChg>
    </pc:docChg>
  </pc:docChgLst>
  <pc:docChgLst>
    <pc:chgData name="Bob Heinemann" userId="2f06b177-d646-4aca-968e-b5dc5b6e5c99" providerId="ADAL" clId="{F78547DA-0124-4B6B-B25E-768784D53AF6}"/>
    <pc:docChg chg="undo custSel addSld delSld modSld sldOrd delMainMaster">
      <pc:chgData name="Bob Heinemann" userId="2f06b177-d646-4aca-968e-b5dc5b6e5c99" providerId="ADAL" clId="{F78547DA-0124-4B6B-B25E-768784D53AF6}" dt="2022-07-15T14:34:20.821" v="2712" actId="20577"/>
      <pc:docMkLst>
        <pc:docMk/>
      </pc:docMkLst>
      <pc:sldChg chg="addSp delSp modSp add del mod setBg delDesignElem">
        <pc:chgData name="Bob Heinemann" userId="2f06b177-d646-4aca-968e-b5dc5b6e5c99" providerId="ADAL" clId="{F78547DA-0124-4B6B-B25E-768784D53AF6}" dt="2022-07-11T15:42:09.846" v="479" actId="1076"/>
        <pc:sldMkLst>
          <pc:docMk/>
          <pc:sldMk cId="4065244229" sldId="256"/>
        </pc:sldMkLst>
        <pc:spChg chg="add mod">
          <ac:chgData name="Bob Heinemann" userId="2f06b177-d646-4aca-968e-b5dc5b6e5c99" providerId="ADAL" clId="{F78547DA-0124-4B6B-B25E-768784D53AF6}" dt="2022-07-11T15:42:09.846" v="479" actId="1076"/>
          <ac:spMkLst>
            <pc:docMk/>
            <pc:sldMk cId="4065244229" sldId="256"/>
            <ac:spMk id="4" creationId="{382104B9-B716-71AC-0994-FBDA5D5C1D0C}"/>
          </ac:spMkLst>
        </pc:spChg>
        <pc:spChg chg="add del">
          <ac:chgData name="Bob Heinemann" userId="2f06b177-d646-4aca-968e-b5dc5b6e5c99" providerId="ADAL" clId="{F78547DA-0124-4B6B-B25E-768784D53AF6}" dt="2022-06-30T20:59:52.583" v="406"/>
          <ac:spMkLst>
            <pc:docMk/>
            <pc:sldMk cId="4065244229" sldId="256"/>
            <ac:spMk id="8" creationId="{6F5A5072-7B47-4D32-B52A-4EBBF590B8A5}"/>
          </ac:spMkLst>
        </pc:spChg>
        <pc:spChg chg="add del">
          <ac:chgData name="Bob Heinemann" userId="2f06b177-d646-4aca-968e-b5dc5b6e5c99" providerId="ADAL" clId="{F78547DA-0124-4B6B-B25E-768784D53AF6}" dt="2022-06-30T20:59:52.583" v="406"/>
          <ac:spMkLst>
            <pc:docMk/>
            <pc:sldMk cId="4065244229" sldId="256"/>
            <ac:spMk id="10" creationId="{9715DAF0-AE1B-46C9-8A6B-DB2AA05AB91D}"/>
          </ac:spMkLst>
        </pc:spChg>
        <pc:spChg chg="add del">
          <ac:chgData name="Bob Heinemann" userId="2f06b177-d646-4aca-968e-b5dc5b6e5c99" providerId="ADAL" clId="{F78547DA-0124-4B6B-B25E-768784D53AF6}" dt="2022-06-30T20:59:52.583" v="406"/>
          <ac:spMkLst>
            <pc:docMk/>
            <pc:sldMk cId="4065244229" sldId="256"/>
            <ac:spMk id="12" creationId="{6016219D-510E-4184-9090-6D5578A87BD1}"/>
          </ac:spMkLst>
        </pc:spChg>
        <pc:spChg chg="add del">
          <ac:chgData name="Bob Heinemann" userId="2f06b177-d646-4aca-968e-b5dc5b6e5c99" providerId="ADAL" clId="{F78547DA-0124-4B6B-B25E-768784D53AF6}" dt="2022-06-30T20:59:52.583" v="406"/>
          <ac:spMkLst>
            <pc:docMk/>
            <pc:sldMk cId="4065244229" sldId="256"/>
            <ac:spMk id="14" creationId="{AFF4A713-7B75-4B21-90D7-5AB19547C728}"/>
          </ac:spMkLst>
        </pc:spChg>
        <pc:spChg chg="add del">
          <ac:chgData name="Bob Heinemann" userId="2f06b177-d646-4aca-968e-b5dc5b6e5c99" providerId="ADAL" clId="{F78547DA-0124-4B6B-B25E-768784D53AF6}" dt="2022-06-30T20:59:52.583" v="406"/>
          <ac:spMkLst>
            <pc:docMk/>
            <pc:sldMk cId="4065244229" sldId="256"/>
            <ac:spMk id="16" creationId="{DC631C0B-6DA6-4E57-8231-CE32B3434A7E}"/>
          </ac:spMkLst>
        </pc:spChg>
        <pc:spChg chg="add del">
          <ac:chgData name="Bob Heinemann" userId="2f06b177-d646-4aca-968e-b5dc5b6e5c99" providerId="ADAL" clId="{F78547DA-0124-4B6B-B25E-768784D53AF6}" dt="2022-06-30T20:59:52.583" v="406"/>
          <ac:spMkLst>
            <pc:docMk/>
            <pc:sldMk cId="4065244229" sldId="256"/>
            <ac:spMk id="18" creationId="{C29501E6-A978-4A61-9689-9085AF97A53A}"/>
          </ac:spMkLst>
        </pc:spChg>
      </pc:sldChg>
      <pc:sldChg chg="modSp mod">
        <pc:chgData name="Bob Heinemann" userId="2f06b177-d646-4aca-968e-b5dc5b6e5c99" providerId="ADAL" clId="{F78547DA-0124-4B6B-B25E-768784D53AF6}" dt="2022-06-30T20:30:59.154" v="5" actId="20577"/>
        <pc:sldMkLst>
          <pc:docMk/>
          <pc:sldMk cId="2623002088" sldId="257"/>
        </pc:sldMkLst>
        <pc:spChg chg="mod">
          <ac:chgData name="Bob Heinemann" userId="2f06b177-d646-4aca-968e-b5dc5b6e5c99" providerId="ADAL" clId="{F78547DA-0124-4B6B-B25E-768784D53AF6}" dt="2022-06-30T20:30:59.154" v="5" actId="20577"/>
          <ac:spMkLst>
            <pc:docMk/>
            <pc:sldMk cId="2623002088" sldId="257"/>
            <ac:spMk id="7" creationId="{EC64448E-58F0-47AA-B058-D0CEF188B231}"/>
          </ac:spMkLst>
        </pc:spChg>
      </pc:sldChg>
      <pc:sldChg chg="addSp delSp modSp mod">
        <pc:chgData name="Bob Heinemann" userId="2f06b177-d646-4aca-968e-b5dc5b6e5c99" providerId="ADAL" clId="{F78547DA-0124-4B6B-B25E-768784D53AF6}" dt="2022-07-14T20:10:00.663" v="2423" actId="14100"/>
        <pc:sldMkLst>
          <pc:docMk/>
          <pc:sldMk cId="419829132" sldId="259"/>
        </pc:sldMkLst>
        <pc:spChg chg="mod">
          <ac:chgData name="Bob Heinemann" userId="2f06b177-d646-4aca-968e-b5dc5b6e5c99" providerId="ADAL" clId="{F78547DA-0124-4B6B-B25E-768784D53AF6}" dt="2022-07-14T20:10:00.663" v="2423" actId="14100"/>
          <ac:spMkLst>
            <pc:docMk/>
            <pc:sldMk cId="419829132" sldId="259"/>
            <ac:spMk id="3" creationId="{82D362E5-07C7-4CAA-BC75-79276F7A517C}"/>
          </ac:spMkLst>
        </pc:spChg>
        <pc:spChg chg="add mod">
          <ac:chgData name="Bob Heinemann" userId="2f06b177-d646-4aca-968e-b5dc5b6e5c99" providerId="ADAL" clId="{F78547DA-0124-4B6B-B25E-768784D53AF6}" dt="2022-07-14T20:09:54.295" v="2421" actId="14100"/>
          <ac:spMkLst>
            <pc:docMk/>
            <pc:sldMk cId="419829132" sldId="259"/>
            <ac:spMk id="5" creationId="{C15F079A-4E82-78BE-B8C4-0E246AB6523E}"/>
          </ac:spMkLst>
        </pc:spChg>
        <pc:graphicFrameChg chg="add del mod">
          <ac:chgData name="Bob Heinemann" userId="2f06b177-d646-4aca-968e-b5dc5b6e5c99" providerId="ADAL" clId="{F78547DA-0124-4B6B-B25E-768784D53AF6}" dt="2022-07-14T19:50:56.827" v="2326"/>
          <ac:graphicFrameMkLst>
            <pc:docMk/>
            <pc:sldMk cId="419829132" sldId="259"/>
            <ac:graphicFrameMk id="6" creationId="{8D92F073-ED04-2604-7499-C459E1A8224B}"/>
          </ac:graphicFrameMkLst>
        </pc:graphicFrameChg>
      </pc:sldChg>
      <pc:sldChg chg="modSp mod">
        <pc:chgData name="Bob Heinemann" userId="2f06b177-d646-4aca-968e-b5dc5b6e5c99" providerId="ADAL" clId="{F78547DA-0124-4B6B-B25E-768784D53AF6}" dt="2022-07-15T13:23:40.983" v="2469" actId="27636"/>
        <pc:sldMkLst>
          <pc:docMk/>
          <pc:sldMk cId="450011491" sldId="261"/>
        </pc:sldMkLst>
        <pc:spChg chg="mod">
          <ac:chgData name="Bob Heinemann" userId="2f06b177-d646-4aca-968e-b5dc5b6e5c99" providerId="ADAL" clId="{F78547DA-0124-4B6B-B25E-768784D53AF6}" dt="2022-07-15T13:23:40.983" v="2469" actId="27636"/>
          <ac:spMkLst>
            <pc:docMk/>
            <pc:sldMk cId="450011491" sldId="261"/>
            <ac:spMk id="3" creationId="{02DD74E7-E2EC-F34E-BF25-D3CEF5AD1650}"/>
          </ac:spMkLst>
        </pc:spChg>
      </pc:sldChg>
      <pc:sldChg chg="modSp mod">
        <pc:chgData name="Bob Heinemann" userId="2f06b177-d646-4aca-968e-b5dc5b6e5c99" providerId="ADAL" clId="{F78547DA-0124-4B6B-B25E-768784D53AF6}" dt="2022-06-30T20:53:48.972" v="362" actId="113"/>
        <pc:sldMkLst>
          <pc:docMk/>
          <pc:sldMk cId="604466117" sldId="271"/>
        </pc:sldMkLst>
        <pc:spChg chg="mod">
          <ac:chgData name="Bob Heinemann" userId="2f06b177-d646-4aca-968e-b5dc5b6e5c99" providerId="ADAL" clId="{F78547DA-0124-4B6B-B25E-768784D53AF6}" dt="2022-06-30T20:50:26.545" v="354" actId="20577"/>
          <ac:spMkLst>
            <pc:docMk/>
            <pc:sldMk cId="604466117" sldId="271"/>
            <ac:spMk id="2" creationId="{EBDCA74A-3141-9B4D-BB33-D320F37C039C}"/>
          </ac:spMkLst>
        </pc:spChg>
        <pc:spChg chg="mod">
          <ac:chgData name="Bob Heinemann" userId="2f06b177-d646-4aca-968e-b5dc5b6e5c99" providerId="ADAL" clId="{F78547DA-0124-4B6B-B25E-768784D53AF6}" dt="2022-06-30T20:53:48.972" v="362" actId="113"/>
          <ac:spMkLst>
            <pc:docMk/>
            <pc:sldMk cId="604466117" sldId="271"/>
            <ac:spMk id="3" creationId="{0211F04A-A36B-C84B-AC7A-10CEB1D91425}"/>
          </ac:spMkLst>
        </pc:spChg>
      </pc:sldChg>
      <pc:sldChg chg="modSp mod">
        <pc:chgData name="Bob Heinemann" userId="2f06b177-d646-4aca-968e-b5dc5b6e5c99" providerId="ADAL" clId="{F78547DA-0124-4B6B-B25E-768784D53AF6}" dt="2022-06-30T20:46:21.925" v="337" actId="20577"/>
        <pc:sldMkLst>
          <pc:docMk/>
          <pc:sldMk cId="2878771369" sldId="337"/>
        </pc:sldMkLst>
        <pc:spChg chg="mod">
          <ac:chgData name="Bob Heinemann" userId="2f06b177-d646-4aca-968e-b5dc5b6e5c99" providerId="ADAL" clId="{F78547DA-0124-4B6B-B25E-768784D53AF6}" dt="2022-06-30T20:46:21.925" v="337" actId="20577"/>
          <ac:spMkLst>
            <pc:docMk/>
            <pc:sldMk cId="2878771369" sldId="337"/>
            <ac:spMk id="3" creationId="{2DC901B9-6E8B-48EA-8D7F-A4D25C3199EC}"/>
          </ac:spMkLst>
        </pc:spChg>
      </pc:sldChg>
      <pc:sldChg chg="del">
        <pc:chgData name="Bob Heinemann" userId="2f06b177-d646-4aca-968e-b5dc5b6e5c99" providerId="ADAL" clId="{F78547DA-0124-4B6B-B25E-768784D53AF6}" dt="2022-06-30T20:49:36.695" v="339" actId="47"/>
        <pc:sldMkLst>
          <pc:docMk/>
          <pc:sldMk cId="1536919196" sldId="351"/>
        </pc:sldMkLst>
      </pc:sldChg>
      <pc:sldChg chg="addSp modSp add del ord">
        <pc:chgData name="Bob Heinemann" userId="2f06b177-d646-4aca-968e-b5dc5b6e5c99" providerId="ADAL" clId="{F78547DA-0124-4B6B-B25E-768784D53AF6}" dt="2022-07-14T20:14:58.929" v="2448" actId="47"/>
        <pc:sldMkLst>
          <pc:docMk/>
          <pc:sldMk cId="2335701375" sldId="358"/>
        </pc:sldMkLst>
        <pc:spChg chg="add mod">
          <ac:chgData name="Bob Heinemann" userId="2f06b177-d646-4aca-968e-b5dc5b6e5c99" providerId="ADAL" clId="{F78547DA-0124-4B6B-B25E-768784D53AF6}" dt="2022-07-11T15:42:18.262" v="483"/>
          <ac:spMkLst>
            <pc:docMk/>
            <pc:sldMk cId="2335701375" sldId="358"/>
            <ac:spMk id="4" creationId="{6F89A4C0-4CF3-EE8D-15B3-52CDB4ED2AB9}"/>
          </ac:spMkLst>
        </pc:spChg>
      </pc:sldChg>
      <pc:sldChg chg="addSp modSp mod ord">
        <pc:chgData name="Bob Heinemann" userId="2f06b177-d646-4aca-968e-b5dc5b6e5c99" providerId="ADAL" clId="{F78547DA-0124-4B6B-B25E-768784D53AF6}" dt="2022-07-11T15:42:13.733" v="480"/>
        <pc:sldMkLst>
          <pc:docMk/>
          <pc:sldMk cId="475832336" sldId="359"/>
        </pc:sldMkLst>
        <pc:spChg chg="mod">
          <ac:chgData name="Bob Heinemann" userId="2f06b177-d646-4aca-968e-b5dc5b6e5c99" providerId="ADAL" clId="{F78547DA-0124-4B6B-B25E-768784D53AF6}" dt="2022-07-11T15:41:04.578" v="425" actId="27636"/>
          <ac:spMkLst>
            <pc:docMk/>
            <pc:sldMk cId="475832336" sldId="359"/>
            <ac:spMk id="3" creationId="{AE08E6DC-72F6-452F-93A7-3FCCA2BB9BFD}"/>
          </ac:spMkLst>
        </pc:spChg>
        <pc:spChg chg="add mod">
          <ac:chgData name="Bob Heinemann" userId="2f06b177-d646-4aca-968e-b5dc5b6e5c99" providerId="ADAL" clId="{F78547DA-0124-4B6B-B25E-768784D53AF6}" dt="2022-07-11T15:42:13.733" v="480"/>
          <ac:spMkLst>
            <pc:docMk/>
            <pc:sldMk cId="475832336" sldId="359"/>
            <ac:spMk id="4" creationId="{6E877B0E-FF29-D5EF-81ED-7F1EFA4CD88B}"/>
          </ac:spMkLst>
        </pc:spChg>
      </pc:sldChg>
      <pc:sldChg chg="modSp add del mod">
        <pc:chgData name="Bob Heinemann" userId="2f06b177-d646-4aca-968e-b5dc5b6e5c99" providerId="ADAL" clId="{F78547DA-0124-4B6B-B25E-768784D53AF6}" dt="2022-06-30T20:59:52.583" v="406"/>
        <pc:sldMkLst>
          <pc:docMk/>
          <pc:sldMk cId="1703967950" sldId="359"/>
        </pc:sldMkLst>
        <pc:spChg chg="mod">
          <ac:chgData name="Bob Heinemann" userId="2f06b177-d646-4aca-968e-b5dc5b6e5c99" providerId="ADAL" clId="{F78547DA-0124-4B6B-B25E-768784D53AF6}" dt="2022-06-30T20:59:52.583" v="406"/>
          <ac:spMkLst>
            <pc:docMk/>
            <pc:sldMk cId="1703967950" sldId="359"/>
            <ac:spMk id="3" creationId="{AE08E6DC-72F6-452F-93A7-3FCCA2BB9BFD}"/>
          </ac:spMkLst>
        </pc:spChg>
      </pc:sldChg>
      <pc:sldChg chg="del">
        <pc:chgData name="Bob Heinemann" userId="2f06b177-d646-4aca-968e-b5dc5b6e5c99" providerId="ADAL" clId="{F78547DA-0124-4B6B-B25E-768784D53AF6}" dt="2022-07-11T15:40:44.873" v="424" actId="47"/>
        <pc:sldMkLst>
          <pc:docMk/>
          <pc:sldMk cId="2040018995" sldId="359"/>
        </pc:sldMkLst>
      </pc:sldChg>
      <pc:sldChg chg="addSp modSp del">
        <pc:chgData name="Bob Heinemann" userId="2f06b177-d646-4aca-968e-b5dc5b6e5c99" providerId="ADAL" clId="{F78547DA-0124-4B6B-B25E-768784D53AF6}" dt="2022-07-14T20:14:57.367" v="2447" actId="47"/>
        <pc:sldMkLst>
          <pc:docMk/>
          <pc:sldMk cId="435566919" sldId="360"/>
        </pc:sldMkLst>
        <pc:spChg chg="add mod">
          <ac:chgData name="Bob Heinemann" userId="2f06b177-d646-4aca-968e-b5dc5b6e5c99" providerId="ADAL" clId="{F78547DA-0124-4B6B-B25E-768784D53AF6}" dt="2022-07-11T15:42:16.962" v="482"/>
          <ac:spMkLst>
            <pc:docMk/>
            <pc:sldMk cId="435566919" sldId="360"/>
            <ac:spMk id="4" creationId="{CA9BA0AD-FFB9-7718-87A9-50C661637781}"/>
          </ac:spMkLst>
        </pc:spChg>
      </pc:sldChg>
      <pc:sldChg chg="del">
        <pc:chgData name="Bob Heinemann" userId="2f06b177-d646-4aca-968e-b5dc5b6e5c99" providerId="ADAL" clId="{F78547DA-0124-4B6B-B25E-768784D53AF6}" dt="2022-07-11T15:40:44.873" v="424" actId="47"/>
        <pc:sldMkLst>
          <pc:docMk/>
          <pc:sldMk cId="698855476" sldId="360"/>
        </pc:sldMkLst>
      </pc:sldChg>
      <pc:sldChg chg="add del">
        <pc:chgData name="Bob Heinemann" userId="2f06b177-d646-4aca-968e-b5dc5b6e5c99" providerId="ADAL" clId="{F78547DA-0124-4B6B-B25E-768784D53AF6}" dt="2022-06-30T20:59:52.583" v="406"/>
        <pc:sldMkLst>
          <pc:docMk/>
          <pc:sldMk cId="785241972" sldId="360"/>
        </pc:sldMkLst>
      </pc:sldChg>
      <pc:sldChg chg="del">
        <pc:chgData name="Bob Heinemann" userId="2f06b177-d646-4aca-968e-b5dc5b6e5c99" providerId="ADAL" clId="{F78547DA-0124-4B6B-B25E-768784D53AF6}" dt="2022-07-13T18:49:14.791" v="1683" actId="47"/>
        <pc:sldMkLst>
          <pc:docMk/>
          <pc:sldMk cId="3906967755" sldId="361"/>
        </pc:sldMkLst>
      </pc:sldChg>
      <pc:sldChg chg="del">
        <pc:chgData name="Bob Heinemann" userId="2f06b177-d646-4aca-968e-b5dc5b6e5c99" providerId="ADAL" clId="{F78547DA-0124-4B6B-B25E-768784D53AF6}" dt="2022-07-13T18:49:14.791" v="1683" actId="47"/>
        <pc:sldMkLst>
          <pc:docMk/>
          <pc:sldMk cId="3808583288" sldId="362"/>
        </pc:sldMkLst>
      </pc:sldChg>
      <pc:sldChg chg="del">
        <pc:chgData name="Bob Heinemann" userId="2f06b177-d646-4aca-968e-b5dc5b6e5c99" providerId="ADAL" clId="{F78547DA-0124-4B6B-B25E-768784D53AF6}" dt="2022-07-13T18:49:14.791" v="1683" actId="47"/>
        <pc:sldMkLst>
          <pc:docMk/>
          <pc:sldMk cId="2696157842" sldId="363"/>
        </pc:sldMkLst>
      </pc:sldChg>
      <pc:sldChg chg="modSp mod ord">
        <pc:chgData name="Bob Heinemann" userId="2f06b177-d646-4aca-968e-b5dc5b6e5c99" providerId="ADAL" clId="{F78547DA-0124-4B6B-B25E-768784D53AF6}" dt="2022-06-30T21:03:04.759" v="423" actId="6549"/>
        <pc:sldMkLst>
          <pc:docMk/>
          <pc:sldMk cId="3559908471" sldId="368"/>
        </pc:sldMkLst>
        <pc:spChg chg="mod">
          <ac:chgData name="Bob Heinemann" userId="2f06b177-d646-4aca-968e-b5dc5b6e5c99" providerId="ADAL" clId="{F78547DA-0124-4B6B-B25E-768784D53AF6}" dt="2022-06-30T21:03:04.759" v="423" actId="6549"/>
          <ac:spMkLst>
            <pc:docMk/>
            <pc:sldMk cId="3559908471" sldId="368"/>
            <ac:spMk id="7" creationId="{4BA58CDD-EAB3-D5DB-68DC-F1AD8B799535}"/>
          </ac:spMkLst>
        </pc:spChg>
      </pc:sldChg>
      <pc:sldChg chg="modSp mod">
        <pc:chgData name="Bob Heinemann" userId="2f06b177-d646-4aca-968e-b5dc5b6e5c99" providerId="ADAL" clId="{F78547DA-0124-4B6B-B25E-768784D53AF6}" dt="2022-06-30T20:54:26.084" v="397" actId="20577"/>
        <pc:sldMkLst>
          <pc:docMk/>
          <pc:sldMk cId="558102379" sldId="371"/>
        </pc:sldMkLst>
        <pc:spChg chg="mod">
          <ac:chgData name="Bob Heinemann" userId="2f06b177-d646-4aca-968e-b5dc5b6e5c99" providerId="ADAL" clId="{F78547DA-0124-4B6B-B25E-768784D53AF6}" dt="2022-06-30T20:54:26.084" v="397" actId="20577"/>
          <ac:spMkLst>
            <pc:docMk/>
            <pc:sldMk cId="558102379" sldId="371"/>
            <ac:spMk id="7" creationId="{4BA58CDD-EAB3-D5DB-68DC-F1AD8B799535}"/>
          </ac:spMkLst>
        </pc:spChg>
      </pc:sldChg>
      <pc:sldChg chg="del">
        <pc:chgData name="Bob Heinemann" userId="2f06b177-d646-4aca-968e-b5dc5b6e5c99" providerId="ADAL" clId="{F78547DA-0124-4B6B-B25E-768784D53AF6}" dt="2022-06-30T20:49:01.612" v="338" actId="47"/>
        <pc:sldMkLst>
          <pc:docMk/>
          <pc:sldMk cId="1391079622" sldId="372"/>
        </pc:sldMkLst>
      </pc:sldChg>
      <pc:sldChg chg="del">
        <pc:chgData name="Bob Heinemann" userId="2f06b177-d646-4aca-968e-b5dc5b6e5c99" providerId="ADAL" clId="{F78547DA-0124-4B6B-B25E-768784D53AF6}" dt="2022-06-30T20:49:01.612" v="338" actId="47"/>
        <pc:sldMkLst>
          <pc:docMk/>
          <pc:sldMk cId="2879982179" sldId="383"/>
        </pc:sldMkLst>
      </pc:sldChg>
      <pc:sldChg chg="del">
        <pc:chgData name="Bob Heinemann" userId="2f06b177-d646-4aca-968e-b5dc5b6e5c99" providerId="ADAL" clId="{F78547DA-0124-4B6B-B25E-768784D53AF6}" dt="2022-06-30T20:49:40.604" v="342" actId="47"/>
        <pc:sldMkLst>
          <pc:docMk/>
          <pc:sldMk cId="2628000670" sldId="384"/>
        </pc:sldMkLst>
      </pc:sldChg>
      <pc:sldChg chg="del">
        <pc:chgData name="Bob Heinemann" userId="2f06b177-d646-4aca-968e-b5dc5b6e5c99" providerId="ADAL" clId="{F78547DA-0124-4B6B-B25E-768784D53AF6}" dt="2022-06-30T20:49:41.796" v="343" actId="47"/>
        <pc:sldMkLst>
          <pc:docMk/>
          <pc:sldMk cId="968080052" sldId="385"/>
        </pc:sldMkLst>
      </pc:sldChg>
      <pc:sldChg chg="del">
        <pc:chgData name="Bob Heinemann" userId="2f06b177-d646-4aca-968e-b5dc5b6e5c99" providerId="ADAL" clId="{F78547DA-0124-4B6B-B25E-768784D53AF6}" dt="2022-06-30T20:49:44.723" v="345" actId="47"/>
        <pc:sldMkLst>
          <pc:docMk/>
          <pc:sldMk cId="2731550962" sldId="386"/>
        </pc:sldMkLst>
      </pc:sldChg>
      <pc:sldChg chg="del">
        <pc:chgData name="Bob Heinemann" userId="2f06b177-d646-4aca-968e-b5dc5b6e5c99" providerId="ADAL" clId="{F78547DA-0124-4B6B-B25E-768784D53AF6}" dt="2022-06-30T20:49:45.621" v="346" actId="47"/>
        <pc:sldMkLst>
          <pc:docMk/>
          <pc:sldMk cId="553765052" sldId="387"/>
        </pc:sldMkLst>
      </pc:sldChg>
      <pc:sldChg chg="del">
        <pc:chgData name="Bob Heinemann" userId="2f06b177-d646-4aca-968e-b5dc5b6e5c99" providerId="ADAL" clId="{F78547DA-0124-4B6B-B25E-768784D53AF6}" dt="2022-06-30T20:49:43.570" v="344" actId="47"/>
        <pc:sldMkLst>
          <pc:docMk/>
          <pc:sldMk cId="370451668" sldId="388"/>
        </pc:sldMkLst>
      </pc:sldChg>
      <pc:sldChg chg="del">
        <pc:chgData name="Bob Heinemann" userId="2f06b177-d646-4aca-968e-b5dc5b6e5c99" providerId="ADAL" clId="{F78547DA-0124-4B6B-B25E-768784D53AF6}" dt="2022-06-30T20:49:38.510" v="340" actId="47"/>
        <pc:sldMkLst>
          <pc:docMk/>
          <pc:sldMk cId="2958120486" sldId="389"/>
        </pc:sldMkLst>
      </pc:sldChg>
      <pc:sldChg chg="del">
        <pc:chgData name="Bob Heinemann" userId="2f06b177-d646-4aca-968e-b5dc5b6e5c99" providerId="ADAL" clId="{F78547DA-0124-4B6B-B25E-768784D53AF6}" dt="2022-06-30T20:49:39.489" v="341" actId="47"/>
        <pc:sldMkLst>
          <pc:docMk/>
          <pc:sldMk cId="1328700162" sldId="390"/>
        </pc:sldMkLst>
      </pc:sldChg>
      <pc:sldChg chg="del">
        <pc:chgData name="Bob Heinemann" userId="2f06b177-d646-4aca-968e-b5dc5b6e5c99" providerId="ADAL" clId="{F78547DA-0124-4B6B-B25E-768784D53AF6}" dt="2022-07-14T20:04:06.555" v="2399" actId="2696"/>
        <pc:sldMkLst>
          <pc:docMk/>
          <pc:sldMk cId="2472330023" sldId="391"/>
        </pc:sldMkLst>
      </pc:sldChg>
      <pc:sldChg chg="add">
        <pc:chgData name="Bob Heinemann" userId="2f06b177-d646-4aca-968e-b5dc5b6e5c99" providerId="ADAL" clId="{F78547DA-0124-4B6B-B25E-768784D53AF6}" dt="2022-06-30T20:54:09.379" v="363"/>
        <pc:sldMkLst>
          <pc:docMk/>
          <pc:sldMk cId="1497510192" sldId="394"/>
        </pc:sldMkLst>
      </pc:sldChg>
      <pc:sldChg chg="add del setBg">
        <pc:chgData name="Bob Heinemann" userId="2f06b177-d646-4aca-968e-b5dc5b6e5c99" providerId="ADAL" clId="{F78547DA-0124-4B6B-B25E-768784D53AF6}" dt="2022-06-30T20:59:37.494" v="400" actId="47"/>
        <pc:sldMkLst>
          <pc:docMk/>
          <pc:sldMk cId="78590743" sldId="395"/>
        </pc:sldMkLst>
      </pc:sldChg>
      <pc:sldChg chg="del">
        <pc:chgData name="Bob Heinemann" userId="2f06b177-d646-4aca-968e-b5dc5b6e5c99" providerId="ADAL" clId="{F78547DA-0124-4B6B-B25E-768784D53AF6}" dt="2022-07-11T15:40:44.873" v="424" actId="47"/>
        <pc:sldMkLst>
          <pc:docMk/>
          <pc:sldMk cId="1220590235" sldId="395"/>
        </pc:sldMkLst>
      </pc:sldChg>
      <pc:sldChg chg="del">
        <pc:chgData name="Bob Heinemann" userId="2f06b177-d646-4aca-968e-b5dc5b6e5c99" providerId="ADAL" clId="{F78547DA-0124-4B6B-B25E-768784D53AF6}" dt="2022-06-30T20:49:01.612" v="338" actId="47"/>
        <pc:sldMkLst>
          <pc:docMk/>
          <pc:sldMk cId="1598431617" sldId="395"/>
        </pc:sldMkLst>
      </pc:sldChg>
      <pc:sldChg chg="add del">
        <pc:chgData name="Bob Heinemann" userId="2f06b177-d646-4aca-968e-b5dc5b6e5c99" providerId="ADAL" clId="{F78547DA-0124-4B6B-B25E-768784D53AF6}" dt="2022-06-30T20:59:52.583" v="406"/>
        <pc:sldMkLst>
          <pc:docMk/>
          <pc:sldMk cId="3035029773" sldId="395"/>
        </pc:sldMkLst>
      </pc:sldChg>
      <pc:sldChg chg="addSp modSp">
        <pc:chgData name="Bob Heinemann" userId="2f06b177-d646-4aca-968e-b5dc5b6e5c99" providerId="ADAL" clId="{F78547DA-0124-4B6B-B25E-768784D53AF6}" dt="2022-07-11T15:42:15.251" v="481"/>
        <pc:sldMkLst>
          <pc:docMk/>
          <pc:sldMk cId="3105508996" sldId="395"/>
        </pc:sldMkLst>
        <pc:spChg chg="add mod">
          <ac:chgData name="Bob Heinemann" userId="2f06b177-d646-4aca-968e-b5dc5b6e5c99" providerId="ADAL" clId="{F78547DA-0124-4B6B-B25E-768784D53AF6}" dt="2022-07-11T15:42:15.251" v="481"/>
          <ac:spMkLst>
            <pc:docMk/>
            <pc:sldMk cId="3105508996" sldId="395"/>
            <ac:spMk id="4" creationId="{D50EADFD-1D86-C149-1981-369727F84C9E}"/>
          </ac:spMkLst>
        </pc:spChg>
      </pc:sldChg>
      <pc:sldChg chg="add del setBg">
        <pc:chgData name="Bob Heinemann" userId="2f06b177-d646-4aca-968e-b5dc5b6e5c99" providerId="ADAL" clId="{F78547DA-0124-4B6B-B25E-768784D53AF6}" dt="2022-06-30T20:59:38.383" v="401" actId="47"/>
        <pc:sldMkLst>
          <pc:docMk/>
          <pc:sldMk cId="2628597425" sldId="396"/>
        </pc:sldMkLst>
      </pc:sldChg>
      <pc:sldChg chg="del">
        <pc:chgData name="Bob Heinemann" userId="2f06b177-d646-4aca-968e-b5dc5b6e5c99" providerId="ADAL" clId="{F78547DA-0124-4B6B-B25E-768784D53AF6}" dt="2022-06-30T20:49:01.612" v="338" actId="47"/>
        <pc:sldMkLst>
          <pc:docMk/>
          <pc:sldMk cId="3413043206" sldId="396"/>
        </pc:sldMkLst>
      </pc:sldChg>
      <pc:sldChg chg="addSp delSp modSp new del mod modClrScheme chgLayout modNotesTx">
        <pc:chgData name="Bob Heinemann" userId="2f06b177-d646-4aca-968e-b5dc5b6e5c99" providerId="ADAL" clId="{F78547DA-0124-4B6B-B25E-768784D53AF6}" dt="2022-07-13T18:52:32.614" v="1689" actId="47"/>
        <pc:sldMkLst>
          <pc:docMk/>
          <pc:sldMk cId="3641115685" sldId="396"/>
        </pc:sldMkLst>
        <pc:spChg chg="del mod ord">
          <ac:chgData name="Bob Heinemann" userId="2f06b177-d646-4aca-968e-b5dc5b6e5c99" providerId="ADAL" clId="{F78547DA-0124-4B6B-B25E-768784D53AF6}" dt="2022-07-12T18:44:36.733" v="485" actId="700"/>
          <ac:spMkLst>
            <pc:docMk/>
            <pc:sldMk cId="3641115685" sldId="396"/>
            <ac:spMk id="2" creationId="{2145BE7A-8BC5-6FE9-FA75-BD42977B2CC7}"/>
          </ac:spMkLst>
        </pc:spChg>
        <pc:spChg chg="mod ord">
          <ac:chgData name="Bob Heinemann" userId="2f06b177-d646-4aca-968e-b5dc5b6e5c99" providerId="ADAL" clId="{F78547DA-0124-4B6B-B25E-768784D53AF6}" dt="2022-07-12T18:44:36.733" v="485" actId="700"/>
          <ac:spMkLst>
            <pc:docMk/>
            <pc:sldMk cId="3641115685" sldId="396"/>
            <ac:spMk id="3" creationId="{886BE3C0-B6EA-5235-6ED5-0A85B95C1ED7}"/>
          </ac:spMkLst>
        </pc:spChg>
        <pc:spChg chg="add mod ord">
          <ac:chgData name="Bob Heinemann" userId="2f06b177-d646-4aca-968e-b5dc5b6e5c99" providerId="ADAL" clId="{F78547DA-0124-4B6B-B25E-768784D53AF6}" dt="2022-07-12T22:01:30.532" v="527" actId="20577"/>
          <ac:spMkLst>
            <pc:docMk/>
            <pc:sldMk cId="3641115685" sldId="396"/>
            <ac:spMk id="4" creationId="{02E03946-00F9-52C9-24B2-15DE02F0AB03}"/>
          </ac:spMkLst>
        </pc:spChg>
        <pc:spChg chg="add del mod ord">
          <ac:chgData name="Bob Heinemann" userId="2f06b177-d646-4aca-968e-b5dc5b6e5c99" providerId="ADAL" clId="{F78547DA-0124-4B6B-B25E-768784D53AF6}" dt="2022-07-12T22:07:50.131" v="540" actId="478"/>
          <ac:spMkLst>
            <pc:docMk/>
            <pc:sldMk cId="3641115685" sldId="396"/>
            <ac:spMk id="5" creationId="{13A1685F-9AD3-9745-1677-F6222F09DC24}"/>
          </ac:spMkLst>
        </pc:spChg>
        <pc:spChg chg="add mod">
          <ac:chgData name="Bob Heinemann" userId="2f06b177-d646-4aca-968e-b5dc5b6e5c99" providerId="ADAL" clId="{F78547DA-0124-4B6B-B25E-768784D53AF6}" dt="2022-07-12T22:23:59.463" v="865" actId="1076"/>
          <ac:spMkLst>
            <pc:docMk/>
            <pc:sldMk cId="3641115685" sldId="396"/>
            <ac:spMk id="8" creationId="{D0D24EE9-F048-0B7D-0633-01C404ADC874}"/>
          </ac:spMkLst>
        </pc:spChg>
        <pc:graphicFrameChg chg="add mod">
          <ac:chgData name="Bob Heinemann" userId="2f06b177-d646-4aca-968e-b5dc5b6e5c99" providerId="ADAL" clId="{F78547DA-0124-4B6B-B25E-768784D53AF6}" dt="2022-07-12T22:21:07.617" v="673" actId="14100"/>
          <ac:graphicFrameMkLst>
            <pc:docMk/>
            <pc:sldMk cId="3641115685" sldId="396"/>
            <ac:graphicFrameMk id="6" creationId="{7E301C62-C084-4E91-68EF-2B6A27603AA7}"/>
          </ac:graphicFrameMkLst>
        </pc:graphicFrameChg>
        <pc:graphicFrameChg chg="add mod">
          <ac:chgData name="Bob Heinemann" userId="2f06b177-d646-4aca-968e-b5dc5b6e5c99" providerId="ADAL" clId="{F78547DA-0124-4B6B-B25E-768784D53AF6}" dt="2022-07-12T22:21:33.582" v="695" actId="20577"/>
          <ac:graphicFrameMkLst>
            <pc:docMk/>
            <pc:sldMk cId="3641115685" sldId="396"/>
            <ac:graphicFrameMk id="7" creationId="{D922F685-F4FE-9D13-36B3-079830620DBF}"/>
          </ac:graphicFrameMkLst>
        </pc:graphicFrameChg>
      </pc:sldChg>
      <pc:sldChg chg="modSp new mod">
        <pc:chgData name="Bob Heinemann" userId="2f06b177-d646-4aca-968e-b5dc5b6e5c99" providerId="ADAL" clId="{F78547DA-0124-4B6B-B25E-768784D53AF6}" dt="2022-07-15T14:34:20.821" v="2712" actId="20577"/>
        <pc:sldMkLst>
          <pc:docMk/>
          <pc:sldMk cId="418624251" sldId="397"/>
        </pc:sldMkLst>
        <pc:spChg chg="mod">
          <ac:chgData name="Bob Heinemann" userId="2f06b177-d646-4aca-968e-b5dc5b6e5c99" providerId="ADAL" clId="{F78547DA-0124-4B6B-B25E-768784D53AF6}" dt="2022-07-13T18:54:12.056" v="1738" actId="20577"/>
          <ac:spMkLst>
            <pc:docMk/>
            <pc:sldMk cId="418624251" sldId="397"/>
            <ac:spMk id="2" creationId="{477349BE-4AA2-2C30-C596-3AEB29930C00}"/>
          </ac:spMkLst>
        </pc:spChg>
        <pc:spChg chg="mod">
          <ac:chgData name="Bob Heinemann" userId="2f06b177-d646-4aca-968e-b5dc5b6e5c99" providerId="ADAL" clId="{F78547DA-0124-4B6B-B25E-768784D53AF6}" dt="2022-07-15T14:34:20.821" v="2712" actId="20577"/>
          <ac:spMkLst>
            <pc:docMk/>
            <pc:sldMk cId="418624251" sldId="397"/>
            <ac:spMk id="3" creationId="{EF01CAF0-C53E-3B77-3DDE-9F90BEF68659}"/>
          </ac:spMkLst>
        </pc:spChg>
      </pc:sldChg>
      <pc:sldChg chg="addSp delSp modSp add mod ord modNotesTx">
        <pc:chgData name="Bob Heinemann" userId="2f06b177-d646-4aca-968e-b5dc5b6e5c99" providerId="ADAL" clId="{F78547DA-0124-4B6B-B25E-768784D53AF6}" dt="2022-07-13T18:49:11.043" v="1682"/>
        <pc:sldMkLst>
          <pc:docMk/>
          <pc:sldMk cId="3889463208" sldId="398"/>
        </pc:sldMkLst>
        <pc:spChg chg="mod">
          <ac:chgData name="Bob Heinemann" userId="2f06b177-d646-4aca-968e-b5dc5b6e5c99" providerId="ADAL" clId="{F78547DA-0124-4B6B-B25E-768784D53AF6}" dt="2022-07-13T18:48:42.592" v="1679" actId="20577"/>
          <ac:spMkLst>
            <pc:docMk/>
            <pc:sldMk cId="3889463208" sldId="398"/>
            <ac:spMk id="4" creationId="{02E03946-00F9-52C9-24B2-15DE02F0AB03}"/>
          </ac:spMkLst>
        </pc:spChg>
        <pc:spChg chg="mod">
          <ac:chgData name="Bob Heinemann" userId="2f06b177-d646-4aca-968e-b5dc5b6e5c99" providerId="ADAL" clId="{F78547DA-0124-4B6B-B25E-768784D53AF6}" dt="2022-07-13T17:27:23.449" v="1374" actId="20577"/>
          <ac:spMkLst>
            <pc:docMk/>
            <pc:sldMk cId="3889463208" sldId="398"/>
            <ac:spMk id="8" creationId="{D0D24EE9-F048-0B7D-0633-01C404ADC874}"/>
          </ac:spMkLst>
        </pc:spChg>
        <pc:spChg chg="add del">
          <ac:chgData name="Bob Heinemann" userId="2f06b177-d646-4aca-968e-b5dc5b6e5c99" providerId="ADAL" clId="{F78547DA-0124-4B6B-B25E-768784D53AF6}" dt="2022-07-13T18:46:38.639" v="1646" actId="22"/>
          <ac:spMkLst>
            <pc:docMk/>
            <pc:sldMk cId="3889463208" sldId="398"/>
            <ac:spMk id="11" creationId="{3C3DA473-E2CB-70DD-BAB1-33853A524EB1}"/>
          </ac:spMkLst>
        </pc:spChg>
        <pc:graphicFrameChg chg="del mod">
          <ac:chgData name="Bob Heinemann" userId="2f06b177-d646-4aca-968e-b5dc5b6e5c99" providerId="ADAL" clId="{F78547DA-0124-4B6B-B25E-768784D53AF6}" dt="2022-07-13T17:25:47.560" v="1303" actId="478"/>
          <ac:graphicFrameMkLst>
            <pc:docMk/>
            <pc:sldMk cId="3889463208" sldId="398"/>
            <ac:graphicFrameMk id="6" creationId="{7E301C62-C084-4E91-68EF-2B6A27603AA7}"/>
          </ac:graphicFrameMkLst>
        </pc:graphicFrameChg>
        <pc:graphicFrameChg chg="del">
          <ac:chgData name="Bob Heinemann" userId="2f06b177-d646-4aca-968e-b5dc5b6e5c99" providerId="ADAL" clId="{F78547DA-0124-4B6B-B25E-768784D53AF6}" dt="2022-07-13T14:06:46.332" v="869" actId="478"/>
          <ac:graphicFrameMkLst>
            <pc:docMk/>
            <pc:sldMk cId="3889463208" sldId="398"/>
            <ac:graphicFrameMk id="7" creationId="{D922F685-F4FE-9D13-36B3-079830620DBF}"/>
          </ac:graphicFrameMkLst>
        </pc:graphicFrameChg>
        <pc:graphicFrameChg chg="add del mod">
          <ac:chgData name="Bob Heinemann" userId="2f06b177-d646-4aca-968e-b5dc5b6e5c99" providerId="ADAL" clId="{F78547DA-0124-4B6B-B25E-768784D53AF6}" dt="2022-07-13T18:13:12.332" v="1564" actId="478"/>
          <ac:graphicFrameMkLst>
            <pc:docMk/>
            <pc:sldMk cId="3889463208" sldId="398"/>
            <ac:graphicFrameMk id="7" creationId="{F2DBAFB4-95B6-A8D5-76D0-54CC05F11596}"/>
          </ac:graphicFrameMkLst>
        </pc:graphicFrameChg>
        <pc:graphicFrameChg chg="add mod">
          <ac:chgData name="Bob Heinemann" userId="2f06b177-d646-4aca-968e-b5dc5b6e5c99" providerId="ADAL" clId="{F78547DA-0124-4B6B-B25E-768784D53AF6}" dt="2022-07-13T14:07:02.726" v="872"/>
          <ac:graphicFrameMkLst>
            <pc:docMk/>
            <pc:sldMk cId="3889463208" sldId="398"/>
            <ac:graphicFrameMk id="9" creationId="{78BEA05D-9F48-565A-DC2E-8EB0B015772E}"/>
          </ac:graphicFrameMkLst>
        </pc:graphicFrameChg>
        <pc:graphicFrameChg chg="add mod">
          <ac:chgData name="Bob Heinemann" userId="2f06b177-d646-4aca-968e-b5dc5b6e5c99" providerId="ADAL" clId="{F78547DA-0124-4B6B-B25E-768784D53AF6}" dt="2022-07-13T18:22:03.607" v="1606" actId="207"/>
          <ac:graphicFrameMkLst>
            <pc:docMk/>
            <pc:sldMk cId="3889463208" sldId="398"/>
            <ac:graphicFrameMk id="9" creationId="{B75B9010-3157-1C30-0F16-852A7508F05A}"/>
          </ac:graphicFrameMkLst>
        </pc:graphicFrameChg>
        <pc:graphicFrameChg chg="add mod">
          <ac:chgData name="Bob Heinemann" userId="2f06b177-d646-4aca-968e-b5dc5b6e5c99" providerId="ADAL" clId="{F78547DA-0124-4B6B-B25E-768784D53AF6}" dt="2022-07-13T18:21:56.978" v="1605" actId="207"/>
          <ac:graphicFrameMkLst>
            <pc:docMk/>
            <pc:sldMk cId="3889463208" sldId="398"/>
            <ac:graphicFrameMk id="10" creationId="{78BEA05D-9F48-565A-DC2E-8EB0B015772E}"/>
          </ac:graphicFrameMkLst>
        </pc:graphicFrameChg>
      </pc:sldChg>
      <pc:sldChg chg="addSp delSp modSp add mod ord">
        <pc:chgData name="Bob Heinemann" userId="2f06b177-d646-4aca-968e-b5dc5b6e5c99" providerId="ADAL" clId="{F78547DA-0124-4B6B-B25E-768784D53AF6}" dt="2022-07-13T18:49:11.043" v="1682"/>
        <pc:sldMkLst>
          <pc:docMk/>
          <pc:sldMk cId="2508186776" sldId="399"/>
        </pc:sldMkLst>
        <pc:spChg chg="mod">
          <ac:chgData name="Bob Heinemann" userId="2f06b177-d646-4aca-968e-b5dc5b6e5c99" providerId="ADAL" clId="{F78547DA-0124-4B6B-B25E-768784D53AF6}" dt="2022-07-13T18:45:59.579" v="1642" actId="20577"/>
          <ac:spMkLst>
            <pc:docMk/>
            <pc:sldMk cId="2508186776" sldId="399"/>
            <ac:spMk id="4" creationId="{02E03946-00F9-52C9-24B2-15DE02F0AB03}"/>
          </ac:spMkLst>
        </pc:spChg>
        <pc:graphicFrameChg chg="del mod">
          <ac:chgData name="Bob Heinemann" userId="2f06b177-d646-4aca-968e-b5dc5b6e5c99" providerId="ADAL" clId="{F78547DA-0124-4B6B-B25E-768784D53AF6}" dt="2022-07-13T17:18:00.019" v="1283" actId="478"/>
          <ac:graphicFrameMkLst>
            <pc:docMk/>
            <pc:sldMk cId="2508186776" sldId="399"/>
            <ac:graphicFrameMk id="6" creationId="{7E301C62-C084-4E91-68EF-2B6A27603AA7}"/>
          </ac:graphicFrameMkLst>
        </pc:graphicFrameChg>
        <pc:graphicFrameChg chg="add mod">
          <ac:chgData name="Bob Heinemann" userId="2f06b177-d646-4aca-968e-b5dc5b6e5c99" providerId="ADAL" clId="{F78547DA-0124-4B6B-B25E-768784D53AF6}" dt="2022-07-13T17:23:40.377" v="1297"/>
          <ac:graphicFrameMkLst>
            <pc:docMk/>
            <pc:sldMk cId="2508186776" sldId="399"/>
            <ac:graphicFrameMk id="7" creationId="{7E301C62-C084-4E91-68EF-2B6A27603AA7}"/>
          </ac:graphicFrameMkLst>
        </pc:graphicFrameChg>
        <pc:graphicFrameChg chg="add mod">
          <ac:chgData name="Bob Heinemann" userId="2f06b177-d646-4aca-968e-b5dc5b6e5c99" providerId="ADAL" clId="{F78547DA-0124-4B6B-B25E-768784D53AF6}" dt="2022-07-13T18:19:35.416" v="1596" actId="692"/>
          <ac:graphicFrameMkLst>
            <pc:docMk/>
            <pc:sldMk cId="2508186776" sldId="399"/>
            <ac:graphicFrameMk id="9" creationId="{0306659D-7C0C-7CBD-021D-BA797231CD0C}"/>
          </ac:graphicFrameMkLst>
        </pc:graphicFrameChg>
        <pc:graphicFrameChg chg="del">
          <ac:chgData name="Bob Heinemann" userId="2f06b177-d646-4aca-968e-b5dc5b6e5c99" providerId="ADAL" clId="{F78547DA-0124-4B6B-B25E-768784D53AF6}" dt="2022-07-13T17:05:08.050" v="1252" actId="478"/>
          <ac:graphicFrameMkLst>
            <pc:docMk/>
            <pc:sldMk cId="2508186776" sldId="399"/>
            <ac:graphicFrameMk id="10" creationId="{78BEA05D-9F48-565A-DC2E-8EB0B015772E}"/>
          </ac:graphicFrameMkLst>
        </pc:graphicFrameChg>
      </pc:sldChg>
      <pc:sldChg chg="addSp delSp modSp new del mod">
        <pc:chgData name="Bob Heinemann" userId="2f06b177-d646-4aca-968e-b5dc5b6e5c99" providerId="ADAL" clId="{F78547DA-0124-4B6B-B25E-768784D53AF6}" dt="2022-07-13T18:47:40.921" v="1659" actId="47"/>
        <pc:sldMkLst>
          <pc:docMk/>
          <pc:sldMk cId="1928724476" sldId="400"/>
        </pc:sldMkLst>
        <pc:spChg chg="mod">
          <ac:chgData name="Bob Heinemann" userId="2f06b177-d646-4aca-968e-b5dc5b6e5c99" providerId="ADAL" clId="{F78547DA-0124-4B6B-B25E-768784D53AF6}" dt="2022-07-13T17:28:15.726" v="1376"/>
          <ac:spMkLst>
            <pc:docMk/>
            <pc:sldMk cId="1928724476" sldId="400"/>
            <ac:spMk id="2" creationId="{FDB69FDD-5577-F02F-001C-744524E5E94B}"/>
          </ac:spMkLst>
        </pc:spChg>
        <pc:spChg chg="del">
          <ac:chgData name="Bob Heinemann" userId="2f06b177-d646-4aca-968e-b5dc5b6e5c99" providerId="ADAL" clId="{F78547DA-0124-4B6B-B25E-768784D53AF6}" dt="2022-07-13T17:38:12.827" v="1411" actId="478"/>
          <ac:spMkLst>
            <pc:docMk/>
            <pc:sldMk cId="1928724476" sldId="400"/>
            <ac:spMk id="3" creationId="{68C6F345-C0BC-B0EA-13F6-988A25DC907F}"/>
          </ac:spMkLst>
        </pc:spChg>
        <pc:graphicFrameChg chg="add mod">
          <ac:chgData name="Bob Heinemann" userId="2f06b177-d646-4aca-968e-b5dc5b6e5c99" providerId="ADAL" clId="{F78547DA-0124-4B6B-B25E-768784D53AF6}" dt="2022-07-13T17:38:06.250" v="1410"/>
          <ac:graphicFrameMkLst>
            <pc:docMk/>
            <pc:sldMk cId="1928724476" sldId="400"/>
            <ac:graphicFrameMk id="5" creationId="{B75B9010-3157-1C30-0F16-852A7508F05A}"/>
          </ac:graphicFrameMkLst>
        </pc:graphicFrameChg>
        <pc:graphicFrameChg chg="add mod">
          <ac:chgData name="Bob Heinemann" userId="2f06b177-d646-4aca-968e-b5dc5b6e5c99" providerId="ADAL" clId="{F78547DA-0124-4B6B-B25E-768784D53AF6}" dt="2022-07-13T17:53:00.141" v="1493" actId="14100"/>
          <ac:graphicFrameMkLst>
            <pc:docMk/>
            <pc:sldMk cId="1928724476" sldId="400"/>
            <ac:graphicFrameMk id="6" creationId="{B75B9010-3157-1C30-0F16-852A7508F05A}"/>
          </ac:graphicFrameMkLst>
        </pc:graphicFrameChg>
      </pc:sldChg>
      <pc:sldChg chg="addSp delSp modSp new mod">
        <pc:chgData name="Bob Heinemann" userId="2f06b177-d646-4aca-968e-b5dc5b6e5c99" providerId="ADAL" clId="{F78547DA-0124-4B6B-B25E-768784D53AF6}" dt="2022-07-13T18:46:14.058" v="1644" actId="6549"/>
        <pc:sldMkLst>
          <pc:docMk/>
          <pc:sldMk cId="4084761308" sldId="401"/>
        </pc:sldMkLst>
        <pc:spChg chg="mod">
          <ac:chgData name="Bob Heinemann" userId="2f06b177-d646-4aca-968e-b5dc5b6e5c99" providerId="ADAL" clId="{F78547DA-0124-4B6B-B25E-768784D53AF6}" dt="2022-07-13T18:46:14.058" v="1644" actId="6549"/>
          <ac:spMkLst>
            <pc:docMk/>
            <pc:sldMk cId="4084761308" sldId="401"/>
            <ac:spMk id="2" creationId="{23684B79-485E-F136-FA4C-E34E79526DA1}"/>
          </ac:spMkLst>
        </pc:spChg>
        <pc:spChg chg="del">
          <ac:chgData name="Bob Heinemann" userId="2f06b177-d646-4aca-968e-b5dc5b6e5c99" providerId="ADAL" clId="{F78547DA-0124-4B6B-B25E-768784D53AF6}" dt="2022-07-13T18:45:48.241" v="1630"/>
          <ac:spMkLst>
            <pc:docMk/>
            <pc:sldMk cId="4084761308" sldId="401"/>
            <ac:spMk id="3" creationId="{3F480929-DF83-98A1-0351-7271D1455FED}"/>
          </ac:spMkLst>
        </pc:spChg>
        <pc:picChg chg="add mod">
          <ac:chgData name="Bob Heinemann" userId="2f06b177-d646-4aca-968e-b5dc5b6e5c99" providerId="ADAL" clId="{F78547DA-0124-4B6B-B25E-768784D53AF6}" dt="2022-07-13T18:45:53.653" v="1631" actId="1076"/>
          <ac:picMkLst>
            <pc:docMk/>
            <pc:sldMk cId="4084761308" sldId="401"/>
            <ac:picMk id="5" creationId="{24C26397-204E-D887-B186-6E2DEE30E622}"/>
          </ac:picMkLst>
        </pc:picChg>
      </pc:sldChg>
      <pc:sldChg chg="addSp delSp modSp add del mod">
        <pc:chgData name="Bob Heinemann" userId="2f06b177-d646-4aca-968e-b5dc5b6e5c99" providerId="ADAL" clId="{F78547DA-0124-4B6B-B25E-768784D53AF6}" dt="2022-07-13T18:47:31.656" v="1658"/>
        <pc:sldMkLst>
          <pc:docMk/>
          <pc:sldMk cId="784606180" sldId="402"/>
        </pc:sldMkLst>
        <pc:graphicFrameChg chg="add del mod">
          <ac:chgData name="Bob Heinemann" userId="2f06b177-d646-4aca-968e-b5dc5b6e5c99" providerId="ADAL" clId="{F78547DA-0124-4B6B-B25E-768784D53AF6}" dt="2022-07-13T18:47:27.126" v="1656" actId="1076"/>
          <ac:graphicFrameMkLst>
            <pc:docMk/>
            <pc:sldMk cId="784606180" sldId="402"/>
            <ac:graphicFrameMk id="9" creationId="{B75B9010-3157-1C30-0F16-852A7508F05A}"/>
          </ac:graphicFrameMkLst>
        </pc:graphicFrameChg>
        <pc:graphicFrameChg chg="add del">
          <ac:chgData name="Bob Heinemann" userId="2f06b177-d646-4aca-968e-b5dc5b6e5c99" providerId="ADAL" clId="{F78547DA-0124-4B6B-B25E-768784D53AF6}" dt="2022-07-13T18:46:59.545" v="1651" actId="478"/>
          <ac:graphicFrameMkLst>
            <pc:docMk/>
            <pc:sldMk cId="784606180" sldId="402"/>
            <ac:graphicFrameMk id="10" creationId="{78BEA05D-9F48-565A-DC2E-8EB0B015772E}"/>
          </ac:graphicFrameMkLst>
        </pc:graphicFrameChg>
        <pc:picChg chg="add del">
          <ac:chgData name="Bob Heinemann" userId="2f06b177-d646-4aca-968e-b5dc5b6e5c99" providerId="ADAL" clId="{F78547DA-0124-4B6B-B25E-768784D53AF6}" dt="2022-07-13T18:46:58.740" v="1650"/>
          <ac:picMkLst>
            <pc:docMk/>
            <pc:sldMk cId="784606180" sldId="402"/>
            <ac:picMk id="2" creationId="{483CFDFD-5AE8-DD86-C49F-F94FABC6D99B}"/>
          </ac:picMkLst>
        </pc:picChg>
        <pc:picChg chg="add del mod">
          <ac:chgData name="Bob Heinemann" userId="2f06b177-d646-4aca-968e-b5dc5b6e5c99" providerId="ADAL" clId="{F78547DA-0124-4B6B-B25E-768784D53AF6}" dt="2022-07-13T18:47:28.234" v="1657"/>
          <ac:picMkLst>
            <pc:docMk/>
            <pc:sldMk cId="784606180" sldId="402"/>
            <ac:picMk id="5" creationId="{691A430E-A348-F8D6-CE36-3F2CBFD81659}"/>
          </ac:picMkLst>
        </pc:picChg>
      </pc:sldChg>
      <pc:sldChg chg="addSp delSp modSp new mod modNotesTx">
        <pc:chgData name="Bob Heinemann" userId="2f06b177-d646-4aca-968e-b5dc5b6e5c99" providerId="ADAL" clId="{F78547DA-0124-4B6B-B25E-768784D53AF6}" dt="2022-07-13T20:27:32.455" v="2322"/>
        <pc:sldMkLst>
          <pc:docMk/>
          <pc:sldMk cId="1705676787" sldId="402"/>
        </pc:sldMkLst>
        <pc:spChg chg="mod">
          <ac:chgData name="Bob Heinemann" userId="2f06b177-d646-4aca-968e-b5dc5b6e5c99" providerId="ADAL" clId="{F78547DA-0124-4B6B-B25E-768784D53AF6}" dt="2022-07-13T18:48:34.812" v="1668"/>
          <ac:spMkLst>
            <pc:docMk/>
            <pc:sldMk cId="1705676787" sldId="402"/>
            <ac:spMk id="2" creationId="{0AB86753-4470-4C67-355B-C5A41C3B9C11}"/>
          </ac:spMkLst>
        </pc:spChg>
        <pc:spChg chg="add del">
          <ac:chgData name="Bob Heinemann" userId="2f06b177-d646-4aca-968e-b5dc5b6e5c99" providerId="ADAL" clId="{F78547DA-0124-4B6B-B25E-768784D53AF6}" dt="2022-07-13T18:48:17.495" v="1663" actId="478"/>
          <ac:spMkLst>
            <pc:docMk/>
            <pc:sldMk cId="1705676787" sldId="402"/>
            <ac:spMk id="3" creationId="{C7E715B3-6B98-6D08-DBE3-EB38094810FD}"/>
          </ac:spMkLst>
        </pc:spChg>
        <pc:spChg chg="add mod">
          <ac:chgData name="Bob Heinemann" userId="2f06b177-d646-4aca-968e-b5dc5b6e5c99" providerId="ADAL" clId="{F78547DA-0124-4B6B-B25E-768784D53AF6}" dt="2022-07-13T18:48:54.777" v="1680"/>
          <ac:spMkLst>
            <pc:docMk/>
            <pc:sldMk cId="1705676787" sldId="402"/>
            <ac:spMk id="8" creationId="{C8BCF950-ECEA-FC05-DDE2-DB8E4153148E}"/>
          </ac:spMkLst>
        </pc:spChg>
        <pc:picChg chg="add del mod">
          <ac:chgData name="Bob Heinemann" userId="2f06b177-d646-4aca-968e-b5dc5b6e5c99" providerId="ADAL" clId="{F78547DA-0124-4B6B-B25E-768784D53AF6}" dt="2022-07-13T18:47:53.256" v="1662"/>
          <ac:picMkLst>
            <pc:docMk/>
            <pc:sldMk cId="1705676787" sldId="402"/>
            <ac:picMk id="5" creationId="{223A6F68-78AE-8963-6591-4CEA886B1D26}"/>
          </ac:picMkLst>
        </pc:picChg>
        <pc:picChg chg="add mod">
          <ac:chgData name="Bob Heinemann" userId="2f06b177-d646-4aca-968e-b5dc5b6e5c99" providerId="ADAL" clId="{F78547DA-0124-4B6B-B25E-768784D53AF6}" dt="2022-07-13T18:48:26.562" v="1667" actId="1076"/>
          <ac:picMkLst>
            <pc:docMk/>
            <pc:sldMk cId="1705676787" sldId="402"/>
            <ac:picMk id="7" creationId="{703F6033-EC40-BD04-8035-529507267A29}"/>
          </ac:picMkLst>
        </pc:picChg>
      </pc:sldChg>
      <pc:sldChg chg="modSp add mod">
        <pc:chgData name="Bob Heinemann" userId="2f06b177-d646-4aca-968e-b5dc5b6e5c99" providerId="ADAL" clId="{F78547DA-0124-4B6B-B25E-768784D53AF6}" dt="2022-07-14T20:03:51.614" v="2398" actId="20577"/>
        <pc:sldMkLst>
          <pc:docMk/>
          <pc:sldMk cId="1402990507" sldId="403"/>
        </pc:sldMkLst>
        <pc:spChg chg="mod">
          <ac:chgData name="Bob Heinemann" userId="2f06b177-d646-4aca-968e-b5dc5b6e5c99" providerId="ADAL" clId="{F78547DA-0124-4B6B-B25E-768784D53AF6}" dt="2022-07-14T20:03:51.614" v="2398" actId="20577"/>
          <ac:spMkLst>
            <pc:docMk/>
            <pc:sldMk cId="1402990507" sldId="403"/>
            <ac:spMk id="7" creationId="{4BA58CDD-EAB3-D5DB-68DC-F1AD8B799535}"/>
          </ac:spMkLst>
        </pc:spChg>
      </pc:sldChg>
      <pc:sldChg chg="modSp add mod">
        <pc:chgData name="Bob Heinemann" userId="2f06b177-d646-4aca-968e-b5dc5b6e5c99" providerId="ADAL" clId="{F78547DA-0124-4B6B-B25E-768784D53AF6}" dt="2022-07-14T20:03:39.581" v="2389" actId="27636"/>
        <pc:sldMkLst>
          <pc:docMk/>
          <pc:sldMk cId="3600724503" sldId="404"/>
        </pc:sldMkLst>
        <pc:spChg chg="mod">
          <ac:chgData name="Bob Heinemann" userId="2f06b177-d646-4aca-968e-b5dc5b6e5c99" providerId="ADAL" clId="{F78547DA-0124-4B6B-B25E-768784D53AF6}" dt="2022-07-14T20:03:39.581" v="2389" actId="27636"/>
          <ac:spMkLst>
            <pc:docMk/>
            <pc:sldMk cId="3600724503" sldId="404"/>
            <ac:spMk id="3" creationId="{DC8D96C5-2719-4BFC-A838-A0634F6BEFC8}"/>
          </ac:spMkLst>
        </pc:spChg>
      </pc:sldChg>
      <pc:sldChg chg="add">
        <pc:chgData name="Bob Heinemann" userId="2f06b177-d646-4aca-968e-b5dc5b6e5c99" providerId="ADAL" clId="{F78547DA-0124-4B6B-B25E-768784D53AF6}" dt="2022-07-14T20:03:39.488" v="2388"/>
        <pc:sldMkLst>
          <pc:docMk/>
          <pc:sldMk cId="2152372621" sldId="405"/>
        </pc:sldMkLst>
      </pc:sldChg>
      <pc:sldChg chg="modSp new mod">
        <pc:chgData name="Bob Heinemann" userId="2f06b177-d646-4aca-968e-b5dc5b6e5c99" providerId="ADAL" clId="{F78547DA-0124-4B6B-B25E-768784D53AF6}" dt="2022-07-15T13:40:49.195" v="2683" actId="20577"/>
        <pc:sldMkLst>
          <pc:docMk/>
          <pc:sldMk cId="3452536938" sldId="406"/>
        </pc:sldMkLst>
        <pc:spChg chg="mod">
          <ac:chgData name="Bob Heinemann" userId="2f06b177-d646-4aca-968e-b5dc5b6e5c99" providerId="ADAL" clId="{F78547DA-0124-4B6B-B25E-768784D53AF6}" dt="2022-07-15T13:23:29.998" v="2467" actId="20577"/>
          <ac:spMkLst>
            <pc:docMk/>
            <pc:sldMk cId="3452536938" sldId="406"/>
            <ac:spMk id="2" creationId="{9F91D8C3-44CE-D3FA-DF5D-3CC1AEB18B37}"/>
          </ac:spMkLst>
        </pc:spChg>
        <pc:spChg chg="mod">
          <ac:chgData name="Bob Heinemann" userId="2f06b177-d646-4aca-968e-b5dc5b6e5c99" providerId="ADAL" clId="{F78547DA-0124-4B6B-B25E-768784D53AF6}" dt="2022-07-15T13:40:49.195" v="2683" actId="20577"/>
          <ac:spMkLst>
            <pc:docMk/>
            <pc:sldMk cId="3452536938" sldId="406"/>
            <ac:spMk id="3" creationId="{D1A6470C-428A-C62D-D26E-CCF837BFE5E2}"/>
          </ac:spMkLst>
        </pc:spChg>
      </pc:sldChg>
      <pc:sldMasterChg chg="del delSldLayout">
        <pc:chgData name="Bob Heinemann" userId="2f06b177-d646-4aca-968e-b5dc5b6e5c99" providerId="ADAL" clId="{F78547DA-0124-4B6B-B25E-768784D53AF6}" dt="2022-07-11T15:40:44.873" v="424" actId="47"/>
        <pc:sldMasterMkLst>
          <pc:docMk/>
          <pc:sldMasterMk cId="3710851630" sldId="2147483730"/>
        </pc:sldMasterMkLst>
        <pc:sldLayoutChg chg="del">
          <pc:chgData name="Bob Heinemann" userId="2f06b177-d646-4aca-968e-b5dc5b6e5c99" providerId="ADAL" clId="{F78547DA-0124-4B6B-B25E-768784D53AF6}" dt="2022-07-11T15:40:44.873" v="424" actId="47"/>
          <pc:sldLayoutMkLst>
            <pc:docMk/>
            <pc:sldMasterMk cId="3710851630" sldId="2147483730"/>
            <pc:sldLayoutMk cId="1189539296" sldId="2147483731"/>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165231860" sldId="2147483732"/>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53121600" sldId="2147483733"/>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361738304" sldId="2147483734"/>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425671355" sldId="2147483735"/>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696328876" sldId="2147483736"/>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08648348" sldId="2147483737"/>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199991448" sldId="2147483738"/>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556375434" sldId="2147483739"/>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66919050" sldId="2147483740"/>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788983372" sldId="2147483741"/>
          </pc:sldLayoutMkLst>
        </pc:sldLayoutChg>
      </pc:sldMasterChg>
    </pc:docChg>
  </pc:docChgLst>
  <pc:docChgLst>
    <pc:chgData name="Steven M Christey" userId="S::coley@mitre.org::f24da668-4c1f-41c0-850e-113e2bdf78cf" providerId="AD" clId="Web-{85F5530F-1F53-14AD-D1F5-2B9B91C4D2EC}"/>
    <pc:docChg chg="modSld">
      <pc:chgData name="Steven M Christey" userId="S::coley@mitre.org::f24da668-4c1f-41c0-850e-113e2bdf78cf" providerId="AD" clId="Web-{85F5530F-1F53-14AD-D1F5-2B9B91C4D2EC}" dt="2022-07-15T15:29:30.058" v="2" actId="20577"/>
      <pc:docMkLst>
        <pc:docMk/>
      </pc:docMkLst>
      <pc:sldChg chg="modSp">
        <pc:chgData name="Steven M Christey" userId="S::coley@mitre.org::f24da668-4c1f-41c0-850e-113e2bdf78cf" providerId="AD" clId="Web-{85F5530F-1F53-14AD-D1F5-2B9B91C4D2EC}" dt="2022-07-15T15:29:30.058" v="2" actId="20577"/>
        <pc:sldMkLst>
          <pc:docMk/>
          <pc:sldMk cId="2623002088" sldId="257"/>
        </pc:sldMkLst>
        <pc:spChg chg="mod">
          <ac:chgData name="Steven M Christey" userId="S::coley@mitre.org::f24da668-4c1f-41c0-850e-113e2bdf78cf" providerId="AD" clId="Web-{85F5530F-1F53-14AD-D1F5-2B9B91C4D2EC}" dt="2022-07-15T15:29:30.058" v="2" actId="20577"/>
          <ac:spMkLst>
            <pc:docMk/>
            <pc:sldMk cId="2623002088" sldId="257"/>
            <ac:spMk id="6" creationId="{4E495207-35DE-46E2-B7DB-F31265C44A28}"/>
          </ac:spMkLst>
        </pc:spChg>
      </pc:sldChg>
    </pc:docChg>
  </pc:docChgLst>
  <pc:docChgLst>
    <pc:chgData name="Gananand G Kini" userId="S::gkini@mitre.org::7e704cb4-ceca-45b4-9649-11f664136731" providerId="AD" clId="Web-{465E3693-2A4B-4E90-BBA5-824158FA0508}"/>
    <pc:docChg chg="modSld">
      <pc:chgData name="Gananand G Kini" userId="S::gkini@mitre.org::7e704cb4-ceca-45b4-9649-11f664136731" providerId="AD" clId="Web-{465E3693-2A4B-4E90-BBA5-824158FA0508}" dt="2022-03-17T21:09:31.249" v="159" actId="20577"/>
      <pc:docMkLst>
        <pc:docMk/>
      </pc:docMkLst>
      <pc:sldChg chg="modSp">
        <pc:chgData name="Gananand G Kini" userId="S::gkini@mitre.org::7e704cb4-ceca-45b4-9649-11f664136731" providerId="AD" clId="Web-{465E3693-2A4B-4E90-BBA5-824158FA0508}" dt="2022-03-17T21:09:22.015" v="155" actId="20577"/>
        <pc:sldMkLst>
          <pc:docMk/>
          <pc:sldMk cId="2589333168" sldId="335"/>
        </pc:sldMkLst>
        <pc:spChg chg="mod">
          <ac:chgData name="Gananand G Kini" userId="S::gkini@mitre.org::7e704cb4-ceca-45b4-9649-11f664136731" providerId="AD" clId="Web-{465E3693-2A4B-4E90-BBA5-824158FA0508}" dt="2022-03-17T21:09:22.015" v="155" actId="20577"/>
          <ac:spMkLst>
            <pc:docMk/>
            <pc:sldMk cId="2589333168" sldId="335"/>
            <ac:spMk id="3" creationId="{4C6C4497-B7DE-4E7D-B177-8C268CFC1B4E}"/>
          </ac:spMkLst>
        </pc:spChg>
      </pc:sldChg>
      <pc:sldChg chg="modSp">
        <pc:chgData name="Gananand G Kini" userId="S::gkini@mitre.org::7e704cb4-ceca-45b4-9649-11f664136731" providerId="AD" clId="Web-{465E3693-2A4B-4E90-BBA5-824158FA0508}" dt="2022-03-17T21:09:31.249" v="159" actId="20577"/>
        <pc:sldMkLst>
          <pc:docMk/>
          <pc:sldMk cId="993464899" sldId="336"/>
        </pc:sldMkLst>
        <pc:spChg chg="mod">
          <ac:chgData name="Gananand G Kini" userId="S::gkini@mitre.org::7e704cb4-ceca-45b4-9649-11f664136731" providerId="AD" clId="Web-{465E3693-2A4B-4E90-BBA5-824158FA0508}" dt="2022-03-17T21:09:31.249" v="159" actId="20577"/>
          <ac:spMkLst>
            <pc:docMk/>
            <pc:sldMk cId="993464899" sldId="336"/>
            <ac:spMk id="3" creationId="{F4560989-1D7A-4725-966B-B7D121B7039A}"/>
          </ac:spMkLst>
        </pc:spChg>
      </pc:sldChg>
    </pc:docChg>
  </pc:docChgLst>
  <pc:docChgLst>
    <pc:chgData name="Alec J Summers" userId="S::asummers@mitre.org::d9c4246f-ffa8-4c52-a253-9dc5efe19efc" providerId="AD" clId="Web-{AD55E137-5101-4850-A538-9096233DB3E5}"/>
    <pc:docChg chg="modSld">
      <pc:chgData name="Alec J Summers" userId="S::asummers@mitre.org::d9c4246f-ffa8-4c52-a253-9dc5efe19efc" providerId="AD" clId="Web-{AD55E137-5101-4850-A538-9096233DB3E5}" dt="2022-08-04T16:30:07.833" v="30" actId="20577"/>
      <pc:docMkLst>
        <pc:docMk/>
      </pc:docMkLst>
      <pc:sldChg chg="modSp">
        <pc:chgData name="Alec J Summers" userId="S::asummers@mitre.org::d9c4246f-ffa8-4c52-a253-9dc5efe19efc" providerId="AD" clId="Web-{AD55E137-5101-4850-A538-9096233DB3E5}" dt="2022-08-04T16:30:07.833" v="30" actId="20577"/>
        <pc:sldMkLst>
          <pc:docMk/>
          <pc:sldMk cId="3653772144" sldId="422"/>
        </pc:sldMkLst>
        <pc:spChg chg="mod">
          <ac:chgData name="Alec J Summers" userId="S::asummers@mitre.org::d9c4246f-ffa8-4c52-a253-9dc5efe19efc" providerId="AD" clId="Web-{AD55E137-5101-4850-A538-9096233DB3E5}" dt="2022-08-04T16:29:49.536" v="3" actId="20577"/>
          <ac:spMkLst>
            <pc:docMk/>
            <pc:sldMk cId="3653772144" sldId="422"/>
            <ac:spMk id="2" creationId="{B4EDD059-7837-CBD1-4AAC-237D9429AD6D}"/>
          </ac:spMkLst>
        </pc:spChg>
        <pc:spChg chg="mod">
          <ac:chgData name="Alec J Summers" userId="S::asummers@mitre.org::d9c4246f-ffa8-4c52-a253-9dc5efe19efc" providerId="AD" clId="Web-{AD55E137-5101-4850-A538-9096233DB3E5}" dt="2022-08-04T16:30:07.833" v="30" actId="20577"/>
          <ac:spMkLst>
            <pc:docMk/>
            <pc:sldMk cId="3653772144" sldId="422"/>
            <ac:spMk id="3" creationId="{E5A82118-E91F-A8F5-4941-E42F644D0A32}"/>
          </ac:spMkLst>
        </pc:spChg>
      </pc:sldChg>
    </pc:docChg>
  </pc:docChgLst>
  <pc:docChgLst>
    <pc:chgData name="Alec J Summers" userId="S::asummers@mitre.org::d9c4246f-ffa8-4c52-a253-9dc5efe19efc" providerId="AD" clId="Web-{6E79C3F1-BF64-4320-8486-6430A6943D9A}"/>
    <pc:docChg chg="mod modSld">
      <pc:chgData name="Alec J Summers" userId="S::asummers@mitre.org::d9c4246f-ffa8-4c52-a253-9dc5efe19efc" providerId="AD" clId="Web-{6E79C3F1-BF64-4320-8486-6430A6943D9A}" dt="2022-08-05T12:47:44.825" v="9"/>
      <pc:docMkLst>
        <pc:docMk/>
      </pc:docMkLst>
      <pc:sldChg chg="modSp">
        <pc:chgData name="Alec J Summers" userId="S::asummers@mitre.org::d9c4246f-ffa8-4c52-a253-9dc5efe19efc" providerId="AD" clId="Web-{6E79C3F1-BF64-4320-8486-6430A6943D9A}" dt="2022-08-05T12:38:06.649" v="7" actId="20577"/>
        <pc:sldMkLst>
          <pc:docMk/>
          <pc:sldMk cId="3452536938" sldId="406"/>
        </pc:sldMkLst>
        <pc:spChg chg="mod">
          <ac:chgData name="Alec J Summers" userId="S::asummers@mitre.org::d9c4246f-ffa8-4c52-a253-9dc5efe19efc" providerId="AD" clId="Web-{6E79C3F1-BF64-4320-8486-6430A6943D9A}" dt="2022-08-05T12:38:06.649" v="7" actId="20577"/>
          <ac:spMkLst>
            <pc:docMk/>
            <pc:sldMk cId="3452536938" sldId="406"/>
            <ac:spMk id="3" creationId="{D1A6470C-428A-C62D-D26E-CCF837BFE5E2}"/>
          </ac:spMkLst>
        </pc:spChg>
      </pc:sldChg>
      <pc:sldChg chg="modCm">
        <pc:chgData name="Alec J Summers" userId="S::asummers@mitre.org::d9c4246f-ffa8-4c52-a253-9dc5efe19efc" providerId="AD" clId="Web-{6E79C3F1-BF64-4320-8486-6430A6943D9A}" dt="2022-08-05T12:47:44.825" v="9"/>
        <pc:sldMkLst>
          <pc:docMk/>
          <pc:sldMk cId="2328176359" sldId="425"/>
        </pc:sldMkLst>
      </pc:sldChg>
    </pc:docChg>
  </pc:docChgLst>
  <pc:docChgLst>
    <pc:chgData name="Alec J Summers" userId="S::asummers@mitre.org::d9c4246f-ffa8-4c52-a253-9dc5efe19efc" providerId="AD" clId="Web-{FBF471FA-5246-4856-802F-CC529A3021EC}"/>
    <pc:docChg chg="addSld delSld modSld">
      <pc:chgData name="Alec J Summers" userId="S::asummers@mitre.org::d9c4246f-ffa8-4c52-a253-9dc5efe19efc" providerId="AD" clId="Web-{FBF471FA-5246-4856-802F-CC529A3021EC}" dt="2022-08-04T15:49:02.145" v="28" actId="20577"/>
      <pc:docMkLst>
        <pc:docMk/>
      </pc:docMkLst>
      <pc:sldChg chg="new">
        <pc:chgData name="Alec J Summers" userId="S::asummers@mitre.org::d9c4246f-ffa8-4c52-a253-9dc5efe19efc" providerId="AD" clId="Web-{FBF471FA-5246-4856-802F-CC529A3021EC}" dt="2022-08-04T15:47:34.473" v="0"/>
        <pc:sldMkLst>
          <pc:docMk/>
          <pc:sldMk cId="3653772144" sldId="422"/>
        </pc:sldMkLst>
      </pc:sldChg>
      <pc:sldChg chg="modSp add replId">
        <pc:chgData name="Alec J Summers" userId="S::asummers@mitre.org::d9c4246f-ffa8-4c52-a253-9dc5efe19efc" providerId="AD" clId="Web-{FBF471FA-5246-4856-802F-CC529A3021EC}" dt="2022-08-04T15:49:02.145" v="28" actId="20577"/>
        <pc:sldMkLst>
          <pc:docMk/>
          <pc:sldMk cId="86017620" sldId="423"/>
        </pc:sldMkLst>
        <pc:spChg chg="mod">
          <ac:chgData name="Alec J Summers" userId="S::asummers@mitre.org::d9c4246f-ffa8-4c52-a253-9dc5efe19efc" providerId="AD" clId="Web-{FBF471FA-5246-4856-802F-CC529A3021EC}" dt="2022-08-04T15:49:02.145" v="28" actId="20577"/>
          <ac:spMkLst>
            <pc:docMk/>
            <pc:sldMk cId="86017620" sldId="423"/>
            <ac:spMk id="7" creationId="{4BA58CDD-EAB3-D5DB-68DC-F1AD8B799535}"/>
          </ac:spMkLst>
        </pc:spChg>
      </pc:sldChg>
      <pc:sldChg chg="new del">
        <pc:chgData name="Alec J Summers" userId="S::asummers@mitre.org::d9c4246f-ffa8-4c52-a253-9dc5efe19efc" providerId="AD" clId="Web-{FBF471FA-5246-4856-802F-CC529A3021EC}" dt="2022-08-04T15:48:08.145" v="4"/>
        <pc:sldMkLst>
          <pc:docMk/>
          <pc:sldMk cId="2919663637" sldId="423"/>
        </pc:sldMkLst>
      </pc:sldChg>
      <pc:sldChg chg="new del">
        <pc:chgData name="Alec J Summers" userId="S::asummers@mitre.org::d9c4246f-ffa8-4c52-a253-9dc5efe19efc" providerId="AD" clId="Web-{FBF471FA-5246-4856-802F-CC529A3021EC}" dt="2022-08-04T15:47:48.832" v="2"/>
        <pc:sldMkLst>
          <pc:docMk/>
          <pc:sldMk cId="3238860049" sldId="423"/>
        </pc:sldMkLst>
      </pc:sldChg>
    </pc:docChg>
  </pc:docChgLst>
  <pc:docChgLst>
    <pc:chgData name="Bob Heinemann" userId="S::rheinemann@mitre.org::2f06b177-d646-4aca-968e-b5dc5b6e5c99" providerId="AD" clId="Web-{EBAFCE72-B516-4C2B-8CE6-0AD513145DB5}"/>
    <pc:docChg chg="modSld">
      <pc:chgData name="Bob Heinemann" userId="S::rheinemann@mitre.org::2f06b177-d646-4aca-968e-b5dc5b6e5c99" providerId="AD" clId="Web-{EBAFCE72-B516-4C2B-8CE6-0AD513145DB5}" dt="2022-07-14T19:22:54.039" v="1" actId="20577"/>
      <pc:docMkLst>
        <pc:docMk/>
      </pc:docMkLst>
      <pc:sldChg chg="modSp">
        <pc:chgData name="Bob Heinemann" userId="S::rheinemann@mitre.org::2f06b177-d646-4aca-968e-b5dc5b6e5c99" providerId="AD" clId="Web-{EBAFCE72-B516-4C2B-8CE6-0AD513145DB5}" dt="2022-07-14T19:22:54.039" v="1" actId="20577"/>
        <pc:sldMkLst>
          <pc:docMk/>
          <pc:sldMk cId="1705676787" sldId="402"/>
        </pc:sldMkLst>
        <pc:spChg chg="mod">
          <ac:chgData name="Bob Heinemann" userId="S::rheinemann@mitre.org::2f06b177-d646-4aca-968e-b5dc5b6e5c99" providerId="AD" clId="Web-{EBAFCE72-B516-4C2B-8CE6-0AD513145DB5}" dt="2022-07-14T19:22:54.039" v="1" actId="20577"/>
          <ac:spMkLst>
            <pc:docMk/>
            <pc:sldMk cId="1705676787" sldId="402"/>
            <ac:spMk id="8" creationId="{C8BCF950-ECEA-FC05-DDE2-DB8E4153148E}"/>
          </ac:spMkLst>
        </pc:spChg>
      </pc:sldChg>
    </pc:docChg>
  </pc:docChgLst>
  <pc:docChgLst>
    <pc:chgData name="Gananand G Kini" userId="7e704cb4-ceca-45b4-9649-11f664136731" providerId="ADAL" clId="{BE2C0701-9600-E745-A541-66601ADABCDC}"/>
    <pc:docChg chg="undo custSel addSld delSld modSld sldOrd modMainMaster">
      <pc:chgData name="Gananand G Kini" userId="7e704cb4-ceca-45b4-9649-11f664136731" providerId="ADAL" clId="{BE2C0701-9600-E745-A541-66601ADABCDC}" dt="2022-05-13T16:26:25.097" v="835" actId="20577"/>
      <pc:docMkLst>
        <pc:docMk/>
      </pc:docMkLst>
      <pc:sldChg chg="modSp mod">
        <pc:chgData name="Gananand G Kini" userId="7e704cb4-ceca-45b4-9649-11f664136731" providerId="ADAL" clId="{BE2C0701-9600-E745-A541-66601ADABCDC}" dt="2022-05-13T16:26:25.097" v="835" actId="20577"/>
        <pc:sldMkLst>
          <pc:docMk/>
          <pc:sldMk cId="419829132" sldId="259"/>
        </pc:sldMkLst>
        <pc:spChg chg="mod">
          <ac:chgData name="Gananand G Kini" userId="7e704cb4-ceca-45b4-9649-11f664136731" providerId="ADAL" clId="{BE2C0701-9600-E745-A541-66601ADABCDC}" dt="2022-05-13T16:26:25.097" v="835" actId="20577"/>
          <ac:spMkLst>
            <pc:docMk/>
            <pc:sldMk cId="419829132" sldId="259"/>
            <ac:spMk id="3" creationId="{82D362E5-07C7-4CAA-BC75-79276F7A517C}"/>
          </ac:spMkLst>
        </pc:spChg>
      </pc:sldChg>
      <pc:sldChg chg="modSp mod">
        <pc:chgData name="Gananand G Kini" userId="7e704cb4-ceca-45b4-9649-11f664136731" providerId="ADAL" clId="{BE2C0701-9600-E745-A541-66601ADABCDC}" dt="2022-05-13T14:21:59.057" v="780" actId="20577"/>
        <pc:sldMkLst>
          <pc:docMk/>
          <pc:sldMk cId="604466117" sldId="271"/>
        </pc:sldMkLst>
        <pc:spChg chg="mod">
          <ac:chgData name="Gananand G Kini" userId="7e704cb4-ceca-45b4-9649-11f664136731" providerId="ADAL" clId="{BE2C0701-9600-E745-A541-66601ADABCDC}" dt="2022-05-13T14:21:59.057" v="780" actId="20577"/>
          <ac:spMkLst>
            <pc:docMk/>
            <pc:sldMk cId="604466117" sldId="271"/>
            <ac:spMk id="2" creationId="{EBDCA74A-3141-9B4D-BB33-D320F37C039C}"/>
          </ac:spMkLst>
        </pc:spChg>
      </pc:sldChg>
      <pc:sldChg chg="del">
        <pc:chgData name="Gananand G Kini" userId="7e704cb4-ceca-45b4-9649-11f664136731" providerId="ADAL" clId="{BE2C0701-9600-E745-A541-66601ADABCDC}" dt="2022-05-13T14:19:57.675" v="641" actId="2696"/>
        <pc:sldMkLst>
          <pc:docMk/>
          <pc:sldMk cId="756396152" sldId="332"/>
        </pc:sldMkLst>
      </pc:sldChg>
      <pc:sldChg chg="modSp mod">
        <pc:chgData name="Gananand G Kini" userId="7e704cb4-ceca-45b4-9649-11f664136731" providerId="ADAL" clId="{BE2C0701-9600-E745-A541-66601ADABCDC}" dt="2022-05-12T19:12:25.720" v="320" actId="20577"/>
        <pc:sldMkLst>
          <pc:docMk/>
          <pc:sldMk cId="2878771369" sldId="337"/>
        </pc:sldMkLst>
        <pc:spChg chg="mod">
          <ac:chgData name="Gananand G Kini" userId="7e704cb4-ceca-45b4-9649-11f664136731" providerId="ADAL" clId="{BE2C0701-9600-E745-A541-66601ADABCDC}" dt="2022-05-12T19:12:25.720" v="320" actId="20577"/>
          <ac:spMkLst>
            <pc:docMk/>
            <pc:sldMk cId="2878771369" sldId="337"/>
            <ac:spMk id="3" creationId="{2DC901B9-6E8B-48EA-8D7F-A4D25C3199EC}"/>
          </ac:spMkLst>
        </pc:spChg>
      </pc:sldChg>
      <pc:sldChg chg="del">
        <pc:chgData name="Gananand G Kini" userId="7e704cb4-ceca-45b4-9649-11f664136731" providerId="ADAL" clId="{BE2C0701-9600-E745-A541-66601ADABCDC}" dt="2022-05-10T16:33:55.491" v="6" actId="2696"/>
        <pc:sldMkLst>
          <pc:docMk/>
          <pc:sldMk cId="1097419256" sldId="349"/>
        </pc:sldMkLst>
      </pc:sldChg>
      <pc:sldChg chg="del">
        <pc:chgData name="Gananand G Kini" userId="7e704cb4-ceca-45b4-9649-11f664136731" providerId="ADAL" clId="{BE2C0701-9600-E745-A541-66601ADABCDC}" dt="2022-05-13T14:18:46.908" v="579" actId="2696"/>
        <pc:sldMkLst>
          <pc:docMk/>
          <pc:sldMk cId="4130587258" sldId="350"/>
        </pc:sldMkLst>
      </pc:sldChg>
      <pc:sldChg chg="del">
        <pc:chgData name="Gananand G Kini" userId="7e704cb4-ceca-45b4-9649-11f664136731" providerId="ADAL" clId="{BE2C0701-9600-E745-A541-66601ADABCDC}" dt="2022-05-13T14:18:56.942" v="581" actId="2696"/>
        <pc:sldMkLst>
          <pc:docMk/>
          <pc:sldMk cId="2604669011" sldId="354"/>
        </pc:sldMkLst>
      </pc:sldChg>
      <pc:sldChg chg="modSp add del mod">
        <pc:chgData name="Gananand G Kini" userId="7e704cb4-ceca-45b4-9649-11f664136731" providerId="ADAL" clId="{BE2C0701-9600-E745-A541-66601ADABCDC}" dt="2022-05-13T14:21:06.091" v="717" actId="2696"/>
        <pc:sldMkLst>
          <pc:docMk/>
          <pc:sldMk cId="2980601682" sldId="356"/>
        </pc:sldMkLst>
        <pc:spChg chg="mod">
          <ac:chgData name="Gananand G Kini" userId="7e704cb4-ceca-45b4-9649-11f664136731" providerId="ADAL" clId="{BE2C0701-9600-E745-A541-66601ADABCDC}" dt="2022-05-10T17:11:05.452" v="56" actId="20577"/>
          <ac:spMkLst>
            <pc:docMk/>
            <pc:sldMk cId="2980601682" sldId="356"/>
            <ac:spMk id="3" creationId="{C6214ED3-1C88-2643-9C77-37FE7651FC39}"/>
          </ac:spMkLst>
        </pc:spChg>
      </pc:sldChg>
      <pc:sldChg chg="modSp new mod">
        <pc:chgData name="Gananand G Kini" userId="7e704cb4-ceca-45b4-9649-11f664136731" providerId="ADAL" clId="{BE2C0701-9600-E745-A541-66601ADABCDC}" dt="2022-05-10T17:11:18.422" v="74" actId="13926"/>
        <pc:sldMkLst>
          <pc:docMk/>
          <pc:sldMk cId="1861831859" sldId="357"/>
        </pc:sldMkLst>
        <pc:spChg chg="mod">
          <ac:chgData name="Gananand G Kini" userId="7e704cb4-ceca-45b4-9649-11f664136731" providerId="ADAL" clId="{BE2C0701-9600-E745-A541-66601ADABCDC}" dt="2022-05-10T17:11:18.422" v="74" actId="13926"/>
          <ac:spMkLst>
            <pc:docMk/>
            <pc:sldMk cId="1861831859" sldId="357"/>
            <ac:spMk id="2" creationId="{C3BDA34B-D501-5DBB-480E-2F82B0925F4D}"/>
          </ac:spMkLst>
        </pc:spChg>
      </pc:sldChg>
      <pc:sldChg chg="modSp new mod">
        <pc:chgData name="Gananand G Kini" userId="7e704cb4-ceca-45b4-9649-11f664136731" providerId="ADAL" clId="{BE2C0701-9600-E745-A541-66601ADABCDC}" dt="2022-05-13T14:22:40.645" v="804" actId="13926"/>
        <pc:sldMkLst>
          <pc:docMk/>
          <pc:sldMk cId="952048408" sldId="358"/>
        </pc:sldMkLst>
        <pc:spChg chg="mod">
          <ac:chgData name="Gananand G Kini" userId="7e704cb4-ceca-45b4-9649-11f664136731" providerId="ADAL" clId="{BE2C0701-9600-E745-A541-66601ADABCDC}" dt="2022-05-13T14:22:40.645" v="804" actId="13926"/>
          <ac:spMkLst>
            <pc:docMk/>
            <pc:sldMk cId="952048408" sldId="358"/>
            <ac:spMk id="2" creationId="{9FC9592C-F56D-A53A-71AB-2A14964651DD}"/>
          </ac:spMkLst>
        </pc:spChg>
      </pc:sldChg>
      <pc:sldChg chg="modSp add del mod">
        <pc:chgData name="Gananand G Kini" userId="7e704cb4-ceca-45b4-9649-11f664136731" providerId="ADAL" clId="{BE2C0701-9600-E745-A541-66601ADABCDC}" dt="2022-05-13T14:21:51.746" v="773" actId="2696"/>
        <pc:sldMkLst>
          <pc:docMk/>
          <pc:sldMk cId="530878898" sldId="359"/>
        </pc:sldMkLst>
        <pc:spChg chg="mod">
          <ac:chgData name="Gananand G Kini" userId="7e704cb4-ceca-45b4-9649-11f664136731" providerId="ADAL" clId="{BE2C0701-9600-E745-A541-66601ADABCDC}" dt="2022-05-10T17:11:53.025" v="147" actId="20577"/>
          <ac:spMkLst>
            <pc:docMk/>
            <pc:sldMk cId="530878898" sldId="359"/>
            <ac:spMk id="3" creationId="{C6214ED3-1C88-2643-9C77-37FE7651FC39}"/>
          </ac:spMkLst>
        </pc:spChg>
      </pc:sldChg>
      <pc:sldChg chg="add del">
        <pc:chgData name="Gananand G Kini" userId="7e704cb4-ceca-45b4-9649-11f664136731" providerId="ADAL" clId="{BE2C0701-9600-E745-A541-66601ADABCDC}" dt="2022-05-10T17:11:31.046" v="77"/>
        <pc:sldMkLst>
          <pc:docMk/>
          <pc:sldMk cId="1082494808" sldId="359"/>
        </pc:sldMkLst>
      </pc:sldChg>
      <pc:sldChg chg="ord">
        <pc:chgData name="Gananand G Kini" userId="7e704cb4-ceca-45b4-9649-11f664136731" providerId="ADAL" clId="{BE2C0701-9600-E745-A541-66601ADABCDC}" dt="2022-05-12T19:23:43.643" v="373" actId="20578"/>
        <pc:sldMkLst>
          <pc:docMk/>
          <pc:sldMk cId="3906967755" sldId="361"/>
        </pc:sldMkLst>
      </pc:sldChg>
      <pc:sldChg chg="ord">
        <pc:chgData name="Gananand G Kini" userId="7e704cb4-ceca-45b4-9649-11f664136731" providerId="ADAL" clId="{BE2C0701-9600-E745-A541-66601ADABCDC}" dt="2022-05-12T19:23:43.643" v="373" actId="20578"/>
        <pc:sldMkLst>
          <pc:docMk/>
          <pc:sldMk cId="3808583288" sldId="362"/>
        </pc:sldMkLst>
      </pc:sldChg>
      <pc:sldChg chg="ord">
        <pc:chgData name="Gananand G Kini" userId="7e704cb4-ceca-45b4-9649-11f664136731" providerId="ADAL" clId="{BE2C0701-9600-E745-A541-66601ADABCDC}" dt="2022-05-12T19:23:43.643" v="373" actId="20578"/>
        <pc:sldMkLst>
          <pc:docMk/>
          <pc:sldMk cId="2696157842" sldId="363"/>
        </pc:sldMkLst>
      </pc:sldChg>
      <pc:sldChg chg="modSp new mod ord">
        <pc:chgData name="Gananand G Kini" userId="7e704cb4-ceca-45b4-9649-11f664136731" providerId="ADAL" clId="{BE2C0701-9600-E745-A541-66601ADABCDC}" dt="2022-05-13T14:22:51.279" v="824" actId="13926"/>
        <pc:sldMkLst>
          <pc:docMk/>
          <pc:sldMk cId="3613095970" sldId="364"/>
        </pc:sldMkLst>
        <pc:spChg chg="mod">
          <ac:chgData name="Gananand G Kini" userId="7e704cb4-ceca-45b4-9649-11f664136731" providerId="ADAL" clId="{BE2C0701-9600-E745-A541-66601ADABCDC}" dt="2022-05-13T14:22:51.279" v="824" actId="13926"/>
          <ac:spMkLst>
            <pc:docMk/>
            <pc:sldMk cId="3613095970" sldId="364"/>
            <ac:spMk id="2" creationId="{3A0EBB90-E793-EF2A-ECD8-26296AB27B32}"/>
          </ac:spMkLst>
        </pc:spChg>
      </pc:sldChg>
      <pc:sldChg chg="add">
        <pc:chgData name="Gananand G Kini" userId="7e704cb4-ceca-45b4-9649-11f664136731" providerId="ADAL" clId="{BE2C0701-9600-E745-A541-66601ADABCDC}" dt="2022-05-13T16:24:19.617" v="828"/>
        <pc:sldMkLst>
          <pc:docMk/>
          <pc:sldMk cId="686738856" sldId="365"/>
        </pc:sldMkLst>
      </pc:sldChg>
      <pc:sldChg chg="addSp delSp modSp add del mod modClrScheme chgLayout">
        <pc:chgData name="Gananand G Kini" userId="7e704cb4-ceca-45b4-9649-11f664136731" providerId="ADAL" clId="{BE2C0701-9600-E745-A541-66601ADABCDC}" dt="2022-05-13T16:24:12.480" v="827" actId="2696"/>
        <pc:sldMkLst>
          <pc:docMk/>
          <pc:sldMk cId="2727111135" sldId="365"/>
        </pc:sldMkLst>
        <pc:spChg chg="add del mod ord">
          <ac:chgData name="Gananand G Kini" userId="7e704cb4-ceca-45b4-9649-11f664136731" providerId="ADAL" clId="{BE2C0701-9600-E745-A541-66601ADABCDC}" dt="2022-05-13T14:15:32.892" v="481" actId="700"/>
          <ac:spMkLst>
            <pc:docMk/>
            <pc:sldMk cId="2727111135" sldId="365"/>
            <ac:spMk id="2" creationId="{0796E599-F88F-8487-62D9-0BAE4847A239}"/>
          </ac:spMkLst>
        </pc:spChg>
        <pc:spChg chg="del mod ord">
          <ac:chgData name="Gananand G Kini" userId="7e704cb4-ceca-45b4-9649-11f664136731" providerId="ADAL" clId="{BE2C0701-9600-E745-A541-66601ADABCDC}" dt="2022-05-13T14:18:16.144" v="551" actId="478"/>
          <ac:spMkLst>
            <pc:docMk/>
            <pc:sldMk cId="2727111135" sldId="365"/>
            <ac:spMk id="3" creationId="{C6214ED3-1C88-2643-9C77-37FE7651FC39}"/>
          </ac:spMkLst>
        </pc:spChg>
        <pc:spChg chg="mod ord">
          <ac:chgData name="Gananand G Kini" userId="7e704cb4-ceca-45b4-9649-11f664136731" providerId="ADAL" clId="{BE2C0701-9600-E745-A541-66601ADABCDC}" dt="2022-05-13T14:18:08.594" v="548" actId="700"/>
          <ac:spMkLst>
            <pc:docMk/>
            <pc:sldMk cId="2727111135" sldId="365"/>
            <ac:spMk id="4" creationId="{AE738E7D-4756-7048-88BA-7520F36DD17B}"/>
          </ac:spMkLst>
        </pc:spChg>
        <pc:spChg chg="add del mod">
          <ac:chgData name="Gananand G Kini" userId="7e704cb4-ceca-45b4-9649-11f664136731" providerId="ADAL" clId="{BE2C0701-9600-E745-A541-66601ADABCDC}" dt="2022-05-13T14:15:37.907" v="484"/>
          <ac:spMkLst>
            <pc:docMk/>
            <pc:sldMk cId="2727111135" sldId="365"/>
            <ac:spMk id="5" creationId="{15147969-37E1-A6FB-4432-53510F361447}"/>
          </ac:spMkLst>
        </pc:spChg>
        <pc:spChg chg="add del mod ord">
          <ac:chgData name="Gananand G Kini" userId="7e704cb4-ceca-45b4-9649-11f664136731" providerId="ADAL" clId="{BE2C0701-9600-E745-A541-66601ADABCDC}" dt="2022-05-13T14:18:08.594" v="548" actId="700"/>
          <ac:spMkLst>
            <pc:docMk/>
            <pc:sldMk cId="2727111135" sldId="365"/>
            <ac:spMk id="6" creationId="{23108774-0528-AAE3-48DC-95E066F01710}"/>
          </ac:spMkLst>
        </pc:spChg>
        <pc:spChg chg="add mod ord">
          <ac:chgData name="Gananand G Kini" userId="7e704cb4-ceca-45b4-9649-11f664136731" providerId="ADAL" clId="{BE2C0701-9600-E745-A541-66601ADABCDC}" dt="2022-05-13T14:18:29.398" v="555" actId="1076"/>
          <ac:spMkLst>
            <pc:docMk/>
            <pc:sldMk cId="2727111135" sldId="365"/>
            <ac:spMk id="7" creationId="{4BA58CDD-EAB3-D5DB-68DC-F1AD8B799535}"/>
          </ac:spMkLst>
        </pc:spChg>
      </pc:sldChg>
      <pc:sldChg chg="modSp add mod ord">
        <pc:chgData name="Gananand G Kini" userId="7e704cb4-ceca-45b4-9649-11f664136731" providerId="ADAL" clId="{BE2C0701-9600-E745-A541-66601ADABCDC}" dt="2022-05-12T19:29:35.719" v="475" actId="27636"/>
        <pc:sldMkLst>
          <pc:docMk/>
          <pc:sldMk cId="1828028226" sldId="366"/>
        </pc:sldMkLst>
        <pc:spChg chg="mod">
          <ac:chgData name="Gananand G Kini" userId="7e704cb4-ceca-45b4-9649-11f664136731" providerId="ADAL" clId="{BE2C0701-9600-E745-A541-66601ADABCDC}" dt="2022-05-12T19:29:35.719" v="475" actId="27636"/>
          <ac:spMkLst>
            <pc:docMk/>
            <pc:sldMk cId="1828028226" sldId="366"/>
            <ac:spMk id="3" creationId="{C6214ED3-1C88-2643-9C77-37FE7651FC39}"/>
          </ac:spMkLst>
        </pc:spChg>
        <pc:spChg chg="mod">
          <ac:chgData name="Gananand G Kini" userId="7e704cb4-ceca-45b4-9649-11f664136731" providerId="ADAL" clId="{BE2C0701-9600-E745-A541-66601ADABCDC}" dt="2022-05-12T19:20:25.533" v="342"/>
          <ac:spMkLst>
            <pc:docMk/>
            <pc:sldMk cId="1828028226" sldId="366"/>
            <ac:spMk id="4" creationId="{AE738E7D-4756-7048-88BA-7520F36DD17B}"/>
          </ac:spMkLst>
        </pc:spChg>
      </pc:sldChg>
      <pc:sldChg chg="modSp add del mod">
        <pc:chgData name="Gananand G Kini" userId="7e704cb4-ceca-45b4-9649-11f664136731" providerId="ADAL" clId="{BE2C0701-9600-E745-A541-66601ADABCDC}" dt="2022-05-13T14:22:18.513" v="782" actId="2696"/>
        <pc:sldMkLst>
          <pc:docMk/>
          <pc:sldMk cId="1885558520" sldId="367"/>
        </pc:sldMkLst>
        <pc:spChg chg="mod">
          <ac:chgData name="Gananand G Kini" userId="7e704cb4-ceca-45b4-9649-11f664136731" providerId="ADAL" clId="{BE2C0701-9600-E745-A541-66601ADABCDC}" dt="2022-05-12T19:21:48.434" v="371" actId="20577"/>
          <ac:spMkLst>
            <pc:docMk/>
            <pc:sldMk cId="1885558520" sldId="367"/>
            <ac:spMk id="3" creationId="{C6214ED3-1C88-2643-9C77-37FE7651FC39}"/>
          </ac:spMkLst>
        </pc:spChg>
      </pc:sldChg>
      <pc:sldChg chg="modSp add mod">
        <pc:chgData name="Gananand G Kini" userId="7e704cb4-ceca-45b4-9649-11f664136731" providerId="ADAL" clId="{BE2C0701-9600-E745-A541-66601ADABCDC}" dt="2022-05-13T14:18:44.495" v="578" actId="20577"/>
        <pc:sldMkLst>
          <pc:docMk/>
          <pc:sldMk cId="3559908471" sldId="368"/>
        </pc:sldMkLst>
        <pc:spChg chg="mod">
          <ac:chgData name="Gananand G Kini" userId="7e704cb4-ceca-45b4-9649-11f664136731" providerId="ADAL" clId="{BE2C0701-9600-E745-A541-66601ADABCDC}" dt="2022-05-13T14:18:44.495" v="578" actId="20577"/>
          <ac:spMkLst>
            <pc:docMk/>
            <pc:sldMk cId="3559908471" sldId="368"/>
            <ac:spMk id="7" creationId="{4BA58CDD-EAB3-D5DB-68DC-F1AD8B799535}"/>
          </ac:spMkLst>
        </pc:spChg>
      </pc:sldChg>
      <pc:sldChg chg="addSp delSp modSp add mod modClrScheme chgLayout">
        <pc:chgData name="Gananand G Kini" userId="7e704cb4-ceca-45b4-9649-11f664136731" providerId="ADAL" clId="{BE2C0701-9600-E745-A541-66601ADABCDC}" dt="2022-05-13T14:19:47.586" v="637" actId="20577"/>
        <pc:sldMkLst>
          <pc:docMk/>
          <pc:sldMk cId="1439042158" sldId="369"/>
        </pc:sldMkLst>
        <pc:spChg chg="add del mod ord">
          <ac:chgData name="Gananand G Kini" userId="7e704cb4-ceca-45b4-9649-11f664136731" providerId="ADAL" clId="{BE2C0701-9600-E745-A541-66601ADABCDC}" dt="2022-05-13T14:19:26.694" v="624" actId="700"/>
          <ac:spMkLst>
            <pc:docMk/>
            <pc:sldMk cId="1439042158" sldId="369"/>
            <ac:spMk id="2" creationId="{030B1113-9FF3-EFA7-ED99-599ED595F900}"/>
          </ac:spMkLst>
        </pc:spChg>
        <pc:spChg chg="mod ord">
          <ac:chgData name="Gananand G Kini" userId="7e704cb4-ceca-45b4-9649-11f664136731" providerId="ADAL" clId="{BE2C0701-9600-E745-A541-66601ADABCDC}" dt="2022-05-13T14:19:26.694" v="624" actId="700"/>
          <ac:spMkLst>
            <pc:docMk/>
            <pc:sldMk cId="1439042158" sldId="369"/>
            <ac:spMk id="4" creationId="{AE738E7D-4756-7048-88BA-7520F36DD17B}"/>
          </ac:spMkLst>
        </pc:spChg>
        <pc:spChg chg="mod ord">
          <ac:chgData name="Gananand G Kini" userId="7e704cb4-ceca-45b4-9649-11f664136731" providerId="ADAL" clId="{BE2C0701-9600-E745-A541-66601ADABCDC}" dt="2022-05-13T14:19:47.586" v="637" actId="20577"/>
          <ac:spMkLst>
            <pc:docMk/>
            <pc:sldMk cId="1439042158" sldId="369"/>
            <ac:spMk id="7" creationId="{4BA58CDD-EAB3-D5DB-68DC-F1AD8B799535}"/>
          </ac:spMkLst>
        </pc:spChg>
      </pc:sldChg>
      <pc:sldChg chg="add del">
        <pc:chgData name="Gananand G Kini" userId="7e704cb4-ceca-45b4-9649-11f664136731" providerId="ADAL" clId="{BE2C0701-9600-E745-A541-66601ADABCDC}" dt="2022-05-13T14:19:53.859" v="639"/>
        <pc:sldMkLst>
          <pc:docMk/>
          <pc:sldMk cId="1476419332" sldId="370"/>
        </pc:sldMkLst>
      </pc:sldChg>
      <pc:sldChg chg="modSp add mod">
        <pc:chgData name="Gananand G Kini" userId="7e704cb4-ceca-45b4-9649-11f664136731" providerId="ADAL" clId="{BE2C0701-9600-E745-A541-66601ADABCDC}" dt="2022-05-13T14:20:10.401" v="657" actId="20577"/>
        <pc:sldMkLst>
          <pc:docMk/>
          <pc:sldMk cId="3295795597" sldId="370"/>
        </pc:sldMkLst>
        <pc:spChg chg="mod">
          <ac:chgData name="Gananand G Kini" userId="7e704cb4-ceca-45b4-9649-11f664136731" providerId="ADAL" clId="{BE2C0701-9600-E745-A541-66601ADABCDC}" dt="2022-05-13T14:20:10.401" v="657" actId="20577"/>
          <ac:spMkLst>
            <pc:docMk/>
            <pc:sldMk cId="3295795597" sldId="370"/>
            <ac:spMk id="7" creationId="{4BA58CDD-EAB3-D5DB-68DC-F1AD8B799535}"/>
          </ac:spMkLst>
        </pc:spChg>
      </pc:sldChg>
      <pc:sldChg chg="modSp add mod">
        <pc:chgData name="Gananand G Kini" userId="7e704cb4-ceca-45b4-9649-11f664136731" providerId="ADAL" clId="{BE2C0701-9600-E745-A541-66601ADABCDC}" dt="2022-05-13T14:21:45.712" v="772" actId="20577"/>
        <pc:sldMkLst>
          <pc:docMk/>
          <pc:sldMk cId="1677381356" sldId="371"/>
        </pc:sldMkLst>
        <pc:spChg chg="mod">
          <ac:chgData name="Gananand G Kini" userId="7e704cb4-ceca-45b4-9649-11f664136731" providerId="ADAL" clId="{BE2C0701-9600-E745-A541-66601ADABCDC}" dt="2022-05-13T14:21:45.712" v="772" actId="20577"/>
          <ac:spMkLst>
            <pc:docMk/>
            <pc:sldMk cId="1677381356" sldId="371"/>
            <ac:spMk id="7" creationId="{4BA58CDD-EAB3-D5DB-68DC-F1AD8B799535}"/>
          </ac:spMkLst>
        </pc:spChg>
      </pc:sldChg>
      <pc:sldChg chg="add">
        <pc:chgData name="Gananand G Kini" userId="7e704cb4-ceca-45b4-9649-11f664136731" providerId="ADAL" clId="{BE2C0701-9600-E745-A541-66601ADABCDC}" dt="2022-05-13T16:24:07.551" v="826"/>
        <pc:sldMkLst>
          <pc:docMk/>
          <pc:sldMk cId="1391079622" sldId="372"/>
        </pc:sldMkLst>
      </pc:sldChg>
      <pc:sldChg chg="modSp add del mod">
        <pc:chgData name="Gananand G Kini" userId="7e704cb4-ceca-45b4-9649-11f664136731" providerId="ADAL" clId="{BE2C0701-9600-E745-A541-66601ADABCDC}" dt="2022-05-13T16:23:59.988" v="825" actId="2696"/>
        <pc:sldMkLst>
          <pc:docMk/>
          <pc:sldMk cId="1818368601" sldId="372"/>
        </pc:sldMkLst>
        <pc:spChg chg="mod">
          <ac:chgData name="Gananand G Kini" userId="7e704cb4-ceca-45b4-9649-11f664136731" providerId="ADAL" clId="{BE2C0701-9600-E745-A541-66601ADABCDC}" dt="2022-05-13T14:21:38.264" v="770" actId="20577"/>
          <ac:spMkLst>
            <pc:docMk/>
            <pc:sldMk cId="1818368601" sldId="372"/>
            <ac:spMk id="7" creationId="{4BA58CDD-EAB3-D5DB-68DC-F1AD8B799535}"/>
          </ac:spMkLst>
        </pc:spChg>
      </pc:sldChg>
      <pc:sldChg chg="modSp add mod">
        <pc:chgData name="Gananand G Kini" userId="7e704cb4-ceca-45b4-9649-11f664136731" providerId="ADAL" clId="{BE2C0701-9600-E745-A541-66601ADABCDC}" dt="2022-05-13T14:22:23.917" v="788" actId="20577"/>
        <pc:sldMkLst>
          <pc:docMk/>
          <pc:sldMk cId="2128038685" sldId="373"/>
        </pc:sldMkLst>
        <pc:spChg chg="mod">
          <ac:chgData name="Gananand G Kini" userId="7e704cb4-ceca-45b4-9649-11f664136731" providerId="ADAL" clId="{BE2C0701-9600-E745-A541-66601ADABCDC}" dt="2022-05-13T14:22:23.917" v="788" actId="20577"/>
          <ac:spMkLst>
            <pc:docMk/>
            <pc:sldMk cId="2128038685" sldId="373"/>
            <ac:spMk id="7" creationId="{4BA58CDD-EAB3-D5DB-68DC-F1AD8B799535}"/>
          </ac:spMkLst>
        </pc:spChg>
      </pc:sldChg>
      <pc:sldChg chg="del">
        <pc:chgData name="Gananand G Kini" userId="7e704cb4-ceca-45b4-9649-11f664136731" providerId="ADAL" clId="{BE2C0701-9600-E745-A541-66601ADABCDC}" dt="2022-05-13T16:24:12.480" v="827" actId="2696"/>
        <pc:sldMkLst>
          <pc:docMk/>
          <pc:sldMk cId="1064706888" sldId="374"/>
        </pc:sldMkLst>
      </pc:sldChg>
      <pc:sldChg chg="add">
        <pc:chgData name="Gananand G Kini" userId="7e704cb4-ceca-45b4-9649-11f664136731" providerId="ADAL" clId="{BE2C0701-9600-E745-A541-66601ADABCDC}" dt="2022-05-13T16:24:19.617" v="828"/>
        <pc:sldMkLst>
          <pc:docMk/>
          <pc:sldMk cId="2301456456" sldId="374"/>
        </pc:sldMkLst>
      </pc:sldChg>
      <pc:sldChg chg="add">
        <pc:chgData name="Gananand G Kini" userId="7e704cb4-ceca-45b4-9649-11f664136731" providerId="ADAL" clId="{BE2C0701-9600-E745-A541-66601ADABCDC}" dt="2022-05-13T16:24:19.617" v="828"/>
        <pc:sldMkLst>
          <pc:docMk/>
          <pc:sldMk cId="1379117240" sldId="375"/>
        </pc:sldMkLst>
      </pc:sldChg>
      <pc:sldChg chg="del">
        <pc:chgData name="Gananand G Kini" userId="7e704cb4-ceca-45b4-9649-11f664136731" providerId="ADAL" clId="{BE2C0701-9600-E745-A541-66601ADABCDC}" dt="2022-05-13T16:24:12.480" v="827" actId="2696"/>
        <pc:sldMkLst>
          <pc:docMk/>
          <pc:sldMk cId="2650016332" sldId="375"/>
        </pc:sldMkLst>
      </pc:sldChg>
      <pc:sldChg chg="add">
        <pc:chgData name="Gananand G Kini" userId="7e704cb4-ceca-45b4-9649-11f664136731" providerId="ADAL" clId="{BE2C0701-9600-E745-A541-66601ADABCDC}" dt="2022-05-13T16:24:19.617" v="828"/>
        <pc:sldMkLst>
          <pc:docMk/>
          <pc:sldMk cId="414317889" sldId="376"/>
        </pc:sldMkLst>
      </pc:sldChg>
      <pc:sldChg chg="del">
        <pc:chgData name="Gananand G Kini" userId="7e704cb4-ceca-45b4-9649-11f664136731" providerId="ADAL" clId="{BE2C0701-9600-E745-A541-66601ADABCDC}" dt="2022-05-13T16:24:12.480" v="827" actId="2696"/>
        <pc:sldMkLst>
          <pc:docMk/>
          <pc:sldMk cId="3021443640" sldId="376"/>
        </pc:sldMkLst>
      </pc:sldChg>
      <pc:sldChg chg="del">
        <pc:chgData name="Gananand G Kini" userId="7e704cb4-ceca-45b4-9649-11f664136731" providerId="ADAL" clId="{BE2C0701-9600-E745-A541-66601ADABCDC}" dt="2022-05-13T16:23:59.988" v="825" actId="2696"/>
        <pc:sldMkLst>
          <pc:docMk/>
          <pc:sldMk cId="822646211" sldId="383"/>
        </pc:sldMkLst>
      </pc:sldChg>
      <pc:sldChg chg="add">
        <pc:chgData name="Gananand G Kini" userId="7e704cb4-ceca-45b4-9649-11f664136731" providerId="ADAL" clId="{BE2C0701-9600-E745-A541-66601ADABCDC}" dt="2022-05-13T16:24:07.551" v="826"/>
        <pc:sldMkLst>
          <pc:docMk/>
          <pc:sldMk cId="2879982179" sldId="383"/>
        </pc:sldMkLst>
      </pc:sldChg>
      <pc:sldMasterChg chg="modSldLayout">
        <pc:chgData name="Gananand G Kini" userId="7e704cb4-ceca-45b4-9649-11f664136731" providerId="ADAL" clId="{BE2C0701-9600-E745-A541-66601ADABCDC}" dt="2022-05-13T14:17:58.121" v="547" actId="20577"/>
        <pc:sldMasterMkLst>
          <pc:docMk/>
          <pc:sldMasterMk cId="2175578139" sldId="2147483661"/>
        </pc:sldMasterMkLst>
        <pc:sldLayoutChg chg="addSp delSp modSp mod">
          <pc:chgData name="Gananand G Kini" userId="7e704cb4-ceca-45b4-9649-11f664136731" providerId="ADAL" clId="{BE2C0701-9600-E745-A541-66601ADABCDC}" dt="2022-05-13T14:16:55.300" v="531" actId="20577"/>
          <pc:sldLayoutMkLst>
            <pc:docMk/>
            <pc:sldMasterMk cId="2175578139" sldId="2147483661"/>
            <pc:sldLayoutMk cId="302373012" sldId="2147483727"/>
          </pc:sldLayoutMkLst>
          <pc:spChg chg="add mod">
            <ac:chgData name="Gananand G Kini" userId="7e704cb4-ceca-45b4-9649-11f664136731" providerId="ADAL" clId="{BE2C0701-9600-E745-A541-66601ADABCDC}" dt="2022-05-13T14:16:55.300" v="531" actId="20577"/>
            <ac:spMkLst>
              <pc:docMk/>
              <pc:sldMasterMk cId="2175578139" sldId="2147483661"/>
              <pc:sldLayoutMk cId="302373012" sldId="2147483727"/>
              <ac:spMk id="2" creationId="{C96E2E68-D216-AA7B-9E6F-2BDE2F0CC937}"/>
            </ac:spMkLst>
          </pc:spChg>
          <pc:spChg chg="mod">
            <ac:chgData name="Gananand G Kini" userId="7e704cb4-ceca-45b4-9649-11f664136731" providerId="ADAL" clId="{BE2C0701-9600-E745-A541-66601ADABCDC}" dt="2022-05-13T14:16:27.759" v="510" actId="20577"/>
            <ac:spMkLst>
              <pc:docMk/>
              <pc:sldMasterMk cId="2175578139" sldId="2147483661"/>
              <pc:sldLayoutMk cId="302373012" sldId="2147483727"/>
              <ac:spMk id="9" creationId="{00000000-0000-0000-0000-000000000000}"/>
            </ac:spMkLst>
          </pc:spChg>
          <pc:spChg chg="del">
            <ac:chgData name="Gananand G Kini" userId="7e704cb4-ceca-45b4-9649-11f664136731" providerId="ADAL" clId="{BE2C0701-9600-E745-A541-66601ADABCDC}" dt="2022-05-13T14:16:31.565" v="511" actId="478"/>
            <ac:spMkLst>
              <pc:docMk/>
              <pc:sldMasterMk cId="2175578139" sldId="2147483661"/>
              <pc:sldLayoutMk cId="302373012" sldId="2147483727"/>
              <ac:spMk id="20" creationId="{64B792E7-8D76-4EA8-9A42-E8F018734208}"/>
            </ac:spMkLst>
          </pc:sp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2" creationId="{5539A13C-3B91-4B52-A780-74E4F9EFC965}"/>
            </ac:picMkLst>
          </pc:pic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6" creationId="{8951FE24-11A2-434A-BA2E-1EFAAF01006C}"/>
            </ac:picMkLst>
          </pc:picChg>
        </pc:sldLayoutChg>
        <pc:sldLayoutChg chg="addSp delSp modSp mod">
          <pc:chgData name="Gananand G Kini" userId="7e704cb4-ceca-45b4-9649-11f664136731" providerId="ADAL" clId="{BE2C0701-9600-E745-A541-66601ADABCDC}" dt="2022-05-13T14:16:59.017" v="532"/>
          <pc:sldLayoutMkLst>
            <pc:docMk/>
            <pc:sldMasterMk cId="2175578139" sldId="2147483661"/>
            <pc:sldLayoutMk cId="4032245385" sldId="2147483728"/>
          </pc:sldLayoutMkLst>
          <pc:spChg chg="mod">
            <ac:chgData name="Gananand G Kini" userId="7e704cb4-ceca-45b4-9649-11f664136731" providerId="ADAL" clId="{BE2C0701-9600-E745-A541-66601ADABCDC}" dt="2022-05-13T14:16:23.327" v="508" actId="20577"/>
            <ac:spMkLst>
              <pc:docMk/>
              <pc:sldMasterMk cId="2175578139" sldId="2147483661"/>
              <pc:sldLayoutMk cId="4032245385" sldId="2147483728"/>
              <ac:spMk id="2" creationId="{7589E1AE-2D0B-4241-8DAC-76DB425687E6}"/>
            </ac:spMkLst>
          </pc:spChg>
          <pc:spChg chg="del">
            <ac:chgData name="Gananand G Kini" userId="7e704cb4-ceca-45b4-9649-11f664136731" providerId="ADAL" clId="{BE2C0701-9600-E745-A541-66601ADABCDC}" dt="2022-05-13T14:16:36.943" v="512" actId="478"/>
            <ac:spMkLst>
              <pc:docMk/>
              <pc:sldMasterMk cId="2175578139" sldId="2147483661"/>
              <pc:sldLayoutMk cId="4032245385" sldId="2147483728"/>
              <ac:spMk id="5" creationId="{F26136AE-C7F6-42AC-A5EE-9C5F4672AC85}"/>
            </ac:spMkLst>
          </pc:spChg>
          <pc:spChg chg="add mod">
            <ac:chgData name="Gananand G Kini" userId="7e704cb4-ceca-45b4-9649-11f664136731" providerId="ADAL" clId="{BE2C0701-9600-E745-A541-66601ADABCDC}" dt="2022-05-13T14:16:59.017" v="532"/>
            <ac:spMkLst>
              <pc:docMk/>
              <pc:sldMasterMk cId="2175578139" sldId="2147483661"/>
              <pc:sldLayoutMk cId="4032245385" sldId="2147483728"/>
              <ac:spMk id="8" creationId="{F5ED54EA-25B7-7568-C391-6E5B24C0B103}"/>
            </ac:spMkLst>
          </pc:sp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2" creationId="{03325267-8D95-42AC-ABD8-B9640FC9462F}"/>
            </ac:picMkLst>
          </pc:pic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4" creationId="{391D8836-AB2B-453D-B8C1-F3F83AF851BC}"/>
            </ac:picMkLst>
          </pc:picChg>
        </pc:sldLayoutChg>
        <pc:sldLayoutChg chg="delSp modSp mod">
          <pc:chgData name="Gananand G Kini" userId="7e704cb4-ceca-45b4-9649-11f664136731" providerId="ADAL" clId="{BE2C0701-9600-E745-A541-66601ADABCDC}" dt="2022-05-13T14:17:58.121" v="547" actId="20577"/>
          <pc:sldLayoutMkLst>
            <pc:docMk/>
            <pc:sldMasterMk cId="2175578139" sldId="2147483661"/>
            <pc:sldLayoutMk cId="184000371" sldId="2147483729"/>
          </pc:sldLayoutMkLst>
          <pc:spChg chg="del">
            <ac:chgData name="Gananand G Kini" userId="7e704cb4-ceca-45b4-9649-11f664136731" providerId="ADAL" clId="{BE2C0701-9600-E745-A541-66601ADABCDC}" dt="2022-05-13T14:17:52.052" v="535" actId="478"/>
            <ac:spMkLst>
              <pc:docMk/>
              <pc:sldMasterMk cId="2175578139" sldId="2147483661"/>
              <pc:sldLayoutMk cId="184000371" sldId="2147483729"/>
              <ac:spMk id="3" creationId="{55136C6F-E106-4C5E-A51C-738B02B4B884}"/>
            </ac:spMkLst>
          </pc:spChg>
          <pc:spChg chg="mod">
            <ac:chgData name="Gananand G Kini" userId="7e704cb4-ceca-45b4-9649-11f664136731" providerId="ADAL" clId="{BE2C0701-9600-E745-A541-66601ADABCDC}" dt="2022-05-13T14:17:58.121" v="547" actId="20577"/>
            <ac:spMkLst>
              <pc:docMk/>
              <pc:sldMasterMk cId="2175578139" sldId="2147483661"/>
              <pc:sldLayoutMk cId="184000371" sldId="2147483729"/>
              <ac:spMk id="21" creationId="{00000000-0000-0000-0000-000000000000}"/>
            </ac:spMkLst>
          </pc:sp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4" creationId="{3F93B5CE-42C6-4323-9D83-A3B20F1EF908}"/>
            </ac:picMkLst>
          </pc:pic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7" creationId="{21707997-1734-49D5-97AC-331B75A50185}"/>
            </ac:picMkLst>
          </pc:picChg>
        </pc:sldLayoutChg>
      </pc:sldMasterChg>
    </pc:docChg>
  </pc:docChgLst>
  <pc:docChgLst>
    <pc:chgData name="Steven M Christey" userId="f24da668-4c1f-41c0-850e-113e2bdf78cf" providerId="ADAL" clId="{E9C2A4B5-32D5-4921-95F4-1481AFAD0303}"/>
    <pc:docChg chg="undo custSel delSld modSld">
      <pc:chgData name="Steven M Christey" userId="f24da668-4c1f-41c0-850e-113e2bdf78cf" providerId="ADAL" clId="{E9C2A4B5-32D5-4921-95F4-1481AFAD0303}" dt="2022-09-09T15:26:12.404" v="997" actId="20577"/>
      <pc:docMkLst>
        <pc:docMk/>
      </pc:docMkLst>
      <pc:sldChg chg="modSp mod">
        <pc:chgData name="Steven M Christey" userId="f24da668-4c1f-41c0-850e-113e2bdf78cf" providerId="ADAL" clId="{E9C2A4B5-32D5-4921-95F4-1481AFAD0303}" dt="2022-09-09T15:26:12.404" v="997" actId="20577"/>
        <pc:sldMkLst>
          <pc:docMk/>
          <pc:sldMk cId="36372018" sldId="262"/>
        </pc:sldMkLst>
        <pc:spChg chg="mod">
          <ac:chgData name="Steven M Christey" userId="f24da668-4c1f-41c0-850e-113e2bdf78cf" providerId="ADAL" clId="{E9C2A4B5-32D5-4921-95F4-1481AFAD0303}" dt="2022-09-09T15:26:12.404" v="997" actId="20577"/>
          <ac:spMkLst>
            <pc:docMk/>
            <pc:sldMk cId="36372018" sldId="262"/>
            <ac:spMk id="3" creationId="{794FA8EB-0340-779C-DF93-FB7D9C4A63B0}"/>
          </ac:spMkLst>
        </pc:spChg>
      </pc:sldChg>
      <pc:sldChg chg="modSp mod">
        <pc:chgData name="Steven M Christey" userId="f24da668-4c1f-41c0-850e-113e2bdf78cf" providerId="ADAL" clId="{E9C2A4B5-32D5-4921-95F4-1481AFAD0303}" dt="2022-09-08T20:52:57.996" v="58" actId="404"/>
        <pc:sldMkLst>
          <pc:docMk/>
          <pc:sldMk cId="2349008496" sldId="430"/>
        </pc:sldMkLst>
        <pc:spChg chg="mod">
          <ac:chgData name="Steven M Christey" userId="f24da668-4c1f-41c0-850e-113e2bdf78cf" providerId="ADAL" clId="{E9C2A4B5-32D5-4921-95F4-1481AFAD0303}" dt="2022-09-08T20:52:57.996" v="58" actId="404"/>
          <ac:spMkLst>
            <pc:docMk/>
            <pc:sldMk cId="2349008496" sldId="430"/>
            <ac:spMk id="7" creationId="{4BA58CDD-EAB3-D5DB-68DC-F1AD8B799535}"/>
          </ac:spMkLst>
        </pc:spChg>
      </pc:sldChg>
      <pc:sldChg chg="addSp delSp modSp mod">
        <pc:chgData name="Steven M Christey" userId="f24da668-4c1f-41c0-850e-113e2bdf78cf" providerId="ADAL" clId="{E9C2A4B5-32D5-4921-95F4-1481AFAD0303}" dt="2022-09-08T23:25:34.245" v="978" actId="115"/>
        <pc:sldMkLst>
          <pc:docMk/>
          <pc:sldMk cId="183560384" sldId="431"/>
        </pc:sldMkLst>
        <pc:spChg chg="mod">
          <ac:chgData name="Steven M Christey" userId="f24da668-4c1f-41c0-850e-113e2bdf78cf" providerId="ADAL" clId="{E9C2A4B5-32D5-4921-95F4-1481AFAD0303}" dt="2022-09-08T23:25:02.801" v="974" actId="20577"/>
          <ac:spMkLst>
            <pc:docMk/>
            <pc:sldMk cId="183560384" sldId="431"/>
            <ac:spMk id="4" creationId="{9E55B852-934E-1BA4-35C7-F0C352227095}"/>
          </ac:spMkLst>
        </pc:spChg>
        <pc:spChg chg="del mod">
          <ac:chgData name="Steven M Christey" userId="f24da668-4c1f-41c0-850e-113e2bdf78cf" providerId="ADAL" clId="{E9C2A4B5-32D5-4921-95F4-1481AFAD0303}" dt="2022-09-08T23:14:38.188" v="737" actId="3680"/>
          <ac:spMkLst>
            <pc:docMk/>
            <pc:sldMk cId="183560384" sldId="431"/>
            <ac:spMk id="5" creationId="{BDFD8F05-DAB5-4447-D138-A12132113CCC}"/>
          </ac:spMkLst>
        </pc:spChg>
        <pc:graphicFrameChg chg="add mod ord modGraphic">
          <ac:chgData name="Steven M Christey" userId="f24da668-4c1f-41c0-850e-113e2bdf78cf" providerId="ADAL" clId="{E9C2A4B5-32D5-4921-95F4-1481AFAD0303}" dt="2022-09-08T23:25:34.245" v="978" actId="115"/>
          <ac:graphicFrameMkLst>
            <pc:docMk/>
            <pc:sldMk cId="183560384" sldId="431"/>
            <ac:graphicFrameMk id="2" creationId="{5881D524-CF6E-7156-868E-9E8332D40D07}"/>
          </ac:graphicFrameMkLst>
        </pc:graphicFrameChg>
      </pc:sldChg>
      <pc:sldChg chg="del">
        <pc:chgData name="Steven M Christey" userId="f24da668-4c1f-41c0-850e-113e2bdf78cf" providerId="ADAL" clId="{E9C2A4B5-32D5-4921-95F4-1481AFAD0303}" dt="2022-09-08T23:21:20.517" v="913" actId="47"/>
        <pc:sldMkLst>
          <pc:docMk/>
          <pc:sldMk cId="548231779" sldId="432"/>
        </pc:sldMkLst>
      </pc:sldChg>
      <pc:sldChg chg="del">
        <pc:chgData name="Steven M Christey" userId="f24da668-4c1f-41c0-850e-113e2bdf78cf" providerId="ADAL" clId="{E9C2A4B5-32D5-4921-95F4-1481AFAD0303}" dt="2022-09-08T23:21:21.966" v="914" actId="47"/>
        <pc:sldMkLst>
          <pc:docMk/>
          <pc:sldMk cId="3607264037" sldId="433"/>
        </pc:sldMkLst>
      </pc:sldChg>
      <pc:sldChg chg="modSp mod">
        <pc:chgData name="Steven M Christey" userId="f24da668-4c1f-41c0-850e-113e2bdf78cf" providerId="ADAL" clId="{E9C2A4B5-32D5-4921-95F4-1481AFAD0303}" dt="2022-09-09T15:20:16.031" v="981" actId="1076"/>
        <pc:sldMkLst>
          <pc:docMk/>
          <pc:sldMk cId="1026105535" sldId="434"/>
        </pc:sldMkLst>
        <pc:spChg chg="mod">
          <ac:chgData name="Steven M Christey" userId="f24da668-4c1f-41c0-850e-113e2bdf78cf" providerId="ADAL" clId="{E9C2A4B5-32D5-4921-95F4-1481AFAD0303}" dt="2022-09-09T15:20:16.031" v="981" actId="1076"/>
          <ac:spMkLst>
            <pc:docMk/>
            <pc:sldMk cId="1026105535" sldId="434"/>
            <ac:spMk id="4" creationId="{71F309F2-4431-E63C-D225-E421BB8372F5}"/>
          </ac:spMkLst>
        </pc:spChg>
      </pc:sldChg>
      <pc:sldChg chg="addSp modSp mod">
        <pc:chgData name="Steven M Christey" userId="f24da668-4c1f-41c0-850e-113e2bdf78cf" providerId="ADAL" clId="{E9C2A4B5-32D5-4921-95F4-1481AFAD0303}" dt="2022-09-09T15:20:29.261" v="984" actId="1076"/>
        <pc:sldMkLst>
          <pc:docMk/>
          <pc:sldMk cId="667400563" sldId="435"/>
        </pc:sldMkLst>
        <pc:spChg chg="add mod">
          <ac:chgData name="Steven M Christey" userId="f24da668-4c1f-41c0-850e-113e2bdf78cf" providerId="ADAL" clId="{E9C2A4B5-32D5-4921-95F4-1481AFAD0303}" dt="2022-09-09T15:20:29.261" v="984" actId="1076"/>
          <ac:spMkLst>
            <pc:docMk/>
            <pc:sldMk cId="667400563" sldId="435"/>
            <ac:spMk id="5" creationId="{AC1F6243-20DA-8C1D-D021-8BD1521419AD}"/>
          </ac:spMkLst>
        </pc:spChg>
      </pc:sldChg>
      <pc:sldChg chg="addSp mod">
        <pc:chgData name="Steven M Christey" userId="f24da668-4c1f-41c0-850e-113e2bdf78cf" providerId="ADAL" clId="{E9C2A4B5-32D5-4921-95F4-1481AFAD0303}" dt="2022-09-09T15:20:32.616" v="985" actId="22"/>
        <pc:sldMkLst>
          <pc:docMk/>
          <pc:sldMk cId="1588932568" sldId="436"/>
        </pc:sldMkLst>
        <pc:spChg chg="add">
          <ac:chgData name="Steven M Christey" userId="f24da668-4c1f-41c0-850e-113e2bdf78cf" providerId="ADAL" clId="{E9C2A4B5-32D5-4921-95F4-1481AFAD0303}" dt="2022-09-09T15:20:32.616" v="985" actId="22"/>
          <ac:spMkLst>
            <pc:docMk/>
            <pc:sldMk cId="1588932568" sldId="436"/>
            <ac:spMk id="5" creationId="{C551665C-B9FE-5A96-8849-F5FA23C0AA91}"/>
          </ac:spMkLst>
        </pc:spChg>
      </pc:sldChg>
      <pc:sldChg chg="del">
        <pc:chgData name="Steven M Christey" userId="f24da668-4c1f-41c0-850e-113e2bdf78cf" providerId="ADAL" clId="{E9C2A4B5-32D5-4921-95F4-1481AFAD0303}" dt="2022-09-08T23:25:49.619" v="979" actId="47"/>
        <pc:sldMkLst>
          <pc:docMk/>
          <pc:sldMk cId="941922400" sldId="439"/>
        </pc:sldMkLst>
      </pc:sldChg>
      <pc:sldChg chg="modSp mod">
        <pc:chgData name="Steven M Christey" userId="f24da668-4c1f-41c0-850e-113e2bdf78cf" providerId="ADAL" clId="{E9C2A4B5-32D5-4921-95F4-1481AFAD0303}" dt="2022-09-09T15:21:33.991" v="993" actId="6549"/>
        <pc:sldMkLst>
          <pc:docMk/>
          <pc:sldMk cId="275736441" sldId="444"/>
        </pc:sldMkLst>
        <pc:spChg chg="mod">
          <ac:chgData name="Steven M Christey" userId="f24da668-4c1f-41c0-850e-113e2bdf78cf" providerId="ADAL" clId="{E9C2A4B5-32D5-4921-95F4-1481AFAD0303}" dt="2022-09-08T21:17:13.940" v="587" actId="20577"/>
          <ac:spMkLst>
            <pc:docMk/>
            <pc:sldMk cId="275736441" sldId="444"/>
            <ac:spMk id="2" creationId="{13C0A787-70E7-B5E9-F884-EA2657B4BFA6}"/>
          </ac:spMkLst>
        </pc:spChg>
        <pc:spChg chg="mod">
          <ac:chgData name="Steven M Christey" userId="f24da668-4c1f-41c0-850e-113e2bdf78cf" providerId="ADAL" clId="{E9C2A4B5-32D5-4921-95F4-1481AFAD0303}" dt="2022-09-09T15:21:33.991" v="993" actId="6549"/>
          <ac:spMkLst>
            <pc:docMk/>
            <pc:sldMk cId="275736441" sldId="444"/>
            <ac:spMk id="3" creationId="{2E38ACFA-533D-1486-D24B-D6374FAFE677}"/>
          </ac:spMkLst>
        </pc:spChg>
      </pc:sldChg>
    </pc:docChg>
  </pc:docChgLst>
  <pc:docChgLst>
    <pc:chgData name="Connor Mullaly" userId="S::cmullaly@mitre.org::731a1e22-c293-4cbb-8aca-216affcf4059" providerId="AD" clId="Web-{9CC65587-1897-F95F-FEBF-3798B684E500}"/>
    <pc:docChg chg="modSld">
      <pc:chgData name="Connor Mullaly" userId="S::cmullaly@mitre.org::731a1e22-c293-4cbb-8aca-216affcf4059" providerId="AD" clId="Web-{9CC65587-1897-F95F-FEBF-3798B684E500}" dt="2022-09-08T18:29:54.976" v="18" actId="20577"/>
      <pc:docMkLst>
        <pc:docMk/>
      </pc:docMkLst>
      <pc:sldChg chg="modSp">
        <pc:chgData name="Connor Mullaly" userId="S::cmullaly@mitre.org::731a1e22-c293-4cbb-8aca-216affcf4059" providerId="AD" clId="Web-{9CC65587-1897-F95F-FEBF-3798B684E500}" dt="2022-09-08T18:29:54.976" v="18" actId="20577"/>
        <pc:sldMkLst>
          <pc:docMk/>
          <pc:sldMk cId="2861234655" sldId="438"/>
        </pc:sldMkLst>
        <pc:spChg chg="mod">
          <ac:chgData name="Connor Mullaly" userId="S::cmullaly@mitre.org::731a1e22-c293-4cbb-8aca-216affcf4059" providerId="AD" clId="Web-{9CC65587-1897-F95F-FEBF-3798B684E500}" dt="2022-09-08T18:29:54.976" v="18" actId="20577"/>
          <ac:spMkLst>
            <pc:docMk/>
            <pc:sldMk cId="2861234655" sldId="438"/>
            <ac:spMk id="3" creationId="{8E855BC4-A7BD-473A-4228-F95D57934B36}"/>
          </ac:spMkLst>
        </pc:spChg>
      </pc:sldChg>
    </pc:docChg>
  </pc:docChgLst>
  <pc:docChgLst>
    <pc:chgData name="Gananand G Kini" userId="S::gkini@mitre.org::7e704cb4-ceca-45b4-9649-11f664136731" providerId="AD" clId="Web-{79DB6187-4A2B-4D7F-8DB6-2C78AC09AED6}"/>
    <pc:docChg chg="addSld delSld modSld sldOrd">
      <pc:chgData name="Gananand G Kini" userId="S::gkini@mitre.org::7e704cb4-ceca-45b4-9649-11f664136731" providerId="AD" clId="Web-{79DB6187-4A2B-4D7F-8DB6-2C78AC09AED6}" dt="2022-05-06T16:35:14.154" v="227"/>
      <pc:docMkLst>
        <pc:docMk/>
      </pc:docMkLst>
      <pc:sldChg chg="modSp">
        <pc:chgData name="Gananand G Kini" userId="S::gkini@mitre.org::7e704cb4-ceca-45b4-9649-11f664136731" providerId="AD" clId="Web-{79DB6187-4A2B-4D7F-8DB6-2C78AC09AED6}" dt="2022-05-06T16:29:25.306" v="135" actId="20577"/>
        <pc:sldMkLst>
          <pc:docMk/>
          <pc:sldMk cId="419829132" sldId="259"/>
        </pc:sldMkLst>
        <pc:spChg chg="mod">
          <ac:chgData name="Gananand G Kini" userId="S::gkini@mitre.org::7e704cb4-ceca-45b4-9649-11f664136731" providerId="AD" clId="Web-{79DB6187-4A2B-4D7F-8DB6-2C78AC09AED6}" dt="2022-05-06T16:29:25.306" v="135" actId="20577"/>
          <ac:spMkLst>
            <pc:docMk/>
            <pc:sldMk cId="419829132" sldId="259"/>
            <ac:spMk id="3" creationId="{82D362E5-07C7-4CAA-BC75-79276F7A517C}"/>
          </ac:spMkLst>
        </pc:spChg>
      </pc:sldChg>
      <pc:sldChg chg="modSp">
        <pc:chgData name="Gananand G Kini" userId="S::gkini@mitre.org::7e704cb4-ceca-45b4-9649-11f664136731" providerId="AD" clId="Web-{79DB6187-4A2B-4D7F-8DB6-2C78AC09AED6}" dt="2022-05-06T16:21:34.332" v="40" actId="20577"/>
        <pc:sldMkLst>
          <pc:docMk/>
          <pc:sldMk cId="450011491" sldId="261"/>
        </pc:sldMkLst>
        <pc:spChg chg="mod">
          <ac:chgData name="Gananand G Kini" userId="S::gkini@mitre.org::7e704cb4-ceca-45b4-9649-11f664136731" providerId="AD" clId="Web-{79DB6187-4A2B-4D7F-8DB6-2C78AC09AED6}" dt="2022-05-06T16:21:34.332" v="40" actId="20577"/>
          <ac:spMkLst>
            <pc:docMk/>
            <pc:sldMk cId="450011491" sldId="261"/>
            <ac:spMk id="3" creationId="{02DD74E7-E2EC-F34E-BF25-D3CEF5AD1650}"/>
          </ac:spMkLst>
        </pc:spChg>
      </pc:sldChg>
      <pc:sldChg chg="del">
        <pc:chgData name="Gananand G Kini" userId="S::gkini@mitre.org::7e704cb4-ceca-45b4-9649-11f664136731" providerId="AD" clId="Web-{79DB6187-4A2B-4D7F-8DB6-2C78AC09AED6}" dt="2022-05-06T16:35:14.154" v="223"/>
        <pc:sldMkLst>
          <pc:docMk/>
          <pc:sldMk cId="916684782" sldId="263"/>
        </pc:sldMkLst>
      </pc:sldChg>
      <pc:sldChg chg="del">
        <pc:chgData name="Gananand G Kini" userId="S::gkini@mitre.org::7e704cb4-ceca-45b4-9649-11f664136731" providerId="AD" clId="Web-{79DB6187-4A2B-4D7F-8DB6-2C78AC09AED6}" dt="2022-05-06T16:35:14.154" v="222"/>
        <pc:sldMkLst>
          <pc:docMk/>
          <pc:sldMk cId="753049460" sldId="264"/>
        </pc:sldMkLst>
      </pc:sldChg>
      <pc:sldChg chg="del">
        <pc:chgData name="Gananand G Kini" userId="S::gkini@mitre.org::7e704cb4-ceca-45b4-9649-11f664136731" providerId="AD" clId="Web-{79DB6187-4A2B-4D7F-8DB6-2C78AC09AED6}" dt="2022-05-06T16:35:14.139" v="213"/>
        <pc:sldMkLst>
          <pc:docMk/>
          <pc:sldMk cId="4232308199" sldId="275"/>
        </pc:sldMkLst>
      </pc:sldChg>
      <pc:sldChg chg="del">
        <pc:chgData name="Gananand G Kini" userId="S::gkini@mitre.org::7e704cb4-ceca-45b4-9649-11f664136731" providerId="AD" clId="Web-{79DB6187-4A2B-4D7F-8DB6-2C78AC09AED6}" dt="2022-05-06T16:35:14.154" v="225"/>
        <pc:sldMkLst>
          <pc:docMk/>
          <pc:sldMk cId="2065013549" sldId="278"/>
        </pc:sldMkLst>
      </pc:sldChg>
      <pc:sldChg chg="del">
        <pc:chgData name="Gananand G Kini" userId="S::gkini@mitre.org::7e704cb4-ceca-45b4-9649-11f664136731" providerId="AD" clId="Web-{79DB6187-4A2B-4D7F-8DB6-2C78AC09AED6}" dt="2022-05-06T16:35:14.139" v="220"/>
        <pc:sldMkLst>
          <pc:docMk/>
          <pc:sldMk cId="1412055420" sldId="288"/>
        </pc:sldMkLst>
      </pc:sldChg>
      <pc:sldChg chg="addSp delSp modSp mod modClrScheme chgLayout">
        <pc:chgData name="Gananand G Kini" userId="S::gkini@mitre.org::7e704cb4-ceca-45b4-9649-11f664136731" providerId="AD" clId="Web-{79DB6187-4A2B-4D7F-8DB6-2C78AC09AED6}" dt="2022-05-06T16:33:04.575" v="185" actId="20577"/>
        <pc:sldMkLst>
          <pc:docMk/>
          <pc:sldMk cId="756396152" sldId="332"/>
        </pc:sldMkLst>
        <pc:spChg chg="add del mod ord">
          <ac:chgData name="Gananand G Kini" userId="S::gkini@mitre.org::7e704cb4-ceca-45b4-9649-11f664136731" providerId="AD" clId="Web-{79DB6187-4A2B-4D7F-8DB6-2C78AC09AED6}" dt="2022-05-06T16:31:17.105" v="178"/>
          <ac:spMkLst>
            <pc:docMk/>
            <pc:sldMk cId="756396152" sldId="332"/>
            <ac:spMk id="2" creationId="{4A202C58-400A-D839-C909-6F752A410F86}"/>
          </ac:spMkLst>
        </pc:spChg>
        <pc:spChg chg="mod ord">
          <ac:chgData name="Gananand G Kini" userId="S::gkini@mitre.org::7e704cb4-ceca-45b4-9649-11f664136731" providerId="AD" clId="Web-{79DB6187-4A2B-4D7F-8DB6-2C78AC09AED6}" dt="2022-05-06T16:33:04.575" v="185" actId="20577"/>
          <ac:spMkLst>
            <pc:docMk/>
            <pc:sldMk cId="756396152" sldId="332"/>
            <ac:spMk id="3" creationId="{C6214ED3-1C88-2643-9C77-37FE7651FC39}"/>
          </ac:spMkLst>
        </pc:spChg>
        <pc:spChg chg="mod ord">
          <ac:chgData name="Gananand G Kini" userId="S::gkini@mitre.org::7e704cb4-ceca-45b4-9649-11f664136731" providerId="AD" clId="Web-{79DB6187-4A2B-4D7F-8DB6-2C78AC09AED6}" dt="2022-05-06T16:31:17.105" v="178"/>
          <ac:spMkLst>
            <pc:docMk/>
            <pc:sldMk cId="756396152" sldId="332"/>
            <ac:spMk id="4" creationId="{AE738E7D-4756-7048-88BA-7520F36DD17B}"/>
          </ac:spMkLst>
        </pc:spChg>
      </pc:sldChg>
      <pc:sldChg chg="del">
        <pc:chgData name="Gananand G Kini" userId="S::gkini@mitre.org::7e704cb4-ceca-45b4-9649-11f664136731" providerId="AD" clId="Web-{79DB6187-4A2B-4D7F-8DB6-2C78AC09AED6}" dt="2022-05-06T16:35:14.139" v="212"/>
        <pc:sldMkLst>
          <pc:docMk/>
          <pc:sldMk cId="3695425784" sldId="333"/>
        </pc:sldMkLst>
      </pc:sldChg>
      <pc:sldChg chg="del">
        <pc:chgData name="Gananand G Kini" userId="S::gkini@mitre.org::7e704cb4-ceca-45b4-9649-11f664136731" providerId="AD" clId="Web-{79DB6187-4A2B-4D7F-8DB6-2C78AC09AED6}" dt="2022-05-06T16:35:14.154" v="226"/>
        <pc:sldMkLst>
          <pc:docMk/>
          <pc:sldMk cId="2589333168" sldId="335"/>
        </pc:sldMkLst>
      </pc:sldChg>
      <pc:sldChg chg="del">
        <pc:chgData name="Gananand G Kini" userId="S::gkini@mitre.org::7e704cb4-ceca-45b4-9649-11f664136731" providerId="AD" clId="Web-{79DB6187-4A2B-4D7F-8DB6-2C78AC09AED6}" dt="2022-05-06T16:35:14.139" v="214"/>
        <pc:sldMkLst>
          <pc:docMk/>
          <pc:sldMk cId="993464899" sldId="336"/>
        </pc:sldMkLst>
      </pc:sldChg>
      <pc:sldChg chg="modSp">
        <pc:chgData name="Gananand G Kini" userId="S::gkini@mitre.org::7e704cb4-ceca-45b4-9649-11f664136731" providerId="AD" clId="Web-{79DB6187-4A2B-4D7F-8DB6-2C78AC09AED6}" dt="2022-05-06T16:30:07.604" v="160" actId="20577"/>
        <pc:sldMkLst>
          <pc:docMk/>
          <pc:sldMk cId="2878771369" sldId="337"/>
        </pc:sldMkLst>
        <pc:spChg chg="mod">
          <ac:chgData name="Gananand G Kini" userId="S::gkini@mitre.org::7e704cb4-ceca-45b4-9649-11f664136731" providerId="AD" clId="Web-{79DB6187-4A2B-4D7F-8DB6-2C78AC09AED6}" dt="2022-05-06T16:30:07.604" v="160" actId="20577"/>
          <ac:spMkLst>
            <pc:docMk/>
            <pc:sldMk cId="2878771369" sldId="337"/>
            <ac:spMk id="3" creationId="{2DC901B9-6E8B-48EA-8D7F-A4D25C3199EC}"/>
          </ac:spMkLst>
        </pc:spChg>
      </pc:sldChg>
      <pc:sldChg chg="del">
        <pc:chgData name="Gananand G Kini" userId="S::gkini@mitre.org::7e704cb4-ceca-45b4-9649-11f664136731" providerId="AD" clId="Web-{79DB6187-4A2B-4D7F-8DB6-2C78AC09AED6}" dt="2022-05-06T16:35:14.139" v="221"/>
        <pc:sldMkLst>
          <pc:docMk/>
          <pc:sldMk cId="1491194304" sldId="338"/>
        </pc:sldMkLst>
      </pc:sldChg>
      <pc:sldChg chg="del">
        <pc:chgData name="Gananand G Kini" userId="S::gkini@mitre.org::7e704cb4-ceca-45b4-9649-11f664136731" providerId="AD" clId="Web-{79DB6187-4A2B-4D7F-8DB6-2C78AC09AED6}" dt="2022-05-06T16:35:14.154" v="224"/>
        <pc:sldMkLst>
          <pc:docMk/>
          <pc:sldMk cId="2216082634" sldId="339"/>
        </pc:sldMkLst>
      </pc:sldChg>
      <pc:sldChg chg="del">
        <pc:chgData name="Gananand G Kini" userId="S::gkini@mitre.org::7e704cb4-ceca-45b4-9649-11f664136731" providerId="AD" clId="Web-{79DB6187-4A2B-4D7F-8DB6-2C78AC09AED6}" dt="2022-05-06T16:35:14.139" v="219"/>
        <pc:sldMkLst>
          <pc:docMk/>
          <pc:sldMk cId="409078508" sldId="340"/>
        </pc:sldMkLst>
      </pc:sldChg>
      <pc:sldChg chg="del">
        <pc:chgData name="Gananand G Kini" userId="S::gkini@mitre.org::7e704cb4-ceca-45b4-9649-11f664136731" providerId="AD" clId="Web-{79DB6187-4A2B-4D7F-8DB6-2C78AC09AED6}" dt="2022-05-06T16:35:14.139" v="215"/>
        <pc:sldMkLst>
          <pc:docMk/>
          <pc:sldMk cId="2765630367" sldId="344"/>
        </pc:sldMkLst>
      </pc:sldChg>
      <pc:sldChg chg="del">
        <pc:chgData name="Gananand G Kini" userId="S::gkini@mitre.org::7e704cb4-ceca-45b4-9649-11f664136731" providerId="AD" clId="Web-{79DB6187-4A2B-4D7F-8DB6-2C78AC09AED6}" dt="2022-05-06T16:35:14.139" v="218"/>
        <pc:sldMkLst>
          <pc:docMk/>
          <pc:sldMk cId="3414871681" sldId="345"/>
        </pc:sldMkLst>
      </pc:sldChg>
      <pc:sldChg chg="del">
        <pc:chgData name="Gananand G Kini" userId="S::gkini@mitre.org::7e704cb4-ceca-45b4-9649-11f664136731" providerId="AD" clId="Web-{79DB6187-4A2B-4D7F-8DB6-2C78AC09AED6}" dt="2022-05-06T16:35:14.139" v="216"/>
        <pc:sldMkLst>
          <pc:docMk/>
          <pc:sldMk cId="3879194680" sldId="346"/>
        </pc:sldMkLst>
      </pc:sldChg>
      <pc:sldChg chg="del">
        <pc:chgData name="Gananand G Kini" userId="S::gkini@mitre.org::7e704cb4-ceca-45b4-9649-11f664136731" providerId="AD" clId="Web-{79DB6187-4A2B-4D7F-8DB6-2C78AC09AED6}" dt="2022-05-06T16:35:14.139" v="217"/>
        <pc:sldMkLst>
          <pc:docMk/>
          <pc:sldMk cId="1461461298" sldId="347"/>
        </pc:sldMkLst>
      </pc:sldChg>
      <pc:sldChg chg="del">
        <pc:chgData name="Gananand G Kini" userId="S::gkini@mitre.org::7e704cb4-ceca-45b4-9649-11f664136731" providerId="AD" clId="Web-{79DB6187-4A2B-4D7F-8DB6-2C78AC09AED6}" dt="2022-05-06T16:35:14.154" v="227"/>
        <pc:sldMkLst>
          <pc:docMk/>
          <pc:sldMk cId="4084966644" sldId="348"/>
        </pc:sldMkLst>
      </pc:sldChg>
      <pc:sldChg chg="ord">
        <pc:chgData name="Gananand G Kini" userId="S::gkini@mitre.org::7e704cb4-ceca-45b4-9649-11f664136731" providerId="AD" clId="Web-{79DB6187-4A2B-4D7F-8DB6-2C78AC09AED6}" dt="2022-05-06T16:33:43.559" v="208"/>
        <pc:sldMkLst>
          <pc:docMk/>
          <pc:sldMk cId="1097419256" sldId="349"/>
        </pc:sldMkLst>
      </pc:sldChg>
      <pc:sldChg chg="modSp">
        <pc:chgData name="Gananand G Kini" userId="S::gkini@mitre.org::7e704cb4-ceca-45b4-9649-11f664136731" providerId="AD" clId="Web-{79DB6187-4A2B-4D7F-8DB6-2C78AC09AED6}" dt="2022-05-06T16:30:21.338" v="173" actId="20577"/>
        <pc:sldMkLst>
          <pc:docMk/>
          <pc:sldMk cId="4130587258" sldId="350"/>
        </pc:sldMkLst>
        <pc:spChg chg="mod">
          <ac:chgData name="Gananand G Kini" userId="S::gkini@mitre.org::7e704cb4-ceca-45b4-9649-11f664136731" providerId="AD" clId="Web-{79DB6187-4A2B-4D7F-8DB6-2C78AC09AED6}" dt="2022-05-06T16:30:21.338" v="173" actId="20577"/>
          <ac:spMkLst>
            <pc:docMk/>
            <pc:sldMk cId="4130587258" sldId="350"/>
            <ac:spMk id="3" creationId="{C6214ED3-1C88-2643-9C77-37FE7651FC39}"/>
          </ac:spMkLst>
        </pc:spChg>
      </pc:sldChg>
      <pc:sldChg chg="modSp">
        <pc:chgData name="Gananand G Kini" userId="S::gkini@mitre.org::7e704cb4-ceca-45b4-9649-11f664136731" providerId="AD" clId="Web-{79DB6187-4A2B-4D7F-8DB6-2C78AC09AED6}" dt="2022-05-06T16:33:56.747" v="211" actId="20577"/>
        <pc:sldMkLst>
          <pc:docMk/>
          <pc:sldMk cId="1536919196" sldId="351"/>
        </pc:sldMkLst>
        <pc:spChg chg="mod">
          <ac:chgData name="Gananand G Kini" userId="S::gkini@mitre.org::7e704cb4-ceca-45b4-9649-11f664136731" providerId="AD" clId="Web-{79DB6187-4A2B-4D7F-8DB6-2C78AC09AED6}" dt="2022-05-06T16:33:36.419" v="207" actId="20577"/>
          <ac:spMkLst>
            <pc:docMk/>
            <pc:sldMk cId="1536919196" sldId="351"/>
            <ac:spMk id="2" creationId="{4872960D-8297-4F7C-8EBE-95C6223A69CF}"/>
          </ac:spMkLst>
        </pc:spChg>
        <pc:spChg chg="mod">
          <ac:chgData name="Gananand G Kini" userId="S::gkini@mitre.org::7e704cb4-ceca-45b4-9649-11f664136731" providerId="AD" clId="Web-{79DB6187-4A2B-4D7F-8DB6-2C78AC09AED6}" dt="2022-05-06T16:33:56.747" v="211" actId="20577"/>
          <ac:spMkLst>
            <pc:docMk/>
            <pc:sldMk cId="1536919196" sldId="351"/>
            <ac:spMk id="3" creationId="{415B0A17-C264-4DA6-9D54-BA12F8656733}"/>
          </ac:spMkLst>
        </pc:spChg>
      </pc:sldChg>
      <pc:sldChg chg="modSp add del replId">
        <pc:chgData name="Gananand G Kini" userId="S::gkini@mitre.org::7e704cb4-ceca-45b4-9649-11f664136731" providerId="AD" clId="Web-{79DB6187-4A2B-4D7F-8DB6-2C78AC09AED6}" dt="2022-05-06T16:33:13.075" v="193" actId="20577"/>
        <pc:sldMkLst>
          <pc:docMk/>
          <pc:sldMk cId="2604669011" sldId="354"/>
        </pc:sldMkLst>
        <pc:spChg chg="mod">
          <ac:chgData name="Gananand G Kini" userId="S::gkini@mitre.org::7e704cb4-ceca-45b4-9649-11f664136731" providerId="AD" clId="Web-{79DB6187-4A2B-4D7F-8DB6-2C78AC09AED6}" dt="2022-05-06T16:33:13.075" v="193" actId="20577"/>
          <ac:spMkLst>
            <pc:docMk/>
            <pc:sldMk cId="2604669011" sldId="354"/>
            <ac:spMk id="3" creationId="{C6214ED3-1C88-2643-9C77-37FE7651FC39}"/>
          </ac:spMkLst>
        </pc:spChg>
      </pc:sldChg>
    </pc:docChg>
  </pc:docChgLst>
  <pc:docChgLst>
    <pc:chgData name="Bob Heinemann" userId="2f06b177-d646-4aca-968e-b5dc5b6e5c99" providerId="ADAL" clId="{0662DAF3-48BE-4C13-BEE8-78CA7C2DE272}"/>
    <pc:docChg chg="undo custSel modSld">
      <pc:chgData name="Bob Heinemann" userId="2f06b177-d646-4aca-968e-b5dc5b6e5c99" providerId="ADAL" clId="{0662DAF3-48BE-4C13-BEE8-78CA7C2DE272}" dt="2022-09-09T15:33:21.149" v="69"/>
      <pc:docMkLst>
        <pc:docMk/>
      </pc:docMkLst>
      <pc:sldChg chg="modSp mod">
        <pc:chgData name="Bob Heinemann" userId="2f06b177-d646-4aca-968e-b5dc5b6e5c99" providerId="ADAL" clId="{0662DAF3-48BE-4C13-BEE8-78CA7C2DE272}" dt="2022-09-07T15:45:56.744" v="16" actId="20577"/>
        <pc:sldMkLst>
          <pc:docMk/>
          <pc:sldMk cId="419829132" sldId="259"/>
        </pc:sldMkLst>
        <pc:spChg chg="mod">
          <ac:chgData name="Bob Heinemann" userId="2f06b177-d646-4aca-968e-b5dc5b6e5c99" providerId="ADAL" clId="{0662DAF3-48BE-4C13-BEE8-78CA7C2DE272}" dt="2022-09-07T15:45:56.744" v="16" actId="20577"/>
          <ac:spMkLst>
            <pc:docMk/>
            <pc:sldMk cId="419829132" sldId="259"/>
            <ac:spMk id="3" creationId="{82D362E5-07C7-4CAA-BC75-79276F7A517C}"/>
          </ac:spMkLst>
        </pc:spChg>
      </pc:sldChg>
      <pc:sldChg chg="addSp modSp mod">
        <pc:chgData name="Bob Heinemann" userId="2f06b177-d646-4aca-968e-b5dc5b6e5c99" providerId="ADAL" clId="{0662DAF3-48BE-4C13-BEE8-78CA7C2DE272}" dt="2022-09-09T15:32:52.480" v="52" actId="1076"/>
        <pc:sldMkLst>
          <pc:docMk/>
          <pc:sldMk cId="4259822437" sldId="265"/>
        </pc:sldMkLst>
        <pc:spChg chg="add mod">
          <ac:chgData name="Bob Heinemann" userId="2f06b177-d646-4aca-968e-b5dc5b6e5c99" providerId="ADAL" clId="{0662DAF3-48BE-4C13-BEE8-78CA7C2DE272}" dt="2022-09-09T15:32:52.480" v="52" actId="1076"/>
          <ac:spMkLst>
            <pc:docMk/>
            <pc:sldMk cId="4259822437" sldId="265"/>
            <ac:spMk id="5" creationId="{22FBBD3B-6716-3140-F4A0-9F33D5C3CF05}"/>
          </ac:spMkLst>
        </pc:spChg>
      </pc:sldChg>
      <pc:sldChg chg="addSp modSp mod">
        <pc:chgData name="Bob Heinemann" userId="2f06b177-d646-4aca-968e-b5dc5b6e5c99" providerId="ADAL" clId="{0662DAF3-48BE-4C13-BEE8-78CA7C2DE272}" dt="2022-09-09T15:32:59.798" v="55" actId="1036"/>
        <pc:sldMkLst>
          <pc:docMk/>
          <pc:sldMk cId="1683459306" sldId="445"/>
        </pc:sldMkLst>
        <pc:spChg chg="add mod">
          <ac:chgData name="Bob Heinemann" userId="2f06b177-d646-4aca-968e-b5dc5b6e5c99" providerId="ADAL" clId="{0662DAF3-48BE-4C13-BEE8-78CA7C2DE272}" dt="2022-09-09T15:32:59.798" v="55" actId="1036"/>
          <ac:spMkLst>
            <pc:docMk/>
            <pc:sldMk cId="1683459306" sldId="445"/>
            <ac:spMk id="3" creationId="{FDE7742A-4D47-84B3-E0D6-F83C421FDAD8}"/>
          </ac:spMkLst>
        </pc:spChg>
      </pc:sldChg>
      <pc:sldChg chg="addSp modSp mod">
        <pc:chgData name="Bob Heinemann" userId="2f06b177-d646-4aca-968e-b5dc5b6e5c99" providerId="ADAL" clId="{0662DAF3-48BE-4C13-BEE8-78CA7C2DE272}" dt="2022-09-09T15:33:05.828" v="63" actId="1036"/>
        <pc:sldMkLst>
          <pc:docMk/>
          <pc:sldMk cId="254734256" sldId="446"/>
        </pc:sldMkLst>
        <pc:spChg chg="add mod">
          <ac:chgData name="Bob Heinemann" userId="2f06b177-d646-4aca-968e-b5dc5b6e5c99" providerId="ADAL" clId="{0662DAF3-48BE-4C13-BEE8-78CA7C2DE272}" dt="2022-09-09T15:33:05.828" v="63" actId="1036"/>
          <ac:spMkLst>
            <pc:docMk/>
            <pc:sldMk cId="254734256" sldId="446"/>
            <ac:spMk id="3" creationId="{F79A0E02-65FB-A0C3-8A13-1875E187AAAA}"/>
          </ac:spMkLst>
        </pc:spChg>
      </pc:sldChg>
      <pc:sldChg chg="addSp modSp">
        <pc:chgData name="Bob Heinemann" userId="2f06b177-d646-4aca-968e-b5dc5b6e5c99" providerId="ADAL" clId="{0662DAF3-48BE-4C13-BEE8-78CA7C2DE272}" dt="2022-09-09T15:33:08.433" v="64"/>
        <pc:sldMkLst>
          <pc:docMk/>
          <pc:sldMk cId="1206269419" sldId="447"/>
        </pc:sldMkLst>
        <pc:spChg chg="add mod">
          <ac:chgData name="Bob Heinemann" userId="2f06b177-d646-4aca-968e-b5dc5b6e5c99" providerId="ADAL" clId="{0662DAF3-48BE-4C13-BEE8-78CA7C2DE272}" dt="2022-09-09T15:33:08.433" v="64"/>
          <ac:spMkLst>
            <pc:docMk/>
            <pc:sldMk cId="1206269419" sldId="447"/>
            <ac:spMk id="3" creationId="{B6DC12AB-4C81-E008-11C4-65197B65C40B}"/>
          </ac:spMkLst>
        </pc:spChg>
      </pc:sldChg>
      <pc:sldChg chg="addSp modSp">
        <pc:chgData name="Bob Heinemann" userId="2f06b177-d646-4aca-968e-b5dc5b6e5c99" providerId="ADAL" clId="{0662DAF3-48BE-4C13-BEE8-78CA7C2DE272}" dt="2022-09-09T15:33:14.285" v="65"/>
        <pc:sldMkLst>
          <pc:docMk/>
          <pc:sldMk cId="2086332170" sldId="448"/>
        </pc:sldMkLst>
        <pc:spChg chg="add mod">
          <ac:chgData name="Bob Heinemann" userId="2f06b177-d646-4aca-968e-b5dc5b6e5c99" providerId="ADAL" clId="{0662DAF3-48BE-4C13-BEE8-78CA7C2DE272}" dt="2022-09-09T15:33:14.285" v="65"/>
          <ac:spMkLst>
            <pc:docMk/>
            <pc:sldMk cId="2086332170" sldId="448"/>
            <ac:spMk id="2" creationId="{89A9E5B6-6BAF-1EAD-9624-4FFDD251DDBA}"/>
          </ac:spMkLst>
        </pc:spChg>
      </pc:sldChg>
      <pc:sldChg chg="addSp modSp">
        <pc:chgData name="Bob Heinemann" userId="2f06b177-d646-4aca-968e-b5dc5b6e5c99" providerId="ADAL" clId="{0662DAF3-48BE-4C13-BEE8-78CA7C2DE272}" dt="2022-09-09T15:33:15.621" v="66"/>
        <pc:sldMkLst>
          <pc:docMk/>
          <pc:sldMk cId="3773623959" sldId="449"/>
        </pc:sldMkLst>
        <pc:spChg chg="add mod">
          <ac:chgData name="Bob Heinemann" userId="2f06b177-d646-4aca-968e-b5dc5b6e5c99" providerId="ADAL" clId="{0662DAF3-48BE-4C13-BEE8-78CA7C2DE272}" dt="2022-09-09T15:33:15.621" v="66"/>
          <ac:spMkLst>
            <pc:docMk/>
            <pc:sldMk cId="3773623959" sldId="449"/>
            <ac:spMk id="2" creationId="{5CD7971F-618D-D3C1-C3B2-167AD87049E8}"/>
          </ac:spMkLst>
        </pc:spChg>
      </pc:sldChg>
      <pc:sldChg chg="addSp modSp">
        <pc:chgData name="Bob Heinemann" userId="2f06b177-d646-4aca-968e-b5dc5b6e5c99" providerId="ADAL" clId="{0662DAF3-48BE-4C13-BEE8-78CA7C2DE272}" dt="2022-09-09T15:33:17.209" v="67"/>
        <pc:sldMkLst>
          <pc:docMk/>
          <pc:sldMk cId="1385342849" sldId="450"/>
        </pc:sldMkLst>
        <pc:spChg chg="add mod">
          <ac:chgData name="Bob Heinemann" userId="2f06b177-d646-4aca-968e-b5dc5b6e5c99" providerId="ADAL" clId="{0662DAF3-48BE-4C13-BEE8-78CA7C2DE272}" dt="2022-09-09T15:33:17.209" v="67"/>
          <ac:spMkLst>
            <pc:docMk/>
            <pc:sldMk cId="1385342849" sldId="450"/>
            <ac:spMk id="2" creationId="{A8A2889E-CCD3-A6C9-F98C-B4BFBABB9167}"/>
          </ac:spMkLst>
        </pc:spChg>
      </pc:sldChg>
      <pc:sldChg chg="addSp modSp">
        <pc:chgData name="Bob Heinemann" userId="2f06b177-d646-4aca-968e-b5dc5b6e5c99" providerId="ADAL" clId="{0662DAF3-48BE-4C13-BEE8-78CA7C2DE272}" dt="2022-09-09T15:33:19.260" v="68"/>
        <pc:sldMkLst>
          <pc:docMk/>
          <pc:sldMk cId="493755794" sldId="451"/>
        </pc:sldMkLst>
        <pc:spChg chg="add mod">
          <ac:chgData name="Bob Heinemann" userId="2f06b177-d646-4aca-968e-b5dc5b6e5c99" providerId="ADAL" clId="{0662DAF3-48BE-4C13-BEE8-78CA7C2DE272}" dt="2022-09-09T15:33:19.260" v="68"/>
          <ac:spMkLst>
            <pc:docMk/>
            <pc:sldMk cId="493755794" sldId="451"/>
            <ac:spMk id="2" creationId="{EB59BB4F-996E-7DE2-BAF8-B11B57DEA184}"/>
          </ac:spMkLst>
        </pc:spChg>
      </pc:sldChg>
      <pc:sldChg chg="addSp modSp">
        <pc:chgData name="Bob Heinemann" userId="2f06b177-d646-4aca-968e-b5dc5b6e5c99" providerId="ADAL" clId="{0662DAF3-48BE-4C13-BEE8-78CA7C2DE272}" dt="2022-09-09T15:33:21.149" v="69"/>
        <pc:sldMkLst>
          <pc:docMk/>
          <pc:sldMk cId="1081890643" sldId="452"/>
        </pc:sldMkLst>
        <pc:spChg chg="add mod">
          <ac:chgData name="Bob Heinemann" userId="2f06b177-d646-4aca-968e-b5dc5b6e5c99" providerId="ADAL" clId="{0662DAF3-48BE-4C13-BEE8-78CA7C2DE272}" dt="2022-09-09T15:33:21.149" v="69"/>
          <ac:spMkLst>
            <pc:docMk/>
            <pc:sldMk cId="1081890643" sldId="452"/>
            <ac:spMk id="3" creationId="{865FCD82-E740-2758-ECEE-A84227448A48}"/>
          </ac:spMkLst>
        </pc:spChg>
      </pc:sldChg>
    </pc:docChg>
  </pc:docChgLst>
  <pc:docChgLst>
    <pc:chgData name="Gananand G Kini" userId="7e704cb4-ceca-45b4-9649-11f664136731" providerId="ADAL" clId="{5EE4382C-8E78-E64F-B1D8-09B991D665F2}"/>
    <pc:docChg chg="custSel modSld sldOrd">
      <pc:chgData name="Gananand G Kini" userId="7e704cb4-ceca-45b4-9649-11f664136731" providerId="ADAL" clId="{5EE4382C-8E78-E64F-B1D8-09B991D665F2}" dt="2022-03-18T15:27:28.834" v="967" actId="27636"/>
      <pc:docMkLst>
        <pc:docMk/>
      </pc:docMkLst>
      <pc:sldChg chg="modSp mod modCm">
        <pc:chgData name="Gananand G Kini" userId="7e704cb4-ceca-45b4-9649-11f664136731" providerId="ADAL" clId="{5EE4382C-8E78-E64F-B1D8-09B991D665F2}" dt="2022-03-18T15:07:27.558" v="617" actId="20577"/>
        <pc:sldMkLst>
          <pc:docMk/>
          <pc:sldMk cId="419829132" sldId="259"/>
        </pc:sldMkLst>
        <pc:spChg chg="mod">
          <ac:chgData name="Gananand G Kini" userId="7e704cb4-ceca-45b4-9649-11f664136731" providerId="ADAL" clId="{5EE4382C-8E78-E64F-B1D8-09B991D665F2}" dt="2022-03-18T15:07:27.558" v="617" actId="20577"/>
          <ac:spMkLst>
            <pc:docMk/>
            <pc:sldMk cId="419829132" sldId="259"/>
            <ac:spMk id="3" creationId="{82D362E5-07C7-4CAA-BC75-79276F7A517C}"/>
          </ac:spMkLst>
        </pc:spChg>
      </pc:sldChg>
      <pc:sldChg chg="modSp mod">
        <pc:chgData name="Gananand G Kini" userId="7e704cb4-ceca-45b4-9649-11f664136731" providerId="ADAL" clId="{5EE4382C-8E78-E64F-B1D8-09B991D665F2}" dt="2022-03-18T15:11:28.295" v="688" actId="5793"/>
        <pc:sldMkLst>
          <pc:docMk/>
          <pc:sldMk cId="450011491" sldId="261"/>
        </pc:sldMkLst>
        <pc:spChg chg="mod">
          <ac:chgData name="Gananand G Kini" userId="7e704cb4-ceca-45b4-9649-11f664136731" providerId="ADAL" clId="{5EE4382C-8E78-E64F-B1D8-09B991D665F2}" dt="2022-03-18T15:11:28.295" v="688" actId="5793"/>
          <ac:spMkLst>
            <pc:docMk/>
            <pc:sldMk cId="450011491" sldId="261"/>
            <ac:spMk id="3" creationId="{02DD74E7-E2EC-F34E-BF25-D3CEF5AD1650}"/>
          </ac:spMkLst>
        </pc:spChg>
      </pc:sldChg>
      <pc:sldChg chg="modSp mod">
        <pc:chgData name="Gananand G Kini" userId="7e704cb4-ceca-45b4-9649-11f664136731" providerId="ADAL" clId="{5EE4382C-8E78-E64F-B1D8-09B991D665F2}" dt="2022-03-18T15:27:28.834" v="967" actId="27636"/>
        <pc:sldMkLst>
          <pc:docMk/>
          <pc:sldMk cId="604466117" sldId="271"/>
        </pc:sldMkLst>
        <pc:spChg chg="mod">
          <ac:chgData name="Gananand G Kini" userId="7e704cb4-ceca-45b4-9649-11f664136731" providerId="ADAL" clId="{5EE4382C-8E78-E64F-B1D8-09B991D665F2}" dt="2022-03-18T15:27:28.834" v="967" actId="27636"/>
          <ac:spMkLst>
            <pc:docMk/>
            <pc:sldMk cId="604466117" sldId="271"/>
            <ac:spMk id="3" creationId="{0211F04A-A36B-C84B-AC7A-10CEB1D91425}"/>
          </ac:spMkLst>
        </pc:spChg>
      </pc:sldChg>
      <pc:sldChg chg="modSp mod ord">
        <pc:chgData name="Gananand G Kini" userId="7e704cb4-ceca-45b4-9649-11f664136731" providerId="ADAL" clId="{5EE4382C-8E78-E64F-B1D8-09B991D665F2}" dt="2022-03-18T15:23:07.532" v="962" actId="20577"/>
        <pc:sldMkLst>
          <pc:docMk/>
          <pc:sldMk cId="4232308199" sldId="275"/>
        </pc:sldMkLst>
        <pc:spChg chg="mod">
          <ac:chgData name="Gananand G Kini" userId="7e704cb4-ceca-45b4-9649-11f664136731" providerId="ADAL" clId="{5EE4382C-8E78-E64F-B1D8-09B991D665F2}" dt="2022-03-18T15:23:07.532" v="962" actId="20577"/>
          <ac:spMkLst>
            <pc:docMk/>
            <pc:sldMk cId="4232308199" sldId="275"/>
            <ac:spMk id="3" creationId="{C6214ED3-1C88-2643-9C77-37FE7651FC39}"/>
          </ac:spMkLst>
        </pc:spChg>
      </pc:sldChg>
      <pc:sldChg chg="modSp mod">
        <pc:chgData name="Gananand G Kini" userId="7e704cb4-ceca-45b4-9649-11f664136731" providerId="ADAL" clId="{5EE4382C-8E78-E64F-B1D8-09B991D665F2}" dt="2022-03-18T15:14:10.113" v="723" actId="20577"/>
        <pc:sldMkLst>
          <pc:docMk/>
          <pc:sldMk cId="2065013549" sldId="278"/>
        </pc:sldMkLst>
        <pc:spChg chg="mod">
          <ac:chgData name="Gananand G Kini" userId="7e704cb4-ceca-45b4-9649-11f664136731" providerId="ADAL" clId="{5EE4382C-8E78-E64F-B1D8-09B991D665F2}" dt="2022-03-18T15:14:10.113" v="723" actId="20577"/>
          <ac:spMkLst>
            <pc:docMk/>
            <pc:sldMk cId="2065013549" sldId="278"/>
            <ac:spMk id="3" creationId="{C6214ED3-1C88-2643-9C77-37FE7651FC39}"/>
          </ac:spMkLst>
        </pc:spChg>
      </pc:sldChg>
      <pc:sldChg chg="modSp mod ord">
        <pc:chgData name="Gananand G Kini" userId="7e704cb4-ceca-45b4-9649-11f664136731" providerId="ADAL" clId="{5EE4382C-8E78-E64F-B1D8-09B991D665F2}" dt="2022-03-18T15:14:05.434" v="721" actId="20577"/>
        <pc:sldMkLst>
          <pc:docMk/>
          <pc:sldMk cId="756396152" sldId="332"/>
        </pc:sldMkLst>
        <pc:spChg chg="mod">
          <ac:chgData name="Gananand G Kini" userId="7e704cb4-ceca-45b4-9649-11f664136731" providerId="ADAL" clId="{5EE4382C-8E78-E64F-B1D8-09B991D665F2}" dt="2022-03-18T15:14:05.434" v="721" actId="20577"/>
          <ac:spMkLst>
            <pc:docMk/>
            <pc:sldMk cId="756396152" sldId="332"/>
            <ac:spMk id="3" creationId="{C6214ED3-1C88-2643-9C77-37FE7651FC39}"/>
          </ac:spMkLst>
        </pc:spChg>
      </pc:sldChg>
      <pc:sldChg chg="ord">
        <pc:chgData name="Gananand G Kini" userId="7e704cb4-ceca-45b4-9649-11f664136731" providerId="ADAL" clId="{5EE4382C-8E78-E64F-B1D8-09B991D665F2}" dt="2022-03-18T15:22:58.492" v="958" actId="20578"/>
        <pc:sldMkLst>
          <pc:docMk/>
          <pc:sldMk cId="3695425784" sldId="333"/>
        </pc:sldMkLst>
      </pc:sldChg>
      <pc:sldChg chg="modSp mod ord">
        <pc:chgData name="Gananand G Kini" userId="7e704cb4-ceca-45b4-9649-11f664136731" providerId="ADAL" clId="{5EE4382C-8E78-E64F-B1D8-09B991D665F2}" dt="2022-03-18T15:17:20.849" v="957" actId="20577"/>
        <pc:sldMkLst>
          <pc:docMk/>
          <pc:sldMk cId="2589333168" sldId="335"/>
        </pc:sldMkLst>
        <pc:spChg chg="mod">
          <ac:chgData name="Gananand G Kini" userId="7e704cb4-ceca-45b4-9649-11f664136731" providerId="ADAL" clId="{5EE4382C-8E78-E64F-B1D8-09B991D665F2}" dt="2022-03-18T15:17:20.849" v="957" actId="20577"/>
          <ac:spMkLst>
            <pc:docMk/>
            <pc:sldMk cId="2589333168" sldId="335"/>
            <ac:spMk id="3" creationId="{4C6C4497-B7DE-4E7D-B177-8C268CFC1B4E}"/>
          </ac:spMkLst>
        </pc:spChg>
      </pc:sldChg>
      <pc:sldChg chg="modSp mod">
        <pc:chgData name="Gananand G Kini" userId="7e704cb4-ceca-45b4-9649-11f664136731" providerId="ADAL" clId="{5EE4382C-8E78-E64F-B1D8-09B991D665F2}" dt="2022-03-18T15:10:55.044" v="642" actId="21"/>
        <pc:sldMkLst>
          <pc:docMk/>
          <pc:sldMk cId="993464899" sldId="336"/>
        </pc:sldMkLst>
        <pc:spChg chg="mod">
          <ac:chgData name="Gananand G Kini" userId="7e704cb4-ceca-45b4-9649-11f664136731" providerId="ADAL" clId="{5EE4382C-8E78-E64F-B1D8-09B991D665F2}" dt="2022-03-18T15:10:55.044" v="642" actId="21"/>
          <ac:spMkLst>
            <pc:docMk/>
            <pc:sldMk cId="993464899" sldId="336"/>
            <ac:spMk id="3" creationId="{F4560989-1D7A-4725-966B-B7D121B7039A}"/>
          </ac:spMkLst>
        </pc:spChg>
      </pc:sldChg>
      <pc:sldChg chg="modSp mod">
        <pc:chgData name="Gananand G Kini" userId="7e704cb4-ceca-45b4-9649-11f664136731" providerId="ADAL" clId="{5EE4382C-8E78-E64F-B1D8-09B991D665F2}" dt="2022-03-18T15:12:32.171" v="691" actId="6549"/>
        <pc:sldMkLst>
          <pc:docMk/>
          <pc:sldMk cId="2878771369" sldId="337"/>
        </pc:sldMkLst>
        <pc:spChg chg="mod">
          <ac:chgData name="Gananand G Kini" userId="7e704cb4-ceca-45b4-9649-11f664136731" providerId="ADAL" clId="{5EE4382C-8E78-E64F-B1D8-09B991D665F2}" dt="2022-03-18T15:12:32.171" v="691" actId="6549"/>
          <ac:spMkLst>
            <pc:docMk/>
            <pc:sldMk cId="2878771369" sldId="337"/>
            <ac:spMk id="3" creationId="{2DC901B9-6E8B-48EA-8D7F-A4D25C3199EC}"/>
          </ac:spMkLst>
        </pc:spChg>
      </pc:sldChg>
      <pc:sldChg chg="modSp mod">
        <pc:chgData name="Gananand G Kini" userId="7e704cb4-ceca-45b4-9649-11f664136731" providerId="ADAL" clId="{5EE4382C-8E78-E64F-B1D8-09B991D665F2}" dt="2022-03-18T15:03:20.973" v="594" actId="20577"/>
        <pc:sldMkLst>
          <pc:docMk/>
          <pc:sldMk cId="2216082634" sldId="339"/>
        </pc:sldMkLst>
        <pc:spChg chg="mod">
          <ac:chgData name="Gananand G Kini" userId="7e704cb4-ceca-45b4-9649-11f664136731" providerId="ADAL" clId="{5EE4382C-8E78-E64F-B1D8-09B991D665F2}" dt="2022-03-18T15:03:20.973" v="594" actId="20577"/>
          <ac:spMkLst>
            <pc:docMk/>
            <pc:sldMk cId="2216082634" sldId="339"/>
            <ac:spMk id="3" creationId="{3DEE5ECE-56FB-4B03-95D5-625BDE76CD04}"/>
          </ac:spMkLst>
        </pc:spChg>
      </pc:sldChg>
      <pc:sldChg chg="modSp mod">
        <pc:chgData name="Gananand G Kini" userId="7e704cb4-ceca-45b4-9649-11f664136731" providerId="ADAL" clId="{5EE4382C-8E78-E64F-B1D8-09B991D665F2}" dt="2022-03-18T15:23:02.829" v="960" actId="20577"/>
        <pc:sldMkLst>
          <pc:docMk/>
          <pc:sldMk cId="2765630367" sldId="344"/>
        </pc:sldMkLst>
        <pc:spChg chg="mod">
          <ac:chgData name="Gananand G Kini" userId="7e704cb4-ceca-45b4-9649-11f664136731" providerId="ADAL" clId="{5EE4382C-8E78-E64F-B1D8-09B991D665F2}" dt="2022-03-18T15:23:02.829" v="960" actId="20577"/>
          <ac:spMkLst>
            <pc:docMk/>
            <pc:sldMk cId="2765630367" sldId="344"/>
            <ac:spMk id="3" creationId="{C6214ED3-1C88-2643-9C77-37FE7651FC39}"/>
          </ac:spMkLst>
        </pc:spChg>
      </pc:sldChg>
    </pc:docChg>
  </pc:docChgLst>
  <pc:docChgLst>
    <pc:chgData name="Gananand G Kini" userId="7e704cb4-ceca-45b4-9649-11f664136731" providerId="ADAL" clId="{6EC0E5C5-ECA7-2B40-BBD2-6EA61B06311D}"/>
    <pc:docChg chg="undo custSel addSld delSld modSld delMainMaster">
      <pc:chgData name="Gananand G Kini" userId="7e704cb4-ceca-45b4-9649-11f664136731" providerId="ADAL" clId="{6EC0E5C5-ECA7-2B40-BBD2-6EA61B06311D}" dt="2022-06-10T14:01:04.122" v="1163" actId="20577"/>
      <pc:docMkLst>
        <pc:docMk/>
      </pc:docMkLst>
      <pc:sldChg chg="del">
        <pc:chgData name="Gananand G Kini" userId="7e704cb4-ceca-45b4-9649-11f664136731" providerId="ADAL" clId="{6EC0E5C5-ECA7-2B40-BBD2-6EA61B06311D}" dt="2022-06-02T13:07:02.697" v="81" actId="2696"/>
        <pc:sldMkLst>
          <pc:docMk/>
          <pc:sldMk cId="4065244229" sldId="256"/>
        </pc:sldMkLst>
      </pc:sldChg>
      <pc:sldChg chg="modSp mod">
        <pc:chgData name="Gananand G Kini" userId="7e704cb4-ceca-45b4-9649-11f664136731" providerId="ADAL" clId="{6EC0E5C5-ECA7-2B40-BBD2-6EA61B06311D}" dt="2022-06-02T13:00:59.734" v="4" actId="20577"/>
        <pc:sldMkLst>
          <pc:docMk/>
          <pc:sldMk cId="2623002088" sldId="257"/>
        </pc:sldMkLst>
        <pc:spChg chg="mod">
          <ac:chgData name="Gananand G Kini" userId="7e704cb4-ceca-45b4-9649-11f664136731" providerId="ADAL" clId="{6EC0E5C5-ECA7-2B40-BBD2-6EA61B06311D}" dt="2022-06-02T13:00:59.734" v="4" actId="20577"/>
          <ac:spMkLst>
            <pc:docMk/>
            <pc:sldMk cId="2623002088" sldId="257"/>
            <ac:spMk id="7" creationId="{EC64448E-58F0-47AA-B058-D0CEF188B231}"/>
          </ac:spMkLst>
        </pc:spChg>
      </pc:sldChg>
      <pc:sldChg chg="modSp mod">
        <pc:chgData name="Gananand G Kini" userId="7e704cb4-ceca-45b4-9649-11f664136731" providerId="ADAL" clId="{6EC0E5C5-ECA7-2B40-BBD2-6EA61B06311D}" dt="2022-06-10T14:01:04.122" v="1163" actId="20577"/>
        <pc:sldMkLst>
          <pc:docMk/>
          <pc:sldMk cId="419829132" sldId="259"/>
        </pc:sldMkLst>
        <pc:spChg chg="mod">
          <ac:chgData name="Gananand G Kini" userId="7e704cb4-ceca-45b4-9649-11f664136731" providerId="ADAL" clId="{6EC0E5C5-ECA7-2B40-BBD2-6EA61B06311D}" dt="2022-06-10T14:01:04.122" v="1163" actId="20577"/>
          <ac:spMkLst>
            <pc:docMk/>
            <pc:sldMk cId="419829132" sldId="259"/>
            <ac:spMk id="3" creationId="{82D362E5-07C7-4CAA-BC75-79276F7A517C}"/>
          </ac:spMkLst>
        </pc:spChg>
      </pc:sldChg>
      <pc:sldChg chg="modSp mod">
        <pc:chgData name="Gananand G Kini" userId="7e704cb4-ceca-45b4-9649-11f664136731" providerId="ADAL" clId="{6EC0E5C5-ECA7-2B40-BBD2-6EA61B06311D}" dt="2022-06-02T13:02:34.973" v="75" actId="20577"/>
        <pc:sldMkLst>
          <pc:docMk/>
          <pc:sldMk cId="450011491" sldId="261"/>
        </pc:sldMkLst>
        <pc:spChg chg="mod">
          <ac:chgData name="Gananand G Kini" userId="7e704cb4-ceca-45b4-9649-11f664136731" providerId="ADAL" clId="{6EC0E5C5-ECA7-2B40-BBD2-6EA61B06311D}" dt="2022-06-02T13:02:34.973" v="75" actId="20577"/>
          <ac:spMkLst>
            <pc:docMk/>
            <pc:sldMk cId="450011491" sldId="261"/>
            <ac:spMk id="3" creationId="{02DD74E7-E2EC-F34E-BF25-D3CEF5AD1650}"/>
          </ac:spMkLst>
        </pc:spChg>
      </pc:sldChg>
      <pc:sldChg chg="del">
        <pc:chgData name="Gananand G Kini" userId="7e704cb4-ceca-45b4-9649-11f664136731" providerId="ADAL" clId="{6EC0E5C5-ECA7-2B40-BBD2-6EA61B06311D}" dt="2022-06-02T13:07:02.697" v="81" actId="2696"/>
        <pc:sldMkLst>
          <pc:docMk/>
          <pc:sldMk cId="3742882044" sldId="265"/>
        </pc:sldMkLst>
      </pc:sldChg>
      <pc:sldChg chg="del">
        <pc:chgData name="Gananand G Kini" userId="7e704cb4-ceca-45b4-9649-11f664136731" providerId="ADAL" clId="{6EC0E5C5-ECA7-2B40-BBD2-6EA61B06311D}" dt="2022-06-02T13:07:02.697" v="81" actId="2696"/>
        <pc:sldMkLst>
          <pc:docMk/>
          <pc:sldMk cId="742579991" sldId="267"/>
        </pc:sldMkLst>
      </pc:sldChg>
      <pc:sldChg chg="del">
        <pc:chgData name="Gananand G Kini" userId="7e704cb4-ceca-45b4-9649-11f664136731" providerId="ADAL" clId="{6EC0E5C5-ECA7-2B40-BBD2-6EA61B06311D}" dt="2022-06-02T13:07:02.697" v="81" actId="2696"/>
        <pc:sldMkLst>
          <pc:docMk/>
          <pc:sldMk cId="2262497319" sldId="268"/>
        </pc:sldMkLst>
      </pc:sldChg>
      <pc:sldChg chg="del">
        <pc:chgData name="Gananand G Kini" userId="7e704cb4-ceca-45b4-9649-11f664136731" providerId="ADAL" clId="{6EC0E5C5-ECA7-2B40-BBD2-6EA61B06311D}" dt="2022-06-02T13:07:02.697" v="81" actId="2696"/>
        <pc:sldMkLst>
          <pc:docMk/>
          <pc:sldMk cId="1521709839" sldId="270"/>
        </pc:sldMkLst>
      </pc:sldChg>
      <pc:sldChg chg="modSp mod">
        <pc:chgData name="Gananand G Kini" userId="7e704cb4-ceca-45b4-9649-11f664136731" providerId="ADAL" clId="{6EC0E5C5-ECA7-2B40-BBD2-6EA61B06311D}" dt="2022-06-02T13:02:49.462" v="80" actId="20577"/>
        <pc:sldMkLst>
          <pc:docMk/>
          <pc:sldMk cId="604466117" sldId="271"/>
        </pc:sldMkLst>
        <pc:spChg chg="mod">
          <ac:chgData name="Gananand G Kini" userId="7e704cb4-ceca-45b4-9649-11f664136731" providerId="ADAL" clId="{6EC0E5C5-ECA7-2B40-BBD2-6EA61B06311D}" dt="2022-06-02T13:02:49.462" v="80" actId="20577"/>
          <ac:spMkLst>
            <pc:docMk/>
            <pc:sldMk cId="604466117" sldId="271"/>
            <ac:spMk id="2" creationId="{EBDCA74A-3141-9B4D-BB33-D320F37C039C}"/>
          </ac:spMkLst>
        </pc:spChg>
      </pc:sldChg>
      <pc:sldChg chg="del">
        <pc:chgData name="Gananand G Kini" userId="7e704cb4-ceca-45b4-9649-11f664136731" providerId="ADAL" clId="{6EC0E5C5-ECA7-2B40-BBD2-6EA61B06311D}" dt="2022-06-02T13:07:02.697" v="81" actId="2696"/>
        <pc:sldMkLst>
          <pc:docMk/>
          <pc:sldMk cId="3767349042" sldId="273"/>
        </pc:sldMkLst>
      </pc:sldChg>
      <pc:sldChg chg="modSp mod">
        <pc:chgData name="Gananand G Kini" userId="7e704cb4-ceca-45b4-9649-11f664136731" providerId="ADAL" clId="{6EC0E5C5-ECA7-2B40-BBD2-6EA61B06311D}" dt="2022-06-10T11:58:37.062" v="1115" actId="20577"/>
        <pc:sldMkLst>
          <pc:docMk/>
          <pc:sldMk cId="2878771369" sldId="337"/>
        </pc:sldMkLst>
        <pc:spChg chg="mod">
          <ac:chgData name="Gananand G Kini" userId="7e704cb4-ceca-45b4-9649-11f664136731" providerId="ADAL" clId="{6EC0E5C5-ECA7-2B40-BBD2-6EA61B06311D}" dt="2022-06-10T11:58:37.062" v="1115" actId="20577"/>
          <ac:spMkLst>
            <pc:docMk/>
            <pc:sldMk cId="2878771369" sldId="337"/>
            <ac:spMk id="3" creationId="{2DC901B9-6E8B-48EA-8D7F-A4D25C3199EC}"/>
          </ac:spMkLst>
        </pc:spChg>
      </pc:sldChg>
      <pc:sldChg chg="add">
        <pc:chgData name="Gananand G Kini" userId="7e704cb4-ceca-45b4-9649-11f664136731" providerId="ADAL" clId="{6EC0E5C5-ECA7-2B40-BBD2-6EA61B06311D}" dt="2022-06-10T11:54:30.666" v="937"/>
        <pc:sldMkLst>
          <pc:docMk/>
          <pc:sldMk cId="2788694280" sldId="345"/>
        </pc:sldMkLst>
      </pc:sldChg>
      <pc:sldChg chg="del">
        <pc:chgData name="Gananand G Kini" userId="7e704cb4-ceca-45b4-9649-11f664136731" providerId="ADAL" clId="{6EC0E5C5-ECA7-2B40-BBD2-6EA61B06311D}" dt="2022-06-10T11:54:22.265" v="936" actId="2696"/>
        <pc:sldMkLst>
          <pc:docMk/>
          <pc:sldMk cId="3414871681" sldId="345"/>
        </pc:sldMkLst>
      </pc:sldChg>
      <pc:sldChg chg="del">
        <pc:chgData name="Gananand G Kini" userId="7e704cb4-ceca-45b4-9649-11f664136731" providerId="ADAL" clId="{6EC0E5C5-ECA7-2B40-BBD2-6EA61B06311D}" dt="2022-06-10T11:54:22.265" v="936" actId="2696"/>
        <pc:sldMkLst>
          <pc:docMk/>
          <pc:sldMk cId="1461461298" sldId="347"/>
        </pc:sldMkLst>
      </pc:sldChg>
      <pc:sldChg chg="add">
        <pc:chgData name="Gananand G Kini" userId="7e704cb4-ceca-45b4-9649-11f664136731" providerId="ADAL" clId="{6EC0E5C5-ECA7-2B40-BBD2-6EA61B06311D}" dt="2022-06-10T11:54:30.666" v="937"/>
        <pc:sldMkLst>
          <pc:docMk/>
          <pc:sldMk cId="2228956009" sldId="347"/>
        </pc:sldMkLst>
      </pc:sldChg>
      <pc:sldChg chg="del">
        <pc:chgData name="Gananand G Kini" userId="7e704cb4-ceca-45b4-9649-11f664136731" providerId="ADAL" clId="{6EC0E5C5-ECA7-2B40-BBD2-6EA61B06311D}" dt="2022-06-02T13:07:02.697" v="81" actId="2696"/>
        <pc:sldMkLst>
          <pc:docMk/>
          <pc:sldMk cId="178240065" sldId="355"/>
        </pc:sldMkLst>
      </pc:sldChg>
      <pc:sldChg chg="del">
        <pc:chgData name="Gananand G Kini" userId="7e704cb4-ceca-45b4-9649-11f664136731" providerId="ADAL" clId="{6EC0E5C5-ECA7-2B40-BBD2-6EA61B06311D}" dt="2022-06-02T13:07:02.697" v="81" actId="2696"/>
        <pc:sldMkLst>
          <pc:docMk/>
          <pc:sldMk cId="2335701375" sldId="360"/>
        </pc:sldMkLst>
      </pc:sldChg>
      <pc:sldChg chg="modSp setBg">
        <pc:chgData name="Gananand G Kini" userId="7e704cb4-ceca-45b4-9649-11f664136731" providerId="ADAL" clId="{6EC0E5C5-ECA7-2B40-BBD2-6EA61B06311D}" dt="2022-06-09T18:16:53.575" v="420"/>
        <pc:sldMkLst>
          <pc:docMk/>
          <pc:sldMk cId="3906967755" sldId="361"/>
        </pc:sldMkLst>
        <pc:spChg chg="mod">
          <ac:chgData name="Gananand G Kini" userId="7e704cb4-ceca-45b4-9649-11f664136731" providerId="ADAL" clId="{6EC0E5C5-ECA7-2B40-BBD2-6EA61B06311D}" dt="2022-06-09T18:16:53.575" v="420"/>
          <ac:spMkLst>
            <pc:docMk/>
            <pc:sldMk cId="3906967755" sldId="361"/>
            <ac:spMk id="2" creationId="{C2D66036-B27B-49DD-8F20-33FF6A6465B2}"/>
          </ac:spMkLst>
        </pc:spChg>
        <pc:spChg chg="mod">
          <ac:chgData name="Gananand G Kini" userId="7e704cb4-ceca-45b4-9649-11f664136731" providerId="ADAL" clId="{6EC0E5C5-ECA7-2B40-BBD2-6EA61B06311D}" dt="2022-06-09T18:16:53.575" v="420"/>
          <ac:spMkLst>
            <pc:docMk/>
            <pc:sldMk cId="3906967755" sldId="361"/>
            <ac:spMk id="3" creationId="{FB599D99-C0B9-495E-80BE-11465388ACE9}"/>
          </ac:spMkLst>
        </pc:spChg>
      </pc:sldChg>
      <pc:sldChg chg="modSp mod setBg">
        <pc:chgData name="Gananand G Kini" userId="7e704cb4-ceca-45b4-9649-11f664136731" providerId="ADAL" clId="{6EC0E5C5-ECA7-2B40-BBD2-6EA61B06311D}" dt="2022-06-09T18:16:56.438" v="422" actId="27636"/>
        <pc:sldMkLst>
          <pc:docMk/>
          <pc:sldMk cId="3808583288" sldId="362"/>
        </pc:sldMkLst>
        <pc:spChg chg="mod">
          <ac:chgData name="Gananand G Kini" userId="7e704cb4-ceca-45b4-9649-11f664136731" providerId="ADAL" clId="{6EC0E5C5-ECA7-2B40-BBD2-6EA61B06311D}" dt="2022-06-09T18:16:56.370" v="421"/>
          <ac:spMkLst>
            <pc:docMk/>
            <pc:sldMk cId="3808583288" sldId="362"/>
            <ac:spMk id="2" creationId="{F533A609-4188-4B63-8113-C478CD839E54}"/>
          </ac:spMkLst>
        </pc:spChg>
        <pc:spChg chg="mod">
          <ac:chgData name="Gananand G Kini" userId="7e704cb4-ceca-45b4-9649-11f664136731" providerId="ADAL" clId="{6EC0E5C5-ECA7-2B40-BBD2-6EA61B06311D}" dt="2022-06-09T18:16:56.438" v="422" actId="27636"/>
          <ac:spMkLst>
            <pc:docMk/>
            <pc:sldMk cId="3808583288" sldId="362"/>
            <ac:spMk id="3" creationId="{AE08E6DC-72F6-452F-93A7-3FCCA2BB9BFD}"/>
          </ac:spMkLst>
        </pc:spChg>
      </pc:sldChg>
      <pc:sldChg chg="modSp setBg">
        <pc:chgData name="Gananand G Kini" userId="7e704cb4-ceca-45b4-9649-11f664136731" providerId="ADAL" clId="{6EC0E5C5-ECA7-2B40-BBD2-6EA61B06311D}" dt="2022-06-09T18:16:59.116" v="423"/>
        <pc:sldMkLst>
          <pc:docMk/>
          <pc:sldMk cId="2696157842" sldId="363"/>
        </pc:sldMkLst>
        <pc:spChg chg="mod">
          <ac:chgData name="Gananand G Kini" userId="7e704cb4-ceca-45b4-9649-11f664136731" providerId="ADAL" clId="{6EC0E5C5-ECA7-2B40-BBD2-6EA61B06311D}" dt="2022-06-09T18:16:59.116" v="423"/>
          <ac:spMkLst>
            <pc:docMk/>
            <pc:sldMk cId="2696157842" sldId="363"/>
            <ac:spMk id="2" creationId="{7B5B8D33-F215-4BBC-84A9-FB61C6D0DDB4}"/>
          </ac:spMkLst>
        </pc:spChg>
        <pc:spChg chg="mod">
          <ac:chgData name="Gananand G Kini" userId="7e704cb4-ceca-45b4-9649-11f664136731" providerId="ADAL" clId="{6EC0E5C5-ECA7-2B40-BBD2-6EA61B06311D}" dt="2022-06-09T18:16:59.116" v="423"/>
          <ac:spMkLst>
            <pc:docMk/>
            <pc:sldMk cId="2696157842" sldId="363"/>
            <ac:spMk id="3" creationId="{DC8D96C5-2719-4BFC-A838-A0634F6BEFC8}"/>
          </ac:spMkLst>
        </pc:spChg>
      </pc:sldChg>
      <pc:sldChg chg="del">
        <pc:chgData name="Gananand G Kini" userId="7e704cb4-ceca-45b4-9649-11f664136731" providerId="ADAL" clId="{6EC0E5C5-ECA7-2B40-BBD2-6EA61B06311D}" dt="2022-06-02T13:07:09.054" v="82" actId="2696"/>
        <pc:sldMkLst>
          <pc:docMk/>
          <pc:sldMk cId="686738856" sldId="365"/>
        </pc:sldMkLst>
      </pc:sldChg>
      <pc:sldChg chg="del">
        <pc:chgData name="Gananand G Kini" userId="7e704cb4-ceca-45b4-9649-11f664136731" providerId="ADAL" clId="{6EC0E5C5-ECA7-2B40-BBD2-6EA61B06311D}" dt="2022-06-02T13:07:02.697" v="81" actId="2696"/>
        <pc:sldMkLst>
          <pc:docMk/>
          <pc:sldMk cId="1828028226" sldId="366"/>
        </pc:sldMkLst>
      </pc:sldChg>
      <pc:sldChg chg="del">
        <pc:chgData name="Gananand G Kini" userId="7e704cb4-ceca-45b4-9649-11f664136731" providerId="ADAL" clId="{6EC0E5C5-ECA7-2B40-BBD2-6EA61B06311D}" dt="2022-06-02T13:07:02.697" v="81" actId="2696"/>
        <pc:sldMkLst>
          <pc:docMk/>
          <pc:sldMk cId="3295795597" sldId="370"/>
        </pc:sldMkLst>
      </pc:sldChg>
      <pc:sldChg chg="modSp add mod">
        <pc:chgData name="Gananand G Kini" userId="7e704cb4-ceca-45b4-9649-11f664136731" providerId="ADAL" clId="{6EC0E5C5-ECA7-2B40-BBD2-6EA61B06311D}" dt="2022-06-10T12:37:43.696" v="1116" actId="6549"/>
        <pc:sldMkLst>
          <pc:docMk/>
          <pc:sldMk cId="558102379" sldId="371"/>
        </pc:sldMkLst>
        <pc:spChg chg="mod">
          <ac:chgData name="Gananand G Kini" userId="7e704cb4-ceca-45b4-9649-11f664136731" providerId="ADAL" clId="{6EC0E5C5-ECA7-2B40-BBD2-6EA61B06311D}" dt="2022-06-10T12:37:43.696" v="1116" actId="6549"/>
          <ac:spMkLst>
            <pc:docMk/>
            <pc:sldMk cId="558102379" sldId="371"/>
            <ac:spMk id="7" creationId="{4BA58CDD-EAB3-D5DB-68DC-F1AD8B799535}"/>
          </ac:spMkLst>
        </pc:spChg>
      </pc:sldChg>
      <pc:sldChg chg="del">
        <pc:chgData name="Gananand G Kini" userId="7e704cb4-ceca-45b4-9649-11f664136731" providerId="ADAL" clId="{6EC0E5C5-ECA7-2B40-BBD2-6EA61B06311D}" dt="2022-06-10T11:54:22.265" v="936" actId="2696"/>
        <pc:sldMkLst>
          <pc:docMk/>
          <pc:sldMk cId="1677381356" sldId="371"/>
        </pc:sldMkLst>
      </pc:sldChg>
      <pc:sldChg chg="del">
        <pc:chgData name="Gananand G Kini" userId="7e704cb4-ceca-45b4-9649-11f664136731" providerId="ADAL" clId="{6EC0E5C5-ECA7-2B40-BBD2-6EA61B06311D}" dt="2022-06-02T13:07:09.054" v="82" actId="2696"/>
        <pc:sldMkLst>
          <pc:docMk/>
          <pc:sldMk cId="2301456456" sldId="374"/>
        </pc:sldMkLst>
      </pc:sldChg>
      <pc:sldChg chg="del">
        <pc:chgData name="Gananand G Kini" userId="7e704cb4-ceca-45b4-9649-11f664136731" providerId="ADAL" clId="{6EC0E5C5-ECA7-2B40-BBD2-6EA61B06311D}" dt="2022-06-02T13:07:09.054" v="82" actId="2696"/>
        <pc:sldMkLst>
          <pc:docMk/>
          <pc:sldMk cId="1379117240" sldId="375"/>
        </pc:sldMkLst>
      </pc:sldChg>
      <pc:sldChg chg="del">
        <pc:chgData name="Gananand G Kini" userId="7e704cb4-ceca-45b4-9649-11f664136731" providerId="ADAL" clId="{6EC0E5C5-ECA7-2B40-BBD2-6EA61B06311D}" dt="2022-06-02T13:07:09.054" v="82" actId="2696"/>
        <pc:sldMkLst>
          <pc:docMk/>
          <pc:sldMk cId="414317889" sldId="376"/>
        </pc:sldMkLst>
      </pc:sldChg>
      <pc:sldChg chg="del">
        <pc:chgData name="Gananand G Kini" userId="7e704cb4-ceca-45b4-9649-11f664136731" providerId="ADAL" clId="{6EC0E5C5-ECA7-2B40-BBD2-6EA61B06311D}" dt="2022-06-10T11:54:22.265" v="936" actId="2696"/>
        <pc:sldMkLst>
          <pc:docMk/>
          <pc:sldMk cId="535637520" sldId="377"/>
        </pc:sldMkLst>
      </pc:sldChg>
      <pc:sldChg chg="add">
        <pc:chgData name="Gananand G Kini" userId="7e704cb4-ceca-45b4-9649-11f664136731" providerId="ADAL" clId="{6EC0E5C5-ECA7-2B40-BBD2-6EA61B06311D}" dt="2022-06-10T11:54:30.666" v="937"/>
        <pc:sldMkLst>
          <pc:docMk/>
          <pc:sldMk cId="4283843334" sldId="377"/>
        </pc:sldMkLst>
      </pc:sldChg>
      <pc:sldChg chg="add">
        <pc:chgData name="Gananand G Kini" userId="7e704cb4-ceca-45b4-9649-11f664136731" providerId="ADAL" clId="{6EC0E5C5-ECA7-2B40-BBD2-6EA61B06311D}" dt="2022-06-10T11:54:30.666" v="937"/>
        <pc:sldMkLst>
          <pc:docMk/>
          <pc:sldMk cId="2214168868" sldId="378"/>
        </pc:sldMkLst>
      </pc:sldChg>
      <pc:sldChg chg="del">
        <pc:chgData name="Gananand G Kini" userId="7e704cb4-ceca-45b4-9649-11f664136731" providerId="ADAL" clId="{6EC0E5C5-ECA7-2B40-BBD2-6EA61B06311D}" dt="2022-06-10T11:54:22.265" v="936" actId="2696"/>
        <pc:sldMkLst>
          <pc:docMk/>
          <pc:sldMk cId="2508049106" sldId="378"/>
        </pc:sldMkLst>
      </pc:sldChg>
      <pc:sldChg chg="add">
        <pc:chgData name="Gananand G Kini" userId="7e704cb4-ceca-45b4-9649-11f664136731" providerId="ADAL" clId="{6EC0E5C5-ECA7-2B40-BBD2-6EA61B06311D}" dt="2022-06-10T11:54:30.666" v="937"/>
        <pc:sldMkLst>
          <pc:docMk/>
          <pc:sldMk cId="3121503376" sldId="379"/>
        </pc:sldMkLst>
      </pc:sldChg>
      <pc:sldChg chg="del">
        <pc:chgData name="Gananand G Kini" userId="7e704cb4-ceca-45b4-9649-11f664136731" providerId="ADAL" clId="{6EC0E5C5-ECA7-2B40-BBD2-6EA61B06311D}" dt="2022-06-10T11:54:22.265" v="936" actId="2696"/>
        <pc:sldMkLst>
          <pc:docMk/>
          <pc:sldMk cId="3715937678" sldId="379"/>
        </pc:sldMkLst>
      </pc:sldChg>
      <pc:sldChg chg="del">
        <pc:chgData name="Gananand G Kini" userId="7e704cb4-ceca-45b4-9649-11f664136731" providerId="ADAL" clId="{6EC0E5C5-ECA7-2B40-BBD2-6EA61B06311D}" dt="2022-06-10T11:54:22.265" v="936" actId="2696"/>
        <pc:sldMkLst>
          <pc:docMk/>
          <pc:sldMk cId="1479922419" sldId="381"/>
        </pc:sldMkLst>
      </pc:sldChg>
      <pc:sldChg chg="add">
        <pc:chgData name="Gananand G Kini" userId="7e704cb4-ceca-45b4-9649-11f664136731" providerId="ADAL" clId="{6EC0E5C5-ECA7-2B40-BBD2-6EA61B06311D}" dt="2022-06-10T11:54:30.666" v="937"/>
        <pc:sldMkLst>
          <pc:docMk/>
          <pc:sldMk cId="4261715974" sldId="381"/>
        </pc:sldMkLst>
      </pc:sldChg>
      <pc:sldChg chg="del">
        <pc:chgData name="Gananand G Kini" userId="7e704cb4-ceca-45b4-9649-11f664136731" providerId="ADAL" clId="{6EC0E5C5-ECA7-2B40-BBD2-6EA61B06311D}" dt="2022-06-10T11:54:22.265" v="936" actId="2696"/>
        <pc:sldMkLst>
          <pc:docMk/>
          <pc:sldMk cId="1509825142" sldId="382"/>
        </pc:sldMkLst>
      </pc:sldChg>
      <pc:sldChg chg="add">
        <pc:chgData name="Gananand G Kini" userId="7e704cb4-ceca-45b4-9649-11f664136731" providerId="ADAL" clId="{6EC0E5C5-ECA7-2B40-BBD2-6EA61B06311D}" dt="2022-06-10T11:54:30.666" v="937"/>
        <pc:sldMkLst>
          <pc:docMk/>
          <pc:sldMk cId="3799626074" sldId="382"/>
        </pc:sldMkLst>
      </pc:sldChg>
      <pc:sldChg chg="modSp new mod setBg">
        <pc:chgData name="Gananand G Kini" userId="7e704cb4-ceca-45b4-9649-11f664136731" providerId="ADAL" clId="{6EC0E5C5-ECA7-2B40-BBD2-6EA61B06311D}" dt="2022-06-10T11:54:09.219" v="935" actId="20577"/>
        <pc:sldMkLst>
          <pc:docMk/>
          <pc:sldMk cId="2472330023" sldId="391"/>
        </pc:sldMkLst>
        <pc:spChg chg="mod">
          <ac:chgData name="Gananand G Kini" userId="7e704cb4-ceca-45b4-9649-11f664136731" providerId="ADAL" clId="{6EC0E5C5-ECA7-2B40-BBD2-6EA61B06311D}" dt="2022-06-10T11:53:37.791" v="923"/>
          <ac:spMkLst>
            <pc:docMk/>
            <pc:sldMk cId="2472330023" sldId="391"/>
            <ac:spMk id="2" creationId="{0949CB30-3E83-A4E5-2358-772D24539B11}"/>
          </ac:spMkLst>
        </pc:spChg>
        <pc:spChg chg="mod">
          <ac:chgData name="Gananand G Kini" userId="7e704cb4-ceca-45b4-9649-11f664136731" providerId="ADAL" clId="{6EC0E5C5-ECA7-2B40-BBD2-6EA61B06311D}" dt="2022-06-10T11:54:09.219" v="935" actId="20577"/>
          <ac:spMkLst>
            <pc:docMk/>
            <pc:sldMk cId="2472330023" sldId="391"/>
            <ac:spMk id="3" creationId="{2CC0BA60-4A0F-E31D-8D7F-53AF04201425}"/>
          </ac:spMkLst>
        </pc:spChg>
        <pc:spChg chg="mod">
          <ac:chgData name="Gananand G Kini" userId="7e704cb4-ceca-45b4-9649-11f664136731" providerId="ADAL" clId="{6EC0E5C5-ECA7-2B40-BBD2-6EA61B06311D}" dt="2022-06-10T11:53:37.791" v="923"/>
          <ac:spMkLst>
            <pc:docMk/>
            <pc:sldMk cId="2472330023" sldId="391"/>
            <ac:spMk id="4" creationId="{13BC6B61-F33E-9366-50F0-402DF64E667A}"/>
          </ac:spMkLst>
        </pc:spChg>
      </pc:sldChg>
      <pc:sldChg chg="del">
        <pc:chgData name="Gananand G Kini" userId="7e704cb4-ceca-45b4-9649-11f664136731" providerId="ADAL" clId="{6EC0E5C5-ECA7-2B40-BBD2-6EA61B06311D}" dt="2022-06-10T11:54:22.265" v="936" actId="2696"/>
        <pc:sldMkLst>
          <pc:docMk/>
          <pc:sldMk cId="2135820423" sldId="392"/>
        </pc:sldMkLst>
      </pc:sldChg>
      <pc:sldChg chg="add">
        <pc:chgData name="Gananand G Kini" userId="7e704cb4-ceca-45b4-9649-11f664136731" providerId="ADAL" clId="{6EC0E5C5-ECA7-2B40-BBD2-6EA61B06311D}" dt="2022-06-10T11:54:30.666" v="937"/>
        <pc:sldMkLst>
          <pc:docMk/>
          <pc:sldMk cId="3505654489" sldId="392"/>
        </pc:sldMkLst>
      </pc:sldChg>
      <pc:sldChg chg="add">
        <pc:chgData name="Gananand G Kini" userId="7e704cb4-ceca-45b4-9649-11f664136731" providerId="ADAL" clId="{6EC0E5C5-ECA7-2B40-BBD2-6EA61B06311D}" dt="2022-06-10T11:54:30.666" v="937"/>
        <pc:sldMkLst>
          <pc:docMk/>
          <pc:sldMk cId="2127961220" sldId="393"/>
        </pc:sldMkLst>
      </pc:sldChg>
      <pc:sldChg chg="del">
        <pc:chgData name="Gananand G Kini" userId="7e704cb4-ceca-45b4-9649-11f664136731" providerId="ADAL" clId="{6EC0E5C5-ECA7-2B40-BBD2-6EA61B06311D}" dt="2022-06-10T11:54:22.265" v="936" actId="2696"/>
        <pc:sldMkLst>
          <pc:docMk/>
          <pc:sldMk cId="2525101230" sldId="393"/>
        </pc:sldMkLst>
      </pc:sldChg>
      <pc:sldMasterChg chg="del delSldLayout">
        <pc:chgData name="Gananand G Kini" userId="7e704cb4-ceca-45b4-9649-11f664136731" providerId="ADAL" clId="{6EC0E5C5-ECA7-2B40-BBD2-6EA61B06311D}" dt="2022-06-02T13:07:02.697" v="81" actId="2696"/>
        <pc:sldMasterMkLst>
          <pc:docMk/>
          <pc:sldMasterMk cId="837970930" sldId="2147483697"/>
        </pc:sldMasterMkLst>
        <pc:sldLayoutChg chg="del">
          <pc:chgData name="Gananand G Kini" userId="7e704cb4-ceca-45b4-9649-11f664136731" providerId="ADAL" clId="{6EC0E5C5-ECA7-2B40-BBD2-6EA61B06311D}" dt="2022-06-02T13:07:02.697" v="81" actId="2696"/>
          <pc:sldLayoutMkLst>
            <pc:docMk/>
            <pc:sldMasterMk cId="837970930" sldId="2147483697"/>
            <pc:sldLayoutMk cId="1136990787" sldId="214748369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8174515" sldId="214748369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3670838" sldId="214748370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79031284" sldId="214748370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43559938" sldId="214748370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110865117" sldId="214748370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453736793" sldId="2147483704"/>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591268138" sldId="2147483705"/>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428032473" sldId="2147483706"/>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27189926" sldId="2147483707"/>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30824158" sldId="214748370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1111812" sldId="214748370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080723658" sldId="214748371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551361258" sldId="214748371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110891929" sldId="214748371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65578345" sldId="214748371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390157058" sldId="2147483714"/>
          </pc:sldLayoutMkLst>
        </pc:sldLayoutChg>
      </pc:sldMasterChg>
    </pc:docChg>
  </pc:docChgLst>
  <pc:docChgLst>
    <pc:chgData name="Gananand G Kini" userId="7e704cb4-ceca-45b4-9649-11f664136731" providerId="ADAL" clId="{4A19B4AA-57FD-5D48-B8FC-08F302FFF400}"/>
    <pc:docChg chg="undo custSel addSld delSld modSld sldOrd">
      <pc:chgData name="Gananand G Kini" userId="7e704cb4-ceca-45b4-9649-11f664136731" providerId="ADAL" clId="{4A19B4AA-57FD-5D48-B8FC-08F302FFF400}" dt="2022-10-14T16:23:51.269" v="2084" actId="1076"/>
      <pc:docMkLst>
        <pc:docMk/>
      </pc:docMkLst>
      <pc:sldChg chg="modSp mod">
        <pc:chgData name="Gananand G Kini" userId="7e704cb4-ceca-45b4-9649-11f664136731" providerId="ADAL" clId="{4A19B4AA-57FD-5D48-B8FC-08F302FFF400}" dt="2022-10-14T12:57:10.903" v="1644" actId="20577"/>
        <pc:sldMkLst>
          <pc:docMk/>
          <pc:sldMk cId="419829132" sldId="259"/>
        </pc:sldMkLst>
        <pc:spChg chg="mod">
          <ac:chgData name="Gananand G Kini" userId="7e704cb4-ceca-45b4-9649-11f664136731" providerId="ADAL" clId="{4A19B4AA-57FD-5D48-B8FC-08F302FFF400}" dt="2022-10-14T12:57:10.903" v="1644" actId="20577"/>
          <ac:spMkLst>
            <pc:docMk/>
            <pc:sldMk cId="419829132" sldId="259"/>
            <ac:spMk id="3" creationId="{82D362E5-07C7-4CAA-BC75-79276F7A517C}"/>
          </ac:spMkLst>
        </pc:spChg>
      </pc:sldChg>
      <pc:sldChg chg="modSp mod">
        <pc:chgData name="Gananand G Kini" userId="7e704cb4-ceca-45b4-9649-11f664136731" providerId="ADAL" clId="{4A19B4AA-57FD-5D48-B8FC-08F302FFF400}" dt="2022-10-14T12:28:35.375" v="456" actId="20577"/>
        <pc:sldMkLst>
          <pc:docMk/>
          <pc:sldMk cId="450011491" sldId="261"/>
        </pc:sldMkLst>
        <pc:spChg chg="mod">
          <ac:chgData name="Gananand G Kini" userId="7e704cb4-ceca-45b4-9649-11f664136731" providerId="ADAL" clId="{4A19B4AA-57FD-5D48-B8FC-08F302FFF400}" dt="2022-10-14T12:28:35.375" v="456" actId="20577"/>
          <ac:spMkLst>
            <pc:docMk/>
            <pc:sldMk cId="450011491" sldId="261"/>
            <ac:spMk id="3" creationId="{02DD74E7-E2EC-F34E-BF25-D3CEF5AD1650}"/>
          </ac:spMkLst>
        </pc:spChg>
      </pc:sldChg>
      <pc:sldChg chg="modSp add del mod">
        <pc:chgData name="Gananand G Kini" userId="7e704cb4-ceca-45b4-9649-11f664136731" providerId="ADAL" clId="{4A19B4AA-57FD-5D48-B8FC-08F302FFF400}" dt="2022-10-14T13:01:19.203" v="1819" actId="2696"/>
        <pc:sldMkLst>
          <pc:docMk/>
          <pc:sldMk cId="3839766885" sldId="265"/>
        </pc:sldMkLst>
        <pc:spChg chg="mod">
          <ac:chgData name="Gananand G Kini" userId="7e704cb4-ceca-45b4-9649-11f664136731" providerId="ADAL" clId="{4A19B4AA-57FD-5D48-B8FC-08F302FFF400}" dt="2022-10-13T19:13:28.899" v="21" actId="20577"/>
          <ac:spMkLst>
            <pc:docMk/>
            <pc:sldMk cId="3839766885" sldId="265"/>
            <ac:spMk id="2" creationId="{02960DA2-64D2-F136-4738-361809D0CC9D}"/>
          </ac:spMkLst>
        </pc:spChg>
        <pc:spChg chg="mod">
          <ac:chgData name="Gananand G Kini" userId="7e704cb4-ceca-45b4-9649-11f664136731" providerId="ADAL" clId="{4A19B4AA-57FD-5D48-B8FC-08F302FFF400}" dt="2022-10-12T15:59:48.857" v="11" actId="20577"/>
          <ac:spMkLst>
            <pc:docMk/>
            <pc:sldMk cId="3839766885" sldId="265"/>
            <ac:spMk id="3" creationId="{DB166A3E-9441-92A7-E364-F0391825203F}"/>
          </ac:spMkLst>
        </pc:spChg>
      </pc:sldChg>
      <pc:sldChg chg="modSp add mod ord">
        <pc:chgData name="Gananand G Kini" userId="7e704cb4-ceca-45b4-9649-11f664136731" providerId="ADAL" clId="{4A19B4AA-57FD-5D48-B8FC-08F302FFF400}" dt="2022-10-14T13:02:17.007" v="1822" actId="20577"/>
        <pc:sldMkLst>
          <pc:docMk/>
          <pc:sldMk cId="3615157637" sldId="266"/>
        </pc:sldMkLst>
        <pc:spChg chg="mod">
          <ac:chgData name="Gananand G Kini" userId="7e704cb4-ceca-45b4-9649-11f664136731" providerId="ADAL" clId="{4A19B4AA-57FD-5D48-B8FC-08F302FFF400}" dt="2022-10-14T13:02:17.007" v="1822" actId="20577"/>
          <ac:spMkLst>
            <pc:docMk/>
            <pc:sldMk cId="3615157637" sldId="266"/>
            <ac:spMk id="4" creationId="{E7DB7D14-6F14-F0D8-3F36-71FABB3205E2}"/>
          </ac:spMkLst>
        </pc:spChg>
      </pc:sldChg>
      <pc:sldChg chg="modSp add del mod">
        <pc:chgData name="Gananand G Kini" userId="7e704cb4-ceca-45b4-9649-11f664136731" providerId="ADAL" clId="{4A19B4AA-57FD-5D48-B8FC-08F302FFF400}" dt="2022-10-14T13:01:12.636" v="1817" actId="2696"/>
        <pc:sldMkLst>
          <pc:docMk/>
          <pc:sldMk cId="2490429807" sldId="269"/>
        </pc:sldMkLst>
        <pc:spChg chg="mod">
          <ac:chgData name="Gananand G Kini" userId="7e704cb4-ceca-45b4-9649-11f664136731" providerId="ADAL" clId="{4A19B4AA-57FD-5D48-B8FC-08F302FFF400}" dt="2022-10-12T15:57:35.411" v="1" actId="27636"/>
          <ac:spMkLst>
            <pc:docMk/>
            <pc:sldMk cId="2490429807" sldId="269"/>
            <ac:spMk id="2" creationId="{5144AC42-0EB0-2C3C-BA65-AF50C5A12D32}"/>
          </ac:spMkLst>
        </pc:spChg>
      </pc:sldChg>
      <pc:sldChg chg="modSp mod">
        <pc:chgData name="Gananand G Kini" userId="7e704cb4-ceca-45b4-9649-11f664136731" providerId="ADAL" clId="{4A19B4AA-57FD-5D48-B8FC-08F302FFF400}" dt="2022-10-13T19:41:13.761" v="435" actId="20577"/>
        <pc:sldMkLst>
          <pc:docMk/>
          <pc:sldMk cId="2878771369" sldId="337"/>
        </pc:sldMkLst>
        <pc:spChg chg="mod">
          <ac:chgData name="Gananand G Kini" userId="7e704cb4-ceca-45b4-9649-11f664136731" providerId="ADAL" clId="{4A19B4AA-57FD-5D48-B8FC-08F302FFF400}" dt="2022-10-13T19:41:13.761" v="435" actId="20577"/>
          <ac:spMkLst>
            <pc:docMk/>
            <pc:sldMk cId="2878771369" sldId="337"/>
            <ac:spMk id="3" creationId="{2DC901B9-6E8B-48EA-8D7F-A4D25C3199EC}"/>
          </ac:spMkLst>
        </pc:spChg>
      </pc:sldChg>
      <pc:sldChg chg="modSp mod">
        <pc:chgData name="Gananand G Kini" userId="7e704cb4-ceca-45b4-9649-11f664136731" providerId="ADAL" clId="{4A19B4AA-57FD-5D48-B8FC-08F302FFF400}" dt="2022-10-14T12:57:00.957" v="1636" actId="20577"/>
        <pc:sldMkLst>
          <pc:docMk/>
          <pc:sldMk cId="558102379" sldId="371"/>
        </pc:sldMkLst>
        <pc:spChg chg="mod">
          <ac:chgData name="Gananand G Kini" userId="7e704cb4-ceca-45b4-9649-11f664136731" providerId="ADAL" clId="{4A19B4AA-57FD-5D48-B8FC-08F302FFF400}" dt="2022-10-14T12:57:00.957" v="1636" actId="20577"/>
          <ac:spMkLst>
            <pc:docMk/>
            <pc:sldMk cId="558102379" sldId="371"/>
            <ac:spMk id="7" creationId="{4BA58CDD-EAB3-D5DB-68DC-F1AD8B799535}"/>
          </ac:spMkLst>
        </pc:spChg>
      </pc:sldChg>
      <pc:sldChg chg="modSp mod">
        <pc:chgData name="Gananand G Kini" userId="7e704cb4-ceca-45b4-9649-11f664136731" providerId="ADAL" clId="{4A19B4AA-57FD-5D48-B8FC-08F302FFF400}" dt="2022-10-13T19:22:34.261" v="222" actId="20577"/>
        <pc:sldMkLst>
          <pc:docMk/>
          <pc:sldMk cId="4029927108" sldId="442"/>
        </pc:sldMkLst>
        <pc:spChg chg="mod">
          <ac:chgData name="Gananand G Kini" userId="7e704cb4-ceca-45b4-9649-11f664136731" providerId="ADAL" clId="{4A19B4AA-57FD-5D48-B8FC-08F302FFF400}" dt="2022-10-13T19:22:34.261" v="222" actId="20577"/>
          <ac:spMkLst>
            <pc:docMk/>
            <pc:sldMk cId="4029927108" sldId="442"/>
            <ac:spMk id="7" creationId="{2214800F-DB55-C417-83E2-4A5CAE5DEC25}"/>
          </ac:spMkLst>
        </pc:spChg>
      </pc:sldChg>
      <pc:sldChg chg="modSp mod">
        <pc:chgData name="Gananand G Kini" userId="7e704cb4-ceca-45b4-9649-11f664136731" providerId="ADAL" clId="{4A19B4AA-57FD-5D48-B8FC-08F302FFF400}" dt="2022-10-13T19:25:18.246" v="255" actId="20577"/>
        <pc:sldMkLst>
          <pc:docMk/>
          <pc:sldMk cId="1943899330" sldId="443"/>
        </pc:sldMkLst>
        <pc:spChg chg="mod">
          <ac:chgData name="Gananand G Kini" userId="7e704cb4-ceca-45b4-9649-11f664136731" providerId="ADAL" clId="{4A19B4AA-57FD-5D48-B8FC-08F302FFF400}" dt="2022-10-13T19:25:18.246" v="255" actId="20577"/>
          <ac:spMkLst>
            <pc:docMk/>
            <pc:sldMk cId="1943899330" sldId="443"/>
            <ac:spMk id="3" creationId="{6858E991-3131-DF51-5D93-8C9921AC1809}"/>
          </ac:spMkLst>
        </pc:spChg>
      </pc:sldChg>
      <pc:sldChg chg="modSp mod">
        <pc:chgData name="Gananand G Kini" userId="7e704cb4-ceca-45b4-9649-11f664136731" providerId="ADAL" clId="{4A19B4AA-57FD-5D48-B8FC-08F302FFF400}" dt="2022-10-13T19:32:46.561" v="337" actId="20577"/>
        <pc:sldMkLst>
          <pc:docMk/>
          <pc:sldMk cId="3297997191" sldId="449"/>
        </pc:sldMkLst>
        <pc:spChg chg="mod">
          <ac:chgData name="Gananand G Kini" userId="7e704cb4-ceca-45b4-9649-11f664136731" providerId="ADAL" clId="{4A19B4AA-57FD-5D48-B8FC-08F302FFF400}" dt="2022-10-13T19:32:46.561" v="337" actId="20577"/>
          <ac:spMkLst>
            <pc:docMk/>
            <pc:sldMk cId="3297997191" sldId="449"/>
            <ac:spMk id="3" creationId="{9FDA791C-999F-1EB6-E37A-934A72356464}"/>
          </ac:spMkLst>
        </pc:spChg>
      </pc:sldChg>
      <pc:sldChg chg="modSp mod">
        <pc:chgData name="Gananand G Kini" userId="7e704cb4-ceca-45b4-9649-11f664136731" providerId="ADAL" clId="{4A19B4AA-57FD-5D48-B8FC-08F302FFF400}" dt="2022-10-13T19:36:40.711" v="338" actId="20577"/>
        <pc:sldMkLst>
          <pc:docMk/>
          <pc:sldMk cId="664890444" sldId="451"/>
        </pc:sldMkLst>
        <pc:spChg chg="mod">
          <ac:chgData name="Gananand G Kini" userId="7e704cb4-ceca-45b4-9649-11f664136731" providerId="ADAL" clId="{4A19B4AA-57FD-5D48-B8FC-08F302FFF400}" dt="2022-10-13T19:36:40.711" v="338" actId="20577"/>
          <ac:spMkLst>
            <pc:docMk/>
            <pc:sldMk cId="664890444" sldId="451"/>
            <ac:spMk id="3" creationId="{A2ED1972-FDC7-C4F9-821A-EF231ED34983}"/>
          </ac:spMkLst>
        </pc:spChg>
      </pc:sldChg>
      <pc:sldChg chg="del">
        <pc:chgData name="Gananand G Kini" userId="7e704cb4-ceca-45b4-9649-11f664136731" providerId="ADAL" clId="{4A19B4AA-57FD-5D48-B8FC-08F302FFF400}" dt="2022-10-14T15:46:20.447" v="2083" actId="2696"/>
        <pc:sldMkLst>
          <pc:docMk/>
          <pc:sldMk cId="907138037" sldId="452"/>
        </pc:sldMkLst>
      </pc:sldChg>
      <pc:sldChg chg="modSp new del mod">
        <pc:chgData name="Gananand G Kini" userId="7e704cb4-ceca-45b4-9649-11f664136731" providerId="ADAL" clId="{4A19B4AA-57FD-5D48-B8FC-08F302FFF400}" dt="2022-10-14T13:06:09.302" v="1898" actId="2696"/>
        <pc:sldMkLst>
          <pc:docMk/>
          <pc:sldMk cId="1375734008" sldId="458"/>
        </pc:sldMkLst>
        <pc:spChg chg="mod">
          <ac:chgData name="Gananand G Kini" userId="7e704cb4-ceca-45b4-9649-11f664136731" providerId="ADAL" clId="{4A19B4AA-57FD-5D48-B8FC-08F302FFF400}" dt="2022-10-13T19:13:49.959" v="57" actId="20577"/>
          <ac:spMkLst>
            <pc:docMk/>
            <pc:sldMk cId="1375734008" sldId="458"/>
            <ac:spMk id="2" creationId="{55A30191-1E0D-00DA-FB06-13D3EB2CE393}"/>
          </ac:spMkLst>
        </pc:spChg>
        <pc:spChg chg="mod">
          <ac:chgData name="Gananand G Kini" userId="7e704cb4-ceca-45b4-9649-11f664136731" providerId="ADAL" clId="{4A19B4AA-57FD-5D48-B8FC-08F302FFF400}" dt="2022-10-13T19:14:00.781" v="106" actId="20577"/>
          <ac:spMkLst>
            <pc:docMk/>
            <pc:sldMk cId="1375734008" sldId="458"/>
            <ac:spMk id="3" creationId="{9650E6E8-8C86-F633-E70B-D88EF1870457}"/>
          </ac:spMkLst>
        </pc:spChg>
      </pc:sldChg>
      <pc:sldChg chg="addSp delSp modSp new mod modClrScheme chgLayout">
        <pc:chgData name="Gananand G Kini" userId="7e704cb4-ceca-45b4-9649-11f664136731" providerId="ADAL" clId="{4A19B4AA-57FD-5D48-B8FC-08F302FFF400}" dt="2022-10-14T14:11:50.231" v="2082" actId="20577"/>
        <pc:sldMkLst>
          <pc:docMk/>
          <pc:sldMk cId="3361910490" sldId="459"/>
        </pc:sldMkLst>
        <pc:spChg chg="del mod ord">
          <ac:chgData name="Gananand G Kini" userId="7e704cb4-ceca-45b4-9649-11f664136731" providerId="ADAL" clId="{4A19B4AA-57FD-5D48-B8FC-08F302FFF400}" dt="2022-10-14T12:29:03.344" v="458" actId="700"/>
          <ac:spMkLst>
            <pc:docMk/>
            <pc:sldMk cId="3361910490" sldId="459"/>
            <ac:spMk id="2" creationId="{4378F73A-353F-68BA-3E41-A65DD1CA4F96}"/>
          </ac:spMkLst>
        </pc:spChg>
        <pc:spChg chg="mod ord">
          <ac:chgData name="Gananand G Kini" userId="7e704cb4-ceca-45b4-9649-11f664136731" providerId="ADAL" clId="{4A19B4AA-57FD-5D48-B8FC-08F302FFF400}" dt="2022-10-14T12:29:03.344" v="458" actId="700"/>
          <ac:spMkLst>
            <pc:docMk/>
            <pc:sldMk cId="3361910490" sldId="459"/>
            <ac:spMk id="3" creationId="{08838212-942F-A552-1B9E-0E73529530D6}"/>
          </ac:spMkLst>
        </pc:spChg>
        <pc:spChg chg="add mod ord">
          <ac:chgData name="Gananand G Kini" userId="7e704cb4-ceca-45b4-9649-11f664136731" providerId="ADAL" clId="{4A19B4AA-57FD-5D48-B8FC-08F302FFF400}" dt="2022-10-14T12:56:42.225" v="1625" actId="20577"/>
          <ac:spMkLst>
            <pc:docMk/>
            <pc:sldMk cId="3361910490" sldId="459"/>
            <ac:spMk id="4" creationId="{255386C6-5F58-C6D4-D6A5-A4545A90A19A}"/>
          </ac:spMkLst>
        </pc:spChg>
        <pc:spChg chg="add mod ord">
          <ac:chgData name="Gananand G Kini" userId="7e704cb4-ceca-45b4-9649-11f664136731" providerId="ADAL" clId="{4A19B4AA-57FD-5D48-B8FC-08F302FFF400}" dt="2022-10-14T14:11:50.231" v="2082" actId="20577"/>
          <ac:spMkLst>
            <pc:docMk/>
            <pc:sldMk cId="3361910490" sldId="459"/>
            <ac:spMk id="5" creationId="{60F195FC-AF9C-C3FF-33CC-F2760660CA7B}"/>
          </ac:spMkLst>
        </pc:spChg>
      </pc:sldChg>
      <pc:sldChg chg="modSp new mod">
        <pc:chgData name="Gananand G Kini" userId="7e704cb4-ceca-45b4-9649-11f664136731" providerId="ADAL" clId="{4A19B4AA-57FD-5D48-B8FC-08F302FFF400}" dt="2022-10-14T13:14:05.741" v="1987" actId="20577"/>
        <pc:sldMkLst>
          <pc:docMk/>
          <pc:sldMk cId="2366297967" sldId="460"/>
        </pc:sldMkLst>
        <pc:spChg chg="mod">
          <ac:chgData name="Gananand G Kini" userId="7e704cb4-ceca-45b4-9649-11f664136731" providerId="ADAL" clId="{4A19B4AA-57FD-5D48-B8FC-08F302FFF400}" dt="2022-10-14T12:59:10.645" v="1812" actId="20577"/>
          <ac:spMkLst>
            <pc:docMk/>
            <pc:sldMk cId="2366297967" sldId="460"/>
            <ac:spMk id="2" creationId="{B91187DB-3FAB-2630-037F-17BBE60957E0}"/>
          </ac:spMkLst>
        </pc:spChg>
        <pc:spChg chg="mod">
          <ac:chgData name="Gananand G Kini" userId="7e704cb4-ceca-45b4-9649-11f664136731" providerId="ADAL" clId="{4A19B4AA-57FD-5D48-B8FC-08F302FFF400}" dt="2022-10-14T13:14:05.741" v="1987" actId="20577"/>
          <ac:spMkLst>
            <pc:docMk/>
            <pc:sldMk cId="2366297967" sldId="460"/>
            <ac:spMk id="3" creationId="{4BF62A11-3359-BE65-642C-D5F1B903797F}"/>
          </ac:spMkLst>
        </pc:spChg>
      </pc:sldChg>
      <pc:sldChg chg="modSp new del mod">
        <pc:chgData name="Gananand G Kini" userId="7e704cb4-ceca-45b4-9649-11f664136731" providerId="ADAL" clId="{4A19B4AA-57FD-5D48-B8FC-08F302FFF400}" dt="2022-10-14T13:06:00.120" v="1897" actId="2696"/>
        <pc:sldMkLst>
          <pc:docMk/>
          <pc:sldMk cId="3868398537" sldId="461"/>
        </pc:sldMkLst>
        <pc:spChg chg="mod">
          <ac:chgData name="Gananand G Kini" userId="7e704cb4-ceca-45b4-9649-11f664136731" providerId="ADAL" clId="{4A19B4AA-57FD-5D48-B8FC-08F302FFF400}" dt="2022-10-14T13:00:27.753" v="1815" actId="20577"/>
          <ac:spMkLst>
            <pc:docMk/>
            <pc:sldMk cId="3868398537" sldId="461"/>
            <ac:spMk id="2" creationId="{17D80018-771A-F40A-F9A0-A683D80E7856}"/>
          </ac:spMkLst>
        </pc:spChg>
      </pc:sldChg>
      <pc:sldChg chg="modSp mod">
        <pc:chgData name="Gananand G Kini" userId="7e704cb4-ceca-45b4-9649-11f664136731" providerId="ADAL" clId="{4A19B4AA-57FD-5D48-B8FC-08F302FFF400}" dt="2022-10-14T16:23:51.269" v="2084" actId="1076"/>
        <pc:sldMkLst>
          <pc:docMk/>
          <pc:sldMk cId="2447720963" sldId="465"/>
        </pc:sldMkLst>
        <pc:spChg chg="mod">
          <ac:chgData name="Gananand G Kini" userId="7e704cb4-ceca-45b4-9649-11f664136731" providerId="ADAL" clId="{4A19B4AA-57FD-5D48-B8FC-08F302FFF400}" dt="2022-10-14T16:23:51.269" v="2084" actId="1076"/>
          <ac:spMkLst>
            <pc:docMk/>
            <pc:sldMk cId="2447720963" sldId="465"/>
            <ac:spMk id="2" creationId="{C53223B7-41F1-4F09-BCB3-07922B3685B2}"/>
          </ac:spMkLst>
        </pc:spChg>
        <pc:spChg chg="mod">
          <ac:chgData name="Gananand G Kini" userId="7e704cb4-ceca-45b4-9649-11f664136731" providerId="ADAL" clId="{4A19B4AA-57FD-5D48-B8FC-08F302FFF400}" dt="2022-10-14T16:23:51.269" v="2084" actId="1076"/>
          <ac:spMkLst>
            <pc:docMk/>
            <pc:sldMk cId="2447720963" sldId="465"/>
            <ac:spMk id="3" creationId="{ED68BB88-3C53-4C1D-AA07-806D1EA2DE62}"/>
          </ac:spMkLst>
        </pc:spChg>
      </pc:sldChg>
      <pc:sldMasterChg chg="delSldLayout">
        <pc:chgData name="Gananand G Kini" userId="7e704cb4-ceca-45b4-9649-11f664136731" providerId="ADAL" clId="{4A19B4AA-57FD-5D48-B8FC-08F302FFF400}" dt="2022-10-14T13:01:19.206" v="1820" actId="2696"/>
        <pc:sldMasterMkLst>
          <pc:docMk/>
          <pc:sldMasterMk cId="2175578139" sldId="2147483661"/>
        </pc:sldMasterMkLst>
        <pc:sldLayoutChg chg="del">
          <pc:chgData name="Gananand G Kini" userId="7e704cb4-ceca-45b4-9649-11f664136731" providerId="ADAL" clId="{4A19B4AA-57FD-5D48-B8FC-08F302FFF400}" dt="2022-10-14T13:01:12.640" v="1818" actId="2696"/>
          <pc:sldLayoutMkLst>
            <pc:docMk/>
            <pc:sldMasterMk cId="2175578139" sldId="2147483661"/>
            <pc:sldLayoutMk cId="3125489031" sldId="2147483730"/>
          </pc:sldLayoutMkLst>
        </pc:sldLayoutChg>
        <pc:sldLayoutChg chg="del">
          <pc:chgData name="Gananand G Kini" userId="7e704cb4-ceca-45b4-9649-11f664136731" providerId="ADAL" clId="{4A19B4AA-57FD-5D48-B8FC-08F302FFF400}" dt="2022-10-14T13:01:19.206" v="1820" actId="2696"/>
          <pc:sldLayoutMkLst>
            <pc:docMk/>
            <pc:sldMasterMk cId="2175578139" sldId="2147483661"/>
            <pc:sldLayoutMk cId="1762860657" sldId="2147483732"/>
          </pc:sldLayoutMkLst>
        </pc:sldLayoutChg>
      </pc:sldMasterChg>
    </pc:docChg>
  </pc:docChgLst>
  <pc:docChgLst>
    <pc:chgData name="Steven M Christey" userId="S::coley@mitre.org::f24da668-4c1f-41c0-850e-113e2bdf78cf" providerId="AD" clId="Web-{4B4DBDF6-6F0A-4CA1-9C63-052D6B2B4668}"/>
    <pc:docChg chg="addSld modSld">
      <pc:chgData name="Steven M Christey" userId="S::coley@mitre.org::f24da668-4c1f-41c0-850e-113e2bdf78cf" providerId="AD" clId="Web-{4B4DBDF6-6F0A-4CA1-9C63-052D6B2B4668}" dt="2022-09-08T20:51:50.949" v="233" actId="20577"/>
      <pc:docMkLst>
        <pc:docMk/>
      </pc:docMkLst>
      <pc:sldChg chg="modSp">
        <pc:chgData name="Steven M Christey" userId="S::coley@mitre.org::f24da668-4c1f-41c0-850e-113e2bdf78cf" providerId="AD" clId="Web-{4B4DBDF6-6F0A-4CA1-9C63-052D6B2B4668}" dt="2022-09-08T20:48:50.807" v="48" actId="20577"/>
        <pc:sldMkLst>
          <pc:docMk/>
          <pc:sldMk cId="941922400" sldId="439"/>
        </pc:sldMkLst>
        <pc:spChg chg="mod">
          <ac:chgData name="Steven M Christey" userId="S::coley@mitre.org::f24da668-4c1f-41c0-850e-113e2bdf78cf" providerId="AD" clId="Web-{4B4DBDF6-6F0A-4CA1-9C63-052D6B2B4668}" dt="2022-09-08T20:48:50.807" v="48" actId="20577"/>
          <ac:spMkLst>
            <pc:docMk/>
            <pc:sldMk cId="941922400" sldId="439"/>
            <ac:spMk id="7" creationId="{4BA58CDD-EAB3-D5DB-68DC-F1AD8B799535}"/>
          </ac:spMkLst>
        </pc:spChg>
      </pc:sldChg>
      <pc:sldChg chg="add replId">
        <pc:chgData name="Steven M Christey" userId="S::coley@mitre.org::f24da668-4c1f-41c0-850e-113e2bdf78cf" providerId="AD" clId="Web-{4B4DBDF6-6F0A-4CA1-9C63-052D6B2B4668}" dt="2022-09-08T20:47:40.744" v="0"/>
        <pc:sldMkLst>
          <pc:docMk/>
          <pc:sldMk cId="4244281393" sldId="443"/>
        </pc:sldMkLst>
      </pc:sldChg>
      <pc:sldChg chg="modSp new">
        <pc:chgData name="Steven M Christey" userId="S::coley@mitre.org::f24da668-4c1f-41c0-850e-113e2bdf78cf" providerId="AD" clId="Web-{4B4DBDF6-6F0A-4CA1-9C63-052D6B2B4668}" dt="2022-09-08T20:51:50.949" v="233" actId="20577"/>
        <pc:sldMkLst>
          <pc:docMk/>
          <pc:sldMk cId="275736441" sldId="444"/>
        </pc:sldMkLst>
        <pc:spChg chg="mod">
          <ac:chgData name="Steven M Christey" userId="S::coley@mitre.org::f24da668-4c1f-41c0-850e-113e2bdf78cf" providerId="AD" clId="Web-{4B4DBDF6-6F0A-4CA1-9C63-052D6B2B4668}" dt="2022-09-08T20:49:08.291" v="53" actId="20577"/>
          <ac:spMkLst>
            <pc:docMk/>
            <pc:sldMk cId="275736441" sldId="444"/>
            <ac:spMk id="2" creationId="{13C0A787-70E7-B5E9-F884-EA2657B4BFA6}"/>
          </ac:spMkLst>
        </pc:spChg>
        <pc:spChg chg="mod">
          <ac:chgData name="Steven M Christey" userId="S::coley@mitre.org::f24da668-4c1f-41c0-850e-113e2bdf78cf" providerId="AD" clId="Web-{4B4DBDF6-6F0A-4CA1-9C63-052D6B2B4668}" dt="2022-09-08T20:51:50.949" v="233" actId="20577"/>
          <ac:spMkLst>
            <pc:docMk/>
            <pc:sldMk cId="275736441" sldId="444"/>
            <ac:spMk id="3" creationId="{2E38ACFA-533D-1486-D24B-D6374FAFE677}"/>
          </ac:spMkLst>
        </pc:spChg>
      </pc:sldChg>
    </pc:docChg>
  </pc:docChgLst>
  <pc:docChgLst>
    <pc:chgData name="Bob Heinemann" userId="2f06b177-d646-4aca-968e-b5dc5b6e5c99" providerId="ADAL" clId="{58784D3B-A0F7-462C-BB63-74C7723D3243}"/>
    <pc:docChg chg="undo custSel addSld delSld modSld sldOrd delMainMaster modSection">
      <pc:chgData name="Bob Heinemann" userId="2f06b177-d646-4aca-968e-b5dc5b6e5c99" providerId="ADAL" clId="{58784D3B-A0F7-462C-BB63-74C7723D3243}" dt="2022-10-14T17:52:05.434" v="3437" actId="27636"/>
      <pc:docMkLst>
        <pc:docMk/>
      </pc:docMkLst>
      <pc:sldChg chg="del">
        <pc:chgData name="Bob Heinemann" userId="2f06b177-d646-4aca-968e-b5dc5b6e5c99" providerId="ADAL" clId="{58784D3B-A0F7-462C-BB63-74C7723D3243}" dt="2022-10-06T23:56:33.295" v="422" actId="47"/>
        <pc:sldMkLst>
          <pc:docMk/>
          <pc:sldMk cId="1624715696" sldId="256"/>
        </pc:sldMkLst>
      </pc:sldChg>
      <pc:sldChg chg="modSp mod">
        <pc:chgData name="Bob Heinemann" userId="2f06b177-d646-4aca-968e-b5dc5b6e5c99" providerId="ADAL" clId="{58784D3B-A0F7-462C-BB63-74C7723D3243}" dt="2022-10-06T23:48:32.395" v="11" actId="20577"/>
        <pc:sldMkLst>
          <pc:docMk/>
          <pc:sldMk cId="2623002088" sldId="257"/>
        </pc:sldMkLst>
        <pc:spChg chg="mod">
          <ac:chgData name="Bob Heinemann" userId="2f06b177-d646-4aca-968e-b5dc5b6e5c99" providerId="ADAL" clId="{58784D3B-A0F7-462C-BB63-74C7723D3243}" dt="2022-10-06T23:48:32.395" v="11" actId="20577"/>
          <ac:spMkLst>
            <pc:docMk/>
            <pc:sldMk cId="2623002088" sldId="257"/>
            <ac:spMk id="7" creationId="{EC64448E-58F0-47AA-B058-D0CEF188B231}"/>
          </ac:spMkLst>
        </pc:spChg>
      </pc:sldChg>
      <pc:sldChg chg="modSp add">
        <pc:chgData name="Bob Heinemann" userId="2f06b177-d646-4aca-968e-b5dc5b6e5c99" providerId="ADAL" clId="{58784D3B-A0F7-462C-BB63-74C7723D3243}" dt="2022-10-14T16:19:39.365" v="3361"/>
        <pc:sldMkLst>
          <pc:docMk/>
          <pc:sldMk cId="254734256" sldId="258"/>
        </pc:sldMkLst>
        <pc:spChg chg="mod">
          <ac:chgData name="Bob Heinemann" userId="2f06b177-d646-4aca-968e-b5dc5b6e5c99" providerId="ADAL" clId="{58784D3B-A0F7-462C-BB63-74C7723D3243}" dt="2022-10-14T16:19:39.365" v="3361"/>
          <ac:spMkLst>
            <pc:docMk/>
            <pc:sldMk cId="254734256" sldId="258"/>
            <ac:spMk id="5" creationId="{07304249-81F0-414A-90CE-1BA070E5E15C}"/>
          </ac:spMkLst>
        </pc:spChg>
      </pc:sldChg>
      <pc:sldChg chg="del">
        <pc:chgData name="Bob Heinemann" userId="2f06b177-d646-4aca-968e-b5dc5b6e5c99" providerId="ADAL" clId="{58784D3B-A0F7-462C-BB63-74C7723D3243}" dt="2022-10-06T23:55:25.579" v="325" actId="47"/>
        <pc:sldMkLst>
          <pc:docMk/>
          <pc:sldMk cId="3746170727" sldId="258"/>
        </pc:sldMkLst>
      </pc:sldChg>
      <pc:sldChg chg="modSp mod">
        <pc:chgData name="Bob Heinemann" userId="2f06b177-d646-4aca-968e-b5dc5b6e5c99" providerId="ADAL" clId="{58784D3B-A0F7-462C-BB63-74C7723D3243}" dt="2022-10-14T16:20:53.750" v="3432" actId="20577"/>
        <pc:sldMkLst>
          <pc:docMk/>
          <pc:sldMk cId="419829132" sldId="259"/>
        </pc:sldMkLst>
        <pc:spChg chg="mod">
          <ac:chgData name="Bob Heinemann" userId="2f06b177-d646-4aca-968e-b5dc5b6e5c99" providerId="ADAL" clId="{58784D3B-A0F7-462C-BB63-74C7723D3243}" dt="2022-10-14T16:20:53.750" v="3432" actId="20577"/>
          <ac:spMkLst>
            <pc:docMk/>
            <pc:sldMk cId="419829132" sldId="259"/>
            <ac:spMk id="3" creationId="{82D362E5-07C7-4CAA-BC75-79276F7A517C}"/>
          </ac:spMkLst>
        </pc:spChg>
      </pc:sldChg>
      <pc:sldChg chg="add del">
        <pc:chgData name="Bob Heinemann" userId="2f06b177-d646-4aca-968e-b5dc5b6e5c99" providerId="ADAL" clId="{58784D3B-A0F7-462C-BB63-74C7723D3243}" dt="2022-10-14T16:22:03.362" v="3434" actId="2696"/>
        <pc:sldMkLst>
          <pc:docMk/>
          <pc:sldMk cId="1789598615" sldId="260"/>
        </pc:sldMkLst>
      </pc:sldChg>
      <pc:sldChg chg="add del">
        <pc:chgData name="Bob Heinemann" userId="2f06b177-d646-4aca-968e-b5dc5b6e5c99" providerId="ADAL" clId="{58784D3B-A0F7-462C-BB63-74C7723D3243}" dt="2022-10-14T16:20:10.401" v="3364" actId="2696"/>
        <pc:sldMkLst>
          <pc:docMk/>
          <pc:sldMk cId="2086332170" sldId="260"/>
        </pc:sldMkLst>
      </pc:sldChg>
      <pc:sldChg chg="add">
        <pc:chgData name="Bob Heinemann" userId="2f06b177-d646-4aca-968e-b5dc5b6e5c99" providerId="ADAL" clId="{58784D3B-A0F7-462C-BB63-74C7723D3243}" dt="2022-10-14T16:22:16.369" v="3435"/>
        <pc:sldMkLst>
          <pc:docMk/>
          <pc:sldMk cId="3766064550" sldId="260"/>
        </pc:sldMkLst>
      </pc:sldChg>
      <pc:sldChg chg="del">
        <pc:chgData name="Bob Heinemann" userId="2f06b177-d646-4aca-968e-b5dc5b6e5c99" providerId="ADAL" clId="{58784D3B-A0F7-462C-BB63-74C7723D3243}" dt="2022-10-06T23:55:26.697" v="327" actId="47"/>
        <pc:sldMkLst>
          <pc:docMk/>
          <pc:sldMk cId="4219952400" sldId="260"/>
        </pc:sldMkLst>
      </pc:sldChg>
      <pc:sldChg chg="modSp mod">
        <pc:chgData name="Bob Heinemann" userId="2f06b177-d646-4aca-968e-b5dc5b6e5c99" providerId="ADAL" clId="{58784D3B-A0F7-462C-BB63-74C7723D3243}" dt="2022-10-10T13:04:00.949" v="1520" actId="20577"/>
        <pc:sldMkLst>
          <pc:docMk/>
          <pc:sldMk cId="450011491" sldId="261"/>
        </pc:sldMkLst>
        <pc:spChg chg="mod">
          <ac:chgData name="Bob Heinemann" userId="2f06b177-d646-4aca-968e-b5dc5b6e5c99" providerId="ADAL" clId="{58784D3B-A0F7-462C-BB63-74C7723D3243}" dt="2022-10-10T13:04:00.949" v="1520" actId="20577"/>
          <ac:spMkLst>
            <pc:docMk/>
            <pc:sldMk cId="450011491" sldId="261"/>
            <ac:spMk id="3" creationId="{02DD74E7-E2EC-F34E-BF25-D3CEF5AD1650}"/>
          </ac:spMkLst>
        </pc:spChg>
      </pc:sldChg>
      <pc:sldChg chg="del">
        <pc:chgData name="Bob Heinemann" userId="2f06b177-d646-4aca-968e-b5dc5b6e5c99" providerId="ADAL" clId="{58784D3B-A0F7-462C-BB63-74C7723D3243}" dt="2022-10-06T23:55:28.647" v="330" actId="47"/>
        <pc:sldMkLst>
          <pc:docMk/>
          <pc:sldMk cId="36372018" sldId="262"/>
        </pc:sldMkLst>
      </pc:sldChg>
      <pc:sldChg chg="add del">
        <pc:chgData name="Bob Heinemann" userId="2f06b177-d646-4aca-968e-b5dc5b6e5c99" providerId="ADAL" clId="{58784D3B-A0F7-462C-BB63-74C7723D3243}" dt="2022-10-14T16:20:10.401" v="3364" actId="2696"/>
        <pc:sldMkLst>
          <pc:docMk/>
          <pc:sldMk cId="1385342849" sldId="262"/>
        </pc:sldMkLst>
      </pc:sldChg>
      <pc:sldChg chg="add del">
        <pc:chgData name="Bob Heinemann" userId="2f06b177-d646-4aca-968e-b5dc5b6e5c99" providerId="ADAL" clId="{58784D3B-A0F7-462C-BB63-74C7723D3243}" dt="2022-10-14T16:22:03.362" v="3434" actId="2696"/>
        <pc:sldMkLst>
          <pc:docMk/>
          <pc:sldMk cId="1492406631" sldId="262"/>
        </pc:sldMkLst>
      </pc:sldChg>
      <pc:sldChg chg="add">
        <pc:chgData name="Bob Heinemann" userId="2f06b177-d646-4aca-968e-b5dc5b6e5c99" providerId="ADAL" clId="{58784D3B-A0F7-462C-BB63-74C7723D3243}" dt="2022-10-14T16:22:16.369" v="3435"/>
        <pc:sldMkLst>
          <pc:docMk/>
          <pc:sldMk cId="1932000281" sldId="262"/>
        </pc:sldMkLst>
      </pc:sldChg>
      <pc:sldChg chg="add del">
        <pc:chgData name="Bob Heinemann" userId="2f06b177-d646-4aca-968e-b5dc5b6e5c99" providerId="ADAL" clId="{58784D3B-A0F7-462C-BB63-74C7723D3243}" dt="2022-10-14T16:20:10.401" v="3364" actId="2696"/>
        <pc:sldMkLst>
          <pc:docMk/>
          <pc:sldMk cId="493755794" sldId="263"/>
        </pc:sldMkLst>
      </pc:sldChg>
      <pc:sldChg chg="add del">
        <pc:chgData name="Bob Heinemann" userId="2f06b177-d646-4aca-968e-b5dc5b6e5c99" providerId="ADAL" clId="{58784D3B-A0F7-462C-BB63-74C7723D3243}" dt="2022-10-14T16:22:03.362" v="3434" actId="2696"/>
        <pc:sldMkLst>
          <pc:docMk/>
          <pc:sldMk cId="2158637211" sldId="263"/>
        </pc:sldMkLst>
      </pc:sldChg>
      <pc:sldChg chg="del">
        <pc:chgData name="Bob Heinemann" userId="2f06b177-d646-4aca-968e-b5dc5b6e5c99" providerId="ADAL" clId="{58784D3B-A0F7-462C-BB63-74C7723D3243}" dt="2022-10-06T23:55:29.509" v="331" actId="47"/>
        <pc:sldMkLst>
          <pc:docMk/>
          <pc:sldMk cId="2247529130" sldId="263"/>
        </pc:sldMkLst>
      </pc:sldChg>
      <pc:sldChg chg="add">
        <pc:chgData name="Bob Heinemann" userId="2f06b177-d646-4aca-968e-b5dc5b6e5c99" providerId="ADAL" clId="{58784D3B-A0F7-462C-BB63-74C7723D3243}" dt="2022-10-14T16:22:16.369" v="3435"/>
        <pc:sldMkLst>
          <pc:docMk/>
          <pc:sldMk cId="4222405407" sldId="263"/>
        </pc:sldMkLst>
      </pc:sldChg>
      <pc:sldChg chg="del">
        <pc:chgData name="Bob Heinemann" userId="2f06b177-d646-4aca-968e-b5dc5b6e5c99" providerId="ADAL" clId="{58784D3B-A0F7-462C-BB63-74C7723D3243}" dt="2022-10-06T23:55:27.058" v="328" actId="47"/>
        <pc:sldMkLst>
          <pc:docMk/>
          <pc:sldMk cId="2519059942" sldId="264"/>
        </pc:sldMkLst>
      </pc:sldChg>
      <pc:sldChg chg="add del">
        <pc:chgData name="Bob Heinemann" userId="2f06b177-d646-4aca-968e-b5dc5b6e5c99" providerId="ADAL" clId="{58784D3B-A0F7-462C-BB63-74C7723D3243}" dt="2022-10-14T16:19:39.365" v="3361"/>
        <pc:sldMkLst>
          <pc:docMk/>
          <pc:sldMk cId="4259822437" sldId="265"/>
        </pc:sldMkLst>
      </pc:sldChg>
      <pc:sldChg chg="add">
        <pc:chgData name="Bob Heinemann" userId="2f06b177-d646-4aca-968e-b5dc5b6e5c99" providerId="ADAL" clId="{58784D3B-A0F7-462C-BB63-74C7723D3243}" dt="2022-10-14T16:22:16.369" v="3435"/>
        <pc:sldMkLst>
          <pc:docMk/>
          <pc:sldMk cId="717129167" sldId="269"/>
        </pc:sldMkLst>
      </pc:sldChg>
      <pc:sldChg chg="add del">
        <pc:chgData name="Bob Heinemann" userId="2f06b177-d646-4aca-968e-b5dc5b6e5c99" providerId="ADAL" clId="{58784D3B-A0F7-462C-BB63-74C7723D3243}" dt="2022-10-14T16:22:03.362" v="3434" actId="2696"/>
        <pc:sldMkLst>
          <pc:docMk/>
          <pc:sldMk cId="1970797367" sldId="269"/>
        </pc:sldMkLst>
      </pc:sldChg>
      <pc:sldChg chg="add del">
        <pc:chgData name="Bob Heinemann" userId="2f06b177-d646-4aca-968e-b5dc5b6e5c99" providerId="ADAL" clId="{58784D3B-A0F7-462C-BB63-74C7723D3243}" dt="2022-10-14T16:20:10.401" v="3364" actId="2696"/>
        <pc:sldMkLst>
          <pc:docMk/>
          <pc:sldMk cId="2631048390" sldId="269"/>
        </pc:sldMkLst>
      </pc:sldChg>
      <pc:sldChg chg="modSp del mod">
        <pc:chgData name="Bob Heinemann" userId="2f06b177-d646-4aca-968e-b5dc5b6e5c99" providerId="ADAL" clId="{58784D3B-A0F7-462C-BB63-74C7723D3243}" dt="2022-10-14T16:20:10.401" v="3364" actId="2696"/>
        <pc:sldMkLst>
          <pc:docMk/>
          <pc:sldMk cId="604466117" sldId="271"/>
        </pc:sldMkLst>
        <pc:spChg chg="mod">
          <ac:chgData name="Bob Heinemann" userId="2f06b177-d646-4aca-968e-b5dc5b6e5c99" providerId="ADAL" clId="{58784D3B-A0F7-462C-BB63-74C7723D3243}" dt="2022-10-10T13:04:17.500" v="1522" actId="20577"/>
          <ac:spMkLst>
            <pc:docMk/>
            <pc:sldMk cId="604466117" sldId="271"/>
            <ac:spMk id="2" creationId="{EBDCA74A-3141-9B4D-BB33-D320F37C039C}"/>
          </ac:spMkLst>
        </pc:spChg>
      </pc:sldChg>
      <pc:sldChg chg="add">
        <pc:chgData name="Bob Heinemann" userId="2f06b177-d646-4aca-968e-b5dc5b6e5c99" providerId="ADAL" clId="{58784D3B-A0F7-462C-BB63-74C7723D3243}" dt="2022-10-14T16:20:16.421" v="3365"/>
        <pc:sldMkLst>
          <pc:docMk/>
          <pc:sldMk cId="2862387157" sldId="271"/>
        </pc:sldMkLst>
      </pc:sldChg>
      <pc:sldChg chg="modSp add">
        <pc:chgData name="Bob Heinemann" userId="2f06b177-d646-4aca-968e-b5dc5b6e5c99" providerId="ADAL" clId="{58784D3B-A0F7-462C-BB63-74C7723D3243}" dt="2022-10-14T16:19:39.365" v="3361"/>
        <pc:sldMkLst>
          <pc:docMk/>
          <pc:sldMk cId="1000947925" sldId="272"/>
        </pc:sldMkLst>
        <pc:spChg chg="mod">
          <ac:chgData name="Bob Heinemann" userId="2f06b177-d646-4aca-968e-b5dc5b6e5c99" providerId="ADAL" clId="{58784D3B-A0F7-462C-BB63-74C7723D3243}" dt="2022-10-14T16:19:39.365" v="3361"/>
          <ac:spMkLst>
            <pc:docMk/>
            <pc:sldMk cId="1000947925" sldId="272"/>
            <ac:spMk id="4" creationId="{7F1C0FD1-C317-453B-BF1B-CB3534A19BC7}"/>
          </ac:spMkLst>
        </pc:spChg>
      </pc:sldChg>
      <pc:sldChg chg="add">
        <pc:chgData name="Bob Heinemann" userId="2f06b177-d646-4aca-968e-b5dc5b6e5c99" providerId="ADAL" clId="{58784D3B-A0F7-462C-BB63-74C7723D3243}" dt="2022-10-14T16:19:39.365" v="3361"/>
        <pc:sldMkLst>
          <pc:docMk/>
          <pc:sldMk cId="4012122502" sldId="274"/>
        </pc:sldMkLst>
      </pc:sldChg>
      <pc:sldChg chg="add">
        <pc:chgData name="Bob Heinemann" userId="2f06b177-d646-4aca-968e-b5dc5b6e5c99" providerId="ADAL" clId="{58784D3B-A0F7-462C-BB63-74C7723D3243}" dt="2022-10-14T16:19:39.365" v="3361"/>
        <pc:sldMkLst>
          <pc:docMk/>
          <pc:sldMk cId="2015803082" sldId="275"/>
        </pc:sldMkLst>
      </pc:sldChg>
      <pc:sldChg chg="modSp add">
        <pc:chgData name="Bob Heinemann" userId="2f06b177-d646-4aca-968e-b5dc5b6e5c99" providerId="ADAL" clId="{58784D3B-A0F7-462C-BB63-74C7723D3243}" dt="2022-10-14T16:19:39.365" v="3361"/>
        <pc:sldMkLst>
          <pc:docMk/>
          <pc:sldMk cId="1726938774" sldId="276"/>
        </pc:sldMkLst>
        <pc:spChg chg="mod">
          <ac:chgData name="Bob Heinemann" userId="2f06b177-d646-4aca-968e-b5dc5b6e5c99" providerId="ADAL" clId="{58784D3B-A0F7-462C-BB63-74C7723D3243}" dt="2022-10-14T16:19:39.365" v="3361"/>
          <ac:spMkLst>
            <pc:docMk/>
            <pc:sldMk cId="1726938774" sldId="276"/>
            <ac:spMk id="4" creationId="{7F1C0FD1-C317-453B-BF1B-CB3534A19BC7}"/>
          </ac:spMkLst>
        </pc:spChg>
      </pc:sldChg>
      <pc:sldChg chg="modSp add del mod">
        <pc:chgData name="Bob Heinemann" userId="2f06b177-d646-4aca-968e-b5dc5b6e5c99" providerId="ADAL" clId="{58784D3B-A0F7-462C-BB63-74C7723D3243}" dt="2022-10-14T16:20:10.401" v="3364" actId="2696"/>
        <pc:sldMkLst>
          <pc:docMk/>
          <pc:sldMk cId="1525553610" sldId="277"/>
        </pc:sldMkLst>
        <pc:spChg chg="mod">
          <ac:chgData name="Bob Heinemann" userId="2f06b177-d646-4aca-968e-b5dc5b6e5c99" providerId="ADAL" clId="{58784D3B-A0F7-462C-BB63-74C7723D3243}" dt="2022-10-14T16:19:39.365" v="3361"/>
          <ac:spMkLst>
            <pc:docMk/>
            <pc:sldMk cId="1525553610" sldId="277"/>
            <ac:spMk id="4" creationId="{ACBD90CB-9614-4A10-BE9C-E3159E1487F5}"/>
          </ac:spMkLst>
        </pc:spChg>
        <pc:spChg chg="mod">
          <ac:chgData name="Bob Heinemann" userId="2f06b177-d646-4aca-968e-b5dc5b6e5c99" providerId="ADAL" clId="{58784D3B-A0F7-462C-BB63-74C7723D3243}" dt="2022-10-14T16:19:39.474" v="3362" actId="27636"/>
          <ac:spMkLst>
            <pc:docMk/>
            <pc:sldMk cId="1525553610" sldId="277"/>
            <ac:spMk id="5" creationId="{74765935-72EB-4493-B796-70ED9A208D9A}"/>
          </ac:spMkLst>
        </pc:spChg>
        <pc:spChg chg="mod">
          <ac:chgData name="Bob Heinemann" userId="2f06b177-d646-4aca-968e-b5dc5b6e5c99" providerId="ADAL" clId="{58784D3B-A0F7-462C-BB63-74C7723D3243}" dt="2022-10-14T16:19:39.483" v="3363" actId="27636"/>
          <ac:spMkLst>
            <pc:docMk/>
            <pc:sldMk cId="1525553610" sldId="277"/>
            <ac:spMk id="6" creationId="{E592C526-96A1-4453-A0D9-53100507898D}"/>
          </ac:spMkLst>
        </pc:spChg>
      </pc:sldChg>
      <pc:sldChg chg="add">
        <pc:chgData name="Bob Heinemann" userId="2f06b177-d646-4aca-968e-b5dc5b6e5c99" providerId="ADAL" clId="{58784D3B-A0F7-462C-BB63-74C7723D3243}" dt="2022-10-14T16:22:16.369" v="3435"/>
        <pc:sldMkLst>
          <pc:docMk/>
          <pc:sldMk cId="3168710838" sldId="277"/>
        </pc:sldMkLst>
      </pc:sldChg>
      <pc:sldChg chg="add del">
        <pc:chgData name="Bob Heinemann" userId="2f06b177-d646-4aca-968e-b5dc5b6e5c99" providerId="ADAL" clId="{58784D3B-A0F7-462C-BB63-74C7723D3243}" dt="2022-10-14T16:22:03.362" v="3434" actId="2696"/>
        <pc:sldMkLst>
          <pc:docMk/>
          <pc:sldMk cId="3402663635" sldId="277"/>
        </pc:sldMkLst>
      </pc:sldChg>
      <pc:sldChg chg="modSp mod">
        <pc:chgData name="Bob Heinemann" userId="2f06b177-d646-4aca-968e-b5dc5b6e5c99" providerId="ADAL" clId="{58784D3B-A0F7-462C-BB63-74C7723D3243}" dt="2022-10-06T23:53:47.634" v="216" actId="20577"/>
        <pc:sldMkLst>
          <pc:docMk/>
          <pc:sldMk cId="2878771369" sldId="337"/>
        </pc:sldMkLst>
        <pc:spChg chg="mod">
          <ac:chgData name="Bob Heinemann" userId="2f06b177-d646-4aca-968e-b5dc5b6e5c99" providerId="ADAL" clId="{58784D3B-A0F7-462C-BB63-74C7723D3243}" dt="2022-10-06T23:53:47.634" v="216" actId="20577"/>
          <ac:spMkLst>
            <pc:docMk/>
            <pc:sldMk cId="2878771369" sldId="337"/>
            <ac:spMk id="3" creationId="{2DC901B9-6E8B-48EA-8D7F-A4D25C3199EC}"/>
          </ac:spMkLst>
        </pc:spChg>
      </pc:sldChg>
      <pc:sldChg chg="del">
        <pc:chgData name="Bob Heinemann" userId="2f06b177-d646-4aca-968e-b5dc5b6e5c99" providerId="ADAL" clId="{58784D3B-A0F7-462C-BB63-74C7723D3243}" dt="2022-10-06T23:56:34.592" v="424" actId="47"/>
        <pc:sldMkLst>
          <pc:docMk/>
          <pc:sldMk cId="475832336" sldId="359"/>
        </pc:sldMkLst>
      </pc:sldChg>
      <pc:sldChg chg="del">
        <pc:chgData name="Bob Heinemann" userId="2f06b177-d646-4aca-968e-b5dc5b6e5c99" providerId="ADAL" clId="{58784D3B-A0F7-462C-BB63-74C7723D3243}" dt="2022-10-06T23:56:38.596" v="439" actId="47"/>
        <pc:sldMkLst>
          <pc:docMk/>
          <pc:sldMk cId="3703080430" sldId="368"/>
        </pc:sldMkLst>
      </pc:sldChg>
      <pc:sldChg chg="modSp mod">
        <pc:chgData name="Bob Heinemann" userId="2f06b177-d646-4aca-968e-b5dc5b6e5c99" providerId="ADAL" clId="{58784D3B-A0F7-462C-BB63-74C7723D3243}" dt="2022-10-06T23:54:36.002" v="274" actId="20577"/>
        <pc:sldMkLst>
          <pc:docMk/>
          <pc:sldMk cId="558102379" sldId="371"/>
        </pc:sldMkLst>
        <pc:spChg chg="mod">
          <ac:chgData name="Bob Heinemann" userId="2f06b177-d646-4aca-968e-b5dc5b6e5c99" providerId="ADAL" clId="{58784D3B-A0F7-462C-BB63-74C7723D3243}" dt="2022-10-06T23:54:36.002" v="274" actId="20577"/>
          <ac:spMkLst>
            <pc:docMk/>
            <pc:sldMk cId="558102379" sldId="371"/>
            <ac:spMk id="7" creationId="{4BA58CDD-EAB3-D5DB-68DC-F1AD8B799535}"/>
          </ac:spMkLst>
        </pc:spChg>
      </pc:sldChg>
      <pc:sldChg chg="add">
        <pc:chgData name="Bob Heinemann" userId="2f06b177-d646-4aca-968e-b5dc5b6e5c99" providerId="ADAL" clId="{58784D3B-A0F7-462C-BB63-74C7723D3243}" dt="2022-10-14T16:20:16.421" v="3365"/>
        <pc:sldMkLst>
          <pc:docMk/>
          <pc:sldMk cId="1200495236" sldId="373"/>
        </pc:sldMkLst>
      </pc:sldChg>
      <pc:sldChg chg="del">
        <pc:chgData name="Bob Heinemann" userId="2f06b177-d646-4aca-968e-b5dc5b6e5c99" providerId="ADAL" clId="{58784D3B-A0F7-462C-BB63-74C7723D3243}" dt="2022-10-14T16:20:10.401" v="3364" actId="2696"/>
        <pc:sldMkLst>
          <pc:docMk/>
          <pc:sldMk cId="2128038685" sldId="373"/>
        </pc:sldMkLst>
      </pc:sldChg>
      <pc:sldChg chg="del">
        <pc:chgData name="Bob Heinemann" userId="2f06b177-d646-4aca-968e-b5dc5b6e5c99" providerId="ADAL" clId="{58784D3B-A0F7-462C-BB63-74C7723D3243}" dt="2022-10-06T23:56:36.862" v="429" actId="47"/>
        <pc:sldMkLst>
          <pc:docMk/>
          <pc:sldMk cId="839531526" sldId="378"/>
        </pc:sldMkLst>
      </pc:sldChg>
      <pc:sldChg chg="del">
        <pc:chgData name="Bob Heinemann" userId="2f06b177-d646-4aca-968e-b5dc5b6e5c99" providerId="ADAL" clId="{58784D3B-A0F7-462C-BB63-74C7723D3243}" dt="2022-10-06T23:56:36.375" v="428" actId="47"/>
        <pc:sldMkLst>
          <pc:docMk/>
          <pc:sldMk cId="4054422631" sldId="379"/>
        </pc:sldMkLst>
      </pc:sldChg>
      <pc:sldChg chg="del">
        <pc:chgData name="Bob Heinemann" userId="2f06b177-d646-4aca-968e-b5dc5b6e5c99" providerId="ADAL" clId="{58784D3B-A0F7-462C-BB63-74C7723D3243}" dt="2022-10-06T23:56:37.065" v="430" actId="47"/>
        <pc:sldMkLst>
          <pc:docMk/>
          <pc:sldMk cId="1767010886" sldId="381"/>
        </pc:sldMkLst>
      </pc:sldChg>
      <pc:sldChg chg="del">
        <pc:chgData name="Bob Heinemann" userId="2f06b177-d646-4aca-968e-b5dc5b6e5c99" providerId="ADAL" clId="{58784D3B-A0F7-462C-BB63-74C7723D3243}" dt="2022-10-06T23:56:37.221" v="431" actId="47"/>
        <pc:sldMkLst>
          <pc:docMk/>
          <pc:sldMk cId="1942780324" sldId="393"/>
        </pc:sldMkLst>
      </pc:sldChg>
      <pc:sldChg chg="del">
        <pc:chgData name="Bob Heinemann" userId="2f06b177-d646-4aca-968e-b5dc5b6e5c99" providerId="ADAL" clId="{58784D3B-A0F7-462C-BB63-74C7723D3243}" dt="2022-10-06T23:56:35.031" v="425" actId="47"/>
        <pc:sldMkLst>
          <pc:docMk/>
          <pc:sldMk cId="3105508996" sldId="395"/>
        </pc:sldMkLst>
      </pc:sldChg>
      <pc:sldChg chg="del">
        <pc:chgData name="Bob Heinemann" userId="2f06b177-d646-4aca-968e-b5dc5b6e5c99" providerId="ADAL" clId="{58784D3B-A0F7-462C-BB63-74C7723D3243}" dt="2022-10-06T23:55:31.290" v="332" actId="47"/>
        <pc:sldMkLst>
          <pc:docMk/>
          <pc:sldMk cId="418624251" sldId="397"/>
        </pc:sldMkLst>
      </pc:sldChg>
      <pc:sldChg chg="del">
        <pc:chgData name="Bob Heinemann" userId="2f06b177-d646-4aca-968e-b5dc5b6e5c99" providerId="ADAL" clId="{58784D3B-A0F7-462C-BB63-74C7723D3243}" dt="2022-10-06T23:56:32.447" v="421" actId="47"/>
        <pc:sldMkLst>
          <pc:docMk/>
          <pc:sldMk cId="1402990507" sldId="403"/>
        </pc:sldMkLst>
      </pc:sldChg>
      <pc:sldChg chg="del">
        <pc:chgData name="Bob Heinemann" userId="2f06b177-d646-4aca-968e-b5dc5b6e5c99" providerId="ADAL" clId="{58784D3B-A0F7-462C-BB63-74C7723D3243}" dt="2022-10-06T23:56:34.092" v="423" actId="47"/>
        <pc:sldMkLst>
          <pc:docMk/>
          <pc:sldMk cId="1880489131" sldId="404"/>
        </pc:sldMkLst>
      </pc:sldChg>
      <pc:sldChg chg="del">
        <pc:chgData name="Bob Heinemann" userId="2f06b177-d646-4aca-968e-b5dc5b6e5c99" providerId="ADAL" clId="{58784D3B-A0F7-462C-BB63-74C7723D3243}" dt="2022-10-06T23:56:35.391" v="426" actId="47"/>
        <pc:sldMkLst>
          <pc:docMk/>
          <pc:sldMk cId="2152372621" sldId="405"/>
        </pc:sldMkLst>
      </pc:sldChg>
      <pc:sldChg chg="del">
        <pc:chgData name="Bob Heinemann" userId="2f06b177-d646-4aca-968e-b5dc5b6e5c99" providerId="ADAL" clId="{58784D3B-A0F7-462C-BB63-74C7723D3243}" dt="2022-10-06T23:56:35.781" v="427" actId="47"/>
        <pc:sldMkLst>
          <pc:docMk/>
          <pc:sldMk cId="1306404960" sldId="417"/>
        </pc:sldMkLst>
      </pc:sldChg>
      <pc:sldChg chg="del">
        <pc:chgData name="Bob Heinemann" userId="2f06b177-d646-4aca-968e-b5dc5b6e5c99" providerId="ADAL" clId="{58784D3B-A0F7-462C-BB63-74C7723D3243}" dt="2022-10-06T23:56:41.600" v="443" actId="47"/>
        <pc:sldMkLst>
          <pc:docMk/>
          <pc:sldMk cId="3691861370" sldId="418"/>
        </pc:sldMkLst>
      </pc:sldChg>
      <pc:sldChg chg="del">
        <pc:chgData name="Bob Heinemann" userId="2f06b177-d646-4aca-968e-b5dc5b6e5c99" providerId="ADAL" clId="{58784D3B-A0F7-462C-BB63-74C7723D3243}" dt="2022-10-06T23:56:39.130" v="442" actId="47"/>
        <pc:sldMkLst>
          <pc:docMk/>
          <pc:sldMk cId="3099867035" sldId="419"/>
        </pc:sldMkLst>
      </pc:sldChg>
      <pc:sldChg chg="del">
        <pc:chgData name="Bob Heinemann" userId="2f06b177-d646-4aca-968e-b5dc5b6e5c99" providerId="ADAL" clId="{58784D3B-A0F7-462C-BB63-74C7723D3243}" dt="2022-10-06T23:56:38.942" v="441" actId="47"/>
        <pc:sldMkLst>
          <pc:docMk/>
          <pc:sldMk cId="2121267189" sldId="420"/>
        </pc:sldMkLst>
      </pc:sldChg>
      <pc:sldChg chg="del">
        <pc:chgData name="Bob Heinemann" userId="2f06b177-d646-4aca-968e-b5dc5b6e5c99" providerId="ADAL" clId="{58784D3B-A0F7-462C-BB63-74C7723D3243}" dt="2022-10-06T23:56:42.085" v="444" actId="47"/>
        <pc:sldMkLst>
          <pc:docMk/>
          <pc:sldMk cId="2891198036" sldId="421"/>
        </pc:sldMkLst>
      </pc:sldChg>
      <pc:sldChg chg="del">
        <pc:chgData name="Bob Heinemann" userId="2f06b177-d646-4aca-968e-b5dc5b6e5c99" providerId="ADAL" clId="{58784D3B-A0F7-462C-BB63-74C7723D3243}" dt="2022-10-06T23:56:37.549" v="433" actId="47"/>
        <pc:sldMkLst>
          <pc:docMk/>
          <pc:sldMk cId="1323261734" sldId="422"/>
        </pc:sldMkLst>
      </pc:sldChg>
      <pc:sldChg chg="del">
        <pc:chgData name="Bob Heinemann" userId="2f06b177-d646-4aca-968e-b5dc5b6e5c99" providerId="ADAL" clId="{58784D3B-A0F7-462C-BB63-74C7723D3243}" dt="2022-10-06T23:56:37.377" v="432" actId="47"/>
        <pc:sldMkLst>
          <pc:docMk/>
          <pc:sldMk cId="1029212873" sldId="423"/>
        </pc:sldMkLst>
      </pc:sldChg>
      <pc:sldChg chg="del">
        <pc:chgData name="Bob Heinemann" userId="2f06b177-d646-4aca-968e-b5dc5b6e5c99" providerId="ADAL" clId="{58784D3B-A0F7-462C-BB63-74C7723D3243}" dt="2022-10-06T23:56:37.705" v="434" actId="47"/>
        <pc:sldMkLst>
          <pc:docMk/>
          <pc:sldMk cId="2841990601" sldId="424"/>
        </pc:sldMkLst>
      </pc:sldChg>
      <pc:sldChg chg="del">
        <pc:chgData name="Bob Heinemann" userId="2f06b177-d646-4aca-968e-b5dc5b6e5c99" providerId="ADAL" clId="{58784D3B-A0F7-462C-BB63-74C7723D3243}" dt="2022-10-06T23:56:37.893" v="435" actId="47"/>
        <pc:sldMkLst>
          <pc:docMk/>
          <pc:sldMk cId="1196730266" sldId="425"/>
        </pc:sldMkLst>
      </pc:sldChg>
      <pc:sldChg chg="del">
        <pc:chgData name="Bob Heinemann" userId="2f06b177-d646-4aca-968e-b5dc5b6e5c99" providerId="ADAL" clId="{58784D3B-A0F7-462C-BB63-74C7723D3243}" dt="2022-10-06T23:56:38.424" v="438" actId="47"/>
        <pc:sldMkLst>
          <pc:docMk/>
          <pc:sldMk cId="2541653546" sldId="426"/>
        </pc:sldMkLst>
      </pc:sldChg>
      <pc:sldChg chg="del">
        <pc:chgData name="Bob Heinemann" userId="2f06b177-d646-4aca-968e-b5dc5b6e5c99" providerId="ADAL" clId="{58784D3B-A0F7-462C-BB63-74C7723D3243}" dt="2022-10-06T23:56:38.237" v="437" actId="47"/>
        <pc:sldMkLst>
          <pc:docMk/>
          <pc:sldMk cId="984842413" sldId="427"/>
        </pc:sldMkLst>
      </pc:sldChg>
      <pc:sldChg chg="del">
        <pc:chgData name="Bob Heinemann" userId="2f06b177-d646-4aca-968e-b5dc5b6e5c99" providerId="ADAL" clId="{58784D3B-A0F7-462C-BB63-74C7723D3243}" dt="2022-10-06T23:56:38.065" v="436" actId="47"/>
        <pc:sldMkLst>
          <pc:docMk/>
          <pc:sldMk cId="74919789" sldId="428"/>
        </pc:sldMkLst>
      </pc:sldChg>
      <pc:sldChg chg="del">
        <pc:chgData name="Bob Heinemann" userId="2f06b177-d646-4aca-968e-b5dc5b6e5c99" providerId="ADAL" clId="{58784D3B-A0F7-462C-BB63-74C7723D3243}" dt="2022-10-06T23:56:38.784" v="440" actId="47"/>
        <pc:sldMkLst>
          <pc:docMk/>
          <pc:sldMk cId="1410545250" sldId="429"/>
        </pc:sldMkLst>
      </pc:sldChg>
      <pc:sldChg chg="del">
        <pc:chgData name="Bob Heinemann" userId="2f06b177-d646-4aca-968e-b5dc5b6e5c99" providerId="ADAL" clId="{58784D3B-A0F7-462C-BB63-74C7723D3243}" dt="2022-10-06T23:55:19.968" v="321" actId="47"/>
        <pc:sldMkLst>
          <pc:docMk/>
          <pc:sldMk cId="2349008496" sldId="430"/>
        </pc:sldMkLst>
      </pc:sldChg>
      <pc:sldChg chg="del">
        <pc:chgData name="Bob Heinemann" userId="2f06b177-d646-4aca-968e-b5dc5b6e5c99" providerId="ADAL" clId="{58784D3B-A0F7-462C-BB63-74C7723D3243}" dt="2022-10-06T23:55:22.472" v="322" actId="47"/>
        <pc:sldMkLst>
          <pc:docMk/>
          <pc:sldMk cId="183560384" sldId="431"/>
        </pc:sldMkLst>
      </pc:sldChg>
      <pc:sldChg chg="del">
        <pc:chgData name="Bob Heinemann" userId="2f06b177-d646-4aca-968e-b5dc5b6e5c99" providerId="ADAL" clId="{58784D3B-A0F7-462C-BB63-74C7723D3243}" dt="2022-10-06T23:54:41.913" v="276" actId="47"/>
        <pc:sldMkLst>
          <pc:docMk/>
          <pc:sldMk cId="1026105535" sldId="434"/>
        </pc:sldMkLst>
      </pc:sldChg>
      <pc:sldChg chg="del">
        <pc:chgData name="Bob Heinemann" userId="2f06b177-d646-4aca-968e-b5dc5b6e5c99" providerId="ADAL" clId="{58784D3B-A0F7-462C-BB63-74C7723D3243}" dt="2022-10-06T23:54:43.193" v="277" actId="47"/>
        <pc:sldMkLst>
          <pc:docMk/>
          <pc:sldMk cId="667400563" sldId="435"/>
        </pc:sldMkLst>
      </pc:sldChg>
      <pc:sldChg chg="del">
        <pc:chgData name="Bob Heinemann" userId="2f06b177-d646-4aca-968e-b5dc5b6e5c99" providerId="ADAL" clId="{58784D3B-A0F7-462C-BB63-74C7723D3243}" dt="2022-10-06T23:54:47.059" v="278" actId="47"/>
        <pc:sldMkLst>
          <pc:docMk/>
          <pc:sldMk cId="1588932568" sldId="436"/>
        </pc:sldMkLst>
      </pc:sldChg>
      <pc:sldChg chg="del">
        <pc:chgData name="Bob Heinemann" userId="2f06b177-d646-4aca-968e-b5dc5b6e5c99" providerId="ADAL" clId="{58784D3B-A0F7-462C-BB63-74C7723D3243}" dt="2022-10-06T23:54:39.568" v="275" actId="47"/>
        <pc:sldMkLst>
          <pc:docMk/>
          <pc:sldMk cId="1765827046" sldId="437"/>
        </pc:sldMkLst>
      </pc:sldChg>
      <pc:sldChg chg="del">
        <pc:chgData name="Bob Heinemann" userId="2f06b177-d646-4aca-968e-b5dc5b6e5c99" providerId="ADAL" clId="{58784D3B-A0F7-462C-BB63-74C7723D3243}" dt="2022-10-06T23:54:48.465" v="279" actId="47"/>
        <pc:sldMkLst>
          <pc:docMk/>
          <pc:sldMk cId="2861234655" sldId="438"/>
        </pc:sldMkLst>
      </pc:sldChg>
      <pc:sldChg chg="add">
        <pc:chgData name="Bob Heinemann" userId="2f06b177-d646-4aca-968e-b5dc5b6e5c99" providerId="ADAL" clId="{58784D3B-A0F7-462C-BB63-74C7723D3243}" dt="2022-10-14T16:20:16.421" v="3365"/>
        <pc:sldMkLst>
          <pc:docMk/>
          <pc:sldMk cId="236879539" sldId="440"/>
        </pc:sldMkLst>
      </pc:sldChg>
      <pc:sldChg chg="modSp del mod">
        <pc:chgData name="Bob Heinemann" userId="2f06b177-d646-4aca-968e-b5dc5b6e5c99" providerId="ADAL" clId="{58784D3B-A0F7-462C-BB63-74C7723D3243}" dt="2022-10-14T16:20:10.401" v="3364" actId="2696"/>
        <pc:sldMkLst>
          <pc:docMk/>
          <pc:sldMk cId="3637801619" sldId="440"/>
        </pc:sldMkLst>
        <pc:spChg chg="mod">
          <ac:chgData name="Bob Heinemann" userId="2f06b177-d646-4aca-968e-b5dc5b6e5c99" providerId="ADAL" clId="{58784D3B-A0F7-462C-BB63-74C7723D3243}" dt="2022-10-06T23:55:04.801" v="311" actId="20577"/>
          <ac:spMkLst>
            <pc:docMk/>
            <pc:sldMk cId="3637801619" sldId="440"/>
            <ac:spMk id="7" creationId="{4BA58CDD-EAB3-D5DB-68DC-F1AD8B799535}"/>
          </ac:spMkLst>
        </pc:spChg>
      </pc:sldChg>
      <pc:sldChg chg="modSp add del mod">
        <pc:chgData name="Bob Heinemann" userId="2f06b177-d646-4aca-968e-b5dc5b6e5c99" providerId="ADAL" clId="{58784D3B-A0F7-462C-BB63-74C7723D3243}" dt="2022-10-14T16:20:10.401" v="3364" actId="2696"/>
        <pc:sldMkLst>
          <pc:docMk/>
          <pc:sldMk cId="1008821042" sldId="441"/>
        </pc:sldMkLst>
        <pc:spChg chg="mod">
          <ac:chgData name="Bob Heinemann" userId="2f06b177-d646-4aca-968e-b5dc5b6e5c99" providerId="ADAL" clId="{58784D3B-A0F7-462C-BB63-74C7723D3243}" dt="2022-10-06T23:56:19.734" v="420" actId="20577"/>
          <ac:spMkLst>
            <pc:docMk/>
            <pc:sldMk cId="1008821042" sldId="441"/>
            <ac:spMk id="7" creationId="{4BA58CDD-EAB3-D5DB-68DC-F1AD8B799535}"/>
          </ac:spMkLst>
        </pc:spChg>
      </pc:sldChg>
      <pc:sldChg chg="del">
        <pc:chgData name="Bob Heinemann" userId="2f06b177-d646-4aca-968e-b5dc5b6e5c99" providerId="ADAL" clId="{58784D3B-A0F7-462C-BB63-74C7723D3243}" dt="2022-10-06T23:55:26.048" v="326" actId="47"/>
        <pc:sldMkLst>
          <pc:docMk/>
          <pc:sldMk cId="3190465813" sldId="441"/>
        </pc:sldMkLst>
      </pc:sldChg>
      <pc:sldChg chg="add">
        <pc:chgData name="Bob Heinemann" userId="2f06b177-d646-4aca-968e-b5dc5b6e5c99" providerId="ADAL" clId="{58784D3B-A0F7-462C-BB63-74C7723D3243}" dt="2022-10-14T16:20:16.421" v="3365"/>
        <pc:sldMkLst>
          <pc:docMk/>
          <pc:sldMk cId="4243730669" sldId="441"/>
        </pc:sldMkLst>
      </pc:sldChg>
      <pc:sldChg chg="del">
        <pc:chgData name="Bob Heinemann" userId="2f06b177-d646-4aca-968e-b5dc5b6e5c99" providerId="ADAL" clId="{58784D3B-A0F7-462C-BB63-74C7723D3243}" dt="2022-10-06T23:55:27.527" v="329" actId="47"/>
        <pc:sldMkLst>
          <pc:docMk/>
          <pc:sldMk cId="854231223" sldId="442"/>
        </pc:sldMkLst>
      </pc:sldChg>
      <pc:sldChg chg="add">
        <pc:chgData name="Bob Heinemann" userId="2f06b177-d646-4aca-968e-b5dc5b6e5c99" providerId="ADAL" clId="{58784D3B-A0F7-462C-BB63-74C7723D3243}" dt="2022-10-14T16:20:16.421" v="3365"/>
        <pc:sldMkLst>
          <pc:docMk/>
          <pc:sldMk cId="3480587278" sldId="442"/>
        </pc:sldMkLst>
      </pc:sldChg>
      <pc:sldChg chg="addSp delSp modSp new del mod modClrScheme chgLayout">
        <pc:chgData name="Bob Heinemann" userId="2f06b177-d646-4aca-968e-b5dc5b6e5c99" providerId="ADAL" clId="{58784D3B-A0F7-462C-BB63-74C7723D3243}" dt="2022-10-14T16:20:10.401" v="3364" actId="2696"/>
        <pc:sldMkLst>
          <pc:docMk/>
          <pc:sldMk cId="4029927108" sldId="442"/>
        </pc:sldMkLst>
        <pc:spChg chg="del mod ord">
          <ac:chgData name="Bob Heinemann" userId="2f06b177-d646-4aca-968e-b5dc5b6e5c99" providerId="ADAL" clId="{58784D3B-A0F7-462C-BB63-74C7723D3243}" dt="2022-10-07T19:00:26.532" v="446" actId="700"/>
          <ac:spMkLst>
            <pc:docMk/>
            <pc:sldMk cId="4029927108" sldId="442"/>
            <ac:spMk id="2" creationId="{5C1D714D-A063-D203-FD8D-C4702293566C}"/>
          </ac:spMkLst>
        </pc:spChg>
        <pc:spChg chg="mod ord">
          <ac:chgData name="Bob Heinemann" userId="2f06b177-d646-4aca-968e-b5dc5b6e5c99" providerId="ADAL" clId="{58784D3B-A0F7-462C-BB63-74C7723D3243}" dt="2022-10-07T19:00:48.983" v="447" actId="700"/>
          <ac:spMkLst>
            <pc:docMk/>
            <pc:sldMk cId="4029927108" sldId="442"/>
            <ac:spMk id="3" creationId="{14796C6E-803A-7705-7088-93C09FA2A549}"/>
          </ac:spMkLst>
        </pc:spChg>
        <pc:spChg chg="add del mod ord">
          <ac:chgData name="Bob Heinemann" userId="2f06b177-d646-4aca-968e-b5dc5b6e5c99" providerId="ADAL" clId="{58784D3B-A0F7-462C-BB63-74C7723D3243}" dt="2022-10-07T19:00:48.983" v="447" actId="700"/>
          <ac:spMkLst>
            <pc:docMk/>
            <pc:sldMk cId="4029927108" sldId="442"/>
            <ac:spMk id="4" creationId="{D31ED766-AB50-B703-80E6-952BF7B3B58E}"/>
          </ac:spMkLst>
        </pc:spChg>
        <pc:spChg chg="add del mod ord">
          <ac:chgData name="Bob Heinemann" userId="2f06b177-d646-4aca-968e-b5dc5b6e5c99" providerId="ADAL" clId="{58784D3B-A0F7-462C-BB63-74C7723D3243}" dt="2022-10-07T19:00:48.983" v="447" actId="700"/>
          <ac:spMkLst>
            <pc:docMk/>
            <pc:sldMk cId="4029927108" sldId="442"/>
            <ac:spMk id="5" creationId="{0C7C339F-72C3-228D-B8F3-F7F48288065E}"/>
          </ac:spMkLst>
        </pc:spChg>
        <pc:spChg chg="add mod ord">
          <ac:chgData name="Bob Heinemann" userId="2f06b177-d646-4aca-968e-b5dc5b6e5c99" providerId="ADAL" clId="{58784D3B-A0F7-462C-BB63-74C7723D3243}" dt="2022-10-07T19:00:59.516" v="463" actId="20577"/>
          <ac:spMkLst>
            <pc:docMk/>
            <pc:sldMk cId="4029927108" sldId="442"/>
            <ac:spMk id="6" creationId="{182A0B83-FE44-C9A7-1647-D07B8791C281}"/>
          </ac:spMkLst>
        </pc:spChg>
        <pc:spChg chg="add mod ord">
          <ac:chgData name="Bob Heinemann" userId="2f06b177-d646-4aca-968e-b5dc5b6e5c99" providerId="ADAL" clId="{58784D3B-A0F7-462C-BB63-74C7723D3243}" dt="2022-10-07T19:16:47.346" v="1216" actId="20577"/>
          <ac:spMkLst>
            <pc:docMk/>
            <pc:sldMk cId="4029927108" sldId="442"/>
            <ac:spMk id="7" creationId="{2214800F-DB55-C417-83E2-4A5CAE5DEC25}"/>
          </ac:spMkLst>
        </pc:spChg>
      </pc:sldChg>
      <pc:sldChg chg="modSp new del mod">
        <pc:chgData name="Bob Heinemann" userId="2f06b177-d646-4aca-968e-b5dc5b6e5c99" providerId="ADAL" clId="{58784D3B-A0F7-462C-BB63-74C7723D3243}" dt="2022-10-14T16:20:10.401" v="3364" actId="2696"/>
        <pc:sldMkLst>
          <pc:docMk/>
          <pc:sldMk cId="1943899330" sldId="443"/>
        </pc:sldMkLst>
        <pc:spChg chg="mod">
          <ac:chgData name="Bob Heinemann" userId="2f06b177-d646-4aca-968e-b5dc5b6e5c99" providerId="ADAL" clId="{58784D3B-A0F7-462C-BB63-74C7723D3243}" dt="2022-10-07T19:15:25.912" v="1109" actId="20577"/>
          <ac:spMkLst>
            <pc:docMk/>
            <pc:sldMk cId="1943899330" sldId="443"/>
            <ac:spMk id="2" creationId="{9CE8399A-23EF-1BD7-E6CA-4107ECA8B01F}"/>
          </ac:spMkLst>
        </pc:spChg>
        <pc:spChg chg="mod">
          <ac:chgData name="Bob Heinemann" userId="2f06b177-d646-4aca-968e-b5dc5b6e5c99" providerId="ADAL" clId="{58784D3B-A0F7-462C-BB63-74C7723D3243}" dt="2022-10-07T19:19:45.458" v="1391" actId="5793"/>
          <ac:spMkLst>
            <pc:docMk/>
            <pc:sldMk cId="1943899330" sldId="443"/>
            <ac:spMk id="3" creationId="{6858E991-3131-DF51-5D93-8C9921AC1809}"/>
          </ac:spMkLst>
        </pc:spChg>
      </pc:sldChg>
      <pc:sldChg chg="add">
        <pc:chgData name="Bob Heinemann" userId="2f06b177-d646-4aca-968e-b5dc5b6e5c99" providerId="ADAL" clId="{58784D3B-A0F7-462C-BB63-74C7723D3243}" dt="2022-10-14T16:20:16.421" v="3365"/>
        <pc:sldMkLst>
          <pc:docMk/>
          <pc:sldMk cId="2635732101" sldId="443"/>
        </pc:sldMkLst>
      </pc:sldChg>
      <pc:sldChg chg="del">
        <pc:chgData name="Bob Heinemann" userId="2f06b177-d646-4aca-968e-b5dc5b6e5c99" providerId="ADAL" clId="{58784D3B-A0F7-462C-BB63-74C7723D3243}" dt="2022-10-06T23:55:25.141" v="324" actId="47"/>
        <pc:sldMkLst>
          <pc:docMk/>
          <pc:sldMk cId="4244281393" sldId="443"/>
        </pc:sldMkLst>
      </pc:sldChg>
      <pc:sldChg chg="del">
        <pc:chgData name="Bob Heinemann" userId="2f06b177-d646-4aca-968e-b5dc5b6e5c99" providerId="ADAL" clId="{58784D3B-A0F7-462C-BB63-74C7723D3243}" dt="2022-10-06T23:55:23.068" v="323" actId="47"/>
        <pc:sldMkLst>
          <pc:docMk/>
          <pc:sldMk cId="275736441" sldId="444"/>
        </pc:sldMkLst>
      </pc:sldChg>
      <pc:sldChg chg="addSp delSp modSp new del mod modClrScheme chgLayout">
        <pc:chgData name="Bob Heinemann" userId="2f06b177-d646-4aca-968e-b5dc5b6e5c99" providerId="ADAL" clId="{58784D3B-A0F7-462C-BB63-74C7723D3243}" dt="2022-10-14T16:20:10.401" v="3364" actId="2696"/>
        <pc:sldMkLst>
          <pc:docMk/>
          <pc:sldMk cId="751354286" sldId="444"/>
        </pc:sldMkLst>
        <pc:spChg chg="add mod">
          <ac:chgData name="Bob Heinemann" userId="2f06b177-d646-4aca-968e-b5dc5b6e5c99" providerId="ADAL" clId="{58784D3B-A0F7-462C-BB63-74C7723D3243}" dt="2022-10-13T20:03:38.978" v="3151" actId="20577"/>
          <ac:spMkLst>
            <pc:docMk/>
            <pc:sldMk cId="751354286" sldId="444"/>
            <ac:spMk id="2" creationId="{52D8F4DF-7441-E81F-E9F3-B2EF93E9BE0E}"/>
          </ac:spMkLst>
        </pc:spChg>
        <pc:spChg chg="del mod ord">
          <ac:chgData name="Bob Heinemann" userId="2f06b177-d646-4aca-968e-b5dc5b6e5c99" providerId="ADAL" clId="{58784D3B-A0F7-462C-BB63-74C7723D3243}" dt="2022-10-11T20:03:41.506" v="1564" actId="700"/>
          <ac:spMkLst>
            <pc:docMk/>
            <pc:sldMk cId="751354286" sldId="444"/>
            <ac:spMk id="2" creationId="{DE05DEA4-9A1E-BB3E-583F-4F9EB5451975}"/>
          </ac:spMkLst>
        </pc:spChg>
        <pc:spChg chg="mod ord">
          <ac:chgData name="Bob Heinemann" userId="2f06b177-d646-4aca-968e-b5dc5b6e5c99" providerId="ADAL" clId="{58784D3B-A0F7-462C-BB63-74C7723D3243}" dt="2022-10-11T20:08:49.724" v="1651" actId="700"/>
          <ac:spMkLst>
            <pc:docMk/>
            <pc:sldMk cId="751354286" sldId="444"/>
            <ac:spMk id="3" creationId="{21FC4DE0-CE75-C999-12D7-262EF96B93B0}"/>
          </ac:spMkLst>
        </pc:spChg>
        <pc:spChg chg="add mod ord">
          <ac:chgData name="Bob Heinemann" userId="2f06b177-d646-4aca-968e-b5dc5b6e5c99" providerId="ADAL" clId="{58784D3B-A0F7-462C-BB63-74C7723D3243}" dt="2022-10-13T20:03:59.344" v="3175" actId="6549"/>
          <ac:spMkLst>
            <pc:docMk/>
            <pc:sldMk cId="751354286" sldId="444"/>
            <ac:spMk id="4" creationId="{87B0B1AC-3F58-8D5B-E2EB-795AA0039B0B}"/>
          </ac:spMkLst>
        </pc:spChg>
        <pc:spChg chg="add del mod ord">
          <ac:chgData name="Bob Heinemann" userId="2f06b177-d646-4aca-968e-b5dc5b6e5c99" providerId="ADAL" clId="{58784D3B-A0F7-462C-BB63-74C7723D3243}" dt="2022-10-11T20:03:46.119" v="1565" actId="478"/>
          <ac:spMkLst>
            <pc:docMk/>
            <pc:sldMk cId="751354286" sldId="444"/>
            <ac:spMk id="5" creationId="{A272C0D2-2BC8-F64D-2CEE-479577CFE97D}"/>
          </ac:spMkLst>
        </pc:spChg>
        <pc:spChg chg="add del mod ord">
          <ac:chgData name="Bob Heinemann" userId="2f06b177-d646-4aca-968e-b5dc5b6e5c99" providerId="ADAL" clId="{58784D3B-A0F7-462C-BB63-74C7723D3243}" dt="2022-10-11T20:08:52.994" v="1652" actId="478"/>
          <ac:spMkLst>
            <pc:docMk/>
            <pc:sldMk cId="751354286" sldId="444"/>
            <ac:spMk id="8" creationId="{8154FE51-6168-13FE-45BB-545D5E1395D4}"/>
          </ac:spMkLst>
        </pc:spChg>
        <pc:spChg chg="add del mod">
          <ac:chgData name="Bob Heinemann" userId="2f06b177-d646-4aca-968e-b5dc5b6e5c99" providerId="ADAL" clId="{58784D3B-A0F7-462C-BB63-74C7723D3243}" dt="2022-10-13T19:59:02.769" v="2768" actId="478"/>
          <ac:spMkLst>
            <pc:docMk/>
            <pc:sldMk cId="751354286" sldId="444"/>
            <ac:spMk id="9" creationId="{62A0F262-2B4A-3BE3-9FE4-0BBE53731C72}"/>
          </ac:spMkLst>
        </pc:spChg>
        <pc:spChg chg="add del mod">
          <ac:chgData name="Bob Heinemann" userId="2f06b177-d646-4aca-968e-b5dc5b6e5c99" providerId="ADAL" clId="{58784D3B-A0F7-462C-BB63-74C7723D3243}" dt="2022-10-13T19:59:13.830" v="2770" actId="478"/>
          <ac:spMkLst>
            <pc:docMk/>
            <pc:sldMk cId="751354286" sldId="444"/>
            <ac:spMk id="10" creationId="{7A3B74A4-E393-6560-0785-FC87DD1CA5D3}"/>
          </ac:spMkLst>
        </pc:spChg>
        <pc:spChg chg="add del mod">
          <ac:chgData name="Bob Heinemann" userId="2f06b177-d646-4aca-968e-b5dc5b6e5c99" providerId="ADAL" clId="{58784D3B-A0F7-462C-BB63-74C7723D3243}" dt="2022-10-13T19:59:10.487" v="2769" actId="478"/>
          <ac:spMkLst>
            <pc:docMk/>
            <pc:sldMk cId="751354286" sldId="444"/>
            <ac:spMk id="11" creationId="{FDA32718-9323-CF7A-620B-1CF4E8A8FF0A}"/>
          </ac:spMkLst>
        </pc:spChg>
        <pc:spChg chg="add del mod">
          <ac:chgData name="Bob Heinemann" userId="2f06b177-d646-4aca-968e-b5dc5b6e5c99" providerId="ADAL" clId="{58784D3B-A0F7-462C-BB63-74C7723D3243}" dt="2022-10-11T20:16:48.702" v="1719" actId="478"/>
          <ac:spMkLst>
            <pc:docMk/>
            <pc:sldMk cId="751354286" sldId="444"/>
            <ac:spMk id="12" creationId="{B2A6E720-1D62-C14B-B962-67FC26EF5354}"/>
          </ac:spMkLst>
        </pc:spChg>
        <pc:spChg chg="add del mod">
          <ac:chgData name="Bob Heinemann" userId="2f06b177-d646-4aca-968e-b5dc5b6e5c99" providerId="ADAL" clId="{58784D3B-A0F7-462C-BB63-74C7723D3243}" dt="2022-10-13T19:59:01.774" v="2767" actId="478"/>
          <ac:spMkLst>
            <pc:docMk/>
            <pc:sldMk cId="751354286" sldId="444"/>
            <ac:spMk id="13" creationId="{B05BB561-A12A-19F8-8B3C-302BFF25A200}"/>
          </ac:spMkLst>
        </pc:spChg>
        <pc:graphicFrameChg chg="add mod">
          <ac:chgData name="Bob Heinemann" userId="2f06b177-d646-4aca-968e-b5dc5b6e5c99" providerId="ADAL" clId="{58784D3B-A0F7-462C-BB63-74C7723D3243}" dt="2022-10-11T20:03:50.033" v="1568"/>
          <ac:graphicFrameMkLst>
            <pc:docMk/>
            <pc:sldMk cId="751354286" sldId="444"/>
            <ac:graphicFrameMk id="6" creationId="{5901D6DA-EB08-7DF4-690F-7838DCC91A45}"/>
          </ac:graphicFrameMkLst>
        </pc:graphicFrameChg>
        <pc:graphicFrameChg chg="add mod">
          <ac:chgData name="Bob Heinemann" userId="2f06b177-d646-4aca-968e-b5dc5b6e5c99" providerId="ADAL" clId="{58784D3B-A0F7-462C-BB63-74C7723D3243}" dt="2022-10-13T20:02:05.027" v="3095" actId="1037"/>
          <ac:graphicFrameMkLst>
            <pc:docMk/>
            <pc:sldMk cId="751354286" sldId="444"/>
            <ac:graphicFrameMk id="7" creationId="{5901D6DA-EB08-7DF4-690F-7838DCC91A45}"/>
          </ac:graphicFrameMkLst>
        </pc:graphicFrameChg>
      </pc:sldChg>
      <pc:sldChg chg="add">
        <pc:chgData name="Bob Heinemann" userId="2f06b177-d646-4aca-968e-b5dc5b6e5c99" providerId="ADAL" clId="{58784D3B-A0F7-462C-BB63-74C7723D3243}" dt="2022-10-14T16:20:16.421" v="3365"/>
        <pc:sldMkLst>
          <pc:docMk/>
          <pc:sldMk cId="1129696970" sldId="444"/>
        </pc:sldMkLst>
      </pc:sldChg>
      <pc:sldChg chg="addSp delSp modSp new del mod">
        <pc:chgData name="Bob Heinemann" userId="2f06b177-d646-4aca-968e-b5dc5b6e5c99" providerId="ADAL" clId="{58784D3B-A0F7-462C-BB63-74C7723D3243}" dt="2022-10-14T16:20:10.401" v="3364" actId="2696"/>
        <pc:sldMkLst>
          <pc:docMk/>
          <pc:sldMk cId="1015416280" sldId="445"/>
        </pc:sldMkLst>
        <pc:spChg chg="mod">
          <ac:chgData name="Bob Heinemann" userId="2f06b177-d646-4aca-968e-b5dc5b6e5c99" providerId="ADAL" clId="{58784D3B-A0F7-462C-BB63-74C7723D3243}" dt="2022-10-11T20:41:15.256" v="1786" actId="20577"/>
          <ac:spMkLst>
            <pc:docMk/>
            <pc:sldMk cId="1015416280" sldId="445"/>
            <ac:spMk id="2" creationId="{73AD1EFD-6900-9254-DD17-DDE5276DFEFA}"/>
          </ac:spMkLst>
        </pc:spChg>
        <pc:spChg chg="add del mod">
          <ac:chgData name="Bob Heinemann" userId="2f06b177-d646-4aca-968e-b5dc5b6e5c99" providerId="ADAL" clId="{58784D3B-A0F7-462C-BB63-74C7723D3243}" dt="2022-10-11T20:52:06.149" v="1890" actId="27636"/>
          <ac:spMkLst>
            <pc:docMk/>
            <pc:sldMk cId="1015416280" sldId="445"/>
            <ac:spMk id="3" creationId="{8058EADA-D03C-678F-8C33-AF29F44F4A87}"/>
          </ac:spMkLst>
        </pc:spChg>
        <pc:graphicFrameChg chg="add del mod ord modGraphic">
          <ac:chgData name="Bob Heinemann" userId="2f06b177-d646-4aca-968e-b5dc5b6e5c99" providerId="ADAL" clId="{58784D3B-A0F7-462C-BB63-74C7723D3243}" dt="2022-10-11T20:48:06.532" v="1801" actId="3680"/>
          <ac:graphicFrameMkLst>
            <pc:docMk/>
            <pc:sldMk cId="1015416280" sldId="445"/>
            <ac:graphicFrameMk id="5" creationId="{B2F8CDAE-7A33-9992-1FD2-A240B4FCA81F}"/>
          </ac:graphicFrameMkLst>
        </pc:graphicFrameChg>
        <pc:graphicFrameChg chg="add del mod">
          <ac:chgData name="Bob Heinemann" userId="2f06b177-d646-4aca-968e-b5dc5b6e5c99" providerId="ADAL" clId="{58784D3B-A0F7-462C-BB63-74C7723D3243}" dt="2022-10-11T20:48:10.499" v="1803"/>
          <ac:graphicFrameMkLst>
            <pc:docMk/>
            <pc:sldMk cId="1015416280" sldId="445"/>
            <ac:graphicFrameMk id="6" creationId="{36996CB2-EDD5-E953-D718-6779E216CAB7}"/>
          </ac:graphicFrameMkLst>
        </pc:graphicFrameChg>
      </pc:sldChg>
      <pc:sldChg chg="add">
        <pc:chgData name="Bob Heinemann" userId="2f06b177-d646-4aca-968e-b5dc5b6e5c99" providerId="ADAL" clId="{58784D3B-A0F7-462C-BB63-74C7723D3243}" dt="2022-10-14T16:20:16.421" v="3365"/>
        <pc:sldMkLst>
          <pc:docMk/>
          <pc:sldMk cId="1615055731" sldId="445"/>
        </pc:sldMkLst>
      </pc:sldChg>
      <pc:sldChg chg="del">
        <pc:chgData name="Bob Heinemann" userId="2f06b177-d646-4aca-968e-b5dc5b6e5c99" providerId="ADAL" clId="{58784D3B-A0F7-462C-BB63-74C7723D3243}" dt="2022-10-06T23:55:09.214" v="313" actId="47"/>
        <pc:sldMkLst>
          <pc:docMk/>
          <pc:sldMk cId="1683459306" sldId="445"/>
        </pc:sldMkLst>
      </pc:sldChg>
      <pc:sldChg chg="del">
        <pc:chgData name="Bob Heinemann" userId="2f06b177-d646-4aca-968e-b5dc5b6e5c99" providerId="ADAL" clId="{58784D3B-A0F7-462C-BB63-74C7723D3243}" dt="2022-10-06T23:55:10.254" v="314" actId="47"/>
        <pc:sldMkLst>
          <pc:docMk/>
          <pc:sldMk cId="254734256" sldId="446"/>
        </pc:sldMkLst>
      </pc:sldChg>
      <pc:sldChg chg="modSp new del mod">
        <pc:chgData name="Bob Heinemann" userId="2f06b177-d646-4aca-968e-b5dc5b6e5c99" providerId="ADAL" clId="{58784D3B-A0F7-462C-BB63-74C7723D3243}" dt="2022-10-14T16:20:10.401" v="3364" actId="2696"/>
        <pc:sldMkLst>
          <pc:docMk/>
          <pc:sldMk cId="1519506028" sldId="446"/>
        </pc:sldMkLst>
        <pc:spChg chg="mod">
          <ac:chgData name="Bob Heinemann" userId="2f06b177-d646-4aca-968e-b5dc5b6e5c99" providerId="ADAL" clId="{58784D3B-A0F7-462C-BB63-74C7723D3243}" dt="2022-10-11T21:01:17.911" v="1963" actId="20577"/>
          <ac:spMkLst>
            <pc:docMk/>
            <pc:sldMk cId="1519506028" sldId="446"/>
            <ac:spMk id="2" creationId="{4332AE32-BE63-FA0B-3C09-0F4AF526708E}"/>
          </ac:spMkLst>
        </pc:spChg>
        <pc:spChg chg="mod">
          <ac:chgData name="Bob Heinemann" userId="2f06b177-d646-4aca-968e-b5dc5b6e5c99" providerId="ADAL" clId="{58784D3B-A0F7-462C-BB63-74C7723D3243}" dt="2022-10-11T21:09:13.095" v="2004" actId="948"/>
          <ac:spMkLst>
            <pc:docMk/>
            <pc:sldMk cId="1519506028" sldId="446"/>
            <ac:spMk id="3" creationId="{C3C2350D-7953-D225-0F0E-D4708DEE334D}"/>
          </ac:spMkLst>
        </pc:spChg>
      </pc:sldChg>
      <pc:sldChg chg="add">
        <pc:chgData name="Bob Heinemann" userId="2f06b177-d646-4aca-968e-b5dc5b6e5c99" providerId="ADAL" clId="{58784D3B-A0F7-462C-BB63-74C7723D3243}" dt="2022-10-14T16:20:16.421" v="3365"/>
        <pc:sldMkLst>
          <pc:docMk/>
          <pc:sldMk cId="3512189052" sldId="446"/>
        </pc:sldMkLst>
      </pc:sldChg>
      <pc:sldChg chg="del">
        <pc:chgData name="Bob Heinemann" userId="2f06b177-d646-4aca-968e-b5dc5b6e5c99" providerId="ADAL" clId="{58784D3B-A0F7-462C-BB63-74C7723D3243}" dt="2022-10-06T23:55:14.182" v="315" actId="47"/>
        <pc:sldMkLst>
          <pc:docMk/>
          <pc:sldMk cId="1206269419" sldId="447"/>
        </pc:sldMkLst>
      </pc:sldChg>
      <pc:sldChg chg="modSp new del mod">
        <pc:chgData name="Bob Heinemann" userId="2f06b177-d646-4aca-968e-b5dc5b6e5c99" providerId="ADAL" clId="{58784D3B-A0F7-462C-BB63-74C7723D3243}" dt="2022-10-14T16:20:10.401" v="3364" actId="2696"/>
        <pc:sldMkLst>
          <pc:docMk/>
          <pc:sldMk cId="1541813803" sldId="447"/>
        </pc:sldMkLst>
        <pc:spChg chg="mod">
          <ac:chgData name="Bob Heinemann" userId="2f06b177-d646-4aca-968e-b5dc5b6e5c99" providerId="ADAL" clId="{58784D3B-A0F7-462C-BB63-74C7723D3243}" dt="2022-10-11T21:01:24.964" v="1966" actId="20577"/>
          <ac:spMkLst>
            <pc:docMk/>
            <pc:sldMk cId="1541813803" sldId="447"/>
            <ac:spMk id="2" creationId="{ACBB287F-DD75-7020-9285-D1124F022234}"/>
          </ac:spMkLst>
        </pc:spChg>
        <pc:spChg chg="mod">
          <ac:chgData name="Bob Heinemann" userId="2f06b177-d646-4aca-968e-b5dc5b6e5c99" providerId="ADAL" clId="{58784D3B-A0F7-462C-BB63-74C7723D3243}" dt="2022-10-11T21:09:26.751" v="2006" actId="27636"/>
          <ac:spMkLst>
            <pc:docMk/>
            <pc:sldMk cId="1541813803" sldId="447"/>
            <ac:spMk id="3" creationId="{91CC7923-5A21-B148-EA96-1E49674EFBD6}"/>
          </ac:spMkLst>
        </pc:spChg>
      </pc:sldChg>
      <pc:sldChg chg="add">
        <pc:chgData name="Bob Heinemann" userId="2f06b177-d646-4aca-968e-b5dc5b6e5c99" providerId="ADAL" clId="{58784D3B-A0F7-462C-BB63-74C7723D3243}" dt="2022-10-14T16:20:16.421" v="3365"/>
        <pc:sldMkLst>
          <pc:docMk/>
          <pc:sldMk cId="1884969508" sldId="447"/>
        </pc:sldMkLst>
      </pc:sldChg>
      <pc:sldChg chg="modSp new del mod">
        <pc:chgData name="Bob Heinemann" userId="2f06b177-d646-4aca-968e-b5dc5b6e5c99" providerId="ADAL" clId="{58784D3B-A0F7-462C-BB63-74C7723D3243}" dt="2022-10-14T16:20:10.401" v="3364" actId="2696"/>
        <pc:sldMkLst>
          <pc:docMk/>
          <pc:sldMk cId="710054009" sldId="448"/>
        </pc:sldMkLst>
        <pc:spChg chg="mod">
          <ac:chgData name="Bob Heinemann" userId="2f06b177-d646-4aca-968e-b5dc5b6e5c99" providerId="ADAL" clId="{58784D3B-A0F7-462C-BB63-74C7723D3243}" dt="2022-10-11T21:01:30.571" v="1969" actId="20577"/>
          <ac:spMkLst>
            <pc:docMk/>
            <pc:sldMk cId="710054009" sldId="448"/>
            <ac:spMk id="2" creationId="{CEA92B79-3760-64A2-A880-9773D63990ED}"/>
          </ac:spMkLst>
        </pc:spChg>
        <pc:spChg chg="mod">
          <ac:chgData name="Bob Heinemann" userId="2f06b177-d646-4aca-968e-b5dc5b6e5c99" providerId="ADAL" clId="{58784D3B-A0F7-462C-BB63-74C7723D3243}" dt="2022-10-11T21:09:46.803" v="2007" actId="948"/>
          <ac:spMkLst>
            <pc:docMk/>
            <pc:sldMk cId="710054009" sldId="448"/>
            <ac:spMk id="3" creationId="{44B7FC7C-7DBC-EFBD-BFFC-487C90B20AC6}"/>
          </ac:spMkLst>
        </pc:spChg>
      </pc:sldChg>
      <pc:sldChg chg="del">
        <pc:chgData name="Bob Heinemann" userId="2f06b177-d646-4aca-968e-b5dc5b6e5c99" providerId="ADAL" clId="{58784D3B-A0F7-462C-BB63-74C7723D3243}" dt="2022-10-06T23:55:15.105" v="316" actId="47"/>
        <pc:sldMkLst>
          <pc:docMk/>
          <pc:sldMk cId="2086332170" sldId="448"/>
        </pc:sldMkLst>
      </pc:sldChg>
      <pc:sldChg chg="add">
        <pc:chgData name="Bob Heinemann" userId="2f06b177-d646-4aca-968e-b5dc5b6e5c99" providerId="ADAL" clId="{58784D3B-A0F7-462C-BB63-74C7723D3243}" dt="2022-10-14T16:20:16.421" v="3365"/>
        <pc:sldMkLst>
          <pc:docMk/>
          <pc:sldMk cId="3096526807" sldId="448"/>
        </pc:sldMkLst>
      </pc:sldChg>
      <pc:sldChg chg="add">
        <pc:chgData name="Bob Heinemann" userId="2f06b177-d646-4aca-968e-b5dc5b6e5c99" providerId="ADAL" clId="{58784D3B-A0F7-462C-BB63-74C7723D3243}" dt="2022-10-14T16:20:16.421" v="3365"/>
        <pc:sldMkLst>
          <pc:docMk/>
          <pc:sldMk cId="1028496023" sldId="449"/>
        </pc:sldMkLst>
      </pc:sldChg>
      <pc:sldChg chg="modSp new del mod">
        <pc:chgData name="Bob Heinemann" userId="2f06b177-d646-4aca-968e-b5dc5b6e5c99" providerId="ADAL" clId="{58784D3B-A0F7-462C-BB63-74C7723D3243}" dt="2022-10-14T16:20:10.401" v="3364" actId="2696"/>
        <pc:sldMkLst>
          <pc:docMk/>
          <pc:sldMk cId="3297997191" sldId="449"/>
        </pc:sldMkLst>
        <pc:spChg chg="mod">
          <ac:chgData name="Bob Heinemann" userId="2f06b177-d646-4aca-968e-b5dc5b6e5c99" providerId="ADAL" clId="{58784D3B-A0F7-462C-BB63-74C7723D3243}" dt="2022-10-11T21:13:47.187" v="2020" actId="20577"/>
          <ac:spMkLst>
            <pc:docMk/>
            <pc:sldMk cId="3297997191" sldId="449"/>
            <ac:spMk id="2" creationId="{7156F4CD-BD23-CBBA-EAFD-7771CB7AF18C}"/>
          </ac:spMkLst>
        </pc:spChg>
        <pc:spChg chg="mod">
          <ac:chgData name="Bob Heinemann" userId="2f06b177-d646-4aca-968e-b5dc5b6e5c99" providerId="ADAL" clId="{58784D3B-A0F7-462C-BB63-74C7723D3243}" dt="2022-10-14T14:30:44.174" v="3192" actId="20577"/>
          <ac:spMkLst>
            <pc:docMk/>
            <pc:sldMk cId="3297997191" sldId="449"/>
            <ac:spMk id="3" creationId="{9FDA791C-999F-1EB6-E37A-934A72356464}"/>
          </ac:spMkLst>
        </pc:spChg>
      </pc:sldChg>
      <pc:sldChg chg="del">
        <pc:chgData name="Bob Heinemann" userId="2f06b177-d646-4aca-968e-b5dc5b6e5c99" providerId="ADAL" clId="{58784D3B-A0F7-462C-BB63-74C7723D3243}" dt="2022-10-06T23:55:15.814" v="317" actId="47"/>
        <pc:sldMkLst>
          <pc:docMk/>
          <pc:sldMk cId="3773623959" sldId="449"/>
        </pc:sldMkLst>
      </pc:sldChg>
      <pc:sldChg chg="del">
        <pc:chgData name="Bob Heinemann" userId="2f06b177-d646-4aca-968e-b5dc5b6e5c99" providerId="ADAL" clId="{58784D3B-A0F7-462C-BB63-74C7723D3243}" dt="2022-10-06T23:55:16.407" v="318" actId="47"/>
        <pc:sldMkLst>
          <pc:docMk/>
          <pc:sldMk cId="1385342849" sldId="450"/>
        </pc:sldMkLst>
      </pc:sldChg>
      <pc:sldChg chg="add">
        <pc:chgData name="Bob Heinemann" userId="2f06b177-d646-4aca-968e-b5dc5b6e5c99" providerId="ADAL" clId="{58784D3B-A0F7-462C-BB63-74C7723D3243}" dt="2022-10-14T16:20:16.421" v="3365"/>
        <pc:sldMkLst>
          <pc:docMk/>
          <pc:sldMk cId="1979475060" sldId="450"/>
        </pc:sldMkLst>
      </pc:sldChg>
      <pc:sldChg chg="modSp new del mod">
        <pc:chgData name="Bob Heinemann" userId="2f06b177-d646-4aca-968e-b5dc5b6e5c99" providerId="ADAL" clId="{58784D3B-A0F7-462C-BB63-74C7723D3243}" dt="2022-10-14T16:20:10.401" v="3364" actId="2696"/>
        <pc:sldMkLst>
          <pc:docMk/>
          <pc:sldMk cId="3822763702" sldId="450"/>
        </pc:sldMkLst>
        <pc:spChg chg="mod">
          <ac:chgData name="Bob Heinemann" userId="2f06b177-d646-4aca-968e-b5dc5b6e5c99" providerId="ADAL" clId="{58784D3B-A0F7-462C-BB63-74C7723D3243}" dt="2022-10-12T16:49:13.847" v="2426" actId="20577"/>
          <ac:spMkLst>
            <pc:docMk/>
            <pc:sldMk cId="3822763702" sldId="450"/>
            <ac:spMk id="2" creationId="{891E5B8B-5EA0-2E47-9E3A-4163F42A797E}"/>
          </ac:spMkLst>
        </pc:spChg>
        <pc:spChg chg="mod">
          <ac:chgData name="Bob Heinemann" userId="2f06b177-d646-4aca-968e-b5dc5b6e5c99" providerId="ADAL" clId="{58784D3B-A0F7-462C-BB63-74C7723D3243}" dt="2022-10-12T16:49:36.562" v="2431" actId="21"/>
          <ac:spMkLst>
            <pc:docMk/>
            <pc:sldMk cId="3822763702" sldId="450"/>
            <ac:spMk id="3" creationId="{3C1533A6-761B-0350-250E-402335F6A4FE}"/>
          </ac:spMkLst>
        </pc:spChg>
      </pc:sldChg>
      <pc:sldChg chg="del">
        <pc:chgData name="Bob Heinemann" userId="2f06b177-d646-4aca-968e-b5dc5b6e5c99" providerId="ADAL" clId="{58784D3B-A0F7-462C-BB63-74C7723D3243}" dt="2022-10-06T23:55:17.060" v="319" actId="47"/>
        <pc:sldMkLst>
          <pc:docMk/>
          <pc:sldMk cId="493755794" sldId="451"/>
        </pc:sldMkLst>
      </pc:sldChg>
      <pc:sldChg chg="modSp new del mod">
        <pc:chgData name="Bob Heinemann" userId="2f06b177-d646-4aca-968e-b5dc5b6e5c99" providerId="ADAL" clId="{58784D3B-A0F7-462C-BB63-74C7723D3243}" dt="2022-10-14T16:20:10.401" v="3364" actId="2696"/>
        <pc:sldMkLst>
          <pc:docMk/>
          <pc:sldMk cId="664890444" sldId="451"/>
        </pc:sldMkLst>
        <pc:spChg chg="mod">
          <ac:chgData name="Bob Heinemann" userId="2f06b177-d646-4aca-968e-b5dc5b6e5c99" providerId="ADAL" clId="{58784D3B-A0F7-462C-BB63-74C7723D3243}" dt="2022-10-12T16:49:31.196" v="2430" actId="20577"/>
          <ac:spMkLst>
            <pc:docMk/>
            <pc:sldMk cId="664890444" sldId="451"/>
            <ac:spMk id="2" creationId="{847DA435-1CE5-2E40-FB04-120013170F1B}"/>
          </ac:spMkLst>
        </pc:spChg>
        <pc:spChg chg="mod">
          <ac:chgData name="Bob Heinemann" userId="2f06b177-d646-4aca-968e-b5dc5b6e5c99" providerId="ADAL" clId="{58784D3B-A0F7-462C-BB63-74C7723D3243}" dt="2022-10-14T14:38:47.867" v="3285" actId="20577"/>
          <ac:spMkLst>
            <pc:docMk/>
            <pc:sldMk cId="664890444" sldId="451"/>
            <ac:spMk id="3" creationId="{A2ED1972-FDC7-C4F9-821A-EF231ED34983}"/>
          </ac:spMkLst>
        </pc:spChg>
      </pc:sldChg>
      <pc:sldChg chg="add">
        <pc:chgData name="Bob Heinemann" userId="2f06b177-d646-4aca-968e-b5dc5b6e5c99" providerId="ADAL" clId="{58784D3B-A0F7-462C-BB63-74C7723D3243}" dt="2022-10-14T16:20:16.421" v="3365"/>
        <pc:sldMkLst>
          <pc:docMk/>
          <pc:sldMk cId="1678260402" sldId="451"/>
        </pc:sldMkLst>
      </pc:sldChg>
      <pc:sldChg chg="modSp new mod ord modCm">
        <pc:chgData name="Bob Heinemann" userId="2f06b177-d646-4aca-968e-b5dc5b6e5c99" providerId="ADAL" clId="{58784D3B-A0F7-462C-BB63-74C7723D3243}" dt="2022-10-14T13:49:05.753" v="3176"/>
        <pc:sldMkLst>
          <pc:docMk/>
          <pc:sldMk cId="907138037" sldId="452"/>
        </pc:sldMkLst>
        <pc:spChg chg="mod">
          <ac:chgData name="Bob Heinemann" userId="2f06b177-d646-4aca-968e-b5dc5b6e5c99" providerId="ADAL" clId="{58784D3B-A0F7-462C-BB63-74C7723D3243}" dt="2022-10-12T20:00:58.928" v="2656"/>
          <ac:spMkLst>
            <pc:docMk/>
            <pc:sldMk cId="907138037" sldId="452"/>
            <ac:spMk id="2" creationId="{8FA0B24B-BE2F-601F-79E0-C04F199D58E8}"/>
          </ac:spMkLst>
        </pc:spChg>
        <pc:spChg chg="mod">
          <ac:chgData name="Bob Heinemann" userId="2f06b177-d646-4aca-968e-b5dc5b6e5c99" providerId="ADAL" clId="{58784D3B-A0F7-462C-BB63-74C7723D3243}" dt="2022-10-12T19:40:43.501" v="2649" actId="2711"/>
          <ac:spMkLst>
            <pc:docMk/>
            <pc:sldMk cId="907138037" sldId="452"/>
            <ac:spMk id="3" creationId="{EA1920DC-4A06-B890-8AF4-7EE6356F2F91}"/>
          </ac:spMkLst>
        </pc:spChg>
      </pc:sldChg>
      <pc:sldChg chg="del">
        <pc:chgData name="Bob Heinemann" userId="2f06b177-d646-4aca-968e-b5dc5b6e5c99" providerId="ADAL" clId="{58784D3B-A0F7-462C-BB63-74C7723D3243}" dt="2022-10-06T23:55:17.747" v="320" actId="47"/>
        <pc:sldMkLst>
          <pc:docMk/>
          <pc:sldMk cId="1081890643" sldId="452"/>
        </pc:sldMkLst>
      </pc:sldChg>
      <pc:sldChg chg="addSp delSp modSp new del mod">
        <pc:chgData name="Bob Heinemann" userId="2f06b177-d646-4aca-968e-b5dc5b6e5c99" providerId="ADAL" clId="{58784D3B-A0F7-462C-BB63-74C7723D3243}" dt="2022-10-14T16:20:10.401" v="3364" actId="2696"/>
        <pc:sldMkLst>
          <pc:docMk/>
          <pc:sldMk cId="1220395479" sldId="453"/>
        </pc:sldMkLst>
        <pc:spChg chg="mod">
          <ac:chgData name="Bob Heinemann" userId="2f06b177-d646-4aca-968e-b5dc5b6e5c99" providerId="ADAL" clId="{58784D3B-A0F7-462C-BB63-74C7723D3243}" dt="2022-10-13T18:40:36.490" v="2707" actId="20577"/>
          <ac:spMkLst>
            <pc:docMk/>
            <pc:sldMk cId="1220395479" sldId="453"/>
            <ac:spMk id="2" creationId="{9264298A-6802-1459-976E-B971D869435A}"/>
          </ac:spMkLst>
        </pc:spChg>
        <pc:spChg chg="add del">
          <ac:chgData name="Bob Heinemann" userId="2f06b177-d646-4aca-968e-b5dc5b6e5c99" providerId="ADAL" clId="{58784D3B-A0F7-462C-BB63-74C7723D3243}" dt="2022-10-13T18:40:14.319" v="2662"/>
          <ac:spMkLst>
            <pc:docMk/>
            <pc:sldMk cId="1220395479" sldId="453"/>
            <ac:spMk id="3" creationId="{051EE134-73D8-C3E7-D3C0-BFFE34D00683}"/>
          </ac:spMkLst>
        </pc:spChg>
        <pc:graphicFrameChg chg="add mod">
          <ac:chgData name="Bob Heinemann" userId="2f06b177-d646-4aca-968e-b5dc5b6e5c99" providerId="ADAL" clId="{58784D3B-A0F7-462C-BB63-74C7723D3243}" dt="2022-10-13T18:40:11.469" v="2661"/>
          <ac:graphicFrameMkLst>
            <pc:docMk/>
            <pc:sldMk cId="1220395479" sldId="453"/>
            <ac:graphicFrameMk id="5" creationId="{DDE148B2-A241-5078-C63C-3046C63C4EF6}"/>
          </ac:graphicFrameMkLst>
        </pc:graphicFrameChg>
        <pc:picChg chg="add mod">
          <ac:chgData name="Bob Heinemann" userId="2f06b177-d646-4aca-968e-b5dc5b6e5c99" providerId="ADAL" clId="{58784D3B-A0F7-462C-BB63-74C7723D3243}" dt="2022-10-13T18:40:18.572" v="2663" actId="1076"/>
          <ac:picMkLst>
            <pc:docMk/>
            <pc:sldMk cId="1220395479" sldId="453"/>
            <ac:picMk id="6" creationId="{92FE348C-FC71-49ED-ACF0-C46BE1D6E801}"/>
          </ac:picMkLst>
        </pc:picChg>
      </pc:sldChg>
      <pc:sldChg chg="add">
        <pc:chgData name="Bob Heinemann" userId="2f06b177-d646-4aca-968e-b5dc5b6e5c99" providerId="ADAL" clId="{58784D3B-A0F7-462C-BB63-74C7723D3243}" dt="2022-10-14T16:20:16.421" v="3365"/>
        <pc:sldMkLst>
          <pc:docMk/>
          <pc:sldMk cId="2875890878" sldId="453"/>
        </pc:sldMkLst>
      </pc:sldChg>
      <pc:sldChg chg="add">
        <pc:chgData name="Bob Heinemann" userId="2f06b177-d646-4aca-968e-b5dc5b6e5c99" providerId="ADAL" clId="{58784D3B-A0F7-462C-BB63-74C7723D3243}" dt="2022-10-14T16:20:16.421" v="3365"/>
        <pc:sldMkLst>
          <pc:docMk/>
          <pc:sldMk cId="2890794925" sldId="454"/>
        </pc:sldMkLst>
      </pc:sldChg>
      <pc:sldChg chg="modSp new del mod">
        <pc:chgData name="Bob Heinemann" userId="2f06b177-d646-4aca-968e-b5dc5b6e5c99" providerId="ADAL" clId="{58784D3B-A0F7-462C-BB63-74C7723D3243}" dt="2022-10-14T16:20:10.401" v="3364" actId="2696"/>
        <pc:sldMkLst>
          <pc:docMk/>
          <pc:sldMk cId="3315655189" sldId="454"/>
        </pc:sldMkLst>
        <pc:spChg chg="mod">
          <ac:chgData name="Bob Heinemann" userId="2f06b177-d646-4aca-968e-b5dc5b6e5c99" providerId="ADAL" clId="{58784D3B-A0F7-462C-BB63-74C7723D3243}" dt="2022-10-13T18:45:34.101" v="2760" actId="20577"/>
          <ac:spMkLst>
            <pc:docMk/>
            <pc:sldMk cId="3315655189" sldId="454"/>
            <ac:spMk id="2" creationId="{1CEA22FB-4366-5662-94DC-5A14D073FEC7}"/>
          </ac:spMkLst>
        </pc:spChg>
        <pc:spChg chg="mod">
          <ac:chgData name="Bob Heinemann" userId="2f06b177-d646-4aca-968e-b5dc5b6e5c99" providerId="ADAL" clId="{58784D3B-A0F7-462C-BB63-74C7723D3243}" dt="2022-10-14T14:44:51.072" v="3339" actId="20577"/>
          <ac:spMkLst>
            <pc:docMk/>
            <pc:sldMk cId="3315655189" sldId="454"/>
            <ac:spMk id="3" creationId="{C67079C0-3631-6CEE-1E82-D9C634EBBD3E}"/>
          </ac:spMkLst>
        </pc:spChg>
      </pc:sldChg>
      <pc:sldChg chg="add">
        <pc:chgData name="Bob Heinemann" userId="2f06b177-d646-4aca-968e-b5dc5b6e5c99" providerId="ADAL" clId="{58784D3B-A0F7-462C-BB63-74C7723D3243}" dt="2022-10-14T16:20:16.421" v="3365"/>
        <pc:sldMkLst>
          <pc:docMk/>
          <pc:sldMk cId="277817414" sldId="455"/>
        </pc:sldMkLst>
      </pc:sldChg>
      <pc:sldChg chg="modSp new del mod">
        <pc:chgData name="Bob Heinemann" userId="2f06b177-d646-4aca-968e-b5dc5b6e5c99" providerId="ADAL" clId="{58784D3B-A0F7-462C-BB63-74C7723D3243}" dt="2022-10-14T16:20:10.401" v="3364" actId="2696"/>
        <pc:sldMkLst>
          <pc:docMk/>
          <pc:sldMk cId="3206706158" sldId="455"/>
        </pc:sldMkLst>
        <pc:spChg chg="mod">
          <ac:chgData name="Bob Heinemann" userId="2f06b177-d646-4aca-968e-b5dc5b6e5c99" providerId="ADAL" clId="{58784D3B-A0F7-462C-BB63-74C7723D3243}" dt="2022-10-13T18:45:39.248" v="2762" actId="20577"/>
          <ac:spMkLst>
            <pc:docMk/>
            <pc:sldMk cId="3206706158" sldId="455"/>
            <ac:spMk id="2" creationId="{AC81BC90-0226-14FB-1FBA-D51961964296}"/>
          </ac:spMkLst>
        </pc:spChg>
        <pc:spChg chg="mod">
          <ac:chgData name="Bob Heinemann" userId="2f06b177-d646-4aca-968e-b5dc5b6e5c99" providerId="ADAL" clId="{58784D3B-A0F7-462C-BB63-74C7723D3243}" dt="2022-10-14T14:47:32.911" v="3343"/>
          <ac:spMkLst>
            <pc:docMk/>
            <pc:sldMk cId="3206706158" sldId="455"/>
            <ac:spMk id="3" creationId="{2E1C2ED4-AACD-0F9F-446B-7401D9C62AA3}"/>
          </ac:spMkLst>
        </pc:spChg>
      </pc:sldChg>
      <pc:sldChg chg="add">
        <pc:chgData name="Bob Heinemann" userId="2f06b177-d646-4aca-968e-b5dc5b6e5c99" providerId="ADAL" clId="{58784D3B-A0F7-462C-BB63-74C7723D3243}" dt="2022-10-14T16:20:16.421" v="3365"/>
        <pc:sldMkLst>
          <pc:docMk/>
          <pc:sldMk cId="1448766079" sldId="456"/>
        </pc:sldMkLst>
      </pc:sldChg>
      <pc:sldChg chg="modSp new del mod">
        <pc:chgData name="Bob Heinemann" userId="2f06b177-d646-4aca-968e-b5dc5b6e5c99" providerId="ADAL" clId="{58784D3B-A0F7-462C-BB63-74C7723D3243}" dt="2022-10-14T16:20:10.401" v="3364" actId="2696"/>
        <pc:sldMkLst>
          <pc:docMk/>
          <pc:sldMk cId="1911831259" sldId="456"/>
        </pc:sldMkLst>
        <pc:spChg chg="mod">
          <ac:chgData name="Bob Heinemann" userId="2f06b177-d646-4aca-968e-b5dc5b6e5c99" providerId="ADAL" clId="{58784D3B-A0F7-462C-BB63-74C7723D3243}" dt="2022-10-13T18:45:43.927" v="2764" actId="20577"/>
          <ac:spMkLst>
            <pc:docMk/>
            <pc:sldMk cId="1911831259" sldId="456"/>
            <ac:spMk id="2" creationId="{8E16DD67-1907-9BD1-C24E-A4CEF5F18D92}"/>
          </ac:spMkLst>
        </pc:spChg>
        <pc:spChg chg="mod">
          <ac:chgData name="Bob Heinemann" userId="2f06b177-d646-4aca-968e-b5dc5b6e5c99" providerId="ADAL" clId="{58784D3B-A0F7-462C-BB63-74C7723D3243}" dt="2022-10-13T18:45:06.177" v="2749" actId="27636"/>
          <ac:spMkLst>
            <pc:docMk/>
            <pc:sldMk cId="1911831259" sldId="456"/>
            <ac:spMk id="3" creationId="{1F3B8549-A47A-55E3-CCB3-3C0982B84116}"/>
          </ac:spMkLst>
        </pc:spChg>
      </pc:sldChg>
      <pc:sldChg chg="modSp new del mod">
        <pc:chgData name="Bob Heinemann" userId="2f06b177-d646-4aca-968e-b5dc5b6e5c99" providerId="ADAL" clId="{58784D3B-A0F7-462C-BB63-74C7723D3243}" dt="2022-10-14T16:20:10.401" v="3364" actId="2696"/>
        <pc:sldMkLst>
          <pc:docMk/>
          <pc:sldMk cId="1934521795" sldId="457"/>
        </pc:sldMkLst>
        <pc:spChg chg="mod">
          <ac:chgData name="Bob Heinemann" userId="2f06b177-d646-4aca-968e-b5dc5b6e5c99" providerId="ADAL" clId="{58784D3B-A0F7-462C-BB63-74C7723D3243}" dt="2022-10-13T18:45:49.264" v="2766" actId="20577"/>
          <ac:spMkLst>
            <pc:docMk/>
            <pc:sldMk cId="1934521795" sldId="457"/>
            <ac:spMk id="2" creationId="{E2D1BCDE-F331-B5B2-837E-0436E94F3941}"/>
          </ac:spMkLst>
        </pc:spChg>
        <pc:spChg chg="mod">
          <ac:chgData name="Bob Heinemann" userId="2f06b177-d646-4aca-968e-b5dc5b6e5c99" providerId="ADAL" clId="{58784D3B-A0F7-462C-BB63-74C7723D3243}" dt="2022-10-13T18:45:16.143" v="2751"/>
          <ac:spMkLst>
            <pc:docMk/>
            <pc:sldMk cId="1934521795" sldId="457"/>
            <ac:spMk id="3" creationId="{489257EC-4543-E9F7-2BD6-19A7CCFCE745}"/>
          </ac:spMkLst>
        </pc:spChg>
      </pc:sldChg>
      <pc:sldChg chg="modSp add mod">
        <pc:chgData name="Bob Heinemann" userId="2f06b177-d646-4aca-968e-b5dc5b6e5c99" providerId="ADAL" clId="{58784D3B-A0F7-462C-BB63-74C7723D3243}" dt="2022-10-14T17:52:05.434" v="3437" actId="27636"/>
        <pc:sldMkLst>
          <pc:docMk/>
          <pc:sldMk cId="4054063954" sldId="457"/>
        </pc:sldMkLst>
        <pc:spChg chg="mod">
          <ac:chgData name="Bob Heinemann" userId="2f06b177-d646-4aca-968e-b5dc5b6e5c99" providerId="ADAL" clId="{58784D3B-A0F7-462C-BB63-74C7723D3243}" dt="2022-10-14T17:52:05.434" v="3437" actId="27636"/>
          <ac:spMkLst>
            <pc:docMk/>
            <pc:sldMk cId="4054063954" sldId="457"/>
            <ac:spMk id="3" creationId="{489257EC-4543-E9F7-2BD6-19A7CCFCE745}"/>
          </ac:spMkLst>
        </pc:spChg>
      </pc:sldChg>
      <pc:sldChg chg="new del">
        <pc:chgData name="Bob Heinemann" userId="2f06b177-d646-4aca-968e-b5dc5b6e5c99" providerId="ADAL" clId="{58784D3B-A0F7-462C-BB63-74C7723D3243}" dt="2022-10-13T19:59:28.422" v="2772" actId="680"/>
        <pc:sldMkLst>
          <pc:docMk/>
          <pc:sldMk cId="3639899810" sldId="459"/>
        </pc:sldMkLst>
      </pc:sldChg>
      <pc:sldChg chg="addSp delSp modSp new mod modClrScheme chgLayout">
        <pc:chgData name="Bob Heinemann" userId="2f06b177-d646-4aca-968e-b5dc5b6e5c99" providerId="ADAL" clId="{58784D3B-A0F7-462C-BB63-74C7723D3243}" dt="2022-10-14T16:19:34.678" v="3360" actId="20577"/>
        <pc:sldMkLst>
          <pc:docMk/>
          <pc:sldMk cId="3002707339" sldId="461"/>
        </pc:sldMkLst>
        <pc:spChg chg="del mod ord">
          <ac:chgData name="Bob Heinemann" userId="2f06b177-d646-4aca-968e-b5dc5b6e5c99" providerId="ADAL" clId="{58784D3B-A0F7-462C-BB63-74C7723D3243}" dt="2022-10-14T16:19:28.418" v="3345" actId="700"/>
          <ac:spMkLst>
            <pc:docMk/>
            <pc:sldMk cId="3002707339" sldId="461"/>
            <ac:spMk id="2" creationId="{96C02DF9-F957-8906-EBED-4EDCAE2A2406}"/>
          </ac:spMkLst>
        </pc:spChg>
        <pc:spChg chg="del">
          <ac:chgData name="Bob Heinemann" userId="2f06b177-d646-4aca-968e-b5dc5b6e5c99" providerId="ADAL" clId="{58784D3B-A0F7-462C-BB63-74C7723D3243}" dt="2022-10-14T16:19:28.418" v="3345" actId="700"/>
          <ac:spMkLst>
            <pc:docMk/>
            <pc:sldMk cId="3002707339" sldId="461"/>
            <ac:spMk id="3" creationId="{0C6DECF8-CA87-8161-8515-40577DBE22DD}"/>
          </ac:spMkLst>
        </pc:spChg>
        <pc:spChg chg="mod ord">
          <ac:chgData name="Bob Heinemann" userId="2f06b177-d646-4aca-968e-b5dc5b6e5c99" providerId="ADAL" clId="{58784D3B-A0F7-462C-BB63-74C7723D3243}" dt="2022-10-14T16:19:28.418" v="3345" actId="700"/>
          <ac:spMkLst>
            <pc:docMk/>
            <pc:sldMk cId="3002707339" sldId="461"/>
            <ac:spMk id="4" creationId="{F25AF8CE-F67B-EC20-9315-BA47347AD12F}"/>
          </ac:spMkLst>
        </pc:spChg>
        <pc:spChg chg="add mod ord">
          <ac:chgData name="Bob Heinemann" userId="2f06b177-d646-4aca-968e-b5dc5b6e5c99" providerId="ADAL" clId="{58784D3B-A0F7-462C-BB63-74C7723D3243}" dt="2022-10-14T16:19:34.678" v="3360" actId="20577"/>
          <ac:spMkLst>
            <pc:docMk/>
            <pc:sldMk cId="3002707339" sldId="461"/>
            <ac:spMk id="5" creationId="{6E1748A3-4C48-B22F-0664-478D2DD431F7}"/>
          </ac:spMkLst>
        </pc:spChg>
      </pc:sldChg>
      <pc:sldChg chg="modSp add">
        <pc:chgData name="Bob Heinemann" userId="2f06b177-d646-4aca-968e-b5dc5b6e5c99" providerId="ADAL" clId="{58784D3B-A0F7-462C-BB63-74C7723D3243}" dt="2022-10-14T16:19:39.365" v="3361"/>
        <pc:sldMkLst>
          <pc:docMk/>
          <pc:sldMk cId="234293751" sldId="462"/>
        </pc:sldMkLst>
        <pc:spChg chg="mod">
          <ac:chgData name="Bob Heinemann" userId="2f06b177-d646-4aca-968e-b5dc5b6e5c99" providerId="ADAL" clId="{58784D3B-A0F7-462C-BB63-74C7723D3243}" dt="2022-10-14T16:19:39.365" v="3361"/>
          <ac:spMkLst>
            <pc:docMk/>
            <pc:sldMk cId="234293751" sldId="462"/>
            <ac:spMk id="4" creationId="{0AE24F60-423D-4C27-B785-4420E189713E}"/>
          </ac:spMkLst>
        </pc:spChg>
      </pc:sldChg>
      <pc:sldChg chg="modSp add">
        <pc:chgData name="Bob Heinemann" userId="2f06b177-d646-4aca-968e-b5dc5b6e5c99" providerId="ADAL" clId="{58784D3B-A0F7-462C-BB63-74C7723D3243}" dt="2022-10-14T16:19:39.365" v="3361"/>
        <pc:sldMkLst>
          <pc:docMk/>
          <pc:sldMk cId="1206269419" sldId="463"/>
        </pc:sldMkLst>
        <pc:spChg chg="mod">
          <ac:chgData name="Bob Heinemann" userId="2f06b177-d646-4aca-968e-b5dc5b6e5c99" providerId="ADAL" clId="{58784D3B-A0F7-462C-BB63-74C7723D3243}" dt="2022-10-14T16:19:39.365" v="3361"/>
          <ac:spMkLst>
            <pc:docMk/>
            <pc:sldMk cId="1206269419" sldId="463"/>
            <ac:spMk id="5" creationId="{07304249-81F0-414A-90CE-1BA070E5E15C}"/>
          </ac:spMkLst>
        </pc:spChg>
      </pc:sldChg>
      <pc:sldChg chg="add">
        <pc:chgData name="Bob Heinemann" userId="2f06b177-d646-4aca-968e-b5dc5b6e5c99" providerId="ADAL" clId="{58784D3B-A0F7-462C-BB63-74C7723D3243}" dt="2022-10-14T16:22:16.369" v="3435"/>
        <pc:sldMkLst>
          <pc:docMk/>
          <pc:sldMk cId="131167724" sldId="464"/>
        </pc:sldMkLst>
      </pc:sldChg>
      <pc:sldChg chg="add del">
        <pc:chgData name="Bob Heinemann" userId="2f06b177-d646-4aca-968e-b5dc5b6e5c99" providerId="ADAL" clId="{58784D3B-A0F7-462C-BB63-74C7723D3243}" dt="2022-10-14T16:22:03.362" v="3434" actId="2696"/>
        <pc:sldMkLst>
          <pc:docMk/>
          <pc:sldMk cId="2758828294" sldId="464"/>
        </pc:sldMkLst>
      </pc:sldChg>
      <pc:sldChg chg="add del">
        <pc:chgData name="Bob Heinemann" userId="2f06b177-d646-4aca-968e-b5dc5b6e5c99" providerId="ADAL" clId="{58784D3B-A0F7-462C-BB63-74C7723D3243}" dt="2022-10-14T16:20:10.401" v="3364" actId="2696"/>
        <pc:sldMkLst>
          <pc:docMk/>
          <pc:sldMk cId="3773623959" sldId="464"/>
        </pc:sldMkLst>
      </pc:sldChg>
      <pc:sldChg chg="add">
        <pc:chgData name="Bob Heinemann" userId="2f06b177-d646-4aca-968e-b5dc5b6e5c99" providerId="ADAL" clId="{58784D3B-A0F7-462C-BB63-74C7723D3243}" dt="2022-10-14T16:21:55.625" v="3433"/>
        <pc:sldMkLst>
          <pc:docMk/>
          <pc:sldMk cId="2447720963" sldId="465"/>
        </pc:sldMkLst>
      </pc:sldChg>
      <pc:sldChg chg="modSp add">
        <pc:chgData name="Bob Heinemann" userId="2f06b177-d646-4aca-968e-b5dc5b6e5c99" providerId="ADAL" clId="{58784D3B-A0F7-462C-BB63-74C7723D3243}" dt="2022-10-14T16:21:55.625" v="3433"/>
        <pc:sldMkLst>
          <pc:docMk/>
          <pc:sldMk cId="242949013" sldId="466"/>
        </pc:sldMkLst>
        <pc:spChg chg="mod">
          <ac:chgData name="Bob Heinemann" userId="2f06b177-d646-4aca-968e-b5dc5b6e5c99" providerId="ADAL" clId="{58784D3B-A0F7-462C-BB63-74C7723D3243}" dt="2022-10-14T16:21:55.625" v="3433"/>
          <ac:spMkLst>
            <pc:docMk/>
            <pc:sldMk cId="242949013" sldId="466"/>
            <ac:spMk id="4" creationId="{0AE24F60-423D-4C27-B785-4420E189713E}"/>
          </ac:spMkLst>
        </pc:spChg>
      </pc:sldChg>
      <pc:sldChg chg="modSp add">
        <pc:chgData name="Bob Heinemann" userId="2f06b177-d646-4aca-968e-b5dc5b6e5c99" providerId="ADAL" clId="{58784D3B-A0F7-462C-BB63-74C7723D3243}" dt="2022-10-14T16:21:55.625" v="3433"/>
        <pc:sldMkLst>
          <pc:docMk/>
          <pc:sldMk cId="1210058109" sldId="467"/>
        </pc:sldMkLst>
        <pc:spChg chg="mod">
          <ac:chgData name="Bob Heinemann" userId="2f06b177-d646-4aca-968e-b5dc5b6e5c99" providerId="ADAL" clId="{58784D3B-A0F7-462C-BB63-74C7723D3243}" dt="2022-10-14T16:21:55.625" v="3433"/>
          <ac:spMkLst>
            <pc:docMk/>
            <pc:sldMk cId="1210058109" sldId="467"/>
            <ac:spMk id="5" creationId="{07304249-81F0-414A-90CE-1BA070E5E15C}"/>
          </ac:spMkLst>
        </pc:spChg>
      </pc:sldChg>
      <pc:sldChg chg="modSp add">
        <pc:chgData name="Bob Heinemann" userId="2f06b177-d646-4aca-968e-b5dc5b6e5c99" providerId="ADAL" clId="{58784D3B-A0F7-462C-BB63-74C7723D3243}" dt="2022-10-14T16:21:55.625" v="3433"/>
        <pc:sldMkLst>
          <pc:docMk/>
          <pc:sldMk cId="1180178856" sldId="468"/>
        </pc:sldMkLst>
        <pc:spChg chg="mod">
          <ac:chgData name="Bob Heinemann" userId="2f06b177-d646-4aca-968e-b5dc5b6e5c99" providerId="ADAL" clId="{58784D3B-A0F7-462C-BB63-74C7723D3243}" dt="2022-10-14T16:21:55.625" v="3433"/>
          <ac:spMkLst>
            <pc:docMk/>
            <pc:sldMk cId="1180178856" sldId="468"/>
            <ac:spMk id="5" creationId="{07304249-81F0-414A-90CE-1BA070E5E15C}"/>
          </ac:spMkLst>
        </pc:spChg>
      </pc:sldChg>
      <pc:sldChg chg="modSp add">
        <pc:chgData name="Bob Heinemann" userId="2f06b177-d646-4aca-968e-b5dc5b6e5c99" providerId="ADAL" clId="{58784D3B-A0F7-462C-BB63-74C7723D3243}" dt="2022-10-14T16:21:55.625" v="3433"/>
        <pc:sldMkLst>
          <pc:docMk/>
          <pc:sldMk cId="2038334674" sldId="469"/>
        </pc:sldMkLst>
        <pc:spChg chg="mod">
          <ac:chgData name="Bob Heinemann" userId="2f06b177-d646-4aca-968e-b5dc5b6e5c99" providerId="ADAL" clId="{58784D3B-A0F7-462C-BB63-74C7723D3243}" dt="2022-10-14T16:21:55.625" v="3433"/>
          <ac:spMkLst>
            <pc:docMk/>
            <pc:sldMk cId="2038334674" sldId="469"/>
            <ac:spMk id="4" creationId="{7F1C0FD1-C317-453B-BF1B-CB3534A19BC7}"/>
          </ac:spMkLst>
        </pc:spChg>
      </pc:sldChg>
      <pc:sldChg chg="add">
        <pc:chgData name="Bob Heinemann" userId="2f06b177-d646-4aca-968e-b5dc5b6e5c99" providerId="ADAL" clId="{58784D3B-A0F7-462C-BB63-74C7723D3243}" dt="2022-10-14T16:21:55.625" v="3433"/>
        <pc:sldMkLst>
          <pc:docMk/>
          <pc:sldMk cId="1757340273" sldId="470"/>
        </pc:sldMkLst>
      </pc:sldChg>
      <pc:sldChg chg="add">
        <pc:chgData name="Bob Heinemann" userId="2f06b177-d646-4aca-968e-b5dc5b6e5c99" providerId="ADAL" clId="{58784D3B-A0F7-462C-BB63-74C7723D3243}" dt="2022-10-14T16:21:55.625" v="3433"/>
        <pc:sldMkLst>
          <pc:docMk/>
          <pc:sldMk cId="2975827422" sldId="471"/>
        </pc:sldMkLst>
      </pc:sldChg>
      <pc:sldChg chg="modSp add">
        <pc:chgData name="Bob Heinemann" userId="2f06b177-d646-4aca-968e-b5dc5b6e5c99" providerId="ADAL" clId="{58784D3B-A0F7-462C-BB63-74C7723D3243}" dt="2022-10-14T16:21:55.625" v="3433"/>
        <pc:sldMkLst>
          <pc:docMk/>
          <pc:sldMk cId="3176333060" sldId="472"/>
        </pc:sldMkLst>
        <pc:spChg chg="mod">
          <ac:chgData name="Bob Heinemann" userId="2f06b177-d646-4aca-968e-b5dc5b6e5c99" providerId="ADAL" clId="{58784D3B-A0F7-462C-BB63-74C7723D3243}" dt="2022-10-14T16:21:55.625" v="3433"/>
          <ac:spMkLst>
            <pc:docMk/>
            <pc:sldMk cId="3176333060" sldId="472"/>
            <ac:spMk id="4" creationId="{7F1C0FD1-C317-453B-BF1B-CB3534A19BC7}"/>
          </ac:spMkLst>
        </pc:spChg>
      </pc:sldChg>
      <pc:sldMasterChg chg="delSldLayout">
        <pc:chgData name="Bob Heinemann" userId="2f06b177-d646-4aca-968e-b5dc5b6e5c99" providerId="ADAL" clId="{58784D3B-A0F7-462C-BB63-74C7723D3243}" dt="2022-10-14T16:22:03.362" v="3434" actId="2696"/>
        <pc:sldMasterMkLst>
          <pc:docMk/>
          <pc:sldMasterMk cId="2175578139" sldId="2147483661"/>
        </pc:sldMasterMkLst>
        <pc:sldLayoutChg chg="del">
          <pc:chgData name="Bob Heinemann" userId="2f06b177-d646-4aca-968e-b5dc5b6e5c99" providerId="ADAL" clId="{58784D3B-A0F7-462C-BB63-74C7723D3243}" dt="2022-10-14T16:22:03.362" v="3434" actId="2696"/>
          <pc:sldLayoutMkLst>
            <pc:docMk/>
            <pc:sldMasterMk cId="2175578139" sldId="2147483661"/>
            <pc:sldLayoutMk cId="263974735" sldId="2147483734"/>
          </pc:sldLayoutMkLst>
        </pc:sldLayoutChg>
        <pc:sldLayoutChg chg="del">
          <pc:chgData name="Bob Heinemann" userId="2f06b177-d646-4aca-968e-b5dc5b6e5c99" providerId="ADAL" clId="{58784D3B-A0F7-462C-BB63-74C7723D3243}" dt="2022-10-14T16:20:10.401" v="3364" actId="2696"/>
          <pc:sldLayoutMkLst>
            <pc:docMk/>
            <pc:sldMasterMk cId="2175578139" sldId="2147483661"/>
            <pc:sldLayoutMk cId="3892149186" sldId="2147483734"/>
          </pc:sldLayoutMkLst>
        </pc:sldLayoutChg>
        <pc:sldLayoutChg chg="del">
          <pc:chgData name="Bob Heinemann" userId="2f06b177-d646-4aca-968e-b5dc5b6e5c99" providerId="ADAL" clId="{58784D3B-A0F7-462C-BB63-74C7723D3243}" dt="2022-10-06T23:56:33.295" v="422" actId="47"/>
          <pc:sldLayoutMkLst>
            <pc:docMk/>
            <pc:sldMasterMk cId="2175578139" sldId="2147483661"/>
            <pc:sldLayoutMk cId="2949572609" sldId="2147483742"/>
          </pc:sldLayoutMkLst>
        </pc:sldLayoutChg>
      </pc:sldMasterChg>
      <pc:sldMasterChg chg="del delSldLayout">
        <pc:chgData name="Bob Heinemann" userId="2f06b177-d646-4aca-968e-b5dc5b6e5c99" providerId="ADAL" clId="{58784D3B-A0F7-462C-BB63-74C7723D3243}" dt="2022-10-06T23:56:35.031" v="425" actId="47"/>
        <pc:sldMasterMkLst>
          <pc:docMk/>
          <pc:sldMasterMk cId="2705926371" sldId="2147483730"/>
        </pc:sldMasterMkLst>
        <pc:sldLayoutChg chg="del">
          <pc:chgData name="Bob Heinemann" userId="2f06b177-d646-4aca-968e-b5dc5b6e5c99" providerId="ADAL" clId="{58784D3B-A0F7-462C-BB63-74C7723D3243}" dt="2022-10-06T23:56:35.031" v="425" actId="47"/>
          <pc:sldLayoutMkLst>
            <pc:docMk/>
            <pc:sldMasterMk cId="2705926371" sldId="2147483730"/>
            <pc:sldLayoutMk cId="625689152" sldId="2147483731"/>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498488530" sldId="2147483732"/>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2197472253" sldId="2147483733"/>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2277797112" sldId="2147483734"/>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1329289690" sldId="2147483735"/>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3079325446" sldId="2147483736"/>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636523088" sldId="2147483737"/>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2170815415" sldId="2147483738"/>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4126837249" sldId="2147483739"/>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325567733" sldId="2147483740"/>
          </pc:sldLayoutMkLst>
        </pc:sldLayoutChg>
        <pc:sldLayoutChg chg="del">
          <pc:chgData name="Bob Heinemann" userId="2f06b177-d646-4aca-968e-b5dc5b6e5c99" providerId="ADAL" clId="{58784D3B-A0F7-462C-BB63-74C7723D3243}" dt="2022-10-06T23:56:35.031" v="425" actId="47"/>
          <pc:sldLayoutMkLst>
            <pc:docMk/>
            <pc:sldMasterMk cId="2705926371" sldId="2147483730"/>
            <pc:sldLayoutMk cId="1886981336" sldId="2147483741"/>
          </pc:sldLayoutMkLst>
        </pc:sldLayoutChg>
      </pc:sldMasterChg>
      <pc:sldMasterChg chg="del delSldLayout">
        <pc:chgData name="Bob Heinemann" userId="2f06b177-d646-4aca-968e-b5dc5b6e5c99" providerId="ADAL" clId="{58784D3B-A0F7-462C-BB63-74C7723D3243}" dt="2022-10-06T23:55:17.747" v="320" actId="47"/>
        <pc:sldMasterMkLst>
          <pc:docMk/>
          <pc:sldMasterMk cId="742649288" sldId="2147483743"/>
        </pc:sldMasterMkLst>
        <pc:sldLayoutChg chg="del">
          <pc:chgData name="Bob Heinemann" userId="2f06b177-d646-4aca-968e-b5dc5b6e5c99" providerId="ADAL" clId="{58784D3B-A0F7-462C-BB63-74C7723D3243}" dt="2022-10-06T23:55:17.747" v="320" actId="47"/>
          <pc:sldLayoutMkLst>
            <pc:docMk/>
            <pc:sldMasterMk cId="742649288" sldId="2147483743"/>
            <pc:sldLayoutMk cId="679895468" sldId="2147483744"/>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2007914601" sldId="2147483745"/>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3127530163" sldId="2147483746"/>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877177603" sldId="2147483747"/>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1480226765" sldId="2147483748"/>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3644866981" sldId="2147483749"/>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2457404085" sldId="2147483750"/>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1434086399" sldId="2147483751"/>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1349407101" sldId="2147483752"/>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3723708635" sldId="2147483753"/>
          </pc:sldLayoutMkLst>
        </pc:sldLayoutChg>
        <pc:sldLayoutChg chg="del">
          <pc:chgData name="Bob Heinemann" userId="2f06b177-d646-4aca-968e-b5dc5b6e5c99" providerId="ADAL" clId="{58784D3B-A0F7-462C-BB63-74C7723D3243}" dt="2022-10-06T23:55:17.747" v="320" actId="47"/>
          <pc:sldLayoutMkLst>
            <pc:docMk/>
            <pc:sldMasterMk cId="742649288" sldId="2147483743"/>
            <pc:sldLayoutMk cId="3180289180" sldId="2147483754"/>
          </pc:sldLayoutMkLst>
        </pc:sldLayoutChg>
      </pc:sldMasterChg>
    </pc:docChg>
  </pc:docChgLst>
  <pc:docChgLst>
    <pc:chgData name="Gananand G Kini" userId="S::gkini@mitre.org::7e704cb4-ceca-45b4-9649-11f664136731" providerId="AD" clId="Web-{F29E5B6C-195C-4A7B-83A6-A42AC446423E}"/>
    <pc:docChg chg="modSld">
      <pc:chgData name="Gananand G Kini" userId="S::gkini@mitre.org::7e704cb4-ceca-45b4-9649-11f664136731" providerId="AD" clId="Web-{F29E5B6C-195C-4A7B-83A6-A42AC446423E}" dt="2022-06-02T19:30:00.829" v="97" actId="20577"/>
      <pc:docMkLst>
        <pc:docMk/>
      </pc:docMkLst>
      <pc:sldChg chg="modSp">
        <pc:chgData name="Gananand G Kini" userId="S::gkini@mitre.org::7e704cb4-ceca-45b4-9649-11f664136731" providerId="AD" clId="Web-{F29E5B6C-195C-4A7B-83A6-A42AC446423E}" dt="2022-06-02T19:30:00.829" v="97" actId="20577"/>
        <pc:sldMkLst>
          <pc:docMk/>
          <pc:sldMk cId="419829132" sldId="259"/>
        </pc:sldMkLst>
        <pc:spChg chg="mod">
          <ac:chgData name="Gananand G Kini" userId="S::gkini@mitre.org::7e704cb4-ceca-45b4-9649-11f664136731" providerId="AD" clId="Web-{F29E5B6C-195C-4A7B-83A6-A42AC446423E}" dt="2022-06-02T19:30:00.829" v="97" actId="20577"/>
          <ac:spMkLst>
            <pc:docMk/>
            <pc:sldMk cId="419829132" sldId="259"/>
            <ac:spMk id="3" creationId="{82D362E5-07C7-4CAA-BC75-79276F7A517C}"/>
          </ac:spMkLst>
        </pc:spChg>
      </pc:sldChg>
    </pc:docChg>
  </pc:docChgLst>
  <pc:docChgLst>
    <pc:chgData name="Alec J Summers" userId="S::asummers@mitre.org::d9c4246f-ffa8-4c52-a253-9dc5efe19efc" providerId="AD" clId="Web-{38D7C1EB-D26B-4E40-B83B-785E92C59B9B}"/>
    <pc:docChg chg="modSld">
      <pc:chgData name="Alec J Summers" userId="S::asummers@mitre.org::d9c4246f-ffa8-4c52-a253-9dc5efe19efc" providerId="AD" clId="Web-{38D7C1EB-D26B-4E40-B83B-785E92C59B9B}" dt="2022-08-05T14:36:45.456" v="12" actId="20577"/>
      <pc:docMkLst>
        <pc:docMk/>
      </pc:docMkLst>
      <pc:sldChg chg="modSp">
        <pc:chgData name="Alec J Summers" userId="S::asummers@mitre.org::d9c4246f-ffa8-4c52-a253-9dc5efe19efc" providerId="AD" clId="Web-{38D7C1EB-D26B-4E40-B83B-785E92C59B9B}" dt="2022-08-05T14:36:43.112" v="11" actId="20577"/>
        <pc:sldMkLst>
          <pc:docMk/>
          <pc:sldMk cId="450011491" sldId="261"/>
        </pc:sldMkLst>
        <pc:spChg chg="mod">
          <ac:chgData name="Alec J Summers" userId="S::asummers@mitre.org::d9c4246f-ffa8-4c52-a253-9dc5efe19efc" providerId="AD" clId="Web-{38D7C1EB-D26B-4E40-B83B-785E92C59B9B}" dt="2022-08-05T14:36:43.112" v="11" actId="20577"/>
          <ac:spMkLst>
            <pc:docMk/>
            <pc:sldMk cId="450011491" sldId="261"/>
            <ac:spMk id="3" creationId="{02DD74E7-E2EC-F34E-BF25-D3CEF5AD1650}"/>
          </ac:spMkLst>
        </pc:spChg>
      </pc:sldChg>
      <pc:sldChg chg="modSp">
        <pc:chgData name="Alec J Summers" userId="S::asummers@mitre.org::d9c4246f-ffa8-4c52-a253-9dc5efe19efc" providerId="AD" clId="Web-{38D7C1EB-D26B-4E40-B83B-785E92C59B9B}" dt="2022-08-05T14:36:45.456" v="12" actId="20577"/>
        <pc:sldMkLst>
          <pc:docMk/>
          <pc:sldMk cId="604466117" sldId="271"/>
        </pc:sldMkLst>
        <pc:spChg chg="mod">
          <ac:chgData name="Alec J Summers" userId="S::asummers@mitre.org::d9c4246f-ffa8-4c52-a253-9dc5efe19efc" providerId="AD" clId="Web-{38D7C1EB-D26B-4E40-B83B-785E92C59B9B}" dt="2022-08-05T14:36:45.456" v="12" actId="20577"/>
          <ac:spMkLst>
            <pc:docMk/>
            <pc:sldMk cId="604466117" sldId="271"/>
            <ac:spMk id="2" creationId="{EBDCA74A-3141-9B4D-BB33-D320F37C039C}"/>
          </ac:spMkLst>
        </pc:spChg>
      </pc:sldChg>
      <pc:sldChg chg="modSp">
        <pc:chgData name="Alec J Summers" userId="S::asummers@mitre.org::d9c4246f-ffa8-4c52-a253-9dc5efe19efc" providerId="AD" clId="Web-{38D7C1EB-D26B-4E40-B83B-785E92C59B9B}" dt="2022-08-05T14:36:11.893" v="9" actId="20577"/>
        <pc:sldMkLst>
          <pc:docMk/>
          <pc:sldMk cId="3452536938" sldId="406"/>
        </pc:sldMkLst>
        <pc:spChg chg="mod">
          <ac:chgData name="Alec J Summers" userId="S::asummers@mitre.org::d9c4246f-ffa8-4c52-a253-9dc5efe19efc" providerId="AD" clId="Web-{38D7C1EB-D26B-4E40-B83B-785E92C59B9B}" dt="2022-08-05T14:36:11.893" v="9" actId="20577"/>
          <ac:spMkLst>
            <pc:docMk/>
            <pc:sldMk cId="3452536938" sldId="406"/>
            <ac:spMk id="3" creationId="{D1A6470C-428A-C62D-D26E-CCF837BFE5E2}"/>
          </ac:spMkLst>
        </pc:spChg>
      </pc:sldChg>
    </pc:docChg>
  </pc:docChgLst>
  <pc:docChgLst>
    <pc:chgData name="Bob Heinemann" userId="2f06b177-d646-4aca-968e-b5dc5b6e5c99" providerId="ADAL" clId="{9DCBDFD9-9637-49E1-8444-481F2E95F09B}"/>
    <pc:docChg chg="undo custSel addSld delSld modSld sldOrd">
      <pc:chgData name="Bob Heinemann" userId="2f06b177-d646-4aca-968e-b5dc5b6e5c99" providerId="ADAL" clId="{9DCBDFD9-9637-49E1-8444-481F2E95F09B}" dt="2022-06-10T13:49:28.494" v="3486" actId="1076"/>
      <pc:docMkLst>
        <pc:docMk/>
      </pc:docMkLst>
      <pc:sldChg chg="modSp mod">
        <pc:chgData name="Bob Heinemann" userId="2f06b177-d646-4aca-968e-b5dc5b6e5c99" providerId="ADAL" clId="{9DCBDFD9-9637-49E1-8444-481F2E95F09B}" dt="2022-06-02T16:16:29.048" v="277" actId="20577"/>
        <pc:sldMkLst>
          <pc:docMk/>
          <pc:sldMk cId="419829132" sldId="259"/>
        </pc:sldMkLst>
        <pc:spChg chg="mod">
          <ac:chgData name="Bob Heinemann" userId="2f06b177-d646-4aca-968e-b5dc5b6e5c99" providerId="ADAL" clId="{9DCBDFD9-9637-49E1-8444-481F2E95F09B}" dt="2022-06-02T16:16:29.048" v="277" actId="20577"/>
          <ac:spMkLst>
            <pc:docMk/>
            <pc:sldMk cId="419829132" sldId="259"/>
            <ac:spMk id="3" creationId="{82D362E5-07C7-4CAA-BC75-79276F7A517C}"/>
          </ac:spMkLst>
        </pc:spChg>
      </pc:sldChg>
      <pc:sldChg chg="modSp mod">
        <pc:chgData name="Bob Heinemann" userId="2f06b177-d646-4aca-968e-b5dc5b6e5c99" providerId="ADAL" clId="{9DCBDFD9-9637-49E1-8444-481F2E95F09B}" dt="2022-06-10T13:14:22.144" v="2749" actId="20577"/>
        <pc:sldMkLst>
          <pc:docMk/>
          <pc:sldMk cId="2878771369" sldId="337"/>
        </pc:sldMkLst>
        <pc:spChg chg="mod">
          <ac:chgData name="Bob Heinemann" userId="2f06b177-d646-4aca-968e-b5dc5b6e5c99" providerId="ADAL" clId="{9DCBDFD9-9637-49E1-8444-481F2E95F09B}" dt="2022-06-10T13:14:22.144" v="2749" actId="20577"/>
          <ac:spMkLst>
            <pc:docMk/>
            <pc:sldMk cId="2878771369" sldId="337"/>
            <ac:spMk id="3" creationId="{2DC901B9-6E8B-48EA-8D7F-A4D25C3199EC}"/>
          </ac:spMkLst>
        </pc:spChg>
      </pc:sldChg>
      <pc:sldChg chg="modSp mod ord">
        <pc:chgData name="Bob Heinemann" userId="2f06b177-d646-4aca-968e-b5dc5b6e5c99" providerId="ADAL" clId="{9DCBDFD9-9637-49E1-8444-481F2E95F09B}" dt="2022-06-07T22:58:38.939" v="402" actId="113"/>
        <pc:sldMkLst>
          <pc:docMk/>
          <pc:sldMk cId="1536919196" sldId="351"/>
        </pc:sldMkLst>
        <pc:spChg chg="mod">
          <ac:chgData name="Bob Heinemann" userId="2f06b177-d646-4aca-968e-b5dc5b6e5c99" providerId="ADAL" clId="{9DCBDFD9-9637-49E1-8444-481F2E95F09B}" dt="2022-06-07T22:58:38.939" v="402" actId="113"/>
          <ac:spMkLst>
            <pc:docMk/>
            <pc:sldMk cId="1536919196" sldId="351"/>
            <ac:spMk id="3" creationId="{415B0A17-C264-4DA6-9D54-BA12F8656733}"/>
          </ac:spMkLst>
        </pc:spChg>
      </pc:sldChg>
      <pc:sldChg chg="modSp mod">
        <pc:chgData name="Bob Heinemann" userId="2f06b177-d646-4aca-968e-b5dc5b6e5c99" providerId="ADAL" clId="{9DCBDFD9-9637-49E1-8444-481F2E95F09B}" dt="2022-06-08T00:36:42.937" v="2000" actId="20577"/>
        <pc:sldMkLst>
          <pc:docMk/>
          <pc:sldMk cId="3559908471" sldId="368"/>
        </pc:sldMkLst>
        <pc:spChg chg="mod">
          <ac:chgData name="Bob Heinemann" userId="2f06b177-d646-4aca-968e-b5dc5b6e5c99" providerId="ADAL" clId="{9DCBDFD9-9637-49E1-8444-481F2E95F09B}" dt="2022-06-08T00:36:42.937" v="2000" actId="20577"/>
          <ac:spMkLst>
            <pc:docMk/>
            <pc:sldMk cId="3559908471" sldId="368"/>
            <ac:spMk id="7" creationId="{4BA58CDD-EAB3-D5DB-68DC-F1AD8B799535}"/>
          </ac:spMkLst>
        </pc:spChg>
      </pc:sldChg>
      <pc:sldChg chg="del">
        <pc:chgData name="Bob Heinemann" userId="2f06b177-d646-4aca-968e-b5dc5b6e5c99" providerId="ADAL" clId="{9DCBDFD9-9637-49E1-8444-481F2E95F09B}" dt="2022-06-07T22:38:19.079" v="278" actId="47"/>
        <pc:sldMkLst>
          <pc:docMk/>
          <pc:sldMk cId="1439042158" sldId="369"/>
        </pc:sldMkLst>
      </pc:sldChg>
      <pc:sldChg chg="addSp delSp modSp new mod modClrScheme chgLayout modNotesTx">
        <pc:chgData name="Bob Heinemann" userId="2f06b177-d646-4aca-968e-b5dc5b6e5c99" providerId="ADAL" clId="{9DCBDFD9-9637-49E1-8444-481F2E95F09B}" dt="2022-06-10T13:49:28.494" v="3486" actId="1076"/>
        <pc:sldMkLst>
          <pc:docMk/>
          <pc:sldMk cId="2628000670" sldId="384"/>
        </pc:sldMkLst>
        <pc:spChg chg="del mod ord">
          <ac:chgData name="Bob Heinemann" userId="2f06b177-d646-4aca-968e-b5dc5b6e5c99" providerId="ADAL" clId="{9DCBDFD9-9637-49E1-8444-481F2E95F09B}" dt="2022-06-07T22:38:41.594" v="280" actId="700"/>
          <ac:spMkLst>
            <pc:docMk/>
            <pc:sldMk cId="2628000670" sldId="384"/>
            <ac:spMk id="2" creationId="{29909A9D-9A82-692A-19B7-BFE07BA71F21}"/>
          </ac:spMkLst>
        </pc:spChg>
        <pc:spChg chg="add mod">
          <ac:chgData name="Bob Heinemann" userId="2f06b177-d646-4aca-968e-b5dc5b6e5c99" providerId="ADAL" clId="{9DCBDFD9-9637-49E1-8444-481F2E95F09B}" dt="2022-06-10T13:30:29.722" v="3128" actId="14100"/>
          <ac:spMkLst>
            <pc:docMk/>
            <pc:sldMk cId="2628000670" sldId="384"/>
            <ac:spMk id="2" creationId="{62DECE50-AEC7-C35C-B7FE-CD3F661A1E14}"/>
          </ac:spMkLst>
        </pc:spChg>
        <pc:spChg chg="add del mod">
          <ac:chgData name="Bob Heinemann" userId="2f06b177-d646-4aca-968e-b5dc5b6e5c99" providerId="ADAL" clId="{9DCBDFD9-9637-49E1-8444-481F2E95F09B}" dt="2022-06-08T13:57:53.330" v="2063" actId="478"/>
          <ac:spMkLst>
            <pc:docMk/>
            <pc:sldMk cId="2628000670" sldId="384"/>
            <ac:spMk id="2" creationId="{A568126B-82FF-DF09-8EBD-1C6655AEB948}"/>
          </ac:spMkLst>
        </pc:spChg>
        <pc:spChg chg="mod ord">
          <ac:chgData name="Bob Heinemann" userId="2f06b177-d646-4aca-968e-b5dc5b6e5c99" providerId="ADAL" clId="{9DCBDFD9-9637-49E1-8444-481F2E95F09B}" dt="2022-06-07T22:38:41.594" v="280" actId="700"/>
          <ac:spMkLst>
            <pc:docMk/>
            <pc:sldMk cId="2628000670" sldId="384"/>
            <ac:spMk id="3" creationId="{4A3E8C08-80C2-0E23-EBD5-CA76FB2DE039}"/>
          </ac:spMkLst>
        </pc:spChg>
        <pc:spChg chg="add mod ord">
          <ac:chgData name="Bob Heinemann" userId="2f06b177-d646-4aca-968e-b5dc5b6e5c99" providerId="ADAL" clId="{9DCBDFD9-9637-49E1-8444-481F2E95F09B}" dt="2022-06-07T22:39:06.186" v="281"/>
          <ac:spMkLst>
            <pc:docMk/>
            <pc:sldMk cId="2628000670" sldId="384"/>
            <ac:spMk id="4" creationId="{0B756EAE-EA00-F1EF-2A53-A5B7BDE98C08}"/>
          </ac:spMkLst>
        </pc:spChg>
        <pc:spChg chg="add mod ord">
          <ac:chgData name="Bob Heinemann" userId="2f06b177-d646-4aca-968e-b5dc5b6e5c99" providerId="ADAL" clId="{9DCBDFD9-9637-49E1-8444-481F2E95F09B}" dt="2022-06-09T18:33:08.070" v="2597" actId="1076"/>
          <ac:spMkLst>
            <pc:docMk/>
            <pc:sldMk cId="2628000670" sldId="384"/>
            <ac:spMk id="5" creationId="{78B2C505-03FD-08F7-6E97-C997FD26D196}"/>
          </ac:spMkLst>
        </pc:spChg>
        <pc:spChg chg="add mod">
          <ac:chgData name="Bob Heinemann" userId="2f06b177-d646-4aca-968e-b5dc5b6e5c99" providerId="ADAL" clId="{9DCBDFD9-9637-49E1-8444-481F2E95F09B}" dt="2022-06-09T18:36:59.436" v="2683" actId="20577"/>
          <ac:spMkLst>
            <pc:docMk/>
            <pc:sldMk cId="2628000670" sldId="384"/>
            <ac:spMk id="6" creationId="{E7DF4140-52E0-4B99-4362-CCC9A2C7FE40}"/>
          </ac:spMkLst>
        </pc:spChg>
        <pc:spChg chg="add mod">
          <ac:chgData name="Bob Heinemann" userId="2f06b177-d646-4aca-968e-b5dc5b6e5c99" providerId="ADAL" clId="{9DCBDFD9-9637-49E1-8444-481F2E95F09B}" dt="2022-06-10T13:28:13.617" v="3108" actId="20577"/>
          <ac:spMkLst>
            <pc:docMk/>
            <pc:sldMk cId="2628000670" sldId="384"/>
            <ac:spMk id="7" creationId="{81699485-253C-D3F6-794D-D21DE34C93A4}"/>
          </ac:spMkLst>
        </pc:spChg>
        <pc:spChg chg="add mod">
          <ac:chgData name="Bob Heinemann" userId="2f06b177-d646-4aca-968e-b5dc5b6e5c99" providerId="ADAL" clId="{9DCBDFD9-9637-49E1-8444-481F2E95F09B}" dt="2022-06-10T13:29:10.337" v="3120" actId="14100"/>
          <ac:spMkLst>
            <pc:docMk/>
            <pc:sldMk cId="2628000670" sldId="384"/>
            <ac:spMk id="8" creationId="{E44BC4CD-5ABF-2552-844E-A0B0B3E0EE4A}"/>
          </ac:spMkLst>
        </pc:spChg>
        <pc:spChg chg="add mod">
          <ac:chgData name="Bob Heinemann" userId="2f06b177-d646-4aca-968e-b5dc5b6e5c99" providerId="ADAL" clId="{9DCBDFD9-9637-49E1-8444-481F2E95F09B}" dt="2022-06-10T13:30:50.052" v="3131" actId="14100"/>
          <ac:spMkLst>
            <pc:docMk/>
            <pc:sldMk cId="2628000670" sldId="384"/>
            <ac:spMk id="9" creationId="{7C2F2C18-EE2D-2BD9-2348-CFAF0515C908}"/>
          </ac:spMkLst>
        </pc:spChg>
        <pc:spChg chg="add mod">
          <ac:chgData name="Bob Heinemann" userId="2f06b177-d646-4aca-968e-b5dc5b6e5c99" providerId="ADAL" clId="{9DCBDFD9-9637-49E1-8444-481F2E95F09B}" dt="2022-06-10T13:49:28.494" v="3486" actId="1076"/>
          <ac:spMkLst>
            <pc:docMk/>
            <pc:sldMk cId="2628000670" sldId="384"/>
            <ac:spMk id="10" creationId="{BD5DDC2F-40F1-1BD0-35BC-8145481D4B47}"/>
          </ac:spMkLst>
        </pc:spChg>
      </pc:sldChg>
      <pc:sldChg chg="addSp delSp modSp new mod">
        <pc:chgData name="Bob Heinemann" userId="2f06b177-d646-4aca-968e-b5dc5b6e5c99" providerId="ADAL" clId="{9DCBDFD9-9637-49E1-8444-481F2E95F09B}" dt="2022-06-10T13:32:29.083" v="3142" actId="14100"/>
        <pc:sldMkLst>
          <pc:docMk/>
          <pc:sldMk cId="968080052" sldId="385"/>
        </pc:sldMkLst>
        <pc:spChg chg="mod">
          <ac:chgData name="Bob Heinemann" userId="2f06b177-d646-4aca-968e-b5dc5b6e5c99" providerId="ADAL" clId="{9DCBDFD9-9637-49E1-8444-481F2E95F09B}" dt="2022-06-07T22:56:32.637" v="384" actId="20577"/>
          <ac:spMkLst>
            <pc:docMk/>
            <pc:sldMk cId="968080052" sldId="385"/>
            <ac:spMk id="2" creationId="{3DBD3966-BC98-9B5D-81BE-2A8FA68A11B0}"/>
          </ac:spMkLst>
        </pc:spChg>
        <pc:spChg chg="mod">
          <ac:chgData name="Bob Heinemann" userId="2f06b177-d646-4aca-968e-b5dc5b6e5c99" providerId="ADAL" clId="{9DCBDFD9-9637-49E1-8444-481F2E95F09B}" dt="2022-06-10T13:31:23.910" v="3132" actId="400"/>
          <ac:spMkLst>
            <pc:docMk/>
            <pc:sldMk cId="968080052" sldId="385"/>
            <ac:spMk id="3" creationId="{036D6650-3B00-6121-0D8E-F0EA6C1D8E31}"/>
          </ac:spMkLst>
        </pc:spChg>
        <pc:spChg chg="add del mod">
          <ac:chgData name="Bob Heinemann" userId="2f06b177-d646-4aca-968e-b5dc5b6e5c99" providerId="ADAL" clId="{9DCBDFD9-9637-49E1-8444-481F2E95F09B}" dt="2022-06-08T13:54:33.980" v="2025" actId="478"/>
          <ac:spMkLst>
            <pc:docMk/>
            <pc:sldMk cId="968080052" sldId="385"/>
            <ac:spMk id="6" creationId="{C40121CD-9428-1EAD-D6F7-E8C339598EDA}"/>
          </ac:spMkLst>
        </pc:spChg>
        <pc:spChg chg="add mod">
          <ac:chgData name="Bob Heinemann" userId="2f06b177-d646-4aca-968e-b5dc5b6e5c99" providerId="ADAL" clId="{9DCBDFD9-9637-49E1-8444-481F2E95F09B}" dt="2022-06-08T19:22:35.288" v="2423" actId="14100"/>
          <ac:spMkLst>
            <pc:docMk/>
            <pc:sldMk cId="968080052" sldId="385"/>
            <ac:spMk id="7" creationId="{BC884373-E4E0-A295-9488-E75A6CDFC4D7}"/>
          </ac:spMkLst>
        </pc:spChg>
        <pc:spChg chg="add mod">
          <ac:chgData name="Bob Heinemann" userId="2f06b177-d646-4aca-968e-b5dc5b6e5c99" providerId="ADAL" clId="{9DCBDFD9-9637-49E1-8444-481F2E95F09B}" dt="2022-06-10T13:32:29.083" v="3142" actId="14100"/>
          <ac:spMkLst>
            <pc:docMk/>
            <pc:sldMk cId="968080052" sldId="385"/>
            <ac:spMk id="8" creationId="{6D2A6299-5179-5708-ECA1-25971E591526}"/>
          </ac:spMkLst>
        </pc:spChg>
        <pc:graphicFrameChg chg="add mod modGraphic">
          <ac:chgData name="Bob Heinemann" userId="2f06b177-d646-4aca-968e-b5dc5b6e5c99" providerId="ADAL" clId="{9DCBDFD9-9637-49E1-8444-481F2E95F09B}" dt="2022-06-08T00:03:27.745" v="1349" actId="1076"/>
          <ac:graphicFrameMkLst>
            <pc:docMk/>
            <pc:sldMk cId="968080052" sldId="385"/>
            <ac:graphicFrameMk id="5" creationId="{EE433EF0-FE6C-C2B9-DB99-165CFD729D02}"/>
          </ac:graphicFrameMkLst>
        </pc:graphicFrameChg>
      </pc:sldChg>
      <pc:sldChg chg="addSp delSp modSp new mod">
        <pc:chgData name="Bob Heinemann" userId="2f06b177-d646-4aca-968e-b5dc5b6e5c99" providerId="ADAL" clId="{9DCBDFD9-9637-49E1-8444-481F2E95F09B}" dt="2022-06-07T23:22:20.024" v="522" actId="113"/>
        <pc:sldMkLst>
          <pc:docMk/>
          <pc:sldMk cId="2731550962" sldId="386"/>
        </pc:sldMkLst>
        <pc:spChg chg="mod">
          <ac:chgData name="Bob Heinemann" userId="2f06b177-d646-4aca-968e-b5dc5b6e5c99" providerId="ADAL" clId="{9DCBDFD9-9637-49E1-8444-481F2E95F09B}" dt="2022-06-07T23:19:17.107" v="451" actId="20577"/>
          <ac:spMkLst>
            <pc:docMk/>
            <pc:sldMk cId="2731550962" sldId="386"/>
            <ac:spMk id="2" creationId="{A6BDD604-F119-82A7-4422-264B928DF8C2}"/>
          </ac:spMkLst>
        </pc:spChg>
        <pc:spChg chg="add del mod">
          <ac:chgData name="Bob Heinemann" userId="2f06b177-d646-4aca-968e-b5dc5b6e5c99" providerId="ADAL" clId="{9DCBDFD9-9637-49E1-8444-481F2E95F09B}" dt="2022-06-07T23:22:20.024" v="522" actId="113"/>
          <ac:spMkLst>
            <pc:docMk/>
            <pc:sldMk cId="2731550962" sldId="386"/>
            <ac:spMk id="3" creationId="{2936A082-A0B8-9645-BC35-6236D1BC6BD2}"/>
          </ac:spMkLst>
        </pc:spChg>
        <pc:graphicFrameChg chg="add del mod">
          <ac:chgData name="Bob Heinemann" userId="2f06b177-d646-4aca-968e-b5dc5b6e5c99" providerId="ADAL" clId="{9DCBDFD9-9637-49E1-8444-481F2E95F09B}" dt="2022-06-07T23:17:13.841" v="405"/>
          <ac:graphicFrameMkLst>
            <pc:docMk/>
            <pc:sldMk cId="2731550962" sldId="386"/>
            <ac:graphicFrameMk id="5" creationId="{49B655F7-F7EE-F3FC-2CEB-C9DF50580EF4}"/>
          </ac:graphicFrameMkLst>
        </pc:graphicFrameChg>
      </pc:sldChg>
      <pc:sldChg chg="modSp new mod">
        <pc:chgData name="Bob Heinemann" userId="2f06b177-d646-4aca-968e-b5dc5b6e5c99" providerId="ADAL" clId="{9DCBDFD9-9637-49E1-8444-481F2E95F09B}" dt="2022-06-07T23:29:09.491" v="637" actId="113"/>
        <pc:sldMkLst>
          <pc:docMk/>
          <pc:sldMk cId="553765052" sldId="387"/>
        </pc:sldMkLst>
        <pc:spChg chg="mod">
          <ac:chgData name="Bob Heinemann" userId="2f06b177-d646-4aca-968e-b5dc5b6e5c99" providerId="ADAL" clId="{9DCBDFD9-9637-49E1-8444-481F2E95F09B}" dt="2022-06-07T23:24:01.521" v="550" actId="20577"/>
          <ac:spMkLst>
            <pc:docMk/>
            <pc:sldMk cId="553765052" sldId="387"/>
            <ac:spMk id="2" creationId="{BEEF3BE6-38A2-36DF-C20A-8783B8195E88}"/>
          </ac:spMkLst>
        </pc:spChg>
        <pc:spChg chg="mod">
          <ac:chgData name="Bob Heinemann" userId="2f06b177-d646-4aca-968e-b5dc5b6e5c99" providerId="ADAL" clId="{9DCBDFD9-9637-49E1-8444-481F2E95F09B}" dt="2022-06-07T23:29:09.491" v="637" actId="113"/>
          <ac:spMkLst>
            <pc:docMk/>
            <pc:sldMk cId="553765052" sldId="387"/>
            <ac:spMk id="3" creationId="{6B951F4F-926F-BF2E-932D-89BD3FA4FE1C}"/>
          </ac:spMkLst>
        </pc:spChg>
      </pc:sldChg>
      <pc:sldChg chg="modSp new mod modNotesTx">
        <pc:chgData name="Bob Heinemann" userId="2f06b177-d646-4aca-968e-b5dc5b6e5c99" providerId="ADAL" clId="{9DCBDFD9-9637-49E1-8444-481F2E95F09B}" dt="2022-06-07T23:26:39.026" v="588" actId="6549"/>
        <pc:sldMkLst>
          <pc:docMk/>
          <pc:sldMk cId="370451668" sldId="388"/>
        </pc:sldMkLst>
        <pc:spChg chg="mod">
          <ac:chgData name="Bob Heinemann" userId="2f06b177-d646-4aca-968e-b5dc5b6e5c99" providerId="ADAL" clId="{9DCBDFD9-9637-49E1-8444-481F2E95F09B}" dt="2022-06-07T23:24:40.212" v="556" actId="6549"/>
          <ac:spMkLst>
            <pc:docMk/>
            <pc:sldMk cId="370451668" sldId="388"/>
            <ac:spMk id="2" creationId="{28DF7F2B-6576-A014-3A1B-03FE88035E5C}"/>
          </ac:spMkLst>
        </pc:spChg>
        <pc:spChg chg="mod">
          <ac:chgData name="Bob Heinemann" userId="2f06b177-d646-4aca-968e-b5dc5b6e5c99" providerId="ADAL" clId="{9DCBDFD9-9637-49E1-8444-481F2E95F09B}" dt="2022-06-07T23:25:29.999" v="586" actId="14100"/>
          <ac:spMkLst>
            <pc:docMk/>
            <pc:sldMk cId="370451668" sldId="388"/>
            <ac:spMk id="3" creationId="{8C99F9FC-0022-3DB9-ECA4-EDAB46C9DBCC}"/>
          </ac:spMkLst>
        </pc:spChg>
      </pc:sldChg>
      <pc:sldChg chg="modSp new mod">
        <pc:chgData name="Bob Heinemann" userId="2f06b177-d646-4aca-968e-b5dc5b6e5c99" providerId="ADAL" clId="{9DCBDFD9-9637-49E1-8444-481F2E95F09B}" dt="2022-06-09T20:55:46.535" v="2697" actId="20577"/>
        <pc:sldMkLst>
          <pc:docMk/>
          <pc:sldMk cId="2958120486" sldId="389"/>
        </pc:sldMkLst>
        <pc:spChg chg="mod">
          <ac:chgData name="Bob Heinemann" userId="2f06b177-d646-4aca-968e-b5dc5b6e5c99" providerId="ADAL" clId="{9DCBDFD9-9637-49E1-8444-481F2E95F09B}" dt="2022-06-08T00:24:08.517" v="1693" actId="20577"/>
          <ac:spMkLst>
            <pc:docMk/>
            <pc:sldMk cId="2958120486" sldId="389"/>
            <ac:spMk id="2" creationId="{0F891A8B-E9FE-306B-167E-43F5C96B42B4}"/>
          </ac:spMkLst>
        </pc:spChg>
        <pc:spChg chg="mod">
          <ac:chgData name="Bob Heinemann" userId="2f06b177-d646-4aca-968e-b5dc5b6e5c99" providerId="ADAL" clId="{9DCBDFD9-9637-49E1-8444-481F2E95F09B}" dt="2022-06-09T20:55:46.535" v="2697" actId="20577"/>
          <ac:spMkLst>
            <pc:docMk/>
            <pc:sldMk cId="2958120486" sldId="389"/>
            <ac:spMk id="3" creationId="{C5C5A317-2583-D90D-9256-31081396BA4F}"/>
          </ac:spMkLst>
        </pc:spChg>
      </pc:sldChg>
      <pc:sldChg chg="modSp new mod ord">
        <pc:chgData name="Bob Heinemann" userId="2f06b177-d646-4aca-968e-b5dc5b6e5c99" providerId="ADAL" clId="{9DCBDFD9-9637-49E1-8444-481F2E95F09B}" dt="2022-06-10T13:43:09.274" v="3454" actId="20577"/>
        <pc:sldMkLst>
          <pc:docMk/>
          <pc:sldMk cId="1328700162" sldId="390"/>
        </pc:sldMkLst>
        <pc:spChg chg="mod">
          <ac:chgData name="Bob Heinemann" userId="2f06b177-d646-4aca-968e-b5dc5b6e5c99" providerId="ADAL" clId="{9DCBDFD9-9637-49E1-8444-481F2E95F09B}" dt="2022-06-10T13:41:32.073" v="3417" actId="20577"/>
          <ac:spMkLst>
            <pc:docMk/>
            <pc:sldMk cId="1328700162" sldId="390"/>
            <ac:spMk id="2" creationId="{245D864A-4E2E-2FDE-199D-139522B5E641}"/>
          </ac:spMkLst>
        </pc:spChg>
        <pc:spChg chg="mod">
          <ac:chgData name="Bob Heinemann" userId="2f06b177-d646-4aca-968e-b5dc5b6e5c99" providerId="ADAL" clId="{9DCBDFD9-9637-49E1-8444-481F2E95F09B}" dt="2022-06-10T13:43:09.274" v="3454" actId="20577"/>
          <ac:spMkLst>
            <pc:docMk/>
            <pc:sldMk cId="1328700162" sldId="390"/>
            <ac:spMk id="3" creationId="{39745FE5-632D-97EC-5C67-A76CF710E0A4}"/>
          </ac:spMkLst>
        </pc:spChg>
      </pc:sldChg>
      <pc:sldChg chg="modNotesTx">
        <pc:chgData name="Bob Heinemann" userId="2f06b177-d646-4aca-968e-b5dc5b6e5c99" providerId="ADAL" clId="{9DCBDFD9-9637-49E1-8444-481F2E95F09B}" dt="2022-06-10T13:17:21.461" v="2809" actId="20577"/>
        <pc:sldMkLst>
          <pc:docMk/>
          <pc:sldMk cId="2127961220" sldId="393"/>
        </pc:sldMkLst>
      </pc:sldChg>
    </pc:docChg>
  </pc:docChgLst>
  <pc:docChgLst>
    <pc:chgData name="Bob Heinemann" userId="2f06b177-d646-4aca-968e-b5dc5b6e5c99" providerId="ADAL" clId="{B18AA36D-2426-4407-B6FF-28AE8D2C807D}"/>
    <pc:docChg chg="undo custSel modSld sldOrd addSection delSection modSection">
      <pc:chgData name="Bob Heinemann" userId="2f06b177-d646-4aca-968e-b5dc5b6e5c99" providerId="ADAL" clId="{B18AA36D-2426-4407-B6FF-28AE8D2C807D}" dt="2022-05-05T21:59:14.621" v="17" actId="11230"/>
      <pc:docMkLst>
        <pc:docMk/>
      </pc:docMkLst>
      <pc:sldChg chg="modSp mod">
        <pc:chgData name="Bob Heinemann" userId="2f06b177-d646-4aca-968e-b5dc5b6e5c99" providerId="ADAL" clId="{B18AA36D-2426-4407-B6FF-28AE8D2C807D}" dt="2022-05-05T21:59:12.866" v="14" actId="20577"/>
        <pc:sldMkLst>
          <pc:docMk/>
          <pc:sldMk cId="2623002088" sldId="257"/>
        </pc:sldMkLst>
        <pc:spChg chg="mod">
          <ac:chgData name="Bob Heinemann" userId="2f06b177-d646-4aca-968e-b5dc5b6e5c99" providerId="ADAL" clId="{B18AA36D-2426-4407-B6FF-28AE8D2C807D}" dt="2022-05-05T21:59:12.866" v="14" actId="20577"/>
          <ac:spMkLst>
            <pc:docMk/>
            <pc:sldMk cId="2623002088" sldId="257"/>
            <ac:spMk id="7" creationId="{EC64448E-58F0-47AA-B058-D0CEF188B231}"/>
          </ac:spMkLst>
        </pc:spChg>
      </pc:sldChg>
      <pc:sldChg chg="ord">
        <pc:chgData name="Bob Heinemann" userId="2f06b177-d646-4aca-968e-b5dc5b6e5c99" providerId="ADAL" clId="{B18AA36D-2426-4407-B6FF-28AE8D2C807D}" dt="2022-05-05T21:59:12.541" v="13" actId="20578"/>
        <pc:sldMkLst>
          <pc:docMk/>
          <pc:sldMk cId="419829132" sldId="259"/>
        </pc:sldMkLst>
      </pc:sldChg>
    </pc:docChg>
  </pc:docChgLst>
  <pc:docChgLst>
    <pc:chgData name="Gananand G Kini" userId="7e704cb4-ceca-45b4-9649-11f664136731" providerId="ADAL" clId="{CCE8302E-1E8F-C44B-A038-301B1E72AA12}"/>
    <pc:docChg chg="modSld">
      <pc:chgData name="Gananand G Kini" userId="7e704cb4-ceca-45b4-9649-11f664136731" providerId="ADAL" clId="{CCE8302E-1E8F-C44B-A038-301B1E72AA12}" dt="2022-07-28T19:56:26.572" v="82" actId="20577"/>
      <pc:docMkLst>
        <pc:docMk/>
      </pc:docMkLst>
      <pc:sldChg chg="modSp mod">
        <pc:chgData name="Gananand G Kini" userId="7e704cb4-ceca-45b4-9649-11f664136731" providerId="ADAL" clId="{CCE8302E-1E8F-C44B-A038-301B1E72AA12}" dt="2022-07-28T19:56:26.572" v="82" actId="20577"/>
        <pc:sldMkLst>
          <pc:docMk/>
          <pc:sldMk cId="2878771369" sldId="337"/>
        </pc:sldMkLst>
        <pc:spChg chg="mod">
          <ac:chgData name="Gananand G Kini" userId="7e704cb4-ceca-45b4-9649-11f664136731" providerId="ADAL" clId="{CCE8302E-1E8F-C44B-A038-301B1E72AA12}" dt="2022-07-28T19:56:26.572" v="82" actId="20577"/>
          <ac:spMkLst>
            <pc:docMk/>
            <pc:sldMk cId="2878771369" sldId="337"/>
            <ac:spMk id="3" creationId="{2DC901B9-6E8B-48EA-8D7F-A4D25C3199EC}"/>
          </ac:spMkLst>
        </pc:spChg>
      </pc:sldChg>
    </pc:docChg>
  </pc:docChgLst>
  <pc:docChgLst>
    <pc:chgData name="Steven M Christey" userId="f24da668-4c1f-41c0-850e-113e2bdf78cf" providerId="ADAL" clId="{B36BBBD3-AD86-4EB9-93FC-7BCDFC5B8C54}"/>
    <pc:docChg chg="undo custSel addSld delSld modSld">
      <pc:chgData name="Steven M Christey" userId="f24da668-4c1f-41c0-850e-113e2bdf78cf" providerId="ADAL" clId="{B36BBBD3-AD86-4EB9-93FC-7BCDFC5B8C54}" dt="2022-03-18T16:00:17.388" v="2700"/>
      <pc:docMkLst>
        <pc:docMk/>
      </pc:docMkLst>
      <pc:sldChg chg="modSp mod addCm delCm modCm">
        <pc:chgData name="Steven M Christey" userId="f24da668-4c1f-41c0-850e-113e2bdf78cf" providerId="ADAL" clId="{B36BBBD3-AD86-4EB9-93FC-7BCDFC5B8C54}" dt="2022-03-18T16:00:17.388" v="2700"/>
        <pc:sldMkLst>
          <pc:docMk/>
          <pc:sldMk cId="419829132" sldId="259"/>
        </pc:sldMkLst>
        <pc:spChg chg="mod">
          <ac:chgData name="Steven M Christey" userId="f24da668-4c1f-41c0-850e-113e2bdf78cf" providerId="ADAL" clId="{B36BBBD3-AD86-4EB9-93FC-7BCDFC5B8C54}" dt="2022-03-18T16:00:13.752" v="2699" actId="20577"/>
          <ac:spMkLst>
            <pc:docMk/>
            <pc:sldMk cId="419829132" sldId="259"/>
            <ac:spMk id="3" creationId="{82D362E5-07C7-4CAA-BC75-79276F7A517C}"/>
          </ac:spMkLst>
        </pc:spChg>
      </pc:sldChg>
      <pc:sldChg chg="modSp mod">
        <pc:chgData name="Steven M Christey" userId="f24da668-4c1f-41c0-850e-113e2bdf78cf" providerId="ADAL" clId="{B36BBBD3-AD86-4EB9-93FC-7BCDFC5B8C54}" dt="2022-03-17T20:26:05.142" v="34" actId="20577"/>
        <pc:sldMkLst>
          <pc:docMk/>
          <pc:sldMk cId="2065013549" sldId="278"/>
        </pc:sldMkLst>
        <pc:spChg chg="mod">
          <ac:chgData name="Steven M Christey" userId="f24da668-4c1f-41c0-850e-113e2bdf78cf" providerId="ADAL" clId="{B36BBBD3-AD86-4EB9-93FC-7BCDFC5B8C54}" dt="2022-03-17T20:26:05.142" v="34" actId="20577"/>
          <ac:spMkLst>
            <pc:docMk/>
            <pc:sldMk cId="2065013549" sldId="278"/>
            <ac:spMk id="3" creationId="{C6214ED3-1C88-2643-9C77-37FE7651FC39}"/>
          </ac:spMkLst>
        </pc:spChg>
      </pc:sldChg>
      <pc:sldChg chg="del">
        <pc:chgData name="Steven M Christey" userId="f24da668-4c1f-41c0-850e-113e2bdf78cf" providerId="ADAL" clId="{B36BBBD3-AD86-4EB9-93FC-7BCDFC5B8C54}" dt="2022-03-17T21:06:34.187" v="895" actId="47"/>
        <pc:sldMkLst>
          <pc:docMk/>
          <pc:sldMk cId="518240429" sldId="286"/>
        </pc:sldMkLst>
      </pc:sldChg>
      <pc:sldChg chg="del">
        <pc:chgData name="Steven M Christey" userId="f24da668-4c1f-41c0-850e-113e2bdf78cf" providerId="ADAL" clId="{B36BBBD3-AD86-4EB9-93FC-7BCDFC5B8C54}" dt="2022-03-17T20:30:00.820" v="118" actId="47"/>
        <pc:sldMkLst>
          <pc:docMk/>
          <pc:sldMk cId="939904296" sldId="287"/>
        </pc:sldMkLst>
      </pc:sldChg>
      <pc:sldChg chg="modSp add mod">
        <pc:chgData name="Steven M Christey" userId="f24da668-4c1f-41c0-850e-113e2bdf78cf" providerId="ADAL" clId="{B36BBBD3-AD86-4EB9-93FC-7BCDFC5B8C54}" dt="2022-03-17T21:05:00.286" v="892"/>
        <pc:sldMkLst>
          <pc:docMk/>
          <pc:sldMk cId="1412055420" sldId="288"/>
        </pc:sldMkLst>
        <pc:spChg chg="mod">
          <ac:chgData name="Steven M Christey" userId="f24da668-4c1f-41c0-850e-113e2bdf78cf" providerId="ADAL" clId="{B36BBBD3-AD86-4EB9-93FC-7BCDFC5B8C54}" dt="2022-03-17T21:05:00.286" v="892"/>
          <ac:spMkLst>
            <pc:docMk/>
            <pc:sldMk cId="1412055420" sldId="288"/>
            <ac:spMk id="3" creationId="{76B7A213-7ABE-484B-8651-D263D26EC281}"/>
          </ac:spMkLst>
        </pc:spChg>
      </pc:sldChg>
      <pc:sldChg chg="del">
        <pc:chgData name="Steven M Christey" userId="f24da668-4c1f-41c0-850e-113e2bdf78cf" providerId="ADAL" clId="{B36BBBD3-AD86-4EB9-93FC-7BCDFC5B8C54}" dt="2022-03-17T20:30:52.357" v="119" actId="2696"/>
        <pc:sldMkLst>
          <pc:docMk/>
          <pc:sldMk cId="2235072464" sldId="288"/>
        </pc:sldMkLst>
      </pc:sldChg>
      <pc:sldChg chg="modSp mod">
        <pc:chgData name="Steven M Christey" userId="f24da668-4c1f-41c0-850e-113e2bdf78cf" providerId="ADAL" clId="{B36BBBD3-AD86-4EB9-93FC-7BCDFC5B8C54}" dt="2022-03-17T20:50:53.651" v="495" actId="20577"/>
        <pc:sldMkLst>
          <pc:docMk/>
          <pc:sldMk cId="756396152" sldId="332"/>
        </pc:sldMkLst>
        <pc:spChg chg="mod">
          <ac:chgData name="Steven M Christey" userId="f24da668-4c1f-41c0-850e-113e2bdf78cf" providerId="ADAL" clId="{B36BBBD3-AD86-4EB9-93FC-7BCDFC5B8C54}" dt="2022-03-17T20:50:53.651" v="495" actId="20577"/>
          <ac:spMkLst>
            <pc:docMk/>
            <pc:sldMk cId="756396152" sldId="332"/>
            <ac:spMk id="3" creationId="{C6214ED3-1C88-2643-9C77-37FE7651FC39}"/>
          </ac:spMkLst>
        </pc:spChg>
      </pc:sldChg>
      <pc:sldChg chg="modSp del mod">
        <pc:chgData name="Steven M Christey" userId="f24da668-4c1f-41c0-850e-113e2bdf78cf" providerId="ADAL" clId="{B36BBBD3-AD86-4EB9-93FC-7BCDFC5B8C54}" dt="2022-03-17T21:07:59.691" v="908" actId="47"/>
        <pc:sldMkLst>
          <pc:docMk/>
          <pc:sldMk cId="2926922245" sldId="334"/>
        </pc:sldMkLst>
        <pc:spChg chg="mod">
          <ac:chgData name="Steven M Christey" userId="f24da668-4c1f-41c0-850e-113e2bdf78cf" providerId="ADAL" clId="{B36BBBD3-AD86-4EB9-93FC-7BCDFC5B8C54}" dt="2022-03-17T20:40:18.282" v="386" actId="13926"/>
          <ac:spMkLst>
            <pc:docMk/>
            <pc:sldMk cId="2926922245" sldId="334"/>
            <ac:spMk id="2" creationId="{A2FDAABB-8753-4C6A-89D7-4DB21E9662D4}"/>
          </ac:spMkLst>
        </pc:spChg>
      </pc:sldChg>
      <pc:sldChg chg="modSp mod">
        <pc:chgData name="Steven M Christey" userId="f24da668-4c1f-41c0-850e-113e2bdf78cf" providerId="ADAL" clId="{B36BBBD3-AD86-4EB9-93FC-7BCDFC5B8C54}" dt="2022-03-17T20:48:35.968" v="464" actId="20577"/>
        <pc:sldMkLst>
          <pc:docMk/>
          <pc:sldMk cId="2589333168" sldId="335"/>
        </pc:sldMkLst>
        <pc:spChg chg="mod">
          <ac:chgData name="Steven M Christey" userId="f24da668-4c1f-41c0-850e-113e2bdf78cf" providerId="ADAL" clId="{B36BBBD3-AD86-4EB9-93FC-7BCDFC5B8C54}" dt="2022-03-17T20:48:35.968" v="464" actId="20577"/>
          <ac:spMkLst>
            <pc:docMk/>
            <pc:sldMk cId="2589333168" sldId="335"/>
            <ac:spMk id="3" creationId="{4C6C4497-B7DE-4E7D-B177-8C268CFC1B4E}"/>
          </ac:spMkLst>
        </pc:spChg>
      </pc:sldChg>
      <pc:sldChg chg="modSp mod">
        <pc:chgData name="Steven M Christey" userId="f24da668-4c1f-41c0-850e-113e2bdf78cf" providerId="ADAL" clId="{B36BBBD3-AD86-4EB9-93FC-7BCDFC5B8C54}" dt="2022-03-18T14:57:39.754" v="914" actId="20577"/>
        <pc:sldMkLst>
          <pc:docMk/>
          <pc:sldMk cId="993464899" sldId="336"/>
        </pc:sldMkLst>
        <pc:spChg chg="mod">
          <ac:chgData name="Steven M Christey" userId="f24da668-4c1f-41c0-850e-113e2bdf78cf" providerId="ADAL" clId="{B36BBBD3-AD86-4EB9-93FC-7BCDFC5B8C54}" dt="2022-03-18T14:57:39.754" v="914" actId="20577"/>
          <ac:spMkLst>
            <pc:docMk/>
            <pc:sldMk cId="993464899" sldId="336"/>
            <ac:spMk id="3" creationId="{F4560989-1D7A-4725-966B-B7D121B7039A}"/>
          </ac:spMkLst>
        </pc:spChg>
      </pc:sldChg>
      <pc:sldChg chg="modSp mod">
        <pc:chgData name="Steven M Christey" userId="f24da668-4c1f-41c0-850e-113e2bdf78cf" providerId="ADAL" clId="{B36BBBD3-AD86-4EB9-93FC-7BCDFC5B8C54}" dt="2022-03-17T20:37:44.357" v="341" actId="20577"/>
        <pc:sldMkLst>
          <pc:docMk/>
          <pc:sldMk cId="2878771369" sldId="337"/>
        </pc:sldMkLst>
        <pc:spChg chg="mod">
          <ac:chgData name="Steven M Christey" userId="f24da668-4c1f-41c0-850e-113e2bdf78cf" providerId="ADAL" clId="{B36BBBD3-AD86-4EB9-93FC-7BCDFC5B8C54}" dt="2022-03-17T20:37:44.357" v="341" actId="20577"/>
          <ac:spMkLst>
            <pc:docMk/>
            <pc:sldMk cId="2878771369" sldId="337"/>
            <ac:spMk id="3" creationId="{2DC901B9-6E8B-48EA-8D7F-A4D25C3199EC}"/>
          </ac:spMkLst>
        </pc:spChg>
      </pc:sldChg>
      <pc:sldChg chg="addSp modSp mod">
        <pc:chgData name="Steven M Christey" userId="f24da668-4c1f-41c0-850e-113e2bdf78cf" providerId="ADAL" clId="{B36BBBD3-AD86-4EB9-93FC-7BCDFC5B8C54}" dt="2022-03-17T21:06:44.382" v="907" actId="20577"/>
        <pc:sldMkLst>
          <pc:docMk/>
          <pc:sldMk cId="1491194304" sldId="338"/>
        </pc:sldMkLst>
        <pc:spChg chg="mod">
          <ac:chgData name="Steven M Christey" userId="f24da668-4c1f-41c0-850e-113e2bdf78cf" providerId="ADAL" clId="{B36BBBD3-AD86-4EB9-93FC-7BCDFC5B8C54}" dt="2022-03-17T21:06:44.382" v="907" actId="20577"/>
          <ac:spMkLst>
            <pc:docMk/>
            <pc:sldMk cId="1491194304" sldId="338"/>
            <ac:spMk id="2" creationId="{D3F91617-0C84-428D-9308-BF0C181761B3}"/>
          </ac:spMkLst>
        </pc:spChg>
        <pc:spChg chg="mod">
          <ac:chgData name="Steven M Christey" userId="f24da668-4c1f-41c0-850e-113e2bdf78cf" providerId="ADAL" clId="{B36BBBD3-AD86-4EB9-93FC-7BCDFC5B8C54}" dt="2022-03-17T20:29:42.553" v="117" actId="20577"/>
          <ac:spMkLst>
            <pc:docMk/>
            <pc:sldMk cId="1491194304" sldId="338"/>
            <ac:spMk id="3" creationId="{FF621DE9-0962-4575-B9A0-403C8D84F29D}"/>
          </ac:spMkLst>
        </pc:spChg>
        <pc:spChg chg="add mod">
          <ac:chgData name="Steven M Christey" userId="f24da668-4c1f-41c0-850e-113e2bdf78cf" providerId="ADAL" clId="{B36BBBD3-AD86-4EB9-93FC-7BCDFC5B8C54}" dt="2022-03-17T21:06:19.032" v="894" actId="114"/>
          <ac:spMkLst>
            <pc:docMk/>
            <pc:sldMk cId="1491194304" sldId="338"/>
            <ac:spMk id="6" creationId="{5C2534EA-27D0-49E1-BCED-BFC304E967C8}"/>
          </ac:spMkLst>
        </pc:spChg>
      </pc:sldChg>
      <pc:sldChg chg="modSp mod">
        <pc:chgData name="Steven M Christey" userId="f24da668-4c1f-41c0-850e-113e2bdf78cf" providerId="ADAL" clId="{B36BBBD3-AD86-4EB9-93FC-7BCDFC5B8C54}" dt="2022-03-17T20:41:04.466" v="407" actId="20577"/>
        <pc:sldMkLst>
          <pc:docMk/>
          <pc:sldMk cId="2216082634" sldId="339"/>
        </pc:sldMkLst>
        <pc:spChg chg="mod">
          <ac:chgData name="Steven M Christey" userId="f24da668-4c1f-41c0-850e-113e2bdf78cf" providerId="ADAL" clId="{B36BBBD3-AD86-4EB9-93FC-7BCDFC5B8C54}" dt="2022-03-17T20:40:44.004" v="394" actId="20577"/>
          <ac:spMkLst>
            <pc:docMk/>
            <pc:sldMk cId="2216082634" sldId="339"/>
            <ac:spMk id="2" creationId="{38E87E5D-D2D8-41A9-B59C-75CC84CA2AED}"/>
          </ac:spMkLst>
        </pc:spChg>
        <pc:spChg chg="mod">
          <ac:chgData name="Steven M Christey" userId="f24da668-4c1f-41c0-850e-113e2bdf78cf" providerId="ADAL" clId="{B36BBBD3-AD86-4EB9-93FC-7BCDFC5B8C54}" dt="2022-03-17T20:41:04.466" v="407" actId="20577"/>
          <ac:spMkLst>
            <pc:docMk/>
            <pc:sldMk cId="2216082634" sldId="339"/>
            <ac:spMk id="3" creationId="{3DEE5ECE-56FB-4B03-95D5-625BDE76CD04}"/>
          </ac:spMkLst>
        </pc:spChg>
      </pc:sldChg>
      <pc:sldChg chg="modSp mod">
        <pc:chgData name="Steven M Christey" userId="f24da668-4c1f-41c0-850e-113e2bdf78cf" providerId="ADAL" clId="{B36BBBD3-AD86-4EB9-93FC-7BCDFC5B8C54}" dt="2022-03-18T15:32:59.140" v="930" actId="20577"/>
        <pc:sldMkLst>
          <pc:docMk/>
          <pc:sldMk cId="409078508" sldId="340"/>
        </pc:sldMkLst>
        <pc:spChg chg="mod">
          <ac:chgData name="Steven M Christey" userId="f24da668-4c1f-41c0-850e-113e2bdf78cf" providerId="ADAL" clId="{B36BBBD3-AD86-4EB9-93FC-7BCDFC5B8C54}" dt="2022-03-17T20:59:41.804" v="610" actId="20577"/>
          <ac:spMkLst>
            <pc:docMk/>
            <pc:sldMk cId="409078508" sldId="340"/>
            <ac:spMk id="2" creationId="{F6C258F8-6D8F-4481-AAEB-19BB6F1C487B}"/>
          </ac:spMkLst>
        </pc:spChg>
        <pc:spChg chg="mod">
          <ac:chgData name="Steven M Christey" userId="f24da668-4c1f-41c0-850e-113e2bdf78cf" providerId="ADAL" clId="{B36BBBD3-AD86-4EB9-93FC-7BCDFC5B8C54}" dt="2022-03-18T15:32:59.140" v="930" actId="20577"/>
          <ac:spMkLst>
            <pc:docMk/>
            <pc:sldMk cId="409078508" sldId="340"/>
            <ac:spMk id="3" creationId="{3BCD2892-79B5-4C4E-B6F4-10FA68398071}"/>
          </ac:spMkLst>
        </pc:spChg>
      </pc:sldChg>
      <pc:sldChg chg="modSp del mod">
        <pc:chgData name="Steven M Christey" userId="f24da668-4c1f-41c0-850e-113e2bdf78cf" providerId="ADAL" clId="{B36BBBD3-AD86-4EB9-93FC-7BCDFC5B8C54}" dt="2022-03-18T15:45:33.022" v="1915" actId="47"/>
        <pc:sldMkLst>
          <pc:docMk/>
          <pc:sldMk cId="4246747386" sldId="341"/>
        </pc:sldMkLst>
        <pc:spChg chg="mod">
          <ac:chgData name="Steven M Christey" userId="f24da668-4c1f-41c0-850e-113e2bdf78cf" providerId="ADAL" clId="{B36BBBD3-AD86-4EB9-93FC-7BCDFC5B8C54}" dt="2022-03-17T21:02:10.169" v="785" actId="5793"/>
          <ac:spMkLst>
            <pc:docMk/>
            <pc:sldMk cId="4246747386" sldId="341"/>
            <ac:spMk id="2" creationId="{2AE68CAB-3C32-4263-8E0F-0C5D6A30C103}"/>
          </ac:spMkLst>
        </pc:spChg>
        <pc:spChg chg="mod">
          <ac:chgData name="Steven M Christey" userId="f24da668-4c1f-41c0-850e-113e2bdf78cf" providerId="ADAL" clId="{B36BBBD3-AD86-4EB9-93FC-7BCDFC5B8C54}" dt="2022-03-17T21:02:24.874" v="813" actId="20577"/>
          <ac:spMkLst>
            <pc:docMk/>
            <pc:sldMk cId="4246747386" sldId="341"/>
            <ac:spMk id="3" creationId="{7FF1EB22-0EC1-44B7-B629-723E02CC59B1}"/>
          </ac:spMkLst>
        </pc:spChg>
      </pc:sldChg>
      <pc:sldChg chg="modSp del mod">
        <pc:chgData name="Steven M Christey" userId="f24da668-4c1f-41c0-850e-113e2bdf78cf" providerId="ADAL" clId="{B36BBBD3-AD86-4EB9-93FC-7BCDFC5B8C54}" dt="2022-03-17T21:05:54.857" v="893" actId="47"/>
        <pc:sldMkLst>
          <pc:docMk/>
          <pc:sldMk cId="3584983070" sldId="342"/>
        </pc:sldMkLst>
        <pc:spChg chg="mod">
          <ac:chgData name="Steven M Christey" userId="f24da668-4c1f-41c0-850e-113e2bdf78cf" providerId="ADAL" clId="{B36BBBD3-AD86-4EB9-93FC-7BCDFC5B8C54}" dt="2022-03-17T20:49:53.921" v="478" actId="13926"/>
          <ac:spMkLst>
            <pc:docMk/>
            <pc:sldMk cId="3584983070" sldId="342"/>
            <ac:spMk id="2" creationId="{ADC6C05F-4FFC-4218-B5FF-726E8CD31429}"/>
          </ac:spMkLst>
        </pc:spChg>
        <pc:spChg chg="mod">
          <ac:chgData name="Steven M Christey" userId="f24da668-4c1f-41c0-850e-113e2bdf78cf" providerId="ADAL" clId="{B36BBBD3-AD86-4EB9-93FC-7BCDFC5B8C54}" dt="2022-03-17T21:02:49.313" v="814" actId="21"/>
          <ac:spMkLst>
            <pc:docMk/>
            <pc:sldMk cId="3584983070" sldId="342"/>
            <ac:spMk id="3" creationId="{2E847ED6-CFE8-4855-BB66-B02497A89130}"/>
          </ac:spMkLst>
        </pc:spChg>
      </pc:sldChg>
      <pc:sldChg chg="modSp new del mod">
        <pc:chgData name="Steven M Christey" userId="f24da668-4c1f-41c0-850e-113e2bdf78cf" providerId="ADAL" clId="{B36BBBD3-AD86-4EB9-93FC-7BCDFC5B8C54}" dt="2022-03-18T15:58:12.070" v="2589" actId="47"/>
        <pc:sldMkLst>
          <pc:docMk/>
          <pc:sldMk cId="2197164493" sldId="343"/>
        </pc:sldMkLst>
        <pc:spChg chg="mod">
          <ac:chgData name="Steven M Christey" userId="f24da668-4c1f-41c0-850e-113e2bdf78cf" providerId="ADAL" clId="{B36BBBD3-AD86-4EB9-93FC-7BCDFC5B8C54}" dt="2022-03-17T21:00:42.916" v="647" actId="20577"/>
          <ac:spMkLst>
            <pc:docMk/>
            <pc:sldMk cId="2197164493" sldId="343"/>
            <ac:spMk id="2" creationId="{BDD5448C-72C2-46BB-96AD-032679CF6933}"/>
          </ac:spMkLst>
        </pc:spChg>
        <pc:spChg chg="mod">
          <ac:chgData name="Steven M Christey" userId="f24da668-4c1f-41c0-850e-113e2bdf78cf" providerId="ADAL" clId="{B36BBBD3-AD86-4EB9-93FC-7BCDFC5B8C54}" dt="2022-03-18T15:48:40.267" v="1957" actId="20577"/>
          <ac:spMkLst>
            <pc:docMk/>
            <pc:sldMk cId="2197164493" sldId="343"/>
            <ac:spMk id="3" creationId="{EA205863-9E3B-4BF8-9D2F-84DCA6A7FA52}"/>
          </ac:spMkLst>
        </pc:spChg>
      </pc:sldChg>
      <pc:sldChg chg="addSp delSp modSp add mod">
        <pc:chgData name="Steven M Christey" userId="f24da668-4c1f-41c0-850e-113e2bdf78cf" providerId="ADAL" clId="{B36BBBD3-AD86-4EB9-93FC-7BCDFC5B8C54}" dt="2022-03-18T15:57:44.243" v="2588" actId="20577"/>
        <pc:sldMkLst>
          <pc:docMk/>
          <pc:sldMk cId="3414871681" sldId="345"/>
        </pc:sldMkLst>
        <pc:spChg chg="del">
          <ac:chgData name="Steven M Christey" userId="f24da668-4c1f-41c0-850e-113e2bdf78cf" providerId="ADAL" clId="{B36BBBD3-AD86-4EB9-93FC-7BCDFC5B8C54}" dt="2022-03-18T15:33:43.064" v="932" actId="478"/>
          <ac:spMkLst>
            <pc:docMk/>
            <pc:sldMk cId="3414871681" sldId="345"/>
            <ac:spMk id="3" creationId="{7FF1EB22-0EC1-44B7-B629-723E02CC59B1}"/>
          </ac:spMkLst>
        </pc:spChg>
        <pc:spChg chg="add del mod">
          <ac:chgData name="Steven M Christey" userId="f24da668-4c1f-41c0-850e-113e2bdf78cf" providerId="ADAL" clId="{B36BBBD3-AD86-4EB9-93FC-7BCDFC5B8C54}" dt="2022-03-18T15:34:03.169" v="933" actId="3680"/>
          <ac:spMkLst>
            <pc:docMk/>
            <pc:sldMk cId="3414871681" sldId="345"/>
            <ac:spMk id="6" creationId="{8D3C3095-BD99-43C3-BC3D-F1C49D6310DA}"/>
          </ac:spMkLst>
        </pc:spChg>
        <pc:spChg chg="add mod">
          <ac:chgData name="Steven M Christey" userId="f24da668-4c1f-41c0-850e-113e2bdf78cf" providerId="ADAL" clId="{B36BBBD3-AD86-4EB9-93FC-7BCDFC5B8C54}" dt="2022-03-18T15:46:01.355" v="1945" actId="404"/>
          <ac:spMkLst>
            <pc:docMk/>
            <pc:sldMk cId="3414871681" sldId="345"/>
            <ac:spMk id="8" creationId="{1195F833-6907-473B-BF6C-8E968754D28B}"/>
          </ac:spMkLst>
        </pc:spChg>
        <pc:graphicFrameChg chg="add mod ord modGraphic">
          <ac:chgData name="Steven M Christey" userId="f24da668-4c1f-41c0-850e-113e2bdf78cf" providerId="ADAL" clId="{B36BBBD3-AD86-4EB9-93FC-7BCDFC5B8C54}" dt="2022-03-18T15:57:44.243" v="2588" actId="20577"/>
          <ac:graphicFrameMkLst>
            <pc:docMk/>
            <pc:sldMk cId="3414871681" sldId="345"/>
            <ac:graphicFrameMk id="7" creationId="{325FB99E-EE47-43B4-8111-F4B233DBFEBB}"/>
          </ac:graphicFrameMkLst>
        </pc:graphicFrameChg>
      </pc:sldChg>
      <pc:sldChg chg="modSp add mod">
        <pc:chgData name="Steven M Christey" userId="f24da668-4c1f-41c0-850e-113e2bdf78cf" providerId="ADAL" clId="{B36BBBD3-AD86-4EB9-93FC-7BCDFC5B8C54}" dt="2022-03-18T15:58:54.311" v="2694" actId="20577"/>
        <pc:sldMkLst>
          <pc:docMk/>
          <pc:sldMk cId="3879194680" sldId="346"/>
        </pc:sldMkLst>
        <pc:spChg chg="mod">
          <ac:chgData name="Steven M Christey" userId="f24da668-4c1f-41c0-850e-113e2bdf78cf" providerId="ADAL" clId="{B36BBBD3-AD86-4EB9-93FC-7BCDFC5B8C54}" dt="2022-03-18T15:50:45.117" v="2055" actId="20577"/>
          <ac:spMkLst>
            <pc:docMk/>
            <pc:sldMk cId="3879194680" sldId="346"/>
            <ac:spMk id="2" creationId="{2AE68CAB-3C32-4263-8E0F-0C5D6A30C103}"/>
          </ac:spMkLst>
        </pc:spChg>
        <pc:spChg chg="mod">
          <ac:chgData name="Steven M Christey" userId="f24da668-4c1f-41c0-850e-113e2bdf78cf" providerId="ADAL" clId="{B36BBBD3-AD86-4EB9-93FC-7BCDFC5B8C54}" dt="2022-03-18T15:58:54.311" v="2694" actId="20577"/>
          <ac:spMkLst>
            <pc:docMk/>
            <pc:sldMk cId="3879194680" sldId="346"/>
            <ac:spMk id="8" creationId="{1195F833-6907-473B-BF6C-8E968754D28B}"/>
          </ac:spMkLst>
        </pc:spChg>
        <pc:graphicFrameChg chg="mod modGraphic">
          <ac:chgData name="Steven M Christey" userId="f24da668-4c1f-41c0-850e-113e2bdf78cf" providerId="ADAL" clId="{B36BBBD3-AD86-4EB9-93FC-7BCDFC5B8C54}" dt="2022-03-18T15:50:16.395" v="2027" actId="20577"/>
          <ac:graphicFrameMkLst>
            <pc:docMk/>
            <pc:sldMk cId="3879194680" sldId="346"/>
            <ac:graphicFrameMk id="7" creationId="{325FB99E-EE47-43B4-8111-F4B233DBFEBB}"/>
          </ac:graphicFrameMkLst>
        </pc:graphicFrameChg>
      </pc:sldChg>
      <pc:sldChg chg="addSp delSp modSp add mod">
        <pc:chgData name="Steven M Christey" userId="f24da668-4c1f-41c0-850e-113e2bdf78cf" providerId="ADAL" clId="{B36BBBD3-AD86-4EB9-93FC-7BCDFC5B8C54}" dt="2022-03-18T15:56:28.231" v="2537" actId="20577"/>
        <pc:sldMkLst>
          <pc:docMk/>
          <pc:sldMk cId="1461461298" sldId="347"/>
        </pc:sldMkLst>
        <pc:spChg chg="mod">
          <ac:chgData name="Steven M Christey" userId="f24da668-4c1f-41c0-850e-113e2bdf78cf" providerId="ADAL" clId="{B36BBBD3-AD86-4EB9-93FC-7BCDFC5B8C54}" dt="2022-03-18T15:51:39.507" v="2225" actId="20577"/>
          <ac:spMkLst>
            <pc:docMk/>
            <pc:sldMk cId="1461461298" sldId="347"/>
            <ac:spMk id="2" creationId="{2AE68CAB-3C32-4263-8E0F-0C5D6A30C103}"/>
          </ac:spMkLst>
        </pc:spChg>
        <pc:spChg chg="add del mod">
          <ac:chgData name="Steven M Christey" userId="f24da668-4c1f-41c0-850e-113e2bdf78cf" providerId="ADAL" clId="{B36BBBD3-AD86-4EB9-93FC-7BCDFC5B8C54}" dt="2022-03-18T15:52:17.160" v="2290" actId="20577"/>
          <ac:spMkLst>
            <pc:docMk/>
            <pc:sldMk cId="1461461298" sldId="347"/>
            <ac:spMk id="8" creationId="{1195F833-6907-473B-BF6C-8E968754D28B}"/>
          </ac:spMkLst>
        </pc:spChg>
        <pc:graphicFrameChg chg="mod modGraphic">
          <ac:chgData name="Steven M Christey" userId="f24da668-4c1f-41c0-850e-113e2bdf78cf" providerId="ADAL" clId="{B36BBBD3-AD86-4EB9-93FC-7BCDFC5B8C54}" dt="2022-03-18T15:56:28.231" v="2537" actId="20577"/>
          <ac:graphicFrameMkLst>
            <pc:docMk/>
            <pc:sldMk cId="1461461298" sldId="347"/>
            <ac:graphicFrameMk id="7" creationId="{325FB99E-EE47-43B4-8111-F4B233DBFEBB}"/>
          </ac:graphicFrameMkLst>
        </pc:graphicFrameChg>
      </pc:sldChg>
    </pc:docChg>
  </pc:docChgLst>
  <pc:docChgLst>
    <pc:chgData name="Alec J Summers" userId="S::asummers@mitre.org::d9c4246f-ffa8-4c52-a253-9dc5efe19efc" providerId="AD" clId="Web-{1F77CC5F-7B65-40F7-8A37-656AB36E19C9}"/>
    <pc:docChg chg="modSld">
      <pc:chgData name="Alec J Summers" userId="S::asummers@mitre.org::d9c4246f-ffa8-4c52-a253-9dc5efe19efc" providerId="AD" clId="Web-{1F77CC5F-7B65-40F7-8A37-656AB36E19C9}" dt="2022-08-04T21:44:58.823" v="297" actId="20577"/>
      <pc:docMkLst>
        <pc:docMk/>
      </pc:docMkLst>
      <pc:sldChg chg="modSp">
        <pc:chgData name="Alec J Summers" userId="S::asummers@mitre.org::d9c4246f-ffa8-4c52-a253-9dc5efe19efc" providerId="AD" clId="Web-{1F77CC5F-7B65-40F7-8A37-656AB36E19C9}" dt="2022-08-04T21:44:58.823" v="297" actId="20577"/>
        <pc:sldMkLst>
          <pc:docMk/>
          <pc:sldMk cId="3452536938" sldId="406"/>
        </pc:sldMkLst>
        <pc:spChg chg="mod">
          <ac:chgData name="Alec J Summers" userId="S::asummers@mitre.org::d9c4246f-ffa8-4c52-a253-9dc5efe19efc" providerId="AD" clId="Web-{1F77CC5F-7B65-40F7-8A37-656AB36E19C9}" dt="2022-08-04T21:44:58.823" v="297" actId="20577"/>
          <ac:spMkLst>
            <pc:docMk/>
            <pc:sldMk cId="3452536938" sldId="406"/>
            <ac:spMk id="3" creationId="{D1A6470C-428A-C62D-D26E-CCF837BFE5E2}"/>
          </ac:spMkLst>
        </pc:spChg>
      </pc:sldChg>
    </pc:docChg>
  </pc:docChgLst>
  <pc:docChgLst>
    <pc:chgData name="Gananand G Kini" userId="S::gkini@mitre.org::7e704cb4-ceca-45b4-9649-11f664136731" providerId="AD" clId="Web-{12CF76A0-0FF1-4444-80E5-A1630844AF7A}"/>
    <pc:docChg chg="mod modSld">
      <pc:chgData name="Gananand G Kini" userId="S::gkini@mitre.org::7e704cb4-ceca-45b4-9649-11f664136731" providerId="AD" clId="Web-{12CF76A0-0FF1-4444-80E5-A1630844AF7A}" dt="2022-08-04T19:49:19.604" v="81"/>
      <pc:docMkLst>
        <pc:docMk/>
      </pc:docMkLst>
      <pc:sldChg chg="modSp">
        <pc:chgData name="Gananand G Kini" userId="S::gkini@mitre.org::7e704cb4-ceca-45b4-9649-11f664136731" providerId="AD" clId="Web-{12CF76A0-0FF1-4444-80E5-A1630844AF7A}" dt="2022-08-04T19:37:03.738" v="64" actId="20577"/>
        <pc:sldMkLst>
          <pc:docMk/>
          <pc:sldMk cId="419829132" sldId="259"/>
        </pc:sldMkLst>
        <pc:spChg chg="mod">
          <ac:chgData name="Gananand G Kini" userId="S::gkini@mitre.org::7e704cb4-ceca-45b4-9649-11f664136731" providerId="AD" clId="Web-{12CF76A0-0FF1-4444-80E5-A1630844AF7A}" dt="2022-08-04T19:37:03.738" v="64" actId="20577"/>
          <ac:spMkLst>
            <pc:docMk/>
            <pc:sldMk cId="419829132" sldId="259"/>
            <ac:spMk id="3" creationId="{82D362E5-07C7-4CAA-BC75-79276F7A517C}"/>
          </ac:spMkLst>
        </pc:spChg>
      </pc:sldChg>
      <pc:sldChg chg="modSp">
        <pc:chgData name="Gananand G Kini" userId="S::gkini@mitre.org::7e704cb4-ceca-45b4-9649-11f664136731" providerId="AD" clId="Web-{12CF76A0-0FF1-4444-80E5-A1630844AF7A}" dt="2022-08-04T19:38:14.301" v="77" actId="20577"/>
        <pc:sldMkLst>
          <pc:docMk/>
          <pc:sldMk cId="4084761308" sldId="401"/>
        </pc:sldMkLst>
        <pc:spChg chg="mod">
          <ac:chgData name="Gananand G Kini" userId="S::gkini@mitre.org::7e704cb4-ceca-45b4-9649-11f664136731" providerId="AD" clId="Web-{12CF76A0-0FF1-4444-80E5-A1630844AF7A}" dt="2022-08-04T19:38:14.301" v="77" actId="20577"/>
          <ac:spMkLst>
            <pc:docMk/>
            <pc:sldMk cId="4084761308" sldId="401"/>
            <ac:spMk id="2" creationId="{23684B79-485E-F136-FA4C-E34E79526DA1}"/>
          </ac:spMkLst>
        </pc:spChg>
      </pc:sldChg>
      <pc:sldChg chg="addCm modCm">
        <pc:chgData name="Gananand G Kini" userId="S::gkini@mitre.org::7e704cb4-ceca-45b4-9649-11f664136731" providerId="AD" clId="Web-{12CF76A0-0FF1-4444-80E5-A1630844AF7A}" dt="2022-08-04T19:49:19.604" v="81"/>
        <pc:sldMkLst>
          <pc:docMk/>
          <pc:sldMk cId="4010396008" sldId="420"/>
        </pc:sldMkLst>
      </pc:sldChg>
      <pc:sldChg chg="modSp">
        <pc:chgData name="Gananand G Kini" userId="S::gkini@mitre.org::7e704cb4-ceca-45b4-9649-11f664136731" providerId="AD" clId="Web-{12CF76A0-0FF1-4444-80E5-A1630844AF7A}" dt="2022-08-04T19:15:43.601" v="2" actId="20577"/>
        <pc:sldMkLst>
          <pc:docMk/>
          <pc:sldMk cId="3653772144" sldId="422"/>
        </pc:sldMkLst>
        <pc:spChg chg="mod">
          <ac:chgData name="Gananand G Kini" userId="S::gkini@mitre.org::7e704cb4-ceca-45b4-9649-11f664136731" providerId="AD" clId="Web-{12CF76A0-0FF1-4444-80E5-A1630844AF7A}" dt="2022-08-04T19:15:43.601" v="2" actId="20577"/>
          <ac:spMkLst>
            <pc:docMk/>
            <pc:sldMk cId="3653772144" sldId="422"/>
            <ac:spMk id="3" creationId="{E5A82118-E91F-A8F5-4941-E42F644D0A32}"/>
          </ac:spMkLst>
        </pc:spChg>
      </pc:sldChg>
      <pc:sldChg chg="modSp addCm">
        <pc:chgData name="Gananand G Kini" userId="S::gkini@mitre.org::7e704cb4-ceca-45b4-9649-11f664136731" providerId="AD" clId="Web-{12CF76A0-0FF1-4444-80E5-A1630844AF7A}" dt="2022-08-04T19:20:40.385" v="46"/>
        <pc:sldMkLst>
          <pc:docMk/>
          <pc:sldMk cId="2328176359" sldId="425"/>
        </pc:sldMkLst>
        <pc:graphicFrameChg chg="mod modGraphic">
          <ac:chgData name="Gananand G Kini" userId="S::gkini@mitre.org::7e704cb4-ceca-45b4-9649-11f664136731" providerId="AD" clId="Web-{12CF76A0-0FF1-4444-80E5-A1630844AF7A}" dt="2022-08-04T19:20:40.385" v="46"/>
          <ac:graphicFrameMkLst>
            <pc:docMk/>
            <pc:sldMk cId="2328176359" sldId="425"/>
            <ac:graphicFrameMk id="20" creationId="{5D7D2510-14C9-0599-DF55-2D5A0B7C9588}"/>
          </ac:graphicFrameMkLst>
        </pc:graphicFrameChg>
      </pc:sldChg>
    </pc:docChg>
  </pc:docChgLst>
  <pc:docChgLst>
    <pc:chgData name="Gananand G Kini" userId="S::gkini@mitre.org::7e704cb4-ceca-45b4-9649-11f664136731" providerId="AD" clId="Web-{BACEBDE5-56EB-4DC4-AC96-F6594168CE8E}"/>
    <pc:docChg chg="addSld modSld sldOrd">
      <pc:chgData name="Gananand G Kini" userId="S::gkini@mitre.org::7e704cb4-ceca-45b4-9649-11f664136731" providerId="AD" clId="Web-{BACEBDE5-56EB-4DC4-AC96-F6594168CE8E}" dt="2022-03-18T14:02:04.238" v="123" actId="20577"/>
      <pc:docMkLst>
        <pc:docMk/>
      </pc:docMkLst>
      <pc:sldChg chg="modSp modCm">
        <pc:chgData name="Gananand G Kini" userId="S::gkini@mitre.org::7e704cb4-ceca-45b4-9649-11f664136731" providerId="AD" clId="Web-{BACEBDE5-56EB-4DC4-AC96-F6594168CE8E}" dt="2022-03-18T14:01:13.689" v="95" actId="20577"/>
        <pc:sldMkLst>
          <pc:docMk/>
          <pc:sldMk cId="419829132" sldId="259"/>
        </pc:sldMkLst>
        <pc:spChg chg="mod">
          <ac:chgData name="Gananand G Kini" userId="S::gkini@mitre.org::7e704cb4-ceca-45b4-9649-11f664136731" providerId="AD" clId="Web-{BACEBDE5-56EB-4DC4-AC96-F6594168CE8E}" dt="2022-03-18T14:01:13.689" v="95" actId="20577"/>
          <ac:spMkLst>
            <pc:docMk/>
            <pc:sldMk cId="419829132" sldId="259"/>
            <ac:spMk id="3" creationId="{82D362E5-07C7-4CAA-BC75-79276F7A517C}"/>
          </ac:spMkLst>
        </pc:spChg>
      </pc:sldChg>
      <pc:sldChg chg="modSp ord">
        <pc:chgData name="Gananand G Kini" userId="S::gkini@mitre.org::7e704cb4-ceca-45b4-9649-11f664136731" providerId="AD" clId="Web-{BACEBDE5-56EB-4DC4-AC96-F6594168CE8E}" dt="2022-03-18T14:00:27.360" v="27"/>
        <pc:sldMkLst>
          <pc:docMk/>
          <pc:sldMk cId="4232308199" sldId="275"/>
        </pc:sldMkLst>
        <pc:spChg chg="mod">
          <ac:chgData name="Gananand G Kini" userId="S::gkini@mitre.org::7e704cb4-ceca-45b4-9649-11f664136731" providerId="AD" clId="Web-{BACEBDE5-56EB-4DC4-AC96-F6594168CE8E}" dt="2022-03-18T14:00:16.907" v="25" actId="20577"/>
          <ac:spMkLst>
            <pc:docMk/>
            <pc:sldMk cId="4232308199" sldId="275"/>
            <ac:spMk id="3" creationId="{C6214ED3-1C88-2643-9C77-37FE7651FC39}"/>
          </ac:spMkLst>
        </pc:spChg>
      </pc:sldChg>
      <pc:sldChg chg="modSp">
        <pc:chgData name="Gananand G Kini" userId="S::gkini@mitre.org::7e704cb4-ceca-45b4-9649-11f664136731" providerId="AD" clId="Web-{BACEBDE5-56EB-4DC4-AC96-F6594168CE8E}" dt="2022-03-18T14:00:12.110" v="22" actId="20577"/>
        <pc:sldMkLst>
          <pc:docMk/>
          <pc:sldMk cId="756396152" sldId="332"/>
        </pc:sldMkLst>
        <pc:spChg chg="mod">
          <ac:chgData name="Gananand G Kini" userId="S::gkini@mitre.org::7e704cb4-ceca-45b4-9649-11f664136731" providerId="AD" clId="Web-{BACEBDE5-56EB-4DC4-AC96-F6594168CE8E}" dt="2022-03-18T14:00:12.110" v="22" actId="20577"/>
          <ac:spMkLst>
            <pc:docMk/>
            <pc:sldMk cId="756396152" sldId="332"/>
            <ac:spMk id="3" creationId="{C6214ED3-1C88-2643-9C77-37FE7651FC39}"/>
          </ac:spMkLst>
        </pc:spChg>
      </pc:sldChg>
      <pc:sldChg chg="ord">
        <pc:chgData name="Gananand G Kini" userId="S::gkini@mitre.org::7e704cb4-ceca-45b4-9649-11f664136731" providerId="AD" clId="Web-{BACEBDE5-56EB-4DC4-AC96-F6594168CE8E}" dt="2022-03-18T14:00:27.360" v="26"/>
        <pc:sldMkLst>
          <pc:docMk/>
          <pc:sldMk cId="3695425784" sldId="333"/>
        </pc:sldMkLst>
      </pc:sldChg>
      <pc:sldChg chg="modSp">
        <pc:chgData name="Gananand G Kini" userId="S::gkini@mitre.org::7e704cb4-ceca-45b4-9649-11f664136731" providerId="AD" clId="Web-{BACEBDE5-56EB-4DC4-AC96-F6594168CE8E}" dt="2022-03-18T14:02:04.238" v="123" actId="20577"/>
        <pc:sldMkLst>
          <pc:docMk/>
          <pc:sldMk cId="2589333168" sldId="335"/>
        </pc:sldMkLst>
        <pc:spChg chg="mod">
          <ac:chgData name="Gananand G Kini" userId="S::gkini@mitre.org::7e704cb4-ceca-45b4-9649-11f664136731" providerId="AD" clId="Web-{BACEBDE5-56EB-4DC4-AC96-F6594168CE8E}" dt="2022-03-18T14:02:04.238" v="123" actId="20577"/>
          <ac:spMkLst>
            <pc:docMk/>
            <pc:sldMk cId="2589333168" sldId="335"/>
            <ac:spMk id="3" creationId="{4C6C4497-B7DE-4E7D-B177-8C268CFC1B4E}"/>
          </ac:spMkLst>
        </pc:spChg>
      </pc:sldChg>
      <pc:sldChg chg="modSp">
        <pc:chgData name="Gananand G Kini" userId="S::gkini@mitre.org::7e704cb4-ceca-45b4-9649-11f664136731" providerId="AD" clId="Web-{BACEBDE5-56EB-4DC4-AC96-F6594168CE8E}" dt="2022-03-18T13:59:40.094" v="19" actId="20577"/>
        <pc:sldMkLst>
          <pc:docMk/>
          <pc:sldMk cId="993464899" sldId="336"/>
        </pc:sldMkLst>
        <pc:spChg chg="mod">
          <ac:chgData name="Gananand G Kini" userId="S::gkini@mitre.org::7e704cb4-ceca-45b4-9649-11f664136731" providerId="AD" clId="Web-{BACEBDE5-56EB-4DC4-AC96-F6594168CE8E}" dt="2022-03-18T13:59:40.094" v="19" actId="20577"/>
          <ac:spMkLst>
            <pc:docMk/>
            <pc:sldMk cId="993464899" sldId="336"/>
            <ac:spMk id="3" creationId="{F4560989-1D7A-4725-966B-B7D121B7039A}"/>
          </ac:spMkLst>
        </pc:spChg>
      </pc:sldChg>
      <pc:sldChg chg="modSp add replId">
        <pc:chgData name="Gananand G Kini" userId="S::gkini@mitre.org::7e704cb4-ceca-45b4-9649-11f664136731" providerId="AD" clId="Web-{BACEBDE5-56EB-4DC4-AC96-F6594168CE8E}" dt="2022-03-18T14:00:52.986" v="63" actId="20577"/>
        <pc:sldMkLst>
          <pc:docMk/>
          <pc:sldMk cId="2765630367" sldId="344"/>
        </pc:sldMkLst>
        <pc:spChg chg="mod">
          <ac:chgData name="Gananand G Kini" userId="S::gkini@mitre.org::7e704cb4-ceca-45b4-9649-11f664136731" providerId="AD" clId="Web-{BACEBDE5-56EB-4DC4-AC96-F6594168CE8E}" dt="2022-03-18T14:00:52.986" v="63" actId="20577"/>
          <ac:spMkLst>
            <pc:docMk/>
            <pc:sldMk cId="2765630367" sldId="344"/>
            <ac:spMk id="3" creationId="{C6214ED3-1C88-2643-9C77-37FE7651FC3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mitre.sharepoint.com/sites/cwe-mitre-team-list/Shared%20Documents/CWE%20Hardware/Release%20Planning/4.10/HW-CWE-WORK-QUEUE-4.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sz="1800" b="1"/>
              <a:t>Community</a:t>
            </a:r>
            <a:r>
              <a:rPr lang="en-US" sz="1800" b="1" baseline="0"/>
              <a:t> Initiated Working Queue Items as of 11 OCT 2022</a:t>
            </a:r>
            <a:endParaRPr lang="en-US" sz="1800" b="1"/>
          </a:p>
        </c:rich>
      </c:tx>
      <c:layout>
        <c:manualLayout>
          <c:xMode val="edge"/>
          <c:yMode val="edge"/>
          <c:x val="0.21148554538642936"/>
          <c:y val="2.210163969802547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6-4F49-91AC-5F88327DA2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6-4F49-91AC-5F88327DA2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C06-4F49-91AC-5F88327DA2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C06-4F49-91AC-5F88327DA2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C06-4F49-91AC-5F88327DA2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C06-4F49-91AC-5F88327DA2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C06-4F49-91AC-5F88327DA2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C06-4F49-91AC-5F88327DA2F4}"/>
              </c:ext>
            </c:extLst>
          </c:dPt>
          <c:dLbls>
            <c:dLbl>
              <c:idx val="0"/>
              <c:layout>
                <c:manualLayout>
                  <c:x val="-2.221564078300509E-3"/>
                  <c:y val="-6.58840597869657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C06-4F49-91AC-5F88327DA2F4}"/>
                </c:ext>
              </c:extLst>
            </c:dLbl>
            <c:dLbl>
              <c:idx val="1"/>
              <c:layout>
                <c:manualLayout>
                  <c:x val="0.1892932825759899"/>
                  <c:y val="4.1851282069131142E-2"/>
                </c:manualLayout>
              </c:layout>
              <c:tx>
                <c:rich>
                  <a:bodyPr/>
                  <a:lstStyle/>
                  <a:p>
                    <a:fld id="{DD786CA2-6685-49E8-A2E4-C2C5AC896803}" type="CATEGORYNAME">
                      <a:rPr lang="en-US" sz="1600">
                        <a:solidFill>
                          <a:schemeClr val="bg1"/>
                        </a:solidFill>
                      </a:rPr>
                      <a:pPr/>
                      <a:t>[CATEGORY NAME]</a:t>
                    </a:fld>
                    <a:r>
                      <a:rPr lang="en-US" sz="1600" baseline="0">
                        <a:solidFill>
                          <a:schemeClr val="bg1"/>
                        </a:solidFill>
                      </a:rPr>
                      <a:t>
</a:t>
                    </a:r>
                    <a:fld id="{C46692BB-80B7-4351-B475-AF486A699F10}" type="PERCENTAGE">
                      <a:rPr lang="en-US" sz="1600" baseline="0">
                        <a:solidFill>
                          <a:schemeClr val="bg1"/>
                        </a:solidFill>
                      </a:rPr>
                      <a:pPr/>
                      <a:t>[PERCENTAGE]</a:t>
                    </a:fld>
                    <a:endParaRPr lang="en-US" sz="1600"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C06-4F49-91AC-5F88327DA2F4}"/>
                </c:ext>
              </c:extLst>
            </c:dLbl>
            <c:dLbl>
              <c:idx val="3"/>
              <c:layout>
                <c:manualLayout>
                  <c:x val="5.2444147331135189E-3"/>
                  <c:y val="-3.0437612466020906E-3"/>
                </c:manualLayout>
              </c:layout>
              <c:tx>
                <c:rich>
                  <a:bodyPr/>
                  <a:lstStyle/>
                  <a:p>
                    <a:fld id="{36DB4CA1-D973-4546-A3A0-AB37B05C8214}" type="CATEGORYNAME">
                      <a:rPr lang="en-US">
                        <a:solidFill>
                          <a:schemeClr val="tx1"/>
                        </a:solidFill>
                      </a:rPr>
                      <a:pPr/>
                      <a:t>[CATEGORY NAME]</a:t>
                    </a:fld>
                    <a:r>
                      <a:rPr lang="en-US" baseline="0"/>
                      <a:t>
</a:t>
                    </a:r>
                    <a:fld id="{954BBE7C-A79A-4874-9EB2-1ACC55ED0015}" type="PERCENTAGE">
                      <a:rPr lang="en-US" baseline="0">
                        <a:solidFill>
                          <a:schemeClr val="tx1"/>
                        </a:solidFill>
                      </a:rPr>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C06-4F49-91AC-5F88327DA2F4}"/>
                </c:ext>
              </c:extLst>
            </c:dLbl>
            <c:dLbl>
              <c:idx val="4"/>
              <c:layout>
                <c:manualLayout>
                  <c:x val="2.2403715258920775E-2"/>
                  <c:y val="-1.6128105976492276E-2"/>
                </c:manualLayout>
              </c:layout>
              <c:tx>
                <c:rich>
                  <a:bodyPr/>
                  <a:lstStyle/>
                  <a:p>
                    <a:fld id="{C349B048-BACF-4B72-BBB2-4782C098DD44}" type="CATEGORYNAME">
                      <a:rPr lang="en-US">
                        <a:solidFill>
                          <a:schemeClr val="tx1"/>
                        </a:solidFill>
                      </a:rPr>
                      <a:pPr/>
                      <a:t>[CATEGORY NAME]</a:t>
                    </a:fld>
                    <a:r>
                      <a:rPr lang="en-US" baseline="0">
                        <a:solidFill>
                          <a:schemeClr val="tx1"/>
                        </a:solidFill>
                      </a:rPr>
                      <a:t>
</a:t>
                    </a:r>
                    <a:fld id="{F3432866-46FA-48AB-9B1D-F5705FA9B2EF}"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C06-4F49-91AC-5F88327DA2F4}"/>
                </c:ext>
              </c:extLst>
            </c:dLbl>
            <c:dLbl>
              <c:idx val="5"/>
              <c:layout>
                <c:manualLayout>
                  <c:x val="2.4843167295004281E-2"/>
                  <c:y val="2.4788642193596441E-2"/>
                </c:manualLayout>
              </c:layout>
              <c:tx>
                <c:rich>
                  <a:bodyPr/>
                  <a:lstStyle/>
                  <a:p>
                    <a:fld id="{17D40596-C3C6-44D3-8417-CA9ED4EA3C2F}" type="CATEGORYNAME">
                      <a:rPr lang="en-US">
                        <a:solidFill>
                          <a:schemeClr val="tx1"/>
                        </a:solidFill>
                      </a:rPr>
                      <a:pPr/>
                      <a:t>[CATEGORY NAME]</a:t>
                    </a:fld>
                    <a:r>
                      <a:rPr lang="en-US" baseline="0">
                        <a:solidFill>
                          <a:schemeClr val="tx1"/>
                        </a:solidFill>
                      </a:rPr>
                      <a:t>
</a:t>
                    </a:r>
                    <a:fld id="{EF00B9B9-EAB1-4720-9AFD-63113BA8F8FC}"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C06-4F49-91AC-5F88327DA2F4}"/>
                </c:ext>
              </c:extLst>
            </c:dLbl>
            <c:dLbl>
              <c:idx val="7"/>
              <c:layout>
                <c:manualLayout>
                  <c:x val="-0.16127176170753763"/>
                  <c:y val="-3.347296232743608E-2"/>
                </c:manualLayout>
              </c:layout>
              <c:tx>
                <c:rich>
                  <a:bodyPr/>
                  <a:lstStyle/>
                  <a:p>
                    <a:r>
                      <a:rPr lang="en-US"/>
                      <a:t>Modifications</a:t>
                    </a:r>
                    <a:r>
                      <a:rPr lang="en-US" baseline="0"/>
                      <a:t>
</a:t>
                    </a:r>
                    <a:fld id="{7819845B-865D-4F00-911D-F7CD881DB084}" type="PERCENTAGE">
                      <a:rPr lang="en-US" baseline="0"/>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C06-4F49-91AC-5F88327DA2F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'Community Only Pivot'!$E$7:$E$13</c:f>
              <c:strCache>
                <c:ptCount val="7"/>
                <c:pt idx="0">
                  <c:v>Research</c:v>
                </c:pt>
                <c:pt idx="1">
                  <c:v>New CWE Entry</c:v>
                </c:pt>
                <c:pt idx="2">
                  <c:v>Schema</c:v>
                </c:pt>
                <c:pt idx="3">
                  <c:v>Mods - Single Entry</c:v>
                </c:pt>
                <c:pt idx="4">
                  <c:v>Mods - Subtree</c:v>
                </c:pt>
                <c:pt idx="5">
                  <c:v>Mods - Dupe/Overlap</c:v>
                </c:pt>
                <c:pt idx="6">
                  <c:v>Mods - Cross-Repo</c:v>
                </c:pt>
              </c:strCache>
            </c:strRef>
          </c:cat>
          <c:val>
            <c:numRef>
              <c:f>'Community Only Pivot'!$F$7:$F$13</c:f>
              <c:numCache>
                <c:formatCode>General</c:formatCode>
                <c:ptCount val="7"/>
                <c:pt idx="0">
                  <c:v>6</c:v>
                </c:pt>
                <c:pt idx="1">
                  <c:v>19</c:v>
                </c:pt>
                <c:pt idx="2">
                  <c:v>5</c:v>
                </c:pt>
                <c:pt idx="3">
                  <c:v>8</c:v>
                </c:pt>
                <c:pt idx="4">
                  <c:v>9</c:v>
                </c:pt>
                <c:pt idx="5">
                  <c:v>1</c:v>
                </c:pt>
                <c:pt idx="6">
                  <c:v>0</c:v>
                </c:pt>
              </c:numCache>
            </c:numRef>
          </c:val>
          <c:extLst>
            <c:ext xmlns:c16="http://schemas.microsoft.com/office/drawing/2014/chart" uri="{C3380CC4-5D6E-409C-BE32-E72D297353CC}">
              <c16:uniqueId val="{00000010-CC06-4F49-91AC-5F88327DA2F4}"/>
            </c:ext>
          </c:extLst>
        </c:ser>
        <c:dLbls>
          <c:showLegendKey val="0"/>
          <c:showVal val="0"/>
          <c:showCatName val="0"/>
          <c:showSerName val="0"/>
          <c:showPercent val="0"/>
          <c:showBubbleSize val="0"/>
          <c:showLeaderLines val="1"/>
        </c:dLbls>
        <c:gapWidth val="100"/>
        <c:splitType val="cust"/>
        <c:custSplit>
          <c:secondPiePt val="3"/>
          <c:secondPiePt val="4"/>
          <c:secondPiePt val="5"/>
          <c:secondPiePt val="6"/>
        </c:custSplit>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3286"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A: Data forwarding on fault/assist/abort</a:t>
          </a:r>
        </a:p>
      </dsp:txBody>
      <dsp:txXfrm>
        <a:off x="3286" y="524163"/>
        <a:ext cx="3203971" cy="1156420"/>
      </dsp:txXfrm>
    </dsp:sp>
    <dsp:sp modelId="{CFCE12AD-620D-4A86-A817-422A142DACE5}">
      <dsp:nvSpPr>
        <dsp:cNvPr id="0" name=""/>
        <dsp:cNvSpPr/>
      </dsp:nvSpPr>
      <dsp:spPr>
        <a:xfrm>
          <a:off x="3286"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Meltdown</a:t>
          </a:r>
        </a:p>
        <a:p>
          <a:pPr marL="228600" lvl="1" indent="-228600" algn="l" defTabSz="1022350">
            <a:lnSpc>
              <a:spcPct val="90000"/>
            </a:lnSpc>
            <a:spcBef>
              <a:spcPct val="0"/>
            </a:spcBef>
            <a:spcAft>
              <a:spcPct val="15000"/>
            </a:spcAft>
            <a:buChar char="•"/>
          </a:pPr>
          <a:r>
            <a:rPr lang="en-US" sz="2300" kern="1200"/>
            <a:t>L1TF</a:t>
          </a:r>
        </a:p>
        <a:p>
          <a:pPr marL="228600" lvl="1" indent="-228600" algn="l" defTabSz="1022350">
            <a:lnSpc>
              <a:spcPct val="90000"/>
            </a:lnSpc>
            <a:spcBef>
              <a:spcPct val="0"/>
            </a:spcBef>
            <a:spcAft>
              <a:spcPct val="15000"/>
            </a:spcAft>
            <a:buChar char="•"/>
          </a:pPr>
          <a:r>
            <a:rPr lang="en-US" sz="2300" kern="1200"/>
            <a:t>MDS</a:t>
          </a:r>
        </a:p>
        <a:p>
          <a:pPr marL="228600" lvl="1" indent="-228600" algn="l" defTabSz="1022350">
            <a:lnSpc>
              <a:spcPct val="90000"/>
            </a:lnSpc>
            <a:spcBef>
              <a:spcPct val="0"/>
            </a:spcBef>
            <a:spcAft>
              <a:spcPct val="15000"/>
            </a:spcAft>
            <a:buChar char="•"/>
          </a:pPr>
          <a:r>
            <a:rPr lang="en-US" sz="2300" kern="1200"/>
            <a:t>FPVI</a:t>
          </a:r>
        </a:p>
        <a:p>
          <a:pPr marL="228600" lvl="1" indent="-228600" algn="l" defTabSz="1022350">
            <a:lnSpc>
              <a:spcPct val="90000"/>
            </a:lnSpc>
            <a:spcBef>
              <a:spcPct val="0"/>
            </a:spcBef>
            <a:spcAft>
              <a:spcPct val="15000"/>
            </a:spcAft>
            <a:buChar char="•"/>
          </a:pPr>
          <a:r>
            <a:rPr lang="en-US" sz="2300" kern="1200"/>
            <a:t>LVI</a:t>
          </a:r>
        </a:p>
      </dsp:txBody>
      <dsp:txXfrm>
        <a:off x="3286" y="1680584"/>
        <a:ext cx="3203971" cy="2146589"/>
      </dsp:txXfrm>
    </dsp:sp>
    <dsp:sp modelId="{B8B47A62-5E11-46C5-A72B-07A2071EE380}">
      <dsp:nvSpPr>
        <dsp:cNvPr id="0" name=""/>
        <dsp:cNvSpPr/>
      </dsp:nvSpPr>
      <dsp:spPr>
        <a:xfrm>
          <a:off x="3655814"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B: Sharing of predictor state</a:t>
          </a:r>
        </a:p>
      </dsp:txBody>
      <dsp:txXfrm>
        <a:off x="3655814" y="524163"/>
        <a:ext cx="3203971" cy="1156420"/>
      </dsp:txXfrm>
    </dsp:sp>
    <dsp:sp modelId="{9222607C-8E1E-468B-A766-EB01CFB97663}">
      <dsp:nvSpPr>
        <dsp:cNvPr id="0" name=""/>
        <dsp:cNvSpPr/>
      </dsp:nvSpPr>
      <dsp:spPr>
        <a:xfrm>
          <a:off x="3655814"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BTI (Spectre v2)</a:t>
          </a:r>
        </a:p>
        <a:p>
          <a:pPr marL="228600" lvl="1" indent="-228600" algn="l" defTabSz="1022350">
            <a:lnSpc>
              <a:spcPct val="90000"/>
            </a:lnSpc>
            <a:spcBef>
              <a:spcPct val="0"/>
            </a:spcBef>
            <a:spcAft>
              <a:spcPct val="15000"/>
            </a:spcAft>
            <a:buChar char="•"/>
          </a:pPr>
          <a:r>
            <a:rPr lang="en-US" sz="2300" kern="1200"/>
            <a:t>BHI</a:t>
          </a:r>
        </a:p>
      </dsp:txBody>
      <dsp:txXfrm>
        <a:off x="3655814" y="1680584"/>
        <a:ext cx="3203971" cy="2146589"/>
      </dsp:txXfrm>
    </dsp:sp>
    <dsp:sp modelId="{8D0AF7C3-C24A-4CC2-A7AC-13FFD2D4A056}">
      <dsp:nvSpPr>
        <dsp:cNvPr id="0" name=""/>
        <dsp:cNvSpPr/>
      </dsp:nvSpPr>
      <dsp:spPr>
        <a:xfrm>
          <a:off x="7308342"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C: Behavior arising from same-domain predictor training</a:t>
          </a:r>
        </a:p>
      </dsp:txBody>
      <dsp:txXfrm>
        <a:off x="7308342" y="524163"/>
        <a:ext cx="3203971" cy="1156420"/>
      </dsp:txXfrm>
    </dsp:sp>
    <dsp:sp modelId="{FD1EA664-0AE6-4565-BE9C-AC7B9FD7A9B6}">
      <dsp:nvSpPr>
        <dsp:cNvPr id="0" name=""/>
        <dsp:cNvSpPr/>
      </dsp:nvSpPr>
      <dsp:spPr>
        <a:xfrm>
          <a:off x="7308342"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Spectre v1</a:t>
          </a:r>
        </a:p>
        <a:p>
          <a:pPr marL="228600" lvl="1" indent="-228600" algn="l" defTabSz="1022350">
            <a:lnSpc>
              <a:spcPct val="90000"/>
            </a:lnSpc>
            <a:spcBef>
              <a:spcPct val="0"/>
            </a:spcBef>
            <a:spcAft>
              <a:spcPct val="15000"/>
            </a:spcAft>
            <a:buChar char="•"/>
          </a:pPr>
          <a:r>
            <a:rPr lang="en-US" sz="2300" kern="1200"/>
            <a:t>IMBTI</a:t>
          </a:r>
        </a:p>
        <a:p>
          <a:pPr marL="228600" lvl="1" indent="-228600" algn="l" defTabSz="1022350">
            <a:lnSpc>
              <a:spcPct val="90000"/>
            </a:lnSpc>
            <a:spcBef>
              <a:spcPct val="0"/>
            </a:spcBef>
            <a:spcAft>
              <a:spcPct val="15000"/>
            </a:spcAft>
            <a:buChar char="•"/>
          </a:pPr>
          <a:r>
            <a:rPr lang="en-US" sz="2300" kern="1200"/>
            <a:t>SSB (Spectre v4)</a:t>
          </a:r>
        </a:p>
      </dsp:txBody>
      <dsp:txXfrm>
        <a:off x="7308342" y="1680584"/>
        <a:ext cx="3203971" cy="2146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3286"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A: Data forwarding on fault/assist/abort</a:t>
          </a:r>
        </a:p>
      </dsp:txBody>
      <dsp:txXfrm>
        <a:off x="3286" y="524163"/>
        <a:ext cx="3203971" cy="1156420"/>
      </dsp:txXfrm>
    </dsp:sp>
    <dsp:sp modelId="{CFCE12AD-620D-4A86-A817-422A142DACE5}">
      <dsp:nvSpPr>
        <dsp:cNvPr id="0" name=""/>
        <dsp:cNvSpPr/>
      </dsp:nvSpPr>
      <dsp:spPr>
        <a:xfrm>
          <a:off x="3286"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Meltdown</a:t>
          </a:r>
        </a:p>
        <a:p>
          <a:pPr marL="228600" lvl="1" indent="-228600" algn="l" defTabSz="1022350">
            <a:lnSpc>
              <a:spcPct val="90000"/>
            </a:lnSpc>
            <a:spcBef>
              <a:spcPct val="0"/>
            </a:spcBef>
            <a:spcAft>
              <a:spcPct val="15000"/>
            </a:spcAft>
            <a:buChar char="•"/>
          </a:pPr>
          <a:r>
            <a:rPr lang="en-US" sz="2300" kern="1200"/>
            <a:t>L1TF</a:t>
          </a:r>
        </a:p>
        <a:p>
          <a:pPr marL="228600" lvl="1" indent="-228600" algn="l" defTabSz="1022350">
            <a:lnSpc>
              <a:spcPct val="90000"/>
            </a:lnSpc>
            <a:spcBef>
              <a:spcPct val="0"/>
            </a:spcBef>
            <a:spcAft>
              <a:spcPct val="15000"/>
            </a:spcAft>
            <a:buChar char="•"/>
          </a:pPr>
          <a:r>
            <a:rPr lang="en-US" sz="2300" kern="1200"/>
            <a:t>MDS</a:t>
          </a:r>
        </a:p>
        <a:p>
          <a:pPr marL="228600" lvl="1" indent="-228600" algn="l" defTabSz="1022350">
            <a:lnSpc>
              <a:spcPct val="90000"/>
            </a:lnSpc>
            <a:spcBef>
              <a:spcPct val="0"/>
            </a:spcBef>
            <a:spcAft>
              <a:spcPct val="15000"/>
            </a:spcAft>
            <a:buChar char="•"/>
          </a:pPr>
          <a:r>
            <a:rPr lang="en-US" sz="2300" kern="1200"/>
            <a:t>FPVI</a:t>
          </a:r>
        </a:p>
        <a:p>
          <a:pPr marL="228600" lvl="1" indent="-228600" algn="l" defTabSz="1022350">
            <a:lnSpc>
              <a:spcPct val="90000"/>
            </a:lnSpc>
            <a:spcBef>
              <a:spcPct val="0"/>
            </a:spcBef>
            <a:spcAft>
              <a:spcPct val="15000"/>
            </a:spcAft>
            <a:buChar char="•"/>
          </a:pPr>
          <a:r>
            <a:rPr lang="en-US" sz="2300" kern="1200"/>
            <a:t>LVI</a:t>
          </a:r>
        </a:p>
      </dsp:txBody>
      <dsp:txXfrm>
        <a:off x="3286" y="1680584"/>
        <a:ext cx="3203971" cy="2146589"/>
      </dsp:txXfrm>
    </dsp:sp>
    <dsp:sp modelId="{B8B47A62-5E11-46C5-A72B-07A2071EE380}">
      <dsp:nvSpPr>
        <dsp:cNvPr id="0" name=""/>
        <dsp:cNvSpPr/>
      </dsp:nvSpPr>
      <dsp:spPr>
        <a:xfrm>
          <a:off x="3655814"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B: Sharing of predictor state</a:t>
          </a:r>
        </a:p>
      </dsp:txBody>
      <dsp:txXfrm>
        <a:off x="3655814" y="524163"/>
        <a:ext cx="3203971" cy="1156420"/>
      </dsp:txXfrm>
    </dsp:sp>
    <dsp:sp modelId="{9222607C-8E1E-468B-A766-EB01CFB97663}">
      <dsp:nvSpPr>
        <dsp:cNvPr id="0" name=""/>
        <dsp:cNvSpPr/>
      </dsp:nvSpPr>
      <dsp:spPr>
        <a:xfrm>
          <a:off x="3655814"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BTI (Spectre v2)</a:t>
          </a:r>
        </a:p>
        <a:p>
          <a:pPr marL="228600" lvl="1" indent="-228600" algn="l" defTabSz="1022350">
            <a:lnSpc>
              <a:spcPct val="90000"/>
            </a:lnSpc>
            <a:spcBef>
              <a:spcPct val="0"/>
            </a:spcBef>
            <a:spcAft>
              <a:spcPct val="15000"/>
            </a:spcAft>
            <a:buChar char="•"/>
          </a:pPr>
          <a:r>
            <a:rPr lang="en-US" sz="2300" kern="1200"/>
            <a:t>BHI</a:t>
          </a:r>
        </a:p>
      </dsp:txBody>
      <dsp:txXfrm>
        <a:off x="3655814" y="1680584"/>
        <a:ext cx="3203971" cy="2146589"/>
      </dsp:txXfrm>
    </dsp:sp>
    <dsp:sp modelId="{8D0AF7C3-C24A-4CC2-A7AC-13FFD2D4A056}">
      <dsp:nvSpPr>
        <dsp:cNvPr id="0" name=""/>
        <dsp:cNvSpPr/>
      </dsp:nvSpPr>
      <dsp:spPr>
        <a:xfrm>
          <a:off x="7308342" y="524163"/>
          <a:ext cx="3203971" cy="115642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CWE C: Behavior arising from same-domain predictor training</a:t>
          </a:r>
        </a:p>
      </dsp:txBody>
      <dsp:txXfrm>
        <a:off x="7308342" y="524163"/>
        <a:ext cx="3203971" cy="1156420"/>
      </dsp:txXfrm>
    </dsp:sp>
    <dsp:sp modelId="{FD1EA664-0AE6-4565-BE9C-AC7B9FD7A9B6}">
      <dsp:nvSpPr>
        <dsp:cNvPr id="0" name=""/>
        <dsp:cNvSpPr/>
      </dsp:nvSpPr>
      <dsp:spPr>
        <a:xfrm>
          <a:off x="7308342" y="1680584"/>
          <a:ext cx="3203971" cy="214658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Spectre v1</a:t>
          </a:r>
        </a:p>
        <a:p>
          <a:pPr marL="228600" lvl="1" indent="-228600" algn="l" defTabSz="1022350">
            <a:lnSpc>
              <a:spcPct val="90000"/>
            </a:lnSpc>
            <a:spcBef>
              <a:spcPct val="0"/>
            </a:spcBef>
            <a:spcAft>
              <a:spcPct val="15000"/>
            </a:spcAft>
            <a:buChar char="•"/>
          </a:pPr>
          <a:r>
            <a:rPr lang="en-US" sz="2300" kern="1200"/>
            <a:t>IMBTI</a:t>
          </a:r>
        </a:p>
        <a:p>
          <a:pPr marL="228600" lvl="1" indent="-228600" algn="l" defTabSz="1022350">
            <a:lnSpc>
              <a:spcPct val="90000"/>
            </a:lnSpc>
            <a:spcBef>
              <a:spcPct val="0"/>
            </a:spcBef>
            <a:spcAft>
              <a:spcPct val="15000"/>
            </a:spcAft>
            <a:buChar char="•"/>
          </a:pPr>
          <a:r>
            <a:rPr lang="en-US" sz="2300" kern="1200"/>
            <a:t>SSB (Spectre v4)</a:t>
          </a:r>
        </a:p>
      </dsp:txBody>
      <dsp:txXfrm>
        <a:off x="7308342" y="1680584"/>
        <a:ext cx="3203971" cy="214658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10/14/22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pectreattack.com/spectre.pdf"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apec.mitre.org/data/definitions/663.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37</a:t>
            </a:fld>
            <a:endParaRPr lang="en-US"/>
          </a:p>
        </p:txBody>
      </p:sp>
    </p:spTree>
    <p:extLst>
      <p:ext uri="{BB962C8B-B14F-4D97-AF65-F5344CB8AC3E}">
        <p14:creationId xmlns:p14="http://schemas.microsoft.com/office/powerpoint/2010/main" val="1127559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200"/>
              </a:spcBef>
              <a:spcAft>
                <a:spcPts val="0"/>
              </a:spcAft>
            </a:pPr>
            <a:r>
              <a:rPr lang="en-US"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CWE-XXXX: Non-Transparent Behavior of Microarchitectural Features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Hardware features (e.g., branch predictors) can violate the expected behavior of a program.</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Extended 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Modern processors use techniques such as out-of-order execution, speculation, prefetching, data forwarding, and caching to increase performance. This is problematic when the hardware implementation of these techniques results in unexpected behavior of instructions that execute but never retire. These instructions may be able to access and use data in a manner that was not expected by the program developer. Some examples of hardware features that may cause this unexpected behavior include branch prediction, memory disambiguation, and store-to-load prediction.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If the behavior of these hardware features in the design microarchitecture is undocumented, it is extremely difficult to ensure system assets are protected against disclosure.</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Relationships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ChildOf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Observable Discrepancy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40</a:t>
            </a:fld>
            <a:endParaRPr lang="en-US"/>
          </a:p>
        </p:txBody>
      </p:sp>
    </p:spTree>
    <p:extLst>
      <p:ext uri="{BB962C8B-B14F-4D97-AF65-F5344CB8AC3E}">
        <p14:creationId xmlns:p14="http://schemas.microsoft.com/office/powerpoint/2010/main" val="32927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Modes of Introduction</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Architecture and Design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hardware architecture and design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implementation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Applicable Platforms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Languages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Language-Independent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Operating Systems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OS-Independent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Architectures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Architecture-Independent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Technologies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Technology-Independent</a:t>
            </a:r>
          </a:p>
        </p:txBody>
      </p:sp>
      <p:sp>
        <p:nvSpPr>
          <p:cNvPr id="4" name="Slide Number Placeholder 3"/>
          <p:cNvSpPr>
            <a:spLocks noGrp="1"/>
          </p:cNvSpPr>
          <p:nvPr>
            <p:ph type="sldNum" sz="quarter" idx="5"/>
          </p:nvPr>
        </p:nvSpPr>
        <p:spPr/>
        <p:txBody>
          <a:bodyPr/>
          <a:lstStyle/>
          <a:p>
            <a:fld id="{CE3ED157-281E-45CA-BD35-47174DAE5AD7}" type="slidenum">
              <a:rPr lang="en-US" smtClean="0"/>
              <a:t>41</a:t>
            </a:fld>
            <a:endParaRPr lang="en-US"/>
          </a:p>
        </p:txBody>
      </p:sp>
    </p:spTree>
    <p:extLst>
      <p:ext uri="{BB962C8B-B14F-4D97-AF65-F5344CB8AC3E}">
        <p14:creationId xmlns:p14="http://schemas.microsoft.com/office/powerpoint/2010/main" val="406207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Common Consequences</a:t>
            </a:r>
          </a:p>
          <a:p>
            <a:pPr marL="0" marR="0">
              <a:lnSpc>
                <a:spcPct val="107000"/>
              </a:lnSpc>
              <a:spcBef>
                <a:spcPts val="0"/>
              </a:spcBef>
              <a:spcAft>
                <a:spcPts val="0"/>
              </a:spcAft>
              <a:tabLst>
                <a:tab pos="629920" algn="l"/>
              </a:tabLs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Likelihood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Confidentiality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Technical Impact: Read Application Data; Read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Microarchitectural side-channels have been used to leak specific information such as cryptographic keys, and Address Space Layout Randomization (ALSR) offsets as well as arbitrary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Demonstrative Examples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Example 1</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Secure programs perform bounds checking before accessing an array if the source of the array index is provided by an untrusted source such as user input. In the code below, data from array1 will not be accessed if x is out of bounds. However, if this code executes on a processor that performs speculative execution the outcome of the if statement could be mis-predicted and the access on the next line will occur with a value of x that can point to arbitrary locations in the program’s memory (out-of-bounds).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Even though the processor rolls back the architectural effects of the mis-predicted branch, the memory accesses alter data cache state, which is not rolled back after the branch is resolved. The cache state can reveal array1[x] thereby providing a mechanism to recover any word in this program’s memory space.</a:t>
            </a:r>
          </a:p>
          <a:p>
            <a:pPr marL="0" marR="0">
              <a:lnSpc>
                <a:spcPct val="107000"/>
              </a:lnSpc>
              <a:spcBef>
                <a:spcPts val="0"/>
              </a:spcBef>
              <a:spcAft>
                <a:spcPts val="800"/>
              </a:spcAft>
            </a:pPr>
            <a:r>
              <a:rPr lang="en-US" sz="1800">
                <a:effectLst/>
                <a:latin typeface="Consolas" panose="020B0609020204030204" pitchFamily="49" charset="0"/>
                <a:ea typeface="Calibri" panose="020F0502020204030204" pitchFamily="34" charset="0"/>
                <a:cs typeface="Times New Roman" panose="02020603050405020304" pitchFamily="18" charset="0"/>
              </a:rPr>
              <a:t>if (x &lt; array1_size) y = array2[array1[x] * 4096];</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Code snippet is from the Spectre paper: </a:t>
            </a:r>
            <a:r>
              <a:rPr lang="en-US"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https://spectreattack.com/spectre.pdf</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CE3ED157-281E-45CA-BD35-47174DAE5AD7}" type="slidenum">
              <a:rPr lang="en-US" smtClean="0"/>
              <a:t>42</a:t>
            </a:fld>
            <a:endParaRPr lang="en-US"/>
          </a:p>
        </p:txBody>
      </p:sp>
    </p:spTree>
    <p:extLst>
      <p:ext uri="{BB962C8B-B14F-4D97-AF65-F5344CB8AC3E}">
        <p14:creationId xmlns:p14="http://schemas.microsoft.com/office/powerpoint/2010/main" val="2952845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Potential Mitigations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Architecture and Design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Requirements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Related Attack Patterns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CAPEC-ID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Attack Pattern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CAPEC-663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Exploitation of Transient Instruction Execution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43</a:t>
            </a:fld>
            <a:endParaRPr lang="en-US"/>
          </a:p>
        </p:txBody>
      </p:sp>
    </p:spTree>
    <p:extLst>
      <p:ext uri="{BB962C8B-B14F-4D97-AF65-F5344CB8AC3E}">
        <p14:creationId xmlns:p14="http://schemas.microsoft.com/office/powerpoint/2010/main" val="3477839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48</a:t>
            </a:fld>
            <a:endParaRPr lang="en-US"/>
          </a:p>
        </p:txBody>
      </p:sp>
    </p:spTree>
    <p:extLst>
      <p:ext uri="{BB962C8B-B14F-4D97-AF65-F5344CB8AC3E}">
        <p14:creationId xmlns:p14="http://schemas.microsoft.com/office/powerpoint/2010/main" val="3327424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51</a:t>
            </a:fld>
            <a:endParaRPr lang="en-US"/>
          </a:p>
        </p:txBody>
      </p:sp>
    </p:spTree>
    <p:extLst>
      <p:ext uri="{BB962C8B-B14F-4D97-AF65-F5344CB8AC3E}">
        <p14:creationId xmlns:p14="http://schemas.microsoft.com/office/powerpoint/2010/main" val="302476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12976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15</a:t>
            </a:fld>
            <a:endParaRPr lang="en-US"/>
          </a:p>
        </p:txBody>
      </p:sp>
    </p:spTree>
    <p:extLst>
      <p:ext uri="{BB962C8B-B14F-4D97-AF65-F5344CB8AC3E}">
        <p14:creationId xmlns:p14="http://schemas.microsoft.com/office/powerpoint/2010/main" val="3327424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18</a:t>
            </a:fld>
            <a:endParaRPr lang="en-US"/>
          </a:p>
        </p:txBody>
      </p:sp>
    </p:spTree>
    <p:extLst>
      <p:ext uri="{BB962C8B-B14F-4D97-AF65-F5344CB8AC3E}">
        <p14:creationId xmlns:p14="http://schemas.microsoft.com/office/powerpoint/2010/main" val="302476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19</a:t>
            </a:fld>
            <a:endParaRPr lang="en-US"/>
          </a:p>
        </p:txBody>
      </p:sp>
    </p:spTree>
    <p:extLst>
      <p:ext uri="{BB962C8B-B14F-4D97-AF65-F5344CB8AC3E}">
        <p14:creationId xmlns:p14="http://schemas.microsoft.com/office/powerpoint/2010/main" val="874101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22</a:t>
            </a:fld>
            <a:endParaRPr lang="en-US"/>
          </a:p>
        </p:txBody>
      </p:sp>
    </p:spTree>
    <p:extLst>
      <p:ext uri="{BB962C8B-B14F-4D97-AF65-F5344CB8AC3E}">
        <p14:creationId xmlns:p14="http://schemas.microsoft.com/office/powerpoint/2010/main" val="118324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36</a:t>
            </a:fld>
            <a:endParaRPr lang="en-US"/>
          </a:p>
        </p:txBody>
      </p:sp>
    </p:spTree>
    <p:extLst>
      <p:ext uri="{BB962C8B-B14F-4D97-AF65-F5344CB8AC3E}">
        <p14:creationId xmlns:p14="http://schemas.microsoft.com/office/powerpoint/2010/main" val="1002018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BECF63ED-5365-0347-943C-46237B9951C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320040" y="274320"/>
            <a:ext cx="8503920" cy="411480"/>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1265526" y="4800600"/>
            <a:ext cx="6612948" cy="137160"/>
          </a:xfrm>
        </p:spPr>
        <p:txBody>
          <a:bodyPr>
            <a:noAutofit/>
          </a:bodyPr>
          <a:lstStyle/>
          <a:p>
            <a:r>
              <a:rPr lang="en-US"/>
              <a:t>© 2022 THE MITRE CORPORATION. ALL RIGHTS RESERVED. FOR INTERNAL USE ONLY.</a:t>
            </a:r>
          </a:p>
        </p:txBody>
      </p:sp>
      <p:sp>
        <p:nvSpPr>
          <p:cNvPr id="7" name="Text Placeholder 6">
            <a:extLst>
              <a:ext uri="{FF2B5EF4-FFF2-40B4-BE49-F238E27FC236}">
                <a16:creationId xmlns:a16="http://schemas.microsoft.com/office/drawing/2014/main" id="{33164F8F-2BF9-7D49-8924-6537913F66D0}"/>
              </a:ext>
            </a:extLst>
          </p:cNvPr>
          <p:cNvSpPr>
            <a:spLocks noGrp="1"/>
          </p:cNvSpPr>
          <p:nvPr>
            <p:ph type="body" sz="quarter" idx="13"/>
          </p:nvPr>
        </p:nvSpPr>
        <p:spPr>
          <a:xfrm>
            <a:off x="320040" y="1028700"/>
            <a:ext cx="8503920" cy="3429000"/>
          </a:xfrm>
        </p:spPr>
        <p:txBody>
          <a:bodyPr/>
          <a:lstStyle>
            <a:lvl1pPr marL="171450" indent="-164306">
              <a:lnSpc>
                <a:spcPct val="100000"/>
              </a:lnSpc>
              <a:spcBef>
                <a:spcPts val="750"/>
              </a:spcBef>
              <a:spcAft>
                <a:spcPts val="0"/>
              </a:spcAft>
              <a:buFont typeface="Wingdings" pitchFamily="2" charset="2"/>
              <a:buChar char="§"/>
              <a:tabLst/>
              <a:defRPr sz="1800" b="0"/>
            </a:lvl1pPr>
            <a:lvl2pPr marL="342900" indent="-171450">
              <a:lnSpc>
                <a:spcPct val="100000"/>
              </a:lnSpc>
              <a:spcBef>
                <a:spcPts val="750"/>
              </a:spcBef>
              <a:spcAft>
                <a:spcPts val="0"/>
              </a:spcAft>
              <a:buFont typeface="Wingdings" pitchFamily="2" charset="2"/>
              <a:buChar char="§"/>
              <a:tabLst/>
              <a:defRPr sz="1500"/>
            </a:lvl2pPr>
            <a:lvl3pPr marL="517922" indent="-171450">
              <a:lnSpc>
                <a:spcPct val="100000"/>
              </a:lnSpc>
              <a:spcBef>
                <a:spcPts val="750"/>
              </a:spcBef>
              <a:spcAft>
                <a:spcPts val="0"/>
              </a:spcAft>
              <a:tabLst/>
              <a:defRPr sz="1350"/>
            </a:lvl3pPr>
            <a:lvl4pPr marL="685800" indent="-171450">
              <a:lnSpc>
                <a:spcPct val="100000"/>
              </a:lnSpc>
              <a:spcBef>
                <a:spcPts val="750"/>
              </a:spcBef>
              <a:spcAft>
                <a:spcPts val="0"/>
              </a:spcAft>
              <a:tabLst/>
              <a:defRPr sz="1200"/>
            </a:lvl4pPr>
            <a:lvl5pPr marL="853679" indent="-171450">
              <a:lnSpc>
                <a:spcPct val="100000"/>
              </a:lnSpc>
              <a:spcBef>
                <a:spcPts val="750"/>
              </a:spcBef>
              <a:spcAft>
                <a:spcPts val="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MITRE Logo MITRE">
            <a:extLst>
              <a:ext uri="{FF2B5EF4-FFF2-40B4-BE49-F238E27FC236}">
                <a16:creationId xmlns:a16="http://schemas.microsoft.com/office/drawing/2014/main" id="{C571BE03-9705-4AAA-9A08-473E99D83CD9}"/>
              </a:ext>
            </a:extLst>
          </p:cNvPr>
          <p:cNvPicPr>
            <a:picLocks noChangeAspect="1"/>
          </p:cNvPicPr>
          <p:nvPr userDrawn="1"/>
        </p:nvPicPr>
        <p:blipFill>
          <a:blip r:embed="rId2"/>
          <a:stretch>
            <a:fillRect/>
          </a:stretch>
        </p:blipFill>
        <p:spPr>
          <a:xfrm>
            <a:off x="322326" y="4745736"/>
            <a:ext cx="533812" cy="205740"/>
          </a:xfrm>
          <a:prstGeom prst="rect">
            <a:avLst/>
          </a:prstGeom>
        </p:spPr>
      </p:pic>
    </p:spTree>
    <p:extLst>
      <p:ext uri="{BB962C8B-B14F-4D97-AF65-F5344CB8AC3E}">
        <p14:creationId xmlns:p14="http://schemas.microsoft.com/office/powerpoint/2010/main" val="2599061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2B24-7206-4C25-95B1-024CAC1CF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8FBD94-8F47-490E-AB34-B74EFAE8BF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46DD-C253-4C5D-99D3-DA5AE128EED3}"/>
              </a:ext>
            </a:extLst>
          </p:cNvPr>
          <p:cNvSpPr>
            <a:spLocks noGrp="1"/>
          </p:cNvSpPr>
          <p:nvPr>
            <p:ph type="dt" sz="half" idx="10"/>
          </p:nvPr>
        </p:nvSpPr>
        <p:spPr/>
        <p:txBody>
          <a:bodyPr/>
          <a:lstStyle/>
          <a:p>
            <a:fld id="{1B709AA8-EBC5-4DD7-A206-15E6B4A81B12}" type="datetime1">
              <a:rPr lang="en-US" smtClean="0"/>
              <a:t>10/14/22</a:t>
            </a:fld>
            <a:endParaRPr lang="en-US"/>
          </a:p>
        </p:txBody>
      </p:sp>
      <p:sp>
        <p:nvSpPr>
          <p:cNvPr id="5" name="Footer Placeholder 4">
            <a:extLst>
              <a:ext uri="{FF2B5EF4-FFF2-40B4-BE49-F238E27FC236}">
                <a16:creationId xmlns:a16="http://schemas.microsoft.com/office/drawing/2014/main" id="{F41624ED-1628-4862-AA72-6A93DAD13214}"/>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419C504B-11FB-4040-94C8-70F32F7E4A7E}"/>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9090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90ED-0FCA-4493-AA84-51A95F5FD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92AD0-AA66-43DD-9DF8-B5EBA31D01D0}"/>
              </a:ext>
            </a:extLst>
          </p:cNvPr>
          <p:cNvSpPr>
            <a:spLocks noGrp="1"/>
          </p:cNvSpPr>
          <p:nvPr>
            <p:ph type="dt" sz="half" idx="10"/>
          </p:nvPr>
        </p:nvSpPr>
        <p:spPr/>
        <p:txBody>
          <a:bodyPr/>
          <a:lstStyle/>
          <a:p>
            <a:fld id="{6B7CC469-DD8A-4954-A5A8-7950BC0F4DC1}" type="datetime1">
              <a:rPr lang="en-US" smtClean="0"/>
              <a:t>10/14/22</a:t>
            </a:fld>
            <a:endParaRPr lang="en-US"/>
          </a:p>
        </p:txBody>
      </p:sp>
      <p:sp>
        <p:nvSpPr>
          <p:cNvPr id="4" name="Footer Placeholder 3">
            <a:extLst>
              <a:ext uri="{FF2B5EF4-FFF2-40B4-BE49-F238E27FC236}">
                <a16:creationId xmlns:a16="http://schemas.microsoft.com/office/drawing/2014/main" id="{629C48FB-B603-479D-B012-DF1EEFE5A54D}"/>
              </a:ext>
            </a:extLst>
          </p:cNvPr>
          <p:cNvSpPr>
            <a:spLocks noGrp="1"/>
          </p:cNvSpPr>
          <p:nvPr>
            <p:ph type="ftr" sz="quarter" idx="11"/>
          </p:nvPr>
        </p:nvSpPr>
        <p:spPr/>
        <p:txBody>
          <a:bodyPr/>
          <a:lstStyle/>
          <a:p>
            <a:r>
              <a:rPr lang="en-US"/>
              <a:t>INTEL CONFIDENTIAL -- ATTORNEY-CLIENT PRIVILEGED</a:t>
            </a:r>
          </a:p>
        </p:txBody>
      </p:sp>
      <p:sp>
        <p:nvSpPr>
          <p:cNvPr id="5" name="Slide Number Placeholder 4">
            <a:extLst>
              <a:ext uri="{FF2B5EF4-FFF2-40B4-BE49-F238E27FC236}">
                <a16:creationId xmlns:a16="http://schemas.microsoft.com/office/drawing/2014/main" id="{72CA89D2-2E63-49B0-929F-BE8379453CF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09054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9E2-7A3C-4E2F-8A95-F065DD97C5C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B2F825-AB47-4895-97CC-2CCE13BDB91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016AF-2877-4116-91CB-8052BDBEF660}"/>
              </a:ext>
            </a:extLst>
          </p:cNvPr>
          <p:cNvSpPr>
            <a:spLocks noGrp="1"/>
          </p:cNvSpPr>
          <p:nvPr>
            <p:ph type="dt" sz="half" idx="10"/>
          </p:nvPr>
        </p:nvSpPr>
        <p:spPr/>
        <p:txBody>
          <a:bodyPr/>
          <a:lstStyle/>
          <a:p>
            <a:fld id="{0636CCA4-AC42-48E4-9DBC-779E4C6A73C4}" type="datetime1">
              <a:rPr lang="en-US" smtClean="0"/>
              <a:t>10/14/22</a:t>
            </a:fld>
            <a:endParaRPr lang="en-US"/>
          </a:p>
        </p:txBody>
      </p:sp>
      <p:sp>
        <p:nvSpPr>
          <p:cNvPr id="5" name="Footer Placeholder 4">
            <a:extLst>
              <a:ext uri="{FF2B5EF4-FFF2-40B4-BE49-F238E27FC236}">
                <a16:creationId xmlns:a16="http://schemas.microsoft.com/office/drawing/2014/main" id="{BD255E91-7769-4C7F-8E92-CF025E49585C}"/>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8CC3FD76-49BD-4FB7-AB7E-BDA43FC6B85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71152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10/14/22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10/14/22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10/14/22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 id="2147483731" r:id="rId13"/>
    <p:sldLayoutId id="2147483732" r:id="rId14"/>
    <p:sldLayoutId id="2147483733" r:id="rId15"/>
    <p:sldLayoutId id="2147483734" r:id="rId16"/>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10/14/22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customXml" Target="../ink/ink1.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13.png"/><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hyperlink" Target="mailto:cwe@mitre.org" TargetMode="Externa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hyperlink" Target="https://www.intel.com/content/www/us/en/developer/articles/technical/software-security-guidance/advisory-guidance/speculative-load-disordering.html"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13.png"/><Relationship Id="rId1" Type="http://schemas.openxmlformats.org/officeDocument/2006/relationships/slideLayout" Target="../slideLayouts/slideLayout15.xml"/><Relationship Id="rId5" Type="http://schemas.openxmlformats.org/officeDocument/2006/relationships/image" Target="../media/image14.png"/><Relationship Id="rId4" Type="http://schemas.openxmlformats.org/officeDocument/2006/relationships/customXml" Target="../ink/ink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mitre.box.com/s/xu7rwlwrvqccpc8v3h9tjzafrlrv7wy5" TargetMode="External"/><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a:noAutofit/>
          </a:bodyPr>
          <a:lstStyle/>
          <a:p>
            <a:r>
              <a:rPr lang="en-US" sz="2400">
                <a:latin typeface="Tahoma" panose="020B0604030504040204" pitchFamily="34" charset="0"/>
                <a:ea typeface="Tahoma" panose="020B0604030504040204" pitchFamily="34" charset="0"/>
                <a:cs typeface="Tahoma" panose="020B0604030504040204" pitchFamily="34" charset="0"/>
              </a:rPr>
              <a:t>Gananand Kini, Bob Heinemann, Luke Malinowski, Chris Lathrop, Steve Christey Coley, Alec Summers, Connor Mullaly, Rich Piazza</a:t>
            </a:r>
          </a:p>
          <a:p>
            <a:r>
              <a:rPr lang="en-US" sz="2400">
                <a:latin typeface="Tahoma" panose="020B0604030504040204" pitchFamily="34" charset="0"/>
                <a:ea typeface="Tahoma" panose="020B0604030504040204" pitchFamily="34" charset="0"/>
                <a:cs typeface="Tahoma" panose="020B0604030504040204" pitchFamily="34" charset="0"/>
              </a:rPr>
              <a:t>MITRE</a:t>
            </a:r>
          </a:p>
          <a:p>
            <a:r>
              <a:rPr lang="en-US" sz="2400">
                <a:latin typeface="Tahoma" panose="020B0604030504040204" pitchFamily="34" charset="0"/>
                <a:ea typeface="Tahoma" panose="020B0604030504040204" pitchFamily="34" charset="0"/>
                <a:cs typeface="Tahoma" panose="020B0604030504040204" pitchFamily="34" charset="0"/>
              </a:rPr>
              <a:t>October 14,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748A3-4C48-B22F-0664-478D2DD431F7}"/>
              </a:ext>
            </a:extLst>
          </p:cNvPr>
          <p:cNvSpPr>
            <a:spLocks noGrp="1"/>
          </p:cNvSpPr>
          <p:nvPr>
            <p:ph type="ctrTitle" sz="quarter"/>
          </p:nvPr>
        </p:nvSpPr>
        <p:spPr/>
        <p:txBody>
          <a:bodyPr/>
          <a:lstStyle/>
          <a:p>
            <a:r>
              <a:rPr lang="en-US"/>
              <a:t>Scott Constable</a:t>
            </a:r>
          </a:p>
        </p:txBody>
      </p:sp>
      <p:sp>
        <p:nvSpPr>
          <p:cNvPr id="4" name="Slide Number Placeholder 3">
            <a:extLst>
              <a:ext uri="{FF2B5EF4-FFF2-40B4-BE49-F238E27FC236}">
                <a16:creationId xmlns:a16="http://schemas.microsoft.com/office/drawing/2014/main" id="{F25AF8CE-F67B-EC20-9315-BA47347AD12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00270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a:xfrm>
            <a:off x="1143000" y="1676400"/>
            <a:ext cx="6858000" cy="1790700"/>
          </a:xfrm>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a:xfrm>
            <a:off x="1143000" y="3536156"/>
            <a:ext cx="6858000" cy="1241822"/>
          </a:xfrm>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11</a:t>
            </a:fld>
            <a:endParaRPr lang="en-US"/>
          </a:p>
        </p:txBody>
      </p:sp>
    </p:spTree>
    <p:extLst>
      <p:ext uri="{BB962C8B-B14F-4D97-AF65-F5344CB8AC3E}">
        <p14:creationId xmlns:p14="http://schemas.microsoft.com/office/powerpoint/2010/main" val="244772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12</a:t>
            </a:fld>
            <a:endParaRPr lang="en-US"/>
          </a:p>
        </p:txBody>
      </p:sp>
    </p:spTree>
    <p:extLst>
      <p:ext uri="{BB962C8B-B14F-4D97-AF65-F5344CB8AC3E}">
        <p14:creationId xmlns:p14="http://schemas.microsoft.com/office/powerpoint/2010/main" val="24294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13</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121005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14</a:t>
            </a:fld>
            <a:endParaRPr lang="en-US"/>
          </a:p>
        </p:txBody>
      </p:sp>
    </p:spTree>
    <p:extLst>
      <p:ext uri="{BB962C8B-B14F-4D97-AF65-F5344CB8AC3E}">
        <p14:creationId xmlns:p14="http://schemas.microsoft.com/office/powerpoint/2010/main" val="118017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15</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203833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16</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175734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17</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297582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18</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317633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HW Items in 4.9 Release</a:t>
            </a:r>
            <a:br>
              <a:rPr lang="en-US"/>
            </a:br>
            <a:r>
              <a:rPr lang="en-US"/>
              <a:t>Steve C</a:t>
            </a:r>
            <a:br>
              <a:rPr lang="en-US" sz="3200">
                <a:ea typeface="Verdana"/>
              </a:rPr>
            </a:b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p>
        </p:txBody>
      </p:sp>
    </p:spTree>
    <p:extLst>
      <p:ext uri="{BB962C8B-B14F-4D97-AF65-F5344CB8AC3E}">
        <p14:creationId xmlns:p14="http://schemas.microsoft.com/office/powerpoint/2010/main" val="23687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911262"/>
          </a:xfrm>
        </p:spPr>
        <p:txBody>
          <a:bodyPr vert="horz" lIns="68580" tIns="34290" rIns="68580" bIns="34290" rtlCol="0" anchor="t">
            <a:noAutofit/>
          </a:bodyPr>
          <a:lstStyle/>
          <a:p>
            <a:r>
              <a:rPr lang="en-US" sz="2000">
                <a:latin typeface="Arial"/>
                <a:ea typeface="Verdana"/>
                <a:cs typeface="Arial"/>
              </a:rPr>
              <a:t>Housekeeping</a:t>
            </a:r>
          </a:p>
          <a:p>
            <a:r>
              <a:rPr lang="en-US" sz="2000">
                <a:latin typeface="Arial"/>
                <a:ea typeface="Verdana"/>
                <a:cs typeface="Arial"/>
              </a:rPr>
              <a:t>Announcements</a:t>
            </a:r>
          </a:p>
          <a:p>
            <a:r>
              <a:rPr lang="en-US" sz="2000">
                <a:latin typeface="Arial"/>
                <a:ea typeface="Verdana"/>
                <a:cs typeface="Arial"/>
              </a:rPr>
              <a:t>Working Items for this meeting:</a:t>
            </a:r>
          </a:p>
          <a:p>
            <a:pPr marL="543560" lvl="1"/>
            <a:r>
              <a:rPr lang="en-US" sz="1600">
                <a:latin typeface="Arial"/>
                <a:ea typeface="Verdana"/>
                <a:cs typeface="Arial"/>
              </a:rPr>
              <a:t>Meeting kickoff and administration – 10 Min </a:t>
            </a:r>
          </a:p>
          <a:p>
            <a:pPr marL="543560" lvl="1"/>
            <a:r>
              <a:rPr lang="en-US" sz="1600">
                <a:latin typeface="Arial"/>
                <a:ea typeface="Verdana"/>
                <a:cs typeface="Arial"/>
              </a:rPr>
              <a:t>Transient Execution Weaknesses Update (Ganu K, Steve C, Scott Constable) – 30 Min</a:t>
            </a:r>
          </a:p>
          <a:p>
            <a:pPr marL="543560" lvl="1"/>
            <a:r>
              <a:rPr lang="en-US" sz="1600">
                <a:latin typeface="Arial"/>
                <a:ea typeface="Verdana"/>
                <a:cs typeface="Arial"/>
              </a:rPr>
              <a:t>HW Items in 4.9 release (Steve C) - 10 Min</a:t>
            </a:r>
          </a:p>
          <a:p>
            <a:pPr marL="543560" lvl="1"/>
            <a:r>
              <a:rPr lang="en-US" sz="1600">
                <a:latin typeface="Arial"/>
                <a:ea typeface="Verdana"/>
                <a:cs typeface="Arial"/>
              </a:rPr>
              <a:t>Call for 4.10 Working Queue Priorities (Bob H) – 10 Min</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2A0B83-FE44-C9A7-1647-D07B8791C281}"/>
              </a:ext>
            </a:extLst>
          </p:cNvPr>
          <p:cNvSpPr>
            <a:spLocks noGrp="1"/>
          </p:cNvSpPr>
          <p:nvPr>
            <p:ph type="title"/>
          </p:nvPr>
        </p:nvSpPr>
        <p:spPr/>
        <p:txBody>
          <a:bodyPr/>
          <a:lstStyle/>
          <a:p>
            <a:r>
              <a:rPr lang="en-US"/>
              <a:t>HW CWE 4.9 Items</a:t>
            </a:r>
          </a:p>
        </p:txBody>
      </p:sp>
      <p:sp>
        <p:nvSpPr>
          <p:cNvPr id="7" name="Content Placeholder 6">
            <a:extLst>
              <a:ext uri="{FF2B5EF4-FFF2-40B4-BE49-F238E27FC236}">
                <a16:creationId xmlns:a16="http://schemas.microsoft.com/office/drawing/2014/main" id="{2214800F-DB55-C417-83E2-4A5CAE5DEC25}"/>
              </a:ext>
            </a:extLst>
          </p:cNvPr>
          <p:cNvSpPr>
            <a:spLocks noGrp="1"/>
          </p:cNvSpPr>
          <p:nvPr>
            <p:ph idx="1"/>
          </p:nvPr>
        </p:nvSpPr>
        <p:spPr/>
        <p:txBody>
          <a:bodyPr/>
          <a:lstStyle/>
          <a:p>
            <a:r>
              <a:rPr lang="en-US" sz="1400"/>
              <a:t>Re-categorized several CWEs as a result of the new CWE-1388 category from 4.8</a:t>
            </a:r>
          </a:p>
          <a:p>
            <a:r>
              <a:rPr lang="en-US" sz="1400"/>
              <a:t>Name changes for CWE-1206 Category (include “Thermal” as mentioned in description) and CWE-1320</a:t>
            </a:r>
          </a:p>
          <a:p>
            <a:r>
              <a:rPr lang="en-US" sz="1400"/>
              <a:t>New CWE-1391 (Weak Credentials) and descendants include hard-coded, default, and predictable generation of passwords/keys/etc.</a:t>
            </a:r>
          </a:p>
          <a:p>
            <a:r>
              <a:rPr lang="en-US" sz="1400"/>
              <a:t>Schema changes: “Not Technology-Specific”, new Language Class “HW Description Language”</a:t>
            </a:r>
          </a:p>
          <a:p>
            <a:r>
              <a:rPr lang="en-US" sz="1400"/>
              <a:t>Updated detection method for CWE-1189</a:t>
            </a:r>
          </a:p>
          <a:p>
            <a:r>
              <a:rPr lang="en-US" sz="1400"/>
              <a:t>Fixed/replaced erroneous demonstrative examples for CWE-1311 and CWE-1303</a:t>
            </a:r>
          </a:p>
          <a:p>
            <a:r>
              <a:rPr lang="en-US" sz="1400"/>
              <a:t>Fixed indenting in some code examples (related to REST API cleanup)</a:t>
            </a:r>
          </a:p>
          <a:p>
            <a:r>
              <a:rPr lang="en-US" sz="1400"/>
              <a:t>Changed some code example languages from “Other” to Verilog/VHDL</a:t>
            </a:r>
          </a:p>
          <a:p>
            <a:r>
              <a:rPr lang="en-US" sz="1400"/>
              <a:t>Acknowledgements updated for CWE-441</a:t>
            </a:r>
          </a:p>
          <a:p>
            <a:r>
              <a:rPr lang="en-US" sz="1400"/>
              <a:t>Added TI "Physical Security Attacks Against Silicon Devices“ reference to several CWE entries dealing with Fault Injection, Side Channels, and glitching</a:t>
            </a:r>
          </a:p>
          <a:p>
            <a:endParaRPr lang="en-US" sz="1400"/>
          </a:p>
          <a:p>
            <a:endParaRPr lang="en-US" sz="1400"/>
          </a:p>
        </p:txBody>
      </p:sp>
      <p:sp>
        <p:nvSpPr>
          <p:cNvPr id="3" name="Slide Number Placeholder 2">
            <a:extLst>
              <a:ext uri="{FF2B5EF4-FFF2-40B4-BE49-F238E27FC236}">
                <a16:creationId xmlns:a16="http://schemas.microsoft.com/office/drawing/2014/main" id="{14796C6E-803A-7705-7088-93C09FA2A5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480587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399A-23EF-1BD7-E6CA-4107ECA8B01F}"/>
              </a:ext>
            </a:extLst>
          </p:cNvPr>
          <p:cNvSpPr>
            <a:spLocks noGrp="1"/>
          </p:cNvSpPr>
          <p:nvPr>
            <p:ph type="title"/>
          </p:nvPr>
        </p:nvSpPr>
        <p:spPr/>
        <p:txBody>
          <a:bodyPr/>
          <a:lstStyle/>
          <a:p>
            <a:r>
              <a:rPr lang="en-US"/>
              <a:t>Items not finished in 4.9 but continue into 4.10</a:t>
            </a:r>
          </a:p>
        </p:txBody>
      </p:sp>
      <p:sp>
        <p:nvSpPr>
          <p:cNvPr id="3" name="Content Placeholder 2">
            <a:extLst>
              <a:ext uri="{FF2B5EF4-FFF2-40B4-BE49-F238E27FC236}">
                <a16:creationId xmlns:a16="http://schemas.microsoft.com/office/drawing/2014/main" id="{6858E991-3131-DF51-5D93-8C9921AC1809}"/>
              </a:ext>
            </a:extLst>
          </p:cNvPr>
          <p:cNvSpPr>
            <a:spLocks noGrp="1"/>
          </p:cNvSpPr>
          <p:nvPr>
            <p:ph idx="1"/>
          </p:nvPr>
        </p:nvSpPr>
        <p:spPr/>
        <p:txBody>
          <a:bodyPr/>
          <a:lstStyle/>
          <a:p>
            <a:r>
              <a:rPr lang="en-US" sz="1600"/>
              <a:t>OT:ICEFALL CVEs / CWEs – observed examples</a:t>
            </a:r>
          </a:p>
          <a:p>
            <a:r>
              <a:rPr lang="en-US" sz="1600"/>
              <a:t>Transient Execution Weaknesses</a:t>
            </a:r>
          </a:p>
          <a:p>
            <a:r>
              <a:rPr lang="en-US" sz="1600"/>
              <a:t>Address quality issues in CWE-1334 “Unauthorized </a:t>
            </a:r>
            <a:r>
              <a:rPr lang="en-US" sz="1600" i="1" u="sng"/>
              <a:t>Error Injection</a:t>
            </a:r>
            <a:r>
              <a:rPr lang="en-US" sz="1600" i="1"/>
              <a:t> </a:t>
            </a:r>
            <a:r>
              <a:rPr lang="en-US" sz="1600"/>
              <a:t>Can </a:t>
            </a:r>
            <a:r>
              <a:rPr lang="en-US" sz="1600" i="1" u="sng"/>
              <a:t>Degrade Hardware Redundancy</a:t>
            </a:r>
            <a:r>
              <a:rPr lang="en-US" sz="1600"/>
              <a:t>”</a:t>
            </a:r>
          </a:p>
          <a:p>
            <a:pPr lvl="1"/>
            <a:r>
              <a:rPr lang="en-US" sz="1600"/>
              <a:t>Request to change the name triggered closer analysis of the underlying weakness, which is not well-described</a:t>
            </a:r>
          </a:p>
          <a:p>
            <a:r>
              <a:rPr lang="en-US" sz="1600"/>
              <a:t>Continue to process possibly-overlapping entries and submissions related to access control</a:t>
            </a:r>
          </a:p>
          <a:p>
            <a:pPr lvl="1"/>
            <a:r>
              <a:rPr lang="en-US" sz="1600"/>
              <a:t>Important to address for many systems, not just SoC or hardware</a:t>
            </a:r>
          </a:p>
          <a:p>
            <a:pPr lvl="1"/>
            <a:r>
              <a:rPr lang="en-US" sz="1600"/>
              <a:t>HCWE13: Trusted Agents Excluded from Accessing a Sensitive Asset</a:t>
            </a:r>
          </a:p>
          <a:p>
            <a:pPr lvl="1"/>
            <a:r>
              <a:rPr lang="en-US" sz="1600"/>
              <a:t>HCWE14: Untrusted Agents Given Access to a Sensitive Asset</a:t>
            </a:r>
          </a:p>
          <a:p>
            <a:pPr lvl="1"/>
            <a:r>
              <a:rPr lang="en-US" sz="1600"/>
              <a:t>HCWE11: Missing access control policy</a:t>
            </a:r>
          </a:p>
          <a:p>
            <a:pPr lvl="1"/>
            <a:r>
              <a:rPr lang="en-US" sz="1600"/>
              <a:t>HCWE10: Incorrect access control policy</a:t>
            </a:r>
          </a:p>
          <a:p>
            <a:endParaRPr lang="en-US" sz="1600"/>
          </a:p>
          <a:p>
            <a:pPr marL="0" indent="0">
              <a:buNone/>
            </a:pPr>
            <a:endParaRPr lang="en-US" sz="1600"/>
          </a:p>
          <a:p>
            <a:endParaRPr lang="en-US" sz="1600"/>
          </a:p>
        </p:txBody>
      </p:sp>
      <p:sp>
        <p:nvSpPr>
          <p:cNvPr id="4" name="Slide Number Placeholder 3">
            <a:extLst>
              <a:ext uri="{FF2B5EF4-FFF2-40B4-BE49-F238E27FC236}">
                <a16:creationId xmlns:a16="http://schemas.microsoft.com/office/drawing/2014/main" id="{28361482-A901-A8E8-3384-C5A5F988FA2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3573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Call for Next Release Priorities</a:t>
            </a:r>
            <a:br>
              <a:rPr lang="en-US"/>
            </a:br>
            <a:br>
              <a:rPr lang="en-US"/>
            </a:br>
            <a:r>
              <a:rPr lang="en-US"/>
              <a:t>Bob H</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p>
        </p:txBody>
      </p:sp>
    </p:spTree>
    <p:extLst>
      <p:ext uri="{BB962C8B-B14F-4D97-AF65-F5344CB8AC3E}">
        <p14:creationId xmlns:p14="http://schemas.microsoft.com/office/powerpoint/2010/main" val="4243730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0B1AC-3F58-8D5B-E2EB-795AA0039B0B}"/>
              </a:ext>
            </a:extLst>
          </p:cNvPr>
          <p:cNvSpPr>
            <a:spLocks noGrp="1"/>
          </p:cNvSpPr>
          <p:nvPr>
            <p:ph type="title"/>
          </p:nvPr>
        </p:nvSpPr>
        <p:spPr/>
        <p:txBody>
          <a:bodyPr>
            <a:normAutofit fontScale="90000"/>
          </a:bodyPr>
          <a:lstStyle/>
          <a:p>
            <a:r>
              <a:rPr lang="en-US"/>
              <a:t>Working Queue Items from HW SIG Community</a:t>
            </a:r>
          </a:p>
        </p:txBody>
      </p:sp>
      <p:sp>
        <p:nvSpPr>
          <p:cNvPr id="3" name="Slide Number Placeholder 2">
            <a:extLst>
              <a:ext uri="{FF2B5EF4-FFF2-40B4-BE49-F238E27FC236}">
                <a16:creationId xmlns:a16="http://schemas.microsoft.com/office/drawing/2014/main" id="{21FC4DE0-CE75-C999-12D7-262EF96B93B0}"/>
              </a:ext>
            </a:extLst>
          </p:cNvPr>
          <p:cNvSpPr>
            <a:spLocks noGrp="1"/>
          </p:cNvSpPr>
          <p:nvPr>
            <p:ph type="sldNum" sz="quarter" idx="4"/>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7" name="Chart 6">
            <a:extLst>
              <a:ext uri="{FF2B5EF4-FFF2-40B4-BE49-F238E27FC236}">
                <a16:creationId xmlns:a16="http://schemas.microsoft.com/office/drawing/2014/main" id="{5901D6DA-EB08-7DF4-690F-7838DCC91A45}"/>
              </a:ext>
            </a:extLst>
          </p:cNvPr>
          <p:cNvGraphicFramePr>
            <a:graphicFrameLocks/>
          </p:cNvGraphicFramePr>
          <p:nvPr/>
        </p:nvGraphicFramePr>
        <p:xfrm>
          <a:off x="1237767" y="998936"/>
          <a:ext cx="7614005" cy="34477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D8F4DF-7441-E81F-E9F3-B2EF93E9BE0E}"/>
              </a:ext>
            </a:extLst>
          </p:cNvPr>
          <p:cNvSpPr txBox="1"/>
          <p:nvPr/>
        </p:nvSpPr>
        <p:spPr>
          <a:xfrm>
            <a:off x="164566" y="1036992"/>
            <a:ext cx="2809591" cy="3693319"/>
          </a:xfrm>
          <a:prstGeom prst="rect">
            <a:avLst/>
          </a:prstGeom>
          <a:noFill/>
        </p:spPr>
        <p:txBody>
          <a:bodyPr wrap="square" rtlCol="0">
            <a:spAutoFit/>
          </a:bodyPr>
          <a:lstStyle/>
          <a:p>
            <a:pPr marL="285750" indent="-285750">
              <a:buFont typeface="Arial" panose="020B0604020202020204" pitchFamily="34" charset="0"/>
              <a:buChar char="•"/>
            </a:pPr>
            <a:r>
              <a:rPr lang="en-US" b="1"/>
              <a:t>Goal:</a:t>
            </a:r>
            <a:r>
              <a:rPr lang="en-US"/>
              <a:t> to inform HW SIG of working queue items.</a:t>
            </a:r>
          </a:p>
          <a:p>
            <a:pPr marL="285750" indent="-285750">
              <a:buFont typeface="Arial" panose="020B0604020202020204" pitchFamily="34" charset="0"/>
              <a:buChar char="•"/>
            </a:pPr>
            <a:r>
              <a:rPr lang="en-US" b="1"/>
              <a:t>Hold Input: </a:t>
            </a:r>
            <a:r>
              <a:rPr lang="en-US"/>
              <a:t>We request that you hold your input during the call.</a:t>
            </a:r>
          </a:p>
          <a:p>
            <a:pPr marL="285750" indent="-285750">
              <a:buFont typeface="Arial" panose="020B0604020202020204" pitchFamily="34" charset="0"/>
              <a:buChar char="•"/>
            </a:pPr>
            <a:r>
              <a:rPr lang="en-US" b="1"/>
              <a:t>Review List: </a:t>
            </a:r>
            <a:r>
              <a:rPr lang="en-US"/>
              <a:t>We will make this list available after the meeting.</a:t>
            </a:r>
          </a:p>
          <a:p>
            <a:pPr marL="285750" indent="-285750">
              <a:buFont typeface="Arial" panose="020B0604020202020204" pitchFamily="34" charset="0"/>
              <a:buChar char="•"/>
            </a:pPr>
            <a:r>
              <a:rPr lang="en-US" b="1"/>
              <a:t>Provide Input:</a:t>
            </a:r>
            <a:r>
              <a:rPr lang="en-US"/>
              <a:t> Please email </a:t>
            </a:r>
            <a:r>
              <a:rPr lang="en-US">
                <a:hlinkClick r:id="rId3"/>
              </a:rPr>
              <a:t>cwe@mitre.org</a:t>
            </a:r>
            <a:r>
              <a:rPr lang="en-US"/>
              <a:t> if you have specific priorities that we should consider for 4.10.</a:t>
            </a:r>
          </a:p>
        </p:txBody>
      </p:sp>
    </p:spTree>
    <p:extLst>
      <p:ext uri="{BB962C8B-B14F-4D97-AF65-F5344CB8AC3E}">
        <p14:creationId xmlns:p14="http://schemas.microsoft.com/office/powerpoint/2010/main" val="1129696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1EFD-6900-9254-DD17-DDE5276DFEFA}"/>
              </a:ext>
            </a:extLst>
          </p:cNvPr>
          <p:cNvSpPr>
            <a:spLocks noGrp="1"/>
          </p:cNvSpPr>
          <p:nvPr>
            <p:ph type="title"/>
          </p:nvPr>
        </p:nvSpPr>
        <p:spPr/>
        <p:txBody>
          <a:bodyPr/>
          <a:lstStyle/>
          <a:p>
            <a:r>
              <a:rPr lang="en-US"/>
              <a:t>Research Items</a:t>
            </a:r>
          </a:p>
        </p:txBody>
      </p:sp>
      <p:sp>
        <p:nvSpPr>
          <p:cNvPr id="3" name="Content Placeholder 2">
            <a:extLst>
              <a:ext uri="{FF2B5EF4-FFF2-40B4-BE49-F238E27FC236}">
                <a16:creationId xmlns:a16="http://schemas.microsoft.com/office/drawing/2014/main" id="{8058EADA-D03C-678F-8C33-AF29F44F4A87}"/>
              </a:ext>
            </a:extLst>
          </p:cNvPr>
          <p:cNvSpPr>
            <a:spLocks noGrp="1"/>
          </p:cNvSpPr>
          <p:nvPr>
            <p:ph idx="1"/>
          </p:nvPr>
        </p:nvSpPr>
        <p:spPr/>
        <p:txBody>
          <a:bodyPr>
            <a:normAutofit fontScale="92500" lnSpcReduction="10000"/>
          </a:bodyPr>
          <a:lstStyle/>
          <a:p>
            <a:r>
              <a:rPr lang="en-US"/>
              <a:t>HCWE10 - Incorrect access control policy</a:t>
            </a:r>
          </a:p>
          <a:p>
            <a:pPr lvl="1"/>
            <a:r>
              <a:rPr lang="en-US"/>
              <a:t>This is related to access control and the CWE-284 Access Control pillar, so it might require some subtree modification before it can "fit" in CWE.</a:t>
            </a:r>
          </a:p>
          <a:p>
            <a:r>
              <a:rPr lang="en-US"/>
              <a:t>HCWE11 - Missing access control policy</a:t>
            </a:r>
          </a:p>
          <a:p>
            <a:pPr lvl="1"/>
            <a:r>
              <a:rPr lang="en-US"/>
              <a:t>Related to access control and the CWE-284 Access Control pillar, so it might require some subtree modification before it can "fit" in CWE.</a:t>
            </a:r>
          </a:p>
          <a:p>
            <a:r>
              <a:rPr lang="en-US"/>
              <a:t>The 2021 PLC Top 20 might create new entries or require modifications to existing CWEs. This needs investigation.</a:t>
            </a:r>
          </a:p>
          <a:p>
            <a:r>
              <a:rPr lang="en-US" err="1"/>
              <a:t>Trezor</a:t>
            </a:r>
            <a:r>
              <a:rPr lang="en-US"/>
              <a:t> crypto wallet (Joe Grand) for new weaknesses </a:t>
            </a:r>
          </a:p>
          <a:p>
            <a:r>
              <a:rPr lang="en-US"/>
              <a:t>Add new entry under “Core and Compute Issues” to capture prefetching issues as illustrated by Augury</a:t>
            </a:r>
          </a:p>
          <a:p>
            <a:endParaRPr lang="en-US"/>
          </a:p>
        </p:txBody>
      </p:sp>
      <p:sp>
        <p:nvSpPr>
          <p:cNvPr id="4" name="Slide Number Placeholder 3">
            <a:extLst>
              <a:ext uri="{FF2B5EF4-FFF2-40B4-BE49-F238E27FC236}">
                <a16:creationId xmlns:a16="http://schemas.microsoft.com/office/drawing/2014/main" id="{BA0A8D6B-822E-3B6C-9B97-1518E8BEFD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p>
        </p:txBody>
      </p:sp>
    </p:spTree>
    <p:extLst>
      <p:ext uri="{BB962C8B-B14F-4D97-AF65-F5344CB8AC3E}">
        <p14:creationId xmlns:p14="http://schemas.microsoft.com/office/powerpoint/2010/main" val="161505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E32-BE63-FA0B-3C09-0F4AF526708E}"/>
              </a:ext>
            </a:extLst>
          </p:cNvPr>
          <p:cNvSpPr>
            <a:spLocks noGrp="1"/>
          </p:cNvSpPr>
          <p:nvPr>
            <p:ph type="title"/>
          </p:nvPr>
        </p:nvSpPr>
        <p:spPr/>
        <p:txBody>
          <a:bodyPr>
            <a:normAutofit/>
          </a:bodyPr>
          <a:lstStyle/>
          <a:p>
            <a:r>
              <a:rPr lang="en-US"/>
              <a:t>Potential New CWE Entries (1 of 3)</a:t>
            </a:r>
          </a:p>
        </p:txBody>
      </p:sp>
      <p:sp>
        <p:nvSpPr>
          <p:cNvPr id="3" name="Content Placeholder 2">
            <a:extLst>
              <a:ext uri="{FF2B5EF4-FFF2-40B4-BE49-F238E27FC236}">
                <a16:creationId xmlns:a16="http://schemas.microsoft.com/office/drawing/2014/main" id="{C3C2350D-7953-D225-0F0E-D4708DEE334D}"/>
              </a:ext>
            </a:extLst>
          </p:cNvPr>
          <p:cNvSpPr>
            <a:spLocks noGrp="1"/>
          </p:cNvSpPr>
          <p:nvPr>
            <p:ph idx="1"/>
          </p:nvPr>
        </p:nvSpPr>
        <p:spPr>
          <a:xfrm>
            <a:off x="609600" y="914918"/>
            <a:ext cx="8229600" cy="3613244"/>
          </a:xfrm>
        </p:spPr>
        <p:txBody>
          <a:bodyPr>
            <a:noAutofit/>
          </a:bodyPr>
          <a:lstStyle/>
          <a:p>
            <a:pPr>
              <a:lnSpc>
                <a:spcPct val="100000"/>
              </a:lnSpc>
              <a:spcBef>
                <a:spcPts val="600"/>
              </a:spcBef>
              <a:spcAft>
                <a:spcPts val="600"/>
              </a:spcAft>
            </a:pPr>
            <a:r>
              <a:rPr lang="en-US" sz="1600"/>
              <a:t>HCWE102:  Untrusted Manufacturing of Intellectual Property (IP)</a:t>
            </a:r>
          </a:p>
          <a:p>
            <a:pPr>
              <a:lnSpc>
                <a:spcPct val="100000"/>
              </a:lnSpc>
              <a:spcBef>
                <a:spcPts val="600"/>
              </a:spcBef>
              <a:spcAft>
                <a:spcPts val="600"/>
              </a:spcAft>
            </a:pPr>
            <a:r>
              <a:rPr lang="en-US" sz="1600"/>
              <a:t>HCWE103: Lack of Verifiable Testing</a:t>
            </a:r>
          </a:p>
          <a:p>
            <a:pPr>
              <a:lnSpc>
                <a:spcPct val="100000"/>
              </a:lnSpc>
              <a:spcBef>
                <a:spcPts val="600"/>
              </a:spcBef>
              <a:spcAft>
                <a:spcPts val="600"/>
              </a:spcAft>
            </a:pPr>
            <a:r>
              <a:rPr lang="en-US" sz="1600"/>
              <a:t>HCWE104: Missing protective measures for preventing or hindering reverse engineering of IP or other sensitive data</a:t>
            </a:r>
          </a:p>
          <a:p>
            <a:pPr>
              <a:lnSpc>
                <a:spcPct val="100000"/>
              </a:lnSpc>
              <a:spcBef>
                <a:spcPts val="600"/>
              </a:spcBef>
              <a:spcAft>
                <a:spcPts val="600"/>
              </a:spcAft>
            </a:pPr>
            <a:r>
              <a:rPr lang="en-US" sz="1600"/>
              <a:t>HCWE105: Inability to Detect and Prevent Intrusive and Malicious Alterations to Hardware (i.e., Hardware Trojans)</a:t>
            </a:r>
          </a:p>
          <a:p>
            <a:pPr>
              <a:lnSpc>
                <a:spcPct val="100000"/>
              </a:lnSpc>
              <a:spcBef>
                <a:spcPts val="600"/>
              </a:spcBef>
              <a:spcAft>
                <a:spcPts val="600"/>
              </a:spcAft>
            </a:pPr>
            <a:r>
              <a:rPr lang="en-US" sz="1600"/>
              <a:t>[New HW Category] 'Hardware Trojans'</a:t>
            </a:r>
          </a:p>
          <a:p>
            <a:pPr>
              <a:lnSpc>
                <a:spcPct val="100000"/>
              </a:lnSpc>
              <a:spcBef>
                <a:spcPts val="600"/>
              </a:spcBef>
              <a:spcAft>
                <a:spcPts val="600"/>
              </a:spcAft>
            </a:pPr>
            <a:r>
              <a:rPr lang="en-US" sz="1600"/>
              <a:t>[New HW Category] 'Untrusted Manufacturing'</a:t>
            </a:r>
          </a:p>
          <a:p>
            <a:pPr>
              <a:lnSpc>
                <a:spcPct val="100000"/>
              </a:lnSpc>
              <a:spcBef>
                <a:spcPts val="600"/>
              </a:spcBef>
              <a:spcAft>
                <a:spcPts val="600"/>
              </a:spcAft>
            </a:pPr>
            <a:r>
              <a:rPr lang="en-US" sz="1600"/>
              <a:t>[New HW Category] 'Reverse Engineering'</a:t>
            </a:r>
          </a:p>
        </p:txBody>
      </p:sp>
      <p:sp>
        <p:nvSpPr>
          <p:cNvPr id="4" name="Slide Number Placeholder 3">
            <a:extLst>
              <a:ext uri="{FF2B5EF4-FFF2-40B4-BE49-F238E27FC236}">
                <a16:creationId xmlns:a16="http://schemas.microsoft.com/office/drawing/2014/main" id="{9D20F420-3606-FE26-E9F6-455C7968565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3512189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287F-DD75-7020-9285-D1124F022234}"/>
              </a:ext>
            </a:extLst>
          </p:cNvPr>
          <p:cNvSpPr>
            <a:spLocks noGrp="1"/>
          </p:cNvSpPr>
          <p:nvPr>
            <p:ph type="title"/>
          </p:nvPr>
        </p:nvSpPr>
        <p:spPr/>
        <p:txBody>
          <a:bodyPr/>
          <a:lstStyle/>
          <a:p>
            <a:r>
              <a:rPr lang="en-US"/>
              <a:t>Potential New CWE Entries (2 of 3)</a:t>
            </a:r>
          </a:p>
        </p:txBody>
      </p:sp>
      <p:sp>
        <p:nvSpPr>
          <p:cNvPr id="3" name="Content Placeholder 2">
            <a:extLst>
              <a:ext uri="{FF2B5EF4-FFF2-40B4-BE49-F238E27FC236}">
                <a16:creationId xmlns:a16="http://schemas.microsoft.com/office/drawing/2014/main" id="{91CC7923-5A21-B148-EA96-1E49674EFBD6}"/>
              </a:ext>
            </a:extLst>
          </p:cNvPr>
          <p:cNvSpPr>
            <a:spLocks noGrp="1"/>
          </p:cNvSpPr>
          <p:nvPr>
            <p:ph idx="1"/>
          </p:nvPr>
        </p:nvSpPr>
        <p:spPr/>
        <p:txBody>
          <a:bodyPr>
            <a:normAutofit fontScale="92500" lnSpcReduction="10000"/>
          </a:bodyPr>
          <a:lstStyle/>
          <a:p>
            <a:pPr>
              <a:lnSpc>
                <a:spcPct val="100000"/>
              </a:lnSpc>
              <a:spcBef>
                <a:spcPts val="600"/>
              </a:spcBef>
              <a:spcAft>
                <a:spcPts val="600"/>
              </a:spcAft>
            </a:pPr>
            <a:r>
              <a:rPr lang="en-US" sz="1800"/>
              <a:t>HCWE13 - Trusted Agents Excluded from Accessing a Sensitive Asset</a:t>
            </a:r>
          </a:p>
          <a:p>
            <a:pPr>
              <a:lnSpc>
                <a:spcPct val="100000"/>
              </a:lnSpc>
              <a:spcBef>
                <a:spcPts val="600"/>
              </a:spcBef>
              <a:spcAft>
                <a:spcPts val="600"/>
              </a:spcAft>
            </a:pPr>
            <a:r>
              <a:rPr lang="en-US" sz="1800"/>
              <a:t>New CWE needed for weakness in Augury that used micro architectural side-channels to access sensitive data already leaked</a:t>
            </a:r>
          </a:p>
          <a:p>
            <a:pPr>
              <a:lnSpc>
                <a:spcPct val="100000"/>
              </a:lnSpc>
              <a:spcBef>
                <a:spcPts val="600"/>
              </a:spcBef>
              <a:spcAft>
                <a:spcPts val="600"/>
              </a:spcAft>
            </a:pPr>
            <a:r>
              <a:rPr lang="en-US" sz="1800"/>
              <a:t>New CWE Entry - HCWE110 / ES2208-26ac7ee6 Improper Protection of Intermediate Cryptographic State/Results</a:t>
            </a:r>
          </a:p>
          <a:p>
            <a:pPr>
              <a:spcBef>
                <a:spcPts val="600"/>
              </a:spcBef>
              <a:spcAft>
                <a:spcPts val="600"/>
              </a:spcAft>
            </a:pPr>
            <a:r>
              <a:rPr lang="en-US"/>
              <a:t>New CWE Entry - ES2208-9fb81a1a - Speculative propagation of requests for transaction before data validation in multi-manager bus architectures</a:t>
            </a:r>
          </a:p>
          <a:p>
            <a:pPr>
              <a:spcBef>
                <a:spcPts val="600"/>
              </a:spcBef>
              <a:spcAft>
                <a:spcPts val="600"/>
              </a:spcAft>
            </a:pPr>
            <a:r>
              <a:rPr lang="en-US"/>
              <a:t>HCWE14 - Untrusted Agents Given Access to a Sensitive Asset</a:t>
            </a:r>
          </a:p>
          <a:p>
            <a:pPr>
              <a:spcBef>
                <a:spcPts val="600"/>
              </a:spcBef>
              <a:spcAft>
                <a:spcPts val="600"/>
              </a:spcAft>
            </a:pPr>
            <a:r>
              <a:rPr lang="en-US"/>
              <a:t>ICS/OT “Categories of ICS Vulns” - External Physical Systems (CWE-1367)</a:t>
            </a:r>
          </a:p>
          <a:p>
            <a:pPr>
              <a:spcBef>
                <a:spcPts val="600"/>
              </a:spcBef>
              <a:spcAft>
                <a:spcPts val="600"/>
              </a:spcAft>
            </a:pPr>
            <a:r>
              <a:rPr lang="en-US"/>
              <a:t>HCWE109: Non-transparent behavior of microarchitectural features</a:t>
            </a:r>
          </a:p>
          <a:p>
            <a:pPr>
              <a:spcAft>
                <a:spcPts val="0"/>
              </a:spcAft>
            </a:pPr>
            <a:endParaRPr lang="en-US"/>
          </a:p>
        </p:txBody>
      </p:sp>
      <p:sp>
        <p:nvSpPr>
          <p:cNvPr id="4" name="Slide Number Placeholder 3">
            <a:extLst>
              <a:ext uri="{FF2B5EF4-FFF2-40B4-BE49-F238E27FC236}">
                <a16:creationId xmlns:a16="http://schemas.microsoft.com/office/drawing/2014/main" id="{60CE0D14-304C-0F78-6804-095FB97DDE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p>
        </p:txBody>
      </p:sp>
    </p:spTree>
    <p:extLst>
      <p:ext uri="{BB962C8B-B14F-4D97-AF65-F5344CB8AC3E}">
        <p14:creationId xmlns:p14="http://schemas.microsoft.com/office/powerpoint/2010/main" val="188496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B79-3760-64A2-A880-9773D63990ED}"/>
              </a:ext>
            </a:extLst>
          </p:cNvPr>
          <p:cNvSpPr>
            <a:spLocks noGrp="1"/>
          </p:cNvSpPr>
          <p:nvPr>
            <p:ph type="title"/>
          </p:nvPr>
        </p:nvSpPr>
        <p:spPr/>
        <p:txBody>
          <a:bodyPr/>
          <a:lstStyle/>
          <a:p>
            <a:r>
              <a:rPr lang="en-US"/>
              <a:t>Potential New CWE Entries (3 of 3)</a:t>
            </a:r>
          </a:p>
        </p:txBody>
      </p:sp>
      <p:sp>
        <p:nvSpPr>
          <p:cNvPr id="3" name="Content Placeholder 2">
            <a:extLst>
              <a:ext uri="{FF2B5EF4-FFF2-40B4-BE49-F238E27FC236}">
                <a16:creationId xmlns:a16="http://schemas.microsoft.com/office/drawing/2014/main" id="{44B7FC7C-7DBC-EFBD-BFFC-487C90B20AC6}"/>
              </a:ext>
            </a:extLst>
          </p:cNvPr>
          <p:cNvSpPr>
            <a:spLocks noGrp="1"/>
          </p:cNvSpPr>
          <p:nvPr>
            <p:ph idx="1"/>
          </p:nvPr>
        </p:nvSpPr>
        <p:spPr/>
        <p:txBody>
          <a:bodyPr/>
          <a:lstStyle/>
          <a:p>
            <a:pPr>
              <a:spcBef>
                <a:spcPts val="600"/>
              </a:spcBef>
              <a:spcAft>
                <a:spcPts val="600"/>
              </a:spcAft>
            </a:pPr>
            <a:r>
              <a:rPr lang="en-US"/>
              <a:t>Add new entry under “Core and Compute Issues” to capture prefetching issues</a:t>
            </a:r>
          </a:p>
          <a:p>
            <a:pPr>
              <a:spcBef>
                <a:spcPts val="600"/>
              </a:spcBef>
              <a:spcAft>
                <a:spcPts val="600"/>
              </a:spcAft>
            </a:pPr>
            <a:r>
              <a:rPr lang="en-US"/>
              <a:t>[REWORK CWE] CWE-1248 - Split into two entries</a:t>
            </a:r>
          </a:p>
          <a:p>
            <a:endParaRPr lang="en-US"/>
          </a:p>
        </p:txBody>
      </p:sp>
      <p:sp>
        <p:nvSpPr>
          <p:cNvPr id="4" name="Slide Number Placeholder 3">
            <a:extLst>
              <a:ext uri="{FF2B5EF4-FFF2-40B4-BE49-F238E27FC236}">
                <a16:creationId xmlns:a16="http://schemas.microsoft.com/office/drawing/2014/main" id="{64368A9A-BDB7-000B-FF37-2ECCB8EECCB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p>
        </p:txBody>
      </p:sp>
    </p:spTree>
    <p:extLst>
      <p:ext uri="{BB962C8B-B14F-4D97-AF65-F5344CB8AC3E}">
        <p14:creationId xmlns:p14="http://schemas.microsoft.com/office/powerpoint/2010/main" val="3096526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F4CD-BD23-CBBA-EAFD-7771CB7AF18C}"/>
              </a:ext>
            </a:extLst>
          </p:cNvPr>
          <p:cNvSpPr>
            <a:spLocks noGrp="1"/>
          </p:cNvSpPr>
          <p:nvPr>
            <p:ph type="title"/>
          </p:nvPr>
        </p:nvSpPr>
        <p:spPr/>
        <p:txBody>
          <a:bodyPr/>
          <a:lstStyle/>
          <a:p>
            <a:r>
              <a:rPr lang="en-US"/>
              <a:t>Schema Items</a:t>
            </a:r>
          </a:p>
        </p:txBody>
      </p:sp>
      <p:sp>
        <p:nvSpPr>
          <p:cNvPr id="3" name="Content Placeholder 2">
            <a:extLst>
              <a:ext uri="{FF2B5EF4-FFF2-40B4-BE49-F238E27FC236}">
                <a16:creationId xmlns:a16="http://schemas.microsoft.com/office/drawing/2014/main" id="{9FDA791C-999F-1EB6-E37A-934A72356464}"/>
              </a:ext>
            </a:extLst>
          </p:cNvPr>
          <p:cNvSpPr>
            <a:spLocks noGrp="1"/>
          </p:cNvSpPr>
          <p:nvPr>
            <p:ph idx="1"/>
          </p:nvPr>
        </p:nvSpPr>
        <p:spPr/>
        <p:txBody>
          <a:bodyPr/>
          <a:lstStyle/>
          <a:p>
            <a:r>
              <a:rPr lang="en-US"/>
              <a:t>NOTE: More than just adding, are there entries that can use those schema changes?</a:t>
            </a:r>
          </a:p>
          <a:p>
            <a:pPr marL="0" indent="0">
              <a:buNone/>
            </a:pPr>
            <a:endParaRPr lang="en-US"/>
          </a:p>
          <a:p>
            <a:r>
              <a:rPr lang="en-US"/>
              <a:t>[HW CWE Mailing List] Bring up topic of adding Timing to Technology Name enumeration</a:t>
            </a:r>
          </a:p>
          <a:p>
            <a:r>
              <a:rPr lang="en-US"/>
              <a:t>[HW CWE Mailing List] Bring up topic of adding Positioning and Navigation to Technology Name enumeration</a:t>
            </a:r>
          </a:p>
          <a:p>
            <a:r>
              <a:rPr lang="en-US"/>
              <a:t>[HW CWE Mailing List] Bring up topic of Technology Class and Network-On-Chip</a:t>
            </a:r>
          </a:p>
          <a:p>
            <a:pPr marL="0" indent="0">
              <a:buNone/>
            </a:pPr>
            <a:endParaRPr lang="en-US"/>
          </a:p>
        </p:txBody>
      </p:sp>
      <p:sp>
        <p:nvSpPr>
          <p:cNvPr id="4" name="Slide Number Placeholder 3">
            <a:extLst>
              <a:ext uri="{FF2B5EF4-FFF2-40B4-BE49-F238E27FC236}">
                <a16:creationId xmlns:a16="http://schemas.microsoft.com/office/drawing/2014/main" id="{D44B1614-2778-5B38-B171-E9476F39CDC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p>
        </p:txBody>
      </p:sp>
    </p:spTree>
    <p:extLst>
      <p:ext uri="{BB962C8B-B14F-4D97-AF65-F5344CB8AC3E}">
        <p14:creationId xmlns:p14="http://schemas.microsoft.com/office/powerpoint/2010/main" val="1028496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5B8B-5EA0-2E47-9E3A-4163F42A797E}"/>
              </a:ext>
            </a:extLst>
          </p:cNvPr>
          <p:cNvSpPr>
            <a:spLocks noGrp="1"/>
          </p:cNvSpPr>
          <p:nvPr>
            <p:ph type="title"/>
          </p:nvPr>
        </p:nvSpPr>
        <p:spPr/>
        <p:txBody>
          <a:bodyPr/>
          <a:lstStyle/>
          <a:p>
            <a:r>
              <a:rPr lang="en-US"/>
              <a:t>Modifications (1 of 2)</a:t>
            </a:r>
          </a:p>
        </p:txBody>
      </p:sp>
      <p:sp>
        <p:nvSpPr>
          <p:cNvPr id="3" name="Content Placeholder 2">
            <a:extLst>
              <a:ext uri="{FF2B5EF4-FFF2-40B4-BE49-F238E27FC236}">
                <a16:creationId xmlns:a16="http://schemas.microsoft.com/office/drawing/2014/main" id="{3C1533A6-761B-0350-250E-402335F6A4FE}"/>
              </a:ext>
            </a:extLst>
          </p:cNvPr>
          <p:cNvSpPr>
            <a:spLocks noGrp="1"/>
          </p:cNvSpPr>
          <p:nvPr>
            <p:ph idx="1"/>
          </p:nvPr>
        </p:nvSpPr>
        <p:spPr/>
        <p:txBody>
          <a:bodyPr/>
          <a:lstStyle/>
          <a:p>
            <a:r>
              <a:rPr lang="en-US"/>
              <a:t>Subtree mods: </a:t>
            </a:r>
            <a:r>
              <a:rPr lang="en-US" b="0"/>
              <a:t>are already present in the previous categories</a:t>
            </a:r>
          </a:p>
          <a:p>
            <a:r>
              <a:rPr lang="en-US"/>
              <a:t>Cross-repo mods:</a:t>
            </a:r>
            <a:r>
              <a:rPr lang="en-US" b="0"/>
              <a:t> Zero HW related in the working queue</a:t>
            </a:r>
          </a:p>
          <a:p>
            <a:r>
              <a:rPr lang="en-US"/>
              <a:t>Duplicate or Overlap Mods:</a:t>
            </a:r>
          </a:p>
          <a:p>
            <a:pPr lvl="1"/>
            <a:r>
              <a:rPr lang="en-US"/>
              <a:t>Proposal to make CWE-1264 a variant of CWE-1280 (flagged for 4.10)</a:t>
            </a:r>
          </a:p>
          <a:p>
            <a:endParaRPr lang="en-US"/>
          </a:p>
        </p:txBody>
      </p:sp>
      <p:sp>
        <p:nvSpPr>
          <p:cNvPr id="4" name="Slide Number Placeholder 3">
            <a:extLst>
              <a:ext uri="{FF2B5EF4-FFF2-40B4-BE49-F238E27FC236}">
                <a16:creationId xmlns:a16="http://schemas.microsoft.com/office/drawing/2014/main" id="{BFDC30EB-3C69-3B00-FD8B-451E92CEFF5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p>
        </p:txBody>
      </p:sp>
    </p:spTree>
    <p:extLst>
      <p:ext uri="{BB962C8B-B14F-4D97-AF65-F5344CB8AC3E}">
        <p14:creationId xmlns:p14="http://schemas.microsoft.com/office/powerpoint/2010/main" val="197947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fontScale="92500" lnSpcReduction="20000"/>
          </a:bodyPr>
          <a:lstStyle/>
          <a:p>
            <a:r>
              <a:rPr lang="en-US" sz="2100">
                <a:latin typeface="Tahoma" panose="020B0604030504040204" pitchFamily="34" charset="0"/>
                <a:ea typeface="Tahoma" panose="020B0604030504040204" pitchFamily="34" charset="0"/>
                <a:cs typeface="Tahoma" panose="020B0604030504040204" pitchFamily="34" charset="0"/>
              </a:rPr>
              <a:t>Schedule:</a:t>
            </a:r>
          </a:p>
          <a:p>
            <a:pPr marL="543560" lvl="1"/>
            <a:r>
              <a:rPr lang="en-US" sz="1950" b="1">
                <a:solidFill>
                  <a:srgbClr val="FF0000"/>
                </a:solidFill>
                <a:highlight>
                  <a:srgbClr val="FFFF00"/>
                </a:highlight>
                <a:latin typeface="Tahoma"/>
                <a:ea typeface="Tahoma"/>
                <a:cs typeface="Tahoma"/>
              </a:rPr>
              <a:t>Next Meeting: </a:t>
            </a:r>
          </a:p>
          <a:p>
            <a:pPr marL="857007" lvl="2"/>
            <a:r>
              <a:rPr lang="en-US" sz="1800" b="1">
                <a:solidFill>
                  <a:srgbClr val="FF0000"/>
                </a:solidFill>
                <a:highlight>
                  <a:srgbClr val="FFFF00"/>
                </a:highlight>
                <a:latin typeface="Tahoma"/>
                <a:ea typeface="Tahoma"/>
                <a:cs typeface="Tahoma"/>
              </a:rPr>
              <a:t>Rescheduled for November 18</a:t>
            </a:r>
            <a:endParaRPr lang="en-US" sz="1800" b="1">
              <a:solidFill>
                <a:srgbClr val="FF0000"/>
              </a:solidFill>
              <a:highlight>
                <a:srgbClr val="FFFF00"/>
              </a:highlight>
              <a:latin typeface="Tahoma" panose="020B0604030504040204" pitchFamily="34" charset="0"/>
            </a:endParaRPr>
          </a:p>
          <a:p>
            <a:pPr marL="857007" lvl="2"/>
            <a:r>
              <a:rPr lang="en-US" sz="1800" b="1">
                <a:solidFill>
                  <a:srgbClr val="FF0000"/>
                </a:solidFill>
                <a:highlight>
                  <a:srgbClr val="FFFF00"/>
                </a:highlight>
                <a:latin typeface="Tahoma"/>
                <a:ea typeface="Tahoma"/>
                <a:cs typeface="Tahoma"/>
              </a:rPr>
              <a:t>Original (11/11) meeting falls on MITRE observed holiday </a:t>
            </a:r>
          </a:p>
          <a:p>
            <a:pPr lvl="2"/>
            <a:r>
              <a:rPr lang="en-US" sz="1650" b="1">
                <a:latin typeface="Tahoma" panose="020B0604030504040204" pitchFamily="34" charset="0"/>
              </a:rPr>
              <a:t>12:30 – 1:30 PM EST (16:30 – 17:30 UTC)</a:t>
            </a:r>
          </a:p>
          <a:p>
            <a:pPr lvl="2"/>
            <a:r>
              <a:rPr lang="en-US" sz="1650" b="1">
                <a:latin typeface="Tahoma" panose="020B0604030504040204" pitchFamily="34" charset="0"/>
              </a:rPr>
              <a:t>Microsoft Teams</a:t>
            </a:r>
          </a:p>
          <a:p>
            <a:pPr lvl="1"/>
            <a:r>
              <a:rPr lang="en-US" sz="1800" b="1">
                <a:solidFill>
                  <a:srgbClr val="FF0000"/>
                </a:solidFill>
                <a:highlight>
                  <a:srgbClr val="FFFF00"/>
                </a:highlight>
                <a:latin typeface="Tahoma" panose="020B0604030504040204" pitchFamily="34" charset="0"/>
              </a:rPr>
              <a:t>December meeting adjusted to December 16</a:t>
            </a:r>
          </a:p>
          <a:p>
            <a:r>
              <a:rPr lang="en-US" sz="2100">
                <a:latin typeface="Tahoma" panose="020B0604030504040204" pitchFamily="34" charset="0"/>
              </a:rPr>
              <a:t>Contact: cwe@mitre.org</a:t>
            </a:r>
          </a:p>
          <a:p>
            <a:r>
              <a:rPr lang="en-US" b="1">
                <a:latin typeface="Tahoma" panose="020B0604030504040204" pitchFamily="34" charset="0"/>
              </a:rPr>
              <a:t>Mailing List: </a:t>
            </a:r>
            <a:r>
              <a:rPr lang="en-US" b="0" i="1">
                <a:ea typeface="Verdana"/>
                <a:hlinkClick r:id="rId3"/>
              </a:rPr>
              <a:t>hw-cwe-special-interest-group-sig-list@mitre.org</a:t>
            </a:r>
            <a:endParaRPr lang="en-US" b="0" i="1">
              <a:ea typeface="Verdana"/>
            </a:endParaRPr>
          </a:p>
          <a:p>
            <a:r>
              <a:rPr lang="en-US">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err="1">
                <a:latin typeface="Tahoma" panose="020B0604030504040204" pitchFamily="34" charset="0"/>
                <a:ea typeface="Tahoma" panose="020B0604030504040204" pitchFamily="34" charset="0"/>
                <a:cs typeface="Tahoma" panose="020B0604030504040204" pitchFamily="34" charset="0"/>
              </a:rPr>
              <a:t>Github</a:t>
            </a:r>
            <a:r>
              <a:rPr lang="en-US">
                <a:latin typeface="Tahoma" panose="020B0604030504040204" pitchFamily="34" charset="0"/>
                <a:ea typeface="Tahoma" panose="020B0604030504040204" pitchFamily="34" charset="0"/>
                <a:cs typeface="Tahoma" panose="020B0604030504040204" pitchFamily="34" charset="0"/>
              </a:rPr>
              <a:t> site:</a:t>
            </a:r>
          </a:p>
          <a:p>
            <a:pPr marL="543560" lvl="1"/>
            <a:r>
              <a:rPr lang="en-US" b="1">
                <a:latin typeface="Tahoma" panose="020B0604030504040204" pitchFamily="34" charset="0"/>
              </a:rPr>
              <a:t>https://github.com/CWE-CAPEC/hw-cwe-sig</a:t>
            </a: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435-1CE5-2E40-FB04-120013170F1B}"/>
              </a:ext>
            </a:extLst>
          </p:cNvPr>
          <p:cNvSpPr>
            <a:spLocks noGrp="1"/>
          </p:cNvSpPr>
          <p:nvPr>
            <p:ph type="title"/>
          </p:nvPr>
        </p:nvSpPr>
        <p:spPr/>
        <p:txBody>
          <a:bodyPr/>
          <a:lstStyle/>
          <a:p>
            <a:r>
              <a:rPr lang="en-US"/>
              <a:t>Modifications (2 of 2)</a:t>
            </a:r>
          </a:p>
        </p:txBody>
      </p:sp>
      <p:sp>
        <p:nvSpPr>
          <p:cNvPr id="3" name="Content Placeholder 2">
            <a:extLst>
              <a:ext uri="{FF2B5EF4-FFF2-40B4-BE49-F238E27FC236}">
                <a16:creationId xmlns:a16="http://schemas.microsoft.com/office/drawing/2014/main" id="{A2ED1972-FDC7-C4F9-821A-EF231ED34983}"/>
              </a:ext>
            </a:extLst>
          </p:cNvPr>
          <p:cNvSpPr>
            <a:spLocks noGrp="1"/>
          </p:cNvSpPr>
          <p:nvPr>
            <p:ph idx="1"/>
          </p:nvPr>
        </p:nvSpPr>
        <p:spPr/>
        <p:txBody>
          <a:bodyPr>
            <a:normAutofit lnSpcReduction="10000"/>
          </a:bodyPr>
          <a:lstStyle/>
          <a:p>
            <a:r>
              <a:rPr lang="en-US"/>
              <a:t>Single-Entry Mods:</a:t>
            </a:r>
          </a:p>
          <a:p>
            <a:pPr lvl="1"/>
            <a:r>
              <a:rPr lang="en-US" b="0"/>
              <a:t>Is the underlying weakness that enables the Augury Vulnerability covered by any existing CWE?</a:t>
            </a:r>
          </a:p>
          <a:p>
            <a:pPr lvl="1"/>
            <a:r>
              <a:rPr lang="en-US"/>
              <a:t>Modify Title for CWE-1334 (flagged for 4.10)</a:t>
            </a:r>
          </a:p>
          <a:p>
            <a:pPr lvl="1"/>
            <a:r>
              <a:rPr lang="en-US" i="0">
                <a:solidFill>
                  <a:srgbClr val="303030"/>
                </a:solidFill>
                <a:effectLst/>
              </a:rPr>
              <a:t>[Recategorize CWE] CWE-1334: Unauthorized Error Injection Can Degrade Hardware Redundancy (flagged for 4.10, depends on above)</a:t>
            </a:r>
            <a:endParaRPr lang="en-US"/>
          </a:p>
          <a:p>
            <a:pPr lvl="1"/>
            <a:r>
              <a:rPr lang="en-US"/>
              <a:t>HCWE33 - Crypto Primitives Not Resistant to Side Channel Attacks (merged into CWE-203)</a:t>
            </a:r>
          </a:p>
          <a:p>
            <a:pPr lvl="1"/>
            <a:r>
              <a:rPr lang="en-US"/>
              <a:t>Hardware CWE Parent Issues Feedback (CWE-1351 not belong in CWE-1205 view)</a:t>
            </a:r>
          </a:p>
          <a:p>
            <a:pPr lvl="2"/>
            <a:r>
              <a:rPr lang="en-US"/>
              <a:t>HW behavior in cold environments in Security Primitives and Crypto Issues category</a:t>
            </a:r>
          </a:p>
          <a:p>
            <a:pPr lvl="1"/>
            <a:r>
              <a:rPr lang="en-US"/>
              <a:t>Check for potential "orphan" hardware CWEs not in view CWE-1194</a:t>
            </a:r>
          </a:p>
          <a:p>
            <a:pPr lvl="1"/>
            <a:r>
              <a:rPr lang="en-US"/>
              <a:t>CWE-1256... add new potential mitigation per Battelle discussion</a:t>
            </a:r>
          </a:p>
        </p:txBody>
      </p:sp>
      <p:sp>
        <p:nvSpPr>
          <p:cNvPr id="4" name="Slide Number Placeholder 3">
            <a:extLst>
              <a:ext uri="{FF2B5EF4-FFF2-40B4-BE49-F238E27FC236}">
                <a16:creationId xmlns:a16="http://schemas.microsoft.com/office/drawing/2014/main" id="{1748ECF7-D5C7-DEC5-EA54-52412FC0D2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p>
        </p:txBody>
      </p:sp>
    </p:spTree>
    <p:extLst>
      <p:ext uri="{BB962C8B-B14F-4D97-AF65-F5344CB8AC3E}">
        <p14:creationId xmlns:p14="http://schemas.microsoft.com/office/powerpoint/2010/main" val="167826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298A-6802-1459-976E-B971D869435A}"/>
              </a:ext>
            </a:extLst>
          </p:cNvPr>
          <p:cNvSpPr>
            <a:spLocks noGrp="1"/>
          </p:cNvSpPr>
          <p:nvPr>
            <p:ph type="title"/>
          </p:nvPr>
        </p:nvSpPr>
        <p:spPr/>
        <p:txBody>
          <a:bodyPr/>
          <a:lstStyle/>
          <a:p>
            <a:r>
              <a:rPr lang="en-US"/>
              <a:t>Internally Generated Working Queue Items</a:t>
            </a:r>
          </a:p>
        </p:txBody>
      </p:sp>
      <p:pic>
        <p:nvPicPr>
          <p:cNvPr id="6" name="Content Placeholder 5">
            <a:extLst>
              <a:ext uri="{FF2B5EF4-FFF2-40B4-BE49-F238E27FC236}">
                <a16:creationId xmlns:a16="http://schemas.microsoft.com/office/drawing/2014/main" id="{92FE348C-FC71-49ED-ACF0-C46BE1D6E801}"/>
              </a:ext>
            </a:extLst>
          </p:cNvPr>
          <p:cNvPicPr>
            <a:picLocks noGrp="1" noChangeAspect="1"/>
          </p:cNvPicPr>
          <p:nvPr>
            <p:ph idx="1"/>
          </p:nvPr>
        </p:nvPicPr>
        <p:blipFill>
          <a:blip r:embed="rId2"/>
          <a:stretch>
            <a:fillRect/>
          </a:stretch>
        </p:blipFill>
        <p:spPr>
          <a:xfrm>
            <a:off x="379704" y="1006909"/>
            <a:ext cx="7456339" cy="3441700"/>
          </a:xfrm>
          <a:prstGeom prst="rect">
            <a:avLst/>
          </a:prstGeom>
        </p:spPr>
      </p:pic>
      <p:sp>
        <p:nvSpPr>
          <p:cNvPr id="4" name="Slide Number Placeholder 3">
            <a:extLst>
              <a:ext uri="{FF2B5EF4-FFF2-40B4-BE49-F238E27FC236}">
                <a16:creationId xmlns:a16="http://schemas.microsoft.com/office/drawing/2014/main" id="{4EAE0116-A5D3-293E-D49A-FF5CFE708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p>
        </p:txBody>
      </p:sp>
    </p:spTree>
    <p:extLst>
      <p:ext uri="{BB962C8B-B14F-4D97-AF65-F5344CB8AC3E}">
        <p14:creationId xmlns:p14="http://schemas.microsoft.com/office/powerpoint/2010/main" val="2875890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2FB-4366-5662-94DC-5A14D073FEC7}"/>
              </a:ext>
            </a:extLst>
          </p:cNvPr>
          <p:cNvSpPr>
            <a:spLocks noGrp="1"/>
          </p:cNvSpPr>
          <p:nvPr>
            <p:ph type="title"/>
          </p:nvPr>
        </p:nvSpPr>
        <p:spPr/>
        <p:txBody>
          <a:bodyPr/>
          <a:lstStyle/>
          <a:p>
            <a:r>
              <a:rPr lang="en-US"/>
              <a:t>Internal Research Items (1 of 4)</a:t>
            </a:r>
          </a:p>
        </p:txBody>
      </p:sp>
      <p:sp>
        <p:nvSpPr>
          <p:cNvPr id="3" name="Content Placeholder 2">
            <a:extLst>
              <a:ext uri="{FF2B5EF4-FFF2-40B4-BE49-F238E27FC236}">
                <a16:creationId xmlns:a16="http://schemas.microsoft.com/office/drawing/2014/main" id="{C67079C0-3631-6CEE-1E82-D9C634EBBD3E}"/>
              </a:ext>
            </a:extLst>
          </p:cNvPr>
          <p:cNvSpPr>
            <a:spLocks noGrp="1"/>
          </p:cNvSpPr>
          <p:nvPr>
            <p:ph idx="1"/>
          </p:nvPr>
        </p:nvSpPr>
        <p:spPr/>
        <p:txBody>
          <a:bodyPr>
            <a:normAutofit fontScale="92500" lnSpcReduction="20000"/>
          </a:bodyPr>
          <a:lstStyle/>
          <a:p>
            <a:r>
              <a:rPr lang="en-US"/>
              <a:t>Intel/AMD disclosures (3/6/2020), Verge &amp; </a:t>
            </a:r>
            <a:r>
              <a:rPr lang="en-US" err="1"/>
              <a:t>Engadget</a:t>
            </a:r>
            <a:r>
              <a:rPr lang="en-US"/>
              <a:t> reporting</a:t>
            </a:r>
          </a:p>
          <a:p>
            <a:r>
              <a:rPr lang="en-US"/>
              <a:t>Research Bluetooth Low Energy </a:t>
            </a:r>
            <a:r>
              <a:rPr lang="en-US" err="1"/>
              <a:t>Vuls</a:t>
            </a:r>
            <a:r>
              <a:rPr lang="en-US"/>
              <a:t> (BLEs) affect various SOCs</a:t>
            </a:r>
          </a:p>
          <a:p>
            <a:r>
              <a:rPr lang="en-US"/>
              <a:t>Review Cold Boot Attacks Paper for Potential HW Entries</a:t>
            </a:r>
          </a:p>
          <a:p>
            <a:r>
              <a:rPr lang="en-US" err="1"/>
              <a:t>Starbleed</a:t>
            </a:r>
            <a:r>
              <a:rPr lang="en-US"/>
              <a:t> Bug (FPGA-related)</a:t>
            </a:r>
          </a:p>
          <a:p>
            <a:r>
              <a:rPr lang="en-US"/>
              <a:t>Analysis of </a:t>
            </a:r>
            <a:r>
              <a:rPr lang="en-US" err="1"/>
              <a:t>Thunderspy</a:t>
            </a:r>
            <a:r>
              <a:rPr lang="en-US"/>
              <a:t> / Thunderbolt vulnerabilities</a:t>
            </a:r>
          </a:p>
          <a:p>
            <a:r>
              <a:rPr lang="en-US" err="1"/>
              <a:t>CrossTalk</a:t>
            </a:r>
            <a:r>
              <a:rPr lang="en-US"/>
              <a:t> Intel vulnerability</a:t>
            </a:r>
          </a:p>
          <a:p>
            <a:r>
              <a:rPr lang="en-US"/>
              <a:t>(scope discussion) CWE-1278 (HCWE57) does not seem to be a vulnerability as much as a physical reality</a:t>
            </a:r>
          </a:p>
          <a:p>
            <a:pPr lvl="1"/>
            <a:r>
              <a:rPr lang="en-US"/>
              <a:t>Missing Protection against HW RE using IC Imaging</a:t>
            </a:r>
          </a:p>
          <a:p>
            <a:r>
              <a:rPr lang="en-US" err="1"/>
              <a:t>obex</a:t>
            </a:r>
            <a:r>
              <a:rPr lang="en-US"/>
              <a:t> / possible new entry - Xen and hardware registers</a:t>
            </a:r>
          </a:p>
          <a:p>
            <a:pPr marL="0" indent="0">
              <a:buNone/>
            </a:pPr>
            <a:endParaRPr lang="en-US"/>
          </a:p>
        </p:txBody>
      </p:sp>
      <p:sp>
        <p:nvSpPr>
          <p:cNvPr id="4" name="Slide Number Placeholder 3">
            <a:extLst>
              <a:ext uri="{FF2B5EF4-FFF2-40B4-BE49-F238E27FC236}">
                <a16:creationId xmlns:a16="http://schemas.microsoft.com/office/drawing/2014/main" id="{98E135AB-9381-5530-855E-94AF2B8841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p>
        </p:txBody>
      </p:sp>
    </p:spTree>
    <p:extLst>
      <p:ext uri="{BB962C8B-B14F-4D97-AF65-F5344CB8AC3E}">
        <p14:creationId xmlns:p14="http://schemas.microsoft.com/office/powerpoint/2010/main" val="289079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BC90-0226-14FB-1FBA-D51961964296}"/>
              </a:ext>
            </a:extLst>
          </p:cNvPr>
          <p:cNvSpPr>
            <a:spLocks noGrp="1"/>
          </p:cNvSpPr>
          <p:nvPr>
            <p:ph type="title"/>
          </p:nvPr>
        </p:nvSpPr>
        <p:spPr/>
        <p:txBody>
          <a:bodyPr/>
          <a:lstStyle/>
          <a:p>
            <a:r>
              <a:rPr lang="en-US"/>
              <a:t>Internal Research Items (2 of 4)</a:t>
            </a:r>
          </a:p>
        </p:txBody>
      </p:sp>
      <p:sp>
        <p:nvSpPr>
          <p:cNvPr id="3" name="Content Placeholder 2">
            <a:extLst>
              <a:ext uri="{FF2B5EF4-FFF2-40B4-BE49-F238E27FC236}">
                <a16:creationId xmlns:a16="http://schemas.microsoft.com/office/drawing/2014/main" id="{2E1C2ED4-AACD-0F9F-446B-7401D9C62AA3}"/>
              </a:ext>
            </a:extLst>
          </p:cNvPr>
          <p:cNvSpPr>
            <a:spLocks noGrp="1"/>
          </p:cNvSpPr>
          <p:nvPr>
            <p:ph idx="1"/>
          </p:nvPr>
        </p:nvSpPr>
        <p:spPr/>
        <p:txBody>
          <a:bodyPr>
            <a:normAutofit fontScale="92500" lnSpcReduction="20000"/>
          </a:bodyPr>
          <a:lstStyle/>
          <a:p>
            <a:r>
              <a:rPr lang="en-US"/>
              <a:t>Identify HCWEs which require physical access to be exploited</a:t>
            </a:r>
          </a:p>
          <a:p>
            <a:r>
              <a:rPr lang="en-US"/>
              <a:t>reference analysis and HCWE</a:t>
            </a:r>
          </a:p>
          <a:p>
            <a:pPr lvl="1"/>
            <a:r>
              <a:rPr lang="en-US"/>
              <a:t>Breaking the STM32F1 Read-Out Protection</a:t>
            </a:r>
          </a:p>
          <a:p>
            <a:r>
              <a:rPr lang="en-US"/>
              <a:t>Optical Fault Injection</a:t>
            </a:r>
          </a:p>
          <a:p>
            <a:r>
              <a:rPr lang="en-US"/>
              <a:t>Research: "On the Security of Drop-in Replacement and Counterfeit Microcontrollers"</a:t>
            </a:r>
          </a:p>
          <a:p>
            <a:r>
              <a:rPr lang="en-US"/>
              <a:t>hardware research - Mercedes-Benz, Honda, etc. car hacking</a:t>
            </a:r>
          </a:p>
          <a:p>
            <a:r>
              <a:rPr lang="en-US"/>
              <a:t>Acoustic attacks / weaknesses (Kevin Fu etc.)</a:t>
            </a:r>
          </a:p>
          <a:p>
            <a:r>
              <a:rPr lang="en-US"/>
              <a:t>Investigate weaknesses in TPM LPC Bus side-channel</a:t>
            </a:r>
          </a:p>
          <a:p>
            <a:r>
              <a:rPr lang="en-US"/>
              <a:t>paper - "Testing Phone-Sized Faraday Bags" (Mitigations / hardware attacks)</a:t>
            </a:r>
          </a:p>
          <a:p>
            <a:endParaRPr lang="en-US"/>
          </a:p>
        </p:txBody>
      </p:sp>
      <p:sp>
        <p:nvSpPr>
          <p:cNvPr id="4" name="Slide Number Placeholder 3">
            <a:extLst>
              <a:ext uri="{FF2B5EF4-FFF2-40B4-BE49-F238E27FC236}">
                <a16:creationId xmlns:a16="http://schemas.microsoft.com/office/drawing/2014/main" id="{DD24F63C-9243-2D08-3624-D208962B0C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p>
        </p:txBody>
      </p:sp>
    </p:spTree>
    <p:extLst>
      <p:ext uri="{BB962C8B-B14F-4D97-AF65-F5344CB8AC3E}">
        <p14:creationId xmlns:p14="http://schemas.microsoft.com/office/powerpoint/2010/main" val="277817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DD67-1907-9BD1-C24E-A4CEF5F18D92}"/>
              </a:ext>
            </a:extLst>
          </p:cNvPr>
          <p:cNvSpPr>
            <a:spLocks noGrp="1"/>
          </p:cNvSpPr>
          <p:nvPr>
            <p:ph type="title"/>
          </p:nvPr>
        </p:nvSpPr>
        <p:spPr/>
        <p:txBody>
          <a:bodyPr/>
          <a:lstStyle/>
          <a:p>
            <a:r>
              <a:rPr lang="en-US"/>
              <a:t>Internal Research Items (3 of 4)</a:t>
            </a:r>
          </a:p>
        </p:txBody>
      </p:sp>
      <p:sp>
        <p:nvSpPr>
          <p:cNvPr id="3" name="Content Placeholder 2">
            <a:extLst>
              <a:ext uri="{FF2B5EF4-FFF2-40B4-BE49-F238E27FC236}">
                <a16:creationId xmlns:a16="http://schemas.microsoft.com/office/drawing/2014/main" id="{1F3B8549-A47A-55E3-CCB3-3C0982B84116}"/>
              </a:ext>
            </a:extLst>
          </p:cNvPr>
          <p:cNvSpPr>
            <a:spLocks noGrp="1"/>
          </p:cNvSpPr>
          <p:nvPr>
            <p:ph idx="1"/>
          </p:nvPr>
        </p:nvSpPr>
        <p:spPr/>
        <p:txBody>
          <a:bodyPr>
            <a:normAutofit fontScale="92500" lnSpcReduction="2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p:txBody>
      </p:sp>
      <p:sp>
        <p:nvSpPr>
          <p:cNvPr id="4" name="Slide Number Placeholder 3">
            <a:extLst>
              <a:ext uri="{FF2B5EF4-FFF2-40B4-BE49-F238E27FC236}">
                <a16:creationId xmlns:a16="http://schemas.microsoft.com/office/drawing/2014/main" id="{C88D403D-365B-1477-BEC8-952C038349D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p>
        </p:txBody>
      </p:sp>
    </p:spTree>
    <p:extLst>
      <p:ext uri="{BB962C8B-B14F-4D97-AF65-F5344CB8AC3E}">
        <p14:creationId xmlns:p14="http://schemas.microsoft.com/office/powerpoint/2010/main" val="1448766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CDE-F331-B5B2-837E-0436E94F3941}"/>
              </a:ext>
            </a:extLst>
          </p:cNvPr>
          <p:cNvSpPr>
            <a:spLocks noGrp="1"/>
          </p:cNvSpPr>
          <p:nvPr>
            <p:ph type="title"/>
          </p:nvPr>
        </p:nvSpPr>
        <p:spPr/>
        <p:txBody>
          <a:bodyPr/>
          <a:lstStyle/>
          <a:p>
            <a:r>
              <a:rPr lang="en-US"/>
              <a:t>Internal Research Items (4 of 4)</a:t>
            </a:r>
          </a:p>
        </p:txBody>
      </p:sp>
      <p:sp>
        <p:nvSpPr>
          <p:cNvPr id="3" name="Content Placeholder 2">
            <a:extLst>
              <a:ext uri="{FF2B5EF4-FFF2-40B4-BE49-F238E27FC236}">
                <a16:creationId xmlns:a16="http://schemas.microsoft.com/office/drawing/2014/main" id="{489257EC-4543-E9F7-2BD6-19A7CCFCE745}"/>
              </a:ext>
            </a:extLst>
          </p:cNvPr>
          <p:cNvSpPr>
            <a:spLocks noGrp="1"/>
          </p:cNvSpPr>
          <p:nvPr>
            <p:ph idx="1"/>
          </p:nvPr>
        </p:nvSpPr>
        <p:spPr/>
        <p:txBody>
          <a:bodyPr>
            <a:normAutofit fontScale="85000" lnSpcReduction="1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a:p>
            <a:endParaRPr lang="en-US"/>
          </a:p>
        </p:txBody>
      </p:sp>
      <p:sp>
        <p:nvSpPr>
          <p:cNvPr id="4" name="Slide Number Placeholder 3">
            <a:extLst>
              <a:ext uri="{FF2B5EF4-FFF2-40B4-BE49-F238E27FC236}">
                <a16:creationId xmlns:a16="http://schemas.microsoft.com/office/drawing/2014/main" id="{A947DBD1-1104-BC48-244D-5969261A03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p>
        </p:txBody>
      </p:sp>
    </p:spTree>
    <p:extLst>
      <p:ext uri="{BB962C8B-B14F-4D97-AF65-F5344CB8AC3E}">
        <p14:creationId xmlns:p14="http://schemas.microsoft.com/office/powerpoint/2010/main" val="4054063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latin typeface="Helvetica LT Std"/>
                <a:ea typeface="Verdana"/>
              </a:rPr>
              <a:t>Next Meeting (</a:t>
            </a:r>
            <a:r>
              <a:rPr lang="en-US">
                <a:solidFill>
                  <a:srgbClr val="FF0000"/>
                </a:solidFill>
                <a:highlight>
                  <a:srgbClr val="FFFF00"/>
                </a:highlight>
                <a:latin typeface="Helvetica LT Std"/>
                <a:ea typeface="Verdana"/>
              </a:rPr>
              <a:t>November 18</a:t>
            </a:r>
            <a:r>
              <a:rPr lang="en-US">
                <a:latin typeface="Helvetica LT Std"/>
                <a:ea typeface="Verdana"/>
              </a:rPr>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vert="horz" lIns="91440" tIns="45720" rIns="91440" bIns="45720" rtlCol="0" anchor="t">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a:ea typeface="Verdana"/>
              </a:rPr>
              <a:t>Mailing List: </a:t>
            </a:r>
            <a:r>
              <a:rPr lang="en-US" sz="2400" b="0" i="1">
                <a:ea typeface="Verdana"/>
                <a:hlinkClick r:id="rId3"/>
              </a:rPr>
              <a:t>hw-cwe-special-interest-group-sig-list@mitre.org</a:t>
            </a:r>
            <a:endParaRPr lang="en-US" sz="2400" b="0" i="1">
              <a:ea typeface="Verdana"/>
            </a:endParaRPr>
          </a:p>
          <a:p>
            <a:pPr marL="543560" lvl="1"/>
            <a:r>
              <a:rPr lang="en-US" b="1" i="1">
                <a:ea typeface="Verdana"/>
                <a:cs typeface="Tahom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a:ea typeface="Tahoma"/>
                <a:cs typeface="Tahoma"/>
              </a:rPr>
              <a:t>What would members of this body like to see for the next HW SIG agenda?</a:t>
            </a:r>
          </a:p>
          <a:p>
            <a:r>
              <a:rPr lang="en-US" sz="2100">
                <a:latin typeface="Tahoma"/>
                <a:ea typeface="Tahoma"/>
                <a:cs typeface="Tahoma"/>
              </a:rPr>
              <a:t>Questions, Requests to present? Please let us know. </a:t>
            </a:r>
            <a:endParaRPr lang="en-US" sz="2100">
              <a:latin typeface="Tahoma" panose="020B0604030504040204" pitchFamily="34" charset="0"/>
              <a:ea typeface="Tahoma" panose="020B0604030504040204" pitchFamily="34" charset="0"/>
              <a:cs typeface="Tahoma" panose="020B0604030504040204" pitchFamily="34" charset="0"/>
            </a:endParaRPr>
          </a:p>
          <a:p>
            <a:pPr marL="286385"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393669"/>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2862387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332615"/>
            <a:ext cx="8115300" cy="1352549"/>
          </a:xfrm>
        </p:spPr>
        <p:txBody>
          <a:bodyPr/>
          <a:lstStyle/>
          <a:p>
            <a:pPr marL="0" indent="0"/>
            <a:r>
              <a:rPr lang="en-US"/>
              <a:t>BACKUP</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p>
        </p:txBody>
      </p:sp>
    </p:spTree>
    <p:extLst>
      <p:ext uri="{BB962C8B-B14F-4D97-AF65-F5344CB8AC3E}">
        <p14:creationId xmlns:p14="http://schemas.microsoft.com/office/powerpoint/2010/main" val="1200495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F235BA-DBEF-40A1-9AC8-7B45ACE0C4C7}"/>
              </a:ext>
            </a:extLst>
          </p:cNvPr>
          <p:cNvSpPr>
            <a:spLocks noGrp="1"/>
          </p:cNvSpPr>
          <p:nvPr>
            <p:ph type="title"/>
          </p:nvPr>
        </p:nvSpPr>
        <p:spPr/>
        <p:txBody>
          <a:bodyPr/>
          <a:lstStyle/>
          <a:p>
            <a:r>
              <a:rPr lang="en-US"/>
              <a:t>Backup and Old Material</a:t>
            </a:r>
          </a:p>
        </p:txBody>
      </p:sp>
      <p:sp>
        <p:nvSpPr>
          <p:cNvPr id="4" name="Text Placeholder 3">
            <a:extLst>
              <a:ext uri="{FF2B5EF4-FFF2-40B4-BE49-F238E27FC236}">
                <a16:creationId xmlns:a16="http://schemas.microsoft.com/office/drawing/2014/main" id="{35C282D8-1ED5-48E3-A174-2808DF4554CD}"/>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86883AB-F2B3-422F-B6DC-3CCDAFD29AF8}"/>
              </a:ext>
            </a:extLst>
          </p:cNvPr>
          <p:cNvSpPr>
            <a:spLocks noGrp="1"/>
          </p:cNvSpPr>
          <p:nvPr>
            <p:ph type="sldNum" sz="quarter" idx="12"/>
          </p:nvPr>
        </p:nvSpPr>
        <p:spPr/>
        <p:txBody>
          <a:bodyPr/>
          <a:lstStyle/>
          <a:p>
            <a:fld id="{0275D275-C0F3-4377-B80F-B66DBED805D9}" type="slidenum">
              <a:rPr lang="en-US" smtClean="0"/>
              <a:t>38</a:t>
            </a:fld>
            <a:endParaRPr lang="en-US"/>
          </a:p>
        </p:txBody>
      </p:sp>
    </p:spTree>
    <p:extLst>
      <p:ext uri="{BB962C8B-B14F-4D97-AF65-F5344CB8AC3E}">
        <p14:creationId xmlns:p14="http://schemas.microsoft.com/office/powerpoint/2010/main" val="717129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65935-72EB-4493-B796-70ED9A208D9A}"/>
              </a:ext>
            </a:extLst>
          </p:cNvPr>
          <p:cNvSpPr>
            <a:spLocks noGrp="1"/>
          </p:cNvSpPr>
          <p:nvPr>
            <p:ph type="title"/>
          </p:nvPr>
        </p:nvSpPr>
        <p:spPr/>
        <p:txBody>
          <a:bodyPr>
            <a:normAutofit fontScale="90000"/>
          </a:bodyPr>
          <a:lstStyle/>
          <a:p>
            <a:r>
              <a:rPr lang="en-US"/>
              <a:t>Speculative Load Disordering </a:t>
            </a:r>
            <a:br>
              <a:rPr lang="en-US"/>
            </a:br>
            <a:r>
              <a:rPr lang="en-US"/>
              <a:t>(CVE-2021-33149)</a:t>
            </a:r>
          </a:p>
        </p:txBody>
      </p:sp>
      <p:sp>
        <p:nvSpPr>
          <p:cNvPr id="6" name="Content Placeholder 5">
            <a:extLst>
              <a:ext uri="{FF2B5EF4-FFF2-40B4-BE49-F238E27FC236}">
                <a16:creationId xmlns:a16="http://schemas.microsoft.com/office/drawing/2014/main" id="{E592C526-96A1-4453-A0D9-53100507898D}"/>
              </a:ext>
            </a:extLst>
          </p:cNvPr>
          <p:cNvSpPr>
            <a:spLocks noGrp="1"/>
          </p:cNvSpPr>
          <p:nvPr>
            <p:ph idx="1"/>
          </p:nvPr>
        </p:nvSpPr>
        <p:spPr>
          <a:xfrm>
            <a:off x="628650" y="1369219"/>
            <a:ext cx="7886700" cy="3500438"/>
          </a:xfrm>
        </p:spPr>
        <p:txBody>
          <a:bodyPr>
            <a:normAutofit lnSpcReduction="10000"/>
          </a:bodyPr>
          <a:lstStyle/>
          <a:p>
            <a:pPr marL="0" indent="0">
              <a:buNone/>
            </a:pPr>
            <a:r>
              <a:rPr lang="en-US"/>
              <a:t>“Many processors may enforce constraints on the ordering of load and store operations. These constraints may sometimes be transiently violated when two or more logical processors perform concurrent accesses to shared memory. When a logical processor detects a memory ordering violation, it flushes the pipeline and restarts execution to yield a sequence of operations that satisfies the memory ordering constraints. For example, logical processor A may transiently load older data that had been overwritten concurrently by logical processor B before re-executing with the data just stored by logical processor B.”</a:t>
            </a:r>
          </a:p>
          <a:p>
            <a:pPr marL="0" indent="0">
              <a:buNone/>
            </a:pPr>
            <a:r>
              <a:rPr lang="en-US"/>
              <a:t>Source: </a:t>
            </a:r>
            <a:r>
              <a:rPr lang="en-US">
                <a:hlinkClick r:id="rId2"/>
              </a:rPr>
              <a:t>https://www.intel.com/content/www/us/en/developer/articles/technical/software-security-guidance/advisory-guidance/speculative-load-disordering.html</a:t>
            </a:r>
            <a:endParaRPr lang="en-US"/>
          </a:p>
        </p:txBody>
      </p:sp>
      <p:sp>
        <p:nvSpPr>
          <p:cNvPr id="4" name="Slide Number Placeholder 3">
            <a:extLst>
              <a:ext uri="{FF2B5EF4-FFF2-40B4-BE49-F238E27FC236}">
                <a16:creationId xmlns:a16="http://schemas.microsoft.com/office/drawing/2014/main" id="{ACBD90CB-9614-4A10-BE9C-E3159E1487F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39</a:t>
            </a:fld>
            <a:endParaRPr lang="en-US"/>
          </a:p>
        </p:txBody>
      </p:sp>
    </p:spTree>
    <p:extLst>
      <p:ext uri="{BB962C8B-B14F-4D97-AF65-F5344CB8AC3E}">
        <p14:creationId xmlns:p14="http://schemas.microsoft.com/office/powerpoint/2010/main" val="316871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vert="horz" lIns="91440" tIns="45720" rIns="91440" bIns="45720" rtlCol="0" anchor="t">
            <a:normAutofit/>
          </a:bodyPr>
          <a:lstStyle/>
          <a:p>
            <a:pPr marL="0" indent="-85725">
              <a:buNone/>
            </a:pPr>
            <a:r>
              <a:rPr lang="en-US" b="1">
                <a:latin typeface="Tahoma"/>
                <a:ea typeface="Tahoma"/>
                <a:cs typeface="Tahoma"/>
              </a:rPr>
              <a:t>Mailing List: </a:t>
            </a:r>
            <a:r>
              <a:rPr lang="en-US" b="0" i="1">
                <a:latin typeface="Tahoma"/>
                <a:ea typeface="Verdana"/>
                <a:cs typeface="Tahoma"/>
                <a:hlinkClick r:id="rId2"/>
              </a:rPr>
              <a:t>hw-cwe-special-interest-group-sig-list@mitre.org</a:t>
            </a:r>
            <a:endParaRPr lang="en-US" b="0" i="1">
              <a:latin typeface="Tahoma"/>
              <a:ea typeface="Verdana"/>
              <a:cs typeface="Tahoma"/>
            </a:endParaRPr>
          </a:p>
          <a:p>
            <a:r>
              <a:rPr lang="en-US" b="0" i="1">
                <a:latin typeface="Tahoma"/>
                <a:ea typeface="Verdana"/>
              </a:rPr>
              <a:t>NOTE: All mailing list items are archived publicly at:</a:t>
            </a:r>
          </a:p>
          <a:p>
            <a:pPr lvl="2"/>
            <a:r>
              <a:rPr lang="en-US" b="0" i="1">
                <a:latin typeface="Tahoma"/>
                <a:ea typeface="Verdana"/>
                <a:hlinkClick r:id="rId3"/>
              </a:rPr>
              <a:t>https://www.mail-archive.com/hw-cwe-special-interest-group-sig-list@mitre.org/</a:t>
            </a:r>
            <a:endParaRPr lang="en-US" b="0" i="1">
              <a:latin typeface="Tahoma"/>
              <a:ea typeface="Verdana"/>
            </a:endParaRPr>
          </a:p>
          <a:p>
            <a:pPr marL="685800" lvl="2" indent="0">
              <a:buNone/>
            </a:pPr>
            <a:endParaRPr lang="en-US" b="0" i="1">
              <a:latin typeface="Tahoma"/>
            </a:endParaRPr>
          </a:p>
          <a:p>
            <a:endParaRPr lang="en-US" b="0" i="1">
              <a:latin typeface="Tahoma"/>
            </a:endParaRPr>
          </a:p>
          <a:p>
            <a:endParaRPr lang="en-US">
              <a:latin typeface="Tahoma"/>
            </a:endParaRPr>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1619DB-25B2-4464-A6A1-DA2DBB81EBB7}"/>
              </a:ext>
            </a:extLst>
          </p:cNvPr>
          <p:cNvSpPr>
            <a:spLocks noGrp="1"/>
          </p:cNvSpPr>
          <p:nvPr>
            <p:ph type="sldNum" sz="quarter" idx="12"/>
          </p:nvPr>
        </p:nvSpPr>
        <p:spPr/>
        <p:txBody>
          <a:bodyPr/>
          <a:lstStyle/>
          <a:p>
            <a:fld id="{0275D275-C0F3-4377-B80F-B66DBED805D9}" type="slidenum">
              <a:rPr lang="en-US" smtClean="0"/>
              <a:t>40</a:t>
            </a:fld>
            <a:endParaRPr lang="en-US"/>
          </a:p>
        </p:txBody>
      </p:sp>
      <p:pic>
        <p:nvPicPr>
          <p:cNvPr id="5" name="Picture 4">
            <a:extLst>
              <a:ext uri="{FF2B5EF4-FFF2-40B4-BE49-F238E27FC236}">
                <a16:creationId xmlns:a16="http://schemas.microsoft.com/office/drawing/2014/main" id="{0F490335-53DB-4D7C-B7F3-EB210B5D864E}"/>
              </a:ext>
            </a:extLst>
          </p:cNvPr>
          <p:cNvPicPr>
            <a:picLocks noChangeAspect="1"/>
          </p:cNvPicPr>
          <p:nvPr/>
        </p:nvPicPr>
        <p:blipFill>
          <a:blip r:embed="rId3"/>
          <a:stretch>
            <a:fillRect/>
          </a:stretch>
        </p:blipFill>
        <p:spPr>
          <a:xfrm>
            <a:off x="1234726" y="490347"/>
            <a:ext cx="6674549" cy="4162806"/>
          </a:xfrm>
          <a:prstGeom prst="rect">
            <a:avLst/>
          </a:prstGeom>
        </p:spPr>
      </p:pic>
    </p:spTree>
    <p:extLst>
      <p:ext uri="{BB962C8B-B14F-4D97-AF65-F5344CB8AC3E}">
        <p14:creationId xmlns:p14="http://schemas.microsoft.com/office/powerpoint/2010/main" val="3766064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14581C-115B-42DC-9D3B-3D6F87372751}"/>
              </a:ext>
            </a:extLst>
          </p:cNvPr>
          <p:cNvSpPr>
            <a:spLocks noGrp="1"/>
          </p:cNvSpPr>
          <p:nvPr>
            <p:ph type="sldNum" sz="quarter" idx="12"/>
          </p:nvPr>
        </p:nvSpPr>
        <p:spPr/>
        <p:txBody>
          <a:bodyPr/>
          <a:lstStyle/>
          <a:p>
            <a:fld id="{0275D275-C0F3-4377-B80F-B66DBED805D9}" type="slidenum">
              <a:rPr lang="en-US" smtClean="0"/>
              <a:t>41</a:t>
            </a:fld>
            <a:endParaRPr lang="en-US"/>
          </a:p>
        </p:txBody>
      </p:sp>
      <p:pic>
        <p:nvPicPr>
          <p:cNvPr id="5" name="Picture 4">
            <a:extLst>
              <a:ext uri="{FF2B5EF4-FFF2-40B4-BE49-F238E27FC236}">
                <a16:creationId xmlns:a16="http://schemas.microsoft.com/office/drawing/2014/main" id="{8F81667C-814C-4851-A16A-C891E00ED56D}"/>
              </a:ext>
            </a:extLst>
          </p:cNvPr>
          <p:cNvPicPr>
            <a:picLocks noChangeAspect="1"/>
          </p:cNvPicPr>
          <p:nvPr/>
        </p:nvPicPr>
        <p:blipFill>
          <a:blip r:embed="rId3"/>
          <a:stretch>
            <a:fillRect/>
          </a:stretch>
        </p:blipFill>
        <p:spPr>
          <a:xfrm>
            <a:off x="1234726" y="697802"/>
            <a:ext cx="6674549" cy="3747897"/>
          </a:xfrm>
          <a:prstGeom prst="rect">
            <a:avLst/>
          </a:prstGeom>
        </p:spPr>
      </p:pic>
    </p:spTree>
    <p:extLst>
      <p:ext uri="{BB962C8B-B14F-4D97-AF65-F5344CB8AC3E}">
        <p14:creationId xmlns:p14="http://schemas.microsoft.com/office/powerpoint/2010/main" val="131167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3D91D2-ADF6-45A0-A1B6-8A3DE040C9CE}"/>
              </a:ext>
            </a:extLst>
          </p:cNvPr>
          <p:cNvSpPr>
            <a:spLocks noGrp="1"/>
          </p:cNvSpPr>
          <p:nvPr>
            <p:ph type="sldNum" sz="quarter" idx="12"/>
          </p:nvPr>
        </p:nvSpPr>
        <p:spPr/>
        <p:txBody>
          <a:bodyPr/>
          <a:lstStyle/>
          <a:p>
            <a:fld id="{0275D275-C0F3-4377-B80F-B66DBED805D9}" type="slidenum">
              <a:rPr lang="en-US" smtClean="0"/>
              <a:t>42</a:t>
            </a:fld>
            <a:endParaRPr lang="en-US"/>
          </a:p>
        </p:txBody>
      </p:sp>
      <p:pic>
        <p:nvPicPr>
          <p:cNvPr id="6" name="Picture 5">
            <a:extLst>
              <a:ext uri="{FF2B5EF4-FFF2-40B4-BE49-F238E27FC236}">
                <a16:creationId xmlns:a16="http://schemas.microsoft.com/office/drawing/2014/main" id="{DC8E912A-85BF-48D0-A886-87546F242354}"/>
              </a:ext>
            </a:extLst>
          </p:cNvPr>
          <p:cNvPicPr>
            <a:picLocks noChangeAspect="1"/>
          </p:cNvPicPr>
          <p:nvPr/>
        </p:nvPicPr>
        <p:blipFill>
          <a:blip r:embed="rId3"/>
          <a:stretch>
            <a:fillRect/>
          </a:stretch>
        </p:blipFill>
        <p:spPr>
          <a:xfrm>
            <a:off x="1234726" y="328327"/>
            <a:ext cx="6674549" cy="4486847"/>
          </a:xfrm>
          <a:prstGeom prst="rect">
            <a:avLst/>
          </a:prstGeom>
        </p:spPr>
      </p:pic>
    </p:spTree>
    <p:extLst>
      <p:ext uri="{BB962C8B-B14F-4D97-AF65-F5344CB8AC3E}">
        <p14:creationId xmlns:p14="http://schemas.microsoft.com/office/powerpoint/2010/main" val="193200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1B1D5-2F63-4CD9-BC2A-6FD34C5EFC08}"/>
              </a:ext>
            </a:extLst>
          </p:cNvPr>
          <p:cNvSpPr>
            <a:spLocks noGrp="1"/>
          </p:cNvSpPr>
          <p:nvPr>
            <p:ph type="sldNum" sz="quarter" idx="12"/>
          </p:nvPr>
        </p:nvSpPr>
        <p:spPr/>
        <p:txBody>
          <a:bodyPr/>
          <a:lstStyle/>
          <a:p>
            <a:fld id="{0275D275-C0F3-4377-B80F-B66DBED805D9}" type="slidenum">
              <a:rPr lang="en-US" smtClean="0"/>
              <a:t>43</a:t>
            </a:fld>
            <a:endParaRPr lang="en-US"/>
          </a:p>
        </p:txBody>
      </p:sp>
      <p:pic>
        <p:nvPicPr>
          <p:cNvPr id="4" name="Picture 3">
            <a:extLst>
              <a:ext uri="{FF2B5EF4-FFF2-40B4-BE49-F238E27FC236}">
                <a16:creationId xmlns:a16="http://schemas.microsoft.com/office/drawing/2014/main" id="{4C55FC6E-C54E-4DCE-A34A-F24CECDFC093}"/>
              </a:ext>
            </a:extLst>
          </p:cNvPr>
          <p:cNvPicPr>
            <a:picLocks noChangeAspect="1"/>
          </p:cNvPicPr>
          <p:nvPr/>
        </p:nvPicPr>
        <p:blipFill>
          <a:blip r:embed="rId3"/>
          <a:stretch>
            <a:fillRect/>
          </a:stretch>
        </p:blipFill>
        <p:spPr>
          <a:xfrm>
            <a:off x="1234726" y="975551"/>
            <a:ext cx="6674549" cy="3192399"/>
          </a:xfrm>
          <a:prstGeom prst="rect">
            <a:avLst/>
          </a:prstGeom>
        </p:spPr>
      </p:pic>
    </p:spTree>
    <p:extLst>
      <p:ext uri="{BB962C8B-B14F-4D97-AF65-F5344CB8AC3E}">
        <p14:creationId xmlns:p14="http://schemas.microsoft.com/office/powerpoint/2010/main" val="42224054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44</a:t>
            </a:fld>
            <a:endParaRPr lang="en-US"/>
          </a:p>
        </p:txBody>
      </p:sp>
    </p:spTree>
    <p:extLst>
      <p:ext uri="{BB962C8B-B14F-4D97-AF65-F5344CB8AC3E}">
        <p14:creationId xmlns:p14="http://schemas.microsoft.com/office/powerpoint/2010/main" val="4259822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45</a:t>
            </a:fld>
            <a:endParaRPr lang="en-US"/>
          </a:p>
        </p:txBody>
      </p:sp>
    </p:spTree>
    <p:extLst>
      <p:ext uri="{BB962C8B-B14F-4D97-AF65-F5344CB8AC3E}">
        <p14:creationId xmlns:p14="http://schemas.microsoft.com/office/powerpoint/2010/main" val="234293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335530"/>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46</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254734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815590"/>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47</a:t>
            </a:fld>
            <a:endParaRPr lang="en-US"/>
          </a:p>
        </p:txBody>
      </p:sp>
    </p:spTree>
    <p:extLst>
      <p:ext uri="{BB962C8B-B14F-4D97-AF65-F5344CB8AC3E}">
        <p14:creationId xmlns:p14="http://schemas.microsoft.com/office/powerpoint/2010/main" val="1206269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48</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10009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49</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401212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a:ea typeface="Tahoma"/>
                <a:cs typeface="Tahoma"/>
              </a:rPr>
              <a:t>CAPEC v3.8 released on September 29, 2022.</a:t>
            </a:r>
          </a:p>
          <a:p>
            <a:endParaRPr lang="en-US">
              <a:latin typeface="Tahoma"/>
              <a:ea typeface="Tahoma"/>
              <a:cs typeface="Tahoma"/>
            </a:endParaRPr>
          </a:p>
          <a:p>
            <a:r>
              <a:rPr lang="en-US">
                <a:latin typeface="Tahoma"/>
                <a:ea typeface="Tahoma"/>
                <a:cs typeface="Tahoma"/>
              </a:rPr>
              <a:t>CWE v4.9 released on October 13, 2022.</a:t>
            </a:r>
          </a:p>
          <a:p>
            <a:endParaRPr lang="en-US">
              <a:latin typeface="Tahoma"/>
              <a:ea typeface="Tahoma"/>
              <a:cs typeface="Tahoma"/>
            </a:endParaRPr>
          </a:p>
          <a:p>
            <a:r>
              <a:rPr lang="en-US">
                <a:latin typeface="Tahoma"/>
                <a:ea typeface="Tahoma"/>
                <a:cs typeface="Tahoma"/>
              </a:rPr>
              <a:t>New ICS/OT SIG Working Groups launched. “Boosting CWE Content” group to examine gaps in CWE.</a:t>
            </a:r>
          </a:p>
          <a:p>
            <a:endParaRPr lang="en-US">
              <a:latin typeface="Tahoma"/>
              <a:ea typeface="Tahoma"/>
              <a:cs typeface="Tahoma"/>
            </a:endParaRPr>
          </a:p>
          <a:p>
            <a:r>
              <a:rPr lang="en-US">
                <a:latin typeface="Tahoma"/>
                <a:ea typeface="Tahoma"/>
                <a:cs typeface="Tahoma"/>
              </a:rPr>
              <a:t>Scope Exclusions and Submission Problems to be posted for public review in late October.</a:t>
            </a:r>
          </a:p>
          <a:p>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50</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2015803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51</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172693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Transient Execution Weaknesses Update</a:t>
            </a:r>
            <a:br>
              <a:rPr lang="en-US"/>
            </a:br>
            <a:br>
              <a:rPr lang="en-US" sz="3200">
                <a:ea typeface="Verdana"/>
              </a:rPr>
            </a:br>
            <a:r>
              <a:rPr lang="en-US" sz="3200">
                <a:ea typeface="Verdana"/>
              </a:rPr>
              <a:t>Ganu K and Steve C</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5581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5386C6-5F58-C6D4-D6A5-A4545A90A19A}"/>
              </a:ext>
            </a:extLst>
          </p:cNvPr>
          <p:cNvSpPr>
            <a:spLocks noGrp="1"/>
          </p:cNvSpPr>
          <p:nvPr>
            <p:ph type="title"/>
          </p:nvPr>
        </p:nvSpPr>
        <p:spPr/>
        <p:txBody>
          <a:bodyPr/>
          <a:lstStyle/>
          <a:p>
            <a:r>
              <a:rPr lang="en-US"/>
              <a:t>Transient Execution Weaknesses Update</a:t>
            </a:r>
          </a:p>
        </p:txBody>
      </p:sp>
      <p:sp>
        <p:nvSpPr>
          <p:cNvPr id="5" name="Content Placeholder 4">
            <a:extLst>
              <a:ext uri="{FF2B5EF4-FFF2-40B4-BE49-F238E27FC236}">
                <a16:creationId xmlns:a16="http://schemas.microsoft.com/office/drawing/2014/main" id="{60F195FC-AF9C-C3FF-33CC-F2760660CA7B}"/>
              </a:ext>
            </a:extLst>
          </p:cNvPr>
          <p:cNvSpPr>
            <a:spLocks noGrp="1"/>
          </p:cNvSpPr>
          <p:nvPr>
            <p:ph idx="1"/>
          </p:nvPr>
        </p:nvSpPr>
        <p:spPr/>
        <p:txBody>
          <a:bodyPr/>
          <a:lstStyle/>
          <a:p>
            <a:r>
              <a:rPr lang="en-US" sz="1400" b="0"/>
              <a:t>Discussed potential ”partitions” for defining weaknesses in transient execution with Scott Constable and Nicole Fern as part of a meeting on September 21st.</a:t>
            </a:r>
          </a:p>
          <a:p>
            <a:endParaRPr lang="en-US" sz="1400" b="0"/>
          </a:p>
          <a:p>
            <a:r>
              <a:rPr lang="en-US" sz="1400" b="0"/>
              <a:t>Spurred by HCWE109 submission, we decided to take the approach of trying to identify the root causes rather than looking at existing CWEs.</a:t>
            </a:r>
          </a:p>
          <a:p>
            <a:endParaRPr lang="en-US" sz="1400" b="0"/>
          </a:p>
          <a:p>
            <a:r>
              <a:rPr lang="en-US" sz="1400" b="0"/>
              <a:t>Defining weaknesses in transient state may potentially lead to innumerable entries.</a:t>
            </a:r>
          </a:p>
          <a:p>
            <a:endParaRPr lang="en-US" sz="1400" b="0"/>
          </a:p>
          <a:p>
            <a:r>
              <a:rPr lang="en-US" sz="1400" b="0"/>
              <a:t>Instead focused more on how transient execution feature implementations could allow for certain dangerous behaviors.</a:t>
            </a:r>
          </a:p>
          <a:p>
            <a:endParaRPr lang="en-US" sz="1400" b="0"/>
          </a:p>
          <a:p>
            <a:r>
              <a:rPr lang="en-US" sz="1400" b="0"/>
              <a:t>We are continuing to work with Scott Constable, Nicole Fern and Jason Oberg to refine transient execution weaknesses in CWE.</a:t>
            </a:r>
          </a:p>
        </p:txBody>
      </p:sp>
      <p:sp>
        <p:nvSpPr>
          <p:cNvPr id="3" name="Slide Number Placeholder 2">
            <a:extLst>
              <a:ext uri="{FF2B5EF4-FFF2-40B4-BE49-F238E27FC236}">
                <a16:creationId xmlns:a16="http://schemas.microsoft.com/office/drawing/2014/main" id="{08838212-942F-A552-1B9E-0E73529530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61910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7AE5-FAD7-8D1E-E5C1-D34CC9B50404}"/>
              </a:ext>
            </a:extLst>
          </p:cNvPr>
          <p:cNvSpPr>
            <a:spLocks noGrp="1"/>
          </p:cNvSpPr>
          <p:nvPr>
            <p:ph type="title"/>
          </p:nvPr>
        </p:nvSpPr>
        <p:spPr/>
        <p:txBody>
          <a:bodyPr/>
          <a:lstStyle/>
          <a:p>
            <a:r>
              <a:rPr lang="en-US"/>
              <a:t>Recognizing (and Temporarily Ignoring) Chains</a:t>
            </a:r>
          </a:p>
        </p:txBody>
      </p:sp>
      <p:sp>
        <p:nvSpPr>
          <p:cNvPr id="4" name="Text Placeholder 3">
            <a:extLst>
              <a:ext uri="{FF2B5EF4-FFF2-40B4-BE49-F238E27FC236}">
                <a16:creationId xmlns:a16="http://schemas.microsoft.com/office/drawing/2014/main" id="{E7DB7D14-6F14-F0D8-3F36-71FABB3205E2}"/>
              </a:ext>
            </a:extLst>
          </p:cNvPr>
          <p:cNvSpPr>
            <a:spLocks noGrp="1"/>
          </p:cNvSpPr>
          <p:nvPr>
            <p:ph type="body" sz="quarter" idx="13"/>
          </p:nvPr>
        </p:nvSpPr>
        <p:spPr/>
        <p:txBody>
          <a:bodyPr/>
          <a:lstStyle/>
          <a:p>
            <a:r>
              <a:rPr lang="en-US"/>
              <a:t>Theory: Some discussion is complicated by not recognizing chaining relationships between separate weaknesses</a:t>
            </a:r>
          </a:p>
          <a:p>
            <a:r>
              <a:rPr lang="en-US"/>
              <a:t>Example: CWE-1059: Insufficient Technical Documentation makes it easier for developers to introduce (numerous) other weaknesses</a:t>
            </a:r>
          </a:p>
          <a:p>
            <a:r>
              <a:rPr lang="en-US"/>
              <a:t>Not entirely clear how to identify chains that cross different lifecycle phases (e.g., design and implementation)</a:t>
            </a:r>
          </a:p>
          <a:p>
            <a:r>
              <a:rPr lang="en-US"/>
              <a:t>Strategy for Transient Execution:</a:t>
            </a:r>
          </a:p>
          <a:p>
            <a:pPr lvl="1"/>
            <a:r>
              <a:rPr lang="en-US"/>
              <a:t>Separate out issues like “lack of documentation” or “bad specification”</a:t>
            </a:r>
          </a:p>
          <a:p>
            <a:pPr lvl="1"/>
            <a:r>
              <a:rPr lang="en-US"/>
              <a:t>Focus on the weaknesses as they appear in the product itself</a:t>
            </a:r>
          </a:p>
        </p:txBody>
      </p:sp>
    </p:spTree>
    <p:extLst>
      <p:ext uri="{BB962C8B-B14F-4D97-AF65-F5344CB8AC3E}">
        <p14:creationId xmlns:p14="http://schemas.microsoft.com/office/powerpoint/2010/main" val="361515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87DB-3FAB-2630-037F-17BBE60957E0}"/>
              </a:ext>
            </a:extLst>
          </p:cNvPr>
          <p:cNvSpPr>
            <a:spLocks noGrp="1"/>
          </p:cNvSpPr>
          <p:nvPr>
            <p:ph type="title"/>
          </p:nvPr>
        </p:nvSpPr>
        <p:spPr/>
        <p:txBody>
          <a:bodyPr/>
          <a:lstStyle/>
          <a:p>
            <a:r>
              <a:rPr lang="en-US"/>
              <a:t>Interesting in joining the discussion and contributing to shaping these weaknesses?</a:t>
            </a:r>
          </a:p>
        </p:txBody>
      </p:sp>
      <p:sp>
        <p:nvSpPr>
          <p:cNvPr id="3" name="Content Placeholder 2">
            <a:extLst>
              <a:ext uri="{FF2B5EF4-FFF2-40B4-BE49-F238E27FC236}">
                <a16:creationId xmlns:a16="http://schemas.microsoft.com/office/drawing/2014/main" id="{4BF62A11-3359-BE65-642C-D5F1B903797F}"/>
              </a:ext>
            </a:extLst>
          </p:cNvPr>
          <p:cNvSpPr>
            <a:spLocks noGrp="1"/>
          </p:cNvSpPr>
          <p:nvPr>
            <p:ph idx="1"/>
          </p:nvPr>
        </p:nvSpPr>
        <p:spPr/>
        <p:txBody>
          <a:bodyPr/>
          <a:lstStyle/>
          <a:p>
            <a:pPr marL="0" indent="0">
              <a:buNone/>
            </a:pPr>
            <a:endParaRPr lang="en-US"/>
          </a:p>
          <a:p>
            <a:r>
              <a:rPr lang="en-US"/>
              <a:t>Please let us know by contacting </a:t>
            </a:r>
            <a:r>
              <a:rPr lang="en-US">
                <a:hlinkClick r:id="rId2"/>
              </a:rPr>
              <a:t>cwe@mitre.org</a:t>
            </a:r>
            <a:r>
              <a:rPr lang="en-US"/>
              <a:t>.</a:t>
            </a:r>
          </a:p>
          <a:p>
            <a:endParaRPr lang="en-US"/>
          </a:p>
          <a:p>
            <a:r>
              <a:rPr lang="en-US"/>
              <a:t>Sept. 21</a:t>
            </a:r>
            <a:r>
              <a:rPr lang="en-US" baseline="30000"/>
              <a:t>st</a:t>
            </a:r>
            <a:r>
              <a:rPr lang="en-US"/>
              <a:t> discussion video:</a:t>
            </a:r>
          </a:p>
          <a:p>
            <a:pPr lvl="1"/>
            <a:r>
              <a:rPr lang="en-US">
                <a:hlinkClick r:id="rId3"/>
              </a:rPr>
              <a:t>https://mitre.box.com/s/xu7rwlwrvqccpc8v3h9tjzafrlrv7wy5</a:t>
            </a:r>
            <a:endParaRPr lang="en-US"/>
          </a:p>
          <a:p>
            <a:pPr lvl="1"/>
            <a:endParaRPr lang="en-US"/>
          </a:p>
          <a:p>
            <a:endParaRPr lang="en-US"/>
          </a:p>
        </p:txBody>
      </p:sp>
      <p:sp>
        <p:nvSpPr>
          <p:cNvPr id="4" name="Slide Number Placeholder 3">
            <a:extLst>
              <a:ext uri="{FF2B5EF4-FFF2-40B4-BE49-F238E27FC236}">
                <a16:creationId xmlns:a16="http://schemas.microsoft.com/office/drawing/2014/main" id="{51C5FA39-DA17-7403-F867-8760C546867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366297967"/>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UserInfo>
        <DisplayName>Gananand G Kini</DisplayName>
        <AccountId>24</AccountId>
        <AccountType/>
      </UserInfo>
      <UserInfo>
        <DisplayName>Bob Heinemann</DisplayName>
        <AccountId>47</AccountId>
        <AccountType/>
      </UserInfo>
      <UserInfo>
        <DisplayName>Steven M Christey</DisplayName>
        <AccountId>23</AccountId>
        <AccountType/>
      </UserInfo>
    </SharedWithUsers>
  </documentManagement>
</p:properties>
</file>

<file path=customXml/itemProps1.xml><?xml version="1.0" encoding="utf-8"?>
<ds:datastoreItem xmlns:ds="http://schemas.openxmlformats.org/officeDocument/2006/customXml" ds:itemID="{1D954E0C-411D-4E1D-BA72-A1A71F96FA2E}">
  <ds:schemaRefs>
    <ds:schemaRef ds:uri="http://schemas.microsoft.com/sharepoint/v3/contenttype/forms"/>
  </ds:schemaRefs>
</ds:datastoreItem>
</file>

<file path=customXml/itemProps2.xml><?xml version="1.0" encoding="utf-8"?>
<ds:datastoreItem xmlns:ds="http://schemas.openxmlformats.org/officeDocument/2006/customXml" ds:itemID="{A9E638AB-5623-43F2-A96C-F73E159D4830}"/>
</file>

<file path=customXml/itemProps3.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3951</Words>
  <Application>Microsoft Macintosh PowerPoint</Application>
  <PresentationFormat>On-screen Show (16:9)</PresentationFormat>
  <Paragraphs>478</Paragraphs>
  <Slides>51</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51</vt:i4>
      </vt:variant>
    </vt:vector>
  </HeadingPairs>
  <TitlesOfParts>
    <vt:vector size="60" baseType="lpstr">
      <vt:lpstr>Arial</vt:lpstr>
      <vt:lpstr>Calibri</vt:lpstr>
      <vt:lpstr>Calibri Light</vt:lpstr>
      <vt:lpstr>Consolas</vt:lpstr>
      <vt:lpstr>Helvetica LT Std</vt:lpstr>
      <vt:lpstr>Tahoma</vt:lpstr>
      <vt:lpstr>Wingdings</vt:lpstr>
      <vt:lpstr>mitre-2018</vt:lpstr>
      <vt:lpstr>Office Theme</vt:lpstr>
      <vt:lpstr>Hardware CWE™  Special Interest Group (SIG)</vt:lpstr>
      <vt:lpstr>Agenda </vt:lpstr>
      <vt:lpstr>Housekeeping</vt:lpstr>
      <vt:lpstr>Mailing List Items</vt:lpstr>
      <vt:lpstr>Announcements</vt:lpstr>
      <vt:lpstr>  Transient Execution Weaknesses Update  Ganu K and Steve C</vt:lpstr>
      <vt:lpstr>Transient Execution Weaknesses Update</vt:lpstr>
      <vt:lpstr>Recognizing (and Temporarily Ignoring) Chains</vt:lpstr>
      <vt:lpstr>Interesting in joining the discussion and contributing to shaping these weaknesses?</vt:lpstr>
      <vt:lpstr>Scott Constable</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lpstr>  HW Items in 4.9 Release Steve C </vt:lpstr>
      <vt:lpstr>HW CWE 4.9 Items</vt:lpstr>
      <vt:lpstr>Items not finished in 4.9 but continue into 4.10</vt:lpstr>
      <vt:lpstr>  Call for Next Release Priorities  Bob H</vt:lpstr>
      <vt:lpstr>Working Queue Items from HW SIG Community</vt:lpstr>
      <vt:lpstr>Research Items</vt:lpstr>
      <vt:lpstr>Potential New CWE Entries (1 of 3)</vt:lpstr>
      <vt:lpstr>Potential New CWE Entries (2 of 3)</vt:lpstr>
      <vt:lpstr>Potential New CWE Entries (3 of 3)</vt:lpstr>
      <vt:lpstr>Schema Items</vt:lpstr>
      <vt:lpstr>Modifications (1 of 2)</vt:lpstr>
      <vt:lpstr>Modifications (2 of 2)</vt:lpstr>
      <vt:lpstr>Internally Generated Working Queue Items</vt:lpstr>
      <vt:lpstr>Internal Research Items (1 of 4)</vt:lpstr>
      <vt:lpstr>Internal Research Items (2 of 4)</vt:lpstr>
      <vt:lpstr>Internal Research Items (3 of 4)</vt:lpstr>
      <vt:lpstr>Internal Research Items (4 of 4)</vt:lpstr>
      <vt:lpstr>Next Meeting (November 18)</vt:lpstr>
      <vt:lpstr>BACKUP</vt:lpstr>
      <vt:lpstr>Backup and Old Material</vt:lpstr>
      <vt:lpstr>Speculative Load Disordering  (CVE-2021-33149)</vt:lpstr>
      <vt:lpstr>PowerPoint Presentation</vt:lpstr>
      <vt:lpstr>PowerPoint Presentation</vt:lpstr>
      <vt:lpstr>PowerPoint Presentation</vt:lpstr>
      <vt:lpstr>PowerPoint Presentation</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lastModifiedBy>Gananand G Kini</cp:lastModifiedBy>
  <cp:revision>1</cp:revision>
  <dcterms:created xsi:type="dcterms:W3CDTF">2020-10-30T16:10:19Z</dcterms:created>
  <dcterms:modified xsi:type="dcterms:W3CDTF">2022-10-14T19:46:31Z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