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2.xml" ContentType="application/vnd.openxmlformats-officedocument.themeOverr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3.xml" ContentType="application/inkml+xml"/>
  <Override PartName="/ppt/ink/ink4.xml" ContentType="application/inkml+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4"/>
    <p:sldMasterId id="2147483684" r:id="rId5"/>
    <p:sldMasterId id="2147483736" r:id="rId6"/>
    <p:sldMasterId id="2147483743" r:id="rId7"/>
  </p:sldMasterIdLst>
  <p:notesMasterIdLst>
    <p:notesMasterId r:id="rId83"/>
  </p:notesMasterIdLst>
  <p:sldIdLst>
    <p:sldId id="257" r:id="rId8"/>
    <p:sldId id="259" r:id="rId9"/>
    <p:sldId id="261" r:id="rId10"/>
    <p:sldId id="406" r:id="rId11"/>
    <p:sldId id="337" r:id="rId12"/>
    <p:sldId id="473" r:id="rId13"/>
    <p:sldId id="1472" r:id="rId14"/>
    <p:sldId id="1473" r:id="rId15"/>
    <p:sldId id="1474" r:id="rId16"/>
    <p:sldId id="474" r:id="rId17"/>
    <p:sldId id="314" r:id="rId18"/>
    <p:sldId id="1470" r:id="rId19"/>
    <p:sldId id="322" r:id="rId20"/>
    <p:sldId id="328" r:id="rId21"/>
    <p:sldId id="1457" r:id="rId22"/>
    <p:sldId id="1458" r:id="rId23"/>
    <p:sldId id="1459" r:id="rId24"/>
    <p:sldId id="1460" r:id="rId25"/>
    <p:sldId id="1453" r:id="rId26"/>
    <p:sldId id="1461" r:id="rId27"/>
    <p:sldId id="1462" r:id="rId28"/>
    <p:sldId id="1463" r:id="rId29"/>
    <p:sldId id="1452" r:id="rId30"/>
    <p:sldId id="1471" r:id="rId31"/>
    <p:sldId id="475" r:id="rId32"/>
    <p:sldId id="1475" r:id="rId33"/>
    <p:sldId id="363" r:id="rId34"/>
    <p:sldId id="364" r:id="rId35"/>
    <p:sldId id="365" r:id="rId36"/>
    <p:sldId id="366" r:id="rId37"/>
    <p:sldId id="271" r:id="rId38"/>
    <p:sldId id="269" r:id="rId39"/>
    <p:sldId id="371" r:id="rId40"/>
    <p:sldId id="459" r:id="rId41"/>
    <p:sldId id="266" r:id="rId42"/>
    <p:sldId id="460" r:id="rId43"/>
    <p:sldId id="461" r:id="rId44"/>
    <p:sldId id="465" r:id="rId45"/>
    <p:sldId id="466" r:id="rId46"/>
    <p:sldId id="467" r:id="rId47"/>
    <p:sldId id="468" r:id="rId48"/>
    <p:sldId id="469" r:id="rId49"/>
    <p:sldId id="470" r:id="rId50"/>
    <p:sldId id="471" r:id="rId51"/>
    <p:sldId id="472" r:id="rId52"/>
    <p:sldId id="440" r:id="rId53"/>
    <p:sldId id="442" r:id="rId54"/>
    <p:sldId id="443" r:id="rId55"/>
    <p:sldId id="441" r:id="rId56"/>
    <p:sldId id="444" r:id="rId57"/>
    <p:sldId id="445" r:id="rId58"/>
    <p:sldId id="446" r:id="rId59"/>
    <p:sldId id="447" r:id="rId60"/>
    <p:sldId id="448" r:id="rId61"/>
    <p:sldId id="449" r:id="rId62"/>
    <p:sldId id="450" r:id="rId63"/>
    <p:sldId id="451" r:id="rId64"/>
    <p:sldId id="453" r:id="rId65"/>
    <p:sldId id="454" r:id="rId66"/>
    <p:sldId id="455" r:id="rId67"/>
    <p:sldId id="456" r:id="rId68"/>
    <p:sldId id="457" r:id="rId69"/>
    <p:sldId id="277" r:id="rId70"/>
    <p:sldId id="260" r:id="rId71"/>
    <p:sldId id="464" r:id="rId72"/>
    <p:sldId id="262" r:id="rId73"/>
    <p:sldId id="263" r:id="rId74"/>
    <p:sldId id="265" r:id="rId75"/>
    <p:sldId id="462" r:id="rId76"/>
    <p:sldId id="258" r:id="rId77"/>
    <p:sldId id="463" r:id="rId78"/>
    <p:sldId id="272" r:id="rId79"/>
    <p:sldId id="274" r:id="rId80"/>
    <p:sldId id="275" r:id="rId81"/>
    <p:sldId id="276" r:id="rId82"/>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7EB9C7-8655-41A7-AF95-291D73D981D1}">
          <p14:sldIdLst>
            <p14:sldId id="257"/>
            <p14:sldId id="259"/>
            <p14:sldId id="261"/>
            <p14:sldId id="406"/>
            <p14:sldId id="337"/>
            <p14:sldId id="473"/>
            <p14:sldId id="1472"/>
            <p14:sldId id="1473"/>
            <p14:sldId id="1474"/>
            <p14:sldId id="474"/>
            <p14:sldId id="314"/>
            <p14:sldId id="1470"/>
            <p14:sldId id="322"/>
            <p14:sldId id="328"/>
            <p14:sldId id="1457"/>
            <p14:sldId id="1458"/>
            <p14:sldId id="1459"/>
            <p14:sldId id="1460"/>
            <p14:sldId id="1453"/>
            <p14:sldId id="1461"/>
            <p14:sldId id="1462"/>
            <p14:sldId id="1463"/>
            <p14:sldId id="1452"/>
            <p14:sldId id="1471"/>
            <p14:sldId id="475"/>
            <p14:sldId id="1475"/>
            <p14:sldId id="363"/>
            <p14:sldId id="364"/>
            <p14:sldId id="365"/>
            <p14:sldId id="366"/>
            <p14:sldId id="271"/>
          </p14:sldIdLst>
        </p14:section>
        <p14:section name="Backup Section" id="{67F058F0-E128-4C94-B7BA-ADAE8DFC3870}">
          <p14:sldIdLst>
            <p14:sldId id="269"/>
            <p14:sldId id="371"/>
            <p14:sldId id="459"/>
            <p14:sldId id="266"/>
            <p14:sldId id="460"/>
            <p14:sldId id="461"/>
            <p14:sldId id="465"/>
            <p14:sldId id="466"/>
            <p14:sldId id="467"/>
            <p14:sldId id="468"/>
            <p14:sldId id="469"/>
            <p14:sldId id="470"/>
            <p14:sldId id="471"/>
            <p14:sldId id="472"/>
            <p14:sldId id="440"/>
            <p14:sldId id="442"/>
            <p14:sldId id="443"/>
            <p14:sldId id="441"/>
            <p14:sldId id="444"/>
            <p14:sldId id="445"/>
            <p14:sldId id="446"/>
            <p14:sldId id="447"/>
            <p14:sldId id="448"/>
            <p14:sldId id="449"/>
            <p14:sldId id="450"/>
            <p14:sldId id="451"/>
            <p14:sldId id="453"/>
            <p14:sldId id="454"/>
            <p14:sldId id="455"/>
            <p14:sldId id="456"/>
            <p14:sldId id="457"/>
            <p14:sldId id="277"/>
            <p14:sldId id="260"/>
            <p14:sldId id="464"/>
            <p14:sldId id="262"/>
            <p14:sldId id="263"/>
            <p14:sldId id="265"/>
            <p14:sldId id="462"/>
            <p14:sldId id="258"/>
            <p14:sldId id="463"/>
            <p14:sldId id="272"/>
            <p14:sldId id="274"/>
            <p14:sldId id="275"/>
            <p14:sldId id="276"/>
          </p14:sldIdLst>
        </p14:section>
        <p14:section name="Backup and Old Material" id="{7DB6CFB0-A160-4000-A7A0-BD08BE225A8F}">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0050045-C3E1-2565-2F47-94C7754418F3}" name="Gananand G Kini" initials="GK" userId="S::gkini@mitre.org::7e704cb4-ceca-45b4-9649-11f664136731" providerId="AD"/>
  <p188:author id="{C12B4D78-08F5-582B-42D3-A0FE16C544AC}" name="Alec J Summers" initials="AS" userId="S::asummers@mitre.org::d9c4246f-ffa8-4c52-a253-9dc5efe19efc" providerId="AD"/>
  <p188:author id="{6B95C6A3-07DC-8552-B186-9189867E68C6}" name="Bob Heinemann" initials="BH" userId="S::RHEINEMANN@MITRE.ORG::2f06b177-d646-4aca-968e-b5dc5b6e5c99" providerId="AD"/>
  <p188:author id="{EF0D16F4-8E34-1256-0105-B048078EEA3F}" name="Steven M Christey" initials="SMC" userId="S::COLEY@MITRE.ORG::f24da668-4c1f-41c0-850e-113e2bdf78c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9E48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06DE59-B0CE-A34D-9091-FC142EF78DF6}" v="6" dt="2022-11-18T17:01:51.178"/>
    <p1510:client id="{444C557F-A91C-4536-A53E-3F076F11C5D3}" v="22" dt="2022-12-01T19:30:13.137"/>
    <p1510:client id="{FCE71908-D1D5-4252-973E-AEE328AA7760}" v="1" vWet="3" dt="2022-11-18T16:52:43.8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presProps" Target="presProps.xml"/><Relationship Id="rId89" Type="http://schemas.microsoft.com/office/2015/10/relationships/revisionInfo" Target="revisionInfo.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5" Type="http://schemas.openxmlformats.org/officeDocument/2006/relationships/slideMaster" Target="slideMasters/slideMaster2.xml"/><Relationship Id="rId90" Type="http://schemas.microsoft.com/office/2018/10/relationships/authors" Target="authors.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slide" Target="slides/slide41.xml"/><Relationship Id="rId56" Type="http://schemas.openxmlformats.org/officeDocument/2006/relationships/slide" Target="slides/slide49.xml"/><Relationship Id="rId64" Type="http://schemas.openxmlformats.org/officeDocument/2006/relationships/slide" Target="slides/slide57.xml"/><Relationship Id="rId69" Type="http://schemas.openxmlformats.org/officeDocument/2006/relationships/slide" Target="slides/slide62.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80" Type="http://schemas.openxmlformats.org/officeDocument/2006/relationships/slide" Target="slides/slide73.xml"/><Relationship Id="rId85"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notesMaster" Target="notesMasters/notesMaster1.xml"/><Relationship Id="rId88"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7" Type="http://schemas.openxmlformats.org/officeDocument/2006/relationships/slideMaster" Target="slideMasters/slideMaster4.xml"/><Relationship Id="rId71" Type="http://schemas.openxmlformats.org/officeDocument/2006/relationships/slide" Target="slides/slide64.xml"/><Relationship Id="rId2" Type="http://schemas.openxmlformats.org/officeDocument/2006/relationships/customXml" Target="../customXml/item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tableStyles" Target="tableStyles.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n M Christey" userId="f24da668-4c1f-41c0-850e-113e2bdf78cf" providerId="ADAL" clId="{FCE71908-D1D5-4252-973E-AEE328AA7760}"/>
    <pc:docChg chg="undo custSel addSld modSld modSection">
      <pc:chgData name="Steven M Christey" userId="f24da668-4c1f-41c0-850e-113e2bdf78cf" providerId="ADAL" clId="{FCE71908-D1D5-4252-973E-AEE328AA7760}" dt="2022-11-18T15:54:36.858" v="693" actId="6549"/>
      <pc:docMkLst>
        <pc:docMk/>
      </pc:docMkLst>
      <pc:sldChg chg="modSp add mod">
        <pc:chgData name="Steven M Christey" userId="f24da668-4c1f-41c0-850e-113e2bdf78cf" providerId="ADAL" clId="{FCE71908-D1D5-4252-973E-AEE328AA7760}" dt="2022-11-18T15:50:10.719" v="672" actId="20577"/>
        <pc:sldMkLst>
          <pc:docMk/>
          <pc:sldMk cId="1287287830" sldId="363"/>
        </pc:sldMkLst>
        <pc:spChg chg="mod">
          <ac:chgData name="Steven M Christey" userId="f24da668-4c1f-41c0-850e-113e2bdf78cf" providerId="ADAL" clId="{FCE71908-D1D5-4252-973E-AEE328AA7760}" dt="2022-11-18T15:50:10.719" v="672" actId="20577"/>
          <ac:spMkLst>
            <pc:docMk/>
            <pc:sldMk cId="1287287830" sldId="363"/>
            <ac:spMk id="3" creationId="{CE54A07F-BAC6-9642-2D1C-82A97AC1B674}"/>
          </ac:spMkLst>
        </pc:spChg>
      </pc:sldChg>
      <pc:sldChg chg="modSp add mod">
        <pc:chgData name="Steven M Christey" userId="f24da668-4c1f-41c0-850e-113e2bdf78cf" providerId="ADAL" clId="{FCE71908-D1D5-4252-973E-AEE328AA7760}" dt="2022-11-18T15:52:26.468" v="679" actId="6549"/>
        <pc:sldMkLst>
          <pc:docMk/>
          <pc:sldMk cId="275343058" sldId="364"/>
        </pc:sldMkLst>
        <pc:spChg chg="mod">
          <ac:chgData name="Steven M Christey" userId="f24da668-4c1f-41c0-850e-113e2bdf78cf" providerId="ADAL" clId="{FCE71908-D1D5-4252-973E-AEE328AA7760}" dt="2022-11-18T15:52:26.468" v="679" actId="6549"/>
          <ac:spMkLst>
            <pc:docMk/>
            <pc:sldMk cId="275343058" sldId="364"/>
            <ac:spMk id="3" creationId="{26E960E0-B5B0-75B9-6C04-2E4653180827}"/>
          </ac:spMkLst>
        </pc:spChg>
      </pc:sldChg>
      <pc:sldChg chg="modSp add mod">
        <pc:chgData name="Steven M Christey" userId="f24da668-4c1f-41c0-850e-113e2bdf78cf" providerId="ADAL" clId="{FCE71908-D1D5-4252-973E-AEE328AA7760}" dt="2022-11-18T15:53:58.571" v="686" actId="6549"/>
        <pc:sldMkLst>
          <pc:docMk/>
          <pc:sldMk cId="650339976" sldId="365"/>
        </pc:sldMkLst>
        <pc:spChg chg="mod">
          <ac:chgData name="Steven M Christey" userId="f24da668-4c1f-41c0-850e-113e2bdf78cf" providerId="ADAL" clId="{FCE71908-D1D5-4252-973E-AEE328AA7760}" dt="2022-11-18T15:53:58.571" v="686" actId="6549"/>
          <ac:spMkLst>
            <pc:docMk/>
            <pc:sldMk cId="650339976" sldId="365"/>
            <ac:spMk id="3" creationId="{26E960E0-B5B0-75B9-6C04-2E4653180827}"/>
          </ac:spMkLst>
        </pc:spChg>
      </pc:sldChg>
      <pc:sldChg chg="modSp add mod">
        <pc:chgData name="Steven M Christey" userId="f24da668-4c1f-41c0-850e-113e2bdf78cf" providerId="ADAL" clId="{FCE71908-D1D5-4252-973E-AEE328AA7760}" dt="2022-11-18T15:54:36.858" v="693" actId="6549"/>
        <pc:sldMkLst>
          <pc:docMk/>
          <pc:sldMk cId="964291206" sldId="366"/>
        </pc:sldMkLst>
        <pc:spChg chg="mod">
          <ac:chgData name="Steven M Christey" userId="f24da668-4c1f-41c0-850e-113e2bdf78cf" providerId="ADAL" clId="{FCE71908-D1D5-4252-973E-AEE328AA7760}" dt="2022-11-18T15:54:36.858" v="693" actId="6549"/>
          <ac:spMkLst>
            <pc:docMk/>
            <pc:sldMk cId="964291206" sldId="366"/>
            <ac:spMk id="3" creationId="{26E960E0-B5B0-75B9-6C04-2E4653180827}"/>
          </ac:spMkLst>
        </pc:spChg>
      </pc:sldChg>
      <pc:sldChg chg="modSp new mod">
        <pc:chgData name="Steven M Christey" userId="f24da668-4c1f-41c0-850e-113e2bdf78cf" providerId="ADAL" clId="{FCE71908-D1D5-4252-973E-AEE328AA7760}" dt="2022-11-18T15:49:14.375" v="619" actId="20577"/>
        <pc:sldMkLst>
          <pc:docMk/>
          <pc:sldMk cId="2790780776" sldId="1475"/>
        </pc:sldMkLst>
        <pc:spChg chg="mod">
          <ac:chgData name="Steven M Christey" userId="f24da668-4c1f-41c0-850e-113e2bdf78cf" providerId="ADAL" clId="{FCE71908-D1D5-4252-973E-AEE328AA7760}" dt="2022-11-18T15:44:08.352" v="30" actId="20577"/>
          <ac:spMkLst>
            <pc:docMk/>
            <pc:sldMk cId="2790780776" sldId="1475"/>
            <ac:spMk id="2" creationId="{608A8178-B44C-70FA-7651-5292B18F5229}"/>
          </ac:spMkLst>
        </pc:spChg>
        <pc:spChg chg="mod">
          <ac:chgData name="Steven M Christey" userId="f24da668-4c1f-41c0-850e-113e2bdf78cf" providerId="ADAL" clId="{FCE71908-D1D5-4252-973E-AEE328AA7760}" dt="2022-11-18T15:49:14.375" v="619" actId="20577"/>
          <ac:spMkLst>
            <pc:docMk/>
            <pc:sldMk cId="2790780776" sldId="1475"/>
            <ac:spMk id="3" creationId="{7813315E-4B39-2B82-926E-0EC9546B8C47}"/>
          </ac:spMkLst>
        </pc:spChg>
      </pc:sldChg>
    </pc:docChg>
  </pc:docChgLst>
  <pc:docChgLst>
    <pc:chgData name="Gananand G Kini" userId="S::gkini@mitre.org::7e704cb4-ceca-45b4-9649-11f664136731" providerId="AD" clId="Web-{444C557F-A91C-4536-A53E-3F076F11C5D3}"/>
    <pc:docChg chg="modSld">
      <pc:chgData name="Gananand G Kini" userId="S::gkini@mitre.org::7e704cb4-ceca-45b4-9649-11f664136731" providerId="AD" clId="Web-{444C557F-A91C-4536-A53E-3F076F11C5D3}" dt="2022-12-01T19:30:13.153" v="18" actId="20577"/>
      <pc:docMkLst>
        <pc:docMk/>
      </pc:docMkLst>
      <pc:sldChg chg="modSp">
        <pc:chgData name="Gananand G Kini" userId="S::gkini@mitre.org::7e704cb4-ceca-45b4-9649-11f664136731" providerId="AD" clId="Web-{444C557F-A91C-4536-A53E-3F076F11C5D3}" dt="2022-12-01T19:29:13.027" v="4" actId="20577"/>
        <pc:sldMkLst>
          <pc:docMk/>
          <pc:sldMk cId="2623002088" sldId="257"/>
        </pc:sldMkLst>
        <pc:spChg chg="mod">
          <ac:chgData name="Gananand G Kini" userId="S::gkini@mitre.org::7e704cb4-ceca-45b4-9649-11f664136731" providerId="AD" clId="Web-{444C557F-A91C-4536-A53E-3F076F11C5D3}" dt="2022-12-01T19:29:13.027" v="4" actId="20577"/>
          <ac:spMkLst>
            <pc:docMk/>
            <pc:sldMk cId="2623002088" sldId="257"/>
            <ac:spMk id="7" creationId="{EC64448E-58F0-47AA-B058-D0CEF188B231}"/>
          </ac:spMkLst>
        </pc:spChg>
      </pc:sldChg>
      <pc:sldChg chg="modSp">
        <pc:chgData name="Gananand G Kini" userId="S::gkini@mitre.org::7e704cb4-ceca-45b4-9649-11f664136731" providerId="AD" clId="Web-{444C557F-A91C-4536-A53E-3F076F11C5D3}" dt="2022-12-01T19:29:23.059" v="7" actId="20577"/>
        <pc:sldMkLst>
          <pc:docMk/>
          <pc:sldMk cId="419829132" sldId="259"/>
        </pc:sldMkLst>
        <pc:spChg chg="mod">
          <ac:chgData name="Gananand G Kini" userId="S::gkini@mitre.org::7e704cb4-ceca-45b4-9649-11f664136731" providerId="AD" clId="Web-{444C557F-A91C-4536-A53E-3F076F11C5D3}" dt="2022-12-01T19:29:23.059" v="7" actId="20577"/>
          <ac:spMkLst>
            <pc:docMk/>
            <pc:sldMk cId="419829132" sldId="259"/>
            <ac:spMk id="3" creationId="{82D362E5-07C7-4CAA-BC75-79276F7A517C}"/>
          </ac:spMkLst>
        </pc:spChg>
      </pc:sldChg>
      <pc:sldChg chg="modSp">
        <pc:chgData name="Gananand G Kini" userId="S::gkini@mitre.org::7e704cb4-ceca-45b4-9649-11f664136731" providerId="AD" clId="Web-{444C557F-A91C-4536-A53E-3F076F11C5D3}" dt="2022-12-01T19:30:13.153" v="18" actId="20577"/>
        <pc:sldMkLst>
          <pc:docMk/>
          <pc:sldMk cId="450011491" sldId="261"/>
        </pc:sldMkLst>
        <pc:spChg chg="mod">
          <ac:chgData name="Gananand G Kini" userId="S::gkini@mitre.org::7e704cb4-ceca-45b4-9649-11f664136731" providerId="AD" clId="Web-{444C557F-A91C-4536-A53E-3F076F11C5D3}" dt="2022-12-01T19:30:13.153" v="18" actId="20577"/>
          <ac:spMkLst>
            <pc:docMk/>
            <pc:sldMk cId="450011491" sldId="261"/>
            <ac:spMk id="3" creationId="{02DD74E7-E2EC-F34E-BF25-D3CEF5AD1650}"/>
          </ac:spMkLst>
        </pc:spChg>
      </pc:sldChg>
    </pc:docChg>
  </pc:docChgLst>
  <pc:docChgLst>
    <pc:chgData name="Gananand G Kini" userId="7e704cb4-ceca-45b4-9649-11f664136731" providerId="ADAL" clId="{0A06DE59-B0CE-A34D-9091-FC142EF78DF6}"/>
    <pc:docChg chg="undo custSel addSld delSld modSld modSection">
      <pc:chgData name="Gananand G Kini" userId="7e704cb4-ceca-45b4-9649-11f664136731" providerId="ADAL" clId="{0A06DE59-B0CE-A34D-9091-FC142EF78DF6}" dt="2022-11-18T16:52:42.115" v="281" actId="1076"/>
      <pc:docMkLst>
        <pc:docMk/>
      </pc:docMkLst>
      <pc:sldChg chg="modSp mod">
        <pc:chgData name="Gananand G Kini" userId="7e704cb4-ceca-45b4-9649-11f664136731" providerId="ADAL" clId="{0A06DE59-B0CE-A34D-9091-FC142EF78DF6}" dt="2022-11-17T20:34:03.338" v="210" actId="20577"/>
        <pc:sldMkLst>
          <pc:docMk/>
          <pc:sldMk cId="2623002088" sldId="257"/>
        </pc:sldMkLst>
        <pc:spChg chg="mod">
          <ac:chgData name="Gananand G Kini" userId="7e704cb4-ceca-45b4-9649-11f664136731" providerId="ADAL" clId="{0A06DE59-B0CE-A34D-9091-FC142EF78DF6}" dt="2022-11-17T20:34:03.338" v="210" actId="20577"/>
          <ac:spMkLst>
            <pc:docMk/>
            <pc:sldMk cId="2623002088" sldId="257"/>
            <ac:spMk id="7" creationId="{EC64448E-58F0-47AA-B058-D0CEF188B231}"/>
          </ac:spMkLst>
        </pc:spChg>
      </pc:sldChg>
      <pc:sldChg chg="modSp mod">
        <pc:chgData name="Gananand G Kini" userId="7e704cb4-ceca-45b4-9649-11f664136731" providerId="ADAL" clId="{0A06DE59-B0CE-A34D-9091-FC142EF78DF6}" dt="2022-11-17T20:38:06.759" v="212" actId="5793"/>
        <pc:sldMkLst>
          <pc:docMk/>
          <pc:sldMk cId="419829132" sldId="259"/>
        </pc:sldMkLst>
        <pc:spChg chg="mod">
          <ac:chgData name="Gananand G Kini" userId="7e704cb4-ceca-45b4-9649-11f664136731" providerId="ADAL" clId="{0A06DE59-B0CE-A34D-9091-FC142EF78DF6}" dt="2022-11-17T20:38:06.759" v="212" actId="5793"/>
          <ac:spMkLst>
            <pc:docMk/>
            <pc:sldMk cId="419829132" sldId="259"/>
            <ac:spMk id="3" creationId="{82D362E5-07C7-4CAA-BC75-79276F7A517C}"/>
          </ac:spMkLst>
        </pc:spChg>
      </pc:sldChg>
      <pc:sldChg chg="modSp mod">
        <pc:chgData name="Gananand G Kini" userId="7e704cb4-ceca-45b4-9649-11f664136731" providerId="ADAL" clId="{0A06DE59-B0CE-A34D-9091-FC142EF78DF6}" dt="2022-11-15T14:43:27.783" v="189" actId="27636"/>
        <pc:sldMkLst>
          <pc:docMk/>
          <pc:sldMk cId="450011491" sldId="261"/>
        </pc:sldMkLst>
        <pc:spChg chg="mod">
          <ac:chgData name="Gananand G Kini" userId="7e704cb4-ceca-45b4-9649-11f664136731" providerId="ADAL" clId="{0A06DE59-B0CE-A34D-9091-FC142EF78DF6}" dt="2022-11-15T14:43:27.783" v="189" actId="27636"/>
          <ac:spMkLst>
            <pc:docMk/>
            <pc:sldMk cId="450011491" sldId="261"/>
            <ac:spMk id="3" creationId="{02DD74E7-E2EC-F34E-BF25-D3CEF5AD1650}"/>
          </ac:spMkLst>
        </pc:spChg>
      </pc:sldChg>
      <pc:sldChg chg="add del">
        <pc:chgData name="Gananand G Kini" userId="7e704cb4-ceca-45b4-9649-11f664136731" providerId="ADAL" clId="{0A06DE59-B0CE-A34D-9091-FC142EF78DF6}" dt="2022-11-15T14:43:59.206" v="191" actId="2696"/>
        <pc:sldMkLst>
          <pc:docMk/>
          <pc:sldMk cId="3615157637" sldId="266"/>
        </pc:sldMkLst>
      </pc:sldChg>
      <pc:sldChg chg="modSp mod">
        <pc:chgData name="Gananand G Kini" userId="7e704cb4-ceca-45b4-9649-11f664136731" providerId="ADAL" clId="{0A06DE59-B0CE-A34D-9091-FC142EF78DF6}" dt="2022-11-17T21:02:04.191" v="280" actId="20577"/>
        <pc:sldMkLst>
          <pc:docMk/>
          <pc:sldMk cId="2862387157" sldId="271"/>
        </pc:sldMkLst>
        <pc:spChg chg="mod">
          <ac:chgData name="Gananand G Kini" userId="7e704cb4-ceca-45b4-9649-11f664136731" providerId="ADAL" clId="{0A06DE59-B0CE-A34D-9091-FC142EF78DF6}" dt="2022-11-17T21:02:04.191" v="280" actId="20577"/>
          <ac:spMkLst>
            <pc:docMk/>
            <pc:sldMk cId="2862387157" sldId="271"/>
            <ac:spMk id="2" creationId="{EBDCA74A-3141-9B4D-BB33-D320F37C039C}"/>
          </ac:spMkLst>
        </pc:spChg>
      </pc:sldChg>
      <pc:sldChg chg="modSp mod">
        <pc:chgData name="Gananand G Kini" userId="7e704cb4-ceca-45b4-9649-11f664136731" providerId="ADAL" clId="{0A06DE59-B0CE-A34D-9091-FC142EF78DF6}" dt="2022-11-17T20:40:39.694" v="270" actId="20577"/>
        <pc:sldMkLst>
          <pc:docMk/>
          <pc:sldMk cId="2878771369" sldId="337"/>
        </pc:sldMkLst>
        <pc:spChg chg="mod">
          <ac:chgData name="Gananand G Kini" userId="7e704cb4-ceca-45b4-9649-11f664136731" providerId="ADAL" clId="{0A06DE59-B0CE-A34D-9091-FC142EF78DF6}" dt="2022-11-17T20:40:39.694" v="270" actId="20577"/>
          <ac:spMkLst>
            <pc:docMk/>
            <pc:sldMk cId="2878771369" sldId="337"/>
            <ac:spMk id="3" creationId="{2DC901B9-6E8B-48EA-8D7F-A4D25C3199EC}"/>
          </ac:spMkLst>
        </pc:spChg>
      </pc:sldChg>
      <pc:sldChg chg="add del">
        <pc:chgData name="Gananand G Kini" userId="7e704cb4-ceca-45b4-9649-11f664136731" providerId="ADAL" clId="{0A06DE59-B0CE-A34D-9091-FC142EF78DF6}" dt="2022-11-15T14:43:59.206" v="191" actId="2696"/>
        <pc:sldMkLst>
          <pc:docMk/>
          <pc:sldMk cId="558102379" sldId="371"/>
        </pc:sldMkLst>
      </pc:sldChg>
      <pc:sldChg chg="add del">
        <pc:chgData name="Gananand G Kini" userId="7e704cb4-ceca-45b4-9649-11f664136731" providerId="ADAL" clId="{0A06DE59-B0CE-A34D-9091-FC142EF78DF6}" dt="2022-11-15T14:43:59.206" v="191" actId="2696"/>
        <pc:sldMkLst>
          <pc:docMk/>
          <pc:sldMk cId="3361910490" sldId="459"/>
        </pc:sldMkLst>
      </pc:sldChg>
      <pc:sldChg chg="add del">
        <pc:chgData name="Gananand G Kini" userId="7e704cb4-ceca-45b4-9649-11f664136731" providerId="ADAL" clId="{0A06DE59-B0CE-A34D-9091-FC142EF78DF6}" dt="2022-11-15T14:43:59.206" v="191" actId="2696"/>
        <pc:sldMkLst>
          <pc:docMk/>
          <pc:sldMk cId="2366297967" sldId="460"/>
        </pc:sldMkLst>
      </pc:sldChg>
      <pc:sldChg chg="modSp mod">
        <pc:chgData name="Gananand G Kini" userId="7e704cb4-ceca-45b4-9649-11f664136731" providerId="ADAL" clId="{0A06DE59-B0CE-A34D-9091-FC142EF78DF6}" dt="2022-11-16T19:27:00.220" v="192" actId="1076"/>
        <pc:sldMkLst>
          <pc:docMk/>
          <pc:sldMk cId="2533252605" sldId="473"/>
        </pc:sldMkLst>
        <pc:spChg chg="mod">
          <ac:chgData name="Gananand G Kini" userId="7e704cb4-ceca-45b4-9649-11f664136731" providerId="ADAL" clId="{0A06DE59-B0CE-A34D-9091-FC142EF78DF6}" dt="2022-11-16T19:27:00.220" v="192" actId="1076"/>
          <ac:spMkLst>
            <pc:docMk/>
            <pc:sldMk cId="2533252605" sldId="473"/>
            <ac:spMk id="7" creationId="{4BA58CDD-EAB3-D5DB-68DC-F1AD8B799535}"/>
          </ac:spMkLst>
        </pc:spChg>
      </pc:sldChg>
      <pc:sldChg chg="modSp mod">
        <pc:chgData name="Gananand G Kini" userId="7e704cb4-ceca-45b4-9649-11f664136731" providerId="ADAL" clId="{0A06DE59-B0CE-A34D-9091-FC142EF78DF6}" dt="2022-11-17T20:44:45.125" v="271" actId="1076"/>
        <pc:sldMkLst>
          <pc:docMk/>
          <pc:sldMk cId="3364786233" sldId="474"/>
        </pc:sldMkLst>
        <pc:spChg chg="mod">
          <ac:chgData name="Gananand G Kini" userId="7e704cb4-ceca-45b4-9649-11f664136731" providerId="ADAL" clId="{0A06DE59-B0CE-A34D-9091-FC142EF78DF6}" dt="2022-11-17T20:44:45.125" v="271" actId="1076"/>
          <ac:spMkLst>
            <pc:docMk/>
            <pc:sldMk cId="3364786233" sldId="474"/>
            <ac:spMk id="7" creationId="{4BA58CDD-EAB3-D5DB-68DC-F1AD8B799535}"/>
          </ac:spMkLst>
        </pc:spChg>
      </pc:sldChg>
      <pc:sldChg chg="modSp mod">
        <pc:chgData name="Gananand G Kini" userId="7e704cb4-ceca-45b4-9649-11f664136731" providerId="ADAL" clId="{0A06DE59-B0CE-A34D-9091-FC142EF78DF6}" dt="2022-11-18T16:52:42.115" v="281" actId="1076"/>
        <pc:sldMkLst>
          <pc:docMk/>
          <pc:sldMk cId="1289544926" sldId="475"/>
        </pc:sldMkLst>
        <pc:spChg chg="mod">
          <ac:chgData name="Gananand G Kini" userId="7e704cb4-ceca-45b4-9649-11f664136731" providerId="ADAL" clId="{0A06DE59-B0CE-A34D-9091-FC142EF78DF6}" dt="2022-11-18T16:52:42.115" v="281" actId="1076"/>
          <ac:spMkLst>
            <pc:docMk/>
            <pc:sldMk cId="1289544926" sldId="475"/>
            <ac:spMk id="7" creationId="{4BA58CDD-EAB3-D5DB-68DC-F1AD8B799535}"/>
          </ac:spMkLst>
        </pc:spChg>
      </pc:sldChg>
      <pc:sldMasterChg chg="addSldLayout delSldLayout">
        <pc:chgData name="Gananand G Kini" userId="7e704cb4-ceca-45b4-9649-11f664136731" providerId="ADAL" clId="{0A06DE59-B0CE-A34D-9091-FC142EF78DF6}" dt="2022-11-15T14:43:59.206" v="191" actId="2696"/>
        <pc:sldMasterMkLst>
          <pc:docMk/>
          <pc:sldMasterMk cId="2175578139" sldId="2147483661"/>
        </pc:sldMasterMkLst>
        <pc:sldLayoutChg chg="add del">
          <pc:chgData name="Gananand G Kini" userId="7e704cb4-ceca-45b4-9649-11f664136731" providerId="ADAL" clId="{0A06DE59-B0CE-A34D-9091-FC142EF78DF6}" dt="2022-11-15T14:43:59.206" v="191" actId="2696"/>
          <pc:sldLayoutMkLst>
            <pc:docMk/>
            <pc:sldMasterMk cId="2175578139" sldId="2147483661"/>
            <pc:sldLayoutMk cId="2599061909" sldId="2147483731"/>
          </pc:sldLayoutMkLst>
        </pc:sldLayoutChg>
      </pc:sldMasterChg>
    </pc:docChg>
  </pc:docChgLst>
  <pc:docChgLst>
    <pc:chgData name="Bob Heinemann" userId="2f06b177-d646-4aca-968e-b5dc5b6e5c99" providerId="ADAL" clId="{6451B7EC-1121-44DB-A660-4ABC7642A249}"/>
    <pc:docChg chg="undo custSel addSld delSld modSld sldOrd modSection">
      <pc:chgData name="Bob Heinemann" userId="2f06b177-d646-4aca-968e-b5dc5b6e5c99" providerId="ADAL" clId="{6451B7EC-1121-44DB-A660-4ABC7642A249}" dt="2022-11-16T23:00:55.772" v="1290" actId="1035"/>
      <pc:docMkLst>
        <pc:docMk/>
      </pc:docMkLst>
      <pc:sldChg chg="modSp mod">
        <pc:chgData name="Bob Heinemann" userId="2f06b177-d646-4aca-968e-b5dc5b6e5c99" providerId="ADAL" clId="{6451B7EC-1121-44DB-A660-4ABC7642A249}" dt="2022-11-15T18:51:15.191" v="27" actId="313"/>
        <pc:sldMkLst>
          <pc:docMk/>
          <pc:sldMk cId="419829132" sldId="259"/>
        </pc:sldMkLst>
        <pc:spChg chg="mod">
          <ac:chgData name="Bob Heinemann" userId="2f06b177-d646-4aca-968e-b5dc5b6e5c99" providerId="ADAL" clId="{6451B7EC-1121-44DB-A660-4ABC7642A249}" dt="2022-11-15T18:51:15.191" v="27" actId="313"/>
          <ac:spMkLst>
            <pc:docMk/>
            <pc:sldMk cId="419829132" sldId="259"/>
            <ac:spMk id="3" creationId="{82D362E5-07C7-4CAA-BC75-79276F7A517C}"/>
          </ac:spMkLst>
        </pc:spChg>
      </pc:sldChg>
      <pc:sldChg chg="del ord">
        <pc:chgData name="Bob Heinemann" userId="2f06b177-d646-4aca-968e-b5dc5b6e5c99" providerId="ADAL" clId="{6451B7EC-1121-44DB-A660-4ABC7642A249}" dt="2022-11-15T18:53:17.094" v="35" actId="2696"/>
        <pc:sldMkLst>
          <pc:docMk/>
          <pc:sldMk cId="3615157637" sldId="266"/>
        </pc:sldMkLst>
      </pc:sldChg>
      <pc:sldChg chg="add">
        <pc:chgData name="Bob Heinemann" userId="2f06b177-d646-4aca-968e-b5dc5b6e5c99" providerId="ADAL" clId="{6451B7EC-1121-44DB-A660-4ABC7642A249}" dt="2022-11-15T18:53:25.866" v="36"/>
        <pc:sldMkLst>
          <pc:docMk/>
          <pc:sldMk cId="3714838000" sldId="266"/>
        </pc:sldMkLst>
      </pc:sldChg>
      <pc:sldChg chg="modSp mod">
        <pc:chgData name="Bob Heinemann" userId="2f06b177-d646-4aca-968e-b5dc5b6e5c99" providerId="ADAL" clId="{6451B7EC-1121-44DB-A660-4ABC7642A249}" dt="2022-11-15T18:53:56.914" v="38" actId="13926"/>
        <pc:sldMkLst>
          <pc:docMk/>
          <pc:sldMk cId="2878771369" sldId="337"/>
        </pc:sldMkLst>
        <pc:spChg chg="mod">
          <ac:chgData name="Bob Heinemann" userId="2f06b177-d646-4aca-968e-b5dc5b6e5c99" providerId="ADAL" clId="{6451B7EC-1121-44DB-A660-4ABC7642A249}" dt="2022-11-15T18:53:56.914" v="38" actId="13926"/>
          <ac:spMkLst>
            <pc:docMk/>
            <pc:sldMk cId="2878771369" sldId="337"/>
            <ac:spMk id="2" creationId="{BC0F2A6F-7EC6-4ED7-965D-9D4F3FC664B4}"/>
          </ac:spMkLst>
        </pc:spChg>
      </pc:sldChg>
      <pc:sldChg chg="del ord">
        <pc:chgData name="Bob Heinemann" userId="2f06b177-d646-4aca-968e-b5dc5b6e5c99" providerId="ADAL" clId="{6451B7EC-1121-44DB-A660-4ABC7642A249}" dt="2022-11-15T18:53:17.094" v="35" actId="2696"/>
        <pc:sldMkLst>
          <pc:docMk/>
          <pc:sldMk cId="558102379" sldId="371"/>
        </pc:sldMkLst>
      </pc:sldChg>
      <pc:sldChg chg="add">
        <pc:chgData name="Bob Heinemann" userId="2f06b177-d646-4aca-968e-b5dc5b6e5c99" providerId="ADAL" clId="{6451B7EC-1121-44DB-A660-4ABC7642A249}" dt="2022-11-15T18:53:25.866" v="36"/>
        <pc:sldMkLst>
          <pc:docMk/>
          <pc:sldMk cId="834056105" sldId="371"/>
        </pc:sldMkLst>
      </pc:sldChg>
      <pc:sldChg chg="del">
        <pc:chgData name="Bob Heinemann" userId="2f06b177-d646-4aca-968e-b5dc5b6e5c99" providerId="ADAL" clId="{6451B7EC-1121-44DB-A660-4ABC7642A249}" dt="2022-11-15T18:53:34.757" v="37" actId="47"/>
        <pc:sldMkLst>
          <pc:docMk/>
          <pc:sldMk cId="1200495236" sldId="373"/>
        </pc:sldMkLst>
      </pc:sldChg>
      <pc:sldChg chg="add">
        <pc:chgData name="Bob Heinemann" userId="2f06b177-d646-4aca-968e-b5dc5b6e5c99" providerId="ADAL" clId="{6451B7EC-1121-44DB-A660-4ABC7642A249}" dt="2022-11-15T18:53:25.866" v="36"/>
        <pc:sldMkLst>
          <pc:docMk/>
          <pc:sldMk cId="55444656" sldId="440"/>
        </pc:sldMkLst>
      </pc:sldChg>
      <pc:sldChg chg="del ord">
        <pc:chgData name="Bob Heinemann" userId="2f06b177-d646-4aca-968e-b5dc5b6e5c99" providerId="ADAL" clId="{6451B7EC-1121-44DB-A660-4ABC7642A249}" dt="2022-11-15T18:53:17.094" v="35" actId="2696"/>
        <pc:sldMkLst>
          <pc:docMk/>
          <pc:sldMk cId="236879539" sldId="440"/>
        </pc:sldMkLst>
      </pc:sldChg>
      <pc:sldChg chg="del ord">
        <pc:chgData name="Bob Heinemann" userId="2f06b177-d646-4aca-968e-b5dc5b6e5c99" providerId="ADAL" clId="{6451B7EC-1121-44DB-A660-4ABC7642A249}" dt="2022-11-15T18:53:17.094" v="35" actId="2696"/>
        <pc:sldMkLst>
          <pc:docMk/>
          <pc:sldMk cId="4243730669" sldId="441"/>
        </pc:sldMkLst>
      </pc:sldChg>
      <pc:sldChg chg="add">
        <pc:chgData name="Bob Heinemann" userId="2f06b177-d646-4aca-968e-b5dc5b6e5c99" providerId="ADAL" clId="{6451B7EC-1121-44DB-A660-4ABC7642A249}" dt="2022-11-15T18:53:25.866" v="36"/>
        <pc:sldMkLst>
          <pc:docMk/>
          <pc:sldMk cId="4272941999" sldId="441"/>
        </pc:sldMkLst>
      </pc:sldChg>
      <pc:sldChg chg="add">
        <pc:chgData name="Bob Heinemann" userId="2f06b177-d646-4aca-968e-b5dc5b6e5c99" providerId="ADAL" clId="{6451B7EC-1121-44DB-A660-4ABC7642A249}" dt="2022-11-15T18:53:25.866" v="36"/>
        <pc:sldMkLst>
          <pc:docMk/>
          <pc:sldMk cId="3257400520" sldId="442"/>
        </pc:sldMkLst>
      </pc:sldChg>
      <pc:sldChg chg="del ord">
        <pc:chgData name="Bob Heinemann" userId="2f06b177-d646-4aca-968e-b5dc5b6e5c99" providerId="ADAL" clId="{6451B7EC-1121-44DB-A660-4ABC7642A249}" dt="2022-11-15T18:53:17.094" v="35" actId="2696"/>
        <pc:sldMkLst>
          <pc:docMk/>
          <pc:sldMk cId="3480587278" sldId="442"/>
        </pc:sldMkLst>
      </pc:sldChg>
      <pc:sldChg chg="add">
        <pc:chgData name="Bob Heinemann" userId="2f06b177-d646-4aca-968e-b5dc5b6e5c99" providerId="ADAL" clId="{6451B7EC-1121-44DB-A660-4ABC7642A249}" dt="2022-11-15T18:53:25.866" v="36"/>
        <pc:sldMkLst>
          <pc:docMk/>
          <pc:sldMk cId="1639060965" sldId="443"/>
        </pc:sldMkLst>
      </pc:sldChg>
      <pc:sldChg chg="del ord">
        <pc:chgData name="Bob Heinemann" userId="2f06b177-d646-4aca-968e-b5dc5b6e5c99" providerId="ADAL" clId="{6451B7EC-1121-44DB-A660-4ABC7642A249}" dt="2022-11-15T18:53:17.094" v="35" actId="2696"/>
        <pc:sldMkLst>
          <pc:docMk/>
          <pc:sldMk cId="2635732101" sldId="443"/>
        </pc:sldMkLst>
      </pc:sldChg>
      <pc:sldChg chg="del ord">
        <pc:chgData name="Bob Heinemann" userId="2f06b177-d646-4aca-968e-b5dc5b6e5c99" providerId="ADAL" clId="{6451B7EC-1121-44DB-A660-4ABC7642A249}" dt="2022-11-15T18:53:17.094" v="35" actId="2696"/>
        <pc:sldMkLst>
          <pc:docMk/>
          <pc:sldMk cId="1129696970" sldId="444"/>
        </pc:sldMkLst>
      </pc:sldChg>
      <pc:sldChg chg="add">
        <pc:chgData name="Bob Heinemann" userId="2f06b177-d646-4aca-968e-b5dc5b6e5c99" providerId="ADAL" clId="{6451B7EC-1121-44DB-A660-4ABC7642A249}" dt="2022-11-15T18:53:25.866" v="36"/>
        <pc:sldMkLst>
          <pc:docMk/>
          <pc:sldMk cId="1667534263" sldId="444"/>
        </pc:sldMkLst>
      </pc:sldChg>
      <pc:sldChg chg="del ord">
        <pc:chgData name="Bob Heinemann" userId="2f06b177-d646-4aca-968e-b5dc5b6e5c99" providerId="ADAL" clId="{6451B7EC-1121-44DB-A660-4ABC7642A249}" dt="2022-11-15T18:53:17.094" v="35" actId="2696"/>
        <pc:sldMkLst>
          <pc:docMk/>
          <pc:sldMk cId="1615055731" sldId="445"/>
        </pc:sldMkLst>
      </pc:sldChg>
      <pc:sldChg chg="add">
        <pc:chgData name="Bob Heinemann" userId="2f06b177-d646-4aca-968e-b5dc5b6e5c99" providerId="ADAL" clId="{6451B7EC-1121-44DB-A660-4ABC7642A249}" dt="2022-11-15T18:53:25.866" v="36"/>
        <pc:sldMkLst>
          <pc:docMk/>
          <pc:sldMk cId="3435478582" sldId="445"/>
        </pc:sldMkLst>
      </pc:sldChg>
      <pc:sldChg chg="add">
        <pc:chgData name="Bob Heinemann" userId="2f06b177-d646-4aca-968e-b5dc5b6e5c99" providerId="ADAL" clId="{6451B7EC-1121-44DB-A660-4ABC7642A249}" dt="2022-11-15T18:53:25.866" v="36"/>
        <pc:sldMkLst>
          <pc:docMk/>
          <pc:sldMk cId="2102987624" sldId="446"/>
        </pc:sldMkLst>
      </pc:sldChg>
      <pc:sldChg chg="del ord">
        <pc:chgData name="Bob Heinemann" userId="2f06b177-d646-4aca-968e-b5dc5b6e5c99" providerId="ADAL" clId="{6451B7EC-1121-44DB-A660-4ABC7642A249}" dt="2022-11-15T18:53:17.094" v="35" actId="2696"/>
        <pc:sldMkLst>
          <pc:docMk/>
          <pc:sldMk cId="3512189052" sldId="446"/>
        </pc:sldMkLst>
      </pc:sldChg>
      <pc:sldChg chg="del ord">
        <pc:chgData name="Bob Heinemann" userId="2f06b177-d646-4aca-968e-b5dc5b6e5c99" providerId="ADAL" clId="{6451B7EC-1121-44DB-A660-4ABC7642A249}" dt="2022-11-15T18:53:17.094" v="35" actId="2696"/>
        <pc:sldMkLst>
          <pc:docMk/>
          <pc:sldMk cId="1884969508" sldId="447"/>
        </pc:sldMkLst>
      </pc:sldChg>
      <pc:sldChg chg="add">
        <pc:chgData name="Bob Heinemann" userId="2f06b177-d646-4aca-968e-b5dc5b6e5c99" providerId="ADAL" clId="{6451B7EC-1121-44DB-A660-4ABC7642A249}" dt="2022-11-15T18:53:25.866" v="36"/>
        <pc:sldMkLst>
          <pc:docMk/>
          <pc:sldMk cId="2621408395" sldId="447"/>
        </pc:sldMkLst>
      </pc:sldChg>
      <pc:sldChg chg="del ord">
        <pc:chgData name="Bob Heinemann" userId="2f06b177-d646-4aca-968e-b5dc5b6e5c99" providerId="ADAL" clId="{6451B7EC-1121-44DB-A660-4ABC7642A249}" dt="2022-11-15T18:53:17.094" v="35" actId="2696"/>
        <pc:sldMkLst>
          <pc:docMk/>
          <pc:sldMk cId="3096526807" sldId="448"/>
        </pc:sldMkLst>
      </pc:sldChg>
      <pc:sldChg chg="add">
        <pc:chgData name="Bob Heinemann" userId="2f06b177-d646-4aca-968e-b5dc5b6e5c99" providerId="ADAL" clId="{6451B7EC-1121-44DB-A660-4ABC7642A249}" dt="2022-11-15T18:53:25.866" v="36"/>
        <pc:sldMkLst>
          <pc:docMk/>
          <pc:sldMk cId="4292357615" sldId="448"/>
        </pc:sldMkLst>
      </pc:sldChg>
      <pc:sldChg chg="del ord">
        <pc:chgData name="Bob Heinemann" userId="2f06b177-d646-4aca-968e-b5dc5b6e5c99" providerId="ADAL" clId="{6451B7EC-1121-44DB-A660-4ABC7642A249}" dt="2022-11-15T18:53:17.094" v="35" actId="2696"/>
        <pc:sldMkLst>
          <pc:docMk/>
          <pc:sldMk cId="1028496023" sldId="449"/>
        </pc:sldMkLst>
      </pc:sldChg>
      <pc:sldChg chg="add">
        <pc:chgData name="Bob Heinemann" userId="2f06b177-d646-4aca-968e-b5dc5b6e5c99" providerId="ADAL" clId="{6451B7EC-1121-44DB-A660-4ABC7642A249}" dt="2022-11-15T18:53:25.866" v="36"/>
        <pc:sldMkLst>
          <pc:docMk/>
          <pc:sldMk cId="3576929432" sldId="449"/>
        </pc:sldMkLst>
      </pc:sldChg>
      <pc:sldChg chg="del ord">
        <pc:chgData name="Bob Heinemann" userId="2f06b177-d646-4aca-968e-b5dc5b6e5c99" providerId="ADAL" clId="{6451B7EC-1121-44DB-A660-4ABC7642A249}" dt="2022-11-15T18:53:17.094" v="35" actId="2696"/>
        <pc:sldMkLst>
          <pc:docMk/>
          <pc:sldMk cId="1979475060" sldId="450"/>
        </pc:sldMkLst>
      </pc:sldChg>
      <pc:sldChg chg="add">
        <pc:chgData name="Bob Heinemann" userId="2f06b177-d646-4aca-968e-b5dc5b6e5c99" providerId="ADAL" clId="{6451B7EC-1121-44DB-A660-4ABC7642A249}" dt="2022-11-15T18:53:25.866" v="36"/>
        <pc:sldMkLst>
          <pc:docMk/>
          <pc:sldMk cId="2208363829" sldId="450"/>
        </pc:sldMkLst>
      </pc:sldChg>
      <pc:sldChg chg="del ord">
        <pc:chgData name="Bob Heinemann" userId="2f06b177-d646-4aca-968e-b5dc5b6e5c99" providerId="ADAL" clId="{6451B7EC-1121-44DB-A660-4ABC7642A249}" dt="2022-11-15T18:53:17.094" v="35" actId="2696"/>
        <pc:sldMkLst>
          <pc:docMk/>
          <pc:sldMk cId="1678260402" sldId="451"/>
        </pc:sldMkLst>
      </pc:sldChg>
      <pc:sldChg chg="add">
        <pc:chgData name="Bob Heinemann" userId="2f06b177-d646-4aca-968e-b5dc5b6e5c99" providerId="ADAL" clId="{6451B7EC-1121-44DB-A660-4ABC7642A249}" dt="2022-11-15T18:53:25.866" v="36"/>
        <pc:sldMkLst>
          <pc:docMk/>
          <pc:sldMk cId="2984769067" sldId="451"/>
        </pc:sldMkLst>
      </pc:sldChg>
      <pc:sldChg chg="add">
        <pc:chgData name="Bob Heinemann" userId="2f06b177-d646-4aca-968e-b5dc5b6e5c99" providerId="ADAL" clId="{6451B7EC-1121-44DB-A660-4ABC7642A249}" dt="2022-11-15T18:53:25.866" v="36"/>
        <pc:sldMkLst>
          <pc:docMk/>
          <pc:sldMk cId="1272516516" sldId="453"/>
        </pc:sldMkLst>
      </pc:sldChg>
      <pc:sldChg chg="del ord">
        <pc:chgData name="Bob Heinemann" userId="2f06b177-d646-4aca-968e-b5dc5b6e5c99" providerId="ADAL" clId="{6451B7EC-1121-44DB-A660-4ABC7642A249}" dt="2022-11-15T18:53:17.094" v="35" actId="2696"/>
        <pc:sldMkLst>
          <pc:docMk/>
          <pc:sldMk cId="2875890878" sldId="453"/>
        </pc:sldMkLst>
      </pc:sldChg>
      <pc:sldChg chg="del ord">
        <pc:chgData name="Bob Heinemann" userId="2f06b177-d646-4aca-968e-b5dc5b6e5c99" providerId="ADAL" clId="{6451B7EC-1121-44DB-A660-4ABC7642A249}" dt="2022-11-15T18:53:17.094" v="35" actId="2696"/>
        <pc:sldMkLst>
          <pc:docMk/>
          <pc:sldMk cId="2890794925" sldId="454"/>
        </pc:sldMkLst>
      </pc:sldChg>
      <pc:sldChg chg="add">
        <pc:chgData name="Bob Heinemann" userId="2f06b177-d646-4aca-968e-b5dc5b6e5c99" providerId="ADAL" clId="{6451B7EC-1121-44DB-A660-4ABC7642A249}" dt="2022-11-15T18:53:25.866" v="36"/>
        <pc:sldMkLst>
          <pc:docMk/>
          <pc:sldMk cId="3315087764" sldId="454"/>
        </pc:sldMkLst>
      </pc:sldChg>
      <pc:sldChg chg="del ord">
        <pc:chgData name="Bob Heinemann" userId="2f06b177-d646-4aca-968e-b5dc5b6e5c99" providerId="ADAL" clId="{6451B7EC-1121-44DB-A660-4ABC7642A249}" dt="2022-11-15T18:53:17.094" v="35" actId="2696"/>
        <pc:sldMkLst>
          <pc:docMk/>
          <pc:sldMk cId="277817414" sldId="455"/>
        </pc:sldMkLst>
      </pc:sldChg>
      <pc:sldChg chg="add">
        <pc:chgData name="Bob Heinemann" userId="2f06b177-d646-4aca-968e-b5dc5b6e5c99" providerId="ADAL" clId="{6451B7EC-1121-44DB-A660-4ABC7642A249}" dt="2022-11-15T18:53:25.866" v="36"/>
        <pc:sldMkLst>
          <pc:docMk/>
          <pc:sldMk cId="1360815251" sldId="455"/>
        </pc:sldMkLst>
      </pc:sldChg>
      <pc:sldChg chg="del ord">
        <pc:chgData name="Bob Heinemann" userId="2f06b177-d646-4aca-968e-b5dc5b6e5c99" providerId="ADAL" clId="{6451B7EC-1121-44DB-A660-4ABC7642A249}" dt="2022-11-15T18:53:17.094" v="35" actId="2696"/>
        <pc:sldMkLst>
          <pc:docMk/>
          <pc:sldMk cId="1448766079" sldId="456"/>
        </pc:sldMkLst>
      </pc:sldChg>
      <pc:sldChg chg="add">
        <pc:chgData name="Bob Heinemann" userId="2f06b177-d646-4aca-968e-b5dc5b6e5c99" providerId="ADAL" clId="{6451B7EC-1121-44DB-A660-4ABC7642A249}" dt="2022-11-15T18:53:25.866" v="36"/>
        <pc:sldMkLst>
          <pc:docMk/>
          <pc:sldMk cId="2188379432" sldId="456"/>
        </pc:sldMkLst>
      </pc:sldChg>
      <pc:sldChg chg="add">
        <pc:chgData name="Bob Heinemann" userId="2f06b177-d646-4aca-968e-b5dc5b6e5c99" providerId="ADAL" clId="{6451B7EC-1121-44DB-A660-4ABC7642A249}" dt="2022-11-15T18:53:25.866" v="36"/>
        <pc:sldMkLst>
          <pc:docMk/>
          <pc:sldMk cId="1578378168" sldId="457"/>
        </pc:sldMkLst>
      </pc:sldChg>
      <pc:sldChg chg="del ord">
        <pc:chgData name="Bob Heinemann" userId="2f06b177-d646-4aca-968e-b5dc5b6e5c99" providerId="ADAL" clId="{6451B7EC-1121-44DB-A660-4ABC7642A249}" dt="2022-11-15T18:53:17.094" v="35" actId="2696"/>
        <pc:sldMkLst>
          <pc:docMk/>
          <pc:sldMk cId="4054063954" sldId="457"/>
        </pc:sldMkLst>
      </pc:sldChg>
      <pc:sldChg chg="del ord">
        <pc:chgData name="Bob Heinemann" userId="2f06b177-d646-4aca-968e-b5dc5b6e5c99" providerId="ADAL" clId="{6451B7EC-1121-44DB-A660-4ABC7642A249}" dt="2022-11-15T18:53:17.094" v="35" actId="2696"/>
        <pc:sldMkLst>
          <pc:docMk/>
          <pc:sldMk cId="3361910490" sldId="459"/>
        </pc:sldMkLst>
      </pc:sldChg>
      <pc:sldChg chg="add">
        <pc:chgData name="Bob Heinemann" userId="2f06b177-d646-4aca-968e-b5dc5b6e5c99" providerId="ADAL" clId="{6451B7EC-1121-44DB-A660-4ABC7642A249}" dt="2022-11-15T18:53:25.866" v="36"/>
        <pc:sldMkLst>
          <pc:docMk/>
          <pc:sldMk cId="4048868683" sldId="459"/>
        </pc:sldMkLst>
      </pc:sldChg>
      <pc:sldChg chg="add">
        <pc:chgData name="Bob Heinemann" userId="2f06b177-d646-4aca-968e-b5dc5b6e5c99" providerId="ADAL" clId="{6451B7EC-1121-44DB-A660-4ABC7642A249}" dt="2022-11-15T18:53:25.866" v="36"/>
        <pc:sldMkLst>
          <pc:docMk/>
          <pc:sldMk cId="131277414" sldId="460"/>
        </pc:sldMkLst>
      </pc:sldChg>
      <pc:sldChg chg="del ord">
        <pc:chgData name="Bob Heinemann" userId="2f06b177-d646-4aca-968e-b5dc5b6e5c99" providerId="ADAL" clId="{6451B7EC-1121-44DB-A660-4ABC7642A249}" dt="2022-11-15T18:53:17.094" v="35" actId="2696"/>
        <pc:sldMkLst>
          <pc:docMk/>
          <pc:sldMk cId="2366297967" sldId="460"/>
        </pc:sldMkLst>
      </pc:sldChg>
      <pc:sldChg chg="del ord">
        <pc:chgData name="Bob Heinemann" userId="2f06b177-d646-4aca-968e-b5dc5b6e5c99" providerId="ADAL" clId="{6451B7EC-1121-44DB-A660-4ABC7642A249}" dt="2022-11-15T18:53:17.094" v="35" actId="2696"/>
        <pc:sldMkLst>
          <pc:docMk/>
          <pc:sldMk cId="3002707339" sldId="461"/>
        </pc:sldMkLst>
      </pc:sldChg>
      <pc:sldChg chg="add">
        <pc:chgData name="Bob Heinemann" userId="2f06b177-d646-4aca-968e-b5dc5b6e5c99" providerId="ADAL" clId="{6451B7EC-1121-44DB-A660-4ABC7642A249}" dt="2022-11-15T18:53:25.866" v="36"/>
        <pc:sldMkLst>
          <pc:docMk/>
          <pc:sldMk cId="3345805258" sldId="461"/>
        </pc:sldMkLst>
      </pc:sldChg>
      <pc:sldChg chg="del ord">
        <pc:chgData name="Bob Heinemann" userId="2f06b177-d646-4aca-968e-b5dc5b6e5c99" providerId="ADAL" clId="{6451B7EC-1121-44DB-A660-4ABC7642A249}" dt="2022-11-15T18:53:17.094" v="35" actId="2696"/>
        <pc:sldMkLst>
          <pc:docMk/>
          <pc:sldMk cId="2447720963" sldId="465"/>
        </pc:sldMkLst>
      </pc:sldChg>
      <pc:sldChg chg="add">
        <pc:chgData name="Bob Heinemann" userId="2f06b177-d646-4aca-968e-b5dc5b6e5c99" providerId="ADAL" clId="{6451B7EC-1121-44DB-A660-4ABC7642A249}" dt="2022-11-15T18:53:25.866" v="36"/>
        <pc:sldMkLst>
          <pc:docMk/>
          <pc:sldMk cId="3879773672" sldId="465"/>
        </pc:sldMkLst>
      </pc:sldChg>
      <pc:sldChg chg="del ord">
        <pc:chgData name="Bob Heinemann" userId="2f06b177-d646-4aca-968e-b5dc5b6e5c99" providerId="ADAL" clId="{6451B7EC-1121-44DB-A660-4ABC7642A249}" dt="2022-11-15T18:53:17.094" v="35" actId="2696"/>
        <pc:sldMkLst>
          <pc:docMk/>
          <pc:sldMk cId="242949013" sldId="466"/>
        </pc:sldMkLst>
      </pc:sldChg>
      <pc:sldChg chg="add">
        <pc:chgData name="Bob Heinemann" userId="2f06b177-d646-4aca-968e-b5dc5b6e5c99" providerId="ADAL" clId="{6451B7EC-1121-44DB-A660-4ABC7642A249}" dt="2022-11-15T18:53:25.866" v="36"/>
        <pc:sldMkLst>
          <pc:docMk/>
          <pc:sldMk cId="2216108774" sldId="466"/>
        </pc:sldMkLst>
      </pc:sldChg>
      <pc:sldChg chg="del ord">
        <pc:chgData name="Bob Heinemann" userId="2f06b177-d646-4aca-968e-b5dc5b6e5c99" providerId="ADAL" clId="{6451B7EC-1121-44DB-A660-4ABC7642A249}" dt="2022-11-15T18:53:17.094" v="35" actId="2696"/>
        <pc:sldMkLst>
          <pc:docMk/>
          <pc:sldMk cId="1210058109" sldId="467"/>
        </pc:sldMkLst>
      </pc:sldChg>
      <pc:sldChg chg="add">
        <pc:chgData name="Bob Heinemann" userId="2f06b177-d646-4aca-968e-b5dc5b6e5c99" providerId="ADAL" clId="{6451B7EC-1121-44DB-A660-4ABC7642A249}" dt="2022-11-15T18:53:25.866" v="36"/>
        <pc:sldMkLst>
          <pc:docMk/>
          <pc:sldMk cId="3109517132" sldId="467"/>
        </pc:sldMkLst>
      </pc:sldChg>
      <pc:sldChg chg="del ord">
        <pc:chgData name="Bob Heinemann" userId="2f06b177-d646-4aca-968e-b5dc5b6e5c99" providerId="ADAL" clId="{6451B7EC-1121-44DB-A660-4ABC7642A249}" dt="2022-11-15T18:53:17.094" v="35" actId="2696"/>
        <pc:sldMkLst>
          <pc:docMk/>
          <pc:sldMk cId="1180178856" sldId="468"/>
        </pc:sldMkLst>
      </pc:sldChg>
      <pc:sldChg chg="add">
        <pc:chgData name="Bob Heinemann" userId="2f06b177-d646-4aca-968e-b5dc5b6e5c99" providerId="ADAL" clId="{6451B7EC-1121-44DB-A660-4ABC7642A249}" dt="2022-11-15T18:53:25.866" v="36"/>
        <pc:sldMkLst>
          <pc:docMk/>
          <pc:sldMk cId="4274916934" sldId="468"/>
        </pc:sldMkLst>
      </pc:sldChg>
      <pc:sldChg chg="del ord">
        <pc:chgData name="Bob Heinemann" userId="2f06b177-d646-4aca-968e-b5dc5b6e5c99" providerId="ADAL" clId="{6451B7EC-1121-44DB-A660-4ABC7642A249}" dt="2022-11-15T18:53:17.094" v="35" actId="2696"/>
        <pc:sldMkLst>
          <pc:docMk/>
          <pc:sldMk cId="2038334674" sldId="469"/>
        </pc:sldMkLst>
      </pc:sldChg>
      <pc:sldChg chg="add">
        <pc:chgData name="Bob Heinemann" userId="2f06b177-d646-4aca-968e-b5dc5b6e5c99" providerId="ADAL" clId="{6451B7EC-1121-44DB-A660-4ABC7642A249}" dt="2022-11-15T18:53:25.866" v="36"/>
        <pc:sldMkLst>
          <pc:docMk/>
          <pc:sldMk cId="2307850961" sldId="469"/>
        </pc:sldMkLst>
      </pc:sldChg>
      <pc:sldChg chg="del ord">
        <pc:chgData name="Bob Heinemann" userId="2f06b177-d646-4aca-968e-b5dc5b6e5c99" providerId="ADAL" clId="{6451B7EC-1121-44DB-A660-4ABC7642A249}" dt="2022-11-15T18:53:17.094" v="35" actId="2696"/>
        <pc:sldMkLst>
          <pc:docMk/>
          <pc:sldMk cId="1757340273" sldId="470"/>
        </pc:sldMkLst>
      </pc:sldChg>
      <pc:sldChg chg="add">
        <pc:chgData name="Bob Heinemann" userId="2f06b177-d646-4aca-968e-b5dc5b6e5c99" providerId="ADAL" clId="{6451B7EC-1121-44DB-A660-4ABC7642A249}" dt="2022-11-15T18:53:25.866" v="36"/>
        <pc:sldMkLst>
          <pc:docMk/>
          <pc:sldMk cId="3501802120" sldId="470"/>
        </pc:sldMkLst>
      </pc:sldChg>
      <pc:sldChg chg="add">
        <pc:chgData name="Bob Heinemann" userId="2f06b177-d646-4aca-968e-b5dc5b6e5c99" providerId="ADAL" clId="{6451B7EC-1121-44DB-A660-4ABC7642A249}" dt="2022-11-15T18:53:25.866" v="36"/>
        <pc:sldMkLst>
          <pc:docMk/>
          <pc:sldMk cId="1943418635" sldId="471"/>
        </pc:sldMkLst>
      </pc:sldChg>
      <pc:sldChg chg="del ord">
        <pc:chgData name="Bob Heinemann" userId="2f06b177-d646-4aca-968e-b5dc5b6e5c99" providerId="ADAL" clId="{6451B7EC-1121-44DB-A660-4ABC7642A249}" dt="2022-11-15T18:53:17.094" v="35" actId="2696"/>
        <pc:sldMkLst>
          <pc:docMk/>
          <pc:sldMk cId="2975827422" sldId="471"/>
        </pc:sldMkLst>
      </pc:sldChg>
      <pc:sldChg chg="add">
        <pc:chgData name="Bob Heinemann" userId="2f06b177-d646-4aca-968e-b5dc5b6e5c99" providerId="ADAL" clId="{6451B7EC-1121-44DB-A660-4ABC7642A249}" dt="2022-11-15T18:53:25.866" v="36"/>
        <pc:sldMkLst>
          <pc:docMk/>
          <pc:sldMk cId="1622150430" sldId="472"/>
        </pc:sldMkLst>
      </pc:sldChg>
      <pc:sldChg chg="del ord">
        <pc:chgData name="Bob Heinemann" userId="2f06b177-d646-4aca-968e-b5dc5b6e5c99" providerId="ADAL" clId="{6451B7EC-1121-44DB-A660-4ABC7642A249}" dt="2022-11-15T18:53:17.094" v="35" actId="2696"/>
        <pc:sldMkLst>
          <pc:docMk/>
          <pc:sldMk cId="3176333060" sldId="472"/>
        </pc:sldMkLst>
      </pc:sldChg>
      <pc:sldChg chg="modSp add mod">
        <pc:chgData name="Bob Heinemann" userId="2f06b177-d646-4aca-968e-b5dc5b6e5c99" providerId="ADAL" clId="{6451B7EC-1121-44DB-A660-4ABC7642A249}" dt="2022-11-15T19:29:42.124" v="126" actId="20577"/>
        <pc:sldMkLst>
          <pc:docMk/>
          <pc:sldMk cId="2533252605" sldId="473"/>
        </pc:sldMkLst>
        <pc:spChg chg="mod">
          <ac:chgData name="Bob Heinemann" userId="2f06b177-d646-4aca-968e-b5dc5b6e5c99" providerId="ADAL" clId="{6451B7EC-1121-44DB-A660-4ABC7642A249}" dt="2022-11-15T19:29:42.124" v="126" actId="20577"/>
          <ac:spMkLst>
            <pc:docMk/>
            <pc:sldMk cId="2533252605" sldId="473"/>
            <ac:spMk id="7" creationId="{4BA58CDD-EAB3-D5DB-68DC-F1AD8B799535}"/>
          </ac:spMkLst>
        </pc:spChg>
      </pc:sldChg>
      <pc:sldChg chg="modSp add mod">
        <pc:chgData name="Bob Heinemann" userId="2f06b177-d646-4aca-968e-b5dc5b6e5c99" providerId="ADAL" clId="{6451B7EC-1121-44DB-A660-4ABC7642A249}" dt="2022-11-15T18:58:14.124" v="78" actId="20577"/>
        <pc:sldMkLst>
          <pc:docMk/>
          <pc:sldMk cId="3364786233" sldId="474"/>
        </pc:sldMkLst>
        <pc:spChg chg="mod">
          <ac:chgData name="Bob Heinemann" userId="2f06b177-d646-4aca-968e-b5dc5b6e5c99" providerId="ADAL" clId="{6451B7EC-1121-44DB-A660-4ABC7642A249}" dt="2022-11-15T18:58:14.124" v="78" actId="20577"/>
          <ac:spMkLst>
            <pc:docMk/>
            <pc:sldMk cId="3364786233" sldId="474"/>
            <ac:spMk id="7" creationId="{4BA58CDD-EAB3-D5DB-68DC-F1AD8B799535}"/>
          </ac:spMkLst>
        </pc:spChg>
      </pc:sldChg>
      <pc:sldChg chg="modSp add mod">
        <pc:chgData name="Bob Heinemann" userId="2f06b177-d646-4aca-968e-b5dc5b6e5c99" providerId="ADAL" clId="{6451B7EC-1121-44DB-A660-4ABC7642A249}" dt="2022-11-15T19:29:37.221" v="118" actId="20577"/>
        <pc:sldMkLst>
          <pc:docMk/>
          <pc:sldMk cId="1289544926" sldId="475"/>
        </pc:sldMkLst>
        <pc:spChg chg="mod">
          <ac:chgData name="Bob Heinemann" userId="2f06b177-d646-4aca-968e-b5dc5b6e5c99" providerId="ADAL" clId="{6451B7EC-1121-44DB-A660-4ABC7642A249}" dt="2022-11-15T19:29:37.221" v="118" actId="20577"/>
          <ac:spMkLst>
            <pc:docMk/>
            <pc:sldMk cId="1289544926" sldId="475"/>
            <ac:spMk id="7" creationId="{4BA58CDD-EAB3-D5DB-68DC-F1AD8B799535}"/>
          </ac:spMkLst>
        </pc:spChg>
      </pc:sldChg>
      <pc:sldChg chg="addSp delSp modSp new mod modClrScheme chgLayout">
        <pc:chgData name="Bob Heinemann" userId="2f06b177-d646-4aca-968e-b5dc5b6e5c99" providerId="ADAL" clId="{6451B7EC-1121-44DB-A660-4ABC7642A249}" dt="2022-11-16T22:45:56.487" v="1055" actId="5793"/>
        <pc:sldMkLst>
          <pc:docMk/>
          <pc:sldMk cId="2405354441" sldId="1472"/>
        </pc:sldMkLst>
        <pc:spChg chg="del mod ord">
          <ac:chgData name="Bob Heinemann" userId="2f06b177-d646-4aca-968e-b5dc5b6e5c99" providerId="ADAL" clId="{6451B7EC-1121-44DB-A660-4ABC7642A249}" dt="2022-11-16T21:49:41.483" v="128" actId="700"/>
          <ac:spMkLst>
            <pc:docMk/>
            <pc:sldMk cId="2405354441" sldId="1472"/>
            <ac:spMk id="2" creationId="{1BA17EED-F637-105B-16BA-0FC9F9BCE318}"/>
          </ac:spMkLst>
        </pc:spChg>
        <pc:spChg chg="mod ord">
          <ac:chgData name="Bob Heinemann" userId="2f06b177-d646-4aca-968e-b5dc5b6e5c99" providerId="ADAL" clId="{6451B7EC-1121-44DB-A660-4ABC7642A249}" dt="2022-11-16T21:49:41.483" v="128" actId="700"/>
          <ac:spMkLst>
            <pc:docMk/>
            <pc:sldMk cId="2405354441" sldId="1472"/>
            <ac:spMk id="3" creationId="{DC5F4DE7-3187-0ECF-C89C-08584BDE94A2}"/>
          </ac:spMkLst>
        </pc:spChg>
        <pc:spChg chg="add mod ord">
          <ac:chgData name="Bob Heinemann" userId="2f06b177-d646-4aca-968e-b5dc5b6e5c99" providerId="ADAL" clId="{6451B7EC-1121-44DB-A660-4ABC7642A249}" dt="2022-11-16T21:49:53.888" v="146" actId="20577"/>
          <ac:spMkLst>
            <pc:docMk/>
            <pc:sldMk cId="2405354441" sldId="1472"/>
            <ac:spMk id="4" creationId="{8BD2914B-CE52-5507-E72F-29E8FDFE7A29}"/>
          </ac:spMkLst>
        </pc:spChg>
        <pc:spChg chg="add mod ord">
          <ac:chgData name="Bob Heinemann" userId="2f06b177-d646-4aca-968e-b5dc5b6e5c99" providerId="ADAL" clId="{6451B7EC-1121-44DB-A660-4ABC7642A249}" dt="2022-11-16T22:45:56.487" v="1055" actId="5793"/>
          <ac:spMkLst>
            <pc:docMk/>
            <pc:sldMk cId="2405354441" sldId="1472"/>
            <ac:spMk id="5" creationId="{6B8FF068-D660-7378-11E3-B012534A462A}"/>
          </ac:spMkLst>
        </pc:spChg>
      </pc:sldChg>
      <pc:sldChg chg="modSp new mod">
        <pc:chgData name="Bob Heinemann" userId="2f06b177-d646-4aca-968e-b5dc5b6e5c99" providerId="ADAL" clId="{6451B7EC-1121-44DB-A660-4ABC7642A249}" dt="2022-11-16T22:49:19.627" v="1271" actId="20577"/>
        <pc:sldMkLst>
          <pc:docMk/>
          <pc:sldMk cId="675237054" sldId="1473"/>
        </pc:sldMkLst>
        <pc:spChg chg="mod">
          <ac:chgData name="Bob Heinemann" userId="2f06b177-d646-4aca-968e-b5dc5b6e5c99" providerId="ADAL" clId="{6451B7EC-1121-44DB-A660-4ABC7642A249}" dt="2022-11-16T22:04:41.554" v="490" actId="20577"/>
          <ac:spMkLst>
            <pc:docMk/>
            <pc:sldMk cId="675237054" sldId="1473"/>
            <ac:spMk id="2" creationId="{71E5B748-0D64-7461-AD00-527BB8F271EE}"/>
          </ac:spMkLst>
        </pc:spChg>
        <pc:spChg chg="mod">
          <ac:chgData name="Bob Heinemann" userId="2f06b177-d646-4aca-968e-b5dc5b6e5c99" providerId="ADAL" clId="{6451B7EC-1121-44DB-A660-4ABC7642A249}" dt="2022-11-16T22:49:19.627" v="1271" actId="20577"/>
          <ac:spMkLst>
            <pc:docMk/>
            <pc:sldMk cId="675237054" sldId="1473"/>
            <ac:spMk id="3" creationId="{64CA6276-07EF-7484-5F77-7A406FD934F3}"/>
          </ac:spMkLst>
        </pc:spChg>
      </pc:sldChg>
      <pc:sldChg chg="modSp new mod">
        <pc:chgData name="Bob Heinemann" userId="2f06b177-d646-4aca-968e-b5dc5b6e5c99" providerId="ADAL" clId="{6451B7EC-1121-44DB-A660-4ABC7642A249}" dt="2022-11-16T23:00:55.772" v="1290" actId="1035"/>
        <pc:sldMkLst>
          <pc:docMk/>
          <pc:sldMk cId="3889669339" sldId="1474"/>
        </pc:sldMkLst>
        <pc:spChg chg="mod">
          <ac:chgData name="Bob Heinemann" userId="2f06b177-d646-4aca-968e-b5dc5b6e5c99" providerId="ADAL" clId="{6451B7EC-1121-44DB-A660-4ABC7642A249}" dt="2022-11-16T22:42:56.418" v="926"/>
          <ac:spMkLst>
            <pc:docMk/>
            <pc:sldMk cId="3889669339" sldId="1474"/>
            <ac:spMk id="2" creationId="{D9EF954F-BA8E-DF75-F9B9-2EA52BE58F1A}"/>
          </ac:spMkLst>
        </pc:spChg>
        <pc:spChg chg="mod">
          <ac:chgData name="Bob Heinemann" userId="2f06b177-d646-4aca-968e-b5dc5b6e5c99" providerId="ADAL" clId="{6451B7EC-1121-44DB-A660-4ABC7642A249}" dt="2022-11-16T23:00:55.772" v="1290" actId="1035"/>
          <ac:spMkLst>
            <pc:docMk/>
            <pc:sldMk cId="3889669339" sldId="1474"/>
            <ac:spMk id="3" creationId="{B37AEA78-4001-EAF1-88D3-4D43765E476E}"/>
          </ac:spMkLst>
        </pc:spChg>
      </pc:sldChg>
      <pc:sldMasterChg chg="delSldLayout">
        <pc:chgData name="Bob Heinemann" userId="2f06b177-d646-4aca-968e-b5dc5b6e5c99" providerId="ADAL" clId="{6451B7EC-1121-44DB-A660-4ABC7642A249}" dt="2022-11-15T18:53:17.094" v="35" actId="2696"/>
        <pc:sldMasterMkLst>
          <pc:docMk/>
          <pc:sldMasterMk cId="2175578139" sldId="2147483661"/>
        </pc:sldMasterMkLst>
        <pc:sldLayoutChg chg="del">
          <pc:chgData name="Bob Heinemann" userId="2f06b177-d646-4aca-968e-b5dc5b6e5c99" providerId="ADAL" clId="{6451B7EC-1121-44DB-A660-4ABC7642A249}" dt="2022-11-15T18:53:17.094" v="35" actId="2696"/>
          <pc:sldLayoutMkLst>
            <pc:docMk/>
            <pc:sldMasterMk cId="2175578139" sldId="2147483661"/>
            <pc:sldLayoutMk cId="2599061909" sldId="2147483731"/>
          </pc:sldLayoutMkLst>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https://mitre.sharepoint.com/sites/cwe-mitre-team-list/Shared%20Documents/CWE%20Hardware/Release%20Planning/4.10/HW-CWE-WORK-QUEUE-4.10.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US" sz="1800" b="1"/>
              <a:t>Community</a:t>
            </a:r>
            <a:r>
              <a:rPr lang="en-US" sz="1800" b="1" baseline="0"/>
              <a:t> Initiated Working Queue Items as of 11 OCT 2022</a:t>
            </a:r>
            <a:endParaRPr lang="en-US" sz="1800" b="1"/>
          </a:p>
        </c:rich>
      </c:tx>
      <c:layout>
        <c:manualLayout>
          <c:xMode val="edge"/>
          <c:yMode val="edge"/>
          <c:x val="0.21148554538642936"/>
          <c:y val="2.210163969802547E-2"/>
        </c:manualLayout>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ofPieChart>
        <c:ofPieType val="bar"/>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C06-4F49-91AC-5F88327DA2F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C06-4F49-91AC-5F88327DA2F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C06-4F49-91AC-5F88327DA2F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C06-4F49-91AC-5F88327DA2F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C06-4F49-91AC-5F88327DA2F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CC06-4F49-91AC-5F88327DA2F4}"/>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CC06-4F49-91AC-5F88327DA2F4}"/>
              </c:ext>
            </c:extLst>
          </c:dPt>
          <c:dPt>
            <c:idx val="7"/>
            <c:bubble3D val="0"/>
            <c:spPr>
              <a:solidFill>
                <a:schemeClr val="accent2">
                  <a:lumMod val="60000"/>
                </a:schemeClr>
              </a:solidFill>
              <a:ln w="19050">
                <a:solidFill>
                  <a:schemeClr val="lt1"/>
                </a:solidFill>
              </a:ln>
              <a:effectLst/>
            </c:spPr>
            <c:extLst>
              <c:ext xmlns:c16="http://schemas.microsoft.com/office/drawing/2014/chart" uri="{C3380CC4-5D6E-409C-BE32-E72D297353CC}">
                <c16:uniqueId val="{0000000F-CC06-4F49-91AC-5F88327DA2F4}"/>
              </c:ext>
            </c:extLst>
          </c:dPt>
          <c:dLbls>
            <c:dLbl>
              <c:idx val="0"/>
              <c:layout>
                <c:manualLayout>
                  <c:x val="-2.221564078300509E-3"/>
                  <c:y val="-6.5884059786965724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CC06-4F49-91AC-5F88327DA2F4}"/>
                </c:ext>
              </c:extLst>
            </c:dLbl>
            <c:dLbl>
              <c:idx val="1"/>
              <c:layout>
                <c:manualLayout>
                  <c:x val="0.1892932825759899"/>
                  <c:y val="4.1851282069131142E-2"/>
                </c:manualLayout>
              </c:layout>
              <c:tx>
                <c:rich>
                  <a:bodyPr/>
                  <a:lstStyle/>
                  <a:p>
                    <a:fld id="{DD786CA2-6685-49E8-A2E4-C2C5AC896803}" type="CATEGORYNAME">
                      <a:rPr lang="en-US" sz="1600">
                        <a:solidFill>
                          <a:schemeClr val="bg1"/>
                        </a:solidFill>
                      </a:rPr>
                      <a:pPr/>
                      <a:t>[CATEGORY NAME]</a:t>
                    </a:fld>
                    <a:r>
                      <a:rPr lang="en-US" sz="1600" baseline="0">
                        <a:solidFill>
                          <a:schemeClr val="bg1"/>
                        </a:solidFill>
                      </a:rPr>
                      <a:t>
</a:t>
                    </a:r>
                    <a:fld id="{C46692BB-80B7-4351-B475-AF486A699F10}" type="PERCENTAGE">
                      <a:rPr lang="en-US" sz="1600" baseline="0">
                        <a:solidFill>
                          <a:schemeClr val="bg1"/>
                        </a:solidFill>
                      </a:rPr>
                      <a:pPr/>
                      <a:t>[PERCENTAGE]</a:t>
                    </a:fld>
                    <a:endParaRPr lang="en-US" sz="1600" baseline="0">
                      <a:solidFill>
                        <a:schemeClr val="bg1"/>
                      </a:solidFill>
                    </a:endParaRPr>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C06-4F49-91AC-5F88327DA2F4}"/>
                </c:ext>
              </c:extLst>
            </c:dLbl>
            <c:dLbl>
              <c:idx val="3"/>
              <c:layout>
                <c:manualLayout>
                  <c:x val="5.2444147331135189E-3"/>
                  <c:y val="-3.0437612466020906E-3"/>
                </c:manualLayout>
              </c:layout>
              <c:tx>
                <c:rich>
                  <a:bodyPr/>
                  <a:lstStyle/>
                  <a:p>
                    <a:fld id="{36DB4CA1-D973-4546-A3A0-AB37B05C8214}" type="CATEGORYNAME">
                      <a:rPr lang="en-US">
                        <a:solidFill>
                          <a:schemeClr val="tx1"/>
                        </a:solidFill>
                      </a:rPr>
                      <a:pPr/>
                      <a:t>[CATEGORY NAME]</a:t>
                    </a:fld>
                    <a:r>
                      <a:rPr lang="en-US" baseline="0"/>
                      <a:t>
</a:t>
                    </a:r>
                    <a:fld id="{954BBE7C-A79A-4874-9EB2-1ACC55ED0015}" type="PERCENTAGE">
                      <a:rPr lang="en-US" baseline="0">
                        <a:solidFill>
                          <a:schemeClr val="tx1"/>
                        </a:solidFill>
                      </a:rPr>
                      <a:pPr/>
                      <a:t>[PERCENTAGE]</a:t>
                    </a:fld>
                    <a:endParaRPr lang="en-US" baseline="0"/>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7-CC06-4F49-91AC-5F88327DA2F4}"/>
                </c:ext>
              </c:extLst>
            </c:dLbl>
            <c:dLbl>
              <c:idx val="4"/>
              <c:layout>
                <c:manualLayout>
                  <c:x val="2.2403715258920775E-2"/>
                  <c:y val="-1.6128105976492276E-2"/>
                </c:manualLayout>
              </c:layout>
              <c:tx>
                <c:rich>
                  <a:bodyPr/>
                  <a:lstStyle/>
                  <a:p>
                    <a:fld id="{C349B048-BACF-4B72-BBB2-4782C098DD44}" type="CATEGORYNAME">
                      <a:rPr lang="en-US">
                        <a:solidFill>
                          <a:schemeClr val="tx1"/>
                        </a:solidFill>
                      </a:rPr>
                      <a:pPr/>
                      <a:t>[CATEGORY NAME]</a:t>
                    </a:fld>
                    <a:r>
                      <a:rPr lang="en-US" baseline="0">
                        <a:solidFill>
                          <a:schemeClr val="tx1"/>
                        </a:solidFill>
                      </a:rPr>
                      <a:t>
</a:t>
                    </a:r>
                    <a:fld id="{F3432866-46FA-48AB-9B1D-F5705FA9B2EF}" type="PERCENTAGE">
                      <a:rPr lang="en-US" baseline="0">
                        <a:solidFill>
                          <a:schemeClr val="tx1"/>
                        </a:solidFill>
                      </a:rPr>
                      <a:pPr/>
                      <a:t>[PERCENTAGE]</a:t>
                    </a:fld>
                    <a:endParaRPr lang="en-US" baseline="0">
                      <a:solidFill>
                        <a:schemeClr val="tx1"/>
                      </a:solidFill>
                    </a:endParaRPr>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CC06-4F49-91AC-5F88327DA2F4}"/>
                </c:ext>
              </c:extLst>
            </c:dLbl>
            <c:dLbl>
              <c:idx val="5"/>
              <c:layout>
                <c:manualLayout>
                  <c:x val="2.4843167295004281E-2"/>
                  <c:y val="2.4788642193596441E-2"/>
                </c:manualLayout>
              </c:layout>
              <c:tx>
                <c:rich>
                  <a:bodyPr/>
                  <a:lstStyle/>
                  <a:p>
                    <a:fld id="{17D40596-C3C6-44D3-8417-CA9ED4EA3C2F}" type="CATEGORYNAME">
                      <a:rPr lang="en-US">
                        <a:solidFill>
                          <a:schemeClr val="tx1"/>
                        </a:solidFill>
                      </a:rPr>
                      <a:pPr/>
                      <a:t>[CATEGORY NAME]</a:t>
                    </a:fld>
                    <a:r>
                      <a:rPr lang="en-US" baseline="0">
                        <a:solidFill>
                          <a:schemeClr val="tx1"/>
                        </a:solidFill>
                      </a:rPr>
                      <a:t>
</a:t>
                    </a:r>
                    <a:fld id="{EF00B9B9-EAB1-4720-9AFD-63113BA8F8FC}" type="PERCENTAGE">
                      <a:rPr lang="en-US" baseline="0">
                        <a:solidFill>
                          <a:schemeClr val="tx1"/>
                        </a:solidFill>
                      </a:rPr>
                      <a:pPr/>
                      <a:t>[PERCENTAGE]</a:t>
                    </a:fld>
                    <a:endParaRPr lang="en-US" baseline="0">
                      <a:solidFill>
                        <a:schemeClr val="tx1"/>
                      </a:solidFill>
                    </a:endParaRPr>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B-CC06-4F49-91AC-5F88327DA2F4}"/>
                </c:ext>
              </c:extLst>
            </c:dLbl>
            <c:dLbl>
              <c:idx val="7"/>
              <c:layout>
                <c:manualLayout>
                  <c:x val="-0.16127176170753763"/>
                  <c:y val="-3.347296232743608E-2"/>
                </c:manualLayout>
              </c:layout>
              <c:tx>
                <c:rich>
                  <a:bodyPr/>
                  <a:lstStyle/>
                  <a:p>
                    <a:r>
                      <a:rPr lang="en-US"/>
                      <a:t>Modifications</a:t>
                    </a:r>
                    <a:r>
                      <a:rPr lang="en-US" baseline="0"/>
                      <a:t>
</a:t>
                    </a:r>
                    <a:fld id="{7819845B-865D-4F00-911D-F7CD881DB084}" type="PERCENTAGE">
                      <a:rPr lang="en-US" baseline="0"/>
                      <a:pPr/>
                      <a:t>[PERCENTAGE]</a:t>
                    </a:fld>
                    <a:endParaRPr lang="en-US" baseline="0"/>
                  </a:p>
                </c:rich>
              </c:tx>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F-CC06-4F49-91AC-5F88327DA2F4}"/>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'Community Only Pivot'!$E$7:$E$13</c:f>
              <c:strCache>
                <c:ptCount val="7"/>
                <c:pt idx="0">
                  <c:v>Research</c:v>
                </c:pt>
                <c:pt idx="1">
                  <c:v>New CWE Entry</c:v>
                </c:pt>
                <c:pt idx="2">
                  <c:v>Schema</c:v>
                </c:pt>
                <c:pt idx="3">
                  <c:v>Mods - Single Entry</c:v>
                </c:pt>
                <c:pt idx="4">
                  <c:v>Mods - Subtree</c:v>
                </c:pt>
                <c:pt idx="5">
                  <c:v>Mods - Dupe/Overlap</c:v>
                </c:pt>
                <c:pt idx="6">
                  <c:v>Mods - Cross-Repo</c:v>
                </c:pt>
              </c:strCache>
            </c:strRef>
          </c:cat>
          <c:val>
            <c:numRef>
              <c:f>'Community Only Pivot'!$F$7:$F$13</c:f>
              <c:numCache>
                <c:formatCode>General</c:formatCode>
                <c:ptCount val="7"/>
                <c:pt idx="0">
                  <c:v>6</c:v>
                </c:pt>
                <c:pt idx="1">
                  <c:v>19</c:v>
                </c:pt>
                <c:pt idx="2">
                  <c:v>5</c:v>
                </c:pt>
                <c:pt idx="3">
                  <c:v>8</c:v>
                </c:pt>
                <c:pt idx="4">
                  <c:v>9</c:v>
                </c:pt>
                <c:pt idx="5">
                  <c:v>1</c:v>
                </c:pt>
                <c:pt idx="6">
                  <c:v>0</c:v>
                </c:pt>
              </c:numCache>
            </c:numRef>
          </c:val>
          <c:extLst>
            <c:ext xmlns:c16="http://schemas.microsoft.com/office/drawing/2014/chart" uri="{C3380CC4-5D6E-409C-BE32-E72D297353CC}">
              <c16:uniqueId val="{00000010-CC06-4F49-91AC-5F88327DA2F4}"/>
            </c:ext>
          </c:extLst>
        </c:ser>
        <c:dLbls>
          <c:showLegendKey val="0"/>
          <c:showVal val="0"/>
          <c:showCatName val="0"/>
          <c:showSerName val="0"/>
          <c:showPercent val="0"/>
          <c:showBubbleSize val="0"/>
          <c:showLeaderLines val="1"/>
        </c:dLbls>
        <c:gapWidth val="100"/>
        <c:splitType val="cust"/>
        <c:custSplit>
          <c:secondPiePt val="3"/>
          <c:secondPiePt val="4"/>
          <c:secondPiePt val="5"/>
          <c:secondPiePt val="6"/>
        </c:custSplit>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8A4310-E695-4A8B-AA35-0EEF8404B20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F06EC9C3-86C1-4FA9-9A32-5D0621E87E87}">
      <dgm:prSet phldrT="[Text]"/>
      <dgm:spPr/>
      <dgm:t>
        <a:bodyPr/>
        <a:lstStyle/>
        <a:p>
          <a:r>
            <a:rPr lang="en-US"/>
            <a:t>CWE A: Data forwarding on fault/assist/abort</a:t>
          </a:r>
        </a:p>
      </dgm:t>
    </dgm:pt>
    <dgm:pt modelId="{194AABF4-5E54-4DB1-813E-93390CC4925F}" type="parTrans" cxnId="{5D28C177-E896-45BF-9288-F9B66D7F8EA1}">
      <dgm:prSet/>
      <dgm:spPr/>
      <dgm:t>
        <a:bodyPr/>
        <a:lstStyle/>
        <a:p>
          <a:endParaRPr lang="en-US"/>
        </a:p>
      </dgm:t>
    </dgm:pt>
    <dgm:pt modelId="{5FE9942F-8EE7-4E87-817F-15F841D0E1F1}" type="sibTrans" cxnId="{5D28C177-E896-45BF-9288-F9B66D7F8EA1}">
      <dgm:prSet/>
      <dgm:spPr/>
      <dgm:t>
        <a:bodyPr/>
        <a:lstStyle/>
        <a:p>
          <a:endParaRPr lang="en-US"/>
        </a:p>
      </dgm:t>
    </dgm:pt>
    <dgm:pt modelId="{FDCDDF5F-B67F-4193-9AC5-000C4FF58417}">
      <dgm:prSet phldrT="[Text]"/>
      <dgm:spPr/>
      <dgm:t>
        <a:bodyPr/>
        <a:lstStyle/>
        <a:p>
          <a:r>
            <a:rPr lang="en-US"/>
            <a:t>Meltdown</a:t>
          </a:r>
        </a:p>
      </dgm:t>
    </dgm:pt>
    <dgm:pt modelId="{223C0008-F81B-474D-98C6-6F821FC8462B}" type="parTrans" cxnId="{7E01B61B-E1A8-4EE4-B0C5-DA855B2963A0}">
      <dgm:prSet/>
      <dgm:spPr/>
      <dgm:t>
        <a:bodyPr/>
        <a:lstStyle/>
        <a:p>
          <a:endParaRPr lang="en-US"/>
        </a:p>
      </dgm:t>
    </dgm:pt>
    <dgm:pt modelId="{84A50B9D-FCC2-49A1-9BBB-502E2CD94C85}" type="sibTrans" cxnId="{7E01B61B-E1A8-4EE4-B0C5-DA855B2963A0}">
      <dgm:prSet/>
      <dgm:spPr/>
      <dgm:t>
        <a:bodyPr/>
        <a:lstStyle/>
        <a:p>
          <a:endParaRPr lang="en-US"/>
        </a:p>
      </dgm:t>
    </dgm:pt>
    <dgm:pt modelId="{2F1F0E91-54CD-4180-8ECB-3A41FBFFC322}">
      <dgm:prSet phldrT="[Text]"/>
      <dgm:spPr/>
      <dgm:t>
        <a:bodyPr/>
        <a:lstStyle/>
        <a:p>
          <a:r>
            <a:rPr lang="en-US"/>
            <a:t>L1TF</a:t>
          </a:r>
        </a:p>
      </dgm:t>
    </dgm:pt>
    <dgm:pt modelId="{F23DA72C-4A82-45E2-94ED-724AEA93E6BF}" type="parTrans" cxnId="{EF11F418-3374-4E55-A04A-3476E83F0464}">
      <dgm:prSet/>
      <dgm:spPr/>
      <dgm:t>
        <a:bodyPr/>
        <a:lstStyle/>
        <a:p>
          <a:endParaRPr lang="en-US"/>
        </a:p>
      </dgm:t>
    </dgm:pt>
    <dgm:pt modelId="{127A5707-8554-4BBC-9325-FCC88D70E353}" type="sibTrans" cxnId="{EF11F418-3374-4E55-A04A-3476E83F0464}">
      <dgm:prSet/>
      <dgm:spPr/>
      <dgm:t>
        <a:bodyPr/>
        <a:lstStyle/>
        <a:p>
          <a:endParaRPr lang="en-US"/>
        </a:p>
      </dgm:t>
    </dgm:pt>
    <dgm:pt modelId="{2313249B-22C9-41AD-A3BF-E3AB0839EF77}">
      <dgm:prSet phldrT="[Text]"/>
      <dgm:spPr/>
      <dgm:t>
        <a:bodyPr/>
        <a:lstStyle/>
        <a:p>
          <a:r>
            <a:rPr lang="en-US"/>
            <a:t>CWE B: Sharing of predictor state</a:t>
          </a:r>
        </a:p>
      </dgm:t>
    </dgm:pt>
    <dgm:pt modelId="{938E336E-3462-4B5E-A46C-1FD49C9AAC34}" type="parTrans" cxnId="{16E2FBBE-75E8-49FA-BC7E-9314401731DC}">
      <dgm:prSet/>
      <dgm:spPr/>
      <dgm:t>
        <a:bodyPr/>
        <a:lstStyle/>
        <a:p>
          <a:endParaRPr lang="en-US"/>
        </a:p>
      </dgm:t>
    </dgm:pt>
    <dgm:pt modelId="{6385629F-16A5-4D31-8350-C2E7546186FA}" type="sibTrans" cxnId="{16E2FBBE-75E8-49FA-BC7E-9314401731DC}">
      <dgm:prSet/>
      <dgm:spPr/>
      <dgm:t>
        <a:bodyPr/>
        <a:lstStyle/>
        <a:p>
          <a:endParaRPr lang="en-US"/>
        </a:p>
      </dgm:t>
    </dgm:pt>
    <dgm:pt modelId="{B3B7F077-276C-4121-9D0C-18831160C7CD}">
      <dgm:prSet phldrT="[Text]"/>
      <dgm:spPr/>
      <dgm:t>
        <a:bodyPr/>
        <a:lstStyle/>
        <a:p>
          <a:r>
            <a:rPr lang="en-US"/>
            <a:t>BTI (Spectre v2)</a:t>
          </a:r>
        </a:p>
      </dgm:t>
    </dgm:pt>
    <dgm:pt modelId="{EEA9B50E-BE3F-4585-A659-CDFA4B478408}" type="parTrans" cxnId="{E6DB5165-DFFA-4AC2-93A3-AD2A10D0A6B7}">
      <dgm:prSet/>
      <dgm:spPr/>
      <dgm:t>
        <a:bodyPr/>
        <a:lstStyle/>
        <a:p>
          <a:endParaRPr lang="en-US"/>
        </a:p>
      </dgm:t>
    </dgm:pt>
    <dgm:pt modelId="{A740231B-9448-4B61-B52F-CB9DE498D35F}" type="sibTrans" cxnId="{E6DB5165-DFFA-4AC2-93A3-AD2A10D0A6B7}">
      <dgm:prSet/>
      <dgm:spPr/>
      <dgm:t>
        <a:bodyPr/>
        <a:lstStyle/>
        <a:p>
          <a:endParaRPr lang="en-US"/>
        </a:p>
      </dgm:t>
    </dgm:pt>
    <dgm:pt modelId="{82958182-A95D-4BA9-85B0-4EAB4C18C68A}">
      <dgm:prSet phldrT="[Text]"/>
      <dgm:spPr/>
      <dgm:t>
        <a:bodyPr/>
        <a:lstStyle/>
        <a:p>
          <a:r>
            <a:rPr lang="en-US"/>
            <a:t>BHI</a:t>
          </a:r>
        </a:p>
      </dgm:t>
    </dgm:pt>
    <dgm:pt modelId="{C056FCF0-D634-43EE-96D4-C065DA2B238B}" type="parTrans" cxnId="{1BCFE11E-850C-424C-BA81-15F800D4F71A}">
      <dgm:prSet/>
      <dgm:spPr/>
      <dgm:t>
        <a:bodyPr/>
        <a:lstStyle/>
        <a:p>
          <a:endParaRPr lang="en-US"/>
        </a:p>
      </dgm:t>
    </dgm:pt>
    <dgm:pt modelId="{6E4D8FA2-C4EB-4B72-A12B-1D30CF6AF8B9}" type="sibTrans" cxnId="{1BCFE11E-850C-424C-BA81-15F800D4F71A}">
      <dgm:prSet/>
      <dgm:spPr/>
      <dgm:t>
        <a:bodyPr/>
        <a:lstStyle/>
        <a:p>
          <a:endParaRPr lang="en-US"/>
        </a:p>
      </dgm:t>
    </dgm:pt>
    <dgm:pt modelId="{0D29D290-0585-4E78-A1D6-8FCB668DC01C}">
      <dgm:prSet phldrT="[Text]"/>
      <dgm:spPr/>
      <dgm:t>
        <a:bodyPr/>
        <a:lstStyle/>
        <a:p>
          <a:r>
            <a:rPr lang="en-US"/>
            <a:t>CWE C: Behavior arising from same-domain predictor training</a:t>
          </a:r>
        </a:p>
      </dgm:t>
    </dgm:pt>
    <dgm:pt modelId="{0F2C8D11-9213-410D-BB20-097999E832E1}" type="parTrans" cxnId="{795753B1-EE08-421C-B95E-D386B6DD5168}">
      <dgm:prSet/>
      <dgm:spPr/>
      <dgm:t>
        <a:bodyPr/>
        <a:lstStyle/>
        <a:p>
          <a:endParaRPr lang="en-US"/>
        </a:p>
      </dgm:t>
    </dgm:pt>
    <dgm:pt modelId="{BA8A9C82-626C-47BE-9A44-5147DEC6006F}" type="sibTrans" cxnId="{795753B1-EE08-421C-B95E-D386B6DD5168}">
      <dgm:prSet/>
      <dgm:spPr/>
      <dgm:t>
        <a:bodyPr/>
        <a:lstStyle/>
        <a:p>
          <a:endParaRPr lang="en-US"/>
        </a:p>
      </dgm:t>
    </dgm:pt>
    <dgm:pt modelId="{8348DB24-7930-4A73-88F7-537E6532D268}">
      <dgm:prSet phldrT="[Text]"/>
      <dgm:spPr/>
      <dgm:t>
        <a:bodyPr/>
        <a:lstStyle/>
        <a:p>
          <a:r>
            <a:rPr lang="en-US"/>
            <a:t>Spectre v1</a:t>
          </a:r>
        </a:p>
      </dgm:t>
    </dgm:pt>
    <dgm:pt modelId="{0E84FC73-9DC4-4BA6-A6CF-528F4C39CE60}" type="parTrans" cxnId="{FAB63030-FFBB-4094-B3C0-4C66D7058075}">
      <dgm:prSet/>
      <dgm:spPr/>
      <dgm:t>
        <a:bodyPr/>
        <a:lstStyle/>
        <a:p>
          <a:endParaRPr lang="en-US"/>
        </a:p>
      </dgm:t>
    </dgm:pt>
    <dgm:pt modelId="{57312346-4BF8-4BEF-BBE5-53258A553B78}" type="sibTrans" cxnId="{FAB63030-FFBB-4094-B3C0-4C66D7058075}">
      <dgm:prSet/>
      <dgm:spPr/>
      <dgm:t>
        <a:bodyPr/>
        <a:lstStyle/>
        <a:p>
          <a:endParaRPr lang="en-US"/>
        </a:p>
      </dgm:t>
    </dgm:pt>
    <dgm:pt modelId="{3E483A82-6033-46CA-B434-F95199784C20}">
      <dgm:prSet phldrT="[Text]"/>
      <dgm:spPr/>
      <dgm:t>
        <a:bodyPr/>
        <a:lstStyle/>
        <a:p>
          <a:r>
            <a:rPr lang="en-US"/>
            <a:t>IMBTI</a:t>
          </a:r>
        </a:p>
      </dgm:t>
    </dgm:pt>
    <dgm:pt modelId="{8000C988-1F6B-45D8-971C-AAF14AEDE413}" type="parTrans" cxnId="{E0D5B517-EABD-4977-8B3B-1B8D048ECE20}">
      <dgm:prSet/>
      <dgm:spPr/>
      <dgm:t>
        <a:bodyPr/>
        <a:lstStyle/>
        <a:p>
          <a:endParaRPr lang="en-US"/>
        </a:p>
      </dgm:t>
    </dgm:pt>
    <dgm:pt modelId="{279A6FDD-9C0A-446D-B01C-ED4BBC65416F}" type="sibTrans" cxnId="{E0D5B517-EABD-4977-8B3B-1B8D048ECE20}">
      <dgm:prSet/>
      <dgm:spPr/>
      <dgm:t>
        <a:bodyPr/>
        <a:lstStyle/>
        <a:p>
          <a:endParaRPr lang="en-US"/>
        </a:p>
      </dgm:t>
    </dgm:pt>
    <dgm:pt modelId="{B9F7D023-72A4-48AE-A122-AADE0C0A840D}">
      <dgm:prSet phldrT="[Text]"/>
      <dgm:spPr/>
      <dgm:t>
        <a:bodyPr/>
        <a:lstStyle/>
        <a:p>
          <a:r>
            <a:rPr lang="en-US"/>
            <a:t>MDS</a:t>
          </a:r>
        </a:p>
      </dgm:t>
    </dgm:pt>
    <dgm:pt modelId="{025164AC-C40A-44EB-A171-E1AE0BCDA865}" type="parTrans" cxnId="{8C139822-558E-494A-A8F7-356C35FF40E3}">
      <dgm:prSet/>
      <dgm:spPr/>
      <dgm:t>
        <a:bodyPr/>
        <a:lstStyle/>
        <a:p>
          <a:endParaRPr lang="en-US"/>
        </a:p>
      </dgm:t>
    </dgm:pt>
    <dgm:pt modelId="{5607D964-A7C9-4E1A-AFDF-3BC31C96E41C}" type="sibTrans" cxnId="{8C139822-558E-494A-A8F7-356C35FF40E3}">
      <dgm:prSet/>
      <dgm:spPr/>
      <dgm:t>
        <a:bodyPr/>
        <a:lstStyle/>
        <a:p>
          <a:endParaRPr lang="en-US"/>
        </a:p>
      </dgm:t>
    </dgm:pt>
    <dgm:pt modelId="{3A336BF9-1AA2-4C1D-AD9A-EE1AAF5B2123}">
      <dgm:prSet phldrT="[Text]"/>
      <dgm:spPr/>
      <dgm:t>
        <a:bodyPr/>
        <a:lstStyle/>
        <a:p>
          <a:r>
            <a:rPr lang="en-US"/>
            <a:t>FPVI</a:t>
          </a:r>
        </a:p>
      </dgm:t>
    </dgm:pt>
    <dgm:pt modelId="{CE5B35B0-01B4-4D9F-8475-255E764FC40C}" type="parTrans" cxnId="{F7E93B8A-F3C3-42A4-AAFF-99C1AD1FE739}">
      <dgm:prSet/>
      <dgm:spPr/>
      <dgm:t>
        <a:bodyPr/>
        <a:lstStyle/>
        <a:p>
          <a:endParaRPr lang="en-US"/>
        </a:p>
      </dgm:t>
    </dgm:pt>
    <dgm:pt modelId="{7153EBD7-4799-4A7B-A1E0-BB72CC318E49}" type="sibTrans" cxnId="{F7E93B8A-F3C3-42A4-AAFF-99C1AD1FE739}">
      <dgm:prSet/>
      <dgm:spPr/>
      <dgm:t>
        <a:bodyPr/>
        <a:lstStyle/>
        <a:p>
          <a:endParaRPr lang="en-US"/>
        </a:p>
      </dgm:t>
    </dgm:pt>
    <dgm:pt modelId="{477E23EC-1F07-4384-ACE7-3236B89C3F8B}">
      <dgm:prSet phldrT="[Text]"/>
      <dgm:spPr/>
      <dgm:t>
        <a:bodyPr/>
        <a:lstStyle/>
        <a:p>
          <a:r>
            <a:rPr lang="en-US"/>
            <a:t>LVI</a:t>
          </a:r>
        </a:p>
      </dgm:t>
    </dgm:pt>
    <dgm:pt modelId="{49B15BC3-4EC3-4A5B-AEF8-0EBA5AA3D476}" type="parTrans" cxnId="{22C4431B-6F42-4695-9494-FB8ADEB88DC7}">
      <dgm:prSet/>
      <dgm:spPr/>
      <dgm:t>
        <a:bodyPr/>
        <a:lstStyle/>
        <a:p>
          <a:endParaRPr lang="en-US"/>
        </a:p>
      </dgm:t>
    </dgm:pt>
    <dgm:pt modelId="{F91B24D2-8CE2-4AB0-B912-DECEBDAB35E2}" type="sibTrans" cxnId="{22C4431B-6F42-4695-9494-FB8ADEB88DC7}">
      <dgm:prSet/>
      <dgm:spPr/>
      <dgm:t>
        <a:bodyPr/>
        <a:lstStyle/>
        <a:p>
          <a:endParaRPr lang="en-US"/>
        </a:p>
      </dgm:t>
    </dgm:pt>
    <dgm:pt modelId="{09A72F28-3E57-41BB-9969-8DC0DCEC3E84}">
      <dgm:prSet phldrT="[Text]"/>
      <dgm:spPr/>
      <dgm:t>
        <a:bodyPr/>
        <a:lstStyle/>
        <a:p>
          <a:r>
            <a:rPr lang="en-US"/>
            <a:t>SSB (Spectre v4)</a:t>
          </a:r>
        </a:p>
      </dgm:t>
    </dgm:pt>
    <dgm:pt modelId="{0F4E16A0-C7A2-4DDF-8709-36E80EFE7080}" type="parTrans" cxnId="{FF1EA6AB-BC73-40AA-AE30-2399F315FDA2}">
      <dgm:prSet/>
      <dgm:spPr/>
      <dgm:t>
        <a:bodyPr/>
        <a:lstStyle/>
        <a:p>
          <a:endParaRPr lang="en-US"/>
        </a:p>
      </dgm:t>
    </dgm:pt>
    <dgm:pt modelId="{CD45770B-F369-4716-B1FB-522916376263}" type="sibTrans" cxnId="{FF1EA6AB-BC73-40AA-AE30-2399F315FDA2}">
      <dgm:prSet/>
      <dgm:spPr/>
      <dgm:t>
        <a:bodyPr/>
        <a:lstStyle/>
        <a:p>
          <a:endParaRPr lang="en-US"/>
        </a:p>
      </dgm:t>
    </dgm:pt>
    <dgm:pt modelId="{5B6466F3-E20D-44BE-8125-A3341FD59E9C}" type="pres">
      <dgm:prSet presAssocID="{F78A4310-E695-4A8B-AA35-0EEF8404B20E}" presName="Name0" presStyleCnt="0">
        <dgm:presLayoutVars>
          <dgm:dir/>
          <dgm:animLvl val="lvl"/>
          <dgm:resizeHandles val="exact"/>
        </dgm:presLayoutVars>
      </dgm:prSet>
      <dgm:spPr/>
    </dgm:pt>
    <dgm:pt modelId="{FB9F397C-9382-4B2A-9087-59A8A3242854}" type="pres">
      <dgm:prSet presAssocID="{F06EC9C3-86C1-4FA9-9A32-5D0621E87E87}" presName="composite" presStyleCnt="0"/>
      <dgm:spPr/>
    </dgm:pt>
    <dgm:pt modelId="{9238C604-C05C-4EAB-BDBB-91332566DA2B}" type="pres">
      <dgm:prSet presAssocID="{F06EC9C3-86C1-4FA9-9A32-5D0621E87E87}" presName="parTx" presStyleLbl="alignNode1" presStyleIdx="0" presStyleCnt="3">
        <dgm:presLayoutVars>
          <dgm:chMax val="0"/>
          <dgm:chPref val="0"/>
          <dgm:bulletEnabled val="1"/>
        </dgm:presLayoutVars>
      </dgm:prSet>
      <dgm:spPr/>
    </dgm:pt>
    <dgm:pt modelId="{CFCE12AD-620D-4A86-A817-422A142DACE5}" type="pres">
      <dgm:prSet presAssocID="{F06EC9C3-86C1-4FA9-9A32-5D0621E87E87}" presName="desTx" presStyleLbl="alignAccFollowNode1" presStyleIdx="0" presStyleCnt="3">
        <dgm:presLayoutVars>
          <dgm:bulletEnabled val="1"/>
        </dgm:presLayoutVars>
      </dgm:prSet>
      <dgm:spPr/>
    </dgm:pt>
    <dgm:pt modelId="{05F23F74-A51C-4C2E-A070-48048058C0CF}" type="pres">
      <dgm:prSet presAssocID="{5FE9942F-8EE7-4E87-817F-15F841D0E1F1}" presName="space" presStyleCnt="0"/>
      <dgm:spPr/>
    </dgm:pt>
    <dgm:pt modelId="{18ED33F2-7E24-4324-86F6-BDC61A4F92F3}" type="pres">
      <dgm:prSet presAssocID="{2313249B-22C9-41AD-A3BF-E3AB0839EF77}" presName="composite" presStyleCnt="0"/>
      <dgm:spPr/>
    </dgm:pt>
    <dgm:pt modelId="{B8B47A62-5E11-46C5-A72B-07A2071EE380}" type="pres">
      <dgm:prSet presAssocID="{2313249B-22C9-41AD-A3BF-E3AB0839EF77}" presName="parTx" presStyleLbl="alignNode1" presStyleIdx="1" presStyleCnt="3">
        <dgm:presLayoutVars>
          <dgm:chMax val="0"/>
          <dgm:chPref val="0"/>
          <dgm:bulletEnabled val="1"/>
        </dgm:presLayoutVars>
      </dgm:prSet>
      <dgm:spPr/>
    </dgm:pt>
    <dgm:pt modelId="{9222607C-8E1E-468B-A766-EB01CFB97663}" type="pres">
      <dgm:prSet presAssocID="{2313249B-22C9-41AD-A3BF-E3AB0839EF77}" presName="desTx" presStyleLbl="alignAccFollowNode1" presStyleIdx="1" presStyleCnt="3">
        <dgm:presLayoutVars>
          <dgm:bulletEnabled val="1"/>
        </dgm:presLayoutVars>
      </dgm:prSet>
      <dgm:spPr/>
    </dgm:pt>
    <dgm:pt modelId="{918F0D59-4B57-4C05-BFDB-84F3D713DE29}" type="pres">
      <dgm:prSet presAssocID="{6385629F-16A5-4D31-8350-C2E7546186FA}" presName="space" presStyleCnt="0"/>
      <dgm:spPr/>
    </dgm:pt>
    <dgm:pt modelId="{D278CD1A-B7D5-4016-ABA8-FC875D582D68}" type="pres">
      <dgm:prSet presAssocID="{0D29D290-0585-4E78-A1D6-8FCB668DC01C}" presName="composite" presStyleCnt="0"/>
      <dgm:spPr/>
    </dgm:pt>
    <dgm:pt modelId="{8D0AF7C3-C24A-4CC2-A7AC-13FFD2D4A056}" type="pres">
      <dgm:prSet presAssocID="{0D29D290-0585-4E78-A1D6-8FCB668DC01C}" presName="parTx" presStyleLbl="alignNode1" presStyleIdx="2" presStyleCnt="3">
        <dgm:presLayoutVars>
          <dgm:chMax val="0"/>
          <dgm:chPref val="0"/>
          <dgm:bulletEnabled val="1"/>
        </dgm:presLayoutVars>
      </dgm:prSet>
      <dgm:spPr/>
    </dgm:pt>
    <dgm:pt modelId="{FD1EA664-0AE6-4565-BE9C-AC7B9FD7A9B6}" type="pres">
      <dgm:prSet presAssocID="{0D29D290-0585-4E78-A1D6-8FCB668DC01C}" presName="desTx" presStyleLbl="alignAccFollowNode1" presStyleIdx="2" presStyleCnt="3">
        <dgm:presLayoutVars>
          <dgm:bulletEnabled val="1"/>
        </dgm:presLayoutVars>
      </dgm:prSet>
      <dgm:spPr/>
    </dgm:pt>
  </dgm:ptLst>
  <dgm:cxnLst>
    <dgm:cxn modelId="{21369416-AFFB-4D85-B4C5-B9E768294F9C}" type="presOf" srcId="{F78A4310-E695-4A8B-AA35-0EEF8404B20E}" destId="{5B6466F3-E20D-44BE-8125-A3341FD59E9C}" srcOrd="0" destOrd="0" presId="urn:microsoft.com/office/officeart/2005/8/layout/hList1"/>
    <dgm:cxn modelId="{E0D5B517-EABD-4977-8B3B-1B8D048ECE20}" srcId="{0D29D290-0585-4E78-A1D6-8FCB668DC01C}" destId="{3E483A82-6033-46CA-B434-F95199784C20}" srcOrd="1" destOrd="0" parTransId="{8000C988-1F6B-45D8-971C-AAF14AEDE413}" sibTransId="{279A6FDD-9C0A-446D-B01C-ED4BBC65416F}"/>
    <dgm:cxn modelId="{EF11F418-3374-4E55-A04A-3476E83F0464}" srcId="{F06EC9C3-86C1-4FA9-9A32-5D0621E87E87}" destId="{2F1F0E91-54CD-4180-8ECB-3A41FBFFC322}" srcOrd="1" destOrd="0" parTransId="{F23DA72C-4A82-45E2-94ED-724AEA93E6BF}" sibTransId="{127A5707-8554-4BBC-9325-FCC88D70E353}"/>
    <dgm:cxn modelId="{22C4431B-6F42-4695-9494-FB8ADEB88DC7}" srcId="{F06EC9C3-86C1-4FA9-9A32-5D0621E87E87}" destId="{477E23EC-1F07-4384-ACE7-3236B89C3F8B}" srcOrd="4" destOrd="0" parTransId="{49B15BC3-4EC3-4A5B-AEF8-0EBA5AA3D476}" sibTransId="{F91B24D2-8CE2-4AB0-B912-DECEBDAB35E2}"/>
    <dgm:cxn modelId="{7E01B61B-E1A8-4EE4-B0C5-DA855B2963A0}" srcId="{F06EC9C3-86C1-4FA9-9A32-5D0621E87E87}" destId="{FDCDDF5F-B67F-4193-9AC5-000C4FF58417}" srcOrd="0" destOrd="0" parTransId="{223C0008-F81B-474D-98C6-6F821FC8462B}" sibTransId="{84A50B9D-FCC2-49A1-9BBB-502E2CD94C85}"/>
    <dgm:cxn modelId="{1BCFE11E-850C-424C-BA81-15F800D4F71A}" srcId="{2313249B-22C9-41AD-A3BF-E3AB0839EF77}" destId="{82958182-A95D-4BA9-85B0-4EAB4C18C68A}" srcOrd="1" destOrd="0" parTransId="{C056FCF0-D634-43EE-96D4-C065DA2B238B}" sibTransId="{6E4D8FA2-C4EB-4B72-A12B-1D30CF6AF8B9}"/>
    <dgm:cxn modelId="{8C139822-558E-494A-A8F7-356C35FF40E3}" srcId="{F06EC9C3-86C1-4FA9-9A32-5D0621E87E87}" destId="{B9F7D023-72A4-48AE-A122-AADE0C0A840D}" srcOrd="2" destOrd="0" parTransId="{025164AC-C40A-44EB-A171-E1AE0BCDA865}" sibTransId="{5607D964-A7C9-4E1A-AFDF-3BC31C96E41C}"/>
    <dgm:cxn modelId="{AC43282D-64A2-4FE8-A99C-D5BACD40699C}" type="presOf" srcId="{2F1F0E91-54CD-4180-8ECB-3A41FBFFC322}" destId="{CFCE12AD-620D-4A86-A817-422A142DACE5}" srcOrd="0" destOrd="1" presId="urn:microsoft.com/office/officeart/2005/8/layout/hList1"/>
    <dgm:cxn modelId="{FAB63030-FFBB-4094-B3C0-4C66D7058075}" srcId="{0D29D290-0585-4E78-A1D6-8FCB668DC01C}" destId="{8348DB24-7930-4A73-88F7-537E6532D268}" srcOrd="0" destOrd="0" parTransId="{0E84FC73-9DC4-4BA6-A6CF-528F4C39CE60}" sibTransId="{57312346-4BF8-4BEF-BBE5-53258A553B78}"/>
    <dgm:cxn modelId="{DD13E036-FD1C-4CCF-B6E6-5D320F4C09FE}" type="presOf" srcId="{3A336BF9-1AA2-4C1D-AD9A-EE1AAF5B2123}" destId="{CFCE12AD-620D-4A86-A817-422A142DACE5}" srcOrd="0" destOrd="3" presId="urn:microsoft.com/office/officeart/2005/8/layout/hList1"/>
    <dgm:cxn modelId="{41568539-2FE8-4229-AAA7-2F614AA9C0F3}" type="presOf" srcId="{F06EC9C3-86C1-4FA9-9A32-5D0621E87E87}" destId="{9238C604-C05C-4EAB-BDBB-91332566DA2B}" srcOrd="0" destOrd="0" presId="urn:microsoft.com/office/officeart/2005/8/layout/hList1"/>
    <dgm:cxn modelId="{98E63E62-C60D-4CF4-895D-4766B26404D7}" type="presOf" srcId="{477E23EC-1F07-4384-ACE7-3236B89C3F8B}" destId="{CFCE12AD-620D-4A86-A817-422A142DACE5}" srcOrd="0" destOrd="4" presId="urn:microsoft.com/office/officeart/2005/8/layout/hList1"/>
    <dgm:cxn modelId="{E6DB5165-DFFA-4AC2-93A3-AD2A10D0A6B7}" srcId="{2313249B-22C9-41AD-A3BF-E3AB0839EF77}" destId="{B3B7F077-276C-4121-9D0C-18831160C7CD}" srcOrd="0" destOrd="0" parTransId="{EEA9B50E-BE3F-4585-A659-CDFA4B478408}" sibTransId="{A740231B-9448-4B61-B52F-CB9DE498D35F}"/>
    <dgm:cxn modelId="{3178CF65-000C-4641-95DA-1A68D34D3B1F}" type="presOf" srcId="{2313249B-22C9-41AD-A3BF-E3AB0839EF77}" destId="{B8B47A62-5E11-46C5-A72B-07A2071EE380}" srcOrd="0" destOrd="0" presId="urn:microsoft.com/office/officeart/2005/8/layout/hList1"/>
    <dgm:cxn modelId="{F2A0E245-07D7-4F96-91B2-D973BE87B27A}" type="presOf" srcId="{3E483A82-6033-46CA-B434-F95199784C20}" destId="{FD1EA664-0AE6-4565-BE9C-AC7B9FD7A9B6}" srcOrd="0" destOrd="1" presId="urn:microsoft.com/office/officeart/2005/8/layout/hList1"/>
    <dgm:cxn modelId="{9F24EE75-DB73-4D44-9154-27331A6FBD43}" type="presOf" srcId="{B9F7D023-72A4-48AE-A122-AADE0C0A840D}" destId="{CFCE12AD-620D-4A86-A817-422A142DACE5}" srcOrd="0" destOrd="2" presId="urn:microsoft.com/office/officeart/2005/8/layout/hList1"/>
    <dgm:cxn modelId="{5D28C177-E896-45BF-9288-F9B66D7F8EA1}" srcId="{F78A4310-E695-4A8B-AA35-0EEF8404B20E}" destId="{F06EC9C3-86C1-4FA9-9A32-5D0621E87E87}" srcOrd="0" destOrd="0" parTransId="{194AABF4-5E54-4DB1-813E-93390CC4925F}" sibTransId="{5FE9942F-8EE7-4E87-817F-15F841D0E1F1}"/>
    <dgm:cxn modelId="{F7E93B8A-F3C3-42A4-AAFF-99C1AD1FE739}" srcId="{F06EC9C3-86C1-4FA9-9A32-5D0621E87E87}" destId="{3A336BF9-1AA2-4C1D-AD9A-EE1AAF5B2123}" srcOrd="3" destOrd="0" parTransId="{CE5B35B0-01B4-4D9F-8475-255E764FC40C}" sibTransId="{7153EBD7-4799-4A7B-A1E0-BB72CC318E49}"/>
    <dgm:cxn modelId="{7B7B9FA0-8676-415F-9EFB-676A1D037187}" type="presOf" srcId="{09A72F28-3E57-41BB-9969-8DC0DCEC3E84}" destId="{FD1EA664-0AE6-4565-BE9C-AC7B9FD7A9B6}" srcOrd="0" destOrd="2" presId="urn:microsoft.com/office/officeart/2005/8/layout/hList1"/>
    <dgm:cxn modelId="{FF1EA6AB-BC73-40AA-AE30-2399F315FDA2}" srcId="{0D29D290-0585-4E78-A1D6-8FCB668DC01C}" destId="{09A72F28-3E57-41BB-9969-8DC0DCEC3E84}" srcOrd="2" destOrd="0" parTransId="{0F4E16A0-C7A2-4DDF-8709-36E80EFE7080}" sibTransId="{CD45770B-F369-4716-B1FB-522916376263}"/>
    <dgm:cxn modelId="{795753B1-EE08-421C-B95E-D386B6DD5168}" srcId="{F78A4310-E695-4A8B-AA35-0EEF8404B20E}" destId="{0D29D290-0585-4E78-A1D6-8FCB668DC01C}" srcOrd="2" destOrd="0" parTransId="{0F2C8D11-9213-410D-BB20-097999E832E1}" sibTransId="{BA8A9C82-626C-47BE-9A44-5147DEC6006F}"/>
    <dgm:cxn modelId="{6B6EE0B2-718E-4FA8-A95E-6647B011EBBE}" type="presOf" srcId="{B3B7F077-276C-4121-9D0C-18831160C7CD}" destId="{9222607C-8E1E-468B-A766-EB01CFB97663}" srcOrd="0" destOrd="0" presId="urn:microsoft.com/office/officeart/2005/8/layout/hList1"/>
    <dgm:cxn modelId="{A91536BC-D38D-4698-86DC-8610F9E6E4C6}" type="presOf" srcId="{0D29D290-0585-4E78-A1D6-8FCB668DC01C}" destId="{8D0AF7C3-C24A-4CC2-A7AC-13FFD2D4A056}" srcOrd="0" destOrd="0" presId="urn:microsoft.com/office/officeart/2005/8/layout/hList1"/>
    <dgm:cxn modelId="{16E2FBBE-75E8-49FA-BC7E-9314401731DC}" srcId="{F78A4310-E695-4A8B-AA35-0EEF8404B20E}" destId="{2313249B-22C9-41AD-A3BF-E3AB0839EF77}" srcOrd="1" destOrd="0" parTransId="{938E336E-3462-4B5E-A46C-1FD49C9AAC34}" sibTransId="{6385629F-16A5-4D31-8350-C2E7546186FA}"/>
    <dgm:cxn modelId="{6F8B41CE-E863-41B0-B1A4-BA3E60C123D9}" type="presOf" srcId="{8348DB24-7930-4A73-88F7-537E6532D268}" destId="{FD1EA664-0AE6-4565-BE9C-AC7B9FD7A9B6}" srcOrd="0" destOrd="0" presId="urn:microsoft.com/office/officeart/2005/8/layout/hList1"/>
    <dgm:cxn modelId="{A6AAECD3-139C-4F0F-8F69-7CAA11EF2F47}" type="presOf" srcId="{82958182-A95D-4BA9-85B0-4EAB4C18C68A}" destId="{9222607C-8E1E-468B-A766-EB01CFB97663}" srcOrd="0" destOrd="1" presId="urn:microsoft.com/office/officeart/2005/8/layout/hList1"/>
    <dgm:cxn modelId="{ED1BFFF8-D102-43D8-A344-FA77076E2479}" type="presOf" srcId="{FDCDDF5F-B67F-4193-9AC5-000C4FF58417}" destId="{CFCE12AD-620D-4A86-A817-422A142DACE5}" srcOrd="0" destOrd="0" presId="urn:microsoft.com/office/officeart/2005/8/layout/hList1"/>
    <dgm:cxn modelId="{B979E2FD-2314-4FD8-B205-53184BE71884}" type="presParOf" srcId="{5B6466F3-E20D-44BE-8125-A3341FD59E9C}" destId="{FB9F397C-9382-4B2A-9087-59A8A3242854}" srcOrd="0" destOrd="0" presId="urn:microsoft.com/office/officeart/2005/8/layout/hList1"/>
    <dgm:cxn modelId="{060411B8-7A8F-48E3-AB93-2C232044CDFB}" type="presParOf" srcId="{FB9F397C-9382-4B2A-9087-59A8A3242854}" destId="{9238C604-C05C-4EAB-BDBB-91332566DA2B}" srcOrd="0" destOrd="0" presId="urn:microsoft.com/office/officeart/2005/8/layout/hList1"/>
    <dgm:cxn modelId="{15FC9007-39AF-4723-AD37-455C831A0351}" type="presParOf" srcId="{FB9F397C-9382-4B2A-9087-59A8A3242854}" destId="{CFCE12AD-620D-4A86-A817-422A142DACE5}" srcOrd="1" destOrd="0" presId="urn:microsoft.com/office/officeart/2005/8/layout/hList1"/>
    <dgm:cxn modelId="{0F0FC746-FF35-478D-8D4C-1D185E302728}" type="presParOf" srcId="{5B6466F3-E20D-44BE-8125-A3341FD59E9C}" destId="{05F23F74-A51C-4C2E-A070-48048058C0CF}" srcOrd="1" destOrd="0" presId="urn:microsoft.com/office/officeart/2005/8/layout/hList1"/>
    <dgm:cxn modelId="{7D10753A-D1D3-47EA-B8CA-D33739D70150}" type="presParOf" srcId="{5B6466F3-E20D-44BE-8125-A3341FD59E9C}" destId="{18ED33F2-7E24-4324-86F6-BDC61A4F92F3}" srcOrd="2" destOrd="0" presId="urn:microsoft.com/office/officeart/2005/8/layout/hList1"/>
    <dgm:cxn modelId="{2E8E769C-0BE8-4F23-A309-90EB13B59206}" type="presParOf" srcId="{18ED33F2-7E24-4324-86F6-BDC61A4F92F3}" destId="{B8B47A62-5E11-46C5-A72B-07A2071EE380}" srcOrd="0" destOrd="0" presId="urn:microsoft.com/office/officeart/2005/8/layout/hList1"/>
    <dgm:cxn modelId="{B6973EA1-A179-4620-8B71-E2529001F6A5}" type="presParOf" srcId="{18ED33F2-7E24-4324-86F6-BDC61A4F92F3}" destId="{9222607C-8E1E-468B-A766-EB01CFB97663}" srcOrd="1" destOrd="0" presId="urn:microsoft.com/office/officeart/2005/8/layout/hList1"/>
    <dgm:cxn modelId="{AA52E840-80E8-4C86-8BCF-7F7D370FF6D2}" type="presParOf" srcId="{5B6466F3-E20D-44BE-8125-A3341FD59E9C}" destId="{918F0D59-4B57-4C05-BFDB-84F3D713DE29}" srcOrd="3" destOrd="0" presId="urn:microsoft.com/office/officeart/2005/8/layout/hList1"/>
    <dgm:cxn modelId="{2C256CAF-0F42-4F4E-9B54-CC8658DD1D5D}" type="presParOf" srcId="{5B6466F3-E20D-44BE-8125-A3341FD59E9C}" destId="{D278CD1A-B7D5-4016-ABA8-FC875D582D68}" srcOrd="4" destOrd="0" presId="urn:microsoft.com/office/officeart/2005/8/layout/hList1"/>
    <dgm:cxn modelId="{073E13AC-6914-4214-98B6-F6E7035C265C}" type="presParOf" srcId="{D278CD1A-B7D5-4016-ABA8-FC875D582D68}" destId="{8D0AF7C3-C24A-4CC2-A7AC-13FFD2D4A056}" srcOrd="0" destOrd="0" presId="urn:microsoft.com/office/officeart/2005/8/layout/hList1"/>
    <dgm:cxn modelId="{78A7406E-83E5-4F60-AADF-C593803F16C0}" type="presParOf" srcId="{D278CD1A-B7D5-4016-ABA8-FC875D582D68}" destId="{FD1EA664-0AE6-4565-BE9C-AC7B9FD7A9B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78A4310-E695-4A8B-AA35-0EEF8404B20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F06EC9C3-86C1-4FA9-9A32-5D0621E87E87}">
      <dgm:prSet phldrT="[Text]"/>
      <dgm:spPr/>
      <dgm:t>
        <a:bodyPr/>
        <a:lstStyle/>
        <a:p>
          <a:r>
            <a:rPr lang="en-US"/>
            <a:t>CWE A: Data forwarding on fault/assist/abort</a:t>
          </a:r>
        </a:p>
      </dgm:t>
    </dgm:pt>
    <dgm:pt modelId="{194AABF4-5E54-4DB1-813E-93390CC4925F}" type="parTrans" cxnId="{5D28C177-E896-45BF-9288-F9B66D7F8EA1}">
      <dgm:prSet/>
      <dgm:spPr/>
      <dgm:t>
        <a:bodyPr/>
        <a:lstStyle/>
        <a:p>
          <a:endParaRPr lang="en-US"/>
        </a:p>
      </dgm:t>
    </dgm:pt>
    <dgm:pt modelId="{5FE9942F-8EE7-4E87-817F-15F841D0E1F1}" type="sibTrans" cxnId="{5D28C177-E896-45BF-9288-F9B66D7F8EA1}">
      <dgm:prSet/>
      <dgm:spPr/>
      <dgm:t>
        <a:bodyPr/>
        <a:lstStyle/>
        <a:p>
          <a:endParaRPr lang="en-US"/>
        </a:p>
      </dgm:t>
    </dgm:pt>
    <dgm:pt modelId="{FDCDDF5F-B67F-4193-9AC5-000C4FF58417}">
      <dgm:prSet phldrT="[Text]"/>
      <dgm:spPr/>
      <dgm:t>
        <a:bodyPr/>
        <a:lstStyle/>
        <a:p>
          <a:r>
            <a:rPr lang="en-US"/>
            <a:t>Meltdown</a:t>
          </a:r>
        </a:p>
      </dgm:t>
    </dgm:pt>
    <dgm:pt modelId="{223C0008-F81B-474D-98C6-6F821FC8462B}" type="parTrans" cxnId="{7E01B61B-E1A8-4EE4-B0C5-DA855B2963A0}">
      <dgm:prSet/>
      <dgm:spPr/>
      <dgm:t>
        <a:bodyPr/>
        <a:lstStyle/>
        <a:p>
          <a:endParaRPr lang="en-US"/>
        </a:p>
      </dgm:t>
    </dgm:pt>
    <dgm:pt modelId="{84A50B9D-FCC2-49A1-9BBB-502E2CD94C85}" type="sibTrans" cxnId="{7E01B61B-E1A8-4EE4-B0C5-DA855B2963A0}">
      <dgm:prSet/>
      <dgm:spPr/>
      <dgm:t>
        <a:bodyPr/>
        <a:lstStyle/>
        <a:p>
          <a:endParaRPr lang="en-US"/>
        </a:p>
      </dgm:t>
    </dgm:pt>
    <dgm:pt modelId="{2F1F0E91-54CD-4180-8ECB-3A41FBFFC322}">
      <dgm:prSet phldrT="[Text]"/>
      <dgm:spPr/>
      <dgm:t>
        <a:bodyPr/>
        <a:lstStyle/>
        <a:p>
          <a:r>
            <a:rPr lang="en-US"/>
            <a:t>L1TF</a:t>
          </a:r>
        </a:p>
      </dgm:t>
    </dgm:pt>
    <dgm:pt modelId="{F23DA72C-4A82-45E2-94ED-724AEA93E6BF}" type="parTrans" cxnId="{EF11F418-3374-4E55-A04A-3476E83F0464}">
      <dgm:prSet/>
      <dgm:spPr/>
      <dgm:t>
        <a:bodyPr/>
        <a:lstStyle/>
        <a:p>
          <a:endParaRPr lang="en-US"/>
        </a:p>
      </dgm:t>
    </dgm:pt>
    <dgm:pt modelId="{127A5707-8554-4BBC-9325-FCC88D70E353}" type="sibTrans" cxnId="{EF11F418-3374-4E55-A04A-3476E83F0464}">
      <dgm:prSet/>
      <dgm:spPr/>
      <dgm:t>
        <a:bodyPr/>
        <a:lstStyle/>
        <a:p>
          <a:endParaRPr lang="en-US"/>
        </a:p>
      </dgm:t>
    </dgm:pt>
    <dgm:pt modelId="{2313249B-22C9-41AD-A3BF-E3AB0839EF77}">
      <dgm:prSet phldrT="[Text]"/>
      <dgm:spPr/>
      <dgm:t>
        <a:bodyPr/>
        <a:lstStyle/>
        <a:p>
          <a:r>
            <a:rPr lang="en-US"/>
            <a:t>CWE B: Sharing of predictor state</a:t>
          </a:r>
        </a:p>
      </dgm:t>
    </dgm:pt>
    <dgm:pt modelId="{938E336E-3462-4B5E-A46C-1FD49C9AAC34}" type="parTrans" cxnId="{16E2FBBE-75E8-49FA-BC7E-9314401731DC}">
      <dgm:prSet/>
      <dgm:spPr/>
      <dgm:t>
        <a:bodyPr/>
        <a:lstStyle/>
        <a:p>
          <a:endParaRPr lang="en-US"/>
        </a:p>
      </dgm:t>
    </dgm:pt>
    <dgm:pt modelId="{6385629F-16A5-4D31-8350-C2E7546186FA}" type="sibTrans" cxnId="{16E2FBBE-75E8-49FA-BC7E-9314401731DC}">
      <dgm:prSet/>
      <dgm:spPr/>
      <dgm:t>
        <a:bodyPr/>
        <a:lstStyle/>
        <a:p>
          <a:endParaRPr lang="en-US"/>
        </a:p>
      </dgm:t>
    </dgm:pt>
    <dgm:pt modelId="{B3B7F077-276C-4121-9D0C-18831160C7CD}">
      <dgm:prSet phldrT="[Text]"/>
      <dgm:spPr/>
      <dgm:t>
        <a:bodyPr/>
        <a:lstStyle/>
        <a:p>
          <a:r>
            <a:rPr lang="en-US"/>
            <a:t>BTI (Spectre v2)</a:t>
          </a:r>
        </a:p>
      </dgm:t>
    </dgm:pt>
    <dgm:pt modelId="{EEA9B50E-BE3F-4585-A659-CDFA4B478408}" type="parTrans" cxnId="{E6DB5165-DFFA-4AC2-93A3-AD2A10D0A6B7}">
      <dgm:prSet/>
      <dgm:spPr/>
      <dgm:t>
        <a:bodyPr/>
        <a:lstStyle/>
        <a:p>
          <a:endParaRPr lang="en-US"/>
        </a:p>
      </dgm:t>
    </dgm:pt>
    <dgm:pt modelId="{A740231B-9448-4B61-B52F-CB9DE498D35F}" type="sibTrans" cxnId="{E6DB5165-DFFA-4AC2-93A3-AD2A10D0A6B7}">
      <dgm:prSet/>
      <dgm:spPr/>
      <dgm:t>
        <a:bodyPr/>
        <a:lstStyle/>
        <a:p>
          <a:endParaRPr lang="en-US"/>
        </a:p>
      </dgm:t>
    </dgm:pt>
    <dgm:pt modelId="{82958182-A95D-4BA9-85B0-4EAB4C18C68A}">
      <dgm:prSet phldrT="[Text]"/>
      <dgm:spPr/>
      <dgm:t>
        <a:bodyPr/>
        <a:lstStyle/>
        <a:p>
          <a:r>
            <a:rPr lang="en-US"/>
            <a:t>BHI</a:t>
          </a:r>
        </a:p>
      </dgm:t>
    </dgm:pt>
    <dgm:pt modelId="{C056FCF0-D634-43EE-96D4-C065DA2B238B}" type="parTrans" cxnId="{1BCFE11E-850C-424C-BA81-15F800D4F71A}">
      <dgm:prSet/>
      <dgm:spPr/>
      <dgm:t>
        <a:bodyPr/>
        <a:lstStyle/>
        <a:p>
          <a:endParaRPr lang="en-US"/>
        </a:p>
      </dgm:t>
    </dgm:pt>
    <dgm:pt modelId="{6E4D8FA2-C4EB-4B72-A12B-1D30CF6AF8B9}" type="sibTrans" cxnId="{1BCFE11E-850C-424C-BA81-15F800D4F71A}">
      <dgm:prSet/>
      <dgm:spPr/>
      <dgm:t>
        <a:bodyPr/>
        <a:lstStyle/>
        <a:p>
          <a:endParaRPr lang="en-US"/>
        </a:p>
      </dgm:t>
    </dgm:pt>
    <dgm:pt modelId="{0D29D290-0585-4E78-A1D6-8FCB668DC01C}">
      <dgm:prSet phldrT="[Text]"/>
      <dgm:spPr/>
      <dgm:t>
        <a:bodyPr/>
        <a:lstStyle/>
        <a:p>
          <a:r>
            <a:rPr lang="en-US"/>
            <a:t>CWE C: Behavior arising from same-domain predictor training</a:t>
          </a:r>
        </a:p>
      </dgm:t>
    </dgm:pt>
    <dgm:pt modelId="{0F2C8D11-9213-410D-BB20-097999E832E1}" type="parTrans" cxnId="{795753B1-EE08-421C-B95E-D386B6DD5168}">
      <dgm:prSet/>
      <dgm:spPr/>
      <dgm:t>
        <a:bodyPr/>
        <a:lstStyle/>
        <a:p>
          <a:endParaRPr lang="en-US"/>
        </a:p>
      </dgm:t>
    </dgm:pt>
    <dgm:pt modelId="{BA8A9C82-626C-47BE-9A44-5147DEC6006F}" type="sibTrans" cxnId="{795753B1-EE08-421C-B95E-D386B6DD5168}">
      <dgm:prSet/>
      <dgm:spPr/>
      <dgm:t>
        <a:bodyPr/>
        <a:lstStyle/>
        <a:p>
          <a:endParaRPr lang="en-US"/>
        </a:p>
      </dgm:t>
    </dgm:pt>
    <dgm:pt modelId="{8348DB24-7930-4A73-88F7-537E6532D268}">
      <dgm:prSet phldrT="[Text]"/>
      <dgm:spPr/>
      <dgm:t>
        <a:bodyPr/>
        <a:lstStyle/>
        <a:p>
          <a:r>
            <a:rPr lang="en-US"/>
            <a:t>Spectre v1</a:t>
          </a:r>
        </a:p>
      </dgm:t>
    </dgm:pt>
    <dgm:pt modelId="{0E84FC73-9DC4-4BA6-A6CF-528F4C39CE60}" type="parTrans" cxnId="{FAB63030-FFBB-4094-B3C0-4C66D7058075}">
      <dgm:prSet/>
      <dgm:spPr/>
      <dgm:t>
        <a:bodyPr/>
        <a:lstStyle/>
        <a:p>
          <a:endParaRPr lang="en-US"/>
        </a:p>
      </dgm:t>
    </dgm:pt>
    <dgm:pt modelId="{57312346-4BF8-4BEF-BBE5-53258A553B78}" type="sibTrans" cxnId="{FAB63030-FFBB-4094-B3C0-4C66D7058075}">
      <dgm:prSet/>
      <dgm:spPr/>
      <dgm:t>
        <a:bodyPr/>
        <a:lstStyle/>
        <a:p>
          <a:endParaRPr lang="en-US"/>
        </a:p>
      </dgm:t>
    </dgm:pt>
    <dgm:pt modelId="{3E483A82-6033-46CA-B434-F95199784C20}">
      <dgm:prSet phldrT="[Text]"/>
      <dgm:spPr/>
      <dgm:t>
        <a:bodyPr/>
        <a:lstStyle/>
        <a:p>
          <a:r>
            <a:rPr lang="en-US"/>
            <a:t>IMBTI</a:t>
          </a:r>
        </a:p>
      </dgm:t>
    </dgm:pt>
    <dgm:pt modelId="{8000C988-1F6B-45D8-971C-AAF14AEDE413}" type="parTrans" cxnId="{E0D5B517-EABD-4977-8B3B-1B8D048ECE20}">
      <dgm:prSet/>
      <dgm:spPr/>
      <dgm:t>
        <a:bodyPr/>
        <a:lstStyle/>
        <a:p>
          <a:endParaRPr lang="en-US"/>
        </a:p>
      </dgm:t>
    </dgm:pt>
    <dgm:pt modelId="{279A6FDD-9C0A-446D-B01C-ED4BBC65416F}" type="sibTrans" cxnId="{E0D5B517-EABD-4977-8B3B-1B8D048ECE20}">
      <dgm:prSet/>
      <dgm:spPr/>
      <dgm:t>
        <a:bodyPr/>
        <a:lstStyle/>
        <a:p>
          <a:endParaRPr lang="en-US"/>
        </a:p>
      </dgm:t>
    </dgm:pt>
    <dgm:pt modelId="{B9F7D023-72A4-48AE-A122-AADE0C0A840D}">
      <dgm:prSet phldrT="[Text]"/>
      <dgm:spPr/>
      <dgm:t>
        <a:bodyPr/>
        <a:lstStyle/>
        <a:p>
          <a:r>
            <a:rPr lang="en-US"/>
            <a:t>MDS</a:t>
          </a:r>
        </a:p>
      </dgm:t>
    </dgm:pt>
    <dgm:pt modelId="{025164AC-C40A-44EB-A171-E1AE0BCDA865}" type="parTrans" cxnId="{8C139822-558E-494A-A8F7-356C35FF40E3}">
      <dgm:prSet/>
      <dgm:spPr/>
      <dgm:t>
        <a:bodyPr/>
        <a:lstStyle/>
        <a:p>
          <a:endParaRPr lang="en-US"/>
        </a:p>
      </dgm:t>
    </dgm:pt>
    <dgm:pt modelId="{5607D964-A7C9-4E1A-AFDF-3BC31C96E41C}" type="sibTrans" cxnId="{8C139822-558E-494A-A8F7-356C35FF40E3}">
      <dgm:prSet/>
      <dgm:spPr/>
      <dgm:t>
        <a:bodyPr/>
        <a:lstStyle/>
        <a:p>
          <a:endParaRPr lang="en-US"/>
        </a:p>
      </dgm:t>
    </dgm:pt>
    <dgm:pt modelId="{3A336BF9-1AA2-4C1D-AD9A-EE1AAF5B2123}">
      <dgm:prSet phldrT="[Text]"/>
      <dgm:spPr/>
      <dgm:t>
        <a:bodyPr/>
        <a:lstStyle/>
        <a:p>
          <a:r>
            <a:rPr lang="en-US"/>
            <a:t>FPVI</a:t>
          </a:r>
        </a:p>
      </dgm:t>
    </dgm:pt>
    <dgm:pt modelId="{CE5B35B0-01B4-4D9F-8475-255E764FC40C}" type="parTrans" cxnId="{F7E93B8A-F3C3-42A4-AAFF-99C1AD1FE739}">
      <dgm:prSet/>
      <dgm:spPr/>
      <dgm:t>
        <a:bodyPr/>
        <a:lstStyle/>
        <a:p>
          <a:endParaRPr lang="en-US"/>
        </a:p>
      </dgm:t>
    </dgm:pt>
    <dgm:pt modelId="{7153EBD7-4799-4A7B-A1E0-BB72CC318E49}" type="sibTrans" cxnId="{F7E93B8A-F3C3-42A4-AAFF-99C1AD1FE739}">
      <dgm:prSet/>
      <dgm:spPr/>
      <dgm:t>
        <a:bodyPr/>
        <a:lstStyle/>
        <a:p>
          <a:endParaRPr lang="en-US"/>
        </a:p>
      </dgm:t>
    </dgm:pt>
    <dgm:pt modelId="{477E23EC-1F07-4384-ACE7-3236B89C3F8B}">
      <dgm:prSet phldrT="[Text]"/>
      <dgm:spPr/>
      <dgm:t>
        <a:bodyPr/>
        <a:lstStyle/>
        <a:p>
          <a:r>
            <a:rPr lang="en-US"/>
            <a:t>LVI</a:t>
          </a:r>
        </a:p>
      </dgm:t>
    </dgm:pt>
    <dgm:pt modelId="{49B15BC3-4EC3-4A5B-AEF8-0EBA5AA3D476}" type="parTrans" cxnId="{22C4431B-6F42-4695-9494-FB8ADEB88DC7}">
      <dgm:prSet/>
      <dgm:spPr/>
      <dgm:t>
        <a:bodyPr/>
        <a:lstStyle/>
        <a:p>
          <a:endParaRPr lang="en-US"/>
        </a:p>
      </dgm:t>
    </dgm:pt>
    <dgm:pt modelId="{F91B24D2-8CE2-4AB0-B912-DECEBDAB35E2}" type="sibTrans" cxnId="{22C4431B-6F42-4695-9494-FB8ADEB88DC7}">
      <dgm:prSet/>
      <dgm:spPr/>
      <dgm:t>
        <a:bodyPr/>
        <a:lstStyle/>
        <a:p>
          <a:endParaRPr lang="en-US"/>
        </a:p>
      </dgm:t>
    </dgm:pt>
    <dgm:pt modelId="{09A72F28-3E57-41BB-9969-8DC0DCEC3E84}">
      <dgm:prSet phldrT="[Text]"/>
      <dgm:spPr/>
      <dgm:t>
        <a:bodyPr/>
        <a:lstStyle/>
        <a:p>
          <a:r>
            <a:rPr lang="en-US"/>
            <a:t>SSB (Spectre v4)</a:t>
          </a:r>
        </a:p>
      </dgm:t>
    </dgm:pt>
    <dgm:pt modelId="{0F4E16A0-C7A2-4DDF-8709-36E80EFE7080}" type="parTrans" cxnId="{FF1EA6AB-BC73-40AA-AE30-2399F315FDA2}">
      <dgm:prSet/>
      <dgm:spPr/>
      <dgm:t>
        <a:bodyPr/>
        <a:lstStyle/>
        <a:p>
          <a:endParaRPr lang="en-US"/>
        </a:p>
      </dgm:t>
    </dgm:pt>
    <dgm:pt modelId="{CD45770B-F369-4716-B1FB-522916376263}" type="sibTrans" cxnId="{FF1EA6AB-BC73-40AA-AE30-2399F315FDA2}">
      <dgm:prSet/>
      <dgm:spPr/>
      <dgm:t>
        <a:bodyPr/>
        <a:lstStyle/>
        <a:p>
          <a:endParaRPr lang="en-US"/>
        </a:p>
      </dgm:t>
    </dgm:pt>
    <dgm:pt modelId="{5B6466F3-E20D-44BE-8125-A3341FD59E9C}" type="pres">
      <dgm:prSet presAssocID="{F78A4310-E695-4A8B-AA35-0EEF8404B20E}" presName="Name0" presStyleCnt="0">
        <dgm:presLayoutVars>
          <dgm:dir/>
          <dgm:animLvl val="lvl"/>
          <dgm:resizeHandles val="exact"/>
        </dgm:presLayoutVars>
      </dgm:prSet>
      <dgm:spPr/>
    </dgm:pt>
    <dgm:pt modelId="{FB9F397C-9382-4B2A-9087-59A8A3242854}" type="pres">
      <dgm:prSet presAssocID="{F06EC9C3-86C1-4FA9-9A32-5D0621E87E87}" presName="composite" presStyleCnt="0"/>
      <dgm:spPr/>
    </dgm:pt>
    <dgm:pt modelId="{9238C604-C05C-4EAB-BDBB-91332566DA2B}" type="pres">
      <dgm:prSet presAssocID="{F06EC9C3-86C1-4FA9-9A32-5D0621E87E87}" presName="parTx" presStyleLbl="alignNode1" presStyleIdx="0" presStyleCnt="3">
        <dgm:presLayoutVars>
          <dgm:chMax val="0"/>
          <dgm:chPref val="0"/>
          <dgm:bulletEnabled val="1"/>
        </dgm:presLayoutVars>
      </dgm:prSet>
      <dgm:spPr/>
    </dgm:pt>
    <dgm:pt modelId="{CFCE12AD-620D-4A86-A817-422A142DACE5}" type="pres">
      <dgm:prSet presAssocID="{F06EC9C3-86C1-4FA9-9A32-5D0621E87E87}" presName="desTx" presStyleLbl="alignAccFollowNode1" presStyleIdx="0" presStyleCnt="3">
        <dgm:presLayoutVars>
          <dgm:bulletEnabled val="1"/>
        </dgm:presLayoutVars>
      </dgm:prSet>
      <dgm:spPr/>
    </dgm:pt>
    <dgm:pt modelId="{05F23F74-A51C-4C2E-A070-48048058C0CF}" type="pres">
      <dgm:prSet presAssocID="{5FE9942F-8EE7-4E87-817F-15F841D0E1F1}" presName="space" presStyleCnt="0"/>
      <dgm:spPr/>
    </dgm:pt>
    <dgm:pt modelId="{18ED33F2-7E24-4324-86F6-BDC61A4F92F3}" type="pres">
      <dgm:prSet presAssocID="{2313249B-22C9-41AD-A3BF-E3AB0839EF77}" presName="composite" presStyleCnt="0"/>
      <dgm:spPr/>
    </dgm:pt>
    <dgm:pt modelId="{B8B47A62-5E11-46C5-A72B-07A2071EE380}" type="pres">
      <dgm:prSet presAssocID="{2313249B-22C9-41AD-A3BF-E3AB0839EF77}" presName="parTx" presStyleLbl="alignNode1" presStyleIdx="1" presStyleCnt="3">
        <dgm:presLayoutVars>
          <dgm:chMax val="0"/>
          <dgm:chPref val="0"/>
          <dgm:bulletEnabled val="1"/>
        </dgm:presLayoutVars>
      </dgm:prSet>
      <dgm:spPr/>
    </dgm:pt>
    <dgm:pt modelId="{9222607C-8E1E-468B-A766-EB01CFB97663}" type="pres">
      <dgm:prSet presAssocID="{2313249B-22C9-41AD-A3BF-E3AB0839EF77}" presName="desTx" presStyleLbl="alignAccFollowNode1" presStyleIdx="1" presStyleCnt="3">
        <dgm:presLayoutVars>
          <dgm:bulletEnabled val="1"/>
        </dgm:presLayoutVars>
      </dgm:prSet>
      <dgm:spPr/>
    </dgm:pt>
    <dgm:pt modelId="{918F0D59-4B57-4C05-BFDB-84F3D713DE29}" type="pres">
      <dgm:prSet presAssocID="{6385629F-16A5-4D31-8350-C2E7546186FA}" presName="space" presStyleCnt="0"/>
      <dgm:spPr/>
    </dgm:pt>
    <dgm:pt modelId="{D278CD1A-B7D5-4016-ABA8-FC875D582D68}" type="pres">
      <dgm:prSet presAssocID="{0D29D290-0585-4E78-A1D6-8FCB668DC01C}" presName="composite" presStyleCnt="0"/>
      <dgm:spPr/>
    </dgm:pt>
    <dgm:pt modelId="{8D0AF7C3-C24A-4CC2-A7AC-13FFD2D4A056}" type="pres">
      <dgm:prSet presAssocID="{0D29D290-0585-4E78-A1D6-8FCB668DC01C}" presName="parTx" presStyleLbl="alignNode1" presStyleIdx="2" presStyleCnt="3">
        <dgm:presLayoutVars>
          <dgm:chMax val="0"/>
          <dgm:chPref val="0"/>
          <dgm:bulletEnabled val="1"/>
        </dgm:presLayoutVars>
      </dgm:prSet>
      <dgm:spPr/>
    </dgm:pt>
    <dgm:pt modelId="{FD1EA664-0AE6-4565-BE9C-AC7B9FD7A9B6}" type="pres">
      <dgm:prSet presAssocID="{0D29D290-0585-4E78-A1D6-8FCB668DC01C}" presName="desTx" presStyleLbl="alignAccFollowNode1" presStyleIdx="2" presStyleCnt="3">
        <dgm:presLayoutVars>
          <dgm:bulletEnabled val="1"/>
        </dgm:presLayoutVars>
      </dgm:prSet>
      <dgm:spPr/>
    </dgm:pt>
  </dgm:ptLst>
  <dgm:cxnLst>
    <dgm:cxn modelId="{21369416-AFFB-4D85-B4C5-B9E768294F9C}" type="presOf" srcId="{F78A4310-E695-4A8B-AA35-0EEF8404B20E}" destId="{5B6466F3-E20D-44BE-8125-A3341FD59E9C}" srcOrd="0" destOrd="0" presId="urn:microsoft.com/office/officeart/2005/8/layout/hList1"/>
    <dgm:cxn modelId="{E0D5B517-EABD-4977-8B3B-1B8D048ECE20}" srcId="{0D29D290-0585-4E78-A1D6-8FCB668DC01C}" destId="{3E483A82-6033-46CA-B434-F95199784C20}" srcOrd="1" destOrd="0" parTransId="{8000C988-1F6B-45D8-971C-AAF14AEDE413}" sibTransId="{279A6FDD-9C0A-446D-B01C-ED4BBC65416F}"/>
    <dgm:cxn modelId="{EF11F418-3374-4E55-A04A-3476E83F0464}" srcId="{F06EC9C3-86C1-4FA9-9A32-5D0621E87E87}" destId="{2F1F0E91-54CD-4180-8ECB-3A41FBFFC322}" srcOrd="1" destOrd="0" parTransId="{F23DA72C-4A82-45E2-94ED-724AEA93E6BF}" sibTransId="{127A5707-8554-4BBC-9325-FCC88D70E353}"/>
    <dgm:cxn modelId="{22C4431B-6F42-4695-9494-FB8ADEB88DC7}" srcId="{F06EC9C3-86C1-4FA9-9A32-5D0621E87E87}" destId="{477E23EC-1F07-4384-ACE7-3236B89C3F8B}" srcOrd="4" destOrd="0" parTransId="{49B15BC3-4EC3-4A5B-AEF8-0EBA5AA3D476}" sibTransId="{F91B24D2-8CE2-4AB0-B912-DECEBDAB35E2}"/>
    <dgm:cxn modelId="{7E01B61B-E1A8-4EE4-B0C5-DA855B2963A0}" srcId="{F06EC9C3-86C1-4FA9-9A32-5D0621E87E87}" destId="{FDCDDF5F-B67F-4193-9AC5-000C4FF58417}" srcOrd="0" destOrd="0" parTransId="{223C0008-F81B-474D-98C6-6F821FC8462B}" sibTransId="{84A50B9D-FCC2-49A1-9BBB-502E2CD94C85}"/>
    <dgm:cxn modelId="{1BCFE11E-850C-424C-BA81-15F800D4F71A}" srcId="{2313249B-22C9-41AD-A3BF-E3AB0839EF77}" destId="{82958182-A95D-4BA9-85B0-4EAB4C18C68A}" srcOrd="1" destOrd="0" parTransId="{C056FCF0-D634-43EE-96D4-C065DA2B238B}" sibTransId="{6E4D8FA2-C4EB-4B72-A12B-1D30CF6AF8B9}"/>
    <dgm:cxn modelId="{8C139822-558E-494A-A8F7-356C35FF40E3}" srcId="{F06EC9C3-86C1-4FA9-9A32-5D0621E87E87}" destId="{B9F7D023-72A4-48AE-A122-AADE0C0A840D}" srcOrd="2" destOrd="0" parTransId="{025164AC-C40A-44EB-A171-E1AE0BCDA865}" sibTransId="{5607D964-A7C9-4E1A-AFDF-3BC31C96E41C}"/>
    <dgm:cxn modelId="{AC43282D-64A2-4FE8-A99C-D5BACD40699C}" type="presOf" srcId="{2F1F0E91-54CD-4180-8ECB-3A41FBFFC322}" destId="{CFCE12AD-620D-4A86-A817-422A142DACE5}" srcOrd="0" destOrd="1" presId="urn:microsoft.com/office/officeart/2005/8/layout/hList1"/>
    <dgm:cxn modelId="{FAB63030-FFBB-4094-B3C0-4C66D7058075}" srcId="{0D29D290-0585-4E78-A1D6-8FCB668DC01C}" destId="{8348DB24-7930-4A73-88F7-537E6532D268}" srcOrd="0" destOrd="0" parTransId="{0E84FC73-9DC4-4BA6-A6CF-528F4C39CE60}" sibTransId="{57312346-4BF8-4BEF-BBE5-53258A553B78}"/>
    <dgm:cxn modelId="{DD13E036-FD1C-4CCF-B6E6-5D320F4C09FE}" type="presOf" srcId="{3A336BF9-1AA2-4C1D-AD9A-EE1AAF5B2123}" destId="{CFCE12AD-620D-4A86-A817-422A142DACE5}" srcOrd="0" destOrd="3" presId="urn:microsoft.com/office/officeart/2005/8/layout/hList1"/>
    <dgm:cxn modelId="{41568539-2FE8-4229-AAA7-2F614AA9C0F3}" type="presOf" srcId="{F06EC9C3-86C1-4FA9-9A32-5D0621E87E87}" destId="{9238C604-C05C-4EAB-BDBB-91332566DA2B}" srcOrd="0" destOrd="0" presId="urn:microsoft.com/office/officeart/2005/8/layout/hList1"/>
    <dgm:cxn modelId="{98E63E62-C60D-4CF4-895D-4766B26404D7}" type="presOf" srcId="{477E23EC-1F07-4384-ACE7-3236B89C3F8B}" destId="{CFCE12AD-620D-4A86-A817-422A142DACE5}" srcOrd="0" destOrd="4" presId="urn:microsoft.com/office/officeart/2005/8/layout/hList1"/>
    <dgm:cxn modelId="{E6DB5165-DFFA-4AC2-93A3-AD2A10D0A6B7}" srcId="{2313249B-22C9-41AD-A3BF-E3AB0839EF77}" destId="{B3B7F077-276C-4121-9D0C-18831160C7CD}" srcOrd="0" destOrd="0" parTransId="{EEA9B50E-BE3F-4585-A659-CDFA4B478408}" sibTransId="{A740231B-9448-4B61-B52F-CB9DE498D35F}"/>
    <dgm:cxn modelId="{3178CF65-000C-4641-95DA-1A68D34D3B1F}" type="presOf" srcId="{2313249B-22C9-41AD-A3BF-E3AB0839EF77}" destId="{B8B47A62-5E11-46C5-A72B-07A2071EE380}" srcOrd="0" destOrd="0" presId="urn:microsoft.com/office/officeart/2005/8/layout/hList1"/>
    <dgm:cxn modelId="{F2A0E245-07D7-4F96-91B2-D973BE87B27A}" type="presOf" srcId="{3E483A82-6033-46CA-B434-F95199784C20}" destId="{FD1EA664-0AE6-4565-BE9C-AC7B9FD7A9B6}" srcOrd="0" destOrd="1" presId="urn:microsoft.com/office/officeart/2005/8/layout/hList1"/>
    <dgm:cxn modelId="{9F24EE75-DB73-4D44-9154-27331A6FBD43}" type="presOf" srcId="{B9F7D023-72A4-48AE-A122-AADE0C0A840D}" destId="{CFCE12AD-620D-4A86-A817-422A142DACE5}" srcOrd="0" destOrd="2" presId="urn:microsoft.com/office/officeart/2005/8/layout/hList1"/>
    <dgm:cxn modelId="{5D28C177-E896-45BF-9288-F9B66D7F8EA1}" srcId="{F78A4310-E695-4A8B-AA35-0EEF8404B20E}" destId="{F06EC9C3-86C1-4FA9-9A32-5D0621E87E87}" srcOrd="0" destOrd="0" parTransId="{194AABF4-5E54-4DB1-813E-93390CC4925F}" sibTransId="{5FE9942F-8EE7-4E87-817F-15F841D0E1F1}"/>
    <dgm:cxn modelId="{F7E93B8A-F3C3-42A4-AAFF-99C1AD1FE739}" srcId="{F06EC9C3-86C1-4FA9-9A32-5D0621E87E87}" destId="{3A336BF9-1AA2-4C1D-AD9A-EE1AAF5B2123}" srcOrd="3" destOrd="0" parTransId="{CE5B35B0-01B4-4D9F-8475-255E764FC40C}" sibTransId="{7153EBD7-4799-4A7B-A1E0-BB72CC318E49}"/>
    <dgm:cxn modelId="{7B7B9FA0-8676-415F-9EFB-676A1D037187}" type="presOf" srcId="{09A72F28-3E57-41BB-9969-8DC0DCEC3E84}" destId="{FD1EA664-0AE6-4565-BE9C-AC7B9FD7A9B6}" srcOrd="0" destOrd="2" presId="urn:microsoft.com/office/officeart/2005/8/layout/hList1"/>
    <dgm:cxn modelId="{FF1EA6AB-BC73-40AA-AE30-2399F315FDA2}" srcId="{0D29D290-0585-4E78-A1D6-8FCB668DC01C}" destId="{09A72F28-3E57-41BB-9969-8DC0DCEC3E84}" srcOrd="2" destOrd="0" parTransId="{0F4E16A0-C7A2-4DDF-8709-36E80EFE7080}" sibTransId="{CD45770B-F369-4716-B1FB-522916376263}"/>
    <dgm:cxn modelId="{795753B1-EE08-421C-B95E-D386B6DD5168}" srcId="{F78A4310-E695-4A8B-AA35-0EEF8404B20E}" destId="{0D29D290-0585-4E78-A1D6-8FCB668DC01C}" srcOrd="2" destOrd="0" parTransId="{0F2C8D11-9213-410D-BB20-097999E832E1}" sibTransId="{BA8A9C82-626C-47BE-9A44-5147DEC6006F}"/>
    <dgm:cxn modelId="{6B6EE0B2-718E-4FA8-A95E-6647B011EBBE}" type="presOf" srcId="{B3B7F077-276C-4121-9D0C-18831160C7CD}" destId="{9222607C-8E1E-468B-A766-EB01CFB97663}" srcOrd="0" destOrd="0" presId="urn:microsoft.com/office/officeart/2005/8/layout/hList1"/>
    <dgm:cxn modelId="{A91536BC-D38D-4698-86DC-8610F9E6E4C6}" type="presOf" srcId="{0D29D290-0585-4E78-A1D6-8FCB668DC01C}" destId="{8D0AF7C3-C24A-4CC2-A7AC-13FFD2D4A056}" srcOrd="0" destOrd="0" presId="urn:microsoft.com/office/officeart/2005/8/layout/hList1"/>
    <dgm:cxn modelId="{16E2FBBE-75E8-49FA-BC7E-9314401731DC}" srcId="{F78A4310-E695-4A8B-AA35-0EEF8404B20E}" destId="{2313249B-22C9-41AD-A3BF-E3AB0839EF77}" srcOrd="1" destOrd="0" parTransId="{938E336E-3462-4B5E-A46C-1FD49C9AAC34}" sibTransId="{6385629F-16A5-4D31-8350-C2E7546186FA}"/>
    <dgm:cxn modelId="{6F8B41CE-E863-41B0-B1A4-BA3E60C123D9}" type="presOf" srcId="{8348DB24-7930-4A73-88F7-537E6532D268}" destId="{FD1EA664-0AE6-4565-BE9C-AC7B9FD7A9B6}" srcOrd="0" destOrd="0" presId="urn:microsoft.com/office/officeart/2005/8/layout/hList1"/>
    <dgm:cxn modelId="{A6AAECD3-139C-4F0F-8F69-7CAA11EF2F47}" type="presOf" srcId="{82958182-A95D-4BA9-85B0-4EAB4C18C68A}" destId="{9222607C-8E1E-468B-A766-EB01CFB97663}" srcOrd="0" destOrd="1" presId="urn:microsoft.com/office/officeart/2005/8/layout/hList1"/>
    <dgm:cxn modelId="{ED1BFFF8-D102-43D8-A344-FA77076E2479}" type="presOf" srcId="{FDCDDF5F-B67F-4193-9AC5-000C4FF58417}" destId="{CFCE12AD-620D-4A86-A817-422A142DACE5}" srcOrd="0" destOrd="0" presId="urn:microsoft.com/office/officeart/2005/8/layout/hList1"/>
    <dgm:cxn modelId="{B979E2FD-2314-4FD8-B205-53184BE71884}" type="presParOf" srcId="{5B6466F3-E20D-44BE-8125-A3341FD59E9C}" destId="{FB9F397C-9382-4B2A-9087-59A8A3242854}" srcOrd="0" destOrd="0" presId="urn:microsoft.com/office/officeart/2005/8/layout/hList1"/>
    <dgm:cxn modelId="{060411B8-7A8F-48E3-AB93-2C232044CDFB}" type="presParOf" srcId="{FB9F397C-9382-4B2A-9087-59A8A3242854}" destId="{9238C604-C05C-4EAB-BDBB-91332566DA2B}" srcOrd="0" destOrd="0" presId="urn:microsoft.com/office/officeart/2005/8/layout/hList1"/>
    <dgm:cxn modelId="{15FC9007-39AF-4723-AD37-455C831A0351}" type="presParOf" srcId="{FB9F397C-9382-4B2A-9087-59A8A3242854}" destId="{CFCE12AD-620D-4A86-A817-422A142DACE5}" srcOrd="1" destOrd="0" presId="urn:microsoft.com/office/officeart/2005/8/layout/hList1"/>
    <dgm:cxn modelId="{0F0FC746-FF35-478D-8D4C-1D185E302728}" type="presParOf" srcId="{5B6466F3-E20D-44BE-8125-A3341FD59E9C}" destId="{05F23F74-A51C-4C2E-A070-48048058C0CF}" srcOrd="1" destOrd="0" presId="urn:microsoft.com/office/officeart/2005/8/layout/hList1"/>
    <dgm:cxn modelId="{7D10753A-D1D3-47EA-B8CA-D33739D70150}" type="presParOf" srcId="{5B6466F3-E20D-44BE-8125-A3341FD59E9C}" destId="{18ED33F2-7E24-4324-86F6-BDC61A4F92F3}" srcOrd="2" destOrd="0" presId="urn:microsoft.com/office/officeart/2005/8/layout/hList1"/>
    <dgm:cxn modelId="{2E8E769C-0BE8-4F23-A309-90EB13B59206}" type="presParOf" srcId="{18ED33F2-7E24-4324-86F6-BDC61A4F92F3}" destId="{B8B47A62-5E11-46C5-A72B-07A2071EE380}" srcOrd="0" destOrd="0" presId="urn:microsoft.com/office/officeart/2005/8/layout/hList1"/>
    <dgm:cxn modelId="{B6973EA1-A179-4620-8B71-E2529001F6A5}" type="presParOf" srcId="{18ED33F2-7E24-4324-86F6-BDC61A4F92F3}" destId="{9222607C-8E1E-468B-A766-EB01CFB97663}" srcOrd="1" destOrd="0" presId="urn:microsoft.com/office/officeart/2005/8/layout/hList1"/>
    <dgm:cxn modelId="{AA52E840-80E8-4C86-8BCF-7F7D370FF6D2}" type="presParOf" srcId="{5B6466F3-E20D-44BE-8125-A3341FD59E9C}" destId="{918F0D59-4B57-4C05-BFDB-84F3D713DE29}" srcOrd="3" destOrd="0" presId="urn:microsoft.com/office/officeart/2005/8/layout/hList1"/>
    <dgm:cxn modelId="{2C256CAF-0F42-4F4E-9B54-CC8658DD1D5D}" type="presParOf" srcId="{5B6466F3-E20D-44BE-8125-A3341FD59E9C}" destId="{D278CD1A-B7D5-4016-ABA8-FC875D582D68}" srcOrd="4" destOrd="0" presId="urn:microsoft.com/office/officeart/2005/8/layout/hList1"/>
    <dgm:cxn modelId="{073E13AC-6914-4214-98B6-F6E7035C265C}" type="presParOf" srcId="{D278CD1A-B7D5-4016-ABA8-FC875D582D68}" destId="{8D0AF7C3-C24A-4CC2-A7AC-13FFD2D4A056}" srcOrd="0" destOrd="0" presId="urn:microsoft.com/office/officeart/2005/8/layout/hList1"/>
    <dgm:cxn modelId="{78A7406E-83E5-4F60-AADF-C593803F16C0}" type="presParOf" srcId="{D278CD1A-B7D5-4016-ABA8-FC875D582D68}" destId="{FD1EA664-0AE6-4565-BE9C-AC7B9FD7A9B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38C604-C05C-4EAB-BDBB-91332566DA2B}">
      <dsp:nvSpPr>
        <dsp:cNvPr id="0" name=""/>
        <dsp:cNvSpPr/>
      </dsp:nvSpPr>
      <dsp:spPr>
        <a:xfrm>
          <a:off x="2464" y="410813"/>
          <a:ext cx="2402978" cy="85526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CWE A: Data forwarding on fault/assist/abort</a:t>
          </a:r>
        </a:p>
      </dsp:txBody>
      <dsp:txXfrm>
        <a:off x="2464" y="410813"/>
        <a:ext cx="2402978" cy="855267"/>
      </dsp:txXfrm>
    </dsp:sp>
    <dsp:sp modelId="{CFCE12AD-620D-4A86-A817-422A142DACE5}">
      <dsp:nvSpPr>
        <dsp:cNvPr id="0" name=""/>
        <dsp:cNvSpPr/>
      </dsp:nvSpPr>
      <dsp:spPr>
        <a:xfrm>
          <a:off x="2464" y="1266080"/>
          <a:ext cx="2402978" cy="158661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Meltdown</a:t>
          </a:r>
        </a:p>
        <a:p>
          <a:pPr marL="171450" lvl="1" indent="-171450" algn="l" defTabSz="755650">
            <a:lnSpc>
              <a:spcPct val="90000"/>
            </a:lnSpc>
            <a:spcBef>
              <a:spcPct val="0"/>
            </a:spcBef>
            <a:spcAft>
              <a:spcPct val="15000"/>
            </a:spcAft>
            <a:buChar char="•"/>
          </a:pPr>
          <a:r>
            <a:rPr lang="en-US" sz="1700" kern="1200"/>
            <a:t>L1TF</a:t>
          </a:r>
        </a:p>
        <a:p>
          <a:pPr marL="171450" lvl="1" indent="-171450" algn="l" defTabSz="755650">
            <a:lnSpc>
              <a:spcPct val="90000"/>
            </a:lnSpc>
            <a:spcBef>
              <a:spcPct val="0"/>
            </a:spcBef>
            <a:spcAft>
              <a:spcPct val="15000"/>
            </a:spcAft>
            <a:buChar char="•"/>
          </a:pPr>
          <a:r>
            <a:rPr lang="en-US" sz="1700" kern="1200"/>
            <a:t>MDS</a:t>
          </a:r>
        </a:p>
        <a:p>
          <a:pPr marL="171450" lvl="1" indent="-171450" algn="l" defTabSz="755650">
            <a:lnSpc>
              <a:spcPct val="90000"/>
            </a:lnSpc>
            <a:spcBef>
              <a:spcPct val="0"/>
            </a:spcBef>
            <a:spcAft>
              <a:spcPct val="15000"/>
            </a:spcAft>
            <a:buChar char="•"/>
          </a:pPr>
          <a:r>
            <a:rPr lang="en-US" sz="1700" kern="1200"/>
            <a:t>FPVI</a:t>
          </a:r>
        </a:p>
        <a:p>
          <a:pPr marL="171450" lvl="1" indent="-171450" algn="l" defTabSz="755650">
            <a:lnSpc>
              <a:spcPct val="90000"/>
            </a:lnSpc>
            <a:spcBef>
              <a:spcPct val="0"/>
            </a:spcBef>
            <a:spcAft>
              <a:spcPct val="15000"/>
            </a:spcAft>
            <a:buChar char="•"/>
          </a:pPr>
          <a:r>
            <a:rPr lang="en-US" sz="1700" kern="1200"/>
            <a:t>LVI</a:t>
          </a:r>
        </a:p>
      </dsp:txBody>
      <dsp:txXfrm>
        <a:off x="2464" y="1266080"/>
        <a:ext cx="2402978" cy="1586610"/>
      </dsp:txXfrm>
    </dsp:sp>
    <dsp:sp modelId="{B8B47A62-5E11-46C5-A72B-07A2071EE380}">
      <dsp:nvSpPr>
        <dsp:cNvPr id="0" name=""/>
        <dsp:cNvSpPr/>
      </dsp:nvSpPr>
      <dsp:spPr>
        <a:xfrm>
          <a:off x="2741860" y="410813"/>
          <a:ext cx="2402978" cy="85526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CWE B: Sharing of predictor state</a:t>
          </a:r>
        </a:p>
      </dsp:txBody>
      <dsp:txXfrm>
        <a:off x="2741860" y="410813"/>
        <a:ext cx="2402978" cy="855267"/>
      </dsp:txXfrm>
    </dsp:sp>
    <dsp:sp modelId="{9222607C-8E1E-468B-A766-EB01CFB97663}">
      <dsp:nvSpPr>
        <dsp:cNvPr id="0" name=""/>
        <dsp:cNvSpPr/>
      </dsp:nvSpPr>
      <dsp:spPr>
        <a:xfrm>
          <a:off x="2741860" y="1266080"/>
          <a:ext cx="2402978" cy="158661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BTI (Spectre v2)</a:t>
          </a:r>
        </a:p>
        <a:p>
          <a:pPr marL="171450" lvl="1" indent="-171450" algn="l" defTabSz="755650">
            <a:lnSpc>
              <a:spcPct val="90000"/>
            </a:lnSpc>
            <a:spcBef>
              <a:spcPct val="0"/>
            </a:spcBef>
            <a:spcAft>
              <a:spcPct val="15000"/>
            </a:spcAft>
            <a:buChar char="•"/>
          </a:pPr>
          <a:r>
            <a:rPr lang="en-US" sz="1700" kern="1200"/>
            <a:t>BHI</a:t>
          </a:r>
        </a:p>
      </dsp:txBody>
      <dsp:txXfrm>
        <a:off x="2741860" y="1266080"/>
        <a:ext cx="2402978" cy="1586610"/>
      </dsp:txXfrm>
    </dsp:sp>
    <dsp:sp modelId="{8D0AF7C3-C24A-4CC2-A7AC-13FFD2D4A056}">
      <dsp:nvSpPr>
        <dsp:cNvPr id="0" name=""/>
        <dsp:cNvSpPr/>
      </dsp:nvSpPr>
      <dsp:spPr>
        <a:xfrm>
          <a:off x="5481256" y="410813"/>
          <a:ext cx="2402978" cy="85526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CWE C: Behavior arising from same-domain predictor training</a:t>
          </a:r>
        </a:p>
      </dsp:txBody>
      <dsp:txXfrm>
        <a:off x="5481256" y="410813"/>
        <a:ext cx="2402978" cy="855267"/>
      </dsp:txXfrm>
    </dsp:sp>
    <dsp:sp modelId="{FD1EA664-0AE6-4565-BE9C-AC7B9FD7A9B6}">
      <dsp:nvSpPr>
        <dsp:cNvPr id="0" name=""/>
        <dsp:cNvSpPr/>
      </dsp:nvSpPr>
      <dsp:spPr>
        <a:xfrm>
          <a:off x="5481256" y="1266080"/>
          <a:ext cx="2402978" cy="158661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Spectre v1</a:t>
          </a:r>
        </a:p>
        <a:p>
          <a:pPr marL="171450" lvl="1" indent="-171450" algn="l" defTabSz="755650">
            <a:lnSpc>
              <a:spcPct val="90000"/>
            </a:lnSpc>
            <a:spcBef>
              <a:spcPct val="0"/>
            </a:spcBef>
            <a:spcAft>
              <a:spcPct val="15000"/>
            </a:spcAft>
            <a:buChar char="•"/>
          </a:pPr>
          <a:r>
            <a:rPr lang="en-US" sz="1700" kern="1200"/>
            <a:t>IMBTI</a:t>
          </a:r>
        </a:p>
        <a:p>
          <a:pPr marL="171450" lvl="1" indent="-171450" algn="l" defTabSz="755650">
            <a:lnSpc>
              <a:spcPct val="90000"/>
            </a:lnSpc>
            <a:spcBef>
              <a:spcPct val="0"/>
            </a:spcBef>
            <a:spcAft>
              <a:spcPct val="15000"/>
            </a:spcAft>
            <a:buChar char="•"/>
          </a:pPr>
          <a:r>
            <a:rPr lang="en-US" sz="1700" kern="1200"/>
            <a:t>SSB (Spectre v4)</a:t>
          </a:r>
        </a:p>
      </dsp:txBody>
      <dsp:txXfrm>
        <a:off x="5481256" y="1266080"/>
        <a:ext cx="2402978" cy="15866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38C604-C05C-4EAB-BDBB-91332566DA2B}">
      <dsp:nvSpPr>
        <dsp:cNvPr id="0" name=""/>
        <dsp:cNvSpPr/>
      </dsp:nvSpPr>
      <dsp:spPr>
        <a:xfrm>
          <a:off x="2464" y="410813"/>
          <a:ext cx="2402978" cy="85526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CWE A: Data forwarding on fault/assist/abort</a:t>
          </a:r>
        </a:p>
      </dsp:txBody>
      <dsp:txXfrm>
        <a:off x="2464" y="410813"/>
        <a:ext cx="2402978" cy="855267"/>
      </dsp:txXfrm>
    </dsp:sp>
    <dsp:sp modelId="{CFCE12AD-620D-4A86-A817-422A142DACE5}">
      <dsp:nvSpPr>
        <dsp:cNvPr id="0" name=""/>
        <dsp:cNvSpPr/>
      </dsp:nvSpPr>
      <dsp:spPr>
        <a:xfrm>
          <a:off x="2464" y="1266080"/>
          <a:ext cx="2402978" cy="158661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Meltdown</a:t>
          </a:r>
        </a:p>
        <a:p>
          <a:pPr marL="171450" lvl="1" indent="-171450" algn="l" defTabSz="755650">
            <a:lnSpc>
              <a:spcPct val="90000"/>
            </a:lnSpc>
            <a:spcBef>
              <a:spcPct val="0"/>
            </a:spcBef>
            <a:spcAft>
              <a:spcPct val="15000"/>
            </a:spcAft>
            <a:buChar char="•"/>
          </a:pPr>
          <a:r>
            <a:rPr lang="en-US" sz="1700" kern="1200"/>
            <a:t>L1TF</a:t>
          </a:r>
        </a:p>
        <a:p>
          <a:pPr marL="171450" lvl="1" indent="-171450" algn="l" defTabSz="755650">
            <a:lnSpc>
              <a:spcPct val="90000"/>
            </a:lnSpc>
            <a:spcBef>
              <a:spcPct val="0"/>
            </a:spcBef>
            <a:spcAft>
              <a:spcPct val="15000"/>
            </a:spcAft>
            <a:buChar char="•"/>
          </a:pPr>
          <a:r>
            <a:rPr lang="en-US" sz="1700" kern="1200"/>
            <a:t>MDS</a:t>
          </a:r>
        </a:p>
        <a:p>
          <a:pPr marL="171450" lvl="1" indent="-171450" algn="l" defTabSz="755650">
            <a:lnSpc>
              <a:spcPct val="90000"/>
            </a:lnSpc>
            <a:spcBef>
              <a:spcPct val="0"/>
            </a:spcBef>
            <a:spcAft>
              <a:spcPct val="15000"/>
            </a:spcAft>
            <a:buChar char="•"/>
          </a:pPr>
          <a:r>
            <a:rPr lang="en-US" sz="1700" kern="1200"/>
            <a:t>FPVI</a:t>
          </a:r>
        </a:p>
        <a:p>
          <a:pPr marL="171450" lvl="1" indent="-171450" algn="l" defTabSz="755650">
            <a:lnSpc>
              <a:spcPct val="90000"/>
            </a:lnSpc>
            <a:spcBef>
              <a:spcPct val="0"/>
            </a:spcBef>
            <a:spcAft>
              <a:spcPct val="15000"/>
            </a:spcAft>
            <a:buChar char="•"/>
          </a:pPr>
          <a:r>
            <a:rPr lang="en-US" sz="1700" kern="1200"/>
            <a:t>LVI</a:t>
          </a:r>
        </a:p>
      </dsp:txBody>
      <dsp:txXfrm>
        <a:off x="2464" y="1266080"/>
        <a:ext cx="2402978" cy="1586610"/>
      </dsp:txXfrm>
    </dsp:sp>
    <dsp:sp modelId="{B8B47A62-5E11-46C5-A72B-07A2071EE380}">
      <dsp:nvSpPr>
        <dsp:cNvPr id="0" name=""/>
        <dsp:cNvSpPr/>
      </dsp:nvSpPr>
      <dsp:spPr>
        <a:xfrm>
          <a:off x="2741860" y="410813"/>
          <a:ext cx="2402978" cy="85526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CWE B: Sharing of predictor state</a:t>
          </a:r>
        </a:p>
      </dsp:txBody>
      <dsp:txXfrm>
        <a:off x="2741860" y="410813"/>
        <a:ext cx="2402978" cy="855267"/>
      </dsp:txXfrm>
    </dsp:sp>
    <dsp:sp modelId="{9222607C-8E1E-468B-A766-EB01CFB97663}">
      <dsp:nvSpPr>
        <dsp:cNvPr id="0" name=""/>
        <dsp:cNvSpPr/>
      </dsp:nvSpPr>
      <dsp:spPr>
        <a:xfrm>
          <a:off x="2741860" y="1266080"/>
          <a:ext cx="2402978" cy="158661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BTI (Spectre v2)</a:t>
          </a:r>
        </a:p>
        <a:p>
          <a:pPr marL="171450" lvl="1" indent="-171450" algn="l" defTabSz="755650">
            <a:lnSpc>
              <a:spcPct val="90000"/>
            </a:lnSpc>
            <a:spcBef>
              <a:spcPct val="0"/>
            </a:spcBef>
            <a:spcAft>
              <a:spcPct val="15000"/>
            </a:spcAft>
            <a:buChar char="•"/>
          </a:pPr>
          <a:r>
            <a:rPr lang="en-US" sz="1700" kern="1200"/>
            <a:t>BHI</a:t>
          </a:r>
        </a:p>
      </dsp:txBody>
      <dsp:txXfrm>
        <a:off x="2741860" y="1266080"/>
        <a:ext cx="2402978" cy="1586610"/>
      </dsp:txXfrm>
    </dsp:sp>
    <dsp:sp modelId="{8D0AF7C3-C24A-4CC2-A7AC-13FFD2D4A056}">
      <dsp:nvSpPr>
        <dsp:cNvPr id="0" name=""/>
        <dsp:cNvSpPr/>
      </dsp:nvSpPr>
      <dsp:spPr>
        <a:xfrm>
          <a:off x="5481256" y="410813"/>
          <a:ext cx="2402978" cy="855267"/>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CWE C: Behavior arising from same-domain predictor training</a:t>
          </a:r>
        </a:p>
      </dsp:txBody>
      <dsp:txXfrm>
        <a:off x="5481256" y="410813"/>
        <a:ext cx="2402978" cy="855267"/>
      </dsp:txXfrm>
    </dsp:sp>
    <dsp:sp modelId="{FD1EA664-0AE6-4565-BE9C-AC7B9FD7A9B6}">
      <dsp:nvSpPr>
        <dsp:cNvPr id="0" name=""/>
        <dsp:cNvSpPr/>
      </dsp:nvSpPr>
      <dsp:spPr>
        <a:xfrm>
          <a:off x="5481256" y="1266080"/>
          <a:ext cx="2402978" cy="158661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Spectre v1</a:t>
          </a:r>
        </a:p>
        <a:p>
          <a:pPr marL="171450" lvl="1" indent="-171450" algn="l" defTabSz="755650">
            <a:lnSpc>
              <a:spcPct val="90000"/>
            </a:lnSpc>
            <a:spcBef>
              <a:spcPct val="0"/>
            </a:spcBef>
            <a:spcAft>
              <a:spcPct val="15000"/>
            </a:spcAft>
            <a:buChar char="•"/>
          </a:pPr>
          <a:r>
            <a:rPr lang="en-US" sz="1700" kern="1200"/>
            <a:t>IMBTI</a:t>
          </a:r>
        </a:p>
        <a:p>
          <a:pPr marL="171450" lvl="1" indent="-171450" algn="l" defTabSz="755650">
            <a:lnSpc>
              <a:spcPct val="90000"/>
            </a:lnSpc>
            <a:spcBef>
              <a:spcPct val="0"/>
            </a:spcBef>
            <a:spcAft>
              <a:spcPct val="15000"/>
            </a:spcAft>
            <a:buChar char="•"/>
          </a:pPr>
          <a:r>
            <a:rPr lang="en-US" sz="1700" kern="1200"/>
            <a:t>SSB (Spectre v4)</a:t>
          </a:r>
        </a:p>
      </dsp:txBody>
      <dsp:txXfrm>
        <a:off x="5481256" y="1266080"/>
        <a:ext cx="2402978" cy="158661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13T16:53:25.86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61,'1'-1,"-1"1,1-1,-1 0,0 0,0 0,1 0,0 0,0 1,-1-1,0 0,1 1,0-1,0 1,-1-1,1 0,1 1,-2-1,1 1,0 0,0 0,-1-1,2 1,-1 0,-1-1,1 1,1 0,0 0,33-3,-31 2,449-1,-232 4,-197-3,43-8,-41 4,34-1,397 6,-220 1,-219-2,1-1,20-5,30-2,459 7,-267 4,876-2,-983 9,9 2,76-24,-105 4,135 9,-114 2,-6-4,158 4,-222 8,-52-5,37 0,102 6,-55-2,146-7,-116-5,2907 3,-3037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3T17:03:04.307"/>
    </inkml:context>
    <inkml:brush xml:id="br0">
      <inkml:brushProperty name="width" value="0.05" units="cm"/>
      <inkml:brushProperty name="height" value="0.05" units="cm"/>
      <inkml:brushProperty name="color" value="#E71224"/>
    </inkml:brush>
  </inkml:definitions>
  <inkml:trace contextRef="#ctx0" brushRef="#br0">101 241 24575,'0'-1'0,"0"0"0,0-1 0,0 1 0,1 0 0,-1 0 0,1 0 0,0-1 0,-1 1 0,1 0 0,0 0 0,0 0 0,-1 0 0,1 0 0,0 0 0,0 0 0,0 0 0,1-1 0,24-14 0,-16 10 0,26-18 0,3 3 0,0 1 0,0 2 0,2 2 0,54-15 0,-68 26 0,0 2 0,0 0 0,0 2 0,53 5 0,-1-1 0,390-3 0,-447-2 0,-1 0 0,0-1 0,27-8 0,-20 5 0,31-3 0,240-3 0,-31 4 0,290-1 0,-348 11 0,-195-2 0,5-1 0,1 1 0,-1 1 0,1 2 0,-1-1 0,31 9 0,34 15 0,-12-5 0,75 34 0,141 74 0,-281-124 0,1 1 0,-1-1 0,0 1 0,0 1 0,-1-1 0,0 1 0,8 10 0,19 18 0,-10-13 0,0 2 0,-3 1 0,27 38 0,-35-46 0,2 5 0,-1 1 0,0 1 0,-1 0 0,-2 0 0,-1 2 0,8 32 0,-8-22 0,-2 0 0,-2 1 0,-2 0 0,0 39 0,6 59 0,0 6 0,-9-26 0,-3 196 0,-8-221 0,-1 23 0,11 17 0,-11 175 0,2 170 0,11-294 0,-2-104 0,-1 88 0,0-154 0,0-1 0,-2 2 0,1-2 0,-1 1 0,0-1 0,-1 0 0,0 0 0,-1 0 0,0 0 0,0-1 0,-1 0 0,-1 0 0,0 0 0,1-1 0,-2 0 0,1 0 0,-2-1 0,1 0 0,-17 10 0,-8 3 0,-1-2 0,-1-1 0,-1-2 0,-45 14 0,22-7 0,39-14 0,0 1 0,-1-3 0,0 0 0,-42 6 0,-255-8 0,172-6 0,-153 15 0,-120 14 0,-1-25 0,282-3 0,-165-24 0,192 13 0,48 6 0,23 3 0,-49-9 0,23-2 0,-121-29 0,170 37 0,-1 0 0,0-2 0,2 1 0,-1-2 0,-16-12 0,-74-60 0,99 75 0,-33-26 0,23 20 0,3 0 0,-1-1 0,1-1 0,-23-26 0,15 9 0,3 6 0,0-1 0,2-1 0,2-1 0,-15-30 0,-16-75 0,32 81 0,1 6 0,-14-84 0,-13-139 0,35 212 0,-8-117 0,14 159 0,5-137 0,-3 127 0,2-1 0,0 1 0,16-47 0,10-7 0,22-67 0,-45 122 0,-1-2 0,-1 1 0,3-50 0,11-120 0,-10 126 0,2-75 0,-13-774-1365,2 900-5461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2-10-13T16:53:25.865"/>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61,'1'-1,"-1"1,1-1,-1 0,0 0,0 0,1 0,0 0,0 1,-1-1,0 0,1 1,0-1,0 1,-1-1,1 0,1 1,-2-1,1 1,0 0,0 0,-1-1,2 1,-1 0,-1-1,1 1,1 0,0 0,33-3,-31 2,449-1,-232 4,-197-3,43-8,-41 4,34-1,397 6,-220 1,-219-2,1-1,20-5,30-2,459 7,-267 4,876-2,-983 9,9 2,76-24,-105 4,135 9,-114 2,-6-4,158 4,-222 8,-52-5,37 0,102 6,-55-2,146-7,-116-5,2907 3,-3037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0-13T17:03:04.307"/>
    </inkml:context>
    <inkml:brush xml:id="br0">
      <inkml:brushProperty name="width" value="0.05" units="cm"/>
      <inkml:brushProperty name="height" value="0.05" units="cm"/>
      <inkml:brushProperty name="color" value="#E71224"/>
    </inkml:brush>
  </inkml:definitions>
  <inkml:trace contextRef="#ctx0" brushRef="#br0">101 241 24575,'0'-1'0,"0"0"0,0-1 0,0 1 0,1 0 0,-1 0 0,1 0 0,0-1 0,-1 1 0,1 0 0,0 0 0,0 0 0,-1 0 0,1 0 0,0 0 0,0 0 0,0 0 0,1-1 0,24-14 0,-16 10 0,26-18 0,3 3 0,0 1 0,0 2 0,2 2 0,54-15 0,-68 26 0,0 2 0,0 0 0,0 2 0,53 5 0,-1-1 0,390-3 0,-447-2 0,-1 0 0,0-1 0,27-8 0,-20 5 0,31-3 0,240-3 0,-31 4 0,290-1 0,-348 11 0,-195-2 0,5-1 0,1 1 0,-1 1 0,1 2 0,-1-1 0,31 9 0,34 15 0,-12-5 0,75 34 0,141 74 0,-281-124 0,1 1 0,-1-1 0,0 1 0,0 1 0,-1-1 0,0 1 0,8 10 0,19 18 0,-10-13 0,0 2 0,-3 1 0,27 38 0,-35-46 0,2 5 0,-1 1 0,0 1 0,-1 0 0,-2 0 0,-1 2 0,8 32 0,-8-22 0,-2 0 0,-2 1 0,-2 0 0,0 39 0,6 59 0,0 6 0,-9-26 0,-3 196 0,-8-221 0,-1 23 0,11 17 0,-11 175 0,2 170 0,11-294 0,-2-104 0,-1 88 0,0-154 0,0-1 0,-2 2 0,1-2 0,-1 1 0,0-1 0,-1 0 0,0 0 0,-1 0 0,0 0 0,0-1 0,-1 0 0,-1 0 0,0 0 0,1-1 0,-2 0 0,1 0 0,-2-1 0,1 0 0,-17 10 0,-8 3 0,-1-2 0,-1-1 0,-1-2 0,-45 14 0,22-7 0,39-14 0,0 1 0,-1-3 0,0 0 0,-42 6 0,-255-8 0,172-6 0,-153 15 0,-120 14 0,-1-25 0,282-3 0,-165-24 0,192 13 0,48 6 0,23 3 0,-49-9 0,23-2 0,-121-29 0,170 37 0,-1 0 0,0-2 0,2 1 0,-1-2 0,-16-12 0,-74-60 0,99 75 0,-33-26 0,23 20 0,3 0 0,-1-1 0,1-1 0,-23-26 0,15 9 0,3 6 0,0-1 0,2-1 0,2-1 0,-15-30 0,-16-75 0,32 81 0,1 6 0,-14-84 0,-13-139 0,35 212 0,-8-117 0,14 159 0,5-137 0,-3 127 0,2-1 0,0 1 0,16-47 0,10-7 0,22-67 0,-45 122 0,-1-2 0,-1 1 0,3-50 0,11-120 0,-10 126 0,2-75 0,-13-774-1365,2 900-5461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D47E59B-6BB3-884D-A975-DA850D7E14C7}" type="datetimeFigureOut">
              <a:rPr lang="en-US" smtClean="0"/>
              <a:t>12/1/2022</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C74FF80C-F91F-1846-9C59-36F1477DA474}" type="slidenum">
              <a:rPr lang="en-US" smtClean="0"/>
              <a:t>‹#›</a:t>
            </a:fld>
            <a:endParaRPr lang="en-US"/>
          </a:p>
        </p:txBody>
      </p:sp>
    </p:spTree>
    <p:extLst>
      <p:ext uri="{BB962C8B-B14F-4D97-AF65-F5344CB8AC3E}">
        <p14:creationId xmlns:p14="http://schemas.microsoft.com/office/powerpoint/2010/main" val="2595556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spectreattack.com/spectre.pdf" TargetMode="External"/><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capec.mitre.org/data/definitions/663.html" TargetMode="External"/><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1</a:t>
            </a:fld>
            <a:endParaRPr lang="en-US"/>
          </a:p>
        </p:txBody>
      </p:sp>
    </p:spTree>
    <p:extLst>
      <p:ext uri="{BB962C8B-B14F-4D97-AF65-F5344CB8AC3E}">
        <p14:creationId xmlns:p14="http://schemas.microsoft.com/office/powerpoint/2010/main" val="702928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E3ED157-281E-45CA-BD35-47174DAE5AD7}" type="slidenum">
              <a:rPr lang="en-US" smtClean="0"/>
              <a:t>45</a:t>
            </a:fld>
            <a:endParaRPr lang="en-US"/>
          </a:p>
        </p:txBody>
      </p:sp>
    </p:spTree>
    <p:extLst>
      <p:ext uri="{BB962C8B-B14F-4D97-AF65-F5344CB8AC3E}">
        <p14:creationId xmlns:p14="http://schemas.microsoft.com/office/powerpoint/2010/main" val="384702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46</a:t>
            </a:fld>
            <a:endParaRPr lang="en-US"/>
          </a:p>
        </p:txBody>
      </p:sp>
    </p:spTree>
    <p:extLst>
      <p:ext uri="{BB962C8B-B14F-4D97-AF65-F5344CB8AC3E}">
        <p14:creationId xmlns:p14="http://schemas.microsoft.com/office/powerpoint/2010/main" val="31583592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49</a:t>
            </a:fld>
            <a:endParaRPr lang="en-US"/>
          </a:p>
        </p:txBody>
      </p:sp>
    </p:spTree>
    <p:extLst>
      <p:ext uri="{BB962C8B-B14F-4D97-AF65-F5344CB8AC3E}">
        <p14:creationId xmlns:p14="http://schemas.microsoft.com/office/powerpoint/2010/main" val="29972259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1200"/>
              </a:spcBef>
              <a:spcAft>
                <a:spcPts val="0"/>
              </a:spcAft>
            </a:pPr>
            <a:r>
              <a:rPr lang="en-US" sz="1800" b="1" kern="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CWE-XXXX: Non-Transparent Behavior of Microarchitectural Features</a:t>
            </a:r>
          </a:p>
          <a:p>
            <a:pPr marL="0" marR="0">
              <a:lnSpc>
                <a:spcPct val="107000"/>
              </a:lnSpc>
              <a:spcBef>
                <a:spcPts val="200"/>
              </a:spcBef>
              <a:spcAft>
                <a:spcPts val="0"/>
              </a:spcAft>
            </a:pPr>
            <a:r>
              <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Description</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Hardware features (e.g., branch predictors) can violate the expected behavior of a program.</a:t>
            </a:r>
          </a:p>
          <a:p>
            <a:pPr marL="0" marR="0">
              <a:lnSpc>
                <a:spcPct val="107000"/>
              </a:lnSpc>
              <a:spcBef>
                <a:spcPts val="200"/>
              </a:spcBef>
              <a:spcAft>
                <a:spcPts val="0"/>
              </a:spcAft>
            </a:pPr>
            <a:r>
              <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Extended Description</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Modern processors use techniques such as out-of-order execution, speculation, prefetching, data forwarding, and caching to increase performance. This is problematic when the hardware implementation of these techniques results in unexpected behavior of instructions that execute but never retire. These instructions may be able to access and use data in a manner that was not expected by the program developer. Some examples of hardware features that may cause this unexpected behavior include branch prediction, memory disambiguation, and store-to-load prediction.</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If the behavior of these hardware features in the design microarchitecture is undocumented, it is extremely difficult to ensure system assets are protected against disclosure.</a:t>
            </a:r>
          </a:p>
          <a:p>
            <a:pPr marL="0" marR="0">
              <a:lnSpc>
                <a:spcPct val="107000"/>
              </a:lnSpc>
              <a:spcBef>
                <a:spcPts val="200"/>
              </a:spcBef>
              <a:spcAft>
                <a:spcPts val="0"/>
              </a:spcAft>
            </a:pPr>
            <a:r>
              <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Relationships</a:t>
            </a:r>
          </a:p>
          <a:p>
            <a:pPr marL="0" marR="0">
              <a:lnSpc>
                <a:spcPct val="107000"/>
              </a:lnSpc>
              <a:spcBef>
                <a:spcPts val="0"/>
              </a:spcBef>
              <a:spcAft>
                <a:spcPts val="0"/>
              </a:spcAft>
            </a:pPr>
            <a:r>
              <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Nature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Type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Name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err="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ChildOf</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B</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203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Observable Discrepancy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E3ED157-281E-45CA-BD35-47174DAE5AD7}" type="slidenum">
              <a:rPr lang="en-US" smtClean="0"/>
              <a:t>64</a:t>
            </a:fld>
            <a:endParaRPr lang="en-US"/>
          </a:p>
        </p:txBody>
      </p:sp>
    </p:spTree>
    <p:extLst>
      <p:ext uri="{BB962C8B-B14F-4D97-AF65-F5344CB8AC3E}">
        <p14:creationId xmlns:p14="http://schemas.microsoft.com/office/powerpoint/2010/main" val="329275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200"/>
              </a:spcBef>
              <a:spcAft>
                <a:spcPts val="0"/>
              </a:spcAft>
            </a:pPr>
            <a:r>
              <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Modes of Introduction</a:t>
            </a:r>
          </a:p>
          <a:p>
            <a:pPr marL="0" marR="0">
              <a:lnSpc>
                <a:spcPct val="107000"/>
              </a:lnSpc>
              <a:spcBef>
                <a:spcPts val="0"/>
              </a:spcBef>
              <a:spcAft>
                <a:spcPts val="0"/>
              </a:spcAft>
            </a:pPr>
            <a:r>
              <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Phase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Note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Architecture and Design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Such issues could be introduced during hardware architecture and design and identified later during Testing or System Configuration phases.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Implementation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Such issues could be introduced during implementation and identified later during Testing or System Configuration phases.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200"/>
              </a:spcBef>
              <a:spcAft>
                <a:spcPts val="0"/>
              </a:spcAft>
            </a:pPr>
            <a:r>
              <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Applicable Platforms</a:t>
            </a:r>
          </a:p>
          <a:p>
            <a:pPr marL="0" marR="0">
              <a:lnSpc>
                <a:spcPct val="107000"/>
              </a:lnSpc>
              <a:spcBef>
                <a:spcPts val="200"/>
              </a:spcBef>
              <a:spcAft>
                <a:spcPts val="0"/>
              </a:spcAft>
            </a:pPr>
            <a:r>
              <a:rPr lang="en-US"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Languages</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Class: Language-Independent</a:t>
            </a:r>
          </a:p>
          <a:p>
            <a:pPr marL="0" marR="0">
              <a:lnSpc>
                <a:spcPct val="107000"/>
              </a:lnSpc>
              <a:spcBef>
                <a:spcPts val="200"/>
              </a:spcBef>
              <a:spcAft>
                <a:spcPts val="0"/>
              </a:spcAft>
            </a:pPr>
            <a:r>
              <a:rPr lang="en-US"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Operating Systems</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Class: OS-Independent</a:t>
            </a:r>
          </a:p>
          <a:p>
            <a:pPr marL="0" marR="0">
              <a:lnSpc>
                <a:spcPct val="107000"/>
              </a:lnSpc>
              <a:spcBef>
                <a:spcPts val="200"/>
              </a:spcBef>
              <a:spcAft>
                <a:spcPts val="0"/>
              </a:spcAft>
            </a:pPr>
            <a:r>
              <a:rPr lang="en-US"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Architectures</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Class: Architecture-Independent</a:t>
            </a:r>
          </a:p>
          <a:p>
            <a:pPr marL="0" marR="0">
              <a:lnSpc>
                <a:spcPct val="107000"/>
              </a:lnSpc>
              <a:spcBef>
                <a:spcPts val="200"/>
              </a:spcBef>
              <a:spcAft>
                <a:spcPts val="0"/>
              </a:spcAft>
            </a:pPr>
            <a:r>
              <a:rPr lang="en-US"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Technologies</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Class: Technology-Independent</a:t>
            </a:r>
          </a:p>
        </p:txBody>
      </p:sp>
      <p:sp>
        <p:nvSpPr>
          <p:cNvPr id="4" name="Slide Number Placeholder 3"/>
          <p:cNvSpPr>
            <a:spLocks noGrp="1"/>
          </p:cNvSpPr>
          <p:nvPr>
            <p:ph type="sldNum" sz="quarter" idx="5"/>
          </p:nvPr>
        </p:nvSpPr>
        <p:spPr/>
        <p:txBody>
          <a:bodyPr/>
          <a:lstStyle/>
          <a:p>
            <a:fld id="{CE3ED157-281E-45CA-BD35-47174DAE5AD7}" type="slidenum">
              <a:rPr lang="en-US" smtClean="0"/>
              <a:t>65</a:t>
            </a:fld>
            <a:endParaRPr lang="en-US"/>
          </a:p>
        </p:txBody>
      </p:sp>
    </p:spTree>
    <p:extLst>
      <p:ext uri="{BB962C8B-B14F-4D97-AF65-F5344CB8AC3E}">
        <p14:creationId xmlns:p14="http://schemas.microsoft.com/office/powerpoint/2010/main" val="4062079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200"/>
              </a:spcBef>
              <a:spcAft>
                <a:spcPts val="0"/>
              </a:spcAft>
            </a:pPr>
            <a:r>
              <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Common Consequences</a:t>
            </a:r>
          </a:p>
          <a:p>
            <a:pPr marL="0" marR="0">
              <a:lnSpc>
                <a:spcPct val="107000"/>
              </a:lnSpc>
              <a:spcBef>
                <a:spcPts val="0"/>
              </a:spcBef>
              <a:spcAft>
                <a:spcPts val="0"/>
              </a:spcAft>
              <a:tabLst>
                <a:tab pos="629920" algn="l"/>
              </a:tabLst>
            </a:pPr>
            <a:r>
              <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Scope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Impact</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Likelihood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Confidentiality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Technical Impact: Read Application Data; Read Memory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Microarchitectural side-channels have been used to leak specific information such as cryptographic keys, and Address Space Layout Randomization (ALSR) offsets as well as arbitrary memory.</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effectLst/>
                <a:latin typeface="Calibri" panose="020F0502020204030204" pitchFamily="34" charset="0"/>
                <a:ea typeface="Calibri" panose="020F0502020204030204" pitchFamily="34" charset="0"/>
                <a:cs typeface="Times New Roman" panose="02020603050405020304" pitchFamily="18" charset="0"/>
              </a:rPr>
              <a:t> </a:t>
            </a:r>
          </a:p>
          <a:p>
            <a:pPr marL="0" marR="0">
              <a:lnSpc>
                <a:spcPct val="107000"/>
              </a:lnSpc>
              <a:spcBef>
                <a:spcPts val="200"/>
              </a:spcBef>
              <a:spcAft>
                <a:spcPts val="0"/>
              </a:spcAft>
            </a:pPr>
            <a:r>
              <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Demonstrative Examples</a:t>
            </a:r>
          </a:p>
          <a:p>
            <a:pPr marL="0" marR="0">
              <a:lnSpc>
                <a:spcPct val="107000"/>
              </a:lnSpc>
              <a:spcBef>
                <a:spcPts val="200"/>
              </a:spcBef>
              <a:spcAft>
                <a:spcPts val="0"/>
              </a:spcAft>
            </a:pPr>
            <a:r>
              <a:rPr lang="en-US"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Example 1</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Secure programs perform bounds checking before accessing an array if the source of the array index is provided by an untrusted source such as user input. In the code below, data from array1 will not be accessed if x is out of bounds. However, if this code executes on a processor that performs speculative execution the outcome of the if statement could be mis-predicted and the access on the next line will occur with a value of x that can point to arbitrary locations in the program’s memory (out-of-bounds).</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Even though the processor rolls back the architectural effects of the mis-predicted branch, the memory accesses alter data cache state, which is not rolled back after the branch is resolved. The cache state can reveal array1[x] thereby providing a mechanism to recover any word in this program’s memory space.</a:t>
            </a:r>
          </a:p>
          <a:p>
            <a:pPr marL="0" marR="0">
              <a:lnSpc>
                <a:spcPct val="107000"/>
              </a:lnSpc>
              <a:spcBef>
                <a:spcPts val="0"/>
              </a:spcBef>
              <a:spcAft>
                <a:spcPts val="800"/>
              </a:spcAft>
            </a:pPr>
            <a:r>
              <a:rPr lang="en-US" sz="1800">
                <a:effectLst/>
                <a:latin typeface="Consolas" panose="020B0609020204030204" pitchFamily="49" charset="0"/>
                <a:ea typeface="Calibri" panose="020F0502020204030204" pitchFamily="34" charset="0"/>
                <a:cs typeface="Times New Roman" panose="02020603050405020304" pitchFamily="18" charset="0"/>
              </a:rPr>
              <a:t>if (x &lt; array1_size) y = array2[array1[x] * 4096];</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Code snippet is from the Spectre paper: </a:t>
            </a:r>
            <a:r>
              <a:rPr lang="en-US" sz="1800" u="sng">
                <a:solidFill>
                  <a:srgbClr val="0000FF"/>
                </a:solidFill>
                <a:effectLst/>
                <a:latin typeface="Calibri" panose="020F0502020204030204" pitchFamily="34" charset="0"/>
                <a:ea typeface="Calibri" panose="020F0502020204030204" pitchFamily="34" charset="0"/>
                <a:cs typeface="Times New Roman" panose="02020603050405020304" pitchFamily="18" charset="0"/>
                <a:hlinkClick r:id="rId3"/>
              </a:rPr>
              <a:t>https://spectreattack.com/spectre.pdf</a:t>
            </a:r>
            <a:r>
              <a:rPr lang="en-US" sz="1800">
                <a:effectLst/>
                <a:latin typeface="Calibri" panose="020F050202020403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5"/>
          </p:nvPr>
        </p:nvSpPr>
        <p:spPr/>
        <p:txBody>
          <a:bodyPr/>
          <a:lstStyle/>
          <a:p>
            <a:fld id="{CE3ED157-281E-45CA-BD35-47174DAE5AD7}" type="slidenum">
              <a:rPr lang="en-US" smtClean="0"/>
              <a:t>66</a:t>
            </a:fld>
            <a:endParaRPr lang="en-US"/>
          </a:p>
        </p:txBody>
      </p:sp>
    </p:spTree>
    <p:extLst>
      <p:ext uri="{BB962C8B-B14F-4D97-AF65-F5344CB8AC3E}">
        <p14:creationId xmlns:p14="http://schemas.microsoft.com/office/powerpoint/2010/main" val="29528453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200"/>
              </a:spcBef>
              <a:spcAft>
                <a:spcPts val="0"/>
              </a:spcAft>
            </a:pPr>
            <a:r>
              <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Potential Mitigations</a:t>
            </a:r>
          </a:p>
          <a:p>
            <a:pPr marL="0" marR="0">
              <a:lnSpc>
                <a:spcPct val="107000"/>
              </a:lnSpc>
              <a:spcBef>
                <a:spcPts val="200"/>
              </a:spcBef>
              <a:spcAft>
                <a:spcPts val="0"/>
              </a:spcAft>
            </a:pPr>
            <a:r>
              <a:rPr lang="en-US"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Phase: Architecture and Design</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Microarchitectural covert channels can be addressed using a mixture of hardware and software mitigation techniques. These include partitioned caches, new barrier and flush instructions, and disabling high resolution performance counters and timers.</a:t>
            </a:r>
          </a:p>
          <a:p>
            <a:pPr marL="0" marR="0">
              <a:lnSpc>
                <a:spcPct val="107000"/>
              </a:lnSpc>
              <a:spcBef>
                <a:spcPts val="200"/>
              </a:spcBef>
              <a:spcAft>
                <a:spcPts val="0"/>
              </a:spcAft>
            </a:pPr>
            <a:r>
              <a:rPr lang="en-US" sz="1800" b="1">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rPr>
              <a:t>Phase: Requirements</a:t>
            </a:r>
          </a:p>
          <a:p>
            <a:pPr marL="0" marR="0">
              <a:lnSpc>
                <a:spcPct val="107000"/>
              </a:lnSpc>
              <a:spcBef>
                <a:spcPts val="0"/>
              </a:spcBef>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Microarchitectural covert channels can be addressed using a mixture of hardware and software mitigation techniques. These include partitioned caches, new barrier and flush instructions, and disabling high resolution performance counters and timers.</a:t>
            </a:r>
          </a:p>
          <a:p>
            <a:pPr marL="0" marR="0">
              <a:lnSpc>
                <a:spcPct val="107000"/>
              </a:lnSpc>
              <a:spcBef>
                <a:spcPts val="200"/>
              </a:spcBef>
              <a:spcAft>
                <a:spcPts val="0"/>
              </a:spcAft>
            </a:pPr>
            <a:r>
              <a:rPr lang="en-US" sz="1800" b="1">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Related Attack Patterns</a:t>
            </a:r>
          </a:p>
          <a:p>
            <a:pPr marL="0" marR="0">
              <a:lnSpc>
                <a:spcPct val="107000"/>
              </a:lnSpc>
              <a:spcBef>
                <a:spcPts val="0"/>
              </a:spcBef>
              <a:spcAft>
                <a:spcPts val="0"/>
              </a:spcAft>
            </a:pPr>
            <a:r>
              <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CAPEC-ID</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b="1">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Attack Pattern Name</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u="sng">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3"/>
              </a:rPr>
              <a:t>CAPEC-663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Exploitation of Transient Instruction Execution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CE3ED157-281E-45CA-BD35-47174DAE5AD7}" type="slidenum">
              <a:rPr lang="en-US" smtClean="0"/>
              <a:t>67</a:t>
            </a:fld>
            <a:endParaRPr lang="en-US"/>
          </a:p>
        </p:txBody>
      </p:sp>
    </p:spTree>
    <p:extLst>
      <p:ext uri="{BB962C8B-B14F-4D97-AF65-F5344CB8AC3E}">
        <p14:creationId xmlns:p14="http://schemas.microsoft.com/office/powerpoint/2010/main" val="34778395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E3ED157-281E-45CA-BD35-47174DAE5AD7}" type="slidenum">
              <a:rPr lang="en-US" smtClean="0"/>
              <a:t>72</a:t>
            </a:fld>
            <a:endParaRPr lang="en-US"/>
          </a:p>
        </p:txBody>
      </p:sp>
    </p:spTree>
    <p:extLst>
      <p:ext uri="{BB962C8B-B14F-4D97-AF65-F5344CB8AC3E}">
        <p14:creationId xmlns:p14="http://schemas.microsoft.com/office/powerpoint/2010/main" val="33274240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E3ED157-281E-45CA-BD35-47174DAE5AD7}" type="slidenum">
              <a:rPr lang="en-US" smtClean="0"/>
              <a:t>75</a:t>
            </a:fld>
            <a:endParaRPr lang="en-US"/>
          </a:p>
        </p:txBody>
      </p:sp>
    </p:spTree>
    <p:extLst>
      <p:ext uri="{BB962C8B-B14F-4D97-AF65-F5344CB8AC3E}">
        <p14:creationId xmlns:p14="http://schemas.microsoft.com/office/powerpoint/2010/main" val="30247671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sz="160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8F3C89-9E49-4851-A18A-DAECD34FD65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25137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3</a:t>
            </a:fld>
            <a:endParaRPr lang="en-US"/>
          </a:p>
        </p:txBody>
      </p:sp>
    </p:spTree>
    <p:extLst>
      <p:ext uri="{BB962C8B-B14F-4D97-AF65-F5344CB8AC3E}">
        <p14:creationId xmlns:p14="http://schemas.microsoft.com/office/powerpoint/2010/main" val="1479456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6</a:t>
            </a:fld>
            <a:endParaRPr lang="en-US"/>
          </a:p>
        </p:txBody>
      </p:sp>
    </p:spTree>
    <p:extLst>
      <p:ext uri="{BB962C8B-B14F-4D97-AF65-F5344CB8AC3E}">
        <p14:creationId xmlns:p14="http://schemas.microsoft.com/office/powerpoint/2010/main" val="21312955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10</a:t>
            </a:fld>
            <a:endParaRPr lang="en-US"/>
          </a:p>
        </p:txBody>
      </p:sp>
    </p:spTree>
    <p:extLst>
      <p:ext uri="{BB962C8B-B14F-4D97-AF65-F5344CB8AC3E}">
        <p14:creationId xmlns:p14="http://schemas.microsoft.com/office/powerpoint/2010/main" val="33241673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25</a:t>
            </a:fld>
            <a:endParaRPr lang="en-US"/>
          </a:p>
        </p:txBody>
      </p:sp>
    </p:spTree>
    <p:extLst>
      <p:ext uri="{BB962C8B-B14F-4D97-AF65-F5344CB8AC3E}">
        <p14:creationId xmlns:p14="http://schemas.microsoft.com/office/powerpoint/2010/main" val="3049461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31</a:t>
            </a:fld>
            <a:endParaRPr lang="en-US"/>
          </a:p>
        </p:txBody>
      </p:sp>
    </p:spTree>
    <p:extLst>
      <p:ext uri="{BB962C8B-B14F-4D97-AF65-F5344CB8AC3E}">
        <p14:creationId xmlns:p14="http://schemas.microsoft.com/office/powerpoint/2010/main" val="1002018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33</a:t>
            </a:fld>
            <a:endParaRPr lang="en-US"/>
          </a:p>
        </p:txBody>
      </p:sp>
    </p:spTree>
    <p:extLst>
      <p:ext uri="{BB962C8B-B14F-4D97-AF65-F5344CB8AC3E}">
        <p14:creationId xmlns:p14="http://schemas.microsoft.com/office/powerpoint/2010/main" val="2854485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E3ED157-281E-45CA-BD35-47174DAE5AD7}" type="slidenum">
              <a:rPr lang="en-US" smtClean="0"/>
              <a:t>42</a:t>
            </a:fld>
            <a:endParaRPr lang="en-US"/>
          </a:p>
        </p:txBody>
      </p:sp>
    </p:spTree>
    <p:extLst>
      <p:ext uri="{BB962C8B-B14F-4D97-AF65-F5344CB8AC3E}">
        <p14:creationId xmlns:p14="http://schemas.microsoft.com/office/powerpoint/2010/main" val="6541213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Master" Target="../slideMasters/slideMaster3.xml"/><Relationship Id="rId4" Type="http://schemas.openxmlformats.org/officeDocument/2006/relationships/image" Target="../media/image15.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Master" Target="../slideMasters/slideMaster3.xml"/><Relationship Id="rId4" Type="http://schemas.openxmlformats.org/officeDocument/2006/relationships/image" Target="../media/image13.png"/></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4.png"/><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mitre.org/" TargetMode="External"/><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hyperlink" Target="http://www.facebook.com/MITREcorp"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61110" y="0"/>
            <a:ext cx="74692" cy="51435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800"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800"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757146" y="276699"/>
            <a:ext cx="7246620" cy="1485900"/>
          </a:xfrm>
        </p:spPr>
        <p:txBody>
          <a:bodyPr anchor="b" anchorCtr="0">
            <a:normAutofit/>
          </a:bodyPr>
          <a:lstStyle>
            <a:lvl1pPr algn="l">
              <a:lnSpc>
                <a:spcPts val="3300"/>
              </a:lnSpc>
              <a:defRPr sz="3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Title here</a:t>
            </a:r>
          </a:p>
        </p:txBody>
      </p:sp>
      <p:cxnSp>
        <p:nvCxnSpPr>
          <p:cNvPr id="21" name="Straight Connector 20"/>
          <p:cNvCxnSpPr/>
          <p:nvPr/>
        </p:nvCxnSpPr>
        <p:spPr bwMode="auto">
          <a:xfrm>
            <a:off x="823657" y="1836351"/>
            <a:ext cx="7944793"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783124" y="1926709"/>
            <a:ext cx="5741509" cy="292442"/>
          </a:xfrm>
        </p:spPr>
        <p:txBody>
          <a:bodyPr/>
          <a:lstStyle>
            <a:lvl1pPr marL="0" indent="0">
              <a:buNone/>
              <a:defRPr>
                <a:solidFill>
                  <a:schemeClr val="tx2"/>
                </a:solidFill>
              </a:defRPr>
            </a:lvl1pPr>
          </a:lstStyle>
          <a:p>
            <a:r>
              <a:rPr lang="en-US"/>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a:t>
            </a:r>
            <a:r>
              <a:rPr lang="en-US">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a:latin typeface="Tahoma" panose="020B0604030504040204" pitchFamily="34" charset="0"/>
                <a:ea typeface="Tahoma" panose="020B0604030504040204" pitchFamily="34" charset="0"/>
                <a:cs typeface="Tahoma" panose="020B0604030504040204" pitchFamily="34" charset="0"/>
              </a:rPr>
              <a:t> </a:t>
            </a:r>
            <a:r>
              <a:rPr lang="en-US">
                <a:latin typeface="Arial" pitchFamily="34" charset="0"/>
              </a:rPr>
              <a:t>|</a:t>
            </a:r>
            <a:r>
              <a:rPr lang="en-US">
                <a:latin typeface="Arial" pitchFamily="34" charset="0"/>
                <a:ea typeface="Verdana" pitchFamily="34" charset="0"/>
                <a:cs typeface="Verdana" pitchFamily="34" charset="0"/>
              </a:rPr>
              <a:t> </a:t>
            </a:r>
          </a:p>
        </p:txBody>
      </p:sp>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5539A13C-3B91-4B52-A780-74E4F9EFC965}"/>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6" name="Picture 15" descr="A close up of a sign&#10;&#10;Description automatically generated">
            <a:extLst>
              <a:ext uri="{FF2B5EF4-FFF2-40B4-BE49-F238E27FC236}">
                <a16:creationId xmlns:a16="http://schemas.microsoft.com/office/drawing/2014/main" id="{8951FE24-11A2-434A-BA2E-1EFAAF01006C}"/>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216819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grpSp>
        <p:nvGrpSpPr>
          <p:cNvPr id="3" name="Group 2"/>
          <p:cNvGrpSpPr/>
          <p:nvPr/>
        </p:nvGrpSpPr>
        <p:grpSpPr>
          <a:xfrm>
            <a:off x="61110" y="0"/>
            <a:ext cx="74692" cy="51435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800"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800"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757146" y="276699"/>
            <a:ext cx="7246620" cy="1485900"/>
          </a:xfrm>
        </p:spPr>
        <p:txBody>
          <a:bodyPr anchor="b" anchorCtr="0">
            <a:normAutofit/>
          </a:bodyPr>
          <a:lstStyle>
            <a:lvl1pPr algn="l">
              <a:lnSpc>
                <a:spcPts val="3300"/>
              </a:lnSpc>
              <a:defRPr sz="3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Title here (No Logo)</a:t>
            </a:r>
          </a:p>
        </p:txBody>
      </p:sp>
      <p:cxnSp>
        <p:nvCxnSpPr>
          <p:cNvPr id="21" name="Straight Connector 20"/>
          <p:cNvCxnSpPr/>
          <p:nvPr/>
        </p:nvCxnSpPr>
        <p:spPr bwMode="auto">
          <a:xfrm>
            <a:off x="823657" y="1836351"/>
            <a:ext cx="7944793"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783124" y="1926709"/>
            <a:ext cx="5741509" cy="292442"/>
          </a:xfrm>
        </p:spPr>
        <p:txBody>
          <a:bodyPr/>
          <a:lstStyle>
            <a:lvl1pPr marL="0" indent="0">
              <a:buNone/>
              <a:defRPr>
                <a:solidFill>
                  <a:schemeClr val="tx2"/>
                </a:solidFill>
              </a:defRPr>
            </a:lvl1pPr>
          </a:lstStyle>
          <a:p>
            <a:r>
              <a:rPr lang="en-US"/>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a:t>
            </a:r>
            <a:r>
              <a:rPr lang="en-US">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a:latin typeface="Tahoma" panose="020B0604030504040204" pitchFamily="34" charset="0"/>
                <a:ea typeface="Tahoma" panose="020B0604030504040204" pitchFamily="34" charset="0"/>
                <a:cs typeface="Tahoma" panose="020B0604030504040204" pitchFamily="34" charset="0"/>
              </a:rPr>
              <a:t> </a:t>
            </a:r>
            <a:r>
              <a:rPr lang="en-US">
                <a:latin typeface="Arial" pitchFamily="34" charset="0"/>
              </a:rPr>
              <a:t>|</a:t>
            </a:r>
            <a:r>
              <a:rPr lang="en-US">
                <a:latin typeface="Arial" pitchFamily="34" charset="0"/>
                <a:ea typeface="Verdana" pitchFamily="34" charset="0"/>
                <a:cs typeface="Verdana" pitchFamily="34" charset="0"/>
              </a:rPr>
              <a:t> </a:t>
            </a:r>
          </a:p>
        </p:txBody>
      </p:sp>
      <p:sp>
        <p:nvSpPr>
          <p:cNvPr id="2" name="TextBox 1">
            <a:extLst>
              <a:ext uri="{FF2B5EF4-FFF2-40B4-BE49-F238E27FC236}">
                <a16:creationId xmlns:a16="http://schemas.microsoft.com/office/drawing/2014/main" id="{C96E2E68-D216-AA7B-9E6F-2BDE2F0CC937}"/>
              </a:ext>
            </a:extLst>
          </p:cNvPr>
          <p:cNvSpPr txBox="1"/>
          <p:nvPr userDrawn="1"/>
        </p:nvSpPr>
        <p:spPr>
          <a:xfrm>
            <a:off x="614050" y="4632070"/>
            <a:ext cx="5152677" cy="369332"/>
          </a:xfrm>
          <a:prstGeom prst="rect">
            <a:avLst/>
          </a:prstGeom>
          <a:noFill/>
        </p:spPr>
        <p:txBody>
          <a:bodyPr wrap="square" rtlCol="0">
            <a:spAutoFit/>
          </a:bodyPr>
          <a:lstStyle/>
          <a:p>
            <a:r>
              <a:rPr lang="en-US"/>
              <a:t>External Presenter</a:t>
            </a:r>
          </a:p>
        </p:txBody>
      </p:sp>
    </p:spTree>
    <p:extLst>
      <p:ext uri="{BB962C8B-B14F-4D97-AF65-F5344CB8AC3E}">
        <p14:creationId xmlns:p14="http://schemas.microsoft.com/office/powerpoint/2010/main" val="302373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Section Header Layout">
    <p:spTree>
      <p:nvGrpSpPr>
        <p:cNvPr id="1" name=""/>
        <p:cNvGrpSpPr/>
        <p:nvPr/>
      </p:nvGrpSpPr>
      <p:grpSpPr>
        <a:xfrm>
          <a:off x="0" y="0"/>
          <a:ext cx="0" cy="0"/>
          <a:chOff x="0" y="0"/>
          <a:chExt cx="0" cy="0"/>
        </a:xfrm>
      </p:grpSpPr>
      <p:grpSp>
        <p:nvGrpSpPr>
          <p:cNvPr id="6" name="Group 5"/>
          <p:cNvGrpSpPr/>
          <p:nvPr/>
        </p:nvGrpSpPr>
        <p:grpSpPr>
          <a:xfrm>
            <a:off x="61110" y="0"/>
            <a:ext cx="74692" cy="51435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514350" y="1892302"/>
            <a:ext cx="8115300" cy="1352549"/>
          </a:xfrm>
        </p:spPr>
        <p:txBody>
          <a:bodyPr anchor="ctr" anchorCtr="0">
            <a:noAutofit/>
          </a:bodyPr>
          <a:lstStyle>
            <a:lvl1pPr algn="ctr">
              <a:lnSpc>
                <a:spcPts val="3300"/>
              </a:lnSpc>
              <a:defRPr sz="3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Divider Slide – Section Title here (No Logo)</a:t>
            </a:r>
          </a:p>
        </p:txBody>
      </p:sp>
      <p:cxnSp>
        <p:nvCxnSpPr>
          <p:cNvPr id="5" name="Straight Connector 4"/>
          <p:cNvCxnSpPr/>
          <p:nvPr/>
        </p:nvCxnSpPr>
        <p:spPr>
          <a:xfrm>
            <a:off x="514350" y="1543050"/>
            <a:ext cx="805815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14350" y="3600450"/>
            <a:ext cx="805815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9022911" y="0"/>
            <a:ext cx="74692" cy="51435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8400037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hasCustomPrompt="1"/>
          </p:nvPr>
        </p:nvSpPr>
        <p:spPr>
          <a:xfrm>
            <a:off x="462337" y="274321"/>
            <a:ext cx="8427541" cy="562690"/>
          </a:xfrm>
        </p:spPr>
        <p:txBody>
          <a:bodyPr/>
          <a:lstStyle/>
          <a:p>
            <a:r>
              <a:rPr lang="en-US"/>
              <a:t>Click to edit Master title style (No Logo)</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231202" indent="-231202" algn="l" defTabSz="912139" rtl="0" eaLnBrk="1" latinLnBrk="0" hangingPunct="1">
              <a:spcBef>
                <a:spcPts val="0"/>
              </a:spcBef>
              <a:spcAft>
                <a:spcPts val="599"/>
              </a:spcAft>
              <a:buClr>
                <a:schemeClr val="tx2"/>
              </a:buClr>
              <a:buSzPct val="120000"/>
              <a:buFont typeface="Wingdings" pitchFamily="2" charset="2"/>
              <a:buChar char="§"/>
              <a:defRPr lang="en-US" sz="18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14662" marR="0" indent="-228035" algn="l" defTabSz="912139" rtl="0" eaLnBrk="1" fontAlgn="auto" latinLnBrk="0" hangingPunct="1">
              <a:lnSpc>
                <a:spcPct val="90000"/>
              </a:lnSpc>
              <a:spcBef>
                <a:spcPts val="0"/>
              </a:spcBef>
              <a:spcAft>
                <a:spcPts val="599"/>
              </a:spcAft>
              <a:buClr>
                <a:schemeClr val="tx2"/>
              </a:buClr>
              <a:buSzTx/>
              <a:buFont typeface="Arial" pitchFamily="34" charset="0"/>
              <a:buChar char="–"/>
              <a:tabLst/>
              <a:defRPr lang="en-US" sz="18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745864" indent="-231202" algn="l" defTabSz="912139" rtl="0" eaLnBrk="1" latinLnBrk="0" hangingPunct="1">
              <a:spcBef>
                <a:spcPts val="0"/>
              </a:spcBef>
              <a:spcAft>
                <a:spcPts val="599"/>
              </a:spcAft>
              <a:buClr>
                <a:schemeClr val="tx2"/>
              </a:buClr>
              <a:buSzPct val="110000"/>
              <a:buFont typeface="Wingdings" pitchFamily="2" charset="2"/>
              <a:buChar char="§"/>
              <a:defRPr lang="en-US" sz="18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912139" rtl="0" eaLnBrk="1" latinLnBrk="0" hangingPunct="1">
              <a:spcBef>
                <a:spcPts val="0"/>
              </a:spcBef>
              <a:spcAft>
                <a:spcPts val="599"/>
              </a:spcAft>
              <a:buClr>
                <a:schemeClr val="tx2"/>
              </a:buClr>
              <a:defRPr lang="en-US" sz="18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912139" rtl="0" eaLnBrk="1" latinLnBrk="0" hangingPunct="1">
              <a:spcBef>
                <a:spcPts val="0"/>
              </a:spcBef>
              <a:spcAft>
                <a:spcPts val="599"/>
              </a:spcAft>
              <a:buClr>
                <a:schemeClr val="tx2"/>
              </a:buClr>
              <a:defRPr lang="en-US" sz="1995" b="1" kern="1200">
                <a:solidFill>
                  <a:schemeClr val="tx1"/>
                </a:solidFill>
                <a:latin typeface="Arial" pitchFamily="34" charset="0"/>
                <a:ea typeface="Verdana" pitchFamily="34" charset="0"/>
                <a:cs typeface="Arial" pitchFamily="34" charset="0"/>
              </a:defRPr>
            </a:lvl5p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231202" lvl="1" indent="-231202" defTabSz="912139">
              <a:spcBef>
                <a:spcPts val="0"/>
              </a:spcBef>
              <a:spcAft>
                <a:spcPts val="599"/>
              </a:spcAft>
              <a:buClr>
                <a:schemeClr val="tx2"/>
              </a:buClr>
              <a:buSzPct val="120000"/>
              <a:buFont typeface="Wingdings" pitchFamily="2" charset="2"/>
              <a:buChar char="§"/>
            </a:pPr>
            <a:r>
              <a:rPr lang="en-US"/>
              <a:t>Second level</a:t>
            </a:r>
          </a:p>
          <a:p>
            <a:pPr marL="231202" lvl="2" indent="-231202" defTabSz="912139">
              <a:spcBef>
                <a:spcPts val="0"/>
              </a:spcBef>
              <a:spcAft>
                <a:spcPts val="599"/>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8" name="TextBox 7">
            <a:extLst>
              <a:ext uri="{FF2B5EF4-FFF2-40B4-BE49-F238E27FC236}">
                <a16:creationId xmlns:a16="http://schemas.microsoft.com/office/drawing/2014/main" id="{F5ED54EA-25B7-7568-C391-6E5B24C0B103}"/>
              </a:ext>
            </a:extLst>
          </p:cNvPr>
          <p:cNvSpPr txBox="1"/>
          <p:nvPr userDrawn="1"/>
        </p:nvSpPr>
        <p:spPr>
          <a:xfrm>
            <a:off x="614050" y="4632070"/>
            <a:ext cx="5152677" cy="369332"/>
          </a:xfrm>
          <a:prstGeom prst="rect">
            <a:avLst/>
          </a:prstGeom>
          <a:noFill/>
        </p:spPr>
        <p:txBody>
          <a:bodyPr wrap="square" rtlCol="0">
            <a:spAutoFit/>
          </a:bodyPr>
          <a:lstStyle/>
          <a:p>
            <a:r>
              <a:rPr lang="en-US"/>
              <a:t>External Presenter</a:t>
            </a:r>
          </a:p>
        </p:txBody>
      </p:sp>
    </p:spTree>
    <p:extLst>
      <p:ext uri="{BB962C8B-B14F-4D97-AF65-F5344CB8AC3E}">
        <p14:creationId xmlns:p14="http://schemas.microsoft.com/office/powerpoint/2010/main" val="4032245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62B24-7206-4C25-95B1-024CAC1CF99D}"/>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18FBD94-8F47-490E-AB34-B74EFAE8BFAA}"/>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B68D46DD-C253-4C5D-99D3-DA5AE128EED3}"/>
              </a:ext>
            </a:extLst>
          </p:cNvPr>
          <p:cNvSpPr>
            <a:spLocks noGrp="1"/>
          </p:cNvSpPr>
          <p:nvPr>
            <p:ph type="dt" sz="half" idx="10"/>
          </p:nvPr>
        </p:nvSpPr>
        <p:spPr/>
        <p:txBody>
          <a:bodyPr/>
          <a:lstStyle/>
          <a:p>
            <a:fld id="{1B709AA8-EBC5-4DD7-A206-15E6B4A81B12}" type="datetime1">
              <a:rPr lang="en-US" smtClean="0"/>
              <a:t>12/1/2022</a:t>
            </a:fld>
            <a:endParaRPr lang="en-US"/>
          </a:p>
        </p:txBody>
      </p:sp>
      <p:sp>
        <p:nvSpPr>
          <p:cNvPr id="5" name="Footer Placeholder 4">
            <a:extLst>
              <a:ext uri="{FF2B5EF4-FFF2-40B4-BE49-F238E27FC236}">
                <a16:creationId xmlns:a16="http://schemas.microsoft.com/office/drawing/2014/main" id="{F41624ED-1628-4862-AA72-6A93DAD13214}"/>
              </a:ext>
            </a:extLst>
          </p:cNvPr>
          <p:cNvSpPr>
            <a:spLocks noGrp="1"/>
          </p:cNvSpPr>
          <p:nvPr>
            <p:ph type="ftr" sz="quarter" idx="11"/>
          </p:nvPr>
        </p:nvSpPr>
        <p:spPr/>
        <p:txBody>
          <a:bodyPr/>
          <a:lstStyle/>
          <a:p>
            <a:r>
              <a:rPr lang="en-US"/>
              <a:t>INTEL CONFIDENTIAL -- ATTORNEY-CLIENT PRIVILEGED</a:t>
            </a:r>
          </a:p>
        </p:txBody>
      </p:sp>
      <p:sp>
        <p:nvSpPr>
          <p:cNvPr id="6" name="Slide Number Placeholder 5">
            <a:extLst>
              <a:ext uri="{FF2B5EF4-FFF2-40B4-BE49-F238E27FC236}">
                <a16:creationId xmlns:a16="http://schemas.microsoft.com/office/drawing/2014/main" id="{419C504B-11FB-4040-94C8-70F32F7E4A7E}"/>
              </a:ext>
            </a:extLst>
          </p:cNvPr>
          <p:cNvSpPr>
            <a:spLocks noGrp="1"/>
          </p:cNvSpPr>
          <p:nvPr>
            <p:ph type="sldNum" sz="quarter" idx="12"/>
          </p:nvPr>
        </p:nvSpPr>
        <p:spPr/>
        <p:txBody>
          <a:bodyPr/>
          <a:lstStyle/>
          <a:p>
            <a:fld id="{0275D275-C0F3-4377-B80F-B66DBED805D9}" type="slidenum">
              <a:rPr lang="en-US" smtClean="0"/>
              <a:t>‹#›</a:t>
            </a:fld>
            <a:endParaRPr lang="en-US"/>
          </a:p>
        </p:txBody>
      </p:sp>
    </p:spTree>
    <p:extLst>
      <p:ext uri="{BB962C8B-B14F-4D97-AF65-F5344CB8AC3E}">
        <p14:creationId xmlns:p14="http://schemas.microsoft.com/office/powerpoint/2010/main" val="3909013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090ED-0FCA-4493-AA84-51A95F5FD6F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C292AD0-AA66-43DD-9DF8-B5EBA31D01D0}"/>
              </a:ext>
            </a:extLst>
          </p:cNvPr>
          <p:cNvSpPr>
            <a:spLocks noGrp="1"/>
          </p:cNvSpPr>
          <p:nvPr>
            <p:ph type="dt" sz="half" idx="10"/>
          </p:nvPr>
        </p:nvSpPr>
        <p:spPr/>
        <p:txBody>
          <a:bodyPr/>
          <a:lstStyle/>
          <a:p>
            <a:fld id="{6B7CC469-DD8A-4954-A5A8-7950BC0F4DC1}" type="datetime1">
              <a:rPr lang="en-US" smtClean="0"/>
              <a:t>12/1/2022</a:t>
            </a:fld>
            <a:endParaRPr lang="en-US"/>
          </a:p>
        </p:txBody>
      </p:sp>
      <p:sp>
        <p:nvSpPr>
          <p:cNvPr id="4" name="Footer Placeholder 3">
            <a:extLst>
              <a:ext uri="{FF2B5EF4-FFF2-40B4-BE49-F238E27FC236}">
                <a16:creationId xmlns:a16="http://schemas.microsoft.com/office/drawing/2014/main" id="{629C48FB-B603-479D-B012-DF1EEFE5A54D}"/>
              </a:ext>
            </a:extLst>
          </p:cNvPr>
          <p:cNvSpPr>
            <a:spLocks noGrp="1"/>
          </p:cNvSpPr>
          <p:nvPr>
            <p:ph type="ftr" sz="quarter" idx="11"/>
          </p:nvPr>
        </p:nvSpPr>
        <p:spPr/>
        <p:txBody>
          <a:bodyPr/>
          <a:lstStyle/>
          <a:p>
            <a:r>
              <a:rPr lang="en-US"/>
              <a:t>INTEL CONFIDENTIAL -- ATTORNEY-CLIENT PRIVILEGED</a:t>
            </a:r>
          </a:p>
        </p:txBody>
      </p:sp>
      <p:sp>
        <p:nvSpPr>
          <p:cNvPr id="5" name="Slide Number Placeholder 4">
            <a:extLst>
              <a:ext uri="{FF2B5EF4-FFF2-40B4-BE49-F238E27FC236}">
                <a16:creationId xmlns:a16="http://schemas.microsoft.com/office/drawing/2014/main" id="{72CA89D2-2E63-49B0-929F-BE8379453CF3}"/>
              </a:ext>
            </a:extLst>
          </p:cNvPr>
          <p:cNvSpPr>
            <a:spLocks noGrp="1"/>
          </p:cNvSpPr>
          <p:nvPr>
            <p:ph type="sldNum" sz="quarter" idx="12"/>
          </p:nvPr>
        </p:nvSpPr>
        <p:spPr/>
        <p:txBody>
          <a:bodyPr/>
          <a:lstStyle/>
          <a:p>
            <a:fld id="{0275D275-C0F3-4377-B80F-B66DBED805D9}" type="slidenum">
              <a:rPr lang="en-US" smtClean="0"/>
              <a:t>‹#›</a:t>
            </a:fld>
            <a:endParaRPr lang="en-US"/>
          </a:p>
        </p:txBody>
      </p:sp>
    </p:spTree>
    <p:extLst>
      <p:ext uri="{BB962C8B-B14F-4D97-AF65-F5344CB8AC3E}">
        <p14:creationId xmlns:p14="http://schemas.microsoft.com/office/powerpoint/2010/main" val="20905441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309E2-7A3C-4E2F-8A95-F065DD97C5CE}"/>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54B2F825-AB47-4895-97CC-2CCE13BDB91D}"/>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3016AF-2877-4116-91CB-8052BDBEF660}"/>
              </a:ext>
            </a:extLst>
          </p:cNvPr>
          <p:cNvSpPr>
            <a:spLocks noGrp="1"/>
          </p:cNvSpPr>
          <p:nvPr>
            <p:ph type="dt" sz="half" idx="10"/>
          </p:nvPr>
        </p:nvSpPr>
        <p:spPr/>
        <p:txBody>
          <a:bodyPr/>
          <a:lstStyle/>
          <a:p>
            <a:fld id="{0636CCA4-AC42-48E4-9DBC-779E4C6A73C4}" type="datetime1">
              <a:rPr lang="en-US" smtClean="0"/>
              <a:t>12/1/2022</a:t>
            </a:fld>
            <a:endParaRPr lang="en-US"/>
          </a:p>
        </p:txBody>
      </p:sp>
      <p:sp>
        <p:nvSpPr>
          <p:cNvPr id="5" name="Footer Placeholder 4">
            <a:extLst>
              <a:ext uri="{FF2B5EF4-FFF2-40B4-BE49-F238E27FC236}">
                <a16:creationId xmlns:a16="http://schemas.microsoft.com/office/drawing/2014/main" id="{BD255E91-7769-4C7F-8E92-CF025E49585C}"/>
              </a:ext>
            </a:extLst>
          </p:cNvPr>
          <p:cNvSpPr>
            <a:spLocks noGrp="1"/>
          </p:cNvSpPr>
          <p:nvPr>
            <p:ph type="ftr" sz="quarter" idx="11"/>
          </p:nvPr>
        </p:nvSpPr>
        <p:spPr/>
        <p:txBody>
          <a:bodyPr/>
          <a:lstStyle/>
          <a:p>
            <a:r>
              <a:rPr lang="en-US"/>
              <a:t>INTEL CONFIDENTIAL -- ATTORNEY-CLIENT PRIVILEGED</a:t>
            </a:r>
          </a:p>
        </p:txBody>
      </p:sp>
      <p:sp>
        <p:nvSpPr>
          <p:cNvPr id="6" name="Slide Number Placeholder 5">
            <a:extLst>
              <a:ext uri="{FF2B5EF4-FFF2-40B4-BE49-F238E27FC236}">
                <a16:creationId xmlns:a16="http://schemas.microsoft.com/office/drawing/2014/main" id="{8CC3FD76-49BD-4FB7-AB7E-BDA43FC6B853}"/>
              </a:ext>
            </a:extLst>
          </p:cNvPr>
          <p:cNvSpPr>
            <a:spLocks noGrp="1"/>
          </p:cNvSpPr>
          <p:nvPr>
            <p:ph type="sldNum" sz="quarter" idx="12"/>
          </p:nvPr>
        </p:nvSpPr>
        <p:spPr/>
        <p:txBody>
          <a:bodyPr/>
          <a:lstStyle/>
          <a:p>
            <a:fld id="{0275D275-C0F3-4377-B80F-B66DBED805D9}" type="slidenum">
              <a:rPr lang="en-US" smtClean="0"/>
              <a:t>‹#›</a:t>
            </a:fld>
            <a:endParaRPr lang="en-US"/>
          </a:p>
        </p:txBody>
      </p:sp>
    </p:spTree>
    <p:extLst>
      <p:ext uri="{BB962C8B-B14F-4D97-AF65-F5344CB8AC3E}">
        <p14:creationId xmlns:p14="http://schemas.microsoft.com/office/powerpoint/2010/main" val="27115275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106E9DB-266A-DC4C-81FD-63DDDAA346DC}"/>
              </a:ext>
            </a:extLst>
          </p:cNvPr>
          <p:cNvSpPr>
            <a:spLocks noGrp="1"/>
          </p:cNvSpPr>
          <p:nvPr>
            <p:ph type="sldNum" sz="quarter" idx="12"/>
          </p:nvPr>
        </p:nvSpPr>
        <p:spPr/>
        <p:txBody>
          <a:bodyPr/>
          <a:lstStyle/>
          <a:p>
            <a:fld id="{BECF63ED-5365-0347-943C-46237B9951C9}" type="slidenum">
              <a:rPr lang="en-US" smtClean="0"/>
              <a:t>‹#›</a:t>
            </a:fld>
            <a:endParaRPr lang="en-US"/>
          </a:p>
        </p:txBody>
      </p:sp>
      <p:sp>
        <p:nvSpPr>
          <p:cNvPr id="2" name="Title 1">
            <a:extLst>
              <a:ext uri="{FF2B5EF4-FFF2-40B4-BE49-F238E27FC236}">
                <a16:creationId xmlns:a16="http://schemas.microsoft.com/office/drawing/2014/main" id="{C130FE17-69E8-9440-A7AF-AC1659EDF6B9}"/>
              </a:ext>
            </a:extLst>
          </p:cNvPr>
          <p:cNvSpPr>
            <a:spLocks noGrp="1"/>
          </p:cNvSpPr>
          <p:nvPr>
            <p:ph type="title"/>
          </p:nvPr>
        </p:nvSpPr>
        <p:spPr>
          <a:xfrm>
            <a:off x="320040" y="274320"/>
            <a:ext cx="8503920" cy="411480"/>
          </a:xfrm>
        </p:spPr>
        <p:txBody>
          <a:bodyPr/>
          <a:lstStyle/>
          <a:p>
            <a:r>
              <a:rPr lang="en-US"/>
              <a:t>Click to edit Master title style</a:t>
            </a:r>
          </a:p>
        </p:txBody>
      </p:sp>
      <p:sp>
        <p:nvSpPr>
          <p:cNvPr id="5" name="Footer Placeholder 4">
            <a:extLst>
              <a:ext uri="{FF2B5EF4-FFF2-40B4-BE49-F238E27FC236}">
                <a16:creationId xmlns:a16="http://schemas.microsoft.com/office/drawing/2014/main" id="{4548D53F-9797-B141-B5E7-AB9CB133F5B0}"/>
              </a:ext>
            </a:extLst>
          </p:cNvPr>
          <p:cNvSpPr>
            <a:spLocks noGrp="1"/>
          </p:cNvSpPr>
          <p:nvPr>
            <p:ph type="ftr" sz="quarter" idx="11"/>
          </p:nvPr>
        </p:nvSpPr>
        <p:spPr>
          <a:xfrm>
            <a:off x="1265526" y="4800600"/>
            <a:ext cx="6612948" cy="137160"/>
          </a:xfrm>
        </p:spPr>
        <p:txBody>
          <a:bodyPr>
            <a:noAutofit/>
          </a:bodyPr>
          <a:lstStyle/>
          <a:p>
            <a:r>
              <a:rPr lang="en-US"/>
              <a:t>© 2022 THE MITRE CORPORATION. ALL RIGHTS RESERVED. FOR INTERNAL USE ONLY.</a:t>
            </a:r>
          </a:p>
        </p:txBody>
      </p:sp>
      <p:sp>
        <p:nvSpPr>
          <p:cNvPr id="7" name="Text Placeholder 6">
            <a:extLst>
              <a:ext uri="{FF2B5EF4-FFF2-40B4-BE49-F238E27FC236}">
                <a16:creationId xmlns:a16="http://schemas.microsoft.com/office/drawing/2014/main" id="{33164F8F-2BF9-7D49-8924-6537913F66D0}"/>
              </a:ext>
            </a:extLst>
          </p:cNvPr>
          <p:cNvSpPr>
            <a:spLocks noGrp="1"/>
          </p:cNvSpPr>
          <p:nvPr>
            <p:ph type="body" sz="quarter" idx="13"/>
          </p:nvPr>
        </p:nvSpPr>
        <p:spPr>
          <a:xfrm>
            <a:off x="320040" y="1028700"/>
            <a:ext cx="8503920" cy="3429000"/>
          </a:xfrm>
        </p:spPr>
        <p:txBody>
          <a:bodyPr/>
          <a:lstStyle>
            <a:lvl1pPr marL="171450" indent="-164306">
              <a:lnSpc>
                <a:spcPct val="100000"/>
              </a:lnSpc>
              <a:spcBef>
                <a:spcPts val="750"/>
              </a:spcBef>
              <a:spcAft>
                <a:spcPts val="0"/>
              </a:spcAft>
              <a:buFont typeface="Wingdings" pitchFamily="2" charset="2"/>
              <a:buChar char="§"/>
              <a:tabLst/>
              <a:defRPr sz="1800" b="0"/>
            </a:lvl1pPr>
            <a:lvl2pPr marL="342900" indent="-171450">
              <a:lnSpc>
                <a:spcPct val="100000"/>
              </a:lnSpc>
              <a:spcBef>
                <a:spcPts val="750"/>
              </a:spcBef>
              <a:spcAft>
                <a:spcPts val="0"/>
              </a:spcAft>
              <a:buFont typeface="Wingdings" pitchFamily="2" charset="2"/>
              <a:buChar char="§"/>
              <a:tabLst/>
              <a:defRPr sz="1500"/>
            </a:lvl2pPr>
            <a:lvl3pPr marL="517922" indent="-171450">
              <a:lnSpc>
                <a:spcPct val="100000"/>
              </a:lnSpc>
              <a:spcBef>
                <a:spcPts val="750"/>
              </a:spcBef>
              <a:spcAft>
                <a:spcPts val="0"/>
              </a:spcAft>
              <a:tabLst/>
              <a:defRPr sz="1350"/>
            </a:lvl3pPr>
            <a:lvl4pPr marL="685800" indent="-171450">
              <a:lnSpc>
                <a:spcPct val="100000"/>
              </a:lnSpc>
              <a:spcBef>
                <a:spcPts val="750"/>
              </a:spcBef>
              <a:spcAft>
                <a:spcPts val="0"/>
              </a:spcAft>
              <a:tabLst/>
              <a:defRPr sz="1200"/>
            </a:lvl4pPr>
            <a:lvl5pPr marL="853679" indent="-171450">
              <a:lnSpc>
                <a:spcPct val="100000"/>
              </a:lnSpc>
              <a:spcBef>
                <a:spcPts val="750"/>
              </a:spcBef>
              <a:spcAft>
                <a:spcPts val="0"/>
              </a:spcAft>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descr="MITRE Logo MITRE">
            <a:extLst>
              <a:ext uri="{FF2B5EF4-FFF2-40B4-BE49-F238E27FC236}">
                <a16:creationId xmlns:a16="http://schemas.microsoft.com/office/drawing/2014/main" id="{C571BE03-9705-4AAA-9A08-473E99D83CD9}"/>
              </a:ext>
            </a:extLst>
          </p:cNvPr>
          <p:cNvPicPr>
            <a:picLocks noChangeAspect="1"/>
          </p:cNvPicPr>
          <p:nvPr userDrawn="1"/>
        </p:nvPicPr>
        <p:blipFill>
          <a:blip r:embed="rId2"/>
          <a:stretch>
            <a:fillRect/>
          </a:stretch>
        </p:blipFill>
        <p:spPr>
          <a:xfrm>
            <a:off x="322326" y="4745736"/>
            <a:ext cx="533812" cy="205740"/>
          </a:xfrm>
          <a:prstGeom prst="rect">
            <a:avLst/>
          </a:prstGeom>
        </p:spPr>
      </p:pic>
    </p:spTree>
    <p:extLst>
      <p:ext uri="{BB962C8B-B14F-4D97-AF65-F5344CB8AC3E}">
        <p14:creationId xmlns:p14="http://schemas.microsoft.com/office/powerpoint/2010/main" val="1057879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8543A476-0005-2941-BFB5-0492CA6903A1}"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21969559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43A476-0005-2941-BFB5-0492CA6903A1}"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37174029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43A476-0005-2941-BFB5-0492CA6903A1}"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4153359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462337" y="274321"/>
            <a:ext cx="8427541" cy="56269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231202" indent="-231202" algn="l" defTabSz="912139" rtl="0" eaLnBrk="1" latinLnBrk="0" hangingPunct="1">
              <a:spcBef>
                <a:spcPts val="0"/>
              </a:spcBef>
              <a:spcAft>
                <a:spcPts val="599"/>
              </a:spcAft>
              <a:buClr>
                <a:schemeClr val="tx2"/>
              </a:buClr>
              <a:buSzPct val="120000"/>
              <a:buFont typeface="Wingdings" pitchFamily="2" charset="2"/>
              <a:buChar char="§"/>
              <a:defRPr lang="en-US" sz="18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14662" marR="0" indent="-228035" algn="l" defTabSz="912139" rtl="0" eaLnBrk="1" fontAlgn="auto" latinLnBrk="0" hangingPunct="1">
              <a:lnSpc>
                <a:spcPct val="90000"/>
              </a:lnSpc>
              <a:spcBef>
                <a:spcPts val="0"/>
              </a:spcBef>
              <a:spcAft>
                <a:spcPts val="599"/>
              </a:spcAft>
              <a:buClr>
                <a:schemeClr val="tx2"/>
              </a:buClr>
              <a:buSzTx/>
              <a:buFont typeface="Arial" pitchFamily="34" charset="0"/>
              <a:buChar char="–"/>
              <a:tabLst/>
              <a:defRPr lang="en-US" sz="18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745864" indent="-231202" algn="l" defTabSz="912139" rtl="0" eaLnBrk="1" latinLnBrk="0" hangingPunct="1">
              <a:spcBef>
                <a:spcPts val="0"/>
              </a:spcBef>
              <a:spcAft>
                <a:spcPts val="599"/>
              </a:spcAft>
              <a:buClr>
                <a:schemeClr val="tx2"/>
              </a:buClr>
              <a:buSzPct val="110000"/>
              <a:buFont typeface="Wingdings" pitchFamily="2" charset="2"/>
              <a:buChar char="§"/>
              <a:defRPr lang="en-US" sz="18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912139" rtl="0" eaLnBrk="1" latinLnBrk="0" hangingPunct="1">
              <a:spcBef>
                <a:spcPts val="0"/>
              </a:spcBef>
              <a:spcAft>
                <a:spcPts val="599"/>
              </a:spcAft>
              <a:buClr>
                <a:schemeClr val="tx2"/>
              </a:buClr>
              <a:defRPr lang="en-US" sz="18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912139" rtl="0" eaLnBrk="1" latinLnBrk="0" hangingPunct="1">
              <a:spcBef>
                <a:spcPts val="0"/>
              </a:spcBef>
              <a:spcAft>
                <a:spcPts val="599"/>
              </a:spcAft>
              <a:buClr>
                <a:schemeClr val="tx2"/>
              </a:buClr>
              <a:defRPr lang="en-US" sz="1995" b="1" kern="1200">
                <a:solidFill>
                  <a:schemeClr val="tx1"/>
                </a:solidFill>
                <a:latin typeface="Arial" pitchFamily="34" charset="0"/>
                <a:ea typeface="Verdana" pitchFamily="34" charset="0"/>
                <a:cs typeface="Arial" pitchFamily="34" charset="0"/>
              </a:defRPr>
            </a:lvl5p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231202" lvl="1" indent="-231202" defTabSz="912139">
              <a:spcBef>
                <a:spcPts val="0"/>
              </a:spcBef>
              <a:spcAft>
                <a:spcPts val="599"/>
              </a:spcAft>
              <a:buClr>
                <a:schemeClr val="tx2"/>
              </a:buClr>
              <a:buSzPct val="120000"/>
              <a:buFont typeface="Wingdings" pitchFamily="2" charset="2"/>
              <a:buChar char="§"/>
            </a:pPr>
            <a:r>
              <a:rPr lang="en-US"/>
              <a:t>Second level</a:t>
            </a:r>
          </a:p>
          <a:p>
            <a:pPr marL="231202" lvl="2" indent="-231202" defTabSz="912139">
              <a:spcBef>
                <a:spcPts val="0"/>
              </a:spcBef>
              <a:spcAft>
                <a:spcPts val="599"/>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5" name="Text Box 34">
            <a:extLst>
              <a:ext uri="{FF2B5EF4-FFF2-40B4-BE49-F238E27FC236}">
                <a16:creationId xmlns:a16="http://schemas.microsoft.com/office/drawing/2014/main" id="{F26136AE-C7F6-42AC-A5EE-9C5F4672AC85}"/>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03325267-8D95-42AC-ABD8-B9640FC9462F}"/>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4" name="Picture 13" descr="A close up of a sign&#10;&#10;Description automatically generated">
            <a:extLst>
              <a:ext uri="{FF2B5EF4-FFF2-40B4-BE49-F238E27FC236}">
                <a16:creationId xmlns:a16="http://schemas.microsoft.com/office/drawing/2014/main" id="{391D8836-AB2B-453D-B8C1-F3F83AF851BC}"/>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7562445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43A476-0005-2941-BFB5-0492CA6903A1}"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22225894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43A476-0005-2941-BFB5-0492CA6903A1}" type="datetimeFigureOut">
              <a:rPr lang="en-US" smtClean="0"/>
              <a:t>12/1/2022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26511230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43A476-0005-2941-BFB5-0492CA6903A1}" type="datetimeFigureOut">
              <a:rPr lang="en-US" smtClean="0"/>
              <a:t>12/1/2022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37030408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43A476-0005-2941-BFB5-0492CA6903A1}" type="datetimeFigureOut">
              <a:rPr lang="en-US" smtClean="0"/>
              <a:t>12/1/2022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212902463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543A476-0005-2941-BFB5-0492CA6903A1}"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27131808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543A476-0005-2941-BFB5-0492CA6903A1}" type="datetimeFigureOut">
              <a:rPr lang="en-US" smtClean="0"/>
              <a:t>12/1/2022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5093082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43A476-0005-2941-BFB5-0492CA6903A1}"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37850087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43A476-0005-2941-BFB5-0492CA6903A1}" type="datetimeFigureOut">
              <a:rPr lang="en-US" smtClean="0"/>
              <a:t>12/1/2022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12029724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9" name="Rectangle 9"/>
          <p:cNvSpPr>
            <a:spLocks noGrp="1" noChangeArrowheads="1"/>
          </p:cNvSpPr>
          <p:nvPr>
            <p:ph type="ctrTitle" sz="quarter" hasCustomPrompt="1"/>
          </p:nvPr>
        </p:nvSpPr>
        <p:spPr>
          <a:xfrm>
            <a:off x="757146" y="276699"/>
            <a:ext cx="7246620" cy="1485900"/>
          </a:xfrm>
        </p:spPr>
        <p:txBody>
          <a:bodyPr anchor="b" anchorCtr="0">
            <a:normAutofit/>
          </a:bodyPr>
          <a:lstStyle>
            <a:lvl1pPr algn="l">
              <a:lnSpc>
                <a:spcPts val="3300"/>
              </a:lnSpc>
              <a:defRPr sz="3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Title here</a:t>
            </a:r>
          </a:p>
        </p:txBody>
      </p:sp>
      <p:sp>
        <p:nvSpPr>
          <p:cNvPr id="26" name="Subtitle 1"/>
          <p:cNvSpPr>
            <a:spLocks noGrp="1"/>
          </p:cNvSpPr>
          <p:nvPr>
            <p:ph type="subTitle" idx="1" hasCustomPrompt="1"/>
          </p:nvPr>
        </p:nvSpPr>
        <p:spPr>
          <a:xfrm>
            <a:off x="783124" y="1926709"/>
            <a:ext cx="5741509" cy="292442"/>
          </a:xfrm>
        </p:spPr>
        <p:txBody>
          <a:bodyPr/>
          <a:lstStyle>
            <a:lvl1pPr marL="0" indent="0">
              <a:buNone/>
              <a:defRPr>
                <a:solidFill>
                  <a:schemeClr val="tx2"/>
                </a:solidFill>
              </a:defRPr>
            </a:lvl1pPr>
          </a:lstStyle>
          <a:p>
            <a:r>
              <a:rPr lang="en-US"/>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a:t>
            </a:r>
            <a:r>
              <a:rPr lang="en-US">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a:latin typeface="Tahoma" panose="020B0604030504040204" pitchFamily="34" charset="0"/>
                <a:ea typeface="Tahoma" panose="020B0604030504040204" pitchFamily="34" charset="0"/>
                <a:cs typeface="Tahoma" panose="020B0604030504040204" pitchFamily="34" charset="0"/>
              </a:rPr>
              <a:t> </a:t>
            </a:r>
            <a:r>
              <a:rPr lang="en-US">
                <a:latin typeface="Arial" pitchFamily="34" charset="0"/>
              </a:rPr>
              <a:t>|</a:t>
            </a:r>
            <a:r>
              <a:rPr lang="en-US">
                <a:latin typeface="Arial" pitchFamily="34" charset="0"/>
                <a:ea typeface="Verdana" pitchFamily="34" charset="0"/>
                <a:cs typeface="Verdana" pitchFamily="34" charset="0"/>
              </a:rPr>
              <a:t> </a:t>
            </a:r>
          </a:p>
        </p:txBody>
      </p:sp>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5539A13C-3B91-4B52-A780-74E4F9EFC965}"/>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6" name="Picture 15" descr="A close up of a sign&#10;&#10;Description automatically generated">
            <a:extLst>
              <a:ext uri="{FF2B5EF4-FFF2-40B4-BE49-F238E27FC236}">
                <a16:creationId xmlns:a16="http://schemas.microsoft.com/office/drawing/2014/main" id="{8951FE24-11A2-434A-BA2E-1EFAAF01006C}"/>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9404243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pic>
        <p:nvPicPr>
          <p:cNvPr id="3" name="Picture 2" descr="Shape, icon, arrow&#10;&#10;Description automatically generated">
            <a:extLst>
              <a:ext uri="{FF2B5EF4-FFF2-40B4-BE49-F238E27FC236}">
                <a16:creationId xmlns:a16="http://schemas.microsoft.com/office/drawing/2014/main" id="{A2D11EE5-CAEF-1887-6950-955EFC75129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9725" y="993677"/>
            <a:ext cx="1903585" cy="1660752"/>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9F9A044C-69C1-2593-4258-92A82CA1BAB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9725" y="221293"/>
            <a:ext cx="1175567" cy="303279"/>
          </a:xfrm>
          <a:prstGeom prst="rect">
            <a:avLst/>
          </a:prstGeom>
        </p:spPr>
      </p:pic>
      <p:sp>
        <p:nvSpPr>
          <p:cNvPr id="9" name="Subtitle 2">
            <a:extLst>
              <a:ext uri="{FF2B5EF4-FFF2-40B4-BE49-F238E27FC236}">
                <a16:creationId xmlns:a16="http://schemas.microsoft.com/office/drawing/2014/main" id="{770C5627-058C-48EB-0D4C-D3016AC63DB8}"/>
              </a:ext>
            </a:extLst>
          </p:cNvPr>
          <p:cNvSpPr>
            <a:spLocks noGrp="1"/>
          </p:cNvSpPr>
          <p:nvPr>
            <p:ph type="subTitle" idx="1"/>
          </p:nvPr>
        </p:nvSpPr>
        <p:spPr>
          <a:xfrm>
            <a:off x="339725" y="3130192"/>
            <a:ext cx="3454441" cy="507945"/>
          </a:xfrm>
        </p:spPr>
        <p:txBody>
          <a:bodyPr>
            <a:normAutofit/>
          </a:bodyPr>
          <a:lstStyle>
            <a:lvl1pPr marL="0" indent="0">
              <a:buNone/>
              <a:defRPr sz="1200">
                <a:solidFill>
                  <a:schemeClr val="bg2"/>
                </a:solidFill>
              </a:defRPr>
            </a:lvl1pPr>
          </a:lstStyle>
          <a:p>
            <a:r>
              <a:rPr lang="en-US"/>
              <a:t>Optional Subtitle Goes Here</a:t>
            </a:r>
          </a:p>
        </p:txBody>
      </p:sp>
      <p:sp>
        <p:nvSpPr>
          <p:cNvPr id="11" name="Picture Placeholder 3">
            <a:extLst>
              <a:ext uri="{FF2B5EF4-FFF2-40B4-BE49-F238E27FC236}">
                <a16:creationId xmlns:a16="http://schemas.microsoft.com/office/drawing/2014/main" id="{5E6E8E00-24F2-4D25-1906-E09D0150E8B4}"/>
              </a:ext>
            </a:extLst>
          </p:cNvPr>
          <p:cNvSpPr>
            <a:spLocks noGrp="1"/>
          </p:cNvSpPr>
          <p:nvPr>
            <p:ph type="pic" sz="quarter" idx="49" hasCustomPrompt="1"/>
          </p:nvPr>
        </p:nvSpPr>
        <p:spPr>
          <a:xfrm>
            <a:off x="4345184" y="351309"/>
            <a:ext cx="4527408" cy="4464305"/>
          </a:xfrm>
          <a:custGeom>
            <a:avLst/>
            <a:gdLst>
              <a:gd name="connsiteX0" fmla="*/ 0 w 9228289"/>
              <a:gd name="connsiteY0" fmla="*/ 0 h 8927952"/>
              <a:gd name="connsiteX1" fmla="*/ 7740267 w 9228289"/>
              <a:gd name="connsiteY1" fmla="*/ 0 h 8927952"/>
              <a:gd name="connsiteX2" fmla="*/ 9228289 w 9228289"/>
              <a:gd name="connsiteY2" fmla="*/ 1488022 h 8927952"/>
              <a:gd name="connsiteX3" fmla="*/ 9228289 w 9228289"/>
              <a:gd name="connsiteY3" fmla="*/ 8927952 h 8927952"/>
              <a:gd name="connsiteX4" fmla="*/ 0 w 9228289"/>
              <a:gd name="connsiteY4" fmla="*/ 8927952 h 8927952"/>
              <a:gd name="connsiteX5" fmla="*/ 0 w 9228289"/>
              <a:gd name="connsiteY5" fmla="*/ 0 h 8927952"/>
              <a:gd name="connsiteX0" fmla="*/ 0 w 9368966"/>
              <a:gd name="connsiteY0" fmla="*/ 12532 h 8940484"/>
              <a:gd name="connsiteX1" fmla="*/ 7740267 w 9368966"/>
              <a:gd name="connsiteY1" fmla="*/ 12532 h 8940484"/>
              <a:gd name="connsiteX2" fmla="*/ 9368966 w 9368966"/>
              <a:gd name="connsiteY2" fmla="*/ 0 h 8940484"/>
              <a:gd name="connsiteX3" fmla="*/ 9228289 w 9368966"/>
              <a:gd name="connsiteY3" fmla="*/ 8940484 h 8940484"/>
              <a:gd name="connsiteX4" fmla="*/ 0 w 9368966"/>
              <a:gd name="connsiteY4" fmla="*/ 8940484 h 8940484"/>
              <a:gd name="connsiteX5" fmla="*/ 0 w 9368966"/>
              <a:gd name="connsiteY5" fmla="*/ 12532 h 8940484"/>
              <a:gd name="connsiteX0" fmla="*/ 0 w 9368966"/>
              <a:gd name="connsiteY0" fmla="*/ 12532 h 8940484"/>
              <a:gd name="connsiteX1" fmla="*/ 1925621 w 9368966"/>
              <a:gd name="connsiteY1" fmla="*/ 12532 h 8940484"/>
              <a:gd name="connsiteX2" fmla="*/ 9368966 w 9368966"/>
              <a:gd name="connsiteY2" fmla="*/ 0 h 8940484"/>
              <a:gd name="connsiteX3" fmla="*/ 9228289 w 9368966"/>
              <a:gd name="connsiteY3" fmla="*/ 8940484 h 8940484"/>
              <a:gd name="connsiteX4" fmla="*/ 0 w 9368966"/>
              <a:gd name="connsiteY4" fmla="*/ 8940484 h 8940484"/>
              <a:gd name="connsiteX5" fmla="*/ 0 w 9368966"/>
              <a:gd name="connsiteY5" fmla="*/ 12532 h 8940484"/>
              <a:gd name="connsiteX0" fmla="*/ 0 w 9368966"/>
              <a:gd name="connsiteY0" fmla="*/ 12532 h 8940484"/>
              <a:gd name="connsiteX1" fmla="*/ 3941991 w 9368966"/>
              <a:gd name="connsiteY1" fmla="*/ 12532 h 8940484"/>
              <a:gd name="connsiteX2" fmla="*/ 9368966 w 9368966"/>
              <a:gd name="connsiteY2" fmla="*/ 0 h 8940484"/>
              <a:gd name="connsiteX3" fmla="*/ 9228289 w 9368966"/>
              <a:gd name="connsiteY3" fmla="*/ 8940484 h 8940484"/>
              <a:gd name="connsiteX4" fmla="*/ 0 w 9368966"/>
              <a:gd name="connsiteY4" fmla="*/ 8940484 h 8940484"/>
              <a:gd name="connsiteX5" fmla="*/ 0 w 9368966"/>
              <a:gd name="connsiteY5" fmla="*/ 12532 h 8940484"/>
              <a:gd name="connsiteX0" fmla="*/ 351692 w 9368966"/>
              <a:gd name="connsiteY0" fmla="*/ 0 h 8951398"/>
              <a:gd name="connsiteX1" fmla="*/ 3941991 w 9368966"/>
              <a:gd name="connsiteY1" fmla="*/ 23446 h 8951398"/>
              <a:gd name="connsiteX2" fmla="*/ 9368966 w 9368966"/>
              <a:gd name="connsiteY2" fmla="*/ 10914 h 8951398"/>
              <a:gd name="connsiteX3" fmla="*/ 9228289 w 9368966"/>
              <a:gd name="connsiteY3" fmla="*/ 8951398 h 8951398"/>
              <a:gd name="connsiteX4" fmla="*/ 0 w 9368966"/>
              <a:gd name="connsiteY4" fmla="*/ 8951398 h 8951398"/>
              <a:gd name="connsiteX5" fmla="*/ 351692 w 9368966"/>
              <a:gd name="connsiteY5" fmla="*/ 0 h 8951398"/>
              <a:gd name="connsiteX0" fmla="*/ 140676 w 9157950"/>
              <a:gd name="connsiteY0" fmla="*/ 0 h 8951398"/>
              <a:gd name="connsiteX1" fmla="*/ 3730975 w 9157950"/>
              <a:gd name="connsiteY1" fmla="*/ 23446 h 8951398"/>
              <a:gd name="connsiteX2" fmla="*/ 9157950 w 9157950"/>
              <a:gd name="connsiteY2" fmla="*/ 10914 h 8951398"/>
              <a:gd name="connsiteX3" fmla="*/ 9017273 w 9157950"/>
              <a:gd name="connsiteY3" fmla="*/ 8951398 h 8951398"/>
              <a:gd name="connsiteX4" fmla="*/ 0 w 9157950"/>
              <a:gd name="connsiteY4" fmla="*/ 8951398 h 8951398"/>
              <a:gd name="connsiteX5" fmla="*/ 140676 w 9157950"/>
              <a:gd name="connsiteY5" fmla="*/ 0 h 8951398"/>
              <a:gd name="connsiteX0" fmla="*/ 23445 w 9157950"/>
              <a:gd name="connsiteY0" fmla="*/ 35979 h 8940484"/>
              <a:gd name="connsiteX1" fmla="*/ 3730975 w 9157950"/>
              <a:gd name="connsiteY1" fmla="*/ 12532 h 8940484"/>
              <a:gd name="connsiteX2" fmla="*/ 9157950 w 9157950"/>
              <a:gd name="connsiteY2" fmla="*/ 0 h 8940484"/>
              <a:gd name="connsiteX3" fmla="*/ 9017273 w 9157950"/>
              <a:gd name="connsiteY3" fmla="*/ 8940484 h 8940484"/>
              <a:gd name="connsiteX4" fmla="*/ 0 w 9157950"/>
              <a:gd name="connsiteY4" fmla="*/ 8940484 h 8940484"/>
              <a:gd name="connsiteX5" fmla="*/ 23445 w 9157950"/>
              <a:gd name="connsiteY5" fmla="*/ 35979 h 8940484"/>
              <a:gd name="connsiteX0" fmla="*/ 23445 w 9157950"/>
              <a:gd name="connsiteY0" fmla="*/ 1396485 h 10300990"/>
              <a:gd name="connsiteX1" fmla="*/ 3730975 w 9157950"/>
              <a:gd name="connsiteY1" fmla="*/ 1373038 h 10300990"/>
              <a:gd name="connsiteX2" fmla="*/ 9157950 w 9157950"/>
              <a:gd name="connsiteY2" fmla="*/ 1360506 h 10300990"/>
              <a:gd name="connsiteX3" fmla="*/ 9017273 w 9157950"/>
              <a:gd name="connsiteY3" fmla="*/ 10300990 h 10300990"/>
              <a:gd name="connsiteX4" fmla="*/ 0 w 9157950"/>
              <a:gd name="connsiteY4" fmla="*/ 10300990 h 10300990"/>
              <a:gd name="connsiteX5" fmla="*/ 23445 w 9157950"/>
              <a:gd name="connsiteY5" fmla="*/ 1396485 h 10300990"/>
              <a:gd name="connsiteX0" fmla="*/ 72 w 9158023"/>
              <a:gd name="connsiteY0" fmla="*/ 3294995 h 8940484"/>
              <a:gd name="connsiteX1" fmla="*/ 3731048 w 9158023"/>
              <a:gd name="connsiteY1" fmla="*/ 12532 h 8940484"/>
              <a:gd name="connsiteX2" fmla="*/ 9158023 w 9158023"/>
              <a:gd name="connsiteY2" fmla="*/ 0 h 8940484"/>
              <a:gd name="connsiteX3" fmla="*/ 9017346 w 9158023"/>
              <a:gd name="connsiteY3" fmla="*/ 8940484 h 8940484"/>
              <a:gd name="connsiteX4" fmla="*/ 73 w 9158023"/>
              <a:gd name="connsiteY4" fmla="*/ 8940484 h 8940484"/>
              <a:gd name="connsiteX5" fmla="*/ 72 w 9158023"/>
              <a:gd name="connsiteY5" fmla="*/ 3294995 h 8940484"/>
              <a:gd name="connsiteX0" fmla="*/ 72 w 9158023"/>
              <a:gd name="connsiteY0" fmla="*/ 3154318 h 8940484"/>
              <a:gd name="connsiteX1" fmla="*/ 3731048 w 9158023"/>
              <a:gd name="connsiteY1" fmla="*/ 12532 h 8940484"/>
              <a:gd name="connsiteX2" fmla="*/ 9158023 w 9158023"/>
              <a:gd name="connsiteY2" fmla="*/ 0 h 8940484"/>
              <a:gd name="connsiteX3" fmla="*/ 9017346 w 9158023"/>
              <a:gd name="connsiteY3" fmla="*/ 8940484 h 8940484"/>
              <a:gd name="connsiteX4" fmla="*/ 73 w 9158023"/>
              <a:gd name="connsiteY4" fmla="*/ 8940484 h 8940484"/>
              <a:gd name="connsiteX5" fmla="*/ 72 w 9158023"/>
              <a:gd name="connsiteY5" fmla="*/ 3154318 h 8940484"/>
              <a:gd name="connsiteX0" fmla="*/ 0 w 9157951"/>
              <a:gd name="connsiteY0" fmla="*/ 3154318 h 8940484"/>
              <a:gd name="connsiteX1" fmla="*/ 3730976 w 9157951"/>
              <a:gd name="connsiteY1" fmla="*/ 12532 h 8940484"/>
              <a:gd name="connsiteX2" fmla="*/ 9157951 w 9157951"/>
              <a:gd name="connsiteY2" fmla="*/ 0 h 8940484"/>
              <a:gd name="connsiteX3" fmla="*/ 9017274 w 9157951"/>
              <a:gd name="connsiteY3" fmla="*/ 8940484 h 8940484"/>
              <a:gd name="connsiteX4" fmla="*/ 1 w 9157951"/>
              <a:gd name="connsiteY4" fmla="*/ 8940484 h 8940484"/>
              <a:gd name="connsiteX5" fmla="*/ 0 w 9157951"/>
              <a:gd name="connsiteY5" fmla="*/ 3154318 h 8940484"/>
              <a:gd name="connsiteX0" fmla="*/ 0 w 9157951"/>
              <a:gd name="connsiteY0" fmla="*/ 3154318 h 8940484"/>
              <a:gd name="connsiteX1" fmla="*/ 3730976 w 9157951"/>
              <a:gd name="connsiteY1" fmla="*/ 12532 h 8940484"/>
              <a:gd name="connsiteX2" fmla="*/ 9157951 w 9157951"/>
              <a:gd name="connsiteY2" fmla="*/ 0 h 8940484"/>
              <a:gd name="connsiteX3" fmla="*/ 9017274 w 9157951"/>
              <a:gd name="connsiteY3" fmla="*/ 8940484 h 8940484"/>
              <a:gd name="connsiteX4" fmla="*/ 1 w 9157951"/>
              <a:gd name="connsiteY4" fmla="*/ 8940484 h 8940484"/>
              <a:gd name="connsiteX5" fmla="*/ 0 w 9157951"/>
              <a:gd name="connsiteY5" fmla="*/ 3154318 h 8940484"/>
              <a:gd name="connsiteX0" fmla="*/ 0 w 9157951"/>
              <a:gd name="connsiteY0" fmla="*/ 3106816 h 8940484"/>
              <a:gd name="connsiteX1" fmla="*/ 3730976 w 9157951"/>
              <a:gd name="connsiteY1" fmla="*/ 12532 h 8940484"/>
              <a:gd name="connsiteX2" fmla="*/ 9157951 w 9157951"/>
              <a:gd name="connsiteY2" fmla="*/ 0 h 8940484"/>
              <a:gd name="connsiteX3" fmla="*/ 9017274 w 9157951"/>
              <a:gd name="connsiteY3" fmla="*/ 8940484 h 8940484"/>
              <a:gd name="connsiteX4" fmla="*/ 1 w 9157951"/>
              <a:gd name="connsiteY4" fmla="*/ 8940484 h 8940484"/>
              <a:gd name="connsiteX5" fmla="*/ 0 w 9157951"/>
              <a:gd name="connsiteY5" fmla="*/ 3106816 h 8940484"/>
              <a:gd name="connsiteX0" fmla="*/ 0 w 9039197"/>
              <a:gd name="connsiteY0" fmla="*/ 3094284 h 8927952"/>
              <a:gd name="connsiteX1" fmla="*/ 3730976 w 9039197"/>
              <a:gd name="connsiteY1" fmla="*/ 0 h 8927952"/>
              <a:gd name="connsiteX2" fmla="*/ 9039197 w 9039197"/>
              <a:gd name="connsiteY2" fmla="*/ 23093 h 8927952"/>
              <a:gd name="connsiteX3" fmla="*/ 9017274 w 9039197"/>
              <a:gd name="connsiteY3" fmla="*/ 8927952 h 8927952"/>
              <a:gd name="connsiteX4" fmla="*/ 1 w 9039197"/>
              <a:gd name="connsiteY4" fmla="*/ 8927952 h 8927952"/>
              <a:gd name="connsiteX5" fmla="*/ 0 w 9039197"/>
              <a:gd name="connsiteY5" fmla="*/ 3094284 h 8927952"/>
              <a:gd name="connsiteX0" fmla="*/ 0 w 9039197"/>
              <a:gd name="connsiteY0" fmla="*/ 3071191 h 8904859"/>
              <a:gd name="connsiteX1" fmla="*/ 3707225 w 9039197"/>
              <a:gd name="connsiteY1" fmla="*/ 12532 h 8904859"/>
              <a:gd name="connsiteX2" fmla="*/ 9039197 w 9039197"/>
              <a:gd name="connsiteY2" fmla="*/ 0 h 8904859"/>
              <a:gd name="connsiteX3" fmla="*/ 9017274 w 9039197"/>
              <a:gd name="connsiteY3" fmla="*/ 8904859 h 8904859"/>
              <a:gd name="connsiteX4" fmla="*/ 1 w 9039197"/>
              <a:gd name="connsiteY4" fmla="*/ 8904859 h 8904859"/>
              <a:gd name="connsiteX5" fmla="*/ 0 w 9039197"/>
              <a:gd name="connsiteY5" fmla="*/ 3071191 h 8904859"/>
              <a:gd name="connsiteX0" fmla="*/ 0 w 9042943"/>
              <a:gd name="connsiteY0" fmla="*/ 3071191 h 8904859"/>
              <a:gd name="connsiteX1" fmla="*/ 3707225 w 9042943"/>
              <a:gd name="connsiteY1" fmla="*/ 12532 h 8904859"/>
              <a:gd name="connsiteX2" fmla="*/ 9039197 w 9042943"/>
              <a:gd name="connsiteY2" fmla="*/ 0 h 8904859"/>
              <a:gd name="connsiteX3" fmla="*/ 9041024 w 9042943"/>
              <a:gd name="connsiteY3" fmla="*/ 8904859 h 8904859"/>
              <a:gd name="connsiteX4" fmla="*/ 1 w 9042943"/>
              <a:gd name="connsiteY4" fmla="*/ 8904859 h 8904859"/>
              <a:gd name="connsiteX5" fmla="*/ 0 w 9042943"/>
              <a:gd name="connsiteY5" fmla="*/ 3071191 h 8904859"/>
              <a:gd name="connsiteX0" fmla="*/ 0 w 9042943"/>
              <a:gd name="connsiteY0" fmla="*/ 3071191 h 8904859"/>
              <a:gd name="connsiteX1" fmla="*/ 3707225 w 9042943"/>
              <a:gd name="connsiteY1" fmla="*/ 12532 h 8904859"/>
              <a:gd name="connsiteX2" fmla="*/ 9039197 w 9042943"/>
              <a:gd name="connsiteY2" fmla="*/ 0 h 8904859"/>
              <a:gd name="connsiteX3" fmla="*/ 9041024 w 9042943"/>
              <a:gd name="connsiteY3" fmla="*/ 8904859 h 8904859"/>
              <a:gd name="connsiteX4" fmla="*/ 11877 w 9042943"/>
              <a:gd name="connsiteY4" fmla="*/ 8904859 h 8904859"/>
              <a:gd name="connsiteX5" fmla="*/ 0 w 9042943"/>
              <a:gd name="connsiteY5" fmla="*/ 3071191 h 8904859"/>
              <a:gd name="connsiteX0" fmla="*/ 130627 w 9173570"/>
              <a:gd name="connsiteY0" fmla="*/ 3071191 h 8928610"/>
              <a:gd name="connsiteX1" fmla="*/ 3837852 w 9173570"/>
              <a:gd name="connsiteY1" fmla="*/ 12532 h 8928610"/>
              <a:gd name="connsiteX2" fmla="*/ 9169824 w 9173570"/>
              <a:gd name="connsiteY2" fmla="*/ 0 h 8928610"/>
              <a:gd name="connsiteX3" fmla="*/ 9171651 w 9173570"/>
              <a:gd name="connsiteY3" fmla="*/ 8904859 h 8928610"/>
              <a:gd name="connsiteX4" fmla="*/ 0 w 9173570"/>
              <a:gd name="connsiteY4" fmla="*/ 8928610 h 8928610"/>
              <a:gd name="connsiteX5" fmla="*/ 130627 w 9173570"/>
              <a:gd name="connsiteY5" fmla="*/ 3071191 h 8928610"/>
              <a:gd name="connsiteX0" fmla="*/ 11873 w 9054816"/>
              <a:gd name="connsiteY0" fmla="*/ 3071191 h 8928610"/>
              <a:gd name="connsiteX1" fmla="*/ 3719098 w 9054816"/>
              <a:gd name="connsiteY1" fmla="*/ 12532 h 8928610"/>
              <a:gd name="connsiteX2" fmla="*/ 9051070 w 9054816"/>
              <a:gd name="connsiteY2" fmla="*/ 0 h 8928610"/>
              <a:gd name="connsiteX3" fmla="*/ 9052897 w 9054816"/>
              <a:gd name="connsiteY3" fmla="*/ 8904859 h 8928610"/>
              <a:gd name="connsiteX4" fmla="*/ 0 w 9054816"/>
              <a:gd name="connsiteY4" fmla="*/ 8928610 h 8928610"/>
              <a:gd name="connsiteX5" fmla="*/ 11873 w 9054816"/>
              <a:gd name="connsiteY5" fmla="*/ 3071191 h 8928610"/>
              <a:gd name="connsiteX0" fmla="*/ 11873 w 9054816"/>
              <a:gd name="connsiteY0" fmla="*/ 3071191 h 8928610"/>
              <a:gd name="connsiteX1" fmla="*/ 3719098 w 9054816"/>
              <a:gd name="connsiteY1" fmla="*/ 12532 h 8928610"/>
              <a:gd name="connsiteX2" fmla="*/ 9051070 w 9054816"/>
              <a:gd name="connsiteY2" fmla="*/ 0 h 8928610"/>
              <a:gd name="connsiteX3" fmla="*/ 9052897 w 9054816"/>
              <a:gd name="connsiteY3" fmla="*/ 8904859 h 8928610"/>
              <a:gd name="connsiteX4" fmla="*/ 0 w 9054816"/>
              <a:gd name="connsiteY4" fmla="*/ 8928610 h 8928610"/>
              <a:gd name="connsiteX5" fmla="*/ 11873 w 9054816"/>
              <a:gd name="connsiteY5" fmla="*/ 3071191 h 892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54816" h="8928610">
                <a:moveTo>
                  <a:pt x="11873" y="3071191"/>
                </a:moveTo>
                <a:lnTo>
                  <a:pt x="3719098" y="12532"/>
                </a:lnTo>
                <a:lnTo>
                  <a:pt x="9051070" y="0"/>
                </a:lnTo>
                <a:cubicBezTo>
                  <a:pt x="9043762" y="2968286"/>
                  <a:pt x="9060205" y="5936573"/>
                  <a:pt x="9052897" y="8904859"/>
                </a:cubicBezTo>
                <a:lnTo>
                  <a:pt x="0" y="8928610"/>
                </a:lnTo>
                <a:cubicBezTo>
                  <a:pt x="7815" y="5841689"/>
                  <a:pt x="27505" y="6203482"/>
                  <a:pt x="11873" y="3071191"/>
                </a:cubicBezTo>
                <a:close/>
              </a:path>
            </a:pathLst>
          </a:custGeom>
        </p:spPr>
        <p:txBody>
          <a:bodyPr>
            <a:normAutofit/>
          </a:bodyPr>
          <a:lstStyle>
            <a:lvl1pPr>
              <a:defRPr sz="1000"/>
            </a:lvl1pPr>
          </a:lstStyle>
          <a:p>
            <a:r>
              <a:rPr lang="en-US"/>
              <a:t>Click icon to add image</a:t>
            </a:r>
          </a:p>
        </p:txBody>
      </p:sp>
      <p:cxnSp>
        <p:nvCxnSpPr>
          <p:cNvPr id="8" name="Straight Connector 7">
            <a:extLst>
              <a:ext uri="{FF2B5EF4-FFF2-40B4-BE49-F238E27FC236}">
                <a16:creationId xmlns:a16="http://schemas.microsoft.com/office/drawing/2014/main" id="{B2C24F9B-0CF6-89A9-922D-DF7D626DDDB8}"/>
              </a:ext>
            </a:extLst>
          </p:cNvPr>
          <p:cNvCxnSpPr/>
          <p:nvPr userDrawn="1"/>
        </p:nvCxnSpPr>
        <p:spPr>
          <a:xfrm>
            <a:off x="339725" y="2968349"/>
            <a:ext cx="345444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 Placeholder 5">
            <a:extLst>
              <a:ext uri="{FF2B5EF4-FFF2-40B4-BE49-F238E27FC236}">
                <a16:creationId xmlns:a16="http://schemas.microsoft.com/office/drawing/2014/main" id="{07B5E82E-C4DC-CE51-49B7-0A15FC57D4EA}"/>
              </a:ext>
            </a:extLst>
          </p:cNvPr>
          <p:cNvSpPr>
            <a:spLocks noGrp="1"/>
          </p:cNvSpPr>
          <p:nvPr>
            <p:ph type="body" sz="quarter" idx="39" hasCustomPrompt="1"/>
          </p:nvPr>
        </p:nvSpPr>
        <p:spPr>
          <a:xfrm>
            <a:off x="339725" y="1003419"/>
            <a:ext cx="3179174" cy="1568328"/>
          </a:xfrm>
        </p:spPr>
        <p:txBody>
          <a:bodyPr>
            <a:noAutofit/>
          </a:bodyPr>
          <a:lstStyle>
            <a:lvl1pPr marL="0" indent="0" algn="l">
              <a:lnSpc>
                <a:spcPct val="110000"/>
              </a:lnSpc>
              <a:spcBef>
                <a:spcPts val="0"/>
              </a:spcBef>
              <a:buNone/>
              <a:defRPr sz="2500" b="0" i="0">
                <a:solidFill>
                  <a:schemeClr val="bg2"/>
                </a:solidFill>
                <a:latin typeface="DM Sans" pitchFamily="2" charset="77"/>
                <a:ea typeface="DM Sans" pitchFamily="2" charset="77"/>
                <a:cs typeface="DM Sans" pitchFamily="2" charset="77"/>
              </a:defRPr>
            </a:lvl1pPr>
            <a:lvl2pPr marL="342900" indent="0">
              <a:buNone/>
              <a:defRPr sz="1500">
                <a:solidFill>
                  <a:schemeClr val="bg1"/>
                </a:solidFill>
              </a:defRPr>
            </a:lvl2pPr>
            <a:lvl3pPr marL="685800" indent="0">
              <a:buNone/>
              <a:defRPr sz="1500">
                <a:solidFill>
                  <a:schemeClr val="bg1"/>
                </a:solidFill>
              </a:defRPr>
            </a:lvl3pPr>
            <a:lvl4pPr marL="1028700" indent="0">
              <a:buNone/>
              <a:defRPr sz="1500">
                <a:solidFill>
                  <a:schemeClr val="bg1"/>
                </a:solidFill>
              </a:defRPr>
            </a:lvl4pPr>
            <a:lvl5pPr marL="1371600" indent="0">
              <a:buNone/>
              <a:defRPr sz="1500">
                <a:solidFill>
                  <a:schemeClr val="bg1"/>
                </a:solidFill>
              </a:defRPr>
            </a:lvl5pPr>
          </a:lstStyle>
          <a:p>
            <a:pPr lvl="0"/>
            <a:r>
              <a:rPr lang="en-US"/>
              <a:t>Title</a:t>
            </a:r>
          </a:p>
        </p:txBody>
      </p:sp>
    </p:spTree>
    <p:extLst>
      <p:ext uri="{BB962C8B-B14F-4D97-AF65-F5344CB8AC3E}">
        <p14:creationId xmlns:p14="http://schemas.microsoft.com/office/powerpoint/2010/main" val="1783534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61110" y="0"/>
            <a:ext cx="74692" cy="51435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514350" y="1892302"/>
            <a:ext cx="8115300" cy="1352549"/>
          </a:xfrm>
        </p:spPr>
        <p:txBody>
          <a:bodyPr anchor="ctr" anchorCtr="0">
            <a:noAutofit/>
          </a:bodyPr>
          <a:lstStyle>
            <a:lvl1pPr algn="ctr">
              <a:lnSpc>
                <a:spcPts val="3300"/>
              </a:lnSpc>
              <a:defRPr sz="3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Divider Slide – Section Title here</a:t>
            </a:r>
          </a:p>
        </p:txBody>
      </p:sp>
      <p:cxnSp>
        <p:nvCxnSpPr>
          <p:cNvPr id="5" name="Straight Connector 4"/>
          <p:cNvCxnSpPr/>
          <p:nvPr/>
        </p:nvCxnSpPr>
        <p:spPr>
          <a:xfrm>
            <a:off x="514350" y="1543050"/>
            <a:ext cx="805815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14350" y="3600450"/>
            <a:ext cx="805815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9022911" y="0"/>
            <a:ext cx="74692" cy="51435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3" name="Text Box 34">
            <a:extLst>
              <a:ext uri="{FF2B5EF4-FFF2-40B4-BE49-F238E27FC236}">
                <a16:creationId xmlns:a16="http://schemas.microsoft.com/office/drawing/2014/main" id="{55136C6F-E106-4C5E-A51C-738B02B4B884}"/>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4" name="Picture 3" descr="A close up of a sign&#10;&#10;Description automatically generated">
            <a:extLst>
              <a:ext uri="{FF2B5EF4-FFF2-40B4-BE49-F238E27FC236}">
                <a16:creationId xmlns:a16="http://schemas.microsoft.com/office/drawing/2014/main" id="{3F93B5CE-42C6-4323-9D83-A3B20F1EF908}"/>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7" name="Picture 6" descr="A close up of a sign&#10;&#10;Description automatically generated">
            <a:extLst>
              <a:ext uri="{FF2B5EF4-FFF2-40B4-BE49-F238E27FC236}">
                <a16:creationId xmlns:a16="http://schemas.microsoft.com/office/drawing/2014/main" id="{21707997-1734-49D5-97AC-331B75A50185}"/>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2043478716"/>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tx2"/>
        </a:solidFill>
        <a:effectLst/>
      </p:bgPr>
    </p:bg>
    <p:spTree>
      <p:nvGrpSpPr>
        <p:cNvPr id="1" name=""/>
        <p:cNvGrpSpPr/>
        <p:nvPr/>
      </p:nvGrpSpPr>
      <p:grpSpPr>
        <a:xfrm>
          <a:off x="0" y="0"/>
          <a:ext cx="0" cy="0"/>
          <a:chOff x="0" y="0"/>
          <a:chExt cx="0" cy="0"/>
        </a:xfrm>
      </p:grpSpPr>
      <p:pic>
        <p:nvPicPr>
          <p:cNvPr id="3" name="Picture 2" descr="Shape, icon, arrow&#10;&#10;Description automatically generated">
            <a:extLst>
              <a:ext uri="{FF2B5EF4-FFF2-40B4-BE49-F238E27FC236}">
                <a16:creationId xmlns:a16="http://schemas.microsoft.com/office/drawing/2014/main" id="{A2D11EE5-CAEF-1887-6950-955EFC75129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9725" y="993677"/>
            <a:ext cx="1903585" cy="1660752"/>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9F9A044C-69C1-2593-4258-92A82CA1BAB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9725" y="221293"/>
            <a:ext cx="1175567" cy="303279"/>
          </a:xfrm>
          <a:prstGeom prst="rect">
            <a:avLst/>
          </a:prstGeom>
        </p:spPr>
      </p:pic>
      <p:sp>
        <p:nvSpPr>
          <p:cNvPr id="9" name="Subtitle 2">
            <a:extLst>
              <a:ext uri="{FF2B5EF4-FFF2-40B4-BE49-F238E27FC236}">
                <a16:creationId xmlns:a16="http://schemas.microsoft.com/office/drawing/2014/main" id="{770C5627-058C-48EB-0D4C-D3016AC63DB8}"/>
              </a:ext>
            </a:extLst>
          </p:cNvPr>
          <p:cNvSpPr>
            <a:spLocks noGrp="1"/>
          </p:cNvSpPr>
          <p:nvPr>
            <p:ph type="subTitle" idx="1"/>
          </p:nvPr>
        </p:nvSpPr>
        <p:spPr>
          <a:xfrm>
            <a:off x="339725" y="3130192"/>
            <a:ext cx="3454441" cy="507945"/>
          </a:xfrm>
        </p:spPr>
        <p:txBody>
          <a:bodyPr>
            <a:normAutofit/>
          </a:bodyPr>
          <a:lstStyle>
            <a:lvl1pPr marL="0" indent="0">
              <a:buNone/>
              <a:defRPr sz="1200">
                <a:solidFill>
                  <a:schemeClr val="bg2"/>
                </a:solidFill>
              </a:defRPr>
            </a:lvl1pPr>
          </a:lstStyle>
          <a:p>
            <a:r>
              <a:rPr lang="en-US"/>
              <a:t>Optional Subtitle Goes Here</a:t>
            </a:r>
          </a:p>
        </p:txBody>
      </p:sp>
      <p:sp>
        <p:nvSpPr>
          <p:cNvPr id="11" name="Picture Placeholder 3">
            <a:extLst>
              <a:ext uri="{FF2B5EF4-FFF2-40B4-BE49-F238E27FC236}">
                <a16:creationId xmlns:a16="http://schemas.microsoft.com/office/drawing/2014/main" id="{5E6E8E00-24F2-4D25-1906-E09D0150E8B4}"/>
              </a:ext>
            </a:extLst>
          </p:cNvPr>
          <p:cNvSpPr>
            <a:spLocks noGrp="1"/>
          </p:cNvSpPr>
          <p:nvPr>
            <p:ph type="pic" sz="quarter" idx="49" hasCustomPrompt="1"/>
          </p:nvPr>
        </p:nvSpPr>
        <p:spPr>
          <a:xfrm>
            <a:off x="4345184" y="351309"/>
            <a:ext cx="4527408" cy="4464305"/>
          </a:xfrm>
          <a:custGeom>
            <a:avLst/>
            <a:gdLst>
              <a:gd name="connsiteX0" fmla="*/ 0 w 9228289"/>
              <a:gd name="connsiteY0" fmla="*/ 0 h 8927952"/>
              <a:gd name="connsiteX1" fmla="*/ 7740267 w 9228289"/>
              <a:gd name="connsiteY1" fmla="*/ 0 h 8927952"/>
              <a:gd name="connsiteX2" fmla="*/ 9228289 w 9228289"/>
              <a:gd name="connsiteY2" fmla="*/ 1488022 h 8927952"/>
              <a:gd name="connsiteX3" fmla="*/ 9228289 w 9228289"/>
              <a:gd name="connsiteY3" fmla="*/ 8927952 h 8927952"/>
              <a:gd name="connsiteX4" fmla="*/ 0 w 9228289"/>
              <a:gd name="connsiteY4" fmla="*/ 8927952 h 8927952"/>
              <a:gd name="connsiteX5" fmla="*/ 0 w 9228289"/>
              <a:gd name="connsiteY5" fmla="*/ 0 h 8927952"/>
              <a:gd name="connsiteX0" fmla="*/ 0 w 9368966"/>
              <a:gd name="connsiteY0" fmla="*/ 12532 h 8940484"/>
              <a:gd name="connsiteX1" fmla="*/ 7740267 w 9368966"/>
              <a:gd name="connsiteY1" fmla="*/ 12532 h 8940484"/>
              <a:gd name="connsiteX2" fmla="*/ 9368966 w 9368966"/>
              <a:gd name="connsiteY2" fmla="*/ 0 h 8940484"/>
              <a:gd name="connsiteX3" fmla="*/ 9228289 w 9368966"/>
              <a:gd name="connsiteY3" fmla="*/ 8940484 h 8940484"/>
              <a:gd name="connsiteX4" fmla="*/ 0 w 9368966"/>
              <a:gd name="connsiteY4" fmla="*/ 8940484 h 8940484"/>
              <a:gd name="connsiteX5" fmla="*/ 0 w 9368966"/>
              <a:gd name="connsiteY5" fmla="*/ 12532 h 8940484"/>
              <a:gd name="connsiteX0" fmla="*/ 0 w 9368966"/>
              <a:gd name="connsiteY0" fmla="*/ 12532 h 8940484"/>
              <a:gd name="connsiteX1" fmla="*/ 1925621 w 9368966"/>
              <a:gd name="connsiteY1" fmla="*/ 12532 h 8940484"/>
              <a:gd name="connsiteX2" fmla="*/ 9368966 w 9368966"/>
              <a:gd name="connsiteY2" fmla="*/ 0 h 8940484"/>
              <a:gd name="connsiteX3" fmla="*/ 9228289 w 9368966"/>
              <a:gd name="connsiteY3" fmla="*/ 8940484 h 8940484"/>
              <a:gd name="connsiteX4" fmla="*/ 0 w 9368966"/>
              <a:gd name="connsiteY4" fmla="*/ 8940484 h 8940484"/>
              <a:gd name="connsiteX5" fmla="*/ 0 w 9368966"/>
              <a:gd name="connsiteY5" fmla="*/ 12532 h 8940484"/>
              <a:gd name="connsiteX0" fmla="*/ 0 w 9368966"/>
              <a:gd name="connsiteY0" fmla="*/ 12532 h 8940484"/>
              <a:gd name="connsiteX1" fmla="*/ 3941991 w 9368966"/>
              <a:gd name="connsiteY1" fmla="*/ 12532 h 8940484"/>
              <a:gd name="connsiteX2" fmla="*/ 9368966 w 9368966"/>
              <a:gd name="connsiteY2" fmla="*/ 0 h 8940484"/>
              <a:gd name="connsiteX3" fmla="*/ 9228289 w 9368966"/>
              <a:gd name="connsiteY3" fmla="*/ 8940484 h 8940484"/>
              <a:gd name="connsiteX4" fmla="*/ 0 w 9368966"/>
              <a:gd name="connsiteY4" fmla="*/ 8940484 h 8940484"/>
              <a:gd name="connsiteX5" fmla="*/ 0 w 9368966"/>
              <a:gd name="connsiteY5" fmla="*/ 12532 h 8940484"/>
              <a:gd name="connsiteX0" fmla="*/ 351692 w 9368966"/>
              <a:gd name="connsiteY0" fmla="*/ 0 h 8951398"/>
              <a:gd name="connsiteX1" fmla="*/ 3941991 w 9368966"/>
              <a:gd name="connsiteY1" fmla="*/ 23446 h 8951398"/>
              <a:gd name="connsiteX2" fmla="*/ 9368966 w 9368966"/>
              <a:gd name="connsiteY2" fmla="*/ 10914 h 8951398"/>
              <a:gd name="connsiteX3" fmla="*/ 9228289 w 9368966"/>
              <a:gd name="connsiteY3" fmla="*/ 8951398 h 8951398"/>
              <a:gd name="connsiteX4" fmla="*/ 0 w 9368966"/>
              <a:gd name="connsiteY4" fmla="*/ 8951398 h 8951398"/>
              <a:gd name="connsiteX5" fmla="*/ 351692 w 9368966"/>
              <a:gd name="connsiteY5" fmla="*/ 0 h 8951398"/>
              <a:gd name="connsiteX0" fmla="*/ 140676 w 9157950"/>
              <a:gd name="connsiteY0" fmla="*/ 0 h 8951398"/>
              <a:gd name="connsiteX1" fmla="*/ 3730975 w 9157950"/>
              <a:gd name="connsiteY1" fmla="*/ 23446 h 8951398"/>
              <a:gd name="connsiteX2" fmla="*/ 9157950 w 9157950"/>
              <a:gd name="connsiteY2" fmla="*/ 10914 h 8951398"/>
              <a:gd name="connsiteX3" fmla="*/ 9017273 w 9157950"/>
              <a:gd name="connsiteY3" fmla="*/ 8951398 h 8951398"/>
              <a:gd name="connsiteX4" fmla="*/ 0 w 9157950"/>
              <a:gd name="connsiteY4" fmla="*/ 8951398 h 8951398"/>
              <a:gd name="connsiteX5" fmla="*/ 140676 w 9157950"/>
              <a:gd name="connsiteY5" fmla="*/ 0 h 8951398"/>
              <a:gd name="connsiteX0" fmla="*/ 23445 w 9157950"/>
              <a:gd name="connsiteY0" fmla="*/ 35979 h 8940484"/>
              <a:gd name="connsiteX1" fmla="*/ 3730975 w 9157950"/>
              <a:gd name="connsiteY1" fmla="*/ 12532 h 8940484"/>
              <a:gd name="connsiteX2" fmla="*/ 9157950 w 9157950"/>
              <a:gd name="connsiteY2" fmla="*/ 0 h 8940484"/>
              <a:gd name="connsiteX3" fmla="*/ 9017273 w 9157950"/>
              <a:gd name="connsiteY3" fmla="*/ 8940484 h 8940484"/>
              <a:gd name="connsiteX4" fmla="*/ 0 w 9157950"/>
              <a:gd name="connsiteY4" fmla="*/ 8940484 h 8940484"/>
              <a:gd name="connsiteX5" fmla="*/ 23445 w 9157950"/>
              <a:gd name="connsiteY5" fmla="*/ 35979 h 8940484"/>
              <a:gd name="connsiteX0" fmla="*/ 23445 w 9157950"/>
              <a:gd name="connsiteY0" fmla="*/ 1396485 h 10300990"/>
              <a:gd name="connsiteX1" fmla="*/ 3730975 w 9157950"/>
              <a:gd name="connsiteY1" fmla="*/ 1373038 h 10300990"/>
              <a:gd name="connsiteX2" fmla="*/ 9157950 w 9157950"/>
              <a:gd name="connsiteY2" fmla="*/ 1360506 h 10300990"/>
              <a:gd name="connsiteX3" fmla="*/ 9017273 w 9157950"/>
              <a:gd name="connsiteY3" fmla="*/ 10300990 h 10300990"/>
              <a:gd name="connsiteX4" fmla="*/ 0 w 9157950"/>
              <a:gd name="connsiteY4" fmla="*/ 10300990 h 10300990"/>
              <a:gd name="connsiteX5" fmla="*/ 23445 w 9157950"/>
              <a:gd name="connsiteY5" fmla="*/ 1396485 h 10300990"/>
              <a:gd name="connsiteX0" fmla="*/ 72 w 9158023"/>
              <a:gd name="connsiteY0" fmla="*/ 3294995 h 8940484"/>
              <a:gd name="connsiteX1" fmla="*/ 3731048 w 9158023"/>
              <a:gd name="connsiteY1" fmla="*/ 12532 h 8940484"/>
              <a:gd name="connsiteX2" fmla="*/ 9158023 w 9158023"/>
              <a:gd name="connsiteY2" fmla="*/ 0 h 8940484"/>
              <a:gd name="connsiteX3" fmla="*/ 9017346 w 9158023"/>
              <a:gd name="connsiteY3" fmla="*/ 8940484 h 8940484"/>
              <a:gd name="connsiteX4" fmla="*/ 73 w 9158023"/>
              <a:gd name="connsiteY4" fmla="*/ 8940484 h 8940484"/>
              <a:gd name="connsiteX5" fmla="*/ 72 w 9158023"/>
              <a:gd name="connsiteY5" fmla="*/ 3294995 h 8940484"/>
              <a:gd name="connsiteX0" fmla="*/ 72 w 9158023"/>
              <a:gd name="connsiteY0" fmla="*/ 3154318 h 8940484"/>
              <a:gd name="connsiteX1" fmla="*/ 3731048 w 9158023"/>
              <a:gd name="connsiteY1" fmla="*/ 12532 h 8940484"/>
              <a:gd name="connsiteX2" fmla="*/ 9158023 w 9158023"/>
              <a:gd name="connsiteY2" fmla="*/ 0 h 8940484"/>
              <a:gd name="connsiteX3" fmla="*/ 9017346 w 9158023"/>
              <a:gd name="connsiteY3" fmla="*/ 8940484 h 8940484"/>
              <a:gd name="connsiteX4" fmla="*/ 73 w 9158023"/>
              <a:gd name="connsiteY4" fmla="*/ 8940484 h 8940484"/>
              <a:gd name="connsiteX5" fmla="*/ 72 w 9158023"/>
              <a:gd name="connsiteY5" fmla="*/ 3154318 h 8940484"/>
              <a:gd name="connsiteX0" fmla="*/ 0 w 9157951"/>
              <a:gd name="connsiteY0" fmla="*/ 3154318 h 8940484"/>
              <a:gd name="connsiteX1" fmla="*/ 3730976 w 9157951"/>
              <a:gd name="connsiteY1" fmla="*/ 12532 h 8940484"/>
              <a:gd name="connsiteX2" fmla="*/ 9157951 w 9157951"/>
              <a:gd name="connsiteY2" fmla="*/ 0 h 8940484"/>
              <a:gd name="connsiteX3" fmla="*/ 9017274 w 9157951"/>
              <a:gd name="connsiteY3" fmla="*/ 8940484 h 8940484"/>
              <a:gd name="connsiteX4" fmla="*/ 1 w 9157951"/>
              <a:gd name="connsiteY4" fmla="*/ 8940484 h 8940484"/>
              <a:gd name="connsiteX5" fmla="*/ 0 w 9157951"/>
              <a:gd name="connsiteY5" fmla="*/ 3154318 h 8940484"/>
              <a:gd name="connsiteX0" fmla="*/ 0 w 9157951"/>
              <a:gd name="connsiteY0" fmla="*/ 3154318 h 8940484"/>
              <a:gd name="connsiteX1" fmla="*/ 3730976 w 9157951"/>
              <a:gd name="connsiteY1" fmla="*/ 12532 h 8940484"/>
              <a:gd name="connsiteX2" fmla="*/ 9157951 w 9157951"/>
              <a:gd name="connsiteY2" fmla="*/ 0 h 8940484"/>
              <a:gd name="connsiteX3" fmla="*/ 9017274 w 9157951"/>
              <a:gd name="connsiteY3" fmla="*/ 8940484 h 8940484"/>
              <a:gd name="connsiteX4" fmla="*/ 1 w 9157951"/>
              <a:gd name="connsiteY4" fmla="*/ 8940484 h 8940484"/>
              <a:gd name="connsiteX5" fmla="*/ 0 w 9157951"/>
              <a:gd name="connsiteY5" fmla="*/ 3154318 h 8940484"/>
              <a:gd name="connsiteX0" fmla="*/ 0 w 9157951"/>
              <a:gd name="connsiteY0" fmla="*/ 3106816 h 8940484"/>
              <a:gd name="connsiteX1" fmla="*/ 3730976 w 9157951"/>
              <a:gd name="connsiteY1" fmla="*/ 12532 h 8940484"/>
              <a:gd name="connsiteX2" fmla="*/ 9157951 w 9157951"/>
              <a:gd name="connsiteY2" fmla="*/ 0 h 8940484"/>
              <a:gd name="connsiteX3" fmla="*/ 9017274 w 9157951"/>
              <a:gd name="connsiteY3" fmla="*/ 8940484 h 8940484"/>
              <a:gd name="connsiteX4" fmla="*/ 1 w 9157951"/>
              <a:gd name="connsiteY4" fmla="*/ 8940484 h 8940484"/>
              <a:gd name="connsiteX5" fmla="*/ 0 w 9157951"/>
              <a:gd name="connsiteY5" fmla="*/ 3106816 h 8940484"/>
              <a:gd name="connsiteX0" fmla="*/ 0 w 9039197"/>
              <a:gd name="connsiteY0" fmla="*/ 3094284 h 8927952"/>
              <a:gd name="connsiteX1" fmla="*/ 3730976 w 9039197"/>
              <a:gd name="connsiteY1" fmla="*/ 0 h 8927952"/>
              <a:gd name="connsiteX2" fmla="*/ 9039197 w 9039197"/>
              <a:gd name="connsiteY2" fmla="*/ 23093 h 8927952"/>
              <a:gd name="connsiteX3" fmla="*/ 9017274 w 9039197"/>
              <a:gd name="connsiteY3" fmla="*/ 8927952 h 8927952"/>
              <a:gd name="connsiteX4" fmla="*/ 1 w 9039197"/>
              <a:gd name="connsiteY4" fmla="*/ 8927952 h 8927952"/>
              <a:gd name="connsiteX5" fmla="*/ 0 w 9039197"/>
              <a:gd name="connsiteY5" fmla="*/ 3094284 h 8927952"/>
              <a:gd name="connsiteX0" fmla="*/ 0 w 9039197"/>
              <a:gd name="connsiteY0" fmla="*/ 3071191 h 8904859"/>
              <a:gd name="connsiteX1" fmla="*/ 3707225 w 9039197"/>
              <a:gd name="connsiteY1" fmla="*/ 12532 h 8904859"/>
              <a:gd name="connsiteX2" fmla="*/ 9039197 w 9039197"/>
              <a:gd name="connsiteY2" fmla="*/ 0 h 8904859"/>
              <a:gd name="connsiteX3" fmla="*/ 9017274 w 9039197"/>
              <a:gd name="connsiteY3" fmla="*/ 8904859 h 8904859"/>
              <a:gd name="connsiteX4" fmla="*/ 1 w 9039197"/>
              <a:gd name="connsiteY4" fmla="*/ 8904859 h 8904859"/>
              <a:gd name="connsiteX5" fmla="*/ 0 w 9039197"/>
              <a:gd name="connsiteY5" fmla="*/ 3071191 h 8904859"/>
              <a:gd name="connsiteX0" fmla="*/ 0 w 9042943"/>
              <a:gd name="connsiteY0" fmla="*/ 3071191 h 8904859"/>
              <a:gd name="connsiteX1" fmla="*/ 3707225 w 9042943"/>
              <a:gd name="connsiteY1" fmla="*/ 12532 h 8904859"/>
              <a:gd name="connsiteX2" fmla="*/ 9039197 w 9042943"/>
              <a:gd name="connsiteY2" fmla="*/ 0 h 8904859"/>
              <a:gd name="connsiteX3" fmla="*/ 9041024 w 9042943"/>
              <a:gd name="connsiteY3" fmla="*/ 8904859 h 8904859"/>
              <a:gd name="connsiteX4" fmla="*/ 1 w 9042943"/>
              <a:gd name="connsiteY4" fmla="*/ 8904859 h 8904859"/>
              <a:gd name="connsiteX5" fmla="*/ 0 w 9042943"/>
              <a:gd name="connsiteY5" fmla="*/ 3071191 h 8904859"/>
              <a:gd name="connsiteX0" fmla="*/ 0 w 9042943"/>
              <a:gd name="connsiteY0" fmla="*/ 3071191 h 8904859"/>
              <a:gd name="connsiteX1" fmla="*/ 3707225 w 9042943"/>
              <a:gd name="connsiteY1" fmla="*/ 12532 h 8904859"/>
              <a:gd name="connsiteX2" fmla="*/ 9039197 w 9042943"/>
              <a:gd name="connsiteY2" fmla="*/ 0 h 8904859"/>
              <a:gd name="connsiteX3" fmla="*/ 9041024 w 9042943"/>
              <a:gd name="connsiteY3" fmla="*/ 8904859 h 8904859"/>
              <a:gd name="connsiteX4" fmla="*/ 11877 w 9042943"/>
              <a:gd name="connsiteY4" fmla="*/ 8904859 h 8904859"/>
              <a:gd name="connsiteX5" fmla="*/ 0 w 9042943"/>
              <a:gd name="connsiteY5" fmla="*/ 3071191 h 8904859"/>
              <a:gd name="connsiteX0" fmla="*/ 130627 w 9173570"/>
              <a:gd name="connsiteY0" fmla="*/ 3071191 h 8928610"/>
              <a:gd name="connsiteX1" fmla="*/ 3837852 w 9173570"/>
              <a:gd name="connsiteY1" fmla="*/ 12532 h 8928610"/>
              <a:gd name="connsiteX2" fmla="*/ 9169824 w 9173570"/>
              <a:gd name="connsiteY2" fmla="*/ 0 h 8928610"/>
              <a:gd name="connsiteX3" fmla="*/ 9171651 w 9173570"/>
              <a:gd name="connsiteY3" fmla="*/ 8904859 h 8928610"/>
              <a:gd name="connsiteX4" fmla="*/ 0 w 9173570"/>
              <a:gd name="connsiteY4" fmla="*/ 8928610 h 8928610"/>
              <a:gd name="connsiteX5" fmla="*/ 130627 w 9173570"/>
              <a:gd name="connsiteY5" fmla="*/ 3071191 h 8928610"/>
              <a:gd name="connsiteX0" fmla="*/ 11873 w 9054816"/>
              <a:gd name="connsiteY0" fmla="*/ 3071191 h 8928610"/>
              <a:gd name="connsiteX1" fmla="*/ 3719098 w 9054816"/>
              <a:gd name="connsiteY1" fmla="*/ 12532 h 8928610"/>
              <a:gd name="connsiteX2" fmla="*/ 9051070 w 9054816"/>
              <a:gd name="connsiteY2" fmla="*/ 0 h 8928610"/>
              <a:gd name="connsiteX3" fmla="*/ 9052897 w 9054816"/>
              <a:gd name="connsiteY3" fmla="*/ 8904859 h 8928610"/>
              <a:gd name="connsiteX4" fmla="*/ 0 w 9054816"/>
              <a:gd name="connsiteY4" fmla="*/ 8928610 h 8928610"/>
              <a:gd name="connsiteX5" fmla="*/ 11873 w 9054816"/>
              <a:gd name="connsiteY5" fmla="*/ 3071191 h 8928610"/>
              <a:gd name="connsiteX0" fmla="*/ 11873 w 9054816"/>
              <a:gd name="connsiteY0" fmla="*/ 3071191 h 8928610"/>
              <a:gd name="connsiteX1" fmla="*/ 3719098 w 9054816"/>
              <a:gd name="connsiteY1" fmla="*/ 12532 h 8928610"/>
              <a:gd name="connsiteX2" fmla="*/ 9051070 w 9054816"/>
              <a:gd name="connsiteY2" fmla="*/ 0 h 8928610"/>
              <a:gd name="connsiteX3" fmla="*/ 9052897 w 9054816"/>
              <a:gd name="connsiteY3" fmla="*/ 8904859 h 8928610"/>
              <a:gd name="connsiteX4" fmla="*/ 0 w 9054816"/>
              <a:gd name="connsiteY4" fmla="*/ 8928610 h 8928610"/>
              <a:gd name="connsiteX5" fmla="*/ 11873 w 9054816"/>
              <a:gd name="connsiteY5" fmla="*/ 3071191 h 892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54816" h="8928610">
                <a:moveTo>
                  <a:pt x="11873" y="3071191"/>
                </a:moveTo>
                <a:lnTo>
                  <a:pt x="3719098" y="12532"/>
                </a:lnTo>
                <a:lnTo>
                  <a:pt x="9051070" y="0"/>
                </a:lnTo>
                <a:cubicBezTo>
                  <a:pt x="9043762" y="2968286"/>
                  <a:pt x="9060205" y="5936573"/>
                  <a:pt x="9052897" y="8904859"/>
                </a:cubicBezTo>
                <a:lnTo>
                  <a:pt x="0" y="8928610"/>
                </a:lnTo>
                <a:cubicBezTo>
                  <a:pt x="7815" y="5841689"/>
                  <a:pt x="27505" y="6203482"/>
                  <a:pt x="11873" y="3071191"/>
                </a:cubicBezTo>
                <a:close/>
              </a:path>
            </a:pathLst>
          </a:custGeom>
        </p:spPr>
        <p:txBody>
          <a:bodyPr>
            <a:normAutofit/>
          </a:bodyPr>
          <a:lstStyle>
            <a:lvl1pPr>
              <a:defRPr sz="1000"/>
            </a:lvl1pPr>
          </a:lstStyle>
          <a:p>
            <a:r>
              <a:rPr lang="en-US"/>
              <a:t>Click icon to add image</a:t>
            </a:r>
          </a:p>
        </p:txBody>
      </p:sp>
      <p:cxnSp>
        <p:nvCxnSpPr>
          <p:cNvPr id="8" name="Straight Connector 7">
            <a:extLst>
              <a:ext uri="{FF2B5EF4-FFF2-40B4-BE49-F238E27FC236}">
                <a16:creationId xmlns:a16="http://schemas.microsoft.com/office/drawing/2014/main" id="{B2C24F9B-0CF6-89A9-922D-DF7D626DDDB8}"/>
              </a:ext>
            </a:extLst>
          </p:cNvPr>
          <p:cNvCxnSpPr/>
          <p:nvPr userDrawn="1"/>
        </p:nvCxnSpPr>
        <p:spPr>
          <a:xfrm>
            <a:off x="339725" y="2968349"/>
            <a:ext cx="345444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 Placeholder 5">
            <a:extLst>
              <a:ext uri="{FF2B5EF4-FFF2-40B4-BE49-F238E27FC236}">
                <a16:creationId xmlns:a16="http://schemas.microsoft.com/office/drawing/2014/main" id="{07B5E82E-C4DC-CE51-49B7-0A15FC57D4EA}"/>
              </a:ext>
            </a:extLst>
          </p:cNvPr>
          <p:cNvSpPr>
            <a:spLocks noGrp="1"/>
          </p:cNvSpPr>
          <p:nvPr>
            <p:ph type="body" sz="quarter" idx="39" hasCustomPrompt="1"/>
          </p:nvPr>
        </p:nvSpPr>
        <p:spPr>
          <a:xfrm>
            <a:off x="339725" y="1003419"/>
            <a:ext cx="3179174" cy="1568328"/>
          </a:xfrm>
        </p:spPr>
        <p:txBody>
          <a:bodyPr>
            <a:noAutofit/>
          </a:bodyPr>
          <a:lstStyle>
            <a:lvl1pPr marL="0" indent="0" algn="l">
              <a:lnSpc>
                <a:spcPct val="110000"/>
              </a:lnSpc>
              <a:spcBef>
                <a:spcPts val="0"/>
              </a:spcBef>
              <a:buNone/>
              <a:defRPr sz="2500" b="0" i="0">
                <a:solidFill>
                  <a:schemeClr val="bg2"/>
                </a:solidFill>
                <a:latin typeface="DM Sans" pitchFamily="2" charset="77"/>
                <a:ea typeface="DM Sans" pitchFamily="2" charset="77"/>
                <a:cs typeface="DM Sans" pitchFamily="2" charset="77"/>
              </a:defRPr>
            </a:lvl1pPr>
            <a:lvl2pPr marL="342900" indent="0">
              <a:buNone/>
              <a:defRPr sz="1500">
                <a:solidFill>
                  <a:schemeClr val="bg1"/>
                </a:solidFill>
              </a:defRPr>
            </a:lvl2pPr>
            <a:lvl3pPr marL="685800" indent="0">
              <a:buNone/>
              <a:defRPr sz="1500">
                <a:solidFill>
                  <a:schemeClr val="bg1"/>
                </a:solidFill>
              </a:defRPr>
            </a:lvl3pPr>
            <a:lvl4pPr marL="1028700" indent="0">
              <a:buNone/>
              <a:defRPr sz="1500">
                <a:solidFill>
                  <a:schemeClr val="bg1"/>
                </a:solidFill>
              </a:defRPr>
            </a:lvl4pPr>
            <a:lvl5pPr marL="1371600" indent="0">
              <a:buNone/>
              <a:defRPr sz="1500">
                <a:solidFill>
                  <a:schemeClr val="bg1"/>
                </a:solidFill>
              </a:defRPr>
            </a:lvl5pPr>
          </a:lstStyle>
          <a:p>
            <a:pPr lvl="0"/>
            <a:r>
              <a:rPr lang="en-US"/>
              <a:t>Title</a:t>
            </a:r>
          </a:p>
        </p:txBody>
      </p:sp>
    </p:spTree>
    <p:extLst>
      <p:ext uri="{BB962C8B-B14F-4D97-AF65-F5344CB8AC3E}">
        <p14:creationId xmlns:p14="http://schemas.microsoft.com/office/powerpoint/2010/main" val="3247357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3B3EC45-7EA5-B26B-A5FA-C3D3DE29F749}"/>
              </a:ext>
            </a:extLst>
          </p:cNvPr>
          <p:cNvSpPr/>
          <p:nvPr userDrawn="1"/>
        </p:nvSpPr>
        <p:spPr>
          <a:xfrm>
            <a:off x="4572000" y="0"/>
            <a:ext cx="4572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1" name="Text Placeholder 4">
            <a:extLst>
              <a:ext uri="{FF2B5EF4-FFF2-40B4-BE49-F238E27FC236}">
                <a16:creationId xmlns:a16="http://schemas.microsoft.com/office/drawing/2014/main" id="{736AA722-D1C1-9E2E-FEDD-5FF9E67ECC5B}"/>
              </a:ext>
            </a:extLst>
          </p:cNvPr>
          <p:cNvSpPr>
            <a:spLocks noGrp="1"/>
          </p:cNvSpPr>
          <p:nvPr>
            <p:ph type="body" sz="quarter" idx="13" hasCustomPrompt="1"/>
          </p:nvPr>
        </p:nvSpPr>
        <p:spPr>
          <a:xfrm>
            <a:off x="5466356" y="1346391"/>
            <a:ext cx="345373" cy="241003"/>
          </a:xfrm>
        </p:spPr>
        <p:txBody>
          <a:bodyPr>
            <a:noAutofit/>
          </a:bodyPr>
          <a:lstStyle>
            <a:lvl1pPr marL="0" marR="0" indent="0" algn="l" defTabSz="685800" rtl="0" eaLnBrk="1" fontAlgn="auto" latinLnBrk="0" hangingPunct="1">
              <a:lnSpc>
                <a:spcPct val="120000"/>
              </a:lnSpc>
              <a:spcBef>
                <a:spcPts val="750"/>
              </a:spcBef>
              <a:spcAft>
                <a:spcPts val="300"/>
              </a:spcAft>
              <a:buClrTx/>
              <a:buSzTx/>
              <a:buFont typeface="Arial" panose="020B0604020202020204" pitchFamily="34" charset="0"/>
              <a:buNone/>
              <a:tabLst/>
              <a:defRPr sz="1200" b="0" i="0">
                <a:solidFill>
                  <a:schemeClr val="bg1"/>
                </a:solidFill>
                <a:latin typeface="DM Sans" pitchFamily="2" charset="77"/>
                <a:ea typeface="DM Sans" pitchFamily="2" charset="77"/>
                <a:cs typeface="DM Sans" pitchFamily="2" charset="77"/>
              </a:defRPr>
            </a:lvl1pPr>
            <a:lvl2pPr marL="3429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2pPr>
            <a:lvl3pPr marL="6858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3pPr>
            <a:lvl4pPr marL="10287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4pPr>
            <a:lvl5pPr marL="13716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5pPr>
          </a:lstStyle>
          <a:p>
            <a:pPr marL="0" marR="0" lvl="0" indent="0" algn="l" defTabSz="685800" rtl="0" eaLnBrk="1" fontAlgn="auto" latinLnBrk="0" hangingPunct="1">
              <a:lnSpc>
                <a:spcPct val="120000"/>
              </a:lnSpc>
              <a:spcBef>
                <a:spcPts val="750"/>
              </a:spcBef>
              <a:spcAft>
                <a:spcPts val="300"/>
              </a:spcAft>
              <a:buClrTx/>
              <a:buSzTx/>
              <a:buFont typeface="Arial" panose="020B0604020202020204" pitchFamily="34" charset="0"/>
              <a:buNone/>
              <a:tabLst/>
              <a:defRPr/>
            </a:pPr>
            <a:r>
              <a:rPr lang="en-US"/>
              <a:t>#</a:t>
            </a:r>
          </a:p>
          <a:p>
            <a:pPr lvl="0"/>
            <a:endParaRPr lang="en-US"/>
          </a:p>
        </p:txBody>
      </p:sp>
      <p:sp>
        <p:nvSpPr>
          <p:cNvPr id="13" name="Text Placeholder 5">
            <a:extLst>
              <a:ext uri="{FF2B5EF4-FFF2-40B4-BE49-F238E27FC236}">
                <a16:creationId xmlns:a16="http://schemas.microsoft.com/office/drawing/2014/main" id="{2AD1E127-8164-43DA-4FBA-D426823B1004}"/>
              </a:ext>
            </a:extLst>
          </p:cNvPr>
          <p:cNvSpPr>
            <a:spLocks noGrp="1"/>
          </p:cNvSpPr>
          <p:nvPr>
            <p:ph type="body" sz="quarter" idx="30" hasCustomPrompt="1"/>
          </p:nvPr>
        </p:nvSpPr>
        <p:spPr>
          <a:xfrm>
            <a:off x="5924964" y="1346391"/>
            <a:ext cx="2518489" cy="241003"/>
          </a:xfrm>
        </p:spPr>
        <p:txBody>
          <a:bodyPr>
            <a:noAutofit/>
          </a:bodyPr>
          <a:lstStyle>
            <a:lvl1pPr marL="0" indent="0">
              <a:lnSpc>
                <a:spcPct val="110000"/>
              </a:lnSpc>
              <a:spcBef>
                <a:spcPts val="0"/>
              </a:spcBef>
              <a:buNone/>
              <a:defRPr sz="1200" b="0" i="0">
                <a:solidFill>
                  <a:schemeClr val="bg1"/>
                </a:solidFill>
                <a:latin typeface="DM Sans" pitchFamily="2" charset="77"/>
                <a:ea typeface="DM Sans" pitchFamily="2" charset="77"/>
                <a:cs typeface="DM Sans" pitchFamily="2" charset="77"/>
              </a:defRPr>
            </a:lvl1pPr>
            <a:lvl2pPr marL="342900" indent="0">
              <a:buNone/>
              <a:defRPr sz="1500">
                <a:solidFill>
                  <a:schemeClr val="bg1"/>
                </a:solidFill>
              </a:defRPr>
            </a:lvl2pPr>
            <a:lvl3pPr marL="685800" indent="0">
              <a:buNone/>
              <a:defRPr sz="1500">
                <a:solidFill>
                  <a:schemeClr val="bg1"/>
                </a:solidFill>
              </a:defRPr>
            </a:lvl3pPr>
            <a:lvl4pPr marL="1028700" indent="0">
              <a:buNone/>
              <a:defRPr sz="1500">
                <a:solidFill>
                  <a:schemeClr val="bg1"/>
                </a:solidFill>
              </a:defRPr>
            </a:lvl4pPr>
            <a:lvl5pPr marL="1371600" indent="0">
              <a:buNone/>
              <a:defRPr sz="1500">
                <a:solidFill>
                  <a:schemeClr val="bg1"/>
                </a:solidFill>
              </a:defRPr>
            </a:lvl5pPr>
          </a:lstStyle>
          <a:p>
            <a:pPr lvl="0"/>
            <a:r>
              <a:rPr lang="en-US"/>
              <a:t>Description goes here</a:t>
            </a:r>
          </a:p>
        </p:txBody>
      </p:sp>
      <p:sp>
        <p:nvSpPr>
          <p:cNvPr id="16" name="Text Placeholder 4">
            <a:extLst>
              <a:ext uri="{FF2B5EF4-FFF2-40B4-BE49-F238E27FC236}">
                <a16:creationId xmlns:a16="http://schemas.microsoft.com/office/drawing/2014/main" id="{DDB1D95E-E669-17FD-1913-F3709B77D347}"/>
              </a:ext>
            </a:extLst>
          </p:cNvPr>
          <p:cNvSpPr>
            <a:spLocks noGrp="1"/>
          </p:cNvSpPr>
          <p:nvPr>
            <p:ph type="body" sz="quarter" idx="31" hasCustomPrompt="1"/>
          </p:nvPr>
        </p:nvSpPr>
        <p:spPr>
          <a:xfrm>
            <a:off x="5466356" y="1749802"/>
            <a:ext cx="345373" cy="241003"/>
          </a:xfrm>
        </p:spPr>
        <p:txBody>
          <a:bodyPr>
            <a:noAutofit/>
          </a:bodyPr>
          <a:lstStyle>
            <a:lvl1pPr marL="0" marR="0" indent="0" algn="l" defTabSz="685800" rtl="0" eaLnBrk="1" fontAlgn="auto" latinLnBrk="0" hangingPunct="1">
              <a:lnSpc>
                <a:spcPct val="120000"/>
              </a:lnSpc>
              <a:spcBef>
                <a:spcPts val="750"/>
              </a:spcBef>
              <a:spcAft>
                <a:spcPts val="300"/>
              </a:spcAft>
              <a:buClrTx/>
              <a:buSzTx/>
              <a:buFont typeface="Arial" panose="020B0604020202020204" pitchFamily="34" charset="0"/>
              <a:buNone/>
              <a:tabLst/>
              <a:defRPr sz="1200" b="0" i="0">
                <a:solidFill>
                  <a:schemeClr val="bg1"/>
                </a:solidFill>
                <a:latin typeface="DM Sans" pitchFamily="2" charset="77"/>
                <a:ea typeface="DM Sans" pitchFamily="2" charset="77"/>
                <a:cs typeface="DM Sans" pitchFamily="2" charset="77"/>
              </a:defRPr>
            </a:lvl1pPr>
            <a:lvl2pPr marL="3429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2pPr>
            <a:lvl3pPr marL="6858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3pPr>
            <a:lvl4pPr marL="10287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4pPr>
            <a:lvl5pPr marL="13716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5pPr>
          </a:lstStyle>
          <a:p>
            <a:pPr marL="0" marR="0" lvl="0" indent="0" algn="l" defTabSz="685800" rtl="0" eaLnBrk="1" fontAlgn="auto" latinLnBrk="0" hangingPunct="1">
              <a:lnSpc>
                <a:spcPct val="120000"/>
              </a:lnSpc>
              <a:spcBef>
                <a:spcPts val="750"/>
              </a:spcBef>
              <a:spcAft>
                <a:spcPts val="300"/>
              </a:spcAft>
              <a:buClrTx/>
              <a:buSzTx/>
              <a:buFont typeface="Arial" panose="020B0604020202020204" pitchFamily="34" charset="0"/>
              <a:buNone/>
              <a:tabLst/>
              <a:defRPr/>
            </a:pPr>
            <a:r>
              <a:rPr lang="en-US"/>
              <a:t>#</a:t>
            </a:r>
          </a:p>
          <a:p>
            <a:pPr lvl="0"/>
            <a:endParaRPr lang="en-US"/>
          </a:p>
        </p:txBody>
      </p:sp>
      <p:sp>
        <p:nvSpPr>
          <p:cNvPr id="17" name="Text Placeholder 5">
            <a:extLst>
              <a:ext uri="{FF2B5EF4-FFF2-40B4-BE49-F238E27FC236}">
                <a16:creationId xmlns:a16="http://schemas.microsoft.com/office/drawing/2014/main" id="{14365D39-2978-605C-0574-403160A4BC4E}"/>
              </a:ext>
            </a:extLst>
          </p:cNvPr>
          <p:cNvSpPr>
            <a:spLocks noGrp="1"/>
          </p:cNvSpPr>
          <p:nvPr>
            <p:ph type="body" sz="quarter" idx="32" hasCustomPrompt="1"/>
          </p:nvPr>
        </p:nvSpPr>
        <p:spPr>
          <a:xfrm>
            <a:off x="5924964" y="1749802"/>
            <a:ext cx="2518489" cy="241003"/>
          </a:xfrm>
        </p:spPr>
        <p:txBody>
          <a:bodyPr>
            <a:noAutofit/>
          </a:bodyPr>
          <a:lstStyle>
            <a:lvl1pPr marL="0" indent="0">
              <a:lnSpc>
                <a:spcPct val="110000"/>
              </a:lnSpc>
              <a:spcBef>
                <a:spcPts val="0"/>
              </a:spcBef>
              <a:buNone/>
              <a:defRPr sz="1200" b="0" i="0">
                <a:solidFill>
                  <a:schemeClr val="bg1"/>
                </a:solidFill>
                <a:latin typeface="DM Sans" pitchFamily="2" charset="77"/>
                <a:ea typeface="DM Sans" pitchFamily="2" charset="77"/>
                <a:cs typeface="DM Sans" pitchFamily="2" charset="77"/>
              </a:defRPr>
            </a:lvl1pPr>
            <a:lvl2pPr marL="342900" indent="0">
              <a:buNone/>
              <a:defRPr sz="1500">
                <a:solidFill>
                  <a:schemeClr val="bg1"/>
                </a:solidFill>
              </a:defRPr>
            </a:lvl2pPr>
            <a:lvl3pPr marL="685800" indent="0">
              <a:buNone/>
              <a:defRPr sz="1500">
                <a:solidFill>
                  <a:schemeClr val="bg1"/>
                </a:solidFill>
              </a:defRPr>
            </a:lvl3pPr>
            <a:lvl4pPr marL="1028700" indent="0">
              <a:buNone/>
              <a:defRPr sz="1500">
                <a:solidFill>
                  <a:schemeClr val="bg1"/>
                </a:solidFill>
              </a:defRPr>
            </a:lvl4pPr>
            <a:lvl5pPr marL="1371600" indent="0">
              <a:buNone/>
              <a:defRPr sz="1500">
                <a:solidFill>
                  <a:schemeClr val="bg1"/>
                </a:solidFill>
              </a:defRPr>
            </a:lvl5pPr>
          </a:lstStyle>
          <a:p>
            <a:pPr lvl="0"/>
            <a:r>
              <a:rPr lang="en-US"/>
              <a:t>Description goes here</a:t>
            </a:r>
          </a:p>
        </p:txBody>
      </p:sp>
      <p:sp>
        <p:nvSpPr>
          <p:cNvPr id="19" name="Text Placeholder 4">
            <a:extLst>
              <a:ext uri="{FF2B5EF4-FFF2-40B4-BE49-F238E27FC236}">
                <a16:creationId xmlns:a16="http://schemas.microsoft.com/office/drawing/2014/main" id="{8C50F299-F020-3709-925F-2DF5D84D988E}"/>
              </a:ext>
            </a:extLst>
          </p:cNvPr>
          <p:cNvSpPr>
            <a:spLocks noGrp="1"/>
          </p:cNvSpPr>
          <p:nvPr>
            <p:ph type="body" sz="quarter" idx="33" hasCustomPrompt="1"/>
          </p:nvPr>
        </p:nvSpPr>
        <p:spPr>
          <a:xfrm>
            <a:off x="5466356" y="2162179"/>
            <a:ext cx="345373" cy="241003"/>
          </a:xfrm>
        </p:spPr>
        <p:txBody>
          <a:bodyPr>
            <a:noAutofit/>
          </a:bodyPr>
          <a:lstStyle>
            <a:lvl1pPr marL="0" marR="0" indent="0" algn="l" defTabSz="685800" rtl="0" eaLnBrk="1" fontAlgn="auto" latinLnBrk="0" hangingPunct="1">
              <a:lnSpc>
                <a:spcPct val="120000"/>
              </a:lnSpc>
              <a:spcBef>
                <a:spcPts val="750"/>
              </a:spcBef>
              <a:spcAft>
                <a:spcPts val="300"/>
              </a:spcAft>
              <a:buClrTx/>
              <a:buSzTx/>
              <a:buFont typeface="Arial" panose="020B0604020202020204" pitchFamily="34" charset="0"/>
              <a:buNone/>
              <a:tabLst/>
              <a:defRPr sz="1200" b="0" i="0">
                <a:solidFill>
                  <a:schemeClr val="bg1"/>
                </a:solidFill>
                <a:latin typeface="DM Sans" pitchFamily="2" charset="77"/>
                <a:ea typeface="DM Sans" pitchFamily="2" charset="77"/>
                <a:cs typeface="DM Sans" pitchFamily="2" charset="77"/>
              </a:defRPr>
            </a:lvl1pPr>
            <a:lvl2pPr marL="3429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2pPr>
            <a:lvl3pPr marL="6858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3pPr>
            <a:lvl4pPr marL="10287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4pPr>
            <a:lvl5pPr marL="13716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5pPr>
          </a:lstStyle>
          <a:p>
            <a:pPr marL="0" marR="0" lvl="0" indent="0" algn="l" defTabSz="685800" rtl="0" eaLnBrk="1" fontAlgn="auto" latinLnBrk="0" hangingPunct="1">
              <a:lnSpc>
                <a:spcPct val="120000"/>
              </a:lnSpc>
              <a:spcBef>
                <a:spcPts val="750"/>
              </a:spcBef>
              <a:spcAft>
                <a:spcPts val="300"/>
              </a:spcAft>
              <a:buClrTx/>
              <a:buSzTx/>
              <a:buFont typeface="Arial" panose="020B0604020202020204" pitchFamily="34" charset="0"/>
              <a:buNone/>
              <a:tabLst/>
              <a:defRPr/>
            </a:pPr>
            <a:r>
              <a:rPr lang="en-US"/>
              <a:t>#</a:t>
            </a:r>
          </a:p>
          <a:p>
            <a:pPr lvl="0"/>
            <a:endParaRPr lang="en-US"/>
          </a:p>
        </p:txBody>
      </p:sp>
      <p:sp>
        <p:nvSpPr>
          <p:cNvPr id="20" name="Text Placeholder 5">
            <a:extLst>
              <a:ext uri="{FF2B5EF4-FFF2-40B4-BE49-F238E27FC236}">
                <a16:creationId xmlns:a16="http://schemas.microsoft.com/office/drawing/2014/main" id="{8B585C44-7A52-325A-35A6-BF72B62E2505}"/>
              </a:ext>
            </a:extLst>
          </p:cNvPr>
          <p:cNvSpPr>
            <a:spLocks noGrp="1"/>
          </p:cNvSpPr>
          <p:nvPr>
            <p:ph type="body" sz="quarter" idx="34" hasCustomPrompt="1"/>
          </p:nvPr>
        </p:nvSpPr>
        <p:spPr>
          <a:xfrm>
            <a:off x="5924964" y="2162179"/>
            <a:ext cx="2518489" cy="241003"/>
          </a:xfrm>
        </p:spPr>
        <p:txBody>
          <a:bodyPr>
            <a:noAutofit/>
          </a:bodyPr>
          <a:lstStyle>
            <a:lvl1pPr marL="0" indent="0">
              <a:lnSpc>
                <a:spcPct val="110000"/>
              </a:lnSpc>
              <a:spcBef>
                <a:spcPts val="0"/>
              </a:spcBef>
              <a:buNone/>
              <a:defRPr sz="1200" b="0" i="0">
                <a:solidFill>
                  <a:schemeClr val="bg1"/>
                </a:solidFill>
                <a:latin typeface="DM Sans" pitchFamily="2" charset="77"/>
                <a:ea typeface="DM Sans" pitchFamily="2" charset="77"/>
                <a:cs typeface="DM Sans" pitchFamily="2" charset="77"/>
              </a:defRPr>
            </a:lvl1pPr>
            <a:lvl2pPr marL="342900" indent="0">
              <a:buNone/>
              <a:defRPr sz="1500">
                <a:solidFill>
                  <a:schemeClr val="bg1"/>
                </a:solidFill>
              </a:defRPr>
            </a:lvl2pPr>
            <a:lvl3pPr marL="685800" indent="0">
              <a:buNone/>
              <a:defRPr sz="1500">
                <a:solidFill>
                  <a:schemeClr val="bg1"/>
                </a:solidFill>
              </a:defRPr>
            </a:lvl3pPr>
            <a:lvl4pPr marL="1028700" indent="0">
              <a:buNone/>
              <a:defRPr sz="1500">
                <a:solidFill>
                  <a:schemeClr val="bg1"/>
                </a:solidFill>
              </a:defRPr>
            </a:lvl4pPr>
            <a:lvl5pPr marL="1371600" indent="0">
              <a:buNone/>
              <a:defRPr sz="1500">
                <a:solidFill>
                  <a:schemeClr val="bg1"/>
                </a:solidFill>
              </a:defRPr>
            </a:lvl5pPr>
          </a:lstStyle>
          <a:p>
            <a:pPr lvl="0"/>
            <a:r>
              <a:rPr lang="en-US"/>
              <a:t>Description goes here</a:t>
            </a:r>
          </a:p>
        </p:txBody>
      </p:sp>
      <p:sp>
        <p:nvSpPr>
          <p:cNvPr id="22" name="Text Placeholder 4">
            <a:extLst>
              <a:ext uri="{FF2B5EF4-FFF2-40B4-BE49-F238E27FC236}">
                <a16:creationId xmlns:a16="http://schemas.microsoft.com/office/drawing/2014/main" id="{0FD78311-7E3D-9886-C07F-F6001AEA4D74}"/>
              </a:ext>
            </a:extLst>
          </p:cNvPr>
          <p:cNvSpPr>
            <a:spLocks noGrp="1"/>
          </p:cNvSpPr>
          <p:nvPr>
            <p:ph type="body" sz="quarter" idx="35" hasCustomPrompt="1"/>
          </p:nvPr>
        </p:nvSpPr>
        <p:spPr>
          <a:xfrm>
            <a:off x="5466356" y="2583520"/>
            <a:ext cx="345373" cy="241003"/>
          </a:xfrm>
        </p:spPr>
        <p:txBody>
          <a:bodyPr>
            <a:noAutofit/>
          </a:bodyPr>
          <a:lstStyle>
            <a:lvl1pPr marL="0" marR="0" indent="0" algn="l" defTabSz="685800" rtl="0" eaLnBrk="1" fontAlgn="auto" latinLnBrk="0" hangingPunct="1">
              <a:lnSpc>
                <a:spcPct val="120000"/>
              </a:lnSpc>
              <a:spcBef>
                <a:spcPts val="750"/>
              </a:spcBef>
              <a:spcAft>
                <a:spcPts val="300"/>
              </a:spcAft>
              <a:buClrTx/>
              <a:buSzTx/>
              <a:buFont typeface="Arial" panose="020B0604020202020204" pitchFamily="34" charset="0"/>
              <a:buNone/>
              <a:tabLst/>
              <a:defRPr sz="1200" b="0" i="0">
                <a:solidFill>
                  <a:schemeClr val="bg1"/>
                </a:solidFill>
                <a:latin typeface="DM Sans" pitchFamily="2" charset="77"/>
                <a:ea typeface="DM Sans" pitchFamily="2" charset="77"/>
                <a:cs typeface="DM Sans" pitchFamily="2" charset="77"/>
              </a:defRPr>
            </a:lvl1pPr>
            <a:lvl2pPr marL="3429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2pPr>
            <a:lvl3pPr marL="6858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3pPr>
            <a:lvl4pPr marL="10287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4pPr>
            <a:lvl5pPr marL="13716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5pPr>
          </a:lstStyle>
          <a:p>
            <a:pPr marL="0" marR="0" lvl="0" indent="0" algn="l" defTabSz="685800" rtl="0" eaLnBrk="1" fontAlgn="auto" latinLnBrk="0" hangingPunct="1">
              <a:lnSpc>
                <a:spcPct val="120000"/>
              </a:lnSpc>
              <a:spcBef>
                <a:spcPts val="750"/>
              </a:spcBef>
              <a:spcAft>
                <a:spcPts val="300"/>
              </a:spcAft>
              <a:buClrTx/>
              <a:buSzTx/>
              <a:buFont typeface="Arial" panose="020B0604020202020204" pitchFamily="34" charset="0"/>
              <a:buNone/>
              <a:tabLst/>
              <a:defRPr/>
            </a:pPr>
            <a:r>
              <a:rPr lang="en-US"/>
              <a:t>#</a:t>
            </a:r>
          </a:p>
          <a:p>
            <a:pPr lvl="0"/>
            <a:endParaRPr lang="en-US"/>
          </a:p>
        </p:txBody>
      </p:sp>
      <p:sp>
        <p:nvSpPr>
          <p:cNvPr id="23" name="Text Placeholder 5">
            <a:extLst>
              <a:ext uri="{FF2B5EF4-FFF2-40B4-BE49-F238E27FC236}">
                <a16:creationId xmlns:a16="http://schemas.microsoft.com/office/drawing/2014/main" id="{5534BEA5-2B73-62DF-6E05-B0916F83C431}"/>
              </a:ext>
            </a:extLst>
          </p:cNvPr>
          <p:cNvSpPr>
            <a:spLocks noGrp="1"/>
          </p:cNvSpPr>
          <p:nvPr>
            <p:ph type="body" sz="quarter" idx="36" hasCustomPrompt="1"/>
          </p:nvPr>
        </p:nvSpPr>
        <p:spPr>
          <a:xfrm>
            <a:off x="5924964" y="2583520"/>
            <a:ext cx="2518489" cy="241003"/>
          </a:xfrm>
        </p:spPr>
        <p:txBody>
          <a:bodyPr>
            <a:noAutofit/>
          </a:bodyPr>
          <a:lstStyle>
            <a:lvl1pPr marL="0" indent="0">
              <a:lnSpc>
                <a:spcPct val="110000"/>
              </a:lnSpc>
              <a:spcBef>
                <a:spcPts val="0"/>
              </a:spcBef>
              <a:buNone/>
              <a:defRPr sz="1200" b="0" i="0">
                <a:solidFill>
                  <a:schemeClr val="bg1"/>
                </a:solidFill>
                <a:latin typeface="DM Sans" pitchFamily="2" charset="77"/>
                <a:ea typeface="DM Sans" pitchFamily="2" charset="77"/>
                <a:cs typeface="DM Sans" pitchFamily="2" charset="77"/>
              </a:defRPr>
            </a:lvl1pPr>
            <a:lvl2pPr marL="342900" indent="0">
              <a:buNone/>
              <a:defRPr sz="1500">
                <a:solidFill>
                  <a:schemeClr val="bg1"/>
                </a:solidFill>
              </a:defRPr>
            </a:lvl2pPr>
            <a:lvl3pPr marL="685800" indent="0">
              <a:buNone/>
              <a:defRPr sz="1500">
                <a:solidFill>
                  <a:schemeClr val="bg1"/>
                </a:solidFill>
              </a:defRPr>
            </a:lvl3pPr>
            <a:lvl4pPr marL="1028700" indent="0">
              <a:buNone/>
              <a:defRPr sz="1500">
                <a:solidFill>
                  <a:schemeClr val="bg1"/>
                </a:solidFill>
              </a:defRPr>
            </a:lvl4pPr>
            <a:lvl5pPr marL="1371600" indent="0">
              <a:buNone/>
              <a:defRPr sz="1500">
                <a:solidFill>
                  <a:schemeClr val="bg1"/>
                </a:solidFill>
              </a:defRPr>
            </a:lvl5pPr>
          </a:lstStyle>
          <a:p>
            <a:pPr lvl="0"/>
            <a:r>
              <a:rPr lang="en-US"/>
              <a:t>Description goes here</a:t>
            </a:r>
          </a:p>
        </p:txBody>
      </p:sp>
      <p:sp>
        <p:nvSpPr>
          <p:cNvPr id="25" name="Text Placeholder 4">
            <a:extLst>
              <a:ext uri="{FF2B5EF4-FFF2-40B4-BE49-F238E27FC236}">
                <a16:creationId xmlns:a16="http://schemas.microsoft.com/office/drawing/2014/main" id="{6E02749B-98AF-DFDF-3659-6943C31C1574}"/>
              </a:ext>
            </a:extLst>
          </p:cNvPr>
          <p:cNvSpPr>
            <a:spLocks noGrp="1"/>
          </p:cNvSpPr>
          <p:nvPr>
            <p:ph type="body" sz="quarter" idx="37" hasCustomPrompt="1"/>
          </p:nvPr>
        </p:nvSpPr>
        <p:spPr>
          <a:xfrm>
            <a:off x="5466356" y="3004861"/>
            <a:ext cx="345373" cy="241003"/>
          </a:xfrm>
        </p:spPr>
        <p:txBody>
          <a:bodyPr>
            <a:noAutofit/>
          </a:bodyPr>
          <a:lstStyle>
            <a:lvl1pPr marL="0" marR="0" indent="0" algn="l" defTabSz="685800" rtl="0" eaLnBrk="1" fontAlgn="auto" latinLnBrk="0" hangingPunct="1">
              <a:lnSpc>
                <a:spcPct val="120000"/>
              </a:lnSpc>
              <a:spcBef>
                <a:spcPts val="750"/>
              </a:spcBef>
              <a:spcAft>
                <a:spcPts val="300"/>
              </a:spcAft>
              <a:buClrTx/>
              <a:buSzTx/>
              <a:buFont typeface="Arial" panose="020B0604020202020204" pitchFamily="34" charset="0"/>
              <a:buNone/>
              <a:tabLst/>
              <a:defRPr sz="1200" b="0" i="0">
                <a:solidFill>
                  <a:schemeClr val="bg1"/>
                </a:solidFill>
                <a:latin typeface="DM Sans" pitchFamily="2" charset="77"/>
                <a:ea typeface="DM Sans" pitchFamily="2" charset="77"/>
                <a:cs typeface="DM Sans" pitchFamily="2" charset="77"/>
              </a:defRPr>
            </a:lvl1pPr>
            <a:lvl2pPr marL="3429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2pPr>
            <a:lvl3pPr marL="6858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3pPr>
            <a:lvl4pPr marL="10287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4pPr>
            <a:lvl5pPr marL="13716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5pPr>
          </a:lstStyle>
          <a:p>
            <a:pPr marL="0" marR="0" lvl="0" indent="0" algn="l" defTabSz="685800" rtl="0" eaLnBrk="1" fontAlgn="auto" latinLnBrk="0" hangingPunct="1">
              <a:lnSpc>
                <a:spcPct val="120000"/>
              </a:lnSpc>
              <a:spcBef>
                <a:spcPts val="750"/>
              </a:spcBef>
              <a:spcAft>
                <a:spcPts val="300"/>
              </a:spcAft>
              <a:buClrTx/>
              <a:buSzTx/>
              <a:buFont typeface="Arial" panose="020B0604020202020204" pitchFamily="34" charset="0"/>
              <a:buNone/>
              <a:tabLst/>
              <a:defRPr/>
            </a:pPr>
            <a:r>
              <a:rPr lang="en-US"/>
              <a:t>#</a:t>
            </a:r>
          </a:p>
          <a:p>
            <a:pPr lvl="0"/>
            <a:endParaRPr lang="en-US"/>
          </a:p>
        </p:txBody>
      </p:sp>
      <p:sp>
        <p:nvSpPr>
          <p:cNvPr id="26" name="Text Placeholder 5">
            <a:extLst>
              <a:ext uri="{FF2B5EF4-FFF2-40B4-BE49-F238E27FC236}">
                <a16:creationId xmlns:a16="http://schemas.microsoft.com/office/drawing/2014/main" id="{D95FDAC5-9505-49B0-2E6D-BDC9D13C25D0}"/>
              </a:ext>
            </a:extLst>
          </p:cNvPr>
          <p:cNvSpPr>
            <a:spLocks noGrp="1"/>
          </p:cNvSpPr>
          <p:nvPr>
            <p:ph type="body" sz="quarter" idx="38" hasCustomPrompt="1"/>
          </p:nvPr>
        </p:nvSpPr>
        <p:spPr>
          <a:xfrm>
            <a:off x="5924964" y="3004861"/>
            <a:ext cx="2518489" cy="241003"/>
          </a:xfrm>
        </p:spPr>
        <p:txBody>
          <a:bodyPr>
            <a:noAutofit/>
          </a:bodyPr>
          <a:lstStyle>
            <a:lvl1pPr marL="0" indent="0">
              <a:lnSpc>
                <a:spcPct val="110000"/>
              </a:lnSpc>
              <a:spcBef>
                <a:spcPts val="0"/>
              </a:spcBef>
              <a:buNone/>
              <a:defRPr sz="1200" b="0" i="0">
                <a:solidFill>
                  <a:schemeClr val="bg1"/>
                </a:solidFill>
                <a:latin typeface="DM Sans" pitchFamily="2" charset="77"/>
                <a:ea typeface="DM Sans" pitchFamily="2" charset="77"/>
                <a:cs typeface="DM Sans" pitchFamily="2" charset="77"/>
              </a:defRPr>
            </a:lvl1pPr>
            <a:lvl2pPr marL="342900" indent="0">
              <a:buNone/>
              <a:defRPr sz="1500">
                <a:solidFill>
                  <a:schemeClr val="bg1"/>
                </a:solidFill>
              </a:defRPr>
            </a:lvl2pPr>
            <a:lvl3pPr marL="685800" indent="0">
              <a:buNone/>
              <a:defRPr sz="1500">
                <a:solidFill>
                  <a:schemeClr val="bg1"/>
                </a:solidFill>
              </a:defRPr>
            </a:lvl3pPr>
            <a:lvl4pPr marL="1028700" indent="0">
              <a:buNone/>
              <a:defRPr sz="1500">
                <a:solidFill>
                  <a:schemeClr val="bg1"/>
                </a:solidFill>
              </a:defRPr>
            </a:lvl4pPr>
            <a:lvl5pPr marL="1371600" indent="0">
              <a:buNone/>
              <a:defRPr sz="1500">
                <a:solidFill>
                  <a:schemeClr val="bg1"/>
                </a:solidFill>
              </a:defRPr>
            </a:lvl5pPr>
          </a:lstStyle>
          <a:p>
            <a:pPr lvl="0"/>
            <a:r>
              <a:rPr lang="en-US"/>
              <a:t>Description goes here</a:t>
            </a:r>
          </a:p>
        </p:txBody>
      </p:sp>
      <p:pic>
        <p:nvPicPr>
          <p:cNvPr id="28" name="Picture 27" descr="A picture containing black, dark, lit, night&#10;&#10;Description automatically generated">
            <a:extLst>
              <a:ext uri="{FF2B5EF4-FFF2-40B4-BE49-F238E27FC236}">
                <a16:creationId xmlns:a16="http://schemas.microsoft.com/office/drawing/2014/main" id="{E7837F65-7FE5-5D69-A8E5-B47B04F2F4EB}"/>
              </a:ext>
            </a:extLst>
          </p:cNvPr>
          <p:cNvPicPr>
            <a:picLocks noChangeAspect="1"/>
          </p:cNvPicPr>
          <p:nvPr userDrawn="1"/>
        </p:nvPicPr>
        <p:blipFill>
          <a:blip r:embed="rId2"/>
          <a:stretch>
            <a:fillRect/>
          </a:stretch>
        </p:blipFill>
        <p:spPr>
          <a:xfrm>
            <a:off x="4509446" y="3222044"/>
            <a:ext cx="1358900" cy="1631950"/>
          </a:xfrm>
          <a:prstGeom prst="rect">
            <a:avLst/>
          </a:prstGeom>
        </p:spPr>
      </p:pic>
      <p:pic>
        <p:nvPicPr>
          <p:cNvPr id="29" name="Picture 28" descr="A picture containing black, dark, lit, night&#10;&#10;Description automatically generated">
            <a:extLst>
              <a:ext uri="{FF2B5EF4-FFF2-40B4-BE49-F238E27FC236}">
                <a16:creationId xmlns:a16="http://schemas.microsoft.com/office/drawing/2014/main" id="{87767152-1CBE-0A7C-3960-B35B4E48A0B0}"/>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8297729" y="0"/>
            <a:ext cx="846272" cy="925050"/>
          </a:xfrm>
          <a:prstGeom prst="rect">
            <a:avLst/>
          </a:prstGeom>
        </p:spPr>
      </p:pic>
      <p:sp>
        <p:nvSpPr>
          <p:cNvPr id="31" name="Text Placeholder 5">
            <a:extLst>
              <a:ext uri="{FF2B5EF4-FFF2-40B4-BE49-F238E27FC236}">
                <a16:creationId xmlns:a16="http://schemas.microsoft.com/office/drawing/2014/main" id="{9A2ECB86-3DAE-5AA9-4615-00383B9E13AB}"/>
              </a:ext>
            </a:extLst>
          </p:cNvPr>
          <p:cNvSpPr>
            <a:spLocks noGrp="1"/>
          </p:cNvSpPr>
          <p:nvPr>
            <p:ph type="body" sz="quarter" idx="39" hasCustomPrompt="1"/>
          </p:nvPr>
        </p:nvSpPr>
        <p:spPr>
          <a:xfrm>
            <a:off x="1026756" y="2162179"/>
            <a:ext cx="2518489" cy="241003"/>
          </a:xfrm>
        </p:spPr>
        <p:txBody>
          <a:bodyPr>
            <a:noAutofit/>
          </a:bodyPr>
          <a:lstStyle>
            <a:lvl1pPr marL="0" indent="0" algn="ctr">
              <a:lnSpc>
                <a:spcPct val="110000"/>
              </a:lnSpc>
              <a:spcBef>
                <a:spcPts val="0"/>
              </a:spcBef>
              <a:buNone/>
              <a:defRPr sz="3600" b="0" i="0">
                <a:solidFill>
                  <a:schemeClr val="tx2"/>
                </a:solidFill>
                <a:latin typeface="DM Sans" pitchFamily="2" charset="77"/>
                <a:ea typeface="DM Sans" pitchFamily="2" charset="77"/>
                <a:cs typeface="DM Sans" pitchFamily="2" charset="77"/>
              </a:defRPr>
            </a:lvl1pPr>
            <a:lvl2pPr marL="342900" indent="0">
              <a:buNone/>
              <a:defRPr sz="1500">
                <a:solidFill>
                  <a:schemeClr val="bg1"/>
                </a:solidFill>
              </a:defRPr>
            </a:lvl2pPr>
            <a:lvl3pPr marL="685800" indent="0">
              <a:buNone/>
              <a:defRPr sz="1500">
                <a:solidFill>
                  <a:schemeClr val="bg1"/>
                </a:solidFill>
              </a:defRPr>
            </a:lvl3pPr>
            <a:lvl4pPr marL="1028700" indent="0">
              <a:buNone/>
              <a:defRPr sz="1500">
                <a:solidFill>
                  <a:schemeClr val="bg1"/>
                </a:solidFill>
              </a:defRPr>
            </a:lvl4pPr>
            <a:lvl5pPr marL="1371600" indent="0">
              <a:buNone/>
              <a:defRPr sz="1500">
                <a:solidFill>
                  <a:schemeClr val="bg1"/>
                </a:solidFill>
              </a:defRPr>
            </a:lvl5pPr>
          </a:lstStyle>
          <a:p>
            <a:pPr lvl="0"/>
            <a:r>
              <a:rPr lang="en-US"/>
              <a:t>Agenda</a:t>
            </a:r>
          </a:p>
        </p:txBody>
      </p:sp>
      <p:pic>
        <p:nvPicPr>
          <p:cNvPr id="30" name="Picture 29" descr="A picture containing text, clipart&#10;&#10;Description automatically generated">
            <a:extLst>
              <a:ext uri="{FF2B5EF4-FFF2-40B4-BE49-F238E27FC236}">
                <a16:creationId xmlns:a16="http://schemas.microsoft.com/office/drawing/2014/main" id="{25434AB9-8D06-C14E-3E58-E32D8C50BB4A}"/>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325464" y="4914994"/>
            <a:ext cx="653825" cy="169016"/>
          </a:xfrm>
          <a:prstGeom prst="rect">
            <a:avLst/>
          </a:prstGeom>
        </p:spPr>
      </p:pic>
    </p:spTree>
    <p:extLst>
      <p:ext uri="{BB962C8B-B14F-4D97-AF65-F5344CB8AC3E}">
        <p14:creationId xmlns:p14="http://schemas.microsoft.com/office/powerpoint/2010/main" val="352488674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8667" y="2172288"/>
            <a:ext cx="3911600" cy="1655129"/>
          </a:xfrm>
        </p:spPr>
        <p:txBody>
          <a:bodyPr anchor="t" anchorCtr="0">
            <a:normAutofit/>
          </a:bodyPr>
          <a:lstStyle>
            <a:lvl1pPr>
              <a:defRPr sz="3600" b="0" i="0">
                <a:latin typeface="DM Sans" pitchFamily="2" charset="77"/>
              </a:defRPr>
            </a:lvl1pPr>
          </a:lstStyle>
          <a:p>
            <a:r>
              <a:rPr lang="en-US"/>
              <a:t>Divider Title </a:t>
            </a:r>
            <a:br>
              <a:rPr lang="en-US"/>
            </a:br>
            <a:r>
              <a:rPr lang="en-US"/>
              <a:t>(1-3 lines)</a:t>
            </a:r>
          </a:p>
        </p:txBody>
      </p:sp>
      <p:sp>
        <p:nvSpPr>
          <p:cNvPr id="3" name="Text Placeholder 2"/>
          <p:cNvSpPr>
            <a:spLocks noGrp="1"/>
          </p:cNvSpPr>
          <p:nvPr>
            <p:ph type="body" idx="1" hasCustomPrompt="1"/>
          </p:nvPr>
        </p:nvSpPr>
        <p:spPr>
          <a:xfrm>
            <a:off x="338667" y="1440048"/>
            <a:ext cx="3911600" cy="197933"/>
          </a:xfrm>
        </p:spPr>
        <p:txBody>
          <a:bodyPr>
            <a:normAutofit/>
          </a:bodyPr>
          <a:lstStyle>
            <a:lvl1pPr marL="0" indent="0">
              <a:buNone/>
              <a:defRPr sz="1200" b="0" i="0">
                <a:solidFill>
                  <a:schemeClr val="tx1"/>
                </a:solidFill>
                <a:latin typeface="DM Sans" pitchFamily="2" charset="77"/>
                <a:ea typeface="DM Sans" pitchFamily="2" charset="77"/>
                <a:cs typeface="DM Sans" pitchFamily="2" charset="77"/>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Pre-header (optional)</a:t>
            </a:r>
          </a:p>
        </p:txBody>
      </p:sp>
      <p:sp>
        <p:nvSpPr>
          <p:cNvPr id="14" name="Rectangle 13">
            <a:extLst>
              <a:ext uri="{FF2B5EF4-FFF2-40B4-BE49-F238E27FC236}">
                <a16:creationId xmlns:a16="http://schemas.microsoft.com/office/drawing/2014/main" id="{10331998-8A62-7847-B118-58959D5C0875}"/>
              </a:ext>
            </a:extLst>
          </p:cNvPr>
          <p:cNvSpPr/>
          <p:nvPr userDrawn="1"/>
        </p:nvSpPr>
        <p:spPr>
          <a:xfrm>
            <a:off x="4572000" y="0"/>
            <a:ext cx="4572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 name="Picture Placeholder 7">
            <a:extLst>
              <a:ext uri="{FF2B5EF4-FFF2-40B4-BE49-F238E27FC236}">
                <a16:creationId xmlns:a16="http://schemas.microsoft.com/office/drawing/2014/main" id="{85EF8EDC-08E9-E84D-948F-FE91944A6163}"/>
              </a:ext>
            </a:extLst>
          </p:cNvPr>
          <p:cNvSpPr>
            <a:spLocks noGrp="1"/>
          </p:cNvSpPr>
          <p:nvPr>
            <p:ph type="pic" sz="quarter" idx="10" hasCustomPrompt="1"/>
          </p:nvPr>
        </p:nvSpPr>
        <p:spPr>
          <a:xfrm>
            <a:off x="4572000" y="0"/>
            <a:ext cx="4572000" cy="4833257"/>
          </a:xfrm>
        </p:spPr>
        <p:txBody>
          <a:bodyPr>
            <a:normAutofit/>
          </a:bodyPr>
          <a:lstStyle>
            <a:lvl1pPr>
              <a:defRPr sz="1000">
                <a:solidFill>
                  <a:schemeClr val="bg1"/>
                </a:solidFill>
              </a:defRPr>
            </a:lvl1pPr>
          </a:lstStyle>
          <a:p>
            <a:r>
              <a:rPr lang="en-US"/>
              <a:t>Click icon to add image</a:t>
            </a:r>
          </a:p>
        </p:txBody>
      </p:sp>
      <p:cxnSp>
        <p:nvCxnSpPr>
          <p:cNvPr id="7" name="Straight Connector 6">
            <a:extLst>
              <a:ext uri="{FF2B5EF4-FFF2-40B4-BE49-F238E27FC236}">
                <a16:creationId xmlns:a16="http://schemas.microsoft.com/office/drawing/2014/main" id="{166558D8-EBFA-2174-405C-999567B41CF4}"/>
              </a:ext>
            </a:extLst>
          </p:cNvPr>
          <p:cNvCxnSpPr>
            <a:cxnSpLocks/>
          </p:cNvCxnSpPr>
          <p:nvPr userDrawn="1"/>
        </p:nvCxnSpPr>
        <p:spPr>
          <a:xfrm>
            <a:off x="0" y="4833257"/>
            <a:ext cx="9144000" cy="0"/>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98A3787-B51C-02A6-F3EC-8FEA5FFAB76D}"/>
              </a:ext>
            </a:extLst>
          </p:cNvPr>
          <p:cNvCxnSpPr>
            <a:cxnSpLocks/>
          </p:cNvCxnSpPr>
          <p:nvPr userDrawn="1"/>
        </p:nvCxnSpPr>
        <p:spPr>
          <a:xfrm flipV="1">
            <a:off x="618978" y="4833257"/>
            <a:ext cx="0" cy="310243"/>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5">
            <a:extLst>
              <a:ext uri="{FF2B5EF4-FFF2-40B4-BE49-F238E27FC236}">
                <a16:creationId xmlns:a16="http://schemas.microsoft.com/office/drawing/2014/main" id="{80A566F0-A94B-8C05-23BE-9AD4B7F4C9F2}"/>
              </a:ext>
            </a:extLst>
          </p:cNvPr>
          <p:cNvSpPr>
            <a:spLocks noGrp="1"/>
          </p:cNvSpPr>
          <p:nvPr>
            <p:ph type="sldNum" sz="quarter" idx="4"/>
          </p:nvPr>
        </p:nvSpPr>
        <p:spPr>
          <a:xfrm>
            <a:off x="155595" y="4853994"/>
            <a:ext cx="416379" cy="273844"/>
          </a:xfrm>
          <a:prstGeom prst="rect">
            <a:avLst/>
          </a:prstGeom>
        </p:spPr>
        <p:txBody>
          <a:bodyPr vert="horz" lIns="0" tIns="0" rIns="0" bIns="0" rtlCol="0" anchor="ctr"/>
          <a:lstStyle>
            <a:lvl1pPr algn="l">
              <a:defRPr sz="7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stStyle>
          <a:p>
            <a:fld id="{DFA520C2-21A1-4443-AF36-9CF19E72332C}" type="slidenum">
              <a:rPr lang="en-US" smtClean="0"/>
              <a:pPr/>
              <a:t>‹#›</a:t>
            </a:fld>
            <a:endParaRPr lang="en-US"/>
          </a:p>
        </p:txBody>
      </p:sp>
      <p:pic>
        <p:nvPicPr>
          <p:cNvPr id="5" name="Picture 4" descr="A picture containing black, dark, lit, night&#10;&#10;Description automatically generated">
            <a:extLst>
              <a:ext uri="{FF2B5EF4-FFF2-40B4-BE49-F238E27FC236}">
                <a16:creationId xmlns:a16="http://schemas.microsoft.com/office/drawing/2014/main" id="{E1E37014-7716-FD40-CC2A-07EA8431BE77}"/>
              </a:ext>
            </a:extLst>
          </p:cNvPr>
          <p:cNvPicPr>
            <a:picLocks noChangeAspect="1"/>
          </p:cNvPicPr>
          <p:nvPr userDrawn="1"/>
        </p:nvPicPr>
        <p:blipFill>
          <a:blip r:embed="rId2"/>
          <a:stretch>
            <a:fillRect/>
          </a:stretch>
        </p:blipFill>
        <p:spPr>
          <a:xfrm>
            <a:off x="-107476" y="3222044"/>
            <a:ext cx="1358900" cy="1631950"/>
          </a:xfrm>
          <a:prstGeom prst="rect">
            <a:avLst/>
          </a:prstGeom>
        </p:spPr>
      </p:pic>
      <p:pic>
        <p:nvPicPr>
          <p:cNvPr id="12" name="Picture 11" descr="A picture containing text, clipart&#10;&#10;Description automatically generated">
            <a:extLst>
              <a:ext uri="{FF2B5EF4-FFF2-40B4-BE49-F238E27FC236}">
                <a16:creationId xmlns:a16="http://schemas.microsoft.com/office/drawing/2014/main" id="{F11F1ACA-6CE3-B74B-EE10-19962D0E3A9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325464" y="4914994"/>
            <a:ext cx="653825" cy="169016"/>
          </a:xfrm>
          <a:prstGeom prst="rect">
            <a:avLst/>
          </a:prstGeom>
        </p:spPr>
      </p:pic>
      <p:sp>
        <p:nvSpPr>
          <p:cNvPr id="16" name="Footer Placeholder 4">
            <a:extLst>
              <a:ext uri="{FF2B5EF4-FFF2-40B4-BE49-F238E27FC236}">
                <a16:creationId xmlns:a16="http://schemas.microsoft.com/office/drawing/2014/main" id="{6E446789-EB0B-70B3-054E-02B36AE5A879}"/>
              </a:ext>
            </a:extLst>
          </p:cNvPr>
          <p:cNvSpPr>
            <a:spLocks noGrp="1"/>
          </p:cNvSpPr>
          <p:nvPr>
            <p:ph type="ftr" sz="quarter" idx="3"/>
          </p:nvPr>
        </p:nvSpPr>
        <p:spPr>
          <a:xfrm>
            <a:off x="749821" y="4853994"/>
            <a:ext cx="3086100" cy="273844"/>
          </a:xfrm>
          <a:prstGeom prst="rect">
            <a:avLst/>
          </a:prstGeom>
        </p:spPr>
        <p:txBody>
          <a:bodyPr vert="horz" lIns="0" tIns="0" rIns="0" bIns="0" rtlCol="0" anchor="ctr"/>
          <a:lstStyle>
            <a:lvl1pPr algn="l">
              <a:defRPr sz="700" b="0" i="0">
                <a:solidFill>
                  <a:schemeClr val="tx1"/>
                </a:solidFill>
                <a:latin typeface="Inter Light" panose="02000403000000020004" pitchFamily="2" charset="0"/>
                <a:ea typeface="Inter Light" panose="02000403000000020004" pitchFamily="2" charset="0"/>
                <a:cs typeface="Inter Light" panose="02000403000000020004" pitchFamily="2" charset="0"/>
              </a:defRPr>
            </a:lvl1pPr>
          </a:lstStyle>
          <a:p>
            <a:r>
              <a:rPr lang="en-US"/>
              <a:t>© Tortuga Logic, Inc. dba Cycuity 2022</a:t>
            </a:r>
          </a:p>
        </p:txBody>
      </p:sp>
    </p:spTree>
    <p:extLst>
      <p:ext uri="{BB962C8B-B14F-4D97-AF65-F5344CB8AC3E}">
        <p14:creationId xmlns:p14="http://schemas.microsoft.com/office/powerpoint/2010/main" val="10601905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losing white">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95A0AD14-FFEB-E7FD-F655-EE86BE8D792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36829" y="0"/>
            <a:ext cx="5894860" cy="5143500"/>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541BA341-A141-0937-C346-8CCA09259D1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9725" y="347764"/>
            <a:ext cx="1175567" cy="303279"/>
          </a:xfrm>
          <a:prstGeom prst="rect">
            <a:avLst/>
          </a:prstGeom>
        </p:spPr>
      </p:pic>
      <p:sp>
        <p:nvSpPr>
          <p:cNvPr id="6" name="Title 1">
            <a:extLst>
              <a:ext uri="{FF2B5EF4-FFF2-40B4-BE49-F238E27FC236}">
                <a16:creationId xmlns:a16="http://schemas.microsoft.com/office/drawing/2014/main" id="{0A8456CC-6C3D-4549-B47B-CD10F6F47F8A}"/>
              </a:ext>
            </a:extLst>
          </p:cNvPr>
          <p:cNvSpPr>
            <a:spLocks noGrp="1"/>
          </p:cNvSpPr>
          <p:nvPr>
            <p:ph type="ctrTitle" hasCustomPrompt="1"/>
          </p:nvPr>
        </p:nvSpPr>
        <p:spPr>
          <a:xfrm>
            <a:off x="339725" y="2102675"/>
            <a:ext cx="5381051" cy="1208315"/>
          </a:xfrm>
        </p:spPr>
        <p:txBody>
          <a:bodyPr anchor="t" anchorCtr="0">
            <a:noAutofit/>
          </a:bodyPr>
          <a:lstStyle>
            <a:lvl1pPr algn="l">
              <a:defRPr sz="3600" b="0" i="0">
                <a:latin typeface="DM Sans" pitchFamily="2" charset="77"/>
                <a:ea typeface="DM Sans" pitchFamily="2" charset="77"/>
                <a:cs typeface="DM Sans" pitchFamily="2" charset="77"/>
              </a:defRPr>
            </a:lvl1pPr>
          </a:lstStyle>
          <a:p>
            <a:r>
              <a:rPr lang="en-US"/>
              <a:t>Closing statement. </a:t>
            </a:r>
            <a:br>
              <a:rPr lang="en-US"/>
            </a:br>
            <a:endParaRPr lang="en-US"/>
          </a:p>
        </p:txBody>
      </p:sp>
      <p:sp>
        <p:nvSpPr>
          <p:cNvPr id="15" name="Subtitle 2">
            <a:extLst>
              <a:ext uri="{FF2B5EF4-FFF2-40B4-BE49-F238E27FC236}">
                <a16:creationId xmlns:a16="http://schemas.microsoft.com/office/drawing/2014/main" id="{B52B58ED-47C0-F071-FB06-0EF9626AE910}"/>
              </a:ext>
            </a:extLst>
          </p:cNvPr>
          <p:cNvSpPr>
            <a:spLocks noGrp="1"/>
          </p:cNvSpPr>
          <p:nvPr>
            <p:ph type="subTitle" idx="17" hasCustomPrompt="1"/>
          </p:nvPr>
        </p:nvSpPr>
        <p:spPr>
          <a:xfrm>
            <a:off x="339725" y="4214281"/>
            <a:ext cx="1653967" cy="822414"/>
          </a:xfrm>
        </p:spPr>
        <p:txBody>
          <a:bodyPr>
            <a:normAutofit/>
          </a:bodyPr>
          <a:lstStyle>
            <a:lvl1pPr marL="0" indent="0">
              <a:lnSpc>
                <a:spcPct val="100000"/>
              </a:lnSpc>
              <a:spcBef>
                <a:spcPts val="150"/>
              </a:spcBef>
              <a:spcAft>
                <a:spcPts val="150"/>
              </a:spcAft>
              <a:buNone/>
              <a:defRPr sz="800">
                <a:solidFill>
                  <a:schemeClr val="tx1"/>
                </a:solidFill>
              </a:defRPr>
            </a:lvl1pPr>
          </a:lstStyle>
          <a:p>
            <a:pPr>
              <a:lnSpc>
                <a:spcPct val="140000"/>
              </a:lnSpc>
            </a:pPr>
            <a:r>
              <a:rPr lang="en-US" sz="800" b="0" i="0" kern="1200">
                <a:solidFill>
                  <a:schemeClr val="tx1"/>
                </a:solidFill>
                <a:effectLst/>
                <a:latin typeface="DM Sans" pitchFamily="2" charset="77"/>
                <a:ea typeface="Inter Medium" panose="020B0502030000000004" pitchFamily="34" charset="0"/>
                <a:cs typeface="Inter Medium" panose="020B0502030000000004" pitchFamily="34" charset="0"/>
              </a:rPr>
              <a:t>75 E. Santa Clara St 9th Floor </a:t>
            </a:r>
            <a:br>
              <a:rPr lang="en-US" sz="800" b="0" i="0" kern="1200">
                <a:solidFill>
                  <a:schemeClr val="tx1"/>
                </a:solidFill>
                <a:effectLst/>
                <a:latin typeface="DM Sans" pitchFamily="2" charset="77"/>
                <a:ea typeface="Inter Medium" panose="020B0502030000000004" pitchFamily="34" charset="0"/>
                <a:cs typeface="Inter Medium" panose="020B0502030000000004" pitchFamily="34" charset="0"/>
              </a:rPr>
            </a:br>
            <a:r>
              <a:rPr lang="en-US" sz="800" b="0" i="0" kern="1200">
                <a:solidFill>
                  <a:schemeClr val="tx1"/>
                </a:solidFill>
                <a:effectLst/>
                <a:latin typeface="DM Sans" pitchFamily="2" charset="77"/>
                <a:ea typeface="Inter Medium" panose="020B0502030000000004" pitchFamily="34" charset="0"/>
                <a:cs typeface="Inter Medium" panose="020B0502030000000004" pitchFamily="34" charset="0"/>
              </a:rPr>
              <a:t>San Jose, CA 95113 </a:t>
            </a:r>
          </a:p>
          <a:p>
            <a:pPr>
              <a:lnSpc>
                <a:spcPct val="140000"/>
              </a:lnSpc>
            </a:pPr>
            <a:r>
              <a:rPr lang="en-US" sz="800" b="0" i="0" kern="1200">
                <a:solidFill>
                  <a:schemeClr val="tx1"/>
                </a:solidFill>
                <a:effectLst/>
                <a:latin typeface="DM Sans" pitchFamily="2" charset="77"/>
                <a:ea typeface="Inter Medium" panose="020B0502030000000004" pitchFamily="34" charset="0"/>
                <a:cs typeface="Inter Medium" panose="020B0502030000000004" pitchFamily="34" charset="0"/>
              </a:rPr>
              <a:t>United States</a:t>
            </a:r>
            <a:endParaRPr lang="en-US" sz="800" b="0" i="0" kern="1200">
              <a:solidFill>
                <a:schemeClr val="tx1"/>
              </a:solidFill>
              <a:effectLst/>
              <a:latin typeface="DM Sans" pitchFamily="2" charset="77"/>
              <a:ea typeface="Inter Light" panose="02000403000000020004" pitchFamily="2" charset="0"/>
              <a:cs typeface="Inter Light" panose="02000403000000020004" pitchFamily="2" charset="0"/>
            </a:endParaRPr>
          </a:p>
        </p:txBody>
      </p:sp>
      <p:sp>
        <p:nvSpPr>
          <p:cNvPr id="19" name="Text Placeholder 18">
            <a:extLst>
              <a:ext uri="{FF2B5EF4-FFF2-40B4-BE49-F238E27FC236}">
                <a16:creationId xmlns:a16="http://schemas.microsoft.com/office/drawing/2014/main" id="{F1624415-A9BD-88E0-D47C-D6DCF4E0DA24}"/>
              </a:ext>
            </a:extLst>
          </p:cNvPr>
          <p:cNvSpPr>
            <a:spLocks noGrp="1"/>
          </p:cNvSpPr>
          <p:nvPr>
            <p:ph type="body" sz="quarter" idx="19" hasCustomPrompt="1"/>
          </p:nvPr>
        </p:nvSpPr>
        <p:spPr>
          <a:xfrm>
            <a:off x="2248291" y="4229037"/>
            <a:ext cx="1454150" cy="764382"/>
          </a:xfrm>
        </p:spPr>
        <p:txBody>
          <a:bodyPr>
            <a:noAutofit/>
          </a:bodyPr>
          <a:lstStyle>
            <a:lvl1pPr marL="0" indent="0">
              <a:spcBef>
                <a:spcPts val="150"/>
              </a:spcBef>
              <a:spcAft>
                <a:spcPts val="150"/>
              </a:spcAft>
              <a:buNone/>
              <a:defRPr sz="800">
                <a:solidFill>
                  <a:schemeClr val="tx1"/>
                </a:solidFill>
              </a:defRPr>
            </a:lvl1pPr>
            <a:lvl2pPr marL="342900" indent="0">
              <a:buNone/>
              <a:defRPr sz="800"/>
            </a:lvl2pPr>
            <a:lvl3pPr marL="685800" indent="0">
              <a:buNone/>
              <a:defRPr sz="800"/>
            </a:lvl3pPr>
            <a:lvl4pPr marL="1028700" indent="0">
              <a:buNone/>
              <a:defRPr sz="800"/>
            </a:lvl4pPr>
            <a:lvl5pPr marL="1371600" indent="0">
              <a:buNone/>
              <a:defRPr sz="800"/>
            </a:lvl5pPr>
          </a:lstStyle>
          <a:p>
            <a:pPr>
              <a:lnSpc>
                <a:spcPct val="140000"/>
              </a:lnSpc>
            </a:pPr>
            <a:r>
              <a:rPr lang="en-US" sz="800" b="0" i="0" kern="1200">
                <a:solidFill>
                  <a:schemeClr val="tx1"/>
                </a:solidFill>
                <a:effectLst/>
                <a:latin typeface="DM Sans" pitchFamily="2" charset="77"/>
                <a:ea typeface="Inter Light" panose="02000403000000020004" pitchFamily="2" charset="0"/>
                <a:cs typeface="Inter Light" panose="02000403000000020004" pitchFamily="2" charset="0"/>
              </a:rPr>
              <a:t>(888) 488-7706</a:t>
            </a:r>
            <a:br>
              <a:rPr lang="en-US" sz="800" b="0" i="0" kern="1200">
                <a:solidFill>
                  <a:schemeClr val="tx1"/>
                </a:solidFill>
                <a:effectLst/>
                <a:latin typeface="DM Sans" pitchFamily="2" charset="77"/>
                <a:ea typeface="Inter Light" panose="02000403000000020004" pitchFamily="2" charset="0"/>
                <a:cs typeface="Inter Light" panose="02000403000000020004" pitchFamily="2" charset="0"/>
              </a:rPr>
            </a:br>
            <a:r>
              <a:rPr lang="en-US" sz="800" b="0" i="0" kern="1200" err="1">
                <a:solidFill>
                  <a:schemeClr val="tx1"/>
                </a:solidFill>
                <a:effectLst/>
                <a:latin typeface="DM Sans" pitchFamily="2" charset="77"/>
                <a:ea typeface="Inter Medium" panose="020B0502030000000004" pitchFamily="34" charset="0"/>
                <a:cs typeface="Inter Medium" panose="020B0502030000000004" pitchFamily="34" charset="0"/>
              </a:rPr>
              <a:t>info@cycuity.com</a:t>
            </a:r>
            <a:endParaRPr lang="en-US" sz="800" b="0" i="0" kern="1200">
              <a:solidFill>
                <a:schemeClr val="tx1"/>
              </a:solidFill>
              <a:effectLst/>
              <a:latin typeface="DM Sans" pitchFamily="2" charset="77"/>
              <a:ea typeface="Inter Medium" panose="020B0502030000000004" pitchFamily="34" charset="0"/>
              <a:cs typeface="Inter Medium" panose="020B0502030000000004" pitchFamily="34" charset="0"/>
            </a:endParaRPr>
          </a:p>
        </p:txBody>
      </p:sp>
      <p:pic>
        <p:nvPicPr>
          <p:cNvPr id="9" name="Picture 8">
            <a:extLst>
              <a:ext uri="{FF2B5EF4-FFF2-40B4-BE49-F238E27FC236}">
                <a16:creationId xmlns:a16="http://schemas.microsoft.com/office/drawing/2014/main" id="{0ED9119F-D43C-FFE0-E9BD-3CECBF3C3327}"/>
              </a:ext>
            </a:extLst>
          </p:cNvPr>
          <p:cNvPicPr>
            <a:picLocks noChangeAspect="1"/>
          </p:cNvPicPr>
          <p:nvPr userDrawn="1"/>
        </p:nvPicPr>
        <p:blipFill>
          <a:blip r:embed="rId4"/>
          <a:stretch>
            <a:fillRect/>
          </a:stretch>
        </p:blipFill>
        <p:spPr>
          <a:xfrm>
            <a:off x="8328950" y="4914995"/>
            <a:ext cx="647012" cy="169016"/>
          </a:xfrm>
          <a:prstGeom prst="rect">
            <a:avLst/>
          </a:prstGeom>
        </p:spPr>
      </p:pic>
    </p:spTree>
    <p:extLst>
      <p:ext uri="{BB962C8B-B14F-4D97-AF65-F5344CB8AC3E}">
        <p14:creationId xmlns:p14="http://schemas.microsoft.com/office/powerpoint/2010/main" val="27947065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losing blue">
    <p:bg>
      <p:bgPr>
        <a:solidFill>
          <a:schemeClr val="tx2"/>
        </a:solidFill>
        <a:effectLst/>
      </p:bgPr>
    </p:bg>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95A0AD14-FFEB-E7FD-F655-EE86BE8D792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36829" y="0"/>
            <a:ext cx="5894860" cy="5143500"/>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541BA341-A141-0937-C346-8CCA09259D1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9725" y="347764"/>
            <a:ext cx="1175567" cy="303279"/>
          </a:xfrm>
          <a:prstGeom prst="rect">
            <a:avLst/>
          </a:prstGeom>
        </p:spPr>
      </p:pic>
      <p:sp>
        <p:nvSpPr>
          <p:cNvPr id="6" name="Title 1">
            <a:extLst>
              <a:ext uri="{FF2B5EF4-FFF2-40B4-BE49-F238E27FC236}">
                <a16:creationId xmlns:a16="http://schemas.microsoft.com/office/drawing/2014/main" id="{0A8456CC-6C3D-4549-B47B-CD10F6F47F8A}"/>
              </a:ext>
            </a:extLst>
          </p:cNvPr>
          <p:cNvSpPr>
            <a:spLocks noGrp="1"/>
          </p:cNvSpPr>
          <p:nvPr>
            <p:ph type="ctrTitle" hasCustomPrompt="1"/>
          </p:nvPr>
        </p:nvSpPr>
        <p:spPr>
          <a:xfrm>
            <a:off x="339725" y="2102675"/>
            <a:ext cx="5381051" cy="1208315"/>
          </a:xfrm>
        </p:spPr>
        <p:txBody>
          <a:bodyPr anchor="t" anchorCtr="0">
            <a:noAutofit/>
          </a:bodyPr>
          <a:lstStyle>
            <a:lvl1pPr algn="l">
              <a:defRPr sz="3600" b="0" i="0">
                <a:solidFill>
                  <a:schemeClr val="bg2"/>
                </a:solidFill>
                <a:latin typeface="DM Sans" pitchFamily="2" charset="77"/>
                <a:ea typeface="DM Sans" pitchFamily="2" charset="77"/>
                <a:cs typeface="DM Sans" pitchFamily="2" charset="77"/>
              </a:defRPr>
            </a:lvl1pPr>
          </a:lstStyle>
          <a:p>
            <a:r>
              <a:rPr lang="en-US"/>
              <a:t>Closing statement. </a:t>
            </a:r>
            <a:br>
              <a:rPr lang="en-US"/>
            </a:br>
            <a:endParaRPr lang="en-US"/>
          </a:p>
        </p:txBody>
      </p:sp>
      <p:sp>
        <p:nvSpPr>
          <p:cNvPr id="15" name="Subtitle 2">
            <a:extLst>
              <a:ext uri="{FF2B5EF4-FFF2-40B4-BE49-F238E27FC236}">
                <a16:creationId xmlns:a16="http://schemas.microsoft.com/office/drawing/2014/main" id="{B52B58ED-47C0-F071-FB06-0EF9626AE910}"/>
              </a:ext>
            </a:extLst>
          </p:cNvPr>
          <p:cNvSpPr>
            <a:spLocks noGrp="1"/>
          </p:cNvSpPr>
          <p:nvPr>
            <p:ph type="subTitle" idx="17" hasCustomPrompt="1"/>
          </p:nvPr>
        </p:nvSpPr>
        <p:spPr>
          <a:xfrm>
            <a:off x="339725" y="4214281"/>
            <a:ext cx="1653967" cy="822414"/>
          </a:xfrm>
        </p:spPr>
        <p:txBody>
          <a:bodyPr>
            <a:normAutofit/>
          </a:bodyPr>
          <a:lstStyle>
            <a:lvl1pPr marL="0" indent="0">
              <a:lnSpc>
                <a:spcPct val="100000"/>
              </a:lnSpc>
              <a:spcBef>
                <a:spcPts val="150"/>
              </a:spcBef>
              <a:spcAft>
                <a:spcPts val="150"/>
              </a:spcAft>
              <a:buNone/>
              <a:defRPr sz="800">
                <a:solidFill>
                  <a:schemeClr val="bg2"/>
                </a:solidFill>
              </a:defRPr>
            </a:lvl1pPr>
          </a:lstStyle>
          <a:p>
            <a:pPr>
              <a:lnSpc>
                <a:spcPct val="140000"/>
              </a:lnSpc>
            </a:pPr>
            <a:r>
              <a:rPr lang="en-US" sz="800" b="0" i="0" kern="1200">
                <a:solidFill>
                  <a:schemeClr val="tx1"/>
                </a:solidFill>
                <a:effectLst/>
                <a:latin typeface="DM Sans" pitchFamily="2" charset="77"/>
                <a:ea typeface="Inter Medium" panose="020B0502030000000004" pitchFamily="34" charset="0"/>
                <a:cs typeface="Inter Medium" panose="020B0502030000000004" pitchFamily="34" charset="0"/>
              </a:rPr>
              <a:t>75 E. Santa Clara St 9th Floor </a:t>
            </a:r>
            <a:br>
              <a:rPr lang="en-US" sz="800" b="0" i="0" kern="1200">
                <a:solidFill>
                  <a:schemeClr val="tx1"/>
                </a:solidFill>
                <a:effectLst/>
                <a:latin typeface="DM Sans" pitchFamily="2" charset="77"/>
                <a:ea typeface="Inter Medium" panose="020B0502030000000004" pitchFamily="34" charset="0"/>
                <a:cs typeface="Inter Medium" panose="020B0502030000000004" pitchFamily="34" charset="0"/>
              </a:rPr>
            </a:br>
            <a:r>
              <a:rPr lang="en-US" sz="800" b="0" i="0" kern="1200">
                <a:solidFill>
                  <a:schemeClr val="tx1"/>
                </a:solidFill>
                <a:effectLst/>
                <a:latin typeface="DM Sans" pitchFamily="2" charset="77"/>
                <a:ea typeface="Inter Medium" panose="020B0502030000000004" pitchFamily="34" charset="0"/>
                <a:cs typeface="Inter Medium" panose="020B0502030000000004" pitchFamily="34" charset="0"/>
              </a:rPr>
              <a:t>San Jose, CA 95113 </a:t>
            </a:r>
          </a:p>
          <a:p>
            <a:pPr>
              <a:lnSpc>
                <a:spcPct val="140000"/>
              </a:lnSpc>
            </a:pPr>
            <a:r>
              <a:rPr lang="en-US" sz="800" b="0" i="0" kern="1200">
                <a:solidFill>
                  <a:schemeClr val="tx1"/>
                </a:solidFill>
                <a:effectLst/>
                <a:latin typeface="DM Sans" pitchFamily="2" charset="77"/>
                <a:ea typeface="Inter Medium" panose="020B0502030000000004" pitchFamily="34" charset="0"/>
                <a:cs typeface="Inter Medium" panose="020B0502030000000004" pitchFamily="34" charset="0"/>
              </a:rPr>
              <a:t>United States</a:t>
            </a:r>
            <a:endParaRPr lang="en-US" sz="800" b="0" i="0" kern="1200">
              <a:solidFill>
                <a:schemeClr val="tx1"/>
              </a:solidFill>
              <a:effectLst/>
              <a:latin typeface="DM Sans" pitchFamily="2" charset="77"/>
              <a:ea typeface="Inter Light" panose="02000403000000020004" pitchFamily="2" charset="0"/>
              <a:cs typeface="Inter Light" panose="02000403000000020004" pitchFamily="2" charset="0"/>
            </a:endParaRPr>
          </a:p>
        </p:txBody>
      </p:sp>
      <p:sp>
        <p:nvSpPr>
          <p:cNvPr id="19" name="Text Placeholder 18">
            <a:extLst>
              <a:ext uri="{FF2B5EF4-FFF2-40B4-BE49-F238E27FC236}">
                <a16:creationId xmlns:a16="http://schemas.microsoft.com/office/drawing/2014/main" id="{F1624415-A9BD-88E0-D47C-D6DCF4E0DA24}"/>
              </a:ext>
            </a:extLst>
          </p:cNvPr>
          <p:cNvSpPr>
            <a:spLocks noGrp="1"/>
          </p:cNvSpPr>
          <p:nvPr>
            <p:ph type="body" sz="quarter" idx="19" hasCustomPrompt="1"/>
          </p:nvPr>
        </p:nvSpPr>
        <p:spPr>
          <a:xfrm>
            <a:off x="2248291" y="4229037"/>
            <a:ext cx="1454150" cy="764382"/>
          </a:xfrm>
        </p:spPr>
        <p:txBody>
          <a:bodyPr>
            <a:noAutofit/>
          </a:bodyPr>
          <a:lstStyle>
            <a:lvl1pPr marL="0" indent="0">
              <a:spcBef>
                <a:spcPts val="150"/>
              </a:spcBef>
              <a:spcAft>
                <a:spcPts val="150"/>
              </a:spcAft>
              <a:buNone/>
              <a:defRPr sz="800">
                <a:solidFill>
                  <a:schemeClr val="bg2"/>
                </a:solidFill>
              </a:defRPr>
            </a:lvl1pPr>
            <a:lvl2pPr marL="342900" indent="0">
              <a:buNone/>
              <a:defRPr sz="800"/>
            </a:lvl2pPr>
            <a:lvl3pPr marL="685800" indent="0">
              <a:buNone/>
              <a:defRPr sz="800"/>
            </a:lvl3pPr>
            <a:lvl4pPr marL="1028700" indent="0">
              <a:buNone/>
              <a:defRPr sz="800"/>
            </a:lvl4pPr>
            <a:lvl5pPr marL="1371600" indent="0">
              <a:buNone/>
              <a:defRPr sz="800"/>
            </a:lvl5pPr>
          </a:lstStyle>
          <a:p>
            <a:pPr>
              <a:lnSpc>
                <a:spcPct val="140000"/>
              </a:lnSpc>
            </a:pPr>
            <a:r>
              <a:rPr lang="en-US" sz="800" b="0" i="0" kern="1200">
                <a:solidFill>
                  <a:schemeClr val="tx1"/>
                </a:solidFill>
                <a:effectLst/>
                <a:latin typeface="DM Sans" pitchFamily="2" charset="77"/>
                <a:ea typeface="Inter Light" panose="02000403000000020004" pitchFamily="2" charset="0"/>
                <a:cs typeface="Inter Light" panose="02000403000000020004" pitchFamily="2" charset="0"/>
              </a:rPr>
              <a:t>(888) 488-7706</a:t>
            </a:r>
            <a:br>
              <a:rPr lang="en-US" sz="800" b="0" i="0" kern="1200">
                <a:solidFill>
                  <a:schemeClr val="tx1"/>
                </a:solidFill>
                <a:effectLst/>
                <a:latin typeface="DM Sans" pitchFamily="2" charset="77"/>
                <a:ea typeface="Inter Light" panose="02000403000000020004" pitchFamily="2" charset="0"/>
                <a:cs typeface="Inter Light" panose="02000403000000020004" pitchFamily="2" charset="0"/>
              </a:rPr>
            </a:br>
            <a:r>
              <a:rPr lang="en-US" sz="800" b="0" i="0" kern="1200" err="1">
                <a:solidFill>
                  <a:schemeClr val="tx1"/>
                </a:solidFill>
                <a:effectLst/>
                <a:latin typeface="DM Sans" pitchFamily="2" charset="77"/>
                <a:ea typeface="Inter Medium" panose="020B0502030000000004" pitchFamily="34" charset="0"/>
                <a:cs typeface="Inter Medium" panose="020B0502030000000004" pitchFamily="34" charset="0"/>
              </a:rPr>
              <a:t>info@cycuity.com</a:t>
            </a:r>
            <a:endParaRPr lang="en-US" sz="800" b="0" i="0" kern="1200">
              <a:solidFill>
                <a:schemeClr val="tx1"/>
              </a:solidFill>
              <a:effectLst/>
              <a:latin typeface="DM Sans" pitchFamily="2" charset="77"/>
              <a:ea typeface="Inter Medium" panose="020B0502030000000004" pitchFamily="34" charset="0"/>
              <a:cs typeface="Inter Medium" panose="020B0502030000000004" pitchFamily="34" charset="0"/>
            </a:endParaRPr>
          </a:p>
        </p:txBody>
      </p:sp>
      <p:pic>
        <p:nvPicPr>
          <p:cNvPr id="10" name="Picture 9" descr="A picture containing text, clipart&#10;&#10;Description automatically generated">
            <a:extLst>
              <a:ext uri="{FF2B5EF4-FFF2-40B4-BE49-F238E27FC236}">
                <a16:creationId xmlns:a16="http://schemas.microsoft.com/office/drawing/2014/main" id="{D2363269-C748-2E38-4393-39B990B7BCD7}"/>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325464" y="4914994"/>
            <a:ext cx="653825" cy="169016"/>
          </a:xfrm>
          <a:prstGeom prst="rect">
            <a:avLst/>
          </a:prstGeom>
        </p:spPr>
      </p:pic>
    </p:spTree>
    <p:extLst>
      <p:ext uri="{BB962C8B-B14F-4D97-AF65-F5344CB8AC3E}">
        <p14:creationId xmlns:p14="http://schemas.microsoft.com/office/powerpoint/2010/main" val="148148898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pic>
        <p:nvPicPr>
          <p:cNvPr id="7" name="Picture 6" descr="A picture containing text, clipart&#10;&#10;Description automatically generated">
            <a:extLst>
              <a:ext uri="{FF2B5EF4-FFF2-40B4-BE49-F238E27FC236}">
                <a16:creationId xmlns:a16="http://schemas.microsoft.com/office/drawing/2014/main" id="{9F9A044C-69C1-2593-4258-92A82CA1BAB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9725" y="221293"/>
            <a:ext cx="1175567" cy="303279"/>
          </a:xfrm>
          <a:prstGeom prst="rect">
            <a:avLst/>
          </a:prstGeom>
        </p:spPr>
      </p:pic>
      <p:sp>
        <p:nvSpPr>
          <p:cNvPr id="9" name="Subtitle 2">
            <a:extLst>
              <a:ext uri="{FF2B5EF4-FFF2-40B4-BE49-F238E27FC236}">
                <a16:creationId xmlns:a16="http://schemas.microsoft.com/office/drawing/2014/main" id="{770C5627-058C-48EB-0D4C-D3016AC63DB8}"/>
              </a:ext>
            </a:extLst>
          </p:cNvPr>
          <p:cNvSpPr>
            <a:spLocks noGrp="1"/>
          </p:cNvSpPr>
          <p:nvPr>
            <p:ph type="subTitle" idx="1" hasCustomPrompt="1"/>
          </p:nvPr>
        </p:nvSpPr>
        <p:spPr>
          <a:xfrm>
            <a:off x="339725" y="4009452"/>
            <a:ext cx="3454441" cy="507945"/>
          </a:xfrm>
        </p:spPr>
        <p:txBody>
          <a:bodyPr>
            <a:normAutofit/>
          </a:bodyPr>
          <a:lstStyle>
            <a:lvl1pPr marL="0" indent="0">
              <a:buNone/>
              <a:defRPr sz="1200">
                <a:solidFill>
                  <a:schemeClr val="bg2"/>
                </a:solidFill>
              </a:defRPr>
            </a:lvl1pPr>
          </a:lstStyle>
          <a:p>
            <a:r>
              <a:rPr lang="en-US"/>
              <a:t>Presenter Name(s)</a:t>
            </a:r>
          </a:p>
        </p:txBody>
      </p:sp>
      <p:sp>
        <p:nvSpPr>
          <p:cNvPr id="11" name="Picture Placeholder 3">
            <a:extLst>
              <a:ext uri="{FF2B5EF4-FFF2-40B4-BE49-F238E27FC236}">
                <a16:creationId xmlns:a16="http://schemas.microsoft.com/office/drawing/2014/main" id="{5E6E8E00-24F2-4D25-1906-E09D0150E8B4}"/>
              </a:ext>
            </a:extLst>
          </p:cNvPr>
          <p:cNvSpPr>
            <a:spLocks noGrp="1"/>
          </p:cNvSpPr>
          <p:nvPr>
            <p:ph type="pic" sz="quarter" idx="49" hasCustomPrompt="1"/>
          </p:nvPr>
        </p:nvSpPr>
        <p:spPr>
          <a:xfrm>
            <a:off x="4345184" y="351309"/>
            <a:ext cx="4527408" cy="4464305"/>
          </a:xfrm>
          <a:custGeom>
            <a:avLst/>
            <a:gdLst>
              <a:gd name="connsiteX0" fmla="*/ 0 w 9228289"/>
              <a:gd name="connsiteY0" fmla="*/ 0 h 8927952"/>
              <a:gd name="connsiteX1" fmla="*/ 7740267 w 9228289"/>
              <a:gd name="connsiteY1" fmla="*/ 0 h 8927952"/>
              <a:gd name="connsiteX2" fmla="*/ 9228289 w 9228289"/>
              <a:gd name="connsiteY2" fmla="*/ 1488022 h 8927952"/>
              <a:gd name="connsiteX3" fmla="*/ 9228289 w 9228289"/>
              <a:gd name="connsiteY3" fmla="*/ 8927952 h 8927952"/>
              <a:gd name="connsiteX4" fmla="*/ 0 w 9228289"/>
              <a:gd name="connsiteY4" fmla="*/ 8927952 h 8927952"/>
              <a:gd name="connsiteX5" fmla="*/ 0 w 9228289"/>
              <a:gd name="connsiteY5" fmla="*/ 0 h 8927952"/>
              <a:gd name="connsiteX0" fmla="*/ 0 w 9368966"/>
              <a:gd name="connsiteY0" fmla="*/ 12532 h 8940484"/>
              <a:gd name="connsiteX1" fmla="*/ 7740267 w 9368966"/>
              <a:gd name="connsiteY1" fmla="*/ 12532 h 8940484"/>
              <a:gd name="connsiteX2" fmla="*/ 9368966 w 9368966"/>
              <a:gd name="connsiteY2" fmla="*/ 0 h 8940484"/>
              <a:gd name="connsiteX3" fmla="*/ 9228289 w 9368966"/>
              <a:gd name="connsiteY3" fmla="*/ 8940484 h 8940484"/>
              <a:gd name="connsiteX4" fmla="*/ 0 w 9368966"/>
              <a:gd name="connsiteY4" fmla="*/ 8940484 h 8940484"/>
              <a:gd name="connsiteX5" fmla="*/ 0 w 9368966"/>
              <a:gd name="connsiteY5" fmla="*/ 12532 h 8940484"/>
              <a:gd name="connsiteX0" fmla="*/ 0 w 9368966"/>
              <a:gd name="connsiteY0" fmla="*/ 12532 h 8940484"/>
              <a:gd name="connsiteX1" fmla="*/ 1925621 w 9368966"/>
              <a:gd name="connsiteY1" fmla="*/ 12532 h 8940484"/>
              <a:gd name="connsiteX2" fmla="*/ 9368966 w 9368966"/>
              <a:gd name="connsiteY2" fmla="*/ 0 h 8940484"/>
              <a:gd name="connsiteX3" fmla="*/ 9228289 w 9368966"/>
              <a:gd name="connsiteY3" fmla="*/ 8940484 h 8940484"/>
              <a:gd name="connsiteX4" fmla="*/ 0 w 9368966"/>
              <a:gd name="connsiteY4" fmla="*/ 8940484 h 8940484"/>
              <a:gd name="connsiteX5" fmla="*/ 0 w 9368966"/>
              <a:gd name="connsiteY5" fmla="*/ 12532 h 8940484"/>
              <a:gd name="connsiteX0" fmla="*/ 0 w 9368966"/>
              <a:gd name="connsiteY0" fmla="*/ 12532 h 8940484"/>
              <a:gd name="connsiteX1" fmla="*/ 3941991 w 9368966"/>
              <a:gd name="connsiteY1" fmla="*/ 12532 h 8940484"/>
              <a:gd name="connsiteX2" fmla="*/ 9368966 w 9368966"/>
              <a:gd name="connsiteY2" fmla="*/ 0 h 8940484"/>
              <a:gd name="connsiteX3" fmla="*/ 9228289 w 9368966"/>
              <a:gd name="connsiteY3" fmla="*/ 8940484 h 8940484"/>
              <a:gd name="connsiteX4" fmla="*/ 0 w 9368966"/>
              <a:gd name="connsiteY4" fmla="*/ 8940484 h 8940484"/>
              <a:gd name="connsiteX5" fmla="*/ 0 w 9368966"/>
              <a:gd name="connsiteY5" fmla="*/ 12532 h 8940484"/>
              <a:gd name="connsiteX0" fmla="*/ 351692 w 9368966"/>
              <a:gd name="connsiteY0" fmla="*/ 0 h 8951398"/>
              <a:gd name="connsiteX1" fmla="*/ 3941991 w 9368966"/>
              <a:gd name="connsiteY1" fmla="*/ 23446 h 8951398"/>
              <a:gd name="connsiteX2" fmla="*/ 9368966 w 9368966"/>
              <a:gd name="connsiteY2" fmla="*/ 10914 h 8951398"/>
              <a:gd name="connsiteX3" fmla="*/ 9228289 w 9368966"/>
              <a:gd name="connsiteY3" fmla="*/ 8951398 h 8951398"/>
              <a:gd name="connsiteX4" fmla="*/ 0 w 9368966"/>
              <a:gd name="connsiteY4" fmla="*/ 8951398 h 8951398"/>
              <a:gd name="connsiteX5" fmla="*/ 351692 w 9368966"/>
              <a:gd name="connsiteY5" fmla="*/ 0 h 8951398"/>
              <a:gd name="connsiteX0" fmla="*/ 140676 w 9157950"/>
              <a:gd name="connsiteY0" fmla="*/ 0 h 8951398"/>
              <a:gd name="connsiteX1" fmla="*/ 3730975 w 9157950"/>
              <a:gd name="connsiteY1" fmla="*/ 23446 h 8951398"/>
              <a:gd name="connsiteX2" fmla="*/ 9157950 w 9157950"/>
              <a:gd name="connsiteY2" fmla="*/ 10914 h 8951398"/>
              <a:gd name="connsiteX3" fmla="*/ 9017273 w 9157950"/>
              <a:gd name="connsiteY3" fmla="*/ 8951398 h 8951398"/>
              <a:gd name="connsiteX4" fmla="*/ 0 w 9157950"/>
              <a:gd name="connsiteY4" fmla="*/ 8951398 h 8951398"/>
              <a:gd name="connsiteX5" fmla="*/ 140676 w 9157950"/>
              <a:gd name="connsiteY5" fmla="*/ 0 h 8951398"/>
              <a:gd name="connsiteX0" fmla="*/ 23445 w 9157950"/>
              <a:gd name="connsiteY0" fmla="*/ 35979 h 8940484"/>
              <a:gd name="connsiteX1" fmla="*/ 3730975 w 9157950"/>
              <a:gd name="connsiteY1" fmla="*/ 12532 h 8940484"/>
              <a:gd name="connsiteX2" fmla="*/ 9157950 w 9157950"/>
              <a:gd name="connsiteY2" fmla="*/ 0 h 8940484"/>
              <a:gd name="connsiteX3" fmla="*/ 9017273 w 9157950"/>
              <a:gd name="connsiteY3" fmla="*/ 8940484 h 8940484"/>
              <a:gd name="connsiteX4" fmla="*/ 0 w 9157950"/>
              <a:gd name="connsiteY4" fmla="*/ 8940484 h 8940484"/>
              <a:gd name="connsiteX5" fmla="*/ 23445 w 9157950"/>
              <a:gd name="connsiteY5" fmla="*/ 35979 h 8940484"/>
              <a:gd name="connsiteX0" fmla="*/ 23445 w 9157950"/>
              <a:gd name="connsiteY0" fmla="*/ 1396485 h 10300990"/>
              <a:gd name="connsiteX1" fmla="*/ 3730975 w 9157950"/>
              <a:gd name="connsiteY1" fmla="*/ 1373038 h 10300990"/>
              <a:gd name="connsiteX2" fmla="*/ 9157950 w 9157950"/>
              <a:gd name="connsiteY2" fmla="*/ 1360506 h 10300990"/>
              <a:gd name="connsiteX3" fmla="*/ 9017273 w 9157950"/>
              <a:gd name="connsiteY3" fmla="*/ 10300990 h 10300990"/>
              <a:gd name="connsiteX4" fmla="*/ 0 w 9157950"/>
              <a:gd name="connsiteY4" fmla="*/ 10300990 h 10300990"/>
              <a:gd name="connsiteX5" fmla="*/ 23445 w 9157950"/>
              <a:gd name="connsiteY5" fmla="*/ 1396485 h 10300990"/>
              <a:gd name="connsiteX0" fmla="*/ 72 w 9158023"/>
              <a:gd name="connsiteY0" fmla="*/ 3294995 h 8940484"/>
              <a:gd name="connsiteX1" fmla="*/ 3731048 w 9158023"/>
              <a:gd name="connsiteY1" fmla="*/ 12532 h 8940484"/>
              <a:gd name="connsiteX2" fmla="*/ 9158023 w 9158023"/>
              <a:gd name="connsiteY2" fmla="*/ 0 h 8940484"/>
              <a:gd name="connsiteX3" fmla="*/ 9017346 w 9158023"/>
              <a:gd name="connsiteY3" fmla="*/ 8940484 h 8940484"/>
              <a:gd name="connsiteX4" fmla="*/ 73 w 9158023"/>
              <a:gd name="connsiteY4" fmla="*/ 8940484 h 8940484"/>
              <a:gd name="connsiteX5" fmla="*/ 72 w 9158023"/>
              <a:gd name="connsiteY5" fmla="*/ 3294995 h 8940484"/>
              <a:gd name="connsiteX0" fmla="*/ 72 w 9158023"/>
              <a:gd name="connsiteY0" fmla="*/ 3154318 h 8940484"/>
              <a:gd name="connsiteX1" fmla="*/ 3731048 w 9158023"/>
              <a:gd name="connsiteY1" fmla="*/ 12532 h 8940484"/>
              <a:gd name="connsiteX2" fmla="*/ 9158023 w 9158023"/>
              <a:gd name="connsiteY2" fmla="*/ 0 h 8940484"/>
              <a:gd name="connsiteX3" fmla="*/ 9017346 w 9158023"/>
              <a:gd name="connsiteY3" fmla="*/ 8940484 h 8940484"/>
              <a:gd name="connsiteX4" fmla="*/ 73 w 9158023"/>
              <a:gd name="connsiteY4" fmla="*/ 8940484 h 8940484"/>
              <a:gd name="connsiteX5" fmla="*/ 72 w 9158023"/>
              <a:gd name="connsiteY5" fmla="*/ 3154318 h 8940484"/>
              <a:gd name="connsiteX0" fmla="*/ 0 w 9157951"/>
              <a:gd name="connsiteY0" fmla="*/ 3154318 h 8940484"/>
              <a:gd name="connsiteX1" fmla="*/ 3730976 w 9157951"/>
              <a:gd name="connsiteY1" fmla="*/ 12532 h 8940484"/>
              <a:gd name="connsiteX2" fmla="*/ 9157951 w 9157951"/>
              <a:gd name="connsiteY2" fmla="*/ 0 h 8940484"/>
              <a:gd name="connsiteX3" fmla="*/ 9017274 w 9157951"/>
              <a:gd name="connsiteY3" fmla="*/ 8940484 h 8940484"/>
              <a:gd name="connsiteX4" fmla="*/ 1 w 9157951"/>
              <a:gd name="connsiteY4" fmla="*/ 8940484 h 8940484"/>
              <a:gd name="connsiteX5" fmla="*/ 0 w 9157951"/>
              <a:gd name="connsiteY5" fmla="*/ 3154318 h 8940484"/>
              <a:gd name="connsiteX0" fmla="*/ 0 w 9157951"/>
              <a:gd name="connsiteY0" fmla="*/ 3154318 h 8940484"/>
              <a:gd name="connsiteX1" fmla="*/ 3730976 w 9157951"/>
              <a:gd name="connsiteY1" fmla="*/ 12532 h 8940484"/>
              <a:gd name="connsiteX2" fmla="*/ 9157951 w 9157951"/>
              <a:gd name="connsiteY2" fmla="*/ 0 h 8940484"/>
              <a:gd name="connsiteX3" fmla="*/ 9017274 w 9157951"/>
              <a:gd name="connsiteY3" fmla="*/ 8940484 h 8940484"/>
              <a:gd name="connsiteX4" fmla="*/ 1 w 9157951"/>
              <a:gd name="connsiteY4" fmla="*/ 8940484 h 8940484"/>
              <a:gd name="connsiteX5" fmla="*/ 0 w 9157951"/>
              <a:gd name="connsiteY5" fmla="*/ 3154318 h 8940484"/>
              <a:gd name="connsiteX0" fmla="*/ 0 w 9157951"/>
              <a:gd name="connsiteY0" fmla="*/ 3106816 h 8940484"/>
              <a:gd name="connsiteX1" fmla="*/ 3730976 w 9157951"/>
              <a:gd name="connsiteY1" fmla="*/ 12532 h 8940484"/>
              <a:gd name="connsiteX2" fmla="*/ 9157951 w 9157951"/>
              <a:gd name="connsiteY2" fmla="*/ 0 h 8940484"/>
              <a:gd name="connsiteX3" fmla="*/ 9017274 w 9157951"/>
              <a:gd name="connsiteY3" fmla="*/ 8940484 h 8940484"/>
              <a:gd name="connsiteX4" fmla="*/ 1 w 9157951"/>
              <a:gd name="connsiteY4" fmla="*/ 8940484 h 8940484"/>
              <a:gd name="connsiteX5" fmla="*/ 0 w 9157951"/>
              <a:gd name="connsiteY5" fmla="*/ 3106816 h 8940484"/>
              <a:gd name="connsiteX0" fmla="*/ 0 w 9039197"/>
              <a:gd name="connsiteY0" fmla="*/ 3094284 h 8927952"/>
              <a:gd name="connsiteX1" fmla="*/ 3730976 w 9039197"/>
              <a:gd name="connsiteY1" fmla="*/ 0 h 8927952"/>
              <a:gd name="connsiteX2" fmla="*/ 9039197 w 9039197"/>
              <a:gd name="connsiteY2" fmla="*/ 23093 h 8927952"/>
              <a:gd name="connsiteX3" fmla="*/ 9017274 w 9039197"/>
              <a:gd name="connsiteY3" fmla="*/ 8927952 h 8927952"/>
              <a:gd name="connsiteX4" fmla="*/ 1 w 9039197"/>
              <a:gd name="connsiteY4" fmla="*/ 8927952 h 8927952"/>
              <a:gd name="connsiteX5" fmla="*/ 0 w 9039197"/>
              <a:gd name="connsiteY5" fmla="*/ 3094284 h 8927952"/>
              <a:gd name="connsiteX0" fmla="*/ 0 w 9039197"/>
              <a:gd name="connsiteY0" fmla="*/ 3071191 h 8904859"/>
              <a:gd name="connsiteX1" fmla="*/ 3707225 w 9039197"/>
              <a:gd name="connsiteY1" fmla="*/ 12532 h 8904859"/>
              <a:gd name="connsiteX2" fmla="*/ 9039197 w 9039197"/>
              <a:gd name="connsiteY2" fmla="*/ 0 h 8904859"/>
              <a:gd name="connsiteX3" fmla="*/ 9017274 w 9039197"/>
              <a:gd name="connsiteY3" fmla="*/ 8904859 h 8904859"/>
              <a:gd name="connsiteX4" fmla="*/ 1 w 9039197"/>
              <a:gd name="connsiteY4" fmla="*/ 8904859 h 8904859"/>
              <a:gd name="connsiteX5" fmla="*/ 0 w 9039197"/>
              <a:gd name="connsiteY5" fmla="*/ 3071191 h 8904859"/>
              <a:gd name="connsiteX0" fmla="*/ 0 w 9042943"/>
              <a:gd name="connsiteY0" fmla="*/ 3071191 h 8904859"/>
              <a:gd name="connsiteX1" fmla="*/ 3707225 w 9042943"/>
              <a:gd name="connsiteY1" fmla="*/ 12532 h 8904859"/>
              <a:gd name="connsiteX2" fmla="*/ 9039197 w 9042943"/>
              <a:gd name="connsiteY2" fmla="*/ 0 h 8904859"/>
              <a:gd name="connsiteX3" fmla="*/ 9041024 w 9042943"/>
              <a:gd name="connsiteY3" fmla="*/ 8904859 h 8904859"/>
              <a:gd name="connsiteX4" fmla="*/ 1 w 9042943"/>
              <a:gd name="connsiteY4" fmla="*/ 8904859 h 8904859"/>
              <a:gd name="connsiteX5" fmla="*/ 0 w 9042943"/>
              <a:gd name="connsiteY5" fmla="*/ 3071191 h 8904859"/>
              <a:gd name="connsiteX0" fmla="*/ 0 w 9042943"/>
              <a:gd name="connsiteY0" fmla="*/ 3071191 h 8904859"/>
              <a:gd name="connsiteX1" fmla="*/ 3707225 w 9042943"/>
              <a:gd name="connsiteY1" fmla="*/ 12532 h 8904859"/>
              <a:gd name="connsiteX2" fmla="*/ 9039197 w 9042943"/>
              <a:gd name="connsiteY2" fmla="*/ 0 h 8904859"/>
              <a:gd name="connsiteX3" fmla="*/ 9041024 w 9042943"/>
              <a:gd name="connsiteY3" fmla="*/ 8904859 h 8904859"/>
              <a:gd name="connsiteX4" fmla="*/ 11877 w 9042943"/>
              <a:gd name="connsiteY4" fmla="*/ 8904859 h 8904859"/>
              <a:gd name="connsiteX5" fmla="*/ 0 w 9042943"/>
              <a:gd name="connsiteY5" fmla="*/ 3071191 h 8904859"/>
              <a:gd name="connsiteX0" fmla="*/ 130627 w 9173570"/>
              <a:gd name="connsiteY0" fmla="*/ 3071191 h 8928610"/>
              <a:gd name="connsiteX1" fmla="*/ 3837852 w 9173570"/>
              <a:gd name="connsiteY1" fmla="*/ 12532 h 8928610"/>
              <a:gd name="connsiteX2" fmla="*/ 9169824 w 9173570"/>
              <a:gd name="connsiteY2" fmla="*/ 0 h 8928610"/>
              <a:gd name="connsiteX3" fmla="*/ 9171651 w 9173570"/>
              <a:gd name="connsiteY3" fmla="*/ 8904859 h 8928610"/>
              <a:gd name="connsiteX4" fmla="*/ 0 w 9173570"/>
              <a:gd name="connsiteY4" fmla="*/ 8928610 h 8928610"/>
              <a:gd name="connsiteX5" fmla="*/ 130627 w 9173570"/>
              <a:gd name="connsiteY5" fmla="*/ 3071191 h 8928610"/>
              <a:gd name="connsiteX0" fmla="*/ 11873 w 9054816"/>
              <a:gd name="connsiteY0" fmla="*/ 3071191 h 8928610"/>
              <a:gd name="connsiteX1" fmla="*/ 3719098 w 9054816"/>
              <a:gd name="connsiteY1" fmla="*/ 12532 h 8928610"/>
              <a:gd name="connsiteX2" fmla="*/ 9051070 w 9054816"/>
              <a:gd name="connsiteY2" fmla="*/ 0 h 8928610"/>
              <a:gd name="connsiteX3" fmla="*/ 9052897 w 9054816"/>
              <a:gd name="connsiteY3" fmla="*/ 8904859 h 8928610"/>
              <a:gd name="connsiteX4" fmla="*/ 0 w 9054816"/>
              <a:gd name="connsiteY4" fmla="*/ 8928610 h 8928610"/>
              <a:gd name="connsiteX5" fmla="*/ 11873 w 9054816"/>
              <a:gd name="connsiteY5" fmla="*/ 3071191 h 8928610"/>
              <a:gd name="connsiteX0" fmla="*/ 11873 w 9054816"/>
              <a:gd name="connsiteY0" fmla="*/ 3071191 h 8928610"/>
              <a:gd name="connsiteX1" fmla="*/ 3719098 w 9054816"/>
              <a:gd name="connsiteY1" fmla="*/ 12532 h 8928610"/>
              <a:gd name="connsiteX2" fmla="*/ 9051070 w 9054816"/>
              <a:gd name="connsiteY2" fmla="*/ 0 h 8928610"/>
              <a:gd name="connsiteX3" fmla="*/ 9052897 w 9054816"/>
              <a:gd name="connsiteY3" fmla="*/ 8904859 h 8928610"/>
              <a:gd name="connsiteX4" fmla="*/ 0 w 9054816"/>
              <a:gd name="connsiteY4" fmla="*/ 8928610 h 8928610"/>
              <a:gd name="connsiteX5" fmla="*/ 11873 w 9054816"/>
              <a:gd name="connsiteY5" fmla="*/ 3071191 h 8928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054816" h="8928610">
                <a:moveTo>
                  <a:pt x="11873" y="3071191"/>
                </a:moveTo>
                <a:lnTo>
                  <a:pt x="3719098" y="12532"/>
                </a:lnTo>
                <a:lnTo>
                  <a:pt x="9051070" y="0"/>
                </a:lnTo>
                <a:cubicBezTo>
                  <a:pt x="9043762" y="2968286"/>
                  <a:pt x="9060205" y="5936573"/>
                  <a:pt x="9052897" y="8904859"/>
                </a:cubicBezTo>
                <a:lnTo>
                  <a:pt x="0" y="8928610"/>
                </a:lnTo>
                <a:cubicBezTo>
                  <a:pt x="7815" y="5841689"/>
                  <a:pt x="27505" y="6203482"/>
                  <a:pt x="11873" y="3071191"/>
                </a:cubicBezTo>
                <a:close/>
              </a:path>
            </a:pathLst>
          </a:custGeom>
        </p:spPr>
        <p:txBody>
          <a:bodyPr>
            <a:normAutofit/>
          </a:bodyPr>
          <a:lstStyle>
            <a:lvl1pPr>
              <a:defRPr sz="1000">
                <a:solidFill>
                  <a:schemeClr val="bg1"/>
                </a:solidFill>
              </a:defRPr>
            </a:lvl1pPr>
          </a:lstStyle>
          <a:p>
            <a:r>
              <a:rPr lang="en-US"/>
              <a:t>Click icon to add image. </a:t>
            </a:r>
          </a:p>
        </p:txBody>
      </p:sp>
      <p:cxnSp>
        <p:nvCxnSpPr>
          <p:cNvPr id="8" name="Straight Connector 7">
            <a:extLst>
              <a:ext uri="{FF2B5EF4-FFF2-40B4-BE49-F238E27FC236}">
                <a16:creationId xmlns:a16="http://schemas.microsoft.com/office/drawing/2014/main" id="{B2C24F9B-0CF6-89A9-922D-DF7D626DDDB8}"/>
              </a:ext>
            </a:extLst>
          </p:cNvPr>
          <p:cNvCxnSpPr/>
          <p:nvPr userDrawn="1"/>
        </p:nvCxnSpPr>
        <p:spPr>
          <a:xfrm>
            <a:off x="339725" y="2968349"/>
            <a:ext cx="3454441"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
        <p:nvSpPr>
          <p:cNvPr id="17" name="Text Placeholder 5">
            <a:extLst>
              <a:ext uri="{FF2B5EF4-FFF2-40B4-BE49-F238E27FC236}">
                <a16:creationId xmlns:a16="http://schemas.microsoft.com/office/drawing/2014/main" id="{07B5E82E-C4DC-CE51-49B7-0A15FC57D4EA}"/>
              </a:ext>
            </a:extLst>
          </p:cNvPr>
          <p:cNvSpPr>
            <a:spLocks noGrp="1"/>
          </p:cNvSpPr>
          <p:nvPr>
            <p:ph type="body" sz="quarter" idx="39" hasCustomPrompt="1"/>
          </p:nvPr>
        </p:nvSpPr>
        <p:spPr>
          <a:xfrm>
            <a:off x="339725" y="1134049"/>
            <a:ext cx="3179174" cy="1568328"/>
          </a:xfrm>
        </p:spPr>
        <p:txBody>
          <a:bodyPr>
            <a:noAutofit/>
          </a:bodyPr>
          <a:lstStyle>
            <a:lvl1pPr marL="0" indent="0" algn="l">
              <a:lnSpc>
                <a:spcPct val="110000"/>
              </a:lnSpc>
              <a:spcBef>
                <a:spcPts val="0"/>
              </a:spcBef>
              <a:buNone/>
              <a:defRPr sz="2500" b="0" i="0">
                <a:solidFill>
                  <a:schemeClr val="bg2"/>
                </a:solidFill>
                <a:latin typeface="DM Sans" pitchFamily="2" charset="77"/>
                <a:ea typeface="DM Sans" pitchFamily="2" charset="77"/>
                <a:cs typeface="DM Sans" pitchFamily="2" charset="77"/>
              </a:defRPr>
            </a:lvl1pPr>
            <a:lvl2pPr marL="342900" indent="0">
              <a:buNone/>
              <a:defRPr sz="1500">
                <a:solidFill>
                  <a:schemeClr val="bg1"/>
                </a:solidFill>
              </a:defRPr>
            </a:lvl2pPr>
            <a:lvl3pPr marL="685800" indent="0">
              <a:buNone/>
              <a:defRPr sz="1500">
                <a:solidFill>
                  <a:schemeClr val="bg1"/>
                </a:solidFill>
              </a:defRPr>
            </a:lvl3pPr>
            <a:lvl4pPr marL="1028700" indent="0">
              <a:buNone/>
              <a:defRPr sz="1500">
                <a:solidFill>
                  <a:schemeClr val="bg1"/>
                </a:solidFill>
              </a:defRPr>
            </a:lvl4pPr>
            <a:lvl5pPr marL="1371600" indent="0">
              <a:buNone/>
              <a:defRPr sz="1500">
                <a:solidFill>
                  <a:schemeClr val="bg1"/>
                </a:solidFill>
              </a:defRPr>
            </a:lvl5pPr>
          </a:lstStyle>
          <a:p>
            <a:pPr lvl="0"/>
            <a:r>
              <a:rPr lang="en-US"/>
              <a:t>Title</a:t>
            </a:r>
          </a:p>
        </p:txBody>
      </p:sp>
      <p:sp>
        <p:nvSpPr>
          <p:cNvPr id="10" name="Subtitle 2">
            <a:extLst>
              <a:ext uri="{FF2B5EF4-FFF2-40B4-BE49-F238E27FC236}">
                <a16:creationId xmlns:a16="http://schemas.microsoft.com/office/drawing/2014/main" id="{FAA3CE38-143D-55E5-D5A7-A725431085F1}"/>
              </a:ext>
            </a:extLst>
          </p:cNvPr>
          <p:cNvSpPr txBox="1">
            <a:spLocks/>
          </p:cNvSpPr>
          <p:nvPr userDrawn="1"/>
        </p:nvSpPr>
        <p:spPr>
          <a:xfrm>
            <a:off x="356673" y="3057881"/>
            <a:ext cx="3454441" cy="507945"/>
          </a:xfrm>
          <a:prstGeom prst="rect">
            <a:avLst/>
          </a:prstGeom>
        </p:spPr>
        <p:txBody>
          <a:bodyPr vert="horz" lIns="0" tIns="0" rIns="0" bIns="0" rtlCol="0">
            <a:normAutofit/>
          </a:bodyPr>
          <a:lstStyle>
            <a:lvl1pPr marL="0" indent="0" algn="l" defTabSz="1371600" rtl="0" eaLnBrk="1" latinLnBrk="0" hangingPunct="1">
              <a:lnSpc>
                <a:spcPct val="120000"/>
              </a:lnSpc>
              <a:spcBef>
                <a:spcPts val="1500"/>
              </a:spcBef>
              <a:spcAft>
                <a:spcPts val="600"/>
              </a:spcAft>
              <a:buFont typeface="Arial" panose="020B0604020202020204" pitchFamily="34" charset="0"/>
              <a:buNone/>
              <a:defRPr sz="2400" b="0" i="0" kern="1200">
                <a:solidFill>
                  <a:schemeClr val="bg2"/>
                </a:solidFill>
                <a:latin typeface="DM Sans" pitchFamily="2" charset="77"/>
                <a:ea typeface="DM Sans" pitchFamily="2" charset="77"/>
                <a:cs typeface="DM Sans" pitchFamily="2" charset="77"/>
              </a:defRPr>
            </a:lvl1pPr>
            <a:lvl2pPr marL="1028700" indent="-342900" algn="l" defTabSz="1371600" rtl="0" eaLnBrk="1" latinLnBrk="0" hangingPunct="1">
              <a:lnSpc>
                <a:spcPct val="120000"/>
              </a:lnSpc>
              <a:spcBef>
                <a:spcPts val="750"/>
              </a:spcBef>
              <a:spcAft>
                <a:spcPts val="600"/>
              </a:spcAft>
              <a:buFont typeface="Arial" panose="020B0604020202020204" pitchFamily="34" charset="0"/>
              <a:buChar char="•"/>
              <a:defRPr sz="3600" b="0" i="0" kern="1200">
                <a:solidFill>
                  <a:schemeClr val="accent3"/>
                </a:solidFill>
                <a:latin typeface="DM Sans" pitchFamily="2" charset="77"/>
                <a:ea typeface="DM Sans" pitchFamily="2" charset="77"/>
                <a:cs typeface="DM Sans" pitchFamily="2" charset="77"/>
              </a:defRPr>
            </a:lvl2pPr>
            <a:lvl3pPr marL="1714500" indent="-342900" algn="l" defTabSz="1371600" rtl="0" eaLnBrk="1" latinLnBrk="0" hangingPunct="1">
              <a:lnSpc>
                <a:spcPct val="120000"/>
              </a:lnSpc>
              <a:spcBef>
                <a:spcPts val="750"/>
              </a:spcBef>
              <a:spcAft>
                <a:spcPts val="600"/>
              </a:spcAft>
              <a:buFont typeface="Arial" panose="020B0604020202020204" pitchFamily="34" charset="0"/>
              <a:buChar char="•"/>
              <a:defRPr sz="3000" b="0" i="0" kern="1200">
                <a:solidFill>
                  <a:schemeClr val="accent3"/>
                </a:solidFill>
                <a:latin typeface="DM Sans" pitchFamily="2" charset="77"/>
                <a:ea typeface="DM Sans" pitchFamily="2" charset="77"/>
                <a:cs typeface="DM Sans" pitchFamily="2" charset="77"/>
              </a:defRPr>
            </a:lvl3pPr>
            <a:lvl4pPr marL="2400300" indent="-342900" algn="l" defTabSz="1371600" rtl="0" eaLnBrk="1" latinLnBrk="0" hangingPunct="1">
              <a:lnSpc>
                <a:spcPct val="120000"/>
              </a:lnSpc>
              <a:spcBef>
                <a:spcPts val="750"/>
              </a:spcBef>
              <a:spcAft>
                <a:spcPts val="600"/>
              </a:spcAft>
              <a:buFont typeface="Arial" panose="020B0604020202020204" pitchFamily="34" charset="0"/>
              <a:buChar char="•"/>
              <a:defRPr sz="2700" b="0" i="0" kern="1200">
                <a:solidFill>
                  <a:schemeClr val="accent3"/>
                </a:solidFill>
                <a:latin typeface="DM Sans" pitchFamily="2" charset="77"/>
                <a:ea typeface="DM Sans" pitchFamily="2" charset="77"/>
                <a:cs typeface="DM Sans" pitchFamily="2" charset="77"/>
              </a:defRPr>
            </a:lvl4pPr>
            <a:lvl5pPr marL="3086100" indent="-342900" algn="l" defTabSz="1371600" rtl="0" eaLnBrk="1" latinLnBrk="0" hangingPunct="1">
              <a:lnSpc>
                <a:spcPct val="120000"/>
              </a:lnSpc>
              <a:spcBef>
                <a:spcPts val="750"/>
              </a:spcBef>
              <a:spcAft>
                <a:spcPts val="600"/>
              </a:spcAft>
              <a:buFont typeface="Arial" panose="020B0604020202020204" pitchFamily="34" charset="0"/>
              <a:buChar char="•"/>
              <a:defRPr sz="2700" b="0" i="0" kern="1200">
                <a:solidFill>
                  <a:schemeClr val="accent3"/>
                </a:solidFill>
                <a:latin typeface="DM Sans" pitchFamily="2" charset="77"/>
                <a:ea typeface="DM Sans" pitchFamily="2" charset="77"/>
                <a:cs typeface="DM Sans" pitchFamily="2" charset="77"/>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n-US" sz="1400"/>
              <a:t>Optional Subtitle Goes Here</a:t>
            </a:r>
          </a:p>
        </p:txBody>
      </p:sp>
    </p:spTree>
    <p:extLst>
      <p:ext uri="{BB962C8B-B14F-4D97-AF65-F5344CB8AC3E}">
        <p14:creationId xmlns:p14="http://schemas.microsoft.com/office/powerpoint/2010/main" val="34611033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8667" y="2172288"/>
            <a:ext cx="3911600" cy="1655129"/>
          </a:xfrm>
        </p:spPr>
        <p:txBody>
          <a:bodyPr anchor="t" anchorCtr="0">
            <a:normAutofit/>
          </a:bodyPr>
          <a:lstStyle>
            <a:lvl1pPr>
              <a:defRPr sz="3600" b="0" i="0">
                <a:latin typeface="DM Sans" pitchFamily="2" charset="77"/>
              </a:defRPr>
            </a:lvl1pPr>
          </a:lstStyle>
          <a:p>
            <a:r>
              <a:rPr lang="en-US"/>
              <a:t>Divider Title </a:t>
            </a:r>
            <a:br>
              <a:rPr lang="en-US"/>
            </a:br>
            <a:r>
              <a:rPr lang="en-US"/>
              <a:t>(1-3 lines)</a:t>
            </a:r>
          </a:p>
        </p:txBody>
      </p:sp>
      <p:sp>
        <p:nvSpPr>
          <p:cNvPr id="3" name="Text Placeholder 2"/>
          <p:cNvSpPr>
            <a:spLocks noGrp="1"/>
          </p:cNvSpPr>
          <p:nvPr>
            <p:ph type="body" idx="1" hasCustomPrompt="1"/>
          </p:nvPr>
        </p:nvSpPr>
        <p:spPr>
          <a:xfrm>
            <a:off x="338667" y="1440048"/>
            <a:ext cx="3911600" cy="197933"/>
          </a:xfrm>
        </p:spPr>
        <p:txBody>
          <a:bodyPr>
            <a:normAutofit/>
          </a:bodyPr>
          <a:lstStyle>
            <a:lvl1pPr marL="0" indent="0">
              <a:buNone/>
              <a:defRPr sz="1200" b="0" i="0">
                <a:solidFill>
                  <a:schemeClr val="tx1"/>
                </a:solidFill>
                <a:latin typeface="DM Sans" pitchFamily="2" charset="77"/>
                <a:ea typeface="DM Sans" pitchFamily="2" charset="77"/>
                <a:cs typeface="DM Sans" pitchFamily="2" charset="77"/>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Pre-header (optional)</a:t>
            </a:r>
          </a:p>
        </p:txBody>
      </p:sp>
      <p:sp>
        <p:nvSpPr>
          <p:cNvPr id="14" name="Rectangle 13">
            <a:extLst>
              <a:ext uri="{FF2B5EF4-FFF2-40B4-BE49-F238E27FC236}">
                <a16:creationId xmlns:a16="http://schemas.microsoft.com/office/drawing/2014/main" id="{10331998-8A62-7847-B118-58959D5C0875}"/>
              </a:ext>
            </a:extLst>
          </p:cNvPr>
          <p:cNvSpPr/>
          <p:nvPr userDrawn="1"/>
        </p:nvSpPr>
        <p:spPr>
          <a:xfrm>
            <a:off x="4572000" y="0"/>
            <a:ext cx="4572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3" name="Picture Placeholder 7">
            <a:extLst>
              <a:ext uri="{FF2B5EF4-FFF2-40B4-BE49-F238E27FC236}">
                <a16:creationId xmlns:a16="http://schemas.microsoft.com/office/drawing/2014/main" id="{85EF8EDC-08E9-E84D-948F-FE91944A6163}"/>
              </a:ext>
            </a:extLst>
          </p:cNvPr>
          <p:cNvSpPr>
            <a:spLocks noGrp="1"/>
          </p:cNvSpPr>
          <p:nvPr>
            <p:ph type="pic" sz="quarter" idx="10" hasCustomPrompt="1"/>
          </p:nvPr>
        </p:nvSpPr>
        <p:spPr>
          <a:xfrm>
            <a:off x="4572000" y="0"/>
            <a:ext cx="4572000" cy="4833257"/>
          </a:xfrm>
        </p:spPr>
        <p:txBody>
          <a:bodyPr>
            <a:normAutofit/>
          </a:bodyPr>
          <a:lstStyle>
            <a:lvl1pPr>
              <a:defRPr sz="1000">
                <a:solidFill>
                  <a:schemeClr val="bg1"/>
                </a:solidFill>
              </a:defRPr>
            </a:lvl1pPr>
          </a:lstStyle>
          <a:p>
            <a:r>
              <a:rPr lang="en-US"/>
              <a:t>Click icon to add image</a:t>
            </a:r>
          </a:p>
        </p:txBody>
      </p:sp>
      <p:cxnSp>
        <p:nvCxnSpPr>
          <p:cNvPr id="7" name="Straight Connector 6">
            <a:extLst>
              <a:ext uri="{FF2B5EF4-FFF2-40B4-BE49-F238E27FC236}">
                <a16:creationId xmlns:a16="http://schemas.microsoft.com/office/drawing/2014/main" id="{166558D8-EBFA-2174-405C-999567B41CF4}"/>
              </a:ext>
            </a:extLst>
          </p:cNvPr>
          <p:cNvCxnSpPr>
            <a:cxnSpLocks/>
          </p:cNvCxnSpPr>
          <p:nvPr userDrawn="1"/>
        </p:nvCxnSpPr>
        <p:spPr>
          <a:xfrm>
            <a:off x="0" y="4833257"/>
            <a:ext cx="9144000" cy="0"/>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98A3787-B51C-02A6-F3EC-8FEA5FFAB76D}"/>
              </a:ext>
            </a:extLst>
          </p:cNvPr>
          <p:cNvCxnSpPr>
            <a:cxnSpLocks/>
          </p:cNvCxnSpPr>
          <p:nvPr userDrawn="1"/>
        </p:nvCxnSpPr>
        <p:spPr>
          <a:xfrm flipV="1">
            <a:off x="618978" y="4833257"/>
            <a:ext cx="0" cy="310243"/>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11" name="Slide Number Placeholder 5">
            <a:extLst>
              <a:ext uri="{FF2B5EF4-FFF2-40B4-BE49-F238E27FC236}">
                <a16:creationId xmlns:a16="http://schemas.microsoft.com/office/drawing/2014/main" id="{80A566F0-A94B-8C05-23BE-9AD4B7F4C9F2}"/>
              </a:ext>
            </a:extLst>
          </p:cNvPr>
          <p:cNvSpPr>
            <a:spLocks noGrp="1"/>
          </p:cNvSpPr>
          <p:nvPr>
            <p:ph type="sldNum" sz="quarter" idx="4"/>
          </p:nvPr>
        </p:nvSpPr>
        <p:spPr>
          <a:xfrm>
            <a:off x="155595" y="4853994"/>
            <a:ext cx="416379" cy="273844"/>
          </a:xfrm>
          <a:prstGeom prst="rect">
            <a:avLst/>
          </a:prstGeom>
        </p:spPr>
        <p:txBody>
          <a:bodyPr vert="horz" lIns="0" tIns="0" rIns="0" bIns="0" rtlCol="0" anchor="ctr"/>
          <a:lstStyle>
            <a:lvl1pPr algn="l">
              <a:defRPr sz="7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stStyle>
          <a:p>
            <a:fld id="{DFA520C2-21A1-4443-AF36-9CF19E72332C}" type="slidenum">
              <a:rPr lang="en-US" smtClean="0"/>
              <a:pPr/>
              <a:t>‹#›</a:t>
            </a:fld>
            <a:endParaRPr lang="en-US"/>
          </a:p>
        </p:txBody>
      </p:sp>
      <p:pic>
        <p:nvPicPr>
          <p:cNvPr id="5" name="Picture 4" descr="A picture containing black, dark, lit, night&#10;&#10;Description automatically generated">
            <a:extLst>
              <a:ext uri="{FF2B5EF4-FFF2-40B4-BE49-F238E27FC236}">
                <a16:creationId xmlns:a16="http://schemas.microsoft.com/office/drawing/2014/main" id="{E1E37014-7716-FD40-CC2A-07EA8431BE77}"/>
              </a:ext>
            </a:extLst>
          </p:cNvPr>
          <p:cNvPicPr>
            <a:picLocks noChangeAspect="1"/>
          </p:cNvPicPr>
          <p:nvPr userDrawn="1"/>
        </p:nvPicPr>
        <p:blipFill>
          <a:blip r:embed="rId2"/>
          <a:stretch>
            <a:fillRect/>
          </a:stretch>
        </p:blipFill>
        <p:spPr>
          <a:xfrm>
            <a:off x="-107476" y="3222044"/>
            <a:ext cx="1358900" cy="1631950"/>
          </a:xfrm>
          <a:prstGeom prst="rect">
            <a:avLst/>
          </a:prstGeom>
        </p:spPr>
      </p:pic>
      <p:pic>
        <p:nvPicPr>
          <p:cNvPr id="12" name="Picture 11" descr="A picture containing text, clipart&#10;&#10;Description automatically generated">
            <a:extLst>
              <a:ext uri="{FF2B5EF4-FFF2-40B4-BE49-F238E27FC236}">
                <a16:creationId xmlns:a16="http://schemas.microsoft.com/office/drawing/2014/main" id="{F11F1ACA-6CE3-B74B-EE10-19962D0E3A9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325464" y="4914994"/>
            <a:ext cx="653825" cy="169016"/>
          </a:xfrm>
          <a:prstGeom prst="rect">
            <a:avLst/>
          </a:prstGeom>
        </p:spPr>
      </p:pic>
      <p:sp>
        <p:nvSpPr>
          <p:cNvPr id="16" name="Footer Placeholder 4">
            <a:extLst>
              <a:ext uri="{FF2B5EF4-FFF2-40B4-BE49-F238E27FC236}">
                <a16:creationId xmlns:a16="http://schemas.microsoft.com/office/drawing/2014/main" id="{6E446789-EB0B-70B3-054E-02B36AE5A879}"/>
              </a:ext>
            </a:extLst>
          </p:cNvPr>
          <p:cNvSpPr>
            <a:spLocks noGrp="1"/>
          </p:cNvSpPr>
          <p:nvPr>
            <p:ph type="ftr" sz="quarter" idx="3"/>
          </p:nvPr>
        </p:nvSpPr>
        <p:spPr>
          <a:xfrm>
            <a:off x="749821" y="4853994"/>
            <a:ext cx="3086100" cy="273844"/>
          </a:xfrm>
          <a:prstGeom prst="rect">
            <a:avLst/>
          </a:prstGeom>
        </p:spPr>
        <p:txBody>
          <a:bodyPr vert="horz" lIns="0" tIns="0" rIns="0" bIns="0" rtlCol="0" anchor="ctr"/>
          <a:lstStyle>
            <a:lvl1pPr algn="l">
              <a:defRPr sz="700" b="0" i="0">
                <a:solidFill>
                  <a:schemeClr val="tx1"/>
                </a:solidFill>
                <a:latin typeface="Inter Light" panose="02000403000000020004" pitchFamily="2" charset="0"/>
                <a:ea typeface="Inter Light" panose="02000403000000020004" pitchFamily="2" charset="0"/>
                <a:cs typeface="Inter Light" panose="02000403000000020004" pitchFamily="2" charset="0"/>
              </a:defRPr>
            </a:lvl1pPr>
          </a:lstStyle>
          <a:p>
            <a:r>
              <a:rPr lang="en-US"/>
              <a:t>© Tortuga Logic, Inc. dba Cycuity 2022</a:t>
            </a:r>
          </a:p>
        </p:txBody>
      </p:sp>
    </p:spTree>
    <p:extLst>
      <p:ext uri="{BB962C8B-B14F-4D97-AF65-F5344CB8AC3E}">
        <p14:creationId xmlns:p14="http://schemas.microsoft.com/office/powerpoint/2010/main" val="26201916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with 3 Columns">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42900" y="1640284"/>
            <a:ext cx="2459736" cy="1613138"/>
          </a:xfrm>
        </p:spPr>
        <p:txBody>
          <a:bodyPr>
            <a:normAutofit/>
          </a:bodyPr>
          <a:lstStyle>
            <a:lvl1pPr marL="0" indent="0">
              <a:buClr>
                <a:schemeClr val="accent6"/>
              </a:buClr>
              <a:buNone/>
              <a:defRPr sz="1000"/>
            </a:lvl1pPr>
            <a:lvl2pPr marL="342900" indent="0">
              <a:buClr>
                <a:schemeClr val="accent6"/>
              </a:buClr>
              <a:buNone/>
              <a:defRPr sz="1000"/>
            </a:lvl2pPr>
            <a:lvl3pPr marL="685800" indent="0">
              <a:buClr>
                <a:schemeClr val="accent6"/>
              </a:buClr>
              <a:buNone/>
              <a:defRPr sz="1000"/>
            </a:lvl3pPr>
            <a:lvl4pPr marL="1028700" indent="0">
              <a:buClr>
                <a:schemeClr val="accent6"/>
              </a:buClr>
              <a:buNone/>
              <a:defRPr sz="1000"/>
            </a:lvl4pPr>
            <a:lvl5pPr marL="1371600" indent="0">
              <a:buClr>
                <a:schemeClr val="accent6"/>
              </a:buClr>
              <a:buNone/>
              <a:defRPr sz="1000"/>
            </a:lvl5pPr>
          </a:lstStyle>
          <a:p>
            <a:pPr lvl="0"/>
            <a:r>
              <a:rPr lang="en-US"/>
              <a:t>Content here.</a:t>
            </a:r>
          </a:p>
        </p:txBody>
      </p:sp>
      <p:sp>
        <p:nvSpPr>
          <p:cNvPr id="8" name="Slide Number Placeholder 5">
            <a:extLst>
              <a:ext uri="{FF2B5EF4-FFF2-40B4-BE49-F238E27FC236}">
                <a16:creationId xmlns:a16="http://schemas.microsoft.com/office/drawing/2014/main" id="{5BAD9953-2464-4246-89E2-40723E54167C}"/>
              </a:ext>
            </a:extLst>
          </p:cNvPr>
          <p:cNvSpPr>
            <a:spLocks noGrp="1"/>
          </p:cNvSpPr>
          <p:nvPr>
            <p:ph type="sldNum" sz="quarter" idx="4"/>
          </p:nvPr>
        </p:nvSpPr>
        <p:spPr>
          <a:xfrm>
            <a:off x="155595" y="4853994"/>
            <a:ext cx="416379" cy="273844"/>
          </a:xfrm>
          <a:prstGeom prst="rect">
            <a:avLst/>
          </a:prstGeom>
        </p:spPr>
        <p:txBody>
          <a:bodyPr vert="horz" lIns="0" tIns="0" rIns="0" bIns="0" rtlCol="0" anchor="ctr"/>
          <a:lstStyle>
            <a:lvl1pPr algn="l">
              <a:defRPr sz="700" b="0" i="0">
                <a:solidFill>
                  <a:schemeClr val="tx1"/>
                </a:solidFill>
                <a:latin typeface="DM Sans" pitchFamily="2" charset="77"/>
                <a:ea typeface="DM Sans" pitchFamily="2" charset="77"/>
                <a:cs typeface="DM Sans" pitchFamily="2" charset="77"/>
              </a:defRPr>
            </a:lvl1pPr>
          </a:lstStyle>
          <a:p>
            <a:fld id="{DFA520C2-21A1-4443-AF36-9CF19E72332C}" type="slidenum">
              <a:rPr lang="en-US" smtClean="0"/>
              <a:pPr/>
              <a:t>‹#›</a:t>
            </a:fld>
            <a:endParaRPr lang="en-US"/>
          </a:p>
        </p:txBody>
      </p:sp>
      <p:sp>
        <p:nvSpPr>
          <p:cNvPr id="10" name="Content Placeholder 2">
            <a:extLst>
              <a:ext uri="{FF2B5EF4-FFF2-40B4-BE49-F238E27FC236}">
                <a16:creationId xmlns:a16="http://schemas.microsoft.com/office/drawing/2014/main" id="{2ED4949C-81DC-5149-A3CF-5A3AC7F9EDAC}"/>
              </a:ext>
            </a:extLst>
          </p:cNvPr>
          <p:cNvSpPr>
            <a:spLocks noGrp="1"/>
          </p:cNvSpPr>
          <p:nvPr>
            <p:ph idx="11" hasCustomPrompt="1"/>
          </p:nvPr>
        </p:nvSpPr>
        <p:spPr>
          <a:xfrm>
            <a:off x="3340989" y="1640284"/>
            <a:ext cx="2459736" cy="1613138"/>
          </a:xfrm>
        </p:spPr>
        <p:txBody>
          <a:bodyPr>
            <a:normAutofit/>
          </a:bodyPr>
          <a:lstStyle>
            <a:lvl1pPr marL="0" indent="0">
              <a:buClr>
                <a:schemeClr val="accent6"/>
              </a:buClr>
              <a:buNone/>
              <a:defRPr sz="1000"/>
            </a:lvl1pPr>
            <a:lvl2pPr marL="342900" indent="0">
              <a:buClr>
                <a:schemeClr val="accent6"/>
              </a:buClr>
              <a:buNone/>
              <a:defRPr sz="1000"/>
            </a:lvl2pPr>
            <a:lvl3pPr marL="685800" indent="0">
              <a:buClr>
                <a:schemeClr val="accent6"/>
              </a:buClr>
              <a:buNone/>
              <a:defRPr sz="1000"/>
            </a:lvl3pPr>
            <a:lvl4pPr marL="1028700" indent="0">
              <a:buClr>
                <a:schemeClr val="accent6"/>
              </a:buClr>
              <a:buNone/>
              <a:defRPr sz="1000"/>
            </a:lvl4pPr>
            <a:lvl5pPr marL="1371600" indent="0">
              <a:buClr>
                <a:schemeClr val="accent6"/>
              </a:buClr>
              <a:buNone/>
              <a:defRPr sz="1000"/>
            </a:lvl5pPr>
          </a:lstStyle>
          <a:p>
            <a:pPr lvl="0"/>
            <a:r>
              <a:rPr lang="en-US"/>
              <a:t>Content here.</a:t>
            </a:r>
          </a:p>
        </p:txBody>
      </p:sp>
      <p:sp>
        <p:nvSpPr>
          <p:cNvPr id="12" name="Content Placeholder 2">
            <a:extLst>
              <a:ext uri="{FF2B5EF4-FFF2-40B4-BE49-F238E27FC236}">
                <a16:creationId xmlns:a16="http://schemas.microsoft.com/office/drawing/2014/main" id="{ADF60DA1-A602-8348-B30B-515B6C103F2F}"/>
              </a:ext>
            </a:extLst>
          </p:cNvPr>
          <p:cNvSpPr>
            <a:spLocks noGrp="1"/>
          </p:cNvSpPr>
          <p:nvPr>
            <p:ph idx="12" hasCustomPrompt="1"/>
          </p:nvPr>
        </p:nvSpPr>
        <p:spPr>
          <a:xfrm>
            <a:off x="6341366" y="1640284"/>
            <a:ext cx="2459736" cy="1613138"/>
          </a:xfrm>
        </p:spPr>
        <p:txBody>
          <a:bodyPr>
            <a:normAutofit/>
          </a:bodyPr>
          <a:lstStyle>
            <a:lvl1pPr marL="0" indent="0">
              <a:buClr>
                <a:schemeClr val="accent6"/>
              </a:buClr>
              <a:buNone/>
              <a:defRPr sz="1000"/>
            </a:lvl1pPr>
            <a:lvl2pPr marL="342900" indent="0">
              <a:buClr>
                <a:schemeClr val="accent6"/>
              </a:buClr>
              <a:buNone/>
              <a:defRPr sz="1000"/>
            </a:lvl2pPr>
            <a:lvl3pPr marL="685800" indent="0">
              <a:buClr>
                <a:schemeClr val="accent6"/>
              </a:buClr>
              <a:buNone/>
              <a:defRPr sz="1000"/>
            </a:lvl3pPr>
            <a:lvl4pPr marL="1028700" indent="0">
              <a:buClr>
                <a:schemeClr val="accent6"/>
              </a:buClr>
              <a:buNone/>
              <a:defRPr sz="1000"/>
            </a:lvl4pPr>
            <a:lvl5pPr marL="1371600" indent="0">
              <a:buClr>
                <a:schemeClr val="accent6"/>
              </a:buClr>
              <a:buNone/>
              <a:defRPr sz="1000"/>
            </a:lvl5pPr>
          </a:lstStyle>
          <a:p>
            <a:pPr lvl="0"/>
            <a:r>
              <a:rPr lang="en-US"/>
              <a:t>Content here.</a:t>
            </a:r>
          </a:p>
        </p:txBody>
      </p:sp>
      <p:sp>
        <p:nvSpPr>
          <p:cNvPr id="5" name="Text Placeholder 4">
            <a:extLst>
              <a:ext uri="{FF2B5EF4-FFF2-40B4-BE49-F238E27FC236}">
                <a16:creationId xmlns:a16="http://schemas.microsoft.com/office/drawing/2014/main" id="{318B1416-4606-4B4E-BFB0-9D6409928E1D}"/>
              </a:ext>
            </a:extLst>
          </p:cNvPr>
          <p:cNvSpPr>
            <a:spLocks noGrp="1"/>
          </p:cNvSpPr>
          <p:nvPr>
            <p:ph type="body" sz="quarter" idx="13" hasCustomPrompt="1"/>
          </p:nvPr>
        </p:nvSpPr>
        <p:spPr>
          <a:xfrm>
            <a:off x="342900" y="1297858"/>
            <a:ext cx="2459736" cy="211967"/>
          </a:xfrm>
        </p:spPr>
        <p:txBody>
          <a:bodyPr>
            <a:noAutofit/>
          </a:bodyPr>
          <a:lstStyle>
            <a:lvl1pPr marL="0" indent="0">
              <a:buNone/>
              <a:defRPr sz="1150" b="0" i="0">
                <a:solidFill>
                  <a:schemeClr val="accent6"/>
                </a:solidFill>
                <a:latin typeface="DM Sans" pitchFamily="2" charset="77"/>
                <a:ea typeface="DM Sans" pitchFamily="2" charset="77"/>
                <a:cs typeface="DM Sans" pitchFamily="2" charset="77"/>
              </a:defRPr>
            </a:lvl1pPr>
            <a:lvl2pPr marL="3429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2pPr>
            <a:lvl3pPr marL="6858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3pPr>
            <a:lvl4pPr marL="10287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4pPr>
            <a:lvl5pPr marL="13716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US"/>
              <a:t>Item 1</a:t>
            </a:r>
          </a:p>
        </p:txBody>
      </p:sp>
      <p:sp>
        <p:nvSpPr>
          <p:cNvPr id="15" name="Text Placeholder 4">
            <a:extLst>
              <a:ext uri="{FF2B5EF4-FFF2-40B4-BE49-F238E27FC236}">
                <a16:creationId xmlns:a16="http://schemas.microsoft.com/office/drawing/2014/main" id="{DFC5D8E1-276E-AD47-9FBD-047E83EDC435}"/>
              </a:ext>
            </a:extLst>
          </p:cNvPr>
          <p:cNvSpPr>
            <a:spLocks noGrp="1"/>
          </p:cNvSpPr>
          <p:nvPr>
            <p:ph type="body" sz="quarter" idx="14" hasCustomPrompt="1"/>
          </p:nvPr>
        </p:nvSpPr>
        <p:spPr>
          <a:xfrm>
            <a:off x="3342132" y="1297858"/>
            <a:ext cx="2459736" cy="211967"/>
          </a:xfrm>
        </p:spPr>
        <p:txBody>
          <a:bodyPr>
            <a:noAutofit/>
          </a:bodyPr>
          <a:lstStyle>
            <a:lvl1pPr marL="0" indent="0">
              <a:buNone/>
              <a:defRPr sz="1150" b="0" i="0">
                <a:solidFill>
                  <a:schemeClr val="accent6"/>
                </a:solidFill>
                <a:latin typeface="DM Sans" pitchFamily="2" charset="77"/>
                <a:ea typeface="DM Sans" pitchFamily="2" charset="77"/>
                <a:cs typeface="DM Sans" pitchFamily="2" charset="77"/>
              </a:defRPr>
            </a:lvl1pPr>
            <a:lvl2pPr marL="3429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2pPr>
            <a:lvl3pPr marL="6858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3pPr>
            <a:lvl4pPr marL="10287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4pPr>
            <a:lvl5pPr marL="13716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US"/>
              <a:t>Item 2</a:t>
            </a:r>
          </a:p>
        </p:txBody>
      </p:sp>
      <p:sp>
        <p:nvSpPr>
          <p:cNvPr id="16" name="Text Placeholder 4">
            <a:extLst>
              <a:ext uri="{FF2B5EF4-FFF2-40B4-BE49-F238E27FC236}">
                <a16:creationId xmlns:a16="http://schemas.microsoft.com/office/drawing/2014/main" id="{9B6F0C04-7A87-1B40-8C49-1468C8DD9518}"/>
              </a:ext>
            </a:extLst>
          </p:cNvPr>
          <p:cNvSpPr>
            <a:spLocks noGrp="1"/>
          </p:cNvSpPr>
          <p:nvPr>
            <p:ph type="body" sz="quarter" idx="15" hasCustomPrompt="1"/>
          </p:nvPr>
        </p:nvSpPr>
        <p:spPr>
          <a:xfrm>
            <a:off x="6343651" y="1297858"/>
            <a:ext cx="2459736" cy="211967"/>
          </a:xfrm>
        </p:spPr>
        <p:txBody>
          <a:bodyPr>
            <a:noAutofit/>
          </a:bodyPr>
          <a:lstStyle>
            <a:lvl1pPr marL="0" indent="0">
              <a:buNone/>
              <a:defRPr sz="1150" b="0" i="0">
                <a:solidFill>
                  <a:schemeClr val="accent6"/>
                </a:solidFill>
                <a:latin typeface="DM Sans" pitchFamily="2" charset="77"/>
                <a:ea typeface="DM Sans" pitchFamily="2" charset="77"/>
                <a:cs typeface="DM Sans" pitchFamily="2" charset="77"/>
              </a:defRPr>
            </a:lvl1pPr>
            <a:lvl2pPr marL="3429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2pPr>
            <a:lvl3pPr marL="6858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3pPr>
            <a:lvl4pPr marL="10287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4pPr>
            <a:lvl5pPr marL="13716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US"/>
              <a:t>Item 3</a:t>
            </a:r>
          </a:p>
        </p:txBody>
      </p:sp>
      <p:cxnSp>
        <p:nvCxnSpPr>
          <p:cNvPr id="19" name="Straight Connector 18">
            <a:extLst>
              <a:ext uri="{FF2B5EF4-FFF2-40B4-BE49-F238E27FC236}">
                <a16:creationId xmlns:a16="http://schemas.microsoft.com/office/drawing/2014/main" id="{AC0EF80D-98CB-92F8-37BD-C92A16DD323C}"/>
              </a:ext>
            </a:extLst>
          </p:cNvPr>
          <p:cNvCxnSpPr>
            <a:cxnSpLocks/>
          </p:cNvCxnSpPr>
          <p:nvPr userDrawn="1"/>
        </p:nvCxnSpPr>
        <p:spPr>
          <a:xfrm flipV="1">
            <a:off x="618978" y="4833257"/>
            <a:ext cx="0" cy="310243"/>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25" name="Text Placeholder 17">
            <a:extLst>
              <a:ext uri="{FF2B5EF4-FFF2-40B4-BE49-F238E27FC236}">
                <a16:creationId xmlns:a16="http://schemas.microsoft.com/office/drawing/2014/main" id="{723A0833-D7E9-8B99-4FE5-E54A3D8F2D7F}"/>
              </a:ext>
            </a:extLst>
          </p:cNvPr>
          <p:cNvSpPr>
            <a:spLocks noGrp="1"/>
          </p:cNvSpPr>
          <p:nvPr>
            <p:ph type="body" sz="quarter" idx="16" hasCustomPrompt="1"/>
          </p:nvPr>
        </p:nvSpPr>
        <p:spPr>
          <a:xfrm>
            <a:off x="342900" y="724762"/>
            <a:ext cx="3638550" cy="417701"/>
          </a:xfrm>
        </p:spPr>
        <p:txBody>
          <a:bodyPr>
            <a:noAutofit/>
          </a:bodyPr>
          <a:lstStyle>
            <a:lvl1pPr marL="0" indent="0">
              <a:buFont typeface="Arial" panose="020B0604020202020204" pitchFamily="34" charset="0"/>
              <a:buNone/>
              <a:defRPr lang="en-US" sz="1400" b="0" i="0" smtClean="0">
                <a:effectLst/>
              </a:defRPr>
            </a:lvl1pPr>
            <a:lvl2pPr marL="3429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2pPr>
            <a:lvl3pPr marL="6858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3pPr>
            <a:lvl4pPr marL="10287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4pPr>
            <a:lvl5pPr marL="13716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5pPr>
          </a:lstStyle>
          <a:p>
            <a:pPr lvl="0"/>
            <a:r>
              <a:rPr lang="en-US"/>
              <a:t>Add Subhead Here (optional)</a:t>
            </a:r>
          </a:p>
        </p:txBody>
      </p:sp>
      <p:sp>
        <p:nvSpPr>
          <p:cNvPr id="27" name="Title 1">
            <a:extLst>
              <a:ext uri="{FF2B5EF4-FFF2-40B4-BE49-F238E27FC236}">
                <a16:creationId xmlns:a16="http://schemas.microsoft.com/office/drawing/2014/main" id="{8AABF3B7-39F2-4A90-F34A-7B52C5FD1000}"/>
              </a:ext>
            </a:extLst>
          </p:cNvPr>
          <p:cNvSpPr>
            <a:spLocks noGrp="1"/>
          </p:cNvSpPr>
          <p:nvPr>
            <p:ph type="title" hasCustomPrompt="1"/>
          </p:nvPr>
        </p:nvSpPr>
        <p:spPr>
          <a:xfrm>
            <a:off x="342900" y="288669"/>
            <a:ext cx="6153765" cy="1009189"/>
          </a:xfrm>
        </p:spPr>
        <p:txBody>
          <a:bodyPr anchor="t" anchorCtr="0">
            <a:normAutofit/>
          </a:bodyPr>
          <a:lstStyle>
            <a:lvl1pPr>
              <a:defRPr sz="2500" b="0" i="0">
                <a:solidFill>
                  <a:schemeClr val="tx2"/>
                </a:solidFill>
                <a:latin typeface="DM Sans" pitchFamily="2" charset="77"/>
              </a:defRPr>
            </a:lvl1pPr>
          </a:lstStyle>
          <a:p>
            <a:r>
              <a:rPr lang="en-US"/>
              <a:t>Short to medium-length headline </a:t>
            </a:r>
          </a:p>
        </p:txBody>
      </p:sp>
      <p:cxnSp>
        <p:nvCxnSpPr>
          <p:cNvPr id="18" name="Straight Connector 17">
            <a:extLst>
              <a:ext uri="{FF2B5EF4-FFF2-40B4-BE49-F238E27FC236}">
                <a16:creationId xmlns:a16="http://schemas.microsoft.com/office/drawing/2014/main" id="{64EB71F8-C4F0-26A9-12CE-93671E22663A}"/>
              </a:ext>
            </a:extLst>
          </p:cNvPr>
          <p:cNvCxnSpPr>
            <a:cxnSpLocks/>
          </p:cNvCxnSpPr>
          <p:nvPr userDrawn="1"/>
        </p:nvCxnSpPr>
        <p:spPr>
          <a:xfrm>
            <a:off x="0" y="4833257"/>
            <a:ext cx="9144000" cy="0"/>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9E728DC3-B858-E6E8-8AC9-B094691E7D3F}"/>
              </a:ext>
            </a:extLst>
          </p:cNvPr>
          <p:cNvPicPr>
            <a:picLocks noChangeAspect="1"/>
          </p:cNvPicPr>
          <p:nvPr userDrawn="1"/>
        </p:nvPicPr>
        <p:blipFill>
          <a:blip r:embed="rId2"/>
          <a:stretch>
            <a:fillRect/>
          </a:stretch>
        </p:blipFill>
        <p:spPr>
          <a:xfrm>
            <a:off x="8328950" y="4914995"/>
            <a:ext cx="647012" cy="169016"/>
          </a:xfrm>
          <a:prstGeom prst="rect">
            <a:avLst/>
          </a:prstGeom>
        </p:spPr>
      </p:pic>
      <p:sp>
        <p:nvSpPr>
          <p:cNvPr id="20" name="Footer Placeholder 4">
            <a:extLst>
              <a:ext uri="{FF2B5EF4-FFF2-40B4-BE49-F238E27FC236}">
                <a16:creationId xmlns:a16="http://schemas.microsoft.com/office/drawing/2014/main" id="{0D53EEAA-9A68-9231-3913-3BBF22BD4648}"/>
              </a:ext>
            </a:extLst>
          </p:cNvPr>
          <p:cNvSpPr>
            <a:spLocks noGrp="1"/>
          </p:cNvSpPr>
          <p:nvPr>
            <p:ph type="ftr" sz="quarter" idx="3"/>
          </p:nvPr>
        </p:nvSpPr>
        <p:spPr>
          <a:xfrm>
            <a:off x="749821" y="4853994"/>
            <a:ext cx="3086100" cy="273844"/>
          </a:xfrm>
          <a:prstGeom prst="rect">
            <a:avLst/>
          </a:prstGeom>
        </p:spPr>
        <p:txBody>
          <a:bodyPr vert="horz" lIns="0" tIns="0" rIns="0" bIns="0" rtlCol="0" anchor="ctr"/>
          <a:lstStyle>
            <a:lvl1pPr algn="l">
              <a:defRPr sz="700" b="0" i="0">
                <a:solidFill>
                  <a:schemeClr val="tx1"/>
                </a:solidFill>
                <a:latin typeface="Inter Light" panose="02000403000000020004" pitchFamily="2" charset="0"/>
                <a:ea typeface="Inter Light" panose="02000403000000020004" pitchFamily="2" charset="0"/>
                <a:cs typeface="Inter Light" panose="02000403000000020004" pitchFamily="2" charset="0"/>
              </a:defRPr>
            </a:lvl1pPr>
          </a:lstStyle>
          <a:p>
            <a:r>
              <a:rPr lang="en-US"/>
              <a:t>© Tortuga Logic, Inc. dba Cycuity 2022</a:t>
            </a:r>
          </a:p>
        </p:txBody>
      </p:sp>
    </p:spTree>
    <p:extLst>
      <p:ext uri="{BB962C8B-B14F-4D97-AF65-F5344CB8AC3E}">
        <p14:creationId xmlns:p14="http://schemas.microsoft.com/office/powerpoint/2010/main" val="417821011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Title with 3 Columns">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5BAD9953-2464-4246-89E2-40723E54167C}"/>
              </a:ext>
            </a:extLst>
          </p:cNvPr>
          <p:cNvSpPr>
            <a:spLocks noGrp="1"/>
          </p:cNvSpPr>
          <p:nvPr>
            <p:ph type="sldNum" sz="quarter" idx="4"/>
          </p:nvPr>
        </p:nvSpPr>
        <p:spPr>
          <a:xfrm>
            <a:off x="155595" y="4853994"/>
            <a:ext cx="416379" cy="273844"/>
          </a:xfrm>
          <a:prstGeom prst="rect">
            <a:avLst/>
          </a:prstGeom>
        </p:spPr>
        <p:txBody>
          <a:bodyPr vert="horz" lIns="0" tIns="0" rIns="0" bIns="0" rtlCol="0" anchor="ctr"/>
          <a:lstStyle>
            <a:lvl1pPr algn="l">
              <a:defRPr sz="700" b="0" i="0">
                <a:solidFill>
                  <a:schemeClr val="tx1"/>
                </a:solidFill>
                <a:latin typeface="DM Sans" pitchFamily="2" charset="77"/>
                <a:ea typeface="DM Sans" pitchFamily="2" charset="77"/>
                <a:cs typeface="DM Sans" pitchFamily="2" charset="77"/>
              </a:defRPr>
            </a:lvl1pPr>
          </a:lstStyle>
          <a:p>
            <a:fld id="{DFA520C2-21A1-4443-AF36-9CF19E72332C}" type="slidenum">
              <a:rPr lang="en-US" smtClean="0"/>
              <a:pPr/>
              <a:t>‹#›</a:t>
            </a:fld>
            <a:endParaRPr lang="en-US"/>
          </a:p>
        </p:txBody>
      </p:sp>
      <p:cxnSp>
        <p:nvCxnSpPr>
          <p:cNvPr id="19" name="Straight Connector 18">
            <a:extLst>
              <a:ext uri="{FF2B5EF4-FFF2-40B4-BE49-F238E27FC236}">
                <a16:creationId xmlns:a16="http://schemas.microsoft.com/office/drawing/2014/main" id="{AC0EF80D-98CB-92F8-37BD-C92A16DD323C}"/>
              </a:ext>
            </a:extLst>
          </p:cNvPr>
          <p:cNvCxnSpPr>
            <a:cxnSpLocks/>
          </p:cNvCxnSpPr>
          <p:nvPr userDrawn="1"/>
        </p:nvCxnSpPr>
        <p:spPr>
          <a:xfrm flipV="1">
            <a:off x="618978" y="4833257"/>
            <a:ext cx="0" cy="310243"/>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27" name="Title 1">
            <a:extLst>
              <a:ext uri="{FF2B5EF4-FFF2-40B4-BE49-F238E27FC236}">
                <a16:creationId xmlns:a16="http://schemas.microsoft.com/office/drawing/2014/main" id="{8AABF3B7-39F2-4A90-F34A-7B52C5FD1000}"/>
              </a:ext>
            </a:extLst>
          </p:cNvPr>
          <p:cNvSpPr>
            <a:spLocks noGrp="1"/>
          </p:cNvSpPr>
          <p:nvPr>
            <p:ph type="title" hasCustomPrompt="1"/>
          </p:nvPr>
        </p:nvSpPr>
        <p:spPr>
          <a:xfrm>
            <a:off x="342900" y="288669"/>
            <a:ext cx="6153765" cy="490819"/>
          </a:xfrm>
        </p:spPr>
        <p:txBody>
          <a:bodyPr anchor="t" anchorCtr="0">
            <a:normAutofit/>
          </a:bodyPr>
          <a:lstStyle>
            <a:lvl1pPr>
              <a:defRPr sz="2500" b="0" i="0">
                <a:solidFill>
                  <a:schemeClr val="tx2"/>
                </a:solidFill>
                <a:latin typeface="DM Sans" pitchFamily="2" charset="77"/>
              </a:defRPr>
            </a:lvl1pPr>
          </a:lstStyle>
          <a:p>
            <a:r>
              <a:rPr lang="en-US"/>
              <a:t>Short to medium-length headline </a:t>
            </a:r>
          </a:p>
        </p:txBody>
      </p:sp>
      <p:cxnSp>
        <p:nvCxnSpPr>
          <p:cNvPr id="26" name="Straight Connector 25">
            <a:extLst>
              <a:ext uri="{FF2B5EF4-FFF2-40B4-BE49-F238E27FC236}">
                <a16:creationId xmlns:a16="http://schemas.microsoft.com/office/drawing/2014/main" id="{7E822744-00A7-562A-820A-6A18B776BC16}"/>
              </a:ext>
            </a:extLst>
          </p:cNvPr>
          <p:cNvCxnSpPr>
            <a:cxnSpLocks/>
          </p:cNvCxnSpPr>
          <p:nvPr userDrawn="1"/>
        </p:nvCxnSpPr>
        <p:spPr>
          <a:xfrm>
            <a:off x="0" y="4833257"/>
            <a:ext cx="9144000" cy="0"/>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6" name="Text Placeholder 5">
            <a:extLst>
              <a:ext uri="{FF2B5EF4-FFF2-40B4-BE49-F238E27FC236}">
                <a16:creationId xmlns:a16="http://schemas.microsoft.com/office/drawing/2014/main" id="{42E02D3D-97F1-5B52-7D94-C7B63261D4BC}"/>
              </a:ext>
            </a:extLst>
          </p:cNvPr>
          <p:cNvSpPr>
            <a:spLocks noGrp="1"/>
          </p:cNvSpPr>
          <p:nvPr>
            <p:ph type="body" sz="quarter" idx="19"/>
          </p:nvPr>
        </p:nvSpPr>
        <p:spPr>
          <a:xfrm>
            <a:off x="363785" y="1179588"/>
            <a:ext cx="4463049" cy="3232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532ADBCD-E884-EF9F-1C79-B4CF8EB022AA}"/>
              </a:ext>
            </a:extLst>
          </p:cNvPr>
          <p:cNvSpPr>
            <a:spLocks noGrp="1"/>
          </p:cNvSpPr>
          <p:nvPr>
            <p:ph sz="quarter" idx="20"/>
          </p:nvPr>
        </p:nvSpPr>
        <p:spPr>
          <a:xfrm>
            <a:off x="4999038" y="1179513"/>
            <a:ext cx="3695258" cy="3232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1" name="Picture 10">
            <a:extLst>
              <a:ext uri="{FF2B5EF4-FFF2-40B4-BE49-F238E27FC236}">
                <a16:creationId xmlns:a16="http://schemas.microsoft.com/office/drawing/2014/main" id="{1EBF5725-9BC1-C10E-66AF-1118071F32DD}"/>
              </a:ext>
            </a:extLst>
          </p:cNvPr>
          <p:cNvPicPr>
            <a:picLocks noChangeAspect="1"/>
          </p:cNvPicPr>
          <p:nvPr userDrawn="1"/>
        </p:nvPicPr>
        <p:blipFill>
          <a:blip r:embed="rId2"/>
          <a:stretch>
            <a:fillRect/>
          </a:stretch>
        </p:blipFill>
        <p:spPr>
          <a:xfrm>
            <a:off x="8328950" y="4914995"/>
            <a:ext cx="647012" cy="169016"/>
          </a:xfrm>
          <a:prstGeom prst="rect">
            <a:avLst/>
          </a:prstGeom>
        </p:spPr>
      </p:pic>
      <p:sp>
        <p:nvSpPr>
          <p:cNvPr id="10" name="Footer Placeholder 4">
            <a:extLst>
              <a:ext uri="{FF2B5EF4-FFF2-40B4-BE49-F238E27FC236}">
                <a16:creationId xmlns:a16="http://schemas.microsoft.com/office/drawing/2014/main" id="{FAB34F70-8C08-11E2-7AA1-C795378EAF16}"/>
              </a:ext>
            </a:extLst>
          </p:cNvPr>
          <p:cNvSpPr>
            <a:spLocks noGrp="1"/>
          </p:cNvSpPr>
          <p:nvPr>
            <p:ph type="ftr" sz="quarter" idx="3"/>
          </p:nvPr>
        </p:nvSpPr>
        <p:spPr>
          <a:xfrm>
            <a:off x="749821" y="4853994"/>
            <a:ext cx="3086100" cy="273844"/>
          </a:xfrm>
          <a:prstGeom prst="rect">
            <a:avLst/>
          </a:prstGeom>
        </p:spPr>
        <p:txBody>
          <a:bodyPr vert="horz" lIns="0" tIns="0" rIns="0" bIns="0" rtlCol="0" anchor="ctr"/>
          <a:lstStyle>
            <a:lvl1pPr algn="l">
              <a:defRPr sz="700" b="0" i="0">
                <a:solidFill>
                  <a:schemeClr val="tx1"/>
                </a:solidFill>
                <a:latin typeface="Inter Light" panose="02000403000000020004" pitchFamily="2" charset="0"/>
                <a:ea typeface="Inter Light" panose="02000403000000020004" pitchFamily="2" charset="0"/>
                <a:cs typeface="Inter Light" panose="02000403000000020004" pitchFamily="2" charset="0"/>
              </a:defRPr>
            </a:lvl1pPr>
          </a:lstStyle>
          <a:p>
            <a:r>
              <a:rPr lang="en-US"/>
              <a:t>© Tortuga Logic, Inc. dba Cycuity 2022</a:t>
            </a:r>
          </a:p>
        </p:txBody>
      </p:sp>
    </p:spTree>
    <p:extLst>
      <p:ext uri="{BB962C8B-B14F-4D97-AF65-F5344CB8AC3E}">
        <p14:creationId xmlns:p14="http://schemas.microsoft.com/office/powerpoint/2010/main" val="276219238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7_Title with 3 Columns">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5BAD9953-2464-4246-89E2-40723E54167C}"/>
              </a:ext>
            </a:extLst>
          </p:cNvPr>
          <p:cNvSpPr>
            <a:spLocks noGrp="1"/>
          </p:cNvSpPr>
          <p:nvPr>
            <p:ph type="sldNum" sz="quarter" idx="4"/>
          </p:nvPr>
        </p:nvSpPr>
        <p:spPr>
          <a:xfrm>
            <a:off x="155595" y="4853994"/>
            <a:ext cx="416379" cy="273844"/>
          </a:xfrm>
          <a:prstGeom prst="rect">
            <a:avLst/>
          </a:prstGeom>
        </p:spPr>
        <p:txBody>
          <a:bodyPr vert="horz" lIns="0" tIns="0" rIns="0" bIns="0" rtlCol="0" anchor="ctr"/>
          <a:lstStyle>
            <a:lvl1pPr algn="l">
              <a:defRPr sz="700" b="0" i="0">
                <a:solidFill>
                  <a:schemeClr val="tx1"/>
                </a:solidFill>
                <a:latin typeface="DM Sans" pitchFamily="2" charset="77"/>
                <a:ea typeface="DM Sans" pitchFamily="2" charset="77"/>
                <a:cs typeface="DM Sans" pitchFamily="2" charset="77"/>
              </a:defRPr>
            </a:lvl1pPr>
          </a:lstStyle>
          <a:p>
            <a:fld id="{DFA520C2-21A1-4443-AF36-9CF19E72332C}" type="slidenum">
              <a:rPr lang="en-US" smtClean="0"/>
              <a:pPr/>
              <a:t>‹#›</a:t>
            </a:fld>
            <a:endParaRPr lang="en-US"/>
          </a:p>
        </p:txBody>
      </p:sp>
      <p:cxnSp>
        <p:nvCxnSpPr>
          <p:cNvPr id="19" name="Straight Connector 18">
            <a:extLst>
              <a:ext uri="{FF2B5EF4-FFF2-40B4-BE49-F238E27FC236}">
                <a16:creationId xmlns:a16="http://schemas.microsoft.com/office/drawing/2014/main" id="{AC0EF80D-98CB-92F8-37BD-C92A16DD323C}"/>
              </a:ext>
            </a:extLst>
          </p:cNvPr>
          <p:cNvCxnSpPr>
            <a:cxnSpLocks/>
          </p:cNvCxnSpPr>
          <p:nvPr userDrawn="1"/>
        </p:nvCxnSpPr>
        <p:spPr>
          <a:xfrm flipV="1">
            <a:off x="618978" y="4833257"/>
            <a:ext cx="0" cy="310243"/>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27" name="Title 1">
            <a:extLst>
              <a:ext uri="{FF2B5EF4-FFF2-40B4-BE49-F238E27FC236}">
                <a16:creationId xmlns:a16="http://schemas.microsoft.com/office/drawing/2014/main" id="{8AABF3B7-39F2-4A90-F34A-7B52C5FD1000}"/>
              </a:ext>
            </a:extLst>
          </p:cNvPr>
          <p:cNvSpPr>
            <a:spLocks noGrp="1"/>
          </p:cNvSpPr>
          <p:nvPr>
            <p:ph type="title" hasCustomPrompt="1"/>
          </p:nvPr>
        </p:nvSpPr>
        <p:spPr>
          <a:xfrm>
            <a:off x="342900" y="288670"/>
            <a:ext cx="6153765" cy="415356"/>
          </a:xfrm>
        </p:spPr>
        <p:txBody>
          <a:bodyPr anchor="t" anchorCtr="0">
            <a:normAutofit/>
          </a:bodyPr>
          <a:lstStyle>
            <a:lvl1pPr>
              <a:defRPr sz="2500" b="0" i="0">
                <a:solidFill>
                  <a:schemeClr val="tx2"/>
                </a:solidFill>
                <a:latin typeface="DM Sans" pitchFamily="2" charset="77"/>
              </a:defRPr>
            </a:lvl1pPr>
          </a:lstStyle>
          <a:p>
            <a:r>
              <a:rPr lang="en-US"/>
              <a:t>Short to medium-length headline </a:t>
            </a:r>
          </a:p>
        </p:txBody>
      </p:sp>
      <p:cxnSp>
        <p:nvCxnSpPr>
          <p:cNvPr id="26" name="Straight Connector 25">
            <a:extLst>
              <a:ext uri="{FF2B5EF4-FFF2-40B4-BE49-F238E27FC236}">
                <a16:creationId xmlns:a16="http://schemas.microsoft.com/office/drawing/2014/main" id="{7E822744-00A7-562A-820A-6A18B776BC16}"/>
              </a:ext>
            </a:extLst>
          </p:cNvPr>
          <p:cNvCxnSpPr>
            <a:cxnSpLocks/>
          </p:cNvCxnSpPr>
          <p:nvPr userDrawn="1"/>
        </p:nvCxnSpPr>
        <p:spPr>
          <a:xfrm>
            <a:off x="0" y="4833257"/>
            <a:ext cx="9144000" cy="0"/>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2FC451F4-1C5B-2FAA-204C-3F3555358B56}"/>
              </a:ext>
            </a:extLst>
          </p:cNvPr>
          <p:cNvPicPr>
            <a:picLocks noChangeAspect="1"/>
          </p:cNvPicPr>
          <p:nvPr userDrawn="1"/>
        </p:nvPicPr>
        <p:blipFill>
          <a:blip r:embed="rId2"/>
          <a:stretch>
            <a:fillRect/>
          </a:stretch>
        </p:blipFill>
        <p:spPr>
          <a:xfrm>
            <a:off x="8328950" y="4914995"/>
            <a:ext cx="647012" cy="169016"/>
          </a:xfrm>
          <a:prstGeom prst="rect">
            <a:avLst/>
          </a:prstGeom>
        </p:spPr>
      </p:pic>
      <p:sp>
        <p:nvSpPr>
          <p:cNvPr id="16" name="Footer Placeholder 4">
            <a:extLst>
              <a:ext uri="{FF2B5EF4-FFF2-40B4-BE49-F238E27FC236}">
                <a16:creationId xmlns:a16="http://schemas.microsoft.com/office/drawing/2014/main" id="{382FB16B-2527-DA46-CB2C-C97D1BC09580}"/>
              </a:ext>
            </a:extLst>
          </p:cNvPr>
          <p:cNvSpPr>
            <a:spLocks noGrp="1"/>
          </p:cNvSpPr>
          <p:nvPr>
            <p:ph type="ftr" sz="quarter" idx="3"/>
          </p:nvPr>
        </p:nvSpPr>
        <p:spPr>
          <a:xfrm>
            <a:off x="749821" y="4853994"/>
            <a:ext cx="3086100" cy="273844"/>
          </a:xfrm>
          <a:prstGeom prst="rect">
            <a:avLst/>
          </a:prstGeom>
        </p:spPr>
        <p:txBody>
          <a:bodyPr vert="horz" lIns="0" tIns="0" rIns="0" bIns="0" rtlCol="0" anchor="ctr"/>
          <a:lstStyle>
            <a:lvl1pPr algn="l">
              <a:defRPr sz="700" b="0" i="0">
                <a:solidFill>
                  <a:schemeClr val="tx1"/>
                </a:solidFill>
                <a:latin typeface="Inter Light" panose="02000403000000020004" pitchFamily="2" charset="0"/>
                <a:ea typeface="Inter Light" panose="02000403000000020004" pitchFamily="2" charset="0"/>
                <a:cs typeface="Inter Light" panose="02000403000000020004" pitchFamily="2" charset="0"/>
              </a:defRPr>
            </a:lvl1pPr>
          </a:lstStyle>
          <a:p>
            <a:r>
              <a:rPr lang="en-US"/>
              <a:t>© Tortuga Logic, Inc. dba Cycuity 2022</a:t>
            </a:r>
          </a:p>
        </p:txBody>
      </p:sp>
      <p:sp>
        <p:nvSpPr>
          <p:cNvPr id="3" name="Text Placeholder 2">
            <a:extLst>
              <a:ext uri="{FF2B5EF4-FFF2-40B4-BE49-F238E27FC236}">
                <a16:creationId xmlns:a16="http://schemas.microsoft.com/office/drawing/2014/main" id="{B5194CE0-06C6-6203-9450-A7E06019FD42}"/>
              </a:ext>
            </a:extLst>
          </p:cNvPr>
          <p:cNvSpPr>
            <a:spLocks noGrp="1"/>
          </p:cNvSpPr>
          <p:nvPr>
            <p:ph type="body" sz="quarter" idx="17"/>
          </p:nvPr>
        </p:nvSpPr>
        <p:spPr>
          <a:xfrm>
            <a:off x="749821" y="1242957"/>
            <a:ext cx="3822180" cy="25638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2">
            <a:extLst>
              <a:ext uri="{FF2B5EF4-FFF2-40B4-BE49-F238E27FC236}">
                <a16:creationId xmlns:a16="http://schemas.microsoft.com/office/drawing/2014/main" id="{DD3E6F47-500D-6C5B-918D-6F9C47BDA53F}"/>
              </a:ext>
            </a:extLst>
          </p:cNvPr>
          <p:cNvSpPr>
            <a:spLocks noGrp="1"/>
          </p:cNvSpPr>
          <p:nvPr>
            <p:ph type="body" sz="quarter" idx="19"/>
          </p:nvPr>
        </p:nvSpPr>
        <p:spPr>
          <a:xfrm>
            <a:off x="4939607" y="1242957"/>
            <a:ext cx="3822180" cy="25638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0861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628650" y="1137961"/>
            <a:ext cx="3886200" cy="3263504"/>
          </a:xfrm>
        </p:spPr>
        <p:txBody>
          <a:bodyPr/>
          <a:lstStyle>
            <a:lvl1pPr>
              <a:defRPr/>
            </a:lvl1pPr>
            <a:lvl2pPr>
              <a:defRPr/>
            </a:lvl2pPr>
            <a:lvl3pPr>
              <a:defRPr/>
            </a:lvl3p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231202" lvl="1" indent="-231202" defTabSz="912139">
              <a:spcBef>
                <a:spcPts val="0"/>
              </a:spcBef>
              <a:spcAft>
                <a:spcPts val="599"/>
              </a:spcAft>
              <a:buClr>
                <a:schemeClr val="tx2"/>
              </a:buClr>
              <a:buSzPct val="120000"/>
              <a:buFont typeface="Wingdings" pitchFamily="2" charset="2"/>
              <a:buChar char="§"/>
            </a:pPr>
            <a:r>
              <a:rPr lang="en-US"/>
              <a:t>Second level</a:t>
            </a:r>
          </a:p>
          <a:p>
            <a:pPr marL="231202" lvl="2" indent="-231202" defTabSz="912139">
              <a:spcBef>
                <a:spcPts val="0"/>
              </a:spcBef>
              <a:spcAft>
                <a:spcPts val="599"/>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4629150" y="1137961"/>
            <a:ext cx="3886200" cy="3263504"/>
          </a:xfrm>
        </p:spPr>
        <p:txBody>
          <a:bodyPr/>
          <a:lstStyle>
            <a:lvl1pPr>
              <a:defRPr/>
            </a:lvl1pPr>
            <a:lvl2pPr>
              <a:defRPr/>
            </a:lvl2pPr>
            <a:lvl3pPr>
              <a:defRPr/>
            </a:lvl3p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231202" lvl="1" indent="-231202" defTabSz="912139">
              <a:spcBef>
                <a:spcPts val="0"/>
              </a:spcBef>
              <a:spcAft>
                <a:spcPts val="599"/>
              </a:spcAft>
              <a:buClr>
                <a:schemeClr val="tx2"/>
              </a:buClr>
              <a:buSzPct val="120000"/>
              <a:buFont typeface="Wingdings" pitchFamily="2" charset="2"/>
              <a:buChar char="§"/>
            </a:pPr>
            <a:r>
              <a:rPr lang="en-US"/>
              <a:t>Second level</a:t>
            </a:r>
          </a:p>
          <a:p>
            <a:pPr marL="231202" lvl="2" indent="-231202" defTabSz="912139">
              <a:spcBef>
                <a:spcPts val="0"/>
              </a:spcBef>
              <a:spcAft>
                <a:spcPts val="599"/>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6" name="Text Box 34">
            <a:extLst>
              <a:ext uri="{FF2B5EF4-FFF2-40B4-BE49-F238E27FC236}">
                <a16:creationId xmlns:a16="http://schemas.microsoft.com/office/drawing/2014/main" id="{985AB8DA-B389-403F-B992-76FCB96372D3}"/>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13" name="Picture 12" descr="A close up of a sign&#10;&#10;Description automatically generated">
            <a:extLst>
              <a:ext uri="{FF2B5EF4-FFF2-40B4-BE49-F238E27FC236}">
                <a16:creationId xmlns:a16="http://schemas.microsoft.com/office/drawing/2014/main" id="{9BA12432-E09E-4DFC-99AC-7A0775EAB0E5}"/>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5" name="Picture 14" descr="A close up of a sign&#10;&#10;Description automatically generated">
            <a:extLst>
              <a:ext uri="{FF2B5EF4-FFF2-40B4-BE49-F238E27FC236}">
                <a16:creationId xmlns:a16="http://schemas.microsoft.com/office/drawing/2014/main" id="{D501F3B9-1D2B-4EF8-B11A-52F777E9393A}"/>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7928374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Title with 3 Columns">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5BAD9953-2464-4246-89E2-40723E54167C}"/>
              </a:ext>
            </a:extLst>
          </p:cNvPr>
          <p:cNvSpPr>
            <a:spLocks noGrp="1"/>
          </p:cNvSpPr>
          <p:nvPr>
            <p:ph type="sldNum" sz="quarter" idx="4"/>
          </p:nvPr>
        </p:nvSpPr>
        <p:spPr>
          <a:xfrm>
            <a:off x="155595" y="4853994"/>
            <a:ext cx="416379" cy="273844"/>
          </a:xfrm>
          <a:prstGeom prst="rect">
            <a:avLst/>
          </a:prstGeom>
        </p:spPr>
        <p:txBody>
          <a:bodyPr vert="horz" lIns="0" tIns="0" rIns="0" bIns="0" rtlCol="0" anchor="ctr"/>
          <a:lstStyle>
            <a:lvl1pPr algn="l">
              <a:defRPr sz="700" b="0" i="0">
                <a:solidFill>
                  <a:schemeClr val="tx1"/>
                </a:solidFill>
                <a:latin typeface="DM Sans" pitchFamily="2" charset="77"/>
                <a:ea typeface="DM Sans" pitchFamily="2" charset="77"/>
                <a:cs typeface="DM Sans" pitchFamily="2" charset="77"/>
              </a:defRPr>
            </a:lvl1pPr>
          </a:lstStyle>
          <a:p>
            <a:fld id="{DFA520C2-21A1-4443-AF36-9CF19E72332C}" type="slidenum">
              <a:rPr lang="en-US" smtClean="0"/>
              <a:pPr/>
              <a:t>‹#›</a:t>
            </a:fld>
            <a:endParaRPr lang="en-US"/>
          </a:p>
        </p:txBody>
      </p:sp>
      <p:cxnSp>
        <p:nvCxnSpPr>
          <p:cNvPr id="19" name="Straight Connector 18">
            <a:extLst>
              <a:ext uri="{FF2B5EF4-FFF2-40B4-BE49-F238E27FC236}">
                <a16:creationId xmlns:a16="http://schemas.microsoft.com/office/drawing/2014/main" id="{AC0EF80D-98CB-92F8-37BD-C92A16DD323C}"/>
              </a:ext>
            </a:extLst>
          </p:cNvPr>
          <p:cNvCxnSpPr>
            <a:cxnSpLocks/>
          </p:cNvCxnSpPr>
          <p:nvPr userDrawn="1"/>
        </p:nvCxnSpPr>
        <p:spPr>
          <a:xfrm flipV="1">
            <a:off x="618978" y="4833257"/>
            <a:ext cx="0" cy="310243"/>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27" name="Title 1">
            <a:extLst>
              <a:ext uri="{FF2B5EF4-FFF2-40B4-BE49-F238E27FC236}">
                <a16:creationId xmlns:a16="http://schemas.microsoft.com/office/drawing/2014/main" id="{8AABF3B7-39F2-4A90-F34A-7B52C5FD1000}"/>
              </a:ext>
            </a:extLst>
          </p:cNvPr>
          <p:cNvSpPr>
            <a:spLocks noGrp="1"/>
          </p:cNvSpPr>
          <p:nvPr>
            <p:ph type="title" hasCustomPrompt="1"/>
          </p:nvPr>
        </p:nvSpPr>
        <p:spPr>
          <a:xfrm>
            <a:off x="342900" y="288670"/>
            <a:ext cx="6153765" cy="415356"/>
          </a:xfrm>
        </p:spPr>
        <p:txBody>
          <a:bodyPr anchor="t" anchorCtr="0">
            <a:normAutofit/>
          </a:bodyPr>
          <a:lstStyle>
            <a:lvl1pPr>
              <a:defRPr sz="2500" b="0" i="0">
                <a:solidFill>
                  <a:schemeClr val="tx2"/>
                </a:solidFill>
                <a:latin typeface="DM Sans" pitchFamily="2" charset="77"/>
              </a:defRPr>
            </a:lvl1pPr>
          </a:lstStyle>
          <a:p>
            <a:r>
              <a:rPr lang="en-US"/>
              <a:t>Short to medium-length headline </a:t>
            </a:r>
          </a:p>
        </p:txBody>
      </p:sp>
      <p:cxnSp>
        <p:nvCxnSpPr>
          <p:cNvPr id="26" name="Straight Connector 25">
            <a:extLst>
              <a:ext uri="{FF2B5EF4-FFF2-40B4-BE49-F238E27FC236}">
                <a16:creationId xmlns:a16="http://schemas.microsoft.com/office/drawing/2014/main" id="{7E822744-00A7-562A-820A-6A18B776BC16}"/>
              </a:ext>
            </a:extLst>
          </p:cNvPr>
          <p:cNvCxnSpPr>
            <a:cxnSpLocks/>
          </p:cNvCxnSpPr>
          <p:nvPr userDrawn="1"/>
        </p:nvCxnSpPr>
        <p:spPr>
          <a:xfrm>
            <a:off x="0" y="4833257"/>
            <a:ext cx="9144000" cy="0"/>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2FC451F4-1C5B-2FAA-204C-3F3555358B56}"/>
              </a:ext>
            </a:extLst>
          </p:cNvPr>
          <p:cNvPicPr>
            <a:picLocks noChangeAspect="1"/>
          </p:cNvPicPr>
          <p:nvPr userDrawn="1"/>
        </p:nvPicPr>
        <p:blipFill>
          <a:blip r:embed="rId2"/>
          <a:stretch>
            <a:fillRect/>
          </a:stretch>
        </p:blipFill>
        <p:spPr>
          <a:xfrm>
            <a:off x="8328950" y="4914995"/>
            <a:ext cx="647012" cy="169016"/>
          </a:xfrm>
          <a:prstGeom prst="rect">
            <a:avLst/>
          </a:prstGeom>
        </p:spPr>
      </p:pic>
      <p:sp>
        <p:nvSpPr>
          <p:cNvPr id="16" name="Footer Placeholder 4">
            <a:extLst>
              <a:ext uri="{FF2B5EF4-FFF2-40B4-BE49-F238E27FC236}">
                <a16:creationId xmlns:a16="http://schemas.microsoft.com/office/drawing/2014/main" id="{382FB16B-2527-DA46-CB2C-C97D1BC09580}"/>
              </a:ext>
            </a:extLst>
          </p:cNvPr>
          <p:cNvSpPr>
            <a:spLocks noGrp="1"/>
          </p:cNvSpPr>
          <p:nvPr>
            <p:ph type="ftr" sz="quarter" idx="3"/>
          </p:nvPr>
        </p:nvSpPr>
        <p:spPr>
          <a:xfrm>
            <a:off x="749821" y="4853994"/>
            <a:ext cx="3086100" cy="273844"/>
          </a:xfrm>
          <a:prstGeom prst="rect">
            <a:avLst/>
          </a:prstGeom>
        </p:spPr>
        <p:txBody>
          <a:bodyPr vert="horz" lIns="0" tIns="0" rIns="0" bIns="0" rtlCol="0" anchor="ctr"/>
          <a:lstStyle>
            <a:lvl1pPr algn="l">
              <a:defRPr sz="700" b="0" i="0">
                <a:solidFill>
                  <a:schemeClr val="tx1"/>
                </a:solidFill>
                <a:latin typeface="Inter Light" panose="02000403000000020004" pitchFamily="2" charset="0"/>
                <a:ea typeface="Inter Light" panose="02000403000000020004" pitchFamily="2" charset="0"/>
                <a:cs typeface="Inter Light" panose="02000403000000020004" pitchFamily="2" charset="0"/>
              </a:defRPr>
            </a:lvl1pPr>
          </a:lstStyle>
          <a:p>
            <a:r>
              <a:rPr lang="en-US"/>
              <a:t>© Tortuga Logic, Inc. dba Cycuity 2022</a:t>
            </a:r>
          </a:p>
        </p:txBody>
      </p:sp>
      <p:sp>
        <p:nvSpPr>
          <p:cNvPr id="17" name="Text Placeholder 4">
            <a:extLst>
              <a:ext uri="{FF2B5EF4-FFF2-40B4-BE49-F238E27FC236}">
                <a16:creationId xmlns:a16="http://schemas.microsoft.com/office/drawing/2014/main" id="{CF9F9EE5-4DD9-8597-E75E-7E6FD9513A0F}"/>
              </a:ext>
            </a:extLst>
          </p:cNvPr>
          <p:cNvSpPr>
            <a:spLocks noGrp="1"/>
          </p:cNvSpPr>
          <p:nvPr>
            <p:ph type="body" idx="1"/>
          </p:nvPr>
        </p:nvSpPr>
        <p:spPr>
          <a:xfrm>
            <a:off x="896972" y="1447527"/>
            <a:ext cx="2578894" cy="339725"/>
          </a:xfrm>
        </p:spPr>
        <p:txBody>
          <a:bodyPr/>
          <a:lstStyle>
            <a:lvl1pPr marL="0" indent="0">
              <a:buNone/>
              <a:defRPr/>
            </a:lvl1pPr>
          </a:lstStyle>
          <a:p>
            <a:pPr lvl="0"/>
            <a:r>
              <a:rPr lang="en-US"/>
              <a:t>Click to edit Master text styles</a:t>
            </a:r>
          </a:p>
        </p:txBody>
      </p:sp>
      <p:sp>
        <p:nvSpPr>
          <p:cNvPr id="18" name="Content Placeholder 5">
            <a:extLst>
              <a:ext uri="{FF2B5EF4-FFF2-40B4-BE49-F238E27FC236}">
                <a16:creationId xmlns:a16="http://schemas.microsoft.com/office/drawing/2014/main" id="{5B21E603-A597-5A0C-E66A-B79C7373F2ED}"/>
              </a:ext>
            </a:extLst>
          </p:cNvPr>
          <p:cNvSpPr>
            <a:spLocks noGrp="1"/>
          </p:cNvSpPr>
          <p:nvPr>
            <p:ph sz="half" idx="13"/>
          </p:nvPr>
        </p:nvSpPr>
        <p:spPr>
          <a:xfrm>
            <a:off x="896178" y="1899873"/>
            <a:ext cx="3496918" cy="2383874"/>
          </a:xfrm>
        </p:spPr>
        <p:txBody>
          <a:bodyPr/>
          <a:lstStyle/>
          <a:p>
            <a:pPr lvl="0"/>
            <a:r>
              <a:rPr lang="en-US"/>
              <a:t>Click to edit Master text styles</a:t>
            </a:r>
          </a:p>
        </p:txBody>
      </p:sp>
      <p:sp>
        <p:nvSpPr>
          <p:cNvPr id="20" name="Text Placeholder 6">
            <a:extLst>
              <a:ext uri="{FF2B5EF4-FFF2-40B4-BE49-F238E27FC236}">
                <a16:creationId xmlns:a16="http://schemas.microsoft.com/office/drawing/2014/main" id="{20FBE2EB-BBCB-3777-CC33-D0B75051B9E1}"/>
              </a:ext>
            </a:extLst>
          </p:cNvPr>
          <p:cNvSpPr>
            <a:spLocks noGrp="1"/>
          </p:cNvSpPr>
          <p:nvPr>
            <p:ph type="body" idx="15"/>
          </p:nvPr>
        </p:nvSpPr>
        <p:spPr>
          <a:xfrm>
            <a:off x="4750906" y="1447527"/>
            <a:ext cx="2578894" cy="339725"/>
          </a:xfrm>
        </p:spPr>
        <p:txBody>
          <a:bodyPr/>
          <a:lstStyle>
            <a:lvl1pPr marL="0" indent="0">
              <a:buNone/>
              <a:defRPr/>
            </a:lvl1pPr>
          </a:lstStyle>
          <a:p>
            <a:pPr lvl="0"/>
            <a:r>
              <a:rPr lang="en-US"/>
              <a:t>Click to edit Master text styles</a:t>
            </a:r>
          </a:p>
        </p:txBody>
      </p:sp>
      <p:sp>
        <p:nvSpPr>
          <p:cNvPr id="21" name="Content Placeholder 7">
            <a:extLst>
              <a:ext uri="{FF2B5EF4-FFF2-40B4-BE49-F238E27FC236}">
                <a16:creationId xmlns:a16="http://schemas.microsoft.com/office/drawing/2014/main" id="{FE0A9B80-0D8A-B57D-6D52-DB95C7C0F669}"/>
              </a:ext>
            </a:extLst>
          </p:cNvPr>
          <p:cNvSpPr>
            <a:spLocks noGrp="1"/>
          </p:cNvSpPr>
          <p:nvPr>
            <p:ph sz="half" idx="16"/>
          </p:nvPr>
        </p:nvSpPr>
        <p:spPr>
          <a:xfrm>
            <a:off x="4750906" y="1910460"/>
            <a:ext cx="3729544" cy="2383866"/>
          </a:xfrm>
        </p:spPr>
        <p:txBody>
          <a:bodyPr/>
          <a:lstStyle/>
          <a:p>
            <a:pPr lvl="0"/>
            <a:r>
              <a:rPr lang="en-US"/>
              <a:t>Click to edit Master text styles</a:t>
            </a:r>
          </a:p>
        </p:txBody>
      </p:sp>
    </p:spTree>
    <p:extLst>
      <p:ext uri="{BB962C8B-B14F-4D97-AF65-F5344CB8AC3E}">
        <p14:creationId xmlns:p14="http://schemas.microsoft.com/office/powerpoint/2010/main" val="50060728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3_Title with 3 Columns">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5BAD9953-2464-4246-89E2-40723E54167C}"/>
              </a:ext>
            </a:extLst>
          </p:cNvPr>
          <p:cNvSpPr>
            <a:spLocks noGrp="1"/>
          </p:cNvSpPr>
          <p:nvPr>
            <p:ph type="sldNum" sz="quarter" idx="4"/>
          </p:nvPr>
        </p:nvSpPr>
        <p:spPr>
          <a:xfrm>
            <a:off x="155595" y="4853994"/>
            <a:ext cx="416379" cy="273844"/>
          </a:xfrm>
          <a:prstGeom prst="rect">
            <a:avLst/>
          </a:prstGeom>
        </p:spPr>
        <p:txBody>
          <a:bodyPr vert="horz" lIns="0" tIns="0" rIns="0" bIns="0" rtlCol="0" anchor="ctr"/>
          <a:lstStyle>
            <a:lvl1pPr algn="l">
              <a:defRPr sz="700" b="0" i="0">
                <a:solidFill>
                  <a:schemeClr val="tx1"/>
                </a:solidFill>
                <a:latin typeface="DM Sans" pitchFamily="2" charset="77"/>
                <a:ea typeface="DM Sans" pitchFamily="2" charset="77"/>
                <a:cs typeface="DM Sans" pitchFamily="2" charset="77"/>
              </a:defRPr>
            </a:lvl1pPr>
          </a:lstStyle>
          <a:p>
            <a:fld id="{DFA520C2-21A1-4443-AF36-9CF19E72332C}" type="slidenum">
              <a:rPr lang="en-US" smtClean="0"/>
              <a:pPr/>
              <a:t>‹#›</a:t>
            </a:fld>
            <a:endParaRPr lang="en-US"/>
          </a:p>
        </p:txBody>
      </p:sp>
      <p:cxnSp>
        <p:nvCxnSpPr>
          <p:cNvPr id="19" name="Straight Connector 18">
            <a:extLst>
              <a:ext uri="{FF2B5EF4-FFF2-40B4-BE49-F238E27FC236}">
                <a16:creationId xmlns:a16="http://schemas.microsoft.com/office/drawing/2014/main" id="{AC0EF80D-98CB-92F8-37BD-C92A16DD323C}"/>
              </a:ext>
            </a:extLst>
          </p:cNvPr>
          <p:cNvCxnSpPr>
            <a:cxnSpLocks/>
          </p:cNvCxnSpPr>
          <p:nvPr userDrawn="1"/>
        </p:nvCxnSpPr>
        <p:spPr>
          <a:xfrm flipV="1">
            <a:off x="618978" y="4833257"/>
            <a:ext cx="0" cy="310243"/>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25" name="Text Placeholder 17">
            <a:extLst>
              <a:ext uri="{FF2B5EF4-FFF2-40B4-BE49-F238E27FC236}">
                <a16:creationId xmlns:a16="http://schemas.microsoft.com/office/drawing/2014/main" id="{723A0833-D7E9-8B99-4FE5-E54A3D8F2D7F}"/>
              </a:ext>
            </a:extLst>
          </p:cNvPr>
          <p:cNvSpPr>
            <a:spLocks noGrp="1"/>
          </p:cNvSpPr>
          <p:nvPr>
            <p:ph type="body" sz="quarter" idx="16" hasCustomPrompt="1"/>
          </p:nvPr>
        </p:nvSpPr>
        <p:spPr>
          <a:xfrm>
            <a:off x="342900" y="724762"/>
            <a:ext cx="3638550" cy="417701"/>
          </a:xfrm>
        </p:spPr>
        <p:txBody>
          <a:bodyPr>
            <a:noAutofit/>
          </a:bodyPr>
          <a:lstStyle>
            <a:lvl1pPr marL="0" indent="0">
              <a:buFont typeface="Arial" panose="020B0604020202020204" pitchFamily="34" charset="0"/>
              <a:buNone/>
              <a:defRPr lang="en-US" sz="1400" b="0" i="0" smtClean="0">
                <a:effectLst/>
              </a:defRPr>
            </a:lvl1pPr>
            <a:lvl2pPr marL="3429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2pPr>
            <a:lvl3pPr marL="6858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3pPr>
            <a:lvl4pPr marL="10287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4pPr>
            <a:lvl5pPr marL="13716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5pPr>
          </a:lstStyle>
          <a:p>
            <a:pPr lvl="0"/>
            <a:r>
              <a:rPr lang="en-US"/>
              <a:t>Add Subhead Here (optional)</a:t>
            </a:r>
          </a:p>
        </p:txBody>
      </p:sp>
      <p:sp>
        <p:nvSpPr>
          <p:cNvPr id="27" name="Title 1">
            <a:extLst>
              <a:ext uri="{FF2B5EF4-FFF2-40B4-BE49-F238E27FC236}">
                <a16:creationId xmlns:a16="http://schemas.microsoft.com/office/drawing/2014/main" id="{8AABF3B7-39F2-4A90-F34A-7B52C5FD1000}"/>
              </a:ext>
            </a:extLst>
          </p:cNvPr>
          <p:cNvSpPr>
            <a:spLocks noGrp="1"/>
          </p:cNvSpPr>
          <p:nvPr>
            <p:ph type="title" hasCustomPrompt="1"/>
          </p:nvPr>
        </p:nvSpPr>
        <p:spPr>
          <a:xfrm>
            <a:off x="342900" y="288670"/>
            <a:ext cx="6153765" cy="415356"/>
          </a:xfrm>
        </p:spPr>
        <p:txBody>
          <a:bodyPr anchor="t" anchorCtr="0">
            <a:normAutofit/>
          </a:bodyPr>
          <a:lstStyle>
            <a:lvl1pPr>
              <a:defRPr sz="2500" b="0" i="0">
                <a:solidFill>
                  <a:schemeClr val="tx2"/>
                </a:solidFill>
                <a:latin typeface="DM Sans" pitchFamily="2" charset="77"/>
              </a:defRPr>
            </a:lvl1pPr>
          </a:lstStyle>
          <a:p>
            <a:r>
              <a:rPr lang="en-US"/>
              <a:t>Short to medium-length headline </a:t>
            </a:r>
          </a:p>
        </p:txBody>
      </p:sp>
      <p:cxnSp>
        <p:nvCxnSpPr>
          <p:cNvPr id="26" name="Straight Connector 25">
            <a:extLst>
              <a:ext uri="{FF2B5EF4-FFF2-40B4-BE49-F238E27FC236}">
                <a16:creationId xmlns:a16="http://schemas.microsoft.com/office/drawing/2014/main" id="{7E822744-00A7-562A-820A-6A18B776BC16}"/>
              </a:ext>
            </a:extLst>
          </p:cNvPr>
          <p:cNvCxnSpPr>
            <a:cxnSpLocks/>
          </p:cNvCxnSpPr>
          <p:nvPr userDrawn="1"/>
        </p:nvCxnSpPr>
        <p:spPr>
          <a:xfrm>
            <a:off x="0" y="4833257"/>
            <a:ext cx="9144000" cy="0"/>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EC02A8FB-E3FD-8EDB-DD01-921416D039F9}"/>
              </a:ext>
            </a:extLst>
          </p:cNvPr>
          <p:cNvSpPr>
            <a:spLocks noGrp="1"/>
          </p:cNvSpPr>
          <p:nvPr>
            <p:ph type="body" sz="quarter" idx="17" hasCustomPrompt="1"/>
          </p:nvPr>
        </p:nvSpPr>
        <p:spPr>
          <a:xfrm>
            <a:off x="342900" y="1366589"/>
            <a:ext cx="2459736" cy="211967"/>
          </a:xfrm>
        </p:spPr>
        <p:txBody>
          <a:bodyPr>
            <a:noAutofit/>
          </a:bodyPr>
          <a:lstStyle>
            <a:lvl1pPr marL="0" indent="0">
              <a:buNone/>
              <a:defRPr sz="1150" b="0" i="0">
                <a:solidFill>
                  <a:schemeClr val="tx2"/>
                </a:solidFill>
                <a:latin typeface="DM Sans" pitchFamily="2" charset="77"/>
                <a:ea typeface="DM Sans" pitchFamily="2" charset="77"/>
                <a:cs typeface="DM Sans" pitchFamily="2" charset="77"/>
              </a:defRPr>
            </a:lvl1pPr>
            <a:lvl2pPr marL="3429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2pPr>
            <a:lvl3pPr marL="6858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3pPr>
            <a:lvl4pPr marL="10287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4pPr>
            <a:lvl5pPr marL="13716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US"/>
              <a:t>Item 1</a:t>
            </a:r>
          </a:p>
        </p:txBody>
      </p:sp>
      <p:sp>
        <p:nvSpPr>
          <p:cNvPr id="12" name="Text Placeholder 4">
            <a:extLst>
              <a:ext uri="{FF2B5EF4-FFF2-40B4-BE49-F238E27FC236}">
                <a16:creationId xmlns:a16="http://schemas.microsoft.com/office/drawing/2014/main" id="{FE6BDBA4-34B3-4519-B0C8-882E35919F8E}"/>
              </a:ext>
            </a:extLst>
          </p:cNvPr>
          <p:cNvSpPr>
            <a:spLocks noGrp="1"/>
          </p:cNvSpPr>
          <p:nvPr>
            <p:ph type="body" sz="quarter" idx="14" hasCustomPrompt="1"/>
          </p:nvPr>
        </p:nvSpPr>
        <p:spPr>
          <a:xfrm>
            <a:off x="3342132" y="1366589"/>
            <a:ext cx="2459736" cy="211967"/>
          </a:xfrm>
        </p:spPr>
        <p:txBody>
          <a:bodyPr>
            <a:noAutofit/>
          </a:bodyPr>
          <a:lstStyle>
            <a:lvl1pPr marL="0" indent="0">
              <a:buNone/>
              <a:defRPr sz="1150" b="0" i="0">
                <a:solidFill>
                  <a:schemeClr val="tx2"/>
                </a:solidFill>
                <a:latin typeface="DM Sans" pitchFamily="2" charset="77"/>
                <a:ea typeface="DM Sans" pitchFamily="2" charset="77"/>
                <a:cs typeface="DM Sans" pitchFamily="2" charset="77"/>
              </a:defRPr>
            </a:lvl1pPr>
            <a:lvl2pPr marL="3429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2pPr>
            <a:lvl3pPr marL="6858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3pPr>
            <a:lvl4pPr marL="10287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4pPr>
            <a:lvl5pPr marL="13716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US"/>
              <a:t>Item 2</a:t>
            </a:r>
          </a:p>
        </p:txBody>
      </p:sp>
      <p:sp>
        <p:nvSpPr>
          <p:cNvPr id="13" name="Text Placeholder 4">
            <a:extLst>
              <a:ext uri="{FF2B5EF4-FFF2-40B4-BE49-F238E27FC236}">
                <a16:creationId xmlns:a16="http://schemas.microsoft.com/office/drawing/2014/main" id="{2763BA7D-3F1B-A536-316C-625009101DAA}"/>
              </a:ext>
            </a:extLst>
          </p:cNvPr>
          <p:cNvSpPr>
            <a:spLocks noGrp="1"/>
          </p:cNvSpPr>
          <p:nvPr>
            <p:ph type="body" sz="quarter" idx="15" hasCustomPrompt="1"/>
          </p:nvPr>
        </p:nvSpPr>
        <p:spPr>
          <a:xfrm>
            <a:off x="6343651" y="1366589"/>
            <a:ext cx="2459736" cy="211967"/>
          </a:xfrm>
        </p:spPr>
        <p:txBody>
          <a:bodyPr>
            <a:noAutofit/>
          </a:bodyPr>
          <a:lstStyle>
            <a:lvl1pPr marL="0" indent="0">
              <a:buNone/>
              <a:defRPr sz="1150" b="0" i="0">
                <a:solidFill>
                  <a:schemeClr val="tx2"/>
                </a:solidFill>
                <a:latin typeface="DM Sans" pitchFamily="2" charset="77"/>
                <a:ea typeface="DM Sans" pitchFamily="2" charset="77"/>
                <a:cs typeface="DM Sans" pitchFamily="2" charset="77"/>
              </a:defRPr>
            </a:lvl1pPr>
            <a:lvl2pPr marL="3429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2pPr>
            <a:lvl3pPr marL="6858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3pPr>
            <a:lvl4pPr marL="10287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4pPr>
            <a:lvl5pPr marL="13716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US"/>
              <a:t>Item 3</a:t>
            </a:r>
          </a:p>
        </p:txBody>
      </p:sp>
      <p:sp>
        <p:nvSpPr>
          <p:cNvPr id="14" name="Subtitle 2">
            <a:extLst>
              <a:ext uri="{FF2B5EF4-FFF2-40B4-BE49-F238E27FC236}">
                <a16:creationId xmlns:a16="http://schemas.microsoft.com/office/drawing/2014/main" id="{82D4F6C2-FEA0-5620-30B8-719C136D7193}"/>
              </a:ext>
            </a:extLst>
          </p:cNvPr>
          <p:cNvSpPr>
            <a:spLocks noGrp="1"/>
          </p:cNvSpPr>
          <p:nvPr>
            <p:ph type="subTitle" idx="18" hasCustomPrompt="1"/>
          </p:nvPr>
        </p:nvSpPr>
        <p:spPr>
          <a:xfrm>
            <a:off x="339726" y="1729564"/>
            <a:ext cx="2459736" cy="2667600"/>
          </a:xfrm>
        </p:spPr>
        <p:txBody>
          <a:bodyPr>
            <a:normAutofit/>
          </a:bodyPr>
          <a:lstStyle>
            <a:lvl1pPr marL="0" indent="0">
              <a:buNone/>
              <a:defRPr sz="1000">
                <a:solidFill>
                  <a:schemeClr val="tx1"/>
                </a:solidFill>
              </a:defRPr>
            </a:lvl1pPr>
          </a:lstStyle>
          <a:p>
            <a:r>
              <a:rPr lang="en-US"/>
              <a:t>Body text</a:t>
            </a:r>
          </a:p>
        </p:txBody>
      </p:sp>
      <p:sp>
        <p:nvSpPr>
          <p:cNvPr id="6" name="Text Placeholder 5">
            <a:extLst>
              <a:ext uri="{FF2B5EF4-FFF2-40B4-BE49-F238E27FC236}">
                <a16:creationId xmlns:a16="http://schemas.microsoft.com/office/drawing/2014/main" id="{DDB0C94C-2577-2E6D-9566-BD11A809A48C}"/>
              </a:ext>
            </a:extLst>
          </p:cNvPr>
          <p:cNvSpPr>
            <a:spLocks noGrp="1"/>
          </p:cNvSpPr>
          <p:nvPr>
            <p:ph type="body" sz="quarter" idx="19" hasCustomPrompt="1"/>
          </p:nvPr>
        </p:nvSpPr>
        <p:spPr>
          <a:xfrm>
            <a:off x="3341784" y="1729581"/>
            <a:ext cx="2459736" cy="2640052"/>
          </a:xfrm>
        </p:spPr>
        <p:txBody>
          <a:bodyPr>
            <a:normAutofit/>
          </a:bodyPr>
          <a:lstStyle>
            <a:lvl1pPr marL="0" indent="0">
              <a:buNone/>
              <a:defRPr sz="1000">
                <a:solidFill>
                  <a:schemeClr val="tx1"/>
                </a:solidFill>
              </a:defRPr>
            </a:lvl1pPr>
            <a:lvl2pPr marL="342900" indent="0">
              <a:buNone/>
              <a:defRPr sz="1000">
                <a:solidFill>
                  <a:schemeClr val="tx1"/>
                </a:solidFill>
              </a:defRPr>
            </a:lvl2pPr>
            <a:lvl3pPr marL="685800" indent="0">
              <a:buNone/>
              <a:defRPr sz="1000">
                <a:solidFill>
                  <a:schemeClr val="tx1"/>
                </a:solidFill>
              </a:defRPr>
            </a:lvl3pPr>
            <a:lvl4pPr marL="1028700" indent="0">
              <a:buNone/>
              <a:defRPr sz="1000">
                <a:solidFill>
                  <a:schemeClr val="tx1"/>
                </a:solidFill>
              </a:defRPr>
            </a:lvl4pPr>
            <a:lvl5pPr marL="1371600" indent="0">
              <a:buNone/>
              <a:defRPr sz="1000">
                <a:solidFill>
                  <a:schemeClr val="tx1"/>
                </a:solidFill>
              </a:defRPr>
            </a:lvl5pPr>
          </a:lstStyle>
          <a:p>
            <a:pPr lvl="0"/>
            <a:r>
              <a:rPr lang="en-US"/>
              <a:t>Body text</a:t>
            </a:r>
          </a:p>
        </p:txBody>
      </p:sp>
      <p:sp>
        <p:nvSpPr>
          <p:cNvPr id="22" name="Text Placeholder 5">
            <a:extLst>
              <a:ext uri="{FF2B5EF4-FFF2-40B4-BE49-F238E27FC236}">
                <a16:creationId xmlns:a16="http://schemas.microsoft.com/office/drawing/2014/main" id="{BF001A50-1167-E177-D0CC-B964E998CE76}"/>
              </a:ext>
            </a:extLst>
          </p:cNvPr>
          <p:cNvSpPr>
            <a:spLocks noGrp="1"/>
          </p:cNvSpPr>
          <p:nvPr>
            <p:ph type="body" sz="quarter" idx="20" hasCustomPrompt="1"/>
          </p:nvPr>
        </p:nvSpPr>
        <p:spPr>
          <a:xfrm>
            <a:off x="6343651" y="1729581"/>
            <a:ext cx="2459736" cy="2640052"/>
          </a:xfrm>
        </p:spPr>
        <p:txBody>
          <a:bodyPr>
            <a:normAutofit/>
          </a:bodyPr>
          <a:lstStyle>
            <a:lvl1pPr marL="0" indent="0">
              <a:buNone/>
              <a:defRPr sz="1000">
                <a:solidFill>
                  <a:schemeClr val="tx1"/>
                </a:solidFill>
              </a:defRPr>
            </a:lvl1pPr>
            <a:lvl2pPr marL="342900" indent="0">
              <a:buNone/>
              <a:defRPr sz="1000">
                <a:solidFill>
                  <a:schemeClr val="tx1"/>
                </a:solidFill>
              </a:defRPr>
            </a:lvl2pPr>
            <a:lvl3pPr marL="685800" indent="0">
              <a:buNone/>
              <a:defRPr sz="1000">
                <a:solidFill>
                  <a:schemeClr val="tx1"/>
                </a:solidFill>
              </a:defRPr>
            </a:lvl3pPr>
            <a:lvl4pPr marL="1028700" indent="0">
              <a:buNone/>
              <a:defRPr sz="1000">
                <a:solidFill>
                  <a:schemeClr val="tx1"/>
                </a:solidFill>
              </a:defRPr>
            </a:lvl4pPr>
            <a:lvl5pPr marL="1371600" indent="0">
              <a:buNone/>
              <a:defRPr sz="1000">
                <a:solidFill>
                  <a:schemeClr val="tx1"/>
                </a:solidFill>
              </a:defRPr>
            </a:lvl5pPr>
          </a:lstStyle>
          <a:p>
            <a:pPr lvl="0"/>
            <a:r>
              <a:rPr lang="en-US"/>
              <a:t>Body text</a:t>
            </a:r>
          </a:p>
        </p:txBody>
      </p:sp>
      <p:pic>
        <p:nvPicPr>
          <p:cNvPr id="15" name="Picture 14">
            <a:extLst>
              <a:ext uri="{FF2B5EF4-FFF2-40B4-BE49-F238E27FC236}">
                <a16:creationId xmlns:a16="http://schemas.microsoft.com/office/drawing/2014/main" id="{2FC451F4-1C5B-2FAA-204C-3F3555358B56}"/>
              </a:ext>
            </a:extLst>
          </p:cNvPr>
          <p:cNvPicPr>
            <a:picLocks noChangeAspect="1"/>
          </p:cNvPicPr>
          <p:nvPr userDrawn="1"/>
        </p:nvPicPr>
        <p:blipFill>
          <a:blip r:embed="rId2"/>
          <a:stretch>
            <a:fillRect/>
          </a:stretch>
        </p:blipFill>
        <p:spPr>
          <a:xfrm>
            <a:off x="8328950" y="4914995"/>
            <a:ext cx="647012" cy="169016"/>
          </a:xfrm>
          <a:prstGeom prst="rect">
            <a:avLst/>
          </a:prstGeom>
        </p:spPr>
      </p:pic>
      <p:sp>
        <p:nvSpPr>
          <p:cNvPr id="16" name="Footer Placeholder 4">
            <a:extLst>
              <a:ext uri="{FF2B5EF4-FFF2-40B4-BE49-F238E27FC236}">
                <a16:creationId xmlns:a16="http://schemas.microsoft.com/office/drawing/2014/main" id="{382FB16B-2527-DA46-CB2C-C97D1BC09580}"/>
              </a:ext>
            </a:extLst>
          </p:cNvPr>
          <p:cNvSpPr>
            <a:spLocks noGrp="1"/>
          </p:cNvSpPr>
          <p:nvPr>
            <p:ph type="ftr" sz="quarter" idx="3"/>
          </p:nvPr>
        </p:nvSpPr>
        <p:spPr>
          <a:xfrm>
            <a:off x="749821" y="4853994"/>
            <a:ext cx="3086100" cy="273844"/>
          </a:xfrm>
          <a:prstGeom prst="rect">
            <a:avLst/>
          </a:prstGeom>
        </p:spPr>
        <p:txBody>
          <a:bodyPr vert="horz" lIns="0" tIns="0" rIns="0" bIns="0" rtlCol="0" anchor="ctr"/>
          <a:lstStyle>
            <a:lvl1pPr algn="l">
              <a:defRPr sz="700" b="0" i="0">
                <a:solidFill>
                  <a:schemeClr val="tx1"/>
                </a:solidFill>
                <a:latin typeface="Inter Light" panose="02000403000000020004" pitchFamily="2" charset="0"/>
                <a:ea typeface="Inter Light" panose="02000403000000020004" pitchFamily="2" charset="0"/>
                <a:cs typeface="Inter Light" panose="02000403000000020004" pitchFamily="2" charset="0"/>
              </a:defRPr>
            </a:lvl1pPr>
          </a:lstStyle>
          <a:p>
            <a:r>
              <a:rPr lang="en-US"/>
              <a:t>© Tortuga Logic, Inc. dba Cycuity 2022</a:t>
            </a:r>
          </a:p>
        </p:txBody>
      </p:sp>
    </p:spTree>
    <p:extLst>
      <p:ext uri="{BB962C8B-B14F-4D97-AF65-F5344CB8AC3E}">
        <p14:creationId xmlns:p14="http://schemas.microsoft.com/office/powerpoint/2010/main" val="79092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with single object">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5BAD9953-2464-4246-89E2-40723E54167C}"/>
              </a:ext>
            </a:extLst>
          </p:cNvPr>
          <p:cNvSpPr>
            <a:spLocks noGrp="1"/>
          </p:cNvSpPr>
          <p:nvPr>
            <p:ph type="sldNum" sz="quarter" idx="4"/>
          </p:nvPr>
        </p:nvSpPr>
        <p:spPr>
          <a:xfrm>
            <a:off x="155595" y="4853994"/>
            <a:ext cx="416379" cy="273844"/>
          </a:xfrm>
          <a:prstGeom prst="rect">
            <a:avLst/>
          </a:prstGeom>
        </p:spPr>
        <p:txBody>
          <a:bodyPr vert="horz" lIns="0" tIns="0" rIns="0" bIns="0" rtlCol="0" anchor="ctr"/>
          <a:lstStyle>
            <a:lvl1pPr algn="l">
              <a:defRPr sz="700" b="0" i="0">
                <a:solidFill>
                  <a:schemeClr val="tx1"/>
                </a:solidFill>
                <a:latin typeface="DM Sans" pitchFamily="2" charset="77"/>
                <a:ea typeface="DM Sans" pitchFamily="2" charset="77"/>
                <a:cs typeface="DM Sans" pitchFamily="2" charset="77"/>
              </a:defRPr>
            </a:lvl1pPr>
          </a:lstStyle>
          <a:p>
            <a:fld id="{DFA520C2-21A1-4443-AF36-9CF19E72332C}" type="slidenum">
              <a:rPr lang="en-US" smtClean="0"/>
              <a:pPr/>
              <a:t>‹#›</a:t>
            </a:fld>
            <a:endParaRPr lang="en-US"/>
          </a:p>
        </p:txBody>
      </p:sp>
      <p:cxnSp>
        <p:nvCxnSpPr>
          <p:cNvPr id="19" name="Straight Connector 18">
            <a:extLst>
              <a:ext uri="{FF2B5EF4-FFF2-40B4-BE49-F238E27FC236}">
                <a16:creationId xmlns:a16="http://schemas.microsoft.com/office/drawing/2014/main" id="{AC0EF80D-98CB-92F8-37BD-C92A16DD323C}"/>
              </a:ext>
            </a:extLst>
          </p:cNvPr>
          <p:cNvCxnSpPr>
            <a:cxnSpLocks/>
          </p:cNvCxnSpPr>
          <p:nvPr userDrawn="1"/>
        </p:nvCxnSpPr>
        <p:spPr>
          <a:xfrm flipV="1">
            <a:off x="618978" y="4833257"/>
            <a:ext cx="0" cy="310243"/>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27" name="Title 1">
            <a:extLst>
              <a:ext uri="{FF2B5EF4-FFF2-40B4-BE49-F238E27FC236}">
                <a16:creationId xmlns:a16="http://schemas.microsoft.com/office/drawing/2014/main" id="{8AABF3B7-39F2-4A90-F34A-7B52C5FD1000}"/>
              </a:ext>
            </a:extLst>
          </p:cNvPr>
          <p:cNvSpPr>
            <a:spLocks noGrp="1"/>
          </p:cNvSpPr>
          <p:nvPr>
            <p:ph type="title" hasCustomPrompt="1"/>
          </p:nvPr>
        </p:nvSpPr>
        <p:spPr>
          <a:xfrm>
            <a:off x="342900" y="288669"/>
            <a:ext cx="6153765" cy="490819"/>
          </a:xfrm>
        </p:spPr>
        <p:txBody>
          <a:bodyPr anchor="t" anchorCtr="0">
            <a:normAutofit/>
          </a:bodyPr>
          <a:lstStyle>
            <a:lvl1pPr>
              <a:defRPr sz="2500" b="0" i="0">
                <a:solidFill>
                  <a:schemeClr val="tx2"/>
                </a:solidFill>
                <a:latin typeface="DM Sans" pitchFamily="2" charset="77"/>
              </a:defRPr>
            </a:lvl1pPr>
          </a:lstStyle>
          <a:p>
            <a:r>
              <a:rPr lang="en-US"/>
              <a:t>Short to medium-length headline </a:t>
            </a:r>
          </a:p>
        </p:txBody>
      </p:sp>
      <p:cxnSp>
        <p:nvCxnSpPr>
          <p:cNvPr id="26" name="Straight Connector 25">
            <a:extLst>
              <a:ext uri="{FF2B5EF4-FFF2-40B4-BE49-F238E27FC236}">
                <a16:creationId xmlns:a16="http://schemas.microsoft.com/office/drawing/2014/main" id="{7E822744-00A7-562A-820A-6A18B776BC16}"/>
              </a:ext>
            </a:extLst>
          </p:cNvPr>
          <p:cNvCxnSpPr>
            <a:cxnSpLocks/>
          </p:cNvCxnSpPr>
          <p:nvPr userDrawn="1"/>
        </p:nvCxnSpPr>
        <p:spPr>
          <a:xfrm>
            <a:off x="0" y="4833257"/>
            <a:ext cx="9144000" cy="0"/>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FB76E84E-62AA-98E2-1132-98E89D0070CA}"/>
              </a:ext>
            </a:extLst>
          </p:cNvPr>
          <p:cNvSpPr>
            <a:spLocks noGrp="1"/>
          </p:cNvSpPr>
          <p:nvPr>
            <p:ph idx="1"/>
          </p:nvPr>
        </p:nvSpPr>
        <p:spPr>
          <a:xfrm>
            <a:off x="342900" y="1093305"/>
            <a:ext cx="8433835" cy="3429710"/>
          </a:xfrm>
        </p:spPr>
        <p:txBody>
          <a:bodyPr>
            <a:normAutofit/>
          </a:bodyPr>
          <a:lstStyle>
            <a:lvl1pPr marL="0" indent="0">
              <a:buClr>
                <a:schemeClr val="accent6"/>
              </a:buClr>
              <a:buNone/>
              <a:defRPr sz="1000"/>
            </a:lvl1pPr>
            <a:lvl2pPr>
              <a:buClr>
                <a:schemeClr val="accent6"/>
              </a:buClr>
              <a:defRPr sz="1000"/>
            </a:lvl2pPr>
            <a:lvl3pPr>
              <a:buClr>
                <a:schemeClr val="accent6"/>
              </a:buClr>
              <a:defRPr sz="1000"/>
            </a:lvl3pPr>
            <a:lvl4pPr>
              <a:buClr>
                <a:schemeClr val="accent6"/>
              </a:buClr>
              <a:defRPr sz="1000"/>
            </a:lvl4pPr>
            <a:lvl5pPr>
              <a:buClr>
                <a:schemeClr val="accent6"/>
              </a:buClr>
              <a:defRPr sz="1000"/>
            </a:lvl5pPr>
          </a:lstStyle>
          <a:p>
            <a:pPr lvl="0"/>
            <a:r>
              <a:rPr lang="en-US"/>
              <a:t>Click to edit Master text styles</a:t>
            </a:r>
          </a:p>
        </p:txBody>
      </p:sp>
      <p:pic>
        <p:nvPicPr>
          <p:cNvPr id="11" name="Picture 10">
            <a:extLst>
              <a:ext uri="{FF2B5EF4-FFF2-40B4-BE49-F238E27FC236}">
                <a16:creationId xmlns:a16="http://schemas.microsoft.com/office/drawing/2014/main" id="{F49AAA62-DB10-74CF-8902-1A0CCAC63227}"/>
              </a:ext>
            </a:extLst>
          </p:cNvPr>
          <p:cNvPicPr>
            <a:picLocks noChangeAspect="1"/>
          </p:cNvPicPr>
          <p:nvPr userDrawn="1"/>
        </p:nvPicPr>
        <p:blipFill>
          <a:blip r:embed="rId2"/>
          <a:stretch>
            <a:fillRect/>
          </a:stretch>
        </p:blipFill>
        <p:spPr>
          <a:xfrm>
            <a:off x="8328950" y="4914995"/>
            <a:ext cx="647012" cy="169016"/>
          </a:xfrm>
          <a:prstGeom prst="rect">
            <a:avLst/>
          </a:prstGeom>
        </p:spPr>
      </p:pic>
      <p:sp>
        <p:nvSpPr>
          <p:cNvPr id="12" name="Footer Placeholder 4">
            <a:extLst>
              <a:ext uri="{FF2B5EF4-FFF2-40B4-BE49-F238E27FC236}">
                <a16:creationId xmlns:a16="http://schemas.microsoft.com/office/drawing/2014/main" id="{C7394E5D-B250-293C-97BE-3E1B248A425E}"/>
              </a:ext>
            </a:extLst>
          </p:cNvPr>
          <p:cNvSpPr>
            <a:spLocks noGrp="1"/>
          </p:cNvSpPr>
          <p:nvPr>
            <p:ph type="ftr" sz="quarter" idx="3"/>
          </p:nvPr>
        </p:nvSpPr>
        <p:spPr>
          <a:xfrm>
            <a:off x="749821" y="4853994"/>
            <a:ext cx="3086100" cy="273844"/>
          </a:xfrm>
          <a:prstGeom prst="rect">
            <a:avLst/>
          </a:prstGeom>
        </p:spPr>
        <p:txBody>
          <a:bodyPr vert="horz" lIns="0" tIns="0" rIns="0" bIns="0" rtlCol="0" anchor="ctr"/>
          <a:lstStyle>
            <a:lvl1pPr algn="l">
              <a:defRPr sz="700" b="0" i="0">
                <a:solidFill>
                  <a:schemeClr val="tx1"/>
                </a:solidFill>
                <a:latin typeface="Inter Light" panose="02000403000000020004" pitchFamily="2" charset="0"/>
                <a:ea typeface="Inter Light" panose="02000403000000020004" pitchFamily="2" charset="0"/>
                <a:cs typeface="Inter Light" panose="02000403000000020004" pitchFamily="2" charset="0"/>
              </a:defRPr>
            </a:lvl1pPr>
          </a:lstStyle>
          <a:p>
            <a:r>
              <a:rPr lang="en-US"/>
              <a:t>© Tortuga Logic, Inc. dba Cycuity 2022</a:t>
            </a:r>
          </a:p>
        </p:txBody>
      </p:sp>
    </p:spTree>
    <p:extLst>
      <p:ext uri="{BB962C8B-B14F-4D97-AF65-F5344CB8AC3E}">
        <p14:creationId xmlns:p14="http://schemas.microsoft.com/office/powerpoint/2010/main" val="31403386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4_Title with 3 Columns">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5BAD9953-2464-4246-89E2-40723E54167C}"/>
              </a:ext>
            </a:extLst>
          </p:cNvPr>
          <p:cNvSpPr>
            <a:spLocks noGrp="1"/>
          </p:cNvSpPr>
          <p:nvPr>
            <p:ph type="sldNum" sz="quarter" idx="4"/>
          </p:nvPr>
        </p:nvSpPr>
        <p:spPr>
          <a:xfrm>
            <a:off x="155595" y="4853994"/>
            <a:ext cx="416379" cy="273844"/>
          </a:xfrm>
          <a:prstGeom prst="rect">
            <a:avLst/>
          </a:prstGeom>
        </p:spPr>
        <p:txBody>
          <a:bodyPr vert="horz" lIns="0" tIns="0" rIns="0" bIns="0" rtlCol="0" anchor="ctr"/>
          <a:lstStyle>
            <a:lvl1pPr algn="l">
              <a:defRPr sz="700" b="0" i="0">
                <a:solidFill>
                  <a:schemeClr val="tx1"/>
                </a:solidFill>
                <a:latin typeface="DM Sans" pitchFamily="2" charset="77"/>
                <a:ea typeface="DM Sans" pitchFamily="2" charset="77"/>
                <a:cs typeface="DM Sans" pitchFamily="2" charset="77"/>
              </a:defRPr>
            </a:lvl1pPr>
          </a:lstStyle>
          <a:p>
            <a:fld id="{DFA520C2-21A1-4443-AF36-9CF19E72332C}" type="slidenum">
              <a:rPr lang="en-US" smtClean="0"/>
              <a:pPr/>
              <a:t>‹#›</a:t>
            </a:fld>
            <a:endParaRPr lang="en-US"/>
          </a:p>
        </p:txBody>
      </p:sp>
      <p:sp>
        <p:nvSpPr>
          <p:cNvPr id="5" name="Text Placeholder 4">
            <a:extLst>
              <a:ext uri="{FF2B5EF4-FFF2-40B4-BE49-F238E27FC236}">
                <a16:creationId xmlns:a16="http://schemas.microsoft.com/office/drawing/2014/main" id="{318B1416-4606-4B4E-BFB0-9D6409928E1D}"/>
              </a:ext>
            </a:extLst>
          </p:cNvPr>
          <p:cNvSpPr>
            <a:spLocks noGrp="1"/>
          </p:cNvSpPr>
          <p:nvPr>
            <p:ph type="body" sz="quarter" idx="13" hasCustomPrompt="1"/>
          </p:nvPr>
        </p:nvSpPr>
        <p:spPr>
          <a:xfrm>
            <a:off x="342900" y="1297858"/>
            <a:ext cx="2459736" cy="211967"/>
          </a:xfrm>
        </p:spPr>
        <p:txBody>
          <a:bodyPr>
            <a:noAutofit/>
          </a:bodyPr>
          <a:lstStyle>
            <a:lvl1pPr marL="0" indent="0">
              <a:buNone/>
              <a:defRPr sz="1150" b="0" i="0">
                <a:solidFill>
                  <a:schemeClr val="accent6"/>
                </a:solidFill>
                <a:latin typeface="DM Sans" pitchFamily="2" charset="77"/>
                <a:ea typeface="DM Sans" pitchFamily="2" charset="77"/>
                <a:cs typeface="DM Sans" pitchFamily="2" charset="77"/>
              </a:defRPr>
            </a:lvl1pPr>
            <a:lvl2pPr marL="3429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2pPr>
            <a:lvl3pPr marL="6858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3pPr>
            <a:lvl4pPr marL="10287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4pPr>
            <a:lvl5pPr marL="1371600" indent="0">
              <a:buNone/>
              <a:defRPr sz="1150" b="0" i="0">
                <a:solidFill>
                  <a:schemeClr val="accent6"/>
                </a:solidFill>
                <a:latin typeface="Inter Medium" panose="020B0502030000000004" pitchFamily="34" charset="0"/>
                <a:ea typeface="Inter Medium" panose="020B0502030000000004" pitchFamily="34" charset="0"/>
                <a:cs typeface="Inter Medium" panose="020B0502030000000004" pitchFamily="34" charset="0"/>
              </a:defRPr>
            </a:lvl5pPr>
          </a:lstStyle>
          <a:p>
            <a:pPr lvl="0"/>
            <a:r>
              <a:rPr lang="en-US"/>
              <a:t>Item 1</a:t>
            </a:r>
          </a:p>
        </p:txBody>
      </p:sp>
      <p:cxnSp>
        <p:nvCxnSpPr>
          <p:cNvPr id="19" name="Straight Connector 18">
            <a:extLst>
              <a:ext uri="{FF2B5EF4-FFF2-40B4-BE49-F238E27FC236}">
                <a16:creationId xmlns:a16="http://schemas.microsoft.com/office/drawing/2014/main" id="{AC0EF80D-98CB-92F8-37BD-C92A16DD323C}"/>
              </a:ext>
            </a:extLst>
          </p:cNvPr>
          <p:cNvCxnSpPr>
            <a:cxnSpLocks/>
          </p:cNvCxnSpPr>
          <p:nvPr userDrawn="1"/>
        </p:nvCxnSpPr>
        <p:spPr>
          <a:xfrm flipV="1">
            <a:off x="618978" y="4833257"/>
            <a:ext cx="0" cy="310243"/>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25" name="Text Placeholder 17">
            <a:extLst>
              <a:ext uri="{FF2B5EF4-FFF2-40B4-BE49-F238E27FC236}">
                <a16:creationId xmlns:a16="http://schemas.microsoft.com/office/drawing/2014/main" id="{723A0833-D7E9-8B99-4FE5-E54A3D8F2D7F}"/>
              </a:ext>
            </a:extLst>
          </p:cNvPr>
          <p:cNvSpPr>
            <a:spLocks noGrp="1"/>
          </p:cNvSpPr>
          <p:nvPr>
            <p:ph type="body" sz="quarter" idx="16" hasCustomPrompt="1"/>
          </p:nvPr>
        </p:nvSpPr>
        <p:spPr>
          <a:xfrm>
            <a:off x="342900" y="724762"/>
            <a:ext cx="8433834" cy="417701"/>
          </a:xfrm>
        </p:spPr>
        <p:txBody>
          <a:bodyPr>
            <a:noAutofit/>
          </a:bodyPr>
          <a:lstStyle>
            <a:lvl1pPr marL="0" indent="0">
              <a:buFont typeface="Arial" panose="020B0604020202020204" pitchFamily="34" charset="0"/>
              <a:buNone/>
              <a:defRPr lang="en-US" sz="1400" b="0" i="0" smtClean="0">
                <a:effectLst/>
              </a:defRPr>
            </a:lvl1pPr>
            <a:lvl2pPr marL="3429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2pPr>
            <a:lvl3pPr marL="6858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3pPr>
            <a:lvl4pPr marL="10287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4pPr>
            <a:lvl5pPr marL="13716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5pPr>
          </a:lstStyle>
          <a:p>
            <a:pPr lvl="0"/>
            <a:r>
              <a:rPr lang="en-US"/>
              <a:t>Add Subhead Here (optional)</a:t>
            </a:r>
          </a:p>
        </p:txBody>
      </p:sp>
      <p:sp>
        <p:nvSpPr>
          <p:cNvPr id="27" name="Title 1">
            <a:extLst>
              <a:ext uri="{FF2B5EF4-FFF2-40B4-BE49-F238E27FC236}">
                <a16:creationId xmlns:a16="http://schemas.microsoft.com/office/drawing/2014/main" id="{8AABF3B7-39F2-4A90-F34A-7B52C5FD1000}"/>
              </a:ext>
            </a:extLst>
          </p:cNvPr>
          <p:cNvSpPr>
            <a:spLocks noGrp="1"/>
          </p:cNvSpPr>
          <p:nvPr>
            <p:ph type="title" hasCustomPrompt="1"/>
          </p:nvPr>
        </p:nvSpPr>
        <p:spPr>
          <a:xfrm>
            <a:off x="342900" y="288669"/>
            <a:ext cx="6153765" cy="490819"/>
          </a:xfrm>
        </p:spPr>
        <p:txBody>
          <a:bodyPr anchor="t" anchorCtr="0">
            <a:normAutofit/>
          </a:bodyPr>
          <a:lstStyle>
            <a:lvl1pPr>
              <a:defRPr sz="2500" b="0" i="0">
                <a:solidFill>
                  <a:schemeClr val="tx2"/>
                </a:solidFill>
                <a:latin typeface="DM Sans" pitchFamily="2" charset="77"/>
              </a:defRPr>
            </a:lvl1pPr>
          </a:lstStyle>
          <a:p>
            <a:r>
              <a:rPr lang="en-US"/>
              <a:t>Short to medium-length headline </a:t>
            </a:r>
          </a:p>
        </p:txBody>
      </p:sp>
      <p:cxnSp>
        <p:nvCxnSpPr>
          <p:cNvPr id="26" name="Straight Connector 25">
            <a:extLst>
              <a:ext uri="{FF2B5EF4-FFF2-40B4-BE49-F238E27FC236}">
                <a16:creationId xmlns:a16="http://schemas.microsoft.com/office/drawing/2014/main" id="{7E822744-00A7-562A-820A-6A18B776BC16}"/>
              </a:ext>
            </a:extLst>
          </p:cNvPr>
          <p:cNvCxnSpPr>
            <a:cxnSpLocks/>
          </p:cNvCxnSpPr>
          <p:nvPr userDrawn="1"/>
        </p:nvCxnSpPr>
        <p:spPr>
          <a:xfrm>
            <a:off x="0" y="4833257"/>
            <a:ext cx="9144000" cy="0"/>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FB76E84E-62AA-98E2-1132-98E89D0070CA}"/>
              </a:ext>
            </a:extLst>
          </p:cNvPr>
          <p:cNvSpPr>
            <a:spLocks noGrp="1"/>
          </p:cNvSpPr>
          <p:nvPr>
            <p:ph idx="1" hasCustomPrompt="1"/>
          </p:nvPr>
        </p:nvSpPr>
        <p:spPr>
          <a:xfrm>
            <a:off x="342899" y="1688306"/>
            <a:ext cx="8433835" cy="2709862"/>
          </a:xfrm>
        </p:spPr>
        <p:txBody>
          <a:bodyPr>
            <a:normAutofit/>
          </a:bodyPr>
          <a:lstStyle>
            <a:lvl1pPr>
              <a:buClr>
                <a:schemeClr val="accent6"/>
              </a:buClr>
              <a:defRPr sz="1000"/>
            </a:lvl1pPr>
            <a:lvl2pPr>
              <a:buClr>
                <a:schemeClr val="accent6"/>
              </a:buClr>
              <a:defRPr sz="1000"/>
            </a:lvl2pPr>
            <a:lvl3pPr>
              <a:buClr>
                <a:schemeClr val="accent6"/>
              </a:buClr>
              <a:defRPr sz="1000"/>
            </a:lvl3pPr>
            <a:lvl4pPr>
              <a:buClr>
                <a:schemeClr val="accent6"/>
              </a:buClr>
              <a:defRPr sz="1000"/>
            </a:lvl4pPr>
            <a:lvl5pPr>
              <a:buClr>
                <a:schemeClr val="accent6"/>
              </a:buClr>
              <a:defRPr sz="1000"/>
            </a:lvl5pPr>
          </a:lstStyle>
          <a:p>
            <a:pPr lvl="0"/>
            <a:r>
              <a:rPr lang="en-US"/>
              <a:t>Content here.</a:t>
            </a:r>
          </a:p>
        </p:txBody>
      </p:sp>
      <p:pic>
        <p:nvPicPr>
          <p:cNvPr id="11" name="Picture 10">
            <a:extLst>
              <a:ext uri="{FF2B5EF4-FFF2-40B4-BE49-F238E27FC236}">
                <a16:creationId xmlns:a16="http://schemas.microsoft.com/office/drawing/2014/main" id="{F49AAA62-DB10-74CF-8902-1A0CCAC63227}"/>
              </a:ext>
            </a:extLst>
          </p:cNvPr>
          <p:cNvPicPr>
            <a:picLocks noChangeAspect="1"/>
          </p:cNvPicPr>
          <p:nvPr userDrawn="1"/>
        </p:nvPicPr>
        <p:blipFill>
          <a:blip r:embed="rId2"/>
          <a:stretch>
            <a:fillRect/>
          </a:stretch>
        </p:blipFill>
        <p:spPr>
          <a:xfrm>
            <a:off x="8328950" y="4914995"/>
            <a:ext cx="647012" cy="169016"/>
          </a:xfrm>
          <a:prstGeom prst="rect">
            <a:avLst/>
          </a:prstGeom>
        </p:spPr>
      </p:pic>
      <p:sp>
        <p:nvSpPr>
          <p:cNvPr id="12" name="Footer Placeholder 4">
            <a:extLst>
              <a:ext uri="{FF2B5EF4-FFF2-40B4-BE49-F238E27FC236}">
                <a16:creationId xmlns:a16="http://schemas.microsoft.com/office/drawing/2014/main" id="{C7394E5D-B250-293C-97BE-3E1B248A425E}"/>
              </a:ext>
            </a:extLst>
          </p:cNvPr>
          <p:cNvSpPr>
            <a:spLocks noGrp="1"/>
          </p:cNvSpPr>
          <p:nvPr>
            <p:ph type="ftr" sz="quarter" idx="3"/>
          </p:nvPr>
        </p:nvSpPr>
        <p:spPr>
          <a:xfrm>
            <a:off x="749821" y="4853994"/>
            <a:ext cx="3086100" cy="273844"/>
          </a:xfrm>
          <a:prstGeom prst="rect">
            <a:avLst/>
          </a:prstGeom>
        </p:spPr>
        <p:txBody>
          <a:bodyPr vert="horz" lIns="0" tIns="0" rIns="0" bIns="0" rtlCol="0" anchor="ctr"/>
          <a:lstStyle>
            <a:lvl1pPr algn="l">
              <a:defRPr sz="700" b="0" i="0">
                <a:solidFill>
                  <a:schemeClr val="tx1"/>
                </a:solidFill>
                <a:latin typeface="Inter Light" panose="02000403000000020004" pitchFamily="2" charset="0"/>
                <a:ea typeface="Inter Light" panose="02000403000000020004" pitchFamily="2" charset="0"/>
                <a:cs typeface="Inter Light" panose="02000403000000020004" pitchFamily="2" charset="0"/>
              </a:defRPr>
            </a:lvl1pPr>
          </a:lstStyle>
          <a:p>
            <a:r>
              <a:rPr lang="en-US"/>
              <a:t>© Tortuga Logic, Inc. dba Cycuity 2022</a:t>
            </a:r>
          </a:p>
        </p:txBody>
      </p:sp>
    </p:spTree>
    <p:extLst>
      <p:ext uri="{BB962C8B-B14F-4D97-AF65-F5344CB8AC3E}">
        <p14:creationId xmlns:p14="http://schemas.microsoft.com/office/powerpoint/2010/main" val="18388982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7AA23-C28D-62D6-A642-AB027BC6A880}"/>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C5ECB9EF-0C9D-5A94-CB30-73188693E7FC}"/>
              </a:ext>
            </a:extLst>
          </p:cNvPr>
          <p:cNvSpPr>
            <a:spLocks noGrp="1"/>
          </p:cNvSpPr>
          <p:nvPr>
            <p:ph type="sldNum" sz="quarter" idx="10"/>
          </p:nvPr>
        </p:nvSpPr>
        <p:spPr/>
        <p:txBody>
          <a:bodyPr/>
          <a:lstStyle/>
          <a:p>
            <a:fld id="{DFA520C2-21A1-4443-AF36-9CF19E72332C}" type="slidenum">
              <a:rPr lang="en-US" smtClean="0"/>
              <a:pPr/>
              <a:t>‹#›</a:t>
            </a:fld>
            <a:endParaRPr lang="en-US"/>
          </a:p>
        </p:txBody>
      </p:sp>
      <p:sp>
        <p:nvSpPr>
          <p:cNvPr id="4" name="Footer Placeholder 3">
            <a:extLst>
              <a:ext uri="{FF2B5EF4-FFF2-40B4-BE49-F238E27FC236}">
                <a16:creationId xmlns:a16="http://schemas.microsoft.com/office/drawing/2014/main" id="{AE0A6D3D-0A81-99A1-1C90-DDCE7CDA2F27}"/>
              </a:ext>
            </a:extLst>
          </p:cNvPr>
          <p:cNvSpPr>
            <a:spLocks noGrp="1"/>
          </p:cNvSpPr>
          <p:nvPr>
            <p:ph type="ftr" sz="quarter" idx="11"/>
          </p:nvPr>
        </p:nvSpPr>
        <p:spPr/>
        <p:txBody>
          <a:bodyPr/>
          <a:lstStyle/>
          <a:p>
            <a:r>
              <a:rPr lang="en-US"/>
              <a:t>© Tortuga Logic, Inc. dba Cycuity 2022</a:t>
            </a:r>
          </a:p>
        </p:txBody>
      </p:sp>
    </p:spTree>
    <p:extLst>
      <p:ext uri="{BB962C8B-B14F-4D97-AF65-F5344CB8AC3E}">
        <p14:creationId xmlns:p14="http://schemas.microsoft.com/office/powerpoint/2010/main" val="203877781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ooter onl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49AC11-6371-1AB2-4ABE-73939960CE8E}"/>
              </a:ext>
            </a:extLst>
          </p:cNvPr>
          <p:cNvSpPr>
            <a:spLocks noGrp="1"/>
          </p:cNvSpPr>
          <p:nvPr>
            <p:ph type="sldNum" sz="quarter" idx="10"/>
          </p:nvPr>
        </p:nvSpPr>
        <p:spPr/>
        <p:txBody>
          <a:bodyPr/>
          <a:lstStyle/>
          <a:p>
            <a:fld id="{DFA520C2-21A1-4443-AF36-9CF19E72332C}" type="slidenum">
              <a:rPr lang="en-US" smtClean="0"/>
              <a:pPr/>
              <a:t>‹#›</a:t>
            </a:fld>
            <a:endParaRPr lang="en-US"/>
          </a:p>
        </p:txBody>
      </p:sp>
      <p:sp>
        <p:nvSpPr>
          <p:cNvPr id="4" name="Footer Placeholder 3">
            <a:extLst>
              <a:ext uri="{FF2B5EF4-FFF2-40B4-BE49-F238E27FC236}">
                <a16:creationId xmlns:a16="http://schemas.microsoft.com/office/drawing/2014/main" id="{BC1B957B-8E67-644A-788D-A5A0027332E2}"/>
              </a:ext>
            </a:extLst>
          </p:cNvPr>
          <p:cNvSpPr>
            <a:spLocks noGrp="1"/>
          </p:cNvSpPr>
          <p:nvPr>
            <p:ph type="ftr" sz="quarter" idx="11"/>
          </p:nvPr>
        </p:nvSpPr>
        <p:spPr/>
        <p:txBody>
          <a:bodyPr/>
          <a:lstStyle/>
          <a:p>
            <a:r>
              <a:rPr lang="en-US"/>
              <a:t>© Tortuga Logic, Inc. dba Cycuity 2022</a:t>
            </a:r>
          </a:p>
        </p:txBody>
      </p:sp>
    </p:spTree>
    <p:extLst>
      <p:ext uri="{BB962C8B-B14F-4D97-AF65-F5344CB8AC3E}">
        <p14:creationId xmlns:p14="http://schemas.microsoft.com/office/powerpoint/2010/main" val="404578715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_Title with 3 Columns">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5BAD9953-2464-4246-89E2-40723E54167C}"/>
              </a:ext>
            </a:extLst>
          </p:cNvPr>
          <p:cNvSpPr>
            <a:spLocks noGrp="1"/>
          </p:cNvSpPr>
          <p:nvPr>
            <p:ph type="sldNum" sz="quarter" idx="4"/>
          </p:nvPr>
        </p:nvSpPr>
        <p:spPr>
          <a:xfrm>
            <a:off x="155595" y="4853994"/>
            <a:ext cx="416379" cy="273844"/>
          </a:xfrm>
          <a:prstGeom prst="rect">
            <a:avLst/>
          </a:prstGeom>
        </p:spPr>
        <p:txBody>
          <a:bodyPr vert="horz" lIns="0" tIns="0" rIns="0" bIns="0" rtlCol="0" anchor="ctr"/>
          <a:lstStyle>
            <a:lvl1pPr algn="l">
              <a:defRPr sz="700" b="0" i="0">
                <a:solidFill>
                  <a:schemeClr val="tx1"/>
                </a:solidFill>
                <a:latin typeface="DM Sans" pitchFamily="2" charset="77"/>
                <a:ea typeface="DM Sans" pitchFamily="2" charset="77"/>
                <a:cs typeface="DM Sans" pitchFamily="2" charset="77"/>
              </a:defRPr>
            </a:lvl1pPr>
          </a:lstStyle>
          <a:p>
            <a:fld id="{DFA520C2-21A1-4443-AF36-9CF19E72332C}" type="slidenum">
              <a:rPr lang="en-US" smtClean="0"/>
              <a:pPr/>
              <a:t>‹#›</a:t>
            </a:fld>
            <a:endParaRPr lang="en-US"/>
          </a:p>
        </p:txBody>
      </p:sp>
      <p:cxnSp>
        <p:nvCxnSpPr>
          <p:cNvPr id="19" name="Straight Connector 18">
            <a:extLst>
              <a:ext uri="{FF2B5EF4-FFF2-40B4-BE49-F238E27FC236}">
                <a16:creationId xmlns:a16="http://schemas.microsoft.com/office/drawing/2014/main" id="{AC0EF80D-98CB-92F8-37BD-C92A16DD323C}"/>
              </a:ext>
            </a:extLst>
          </p:cNvPr>
          <p:cNvCxnSpPr>
            <a:cxnSpLocks/>
          </p:cNvCxnSpPr>
          <p:nvPr userDrawn="1"/>
        </p:nvCxnSpPr>
        <p:spPr>
          <a:xfrm flipV="1">
            <a:off x="618978" y="4833257"/>
            <a:ext cx="0" cy="310243"/>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25" name="Text Placeholder 17">
            <a:extLst>
              <a:ext uri="{FF2B5EF4-FFF2-40B4-BE49-F238E27FC236}">
                <a16:creationId xmlns:a16="http://schemas.microsoft.com/office/drawing/2014/main" id="{723A0833-D7E9-8B99-4FE5-E54A3D8F2D7F}"/>
              </a:ext>
            </a:extLst>
          </p:cNvPr>
          <p:cNvSpPr>
            <a:spLocks noGrp="1"/>
          </p:cNvSpPr>
          <p:nvPr>
            <p:ph type="body" sz="quarter" idx="16" hasCustomPrompt="1"/>
          </p:nvPr>
        </p:nvSpPr>
        <p:spPr>
          <a:xfrm>
            <a:off x="342900" y="1188244"/>
            <a:ext cx="3638550" cy="417701"/>
          </a:xfrm>
        </p:spPr>
        <p:txBody>
          <a:bodyPr>
            <a:noAutofit/>
          </a:bodyPr>
          <a:lstStyle>
            <a:lvl1pPr marL="0" indent="0">
              <a:buFont typeface="Arial" panose="020B0604020202020204" pitchFamily="34" charset="0"/>
              <a:buNone/>
              <a:defRPr lang="en-US" sz="1400" b="0" i="0" smtClean="0">
                <a:effectLst/>
              </a:defRPr>
            </a:lvl1pPr>
            <a:lvl2pPr marL="3429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2pPr>
            <a:lvl3pPr marL="6858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3pPr>
            <a:lvl4pPr marL="10287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4pPr>
            <a:lvl5pPr marL="13716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5pPr>
          </a:lstStyle>
          <a:p>
            <a:pPr lvl="0"/>
            <a:r>
              <a:rPr lang="en-US"/>
              <a:t>Add Subhead Here (optional)</a:t>
            </a:r>
          </a:p>
        </p:txBody>
      </p:sp>
      <p:sp>
        <p:nvSpPr>
          <p:cNvPr id="27" name="Title 1">
            <a:extLst>
              <a:ext uri="{FF2B5EF4-FFF2-40B4-BE49-F238E27FC236}">
                <a16:creationId xmlns:a16="http://schemas.microsoft.com/office/drawing/2014/main" id="{8AABF3B7-39F2-4A90-F34A-7B52C5FD1000}"/>
              </a:ext>
            </a:extLst>
          </p:cNvPr>
          <p:cNvSpPr>
            <a:spLocks noGrp="1"/>
          </p:cNvSpPr>
          <p:nvPr>
            <p:ph type="title" hasCustomPrompt="1"/>
          </p:nvPr>
        </p:nvSpPr>
        <p:spPr>
          <a:xfrm>
            <a:off x="342900" y="288669"/>
            <a:ext cx="3638551" cy="790623"/>
          </a:xfrm>
        </p:spPr>
        <p:txBody>
          <a:bodyPr anchor="t" anchorCtr="0">
            <a:normAutofit/>
          </a:bodyPr>
          <a:lstStyle>
            <a:lvl1pPr>
              <a:defRPr sz="2500" b="0" i="0">
                <a:solidFill>
                  <a:schemeClr val="tx2"/>
                </a:solidFill>
                <a:latin typeface="DM Sans" pitchFamily="2" charset="77"/>
              </a:defRPr>
            </a:lvl1pPr>
          </a:lstStyle>
          <a:p>
            <a:r>
              <a:rPr lang="en-US"/>
              <a:t>Short to medium-length headline </a:t>
            </a:r>
          </a:p>
        </p:txBody>
      </p:sp>
      <p:cxnSp>
        <p:nvCxnSpPr>
          <p:cNvPr id="26" name="Straight Connector 25">
            <a:extLst>
              <a:ext uri="{FF2B5EF4-FFF2-40B4-BE49-F238E27FC236}">
                <a16:creationId xmlns:a16="http://schemas.microsoft.com/office/drawing/2014/main" id="{7E822744-00A7-562A-820A-6A18B776BC16}"/>
              </a:ext>
            </a:extLst>
          </p:cNvPr>
          <p:cNvCxnSpPr>
            <a:cxnSpLocks/>
          </p:cNvCxnSpPr>
          <p:nvPr userDrawn="1"/>
        </p:nvCxnSpPr>
        <p:spPr>
          <a:xfrm>
            <a:off x="0" y="4833257"/>
            <a:ext cx="9144000" cy="0"/>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FB76E84E-62AA-98E2-1132-98E89D0070CA}"/>
              </a:ext>
            </a:extLst>
          </p:cNvPr>
          <p:cNvSpPr>
            <a:spLocks noGrp="1"/>
          </p:cNvSpPr>
          <p:nvPr>
            <p:ph idx="1" hasCustomPrompt="1"/>
          </p:nvPr>
        </p:nvSpPr>
        <p:spPr>
          <a:xfrm>
            <a:off x="4667555" y="288669"/>
            <a:ext cx="4109179" cy="4109499"/>
          </a:xfrm>
        </p:spPr>
        <p:txBody>
          <a:bodyPr>
            <a:normAutofit/>
          </a:bodyPr>
          <a:lstStyle>
            <a:lvl1pPr>
              <a:buClr>
                <a:schemeClr val="accent6"/>
              </a:buClr>
              <a:defRPr sz="1000"/>
            </a:lvl1pPr>
            <a:lvl2pPr>
              <a:buClr>
                <a:schemeClr val="accent6"/>
              </a:buClr>
              <a:defRPr sz="1000"/>
            </a:lvl2pPr>
            <a:lvl3pPr>
              <a:buClr>
                <a:schemeClr val="accent6"/>
              </a:buClr>
              <a:defRPr sz="1000"/>
            </a:lvl3pPr>
            <a:lvl4pPr>
              <a:buClr>
                <a:schemeClr val="accent6"/>
              </a:buClr>
              <a:defRPr sz="1000"/>
            </a:lvl4pPr>
            <a:lvl5pPr>
              <a:buClr>
                <a:schemeClr val="accent6"/>
              </a:buClr>
              <a:defRPr sz="1000"/>
            </a:lvl5pPr>
          </a:lstStyle>
          <a:p>
            <a:pPr lvl="0"/>
            <a:r>
              <a:rPr lang="en-US"/>
              <a:t>Content here.</a:t>
            </a:r>
          </a:p>
        </p:txBody>
      </p:sp>
      <p:sp>
        <p:nvSpPr>
          <p:cNvPr id="14" name="Subtitle 2">
            <a:extLst>
              <a:ext uri="{FF2B5EF4-FFF2-40B4-BE49-F238E27FC236}">
                <a16:creationId xmlns:a16="http://schemas.microsoft.com/office/drawing/2014/main" id="{FC6C4893-DA8F-3D91-C739-30FA1281A363}"/>
              </a:ext>
            </a:extLst>
          </p:cNvPr>
          <p:cNvSpPr>
            <a:spLocks noGrp="1"/>
          </p:cNvSpPr>
          <p:nvPr>
            <p:ph type="subTitle" idx="18" hasCustomPrompt="1"/>
          </p:nvPr>
        </p:nvSpPr>
        <p:spPr>
          <a:xfrm>
            <a:off x="339725" y="1729564"/>
            <a:ext cx="3641725" cy="2667600"/>
          </a:xfrm>
        </p:spPr>
        <p:txBody>
          <a:bodyPr>
            <a:normAutofit/>
          </a:bodyPr>
          <a:lstStyle>
            <a:lvl1pPr marL="0" indent="0">
              <a:buNone/>
              <a:defRPr sz="1000">
                <a:solidFill>
                  <a:schemeClr val="tx1"/>
                </a:solidFill>
              </a:defRPr>
            </a:lvl1pPr>
          </a:lstStyle>
          <a:p>
            <a:r>
              <a:rPr lang="en-US"/>
              <a:t>Body text</a:t>
            </a:r>
          </a:p>
        </p:txBody>
      </p:sp>
      <p:pic>
        <p:nvPicPr>
          <p:cNvPr id="11" name="Picture 10">
            <a:extLst>
              <a:ext uri="{FF2B5EF4-FFF2-40B4-BE49-F238E27FC236}">
                <a16:creationId xmlns:a16="http://schemas.microsoft.com/office/drawing/2014/main" id="{232690D7-C2A9-4812-D0C9-99E2692AE8CF}"/>
              </a:ext>
            </a:extLst>
          </p:cNvPr>
          <p:cNvPicPr>
            <a:picLocks noChangeAspect="1"/>
          </p:cNvPicPr>
          <p:nvPr userDrawn="1"/>
        </p:nvPicPr>
        <p:blipFill>
          <a:blip r:embed="rId2"/>
          <a:stretch>
            <a:fillRect/>
          </a:stretch>
        </p:blipFill>
        <p:spPr>
          <a:xfrm>
            <a:off x="8328950" y="4914995"/>
            <a:ext cx="647012" cy="169016"/>
          </a:xfrm>
          <a:prstGeom prst="rect">
            <a:avLst/>
          </a:prstGeom>
        </p:spPr>
      </p:pic>
      <p:sp>
        <p:nvSpPr>
          <p:cNvPr id="12" name="Footer Placeholder 4">
            <a:extLst>
              <a:ext uri="{FF2B5EF4-FFF2-40B4-BE49-F238E27FC236}">
                <a16:creationId xmlns:a16="http://schemas.microsoft.com/office/drawing/2014/main" id="{71D96970-91D2-DD6E-CB18-4152E7C83978}"/>
              </a:ext>
            </a:extLst>
          </p:cNvPr>
          <p:cNvSpPr>
            <a:spLocks noGrp="1"/>
          </p:cNvSpPr>
          <p:nvPr>
            <p:ph type="ftr" sz="quarter" idx="3"/>
          </p:nvPr>
        </p:nvSpPr>
        <p:spPr>
          <a:xfrm>
            <a:off x="749821" y="4853994"/>
            <a:ext cx="3086100" cy="273844"/>
          </a:xfrm>
          <a:prstGeom prst="rect">
            <a:avLst/>
          </a:prstGeom>
        </p:spPr>
        <p:txBody>
          <a:bodyPr vert="horz" lIns="0" tIns="0" rIns="0" bIns="0" rtlCol="0" anchor="ctr"/>
          <a:lstStyle>
            <a:lvl1pPr algn="l">
              <a:defRPr sz="700" b="0" i="0">
                <a:solidFill>
                  <a:schemeClr val="tx1"/>
                </a:solidFill>
                <a:latin typeface="Inter Light" panose="02000403000000020004" pitchFamily="2" charset="0"/>
                <a:ea typeface="Inter Light" panose="02000403000000020004" pitchFamily="2" charset="0"/>
                <a:cs typeface="Inter Light" panose="02000403000000020004" pitchFamily="2" charset="0"/>
              </a:defRPr>
            </a:lvl1pPr>
          </a:lstStyle>
          <a:p>
            <a:r>
              <a:rPr lang="en-US"/>
              <a:t>© Tortuga Logic, Inc. dba Cycuity 2022</a:t>
            </a:r>
          </a:p>
        </p:txBody>
      </p:sp>
    </p:spTree>
    <p:extLst>
      <p:ext uri="{BB962C8B-B14F-4D97-AF65-F5344CB8AC3E}">
        <p14:creationId xmlns:p14="http://schemas.microsoft.com/office/powerpoint/2010/main" val="139962727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6_Title with 3 Columns">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E4B0A577-911B-105A-6A6A-B15F72FF1E48}"/>
              </a:ext>
            </a:extLst>
          </p:cNvPr>
          <p:cNvSpPr/>
          <p:nvPr userDrawn="1"/>
        </p:nvSpPr>
        <p:spPr>
          <a:xfrm>
            <a:off x="4572000" y="0"/>
            <a:ext cx="45720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Slide Number Placeholder 5">
            <a:extLst>
              <a:ext uri="{FF2B5EF4-FFF2-40B4-BE49-F238E27FC236}">
                <a16:creationId xmlns:a16="http://schemas.microsoft.com/office/drawing/2014/main" id="{5BAD9953-2464-4246-89E2-40723E54167C}"/>
              </a:ext>
            </a:extLst>
          </p:cNvPr>
          <p:cNvSpPr>
            <a:spLocks noGrp="1"/>
          </p:cNvSpPr>
          <p:nvPr>
            <p:ph type="sldNum" sz="quarter" idx="4"/>
          </p:nvPr>
        </p:nvSpPr>
        <p:spPr>
          <a:xfrm>
            <a:off x="155595" y="4853994"/>
            <a:ext cx="416379" cy="273844"/>
          </a:xfrm>
          <a:prstGeom prst="rect">
            <a:avLst/>
          </a:prstGeom>
        </p:spPr>
        <p:txBody>
          <a:bodyPr vert="horz" lIns="0" tIns="0" rIns="0" bIns="0" rtlCol="0" anchor="ctr"/>
          <a:lstStyle>
            <a:lvl1pPr algn="l">
              <a:defRPr sz="700" b="0" i="0">
                <a:solidFill>
                  <a:schemeClr val="tx1"/>
                </a:solidFill>
                <a:latin typeface="DM Sans" pitchFamily="2" charset="77"/>
                <a:ea typeface="DM Sans" pitchFamily="2" charset="77"/>
                <a:cs typeface="DM Sans" pitchFamily="2" charset="77"/>
              </a:defRPr>
            </a:lvl1pPr>
          </a:lstStyle>
          <a:p>
            <a:fld id="{DFA520C2-21A1-4443-AF36-9CF19E72332C}" type="slidenum">
              <a:rPr lang="en-US" smtClean="0"/>
              <a:pPr/>
              <a:t>‹#›</a:t>
            </a:fld>
            <a:endParaRPr lang="en-US"/>
          </a:p>
        </p:txBody>
      </p:sp>
      <p:cxnSp>
        <p:nvCxnSpPr>
          <p:cNvPr id="19" name="Straight Connector 18">
            <a:extLst>
              <a:ext uri="{FF2B5EF4-FFF2-40B4-BE49-F238E27FC236}">
                <a16:creationId xmlns:a16="http://schemas.microsoft.com/office/drawing/2014/main" id="{AC0EF80D-98CB-92F8-37BD-C92A16DD323C}"/>
              </a:ext>
            </a:extLst>
          </p:cNvPr>
          <p:cNvCxnSpPr>
            <a:cxnSpLocks/>
          </p:cNvCxnSpPr>
          <p:nvPr userDrawn="1"/>
        </p:nvCxnSpPr>
        <p:spPr>
          <a:xfrm flipV="1">
            <a:off x="618978" y="4833257"/>
            <a:ext cx="0" cy="310243"/>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7E822744-00A7-562A-820A-6A18B776BC16}"/>
              </a:ext>
            </a:extLst>
          </p:cNvPr>
          <p:cNvCxnSpPr>
            <a:cxnSpLocks/>
          </p:cNvCxnSpPr>
          <p:nvPr userDrawn="1"/>
        </p:nvCxnSpPr>
        <p:spPr>
          <a:xfrm>
            <a:off x="0" y="4833257"/>
            <a:ext cx="9144000" cy="0"/>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8E4412FA-CF18-B268-2451-BDA849DB1A54}"/>
              </a:ext>
            </a:extLst>
          </p:cNvPr>
          <p:cNvSpPr>
            <a:spLocks noGrp="1"/>
          </p:cNvSpPr>
          <p:nvPr>
            <p:ph idx="1" hasCustomPrompt="1"/>
          </p:nvPr>
        </p:nvSpPr>
        <p:spPr>
          <a:xfrm>
            <a:off x="342900" y="1422734"/>
            <a:ext cx="3876675" cy="1676874"/>
          </a:xfrm>
        </p:spPr>
        <p:txBody>
          <a:bodyPr>
            <a:normAutofit/>
          </a:bodyPr>
          <a:lstStyle>
            <a:lvl1pPr>
              <a:buClr>
                <a:schemeClr val="accent6"/>
              </a:buClr>
              <a:defRPr sz="1000"/>
            </a:lvl1pPr>
            <a:lvl2pPr>
              <a:buClr>
                <a:schemeClr val="accent6"/>
              </a:buClr>
              <a:defRPr sz="1000"/>
            </a:lvl2pPr>
            <a:lvl3pPr>
              <a:buClr>
                <a:schemeClr val="accent6"/>
              </a:buClr>
              <a:defRPr sz="1000"/>
            </a:lvl3pPr>
            <a:lvl4pPr>
              <a:buClr>
                <a:schemeClr val="accent6"/>
              </a:buClr>
              <a:defRPr sz="1000"/>
            </a:lvl4pPr>
            <a:lvl5pPr>
              <a:buClr>
                <a:schemeClr val="accent6"/>
              </a:buClr>
              <a:defRPr sz="1000"/>
            </a:lvl5pPr>
          </a:lstStyle>
          <a:p>
            <a:pPr lvl="0"/>
            <a:r>
              <a:rPr lang="en-US"/>
              <a:t>Content here.</a:t>
            </a:r>
          </a:p>
        </p:txBody>
      </p:sp>
      <p:sp>
        <p:nvSpPr>
          <p:cNvPr id="12" name="Content Placeholder 2">
            <a:extLst>
              <a:ext uri="{FF2B5EF4-FFF2-40B4-BE49-F238E27FC236}">
                <a16:creationId xmlns:a16="http://schemas.microsoft.com/office/drawing/2014/main" id="{F7798A05-9A10-F2DE-C7BC-5997CA42E06D}"/>
              </a:ext>
            </a:extLst>
          </p:cNvPr>
          <p:cNvSpPr>
            <a:spLocks noGrp="1"/>
          </p:cNvSpPr>
          <p:nvPr>
            <p:ph idx="10" hasCustomPrompt="1"/>
          </p:nvPr>
        </p:nvSpPr>
        <p:spPr>
          <a:xfrm>
            <a:off x="4924425" y="1422734"/>
            <a:ext cx="3876675" cy="1676874"/>
          </a:xfrm>
        </p:spPr>
        <p:txBody>
          <a:bodyPr>
            <a:normAutofit/>
          </a:bodyPr>
          <a:lstStyle>
            <a:lvl1pPr>
              <a:buClr>
                <a:schemeClr val="bg1"/>
              </a:buClr>
              <a:defRPr sz="1000">
                <a:solidFill>
                  <a:schemeClr val="bg1"/>
                </a:solidFill>
              </a:defRPr>
            </a:lvl1pPr>
            <a:lvl2pPr>
              <a:buClr>
                <a:schemeClr val="accent6"/>
              </a:buClr>
              <a:defRPr sz="1000"/>
            </a:lvl2pPr>
            <a:lvl3pPr>
              <a:buClr>
                <a:schemeClr val="accent6"/>
              </a:buClr>
              <a:defRPr sz="1000"/>
            </a:lvl3pPr>
            <a:lvl4pPr>
              <a:buClr>
                <a:schemeClr val="accent6"/>
              </a:buClr>
              <a:defRPr sz="1000"/>
            </a:lvl4pPr>
            <a:lvl5pPr>
              <a:buClr>
                <a:schemeClr val="accent6"/>
              </a:buClr>
              <a:defRPr sz="1000"/>
            </a:lvl5pPr>
          </a:lstStyle>
          <a:p>
            <a:pPr lvl="0"/>
            <a:r>
              <a:rPr lang="en-US"/>
              <a:t>Content here.</a:t>
            </a:r>
          </a:p>
        </p:txBody>
      </p:sp>
      <p:sp>
        <p:nvSpPr>
          <p:cNvPr id="13" name="Title 1">
            <a:extLst>
              <a:ext uri="{FF2B5EF4-FFF2-40B4-BE49-F238E27FC236}">
                <a16:creationId xmlns:a16="http://schemas.microsoft.com/office/drawing/2014/main" id="{A88AF875-5129-B437-47B5-B2B8045CFAA4}"/>
              </a:ext>
            </a:extLst>
          </p:cNvPr>
          <p:cNvSpPr>
            <a:spLocks noGrp="1"/>
          </p:cNvSpPr>
          <p:nvPr>
            <p:ph type="title" hasCustomPrompt="1"/>
          </p:nvPr>
        </p:nvSpPr>
        <p:spPr>
          <a:xfrm>
            <a:off x="342900" y="288669"/>
            <a:ext cx="2879623" cy="1009189"/>
          </a:xfrm>
        </p:spPr>
        <p:txBody>
          <a:bodyPr anchor="t" anchorCtr="0">
            <a:normAutofit/>
          </a:bodyPr>
          <a:lstStyle>
            <a:lvl1pPr>
              <a:defRPr sz="2500" b="0" i="0">
                <a:solidFill>
                  <a:schemeClr val="tx2"/>
                </a:solidFill>
                <a:latin typeface="DM Sans" pitchFamily="2" charset="77"/>
              </a:defRPr>
            </a:lvl1pPr>
          </a:lstStyle>
          <a:p>
            <a:r>
              <a:rPr lang="en-US"/>
              <a:t>Short to medium-length headline </a:t>
            </a:r>
          </a:p>
        </p:txBody>
      </p:sp>
      <p:sp>
        <p:nvSpPr>
          <p:cNvPr id="16" name="Text Placeholder 4">
            <a:extLst>
              <a:ext uri="{FF2B5EF4-FFF2-40B4-BE49-F238E27FC236}">
                <a16:creationId xmlns:a16="http://schemas.microsoft.com/office/drawing/2014/main" id="{CCCD25C2-3445-D727-57C6-FF15667A62E8}"/>
              </a:ext>
            </a:extLst>
          </p:cNvPr>
          <p:cNvSpPr>
            <a:spLocks noGrp="1"/>
          </p:cNvSpPr>
          <p:nvPr>
            <p:ph type="body" sz="quarter" idx="11" hasCustomPrompt="1"/>
          </p:nvPr>
        </p:nvSpPr>
        <p:spPr>
          <a:xfrm>
            <a:off x="4924425" y="231214"/>
            <a:ext cx="3401040" cy="982990"/>
          </a:xfrm>
        </p:spPr>
        <p:txBody>
          <a:bodyPr>
            <a:noAutofit/>
          </a:bodyPr>
          <a:lstStyle>
            <a:lvl1pPr marL="0" indent="0">
              <a:buNone/>
              <a:defRPr sz="2500">
                <a:solidFill>
                  <a:schemeClr val="bg1"/>
                </a:solidFill>
              </a:defRPr>
            </a:lvl1pPr>
          </a:lstStyle>
          <a:p>
            <a:pPr lvl="0"/>
            <a:r>
              <a:rPr lang="en-US"/>
              <a:t>Short to medium-length headline </a:t>
            </a:r>
          </a:p>
        </p:txBody>
      </p:sp>
      <p:pic>
        <p:nvPicPr>
          <p:cNvPr id="15" name="Picture 14" descr="A picture containing text, clipart&#10;&#10;Description automatically generated">
            <a:extLst>
              <a:ext uri="{FF2B5EF4-FFF2-40B4-BE49-F238E27FC236}">
                <a16:creationId xmlns:a16="http://schemas.microsoft.com/office/drawing/2014/main" id="{10712C54-A31D-1520-7B03-A1DB2893A38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8325464" y="4914994"/>
            <a:ext cx="653825" cy="169016"/>
          </a:xfrm>
          <a:prstGeom prst="rect">
            <a:avLst/>
          </a:prstGeom>
        </p:spPr>
      </p:pic>
      <p:sp>
        <p:nvSpPr>
          <p:cNvPr id="14" name="Footer Placeholder 4">
            <a:extLst>
              <a:ext uri="{FF2B5EF4-FFF2-40B4-BE49-F238E27FC236}">
                <a16:creationId xmlns:a16="http://schemas.microsoft.com/office/drawing/2014/main" id="{082CA09D-6B01-119E-BD64-DC63687AACEB}"/>
              </a:ext>
            </a:extLst>
          </p:cNvPr>
          <p:cNvSpPr>
            <a:spLocks noGrp="1"/>
          </p:cNvSpPr>
          <p:nvPr>
            <p:ph type="ftr" sz="quarter" idx="3"/>
          </p:nvPr>
        </p:nvSpPr>
        <p:spPr>
          <a:xfrm>
            <a:off x="749821" y="4853994"/>
            <a:ext cx="3086100" cy="273844"/>
          </a:xfrm>
          <a:prstGeom prst="rect">
            <a:avLst/>
          </a:prstGeom>
        </p:spPr>
        <p:txBody>
          <a:bodyPr vert="horz" lIns="0" tIns="0" rIns="0" bIns="0" rtlCol="0" anchor="ctr"/>
          <a:lstStyle>
            <a:lvl1pPr algn="l">
              <a:defRPr sz="700" b="0" i="0">
                <a:solidFill>
                  <a:schemeClr val="tx1"/>
                </a:solidFill>
                <a:latin typeface="Inter Light" panose="02000403000000020004" pitchFamily="2" charset="0"/>
                <a:ea typeface="Inter Light" panose="02000403000000020004" pitchFamily="2" charset="0"/>
                <a:cs typeface="Inter Light" panose="02000403000000020004" pitchFamily="2" charset="0"/>
              </a:defRPr>
            </a:lvl1pPr>
          </a:lstStyle>
          <a:p>
            <a:r>
              <a:rPr lang="en-US"/>
              <a:t>© Tortuga Logic, Inc. dba Cycuity 2022</a:t>
            </a:r>
          </a:p>
        </p:txBody>
      </p:sp>
    </p:spTree>
    <p:extLst>
      <p:ext uri="{BB962C8B-B14F-4D97-AF65-F5344CB8AC3E}">
        <p14:creationId xmlns:p14="http://schemas.microsoft.com/office/powerpoint/2010/main" val="40869732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 Image Collag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758DAAA-914D-C646-8FEA-E2919889F600}"/>
              </a:ext>
            </a:extLst>
          </p:cNvPr>
          <p:cNvSpPr/>
          <p:nvPr userDrawn="1"/>
        </p:nvSpPr>
        <p:spPr>
          <a:xfrm>
            <a:off x="3736396" y="0"/>
            <a:ext cx="5407604" cy="483325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lide Number Placeholder 5">
            <a:extLst>
              <a:ext uri="{FF2B5EF4-FFF2-40B4-BE49-F238E27FC236}">
                <a16:creationId xmlns:a16="http://schemas.microsoft.com/office/drawing/2014/main" id="{A3D056A4-C17E-A04F-B560-472AFD1B3CCD}"/>
              </a:ext>
            </a:extLst>
          </p:cNvPr>
          <p:cNvSpPr>
            <a:spLocks noGrp="1"/>
          </p:cNvSpPr>
          <p:nvPr>
            <p:ph type="sldNum" sz="quarter" idx="4"/>
          </p:nvPr>
        </p:nvSpPr>
        <p:spPr>
          <a:xfrm>
            <a:off x="155595" y="4853994"/>
            <a:ext cx="416379" cy="273844"/>
          </a:xfrm>
          <a:prstGeom prst="rect">
            <a:avLst/>
          </a:prstGeom>
        </p:spPr>
        <p:txBody>
          <a:bodyPr vert="horz" lIns="0" tIns="0" rIns="0" bIns="0" rtlCol="0" anchor="ctr"/>
          <a:lstStyle>
            <a:lvl1pPr algn="l">
              <a:defRPr sz="7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stStyle>
          <a:p>
            <a:fld id="{DFA520C2-21A1-4443-AF36-9CF19E72332C}" type="slidenum">
              <a:rPr lang="en-US" smtClean="0"/>
              <a:pPr/>
              <a:t>‹#›</a:t>
            </a:fld>
            <a:endParaRPr lang="en-US"/>
          </a:p>
        </p:txBody>
      </p:sp>
      <p:sp>
        <p:nvSpPr>
          <p:cNvPr id="8" name="Picture Placeholder 7">
            <a:extLst>
              <a:ext uri="{FF2B5EF4-FFF2-40B4-BE49-F238E27FC236}">
                <a16:creationId xmlns:a16="http://schemas.microsoft.com/office/drawing/2014/main" id="{FA454ED4-6F55-0B44-ABF4-710DBB9487B1}"/>
              </a:ext>
            </a:extLst>
          </p:cNvPr>
          <p:cNvSpPr>
            <a:spLocks noGrp="1"/>
          </p:cNvSpPr>
          <p:nvPr>
            <p:ph type="pic" sz="quarter" idx="10" hasCustomPrompt="1"/>
          </p:nvPr>
        </p:nvSpPr>
        <p:spPr>
          <a:xfrm>
            <a:off x="6249602" y="3420873"/>
            <a:ext cx="2722948" cy="1250515"/>
          </a:xfrm>
        </p:spPr>
        <p:txBody>
          <a:bodyPr>
            <a:normAutofit/>
          </a:bodyPr>
          <a:lstStyle>
            <a:lvl1pPr marL="0" marR="0" indent="0" algn="l" defTabSz="685800" rtl="0" eaLnBrk="1" fontAlgn="auto" latinLnBrk="0" hangingPunct="1">
              <a:lnSpc>
                <a:spcPct val="120000"/>
              </a:lnSpc>
              <a:spcBef>
                <a:spcPts val="750"/>
              </a:spcBef>
              <a:spcAft>
                <a:spcPts val="300"/>
              </a:spcAft>
              <a:buClrTx/>
              <a:buSzTx/>
              <a:buFont typeface="Arial" panose="020B0604020202020204" pitchFamily="34" charset="0"/>
              <a:buNone/>
              <a:tabLst/>
              <a:defRPr sz="1000"/>
            </a:lvl1pPr>
          </a:lstStyle>
          <a:p>
            <a:pPr marL="171450" marR="0" lvl="0" indent="-171450" algn="l" defTabSz="685800" rtl="0" eaLnBrk="1" fontAlgn="auto" latinLnBrk="0" hangingPunct="1">
              <a:lnSpc>
                <a:spcPct val="120000"/>
              </a:lnSpc>
              <a:spcBef>
                <a:spcPts val="750"/>
              </a:spcBef>
              <a:spcAft>
                <a:spcPts val="300"/>
              </a:spcAft>
              <a:buClrTx/>
              <a:buSzTx/>
              <a:buFont typeface="Arial" panose="020B0604020202020204" pitchFamily="34" charset="0"/>
              <a:buChar char="•"/>
              <a:tabLst/>
              <a:defRPr/>
            </a:pPr>
            <a:r>
              <a:rPr lang="en-US"/>
              <a:t>Click icon to add image</a:t>
            </a:r>
          </a:p>
        </p:txBody>
      </p:sp>
      <p:sp>
        <p:nvSpPr>
          <p:cNvPr id="12" name="Picture Placeholder 7">
            <a:extLst>
              <a:ext uri="{FF2B5EF4-FFF2-40B4-BE49-F238E27FC236}">
                <a16:creationId xmlns:a16="http://schemas.microsoft.com/office/drawing/2014/main" id="{1A99CC21-5860-5144-9B87-D58FA9657AB4}"/>
              </a:ext>
            </a:extLst>
          </p:cNvPr>
          <p:cNvSpPr>
            <a:spLocks noGrp="1"/>
          </p:cNvSpPr>
          <p:nvPr>
            <p:ph type="pic" sz="quarter" idx="11" hasCustomPrompt="1"/>
          </p:nvPr>
        </p:nvSpPr>
        <p:spPr>
          <a:xfrm>
            <a:off x="3910700" y="171451"/>
            <a:ext cx="2274894" cy="1615029"/>
          </a:xfrm>
        </p:spPr>
        <p:txBody>
          <a:bodyPr>
            <a:normAutofit/>
          </a:bodyPr>
          <a:lstStyle>
            <a:lvl1pPr>
              <a:defRPr sz="1000"/>
            </a:lvl1pPr>
          </a:lstStyle>
          <a:p>
            <a:r>
              <a:rPr lang="en-US"/>
              <a:t>Click icon to add image</a:t>
            </a:r>
          </a:p>
        </p:txBody>
      </p:sp>
      <p:sp>
        <p:nvSpPr>
          <p:cNvPr id="13" name="Picture Placeholder 7">
            <a:extLst>
              <a:ext uri="{FF2B5EF4-FFF2-40B4-BE49-F238E27FC236}">
                <a16:creationId xmlns:a16="http://schemas.microsoft.com/office/drawing/2014/main" id="{919B1C31-E755-2943-8C90-C9C40756C022}"/>
              </a:ext>
            </a:extLst>
          </p:cNvPr>
          <p:cNvSpPr>
            <a:spLocks noGrp="1"/>
          </p:cNvSpPr>
          <p:nvPr>
            <p:ph type="pic" sz="quarter" idx="12" hasCustomPrompt="1"/>
          </p:nvPr>
        </p:nvSpPr>
        <p:spPr>
          <a:xfrm>
            <a:off x="3910700" y="1848551"/>
            <a:ext cx="2274894" cy="2822837"/>
          </a:xfrm>
        </p:spPr>
        <p:txBody>
          <a:bodyPr>
            <a:normAutofit/>
          </a:bodyPr>
          <a:lstStyle>
            <a:lvl1pPr marL="0" marR="0" indent="0" algn="l" defTabSz="685800" rtl="0" eaLnBrk="1" fontAlgn="auto" latinLnBrk="0" hangingPunct="1">
              <a:lnSpc>
                <a:spcPct val="120000"/>
              </a:lnSpc>
              <a:spcBef>
                <a:spcPts val="750"/>
              </a:spcBef>
              <a:spcAft>
                <a:spcPts val="300"/>
              </a:spcAft>
              <a:buClrTx/>
              <a:buSzTx/>
              <a:buFont typeface="Arial" panose="020B0604020202020204" pitchFamily="34" charset="0"/>
              <a:buNone/>
              <a:tabLst/>
              <a:defRPr sz="1000"/>
            </a:lvl1pPr>
          </a:lstStyle>
          <a:p>
            <a:pPr marL="171450" marR="0" lvl="0" indent="-171450" algn="l" defTabSz="685800" rtl="0" eaLnBrk="1" fontAlgn="auto" latinLnBrk="0" hangingPunct="1">
              <a:lnSpc>
                <a:spcPct val="120000"/>
              </a:lnSpc>
              <a:spcBef>
                <a:spcPts val="750"/>
              </a:spcBef>
              <a:spcAft>
                <a:spcPts val="300"/>
              </a:spcAft>
              <a:buClrTx/>
              <a:buSzTx/>
              <a:buFont typeface="Arial" panose="020B0604020202020204" pitchFamily="34" charset="0"/>
              <a:buChar char="•"/>
              <a:tabLst/>
              <a:defRPr/>
            </a:pPr>
            <a:r>
              <a:rPr lang="en-US"/>
              <a:t>Click icon to add image</a:t>
            </a:r>
          </a:p>
        </p:txBody>
      </p:sp>
      <p:sp>
        <p:nvSpPr>
          <p:cNvPr id="14" name="Picture Placeholder 7">
            <a:extLst>
              <a:ext uri="{FF2B5EF4-FFF2-40B4-BE49-F238E27FC236}">
                <a16:creationId xmlns:a16="http://schemas.microsoft.com/office/drawing/2014/main" id="{76F93E23-6CA9-3C42-B026-084891F90715}"/>
              </a:ext>
            </a:extLst>
          </p:cNvPr>
          <p:cNvSpPr>
            <a:spLocks noGrp="1"/>
          </p:cNvSpPr>
          <p:nvPr>
            <p:ph type="pic" sz="quarter" idx="13" hasCustomPrompt="1"/>
          </p:nvPr>
        </p:nvSpPr>
        <p:spPr>
          <a:xfrm>
            <a:off x="6249602" y="171450"/>
            <a:ext cx="2722948" cy="3187352"/>
          </a:xfrm>
        </p:spPr>
        <p:txBody>
          <a:bodyPr>
            <a:normAutofit/>
          </a:bodyPr>
          <a:lstStyle>
            <a:lvl1pPr>
              <a:defRPr sz="1000"/>
            </a:lvl1pPr>
          </a:lstStyle>
          <a:p>
            <a:r>
              <a:rPr lang="en-US"/>
              <a:t>Click icon to add image</a:t>
            </a:r>
          </a:p>
        </p:txBody>
      </p:sp>
      <p:cxnSp>
        <p:nvCxnSpPr>
          <p:cNvPr id="17" name="Straight Connector 16">
            <a:extLst>
              <a:ext uri="{FF2B5EF4-FFF2-40B4-BE49-F238E27FC236}">
                <a16:creationId xmlns:a16="http://schemas.microsoft.com/office/drawing/2014/main" id="{33F175D3-E3A3-3587-31F5-3E1BDDC25DE4}"/>
              </a:ext>
            </a:extLst>
          </p:cNvPr>
          <p:cNvCxnSpPr>
            <a:cxnSpLocks/>
          </p:cNvCxnSpPr>
          <p:nvPr userDrawn="1"/>
        </p:nvCxnSpPr>
        <p:spPr>
          <a:xfrm flipV="1">
            <a:off x="618978" y="4833257"/>
            <a:ext cx="0" cy="310243"/>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17">
            <a:extLst>
              <a:ext uri="{FF2B5EF4-FFF2-40B4-BE49-F238E27FC236}">
                <a16:creationId xmlns:a16="http://schemas.microsoft.com/office/drawing/2014/main" id="{08051949-B264-0175-FCC5-6173984048BC}"/>
              </a:ext>
            </a:extLst>
          </p:cNvPr>
          <p:cNvSpPr>
            <a:spLocks noGrp="1"/>
          </p:cNvSpPr>
          <p:nvPr>
            <p:ph type="body" sz="quarter" idx="14" hasCustomPrompt="1"/>
          </p:nvPr>
        </p:nvSpPr>
        <p:spPr>
          <a:xfrm>
            <a:off x="342900" y="1413806"/>
            <a:ext cx="3241076" cy="417701"/>
          </a:xfrm>
        </p:spPr>
        <p:txBody>
          <a:bodyPr>
            <a:noAutofit/>
          </a:bodyPr>
          <a:lstStyle>
            <a:lvl1pPr marL="0" indent="0">
              <a:buFont typeface="Arial" panose="020B0604020202020204" pitchFamily="34" charset="0"/>
              <a:buNone/>
              <a:defRPr lang="en-US" sz="1400" b="0" i="0" smtClean="0">
                <a:effectLst/>
              </a:defRPr>
            </a:lvl1pPr>
            <a:lvl2pPr marL="3429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2pPr>
            <a:lvl3pPr marL="6858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3pPr>
            <a:lvl4pPr marL="10287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4pPr>
            <a:lvl5pPr marL="13716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5pPr>
          </a:lstStyle>
          <a:p>
            <a:pPr lvl="0"/>
            <a:r>
              <a:rPr lang="en-US"/>
              <a:t>Add Subhead Here (optional)</a:t>
            </a:r>
          </a:p>
        </p:txBody>
      </p:sp>
      <p:sp>
        <p:nvSpPr>
          <p:cNvPr id="23" name="Subtitle 2">
            <a:extLst>
              <a:ext uri="{FF2B5EF4-FFF2-40B4-BE49-F238E27FC236}">
                <a16:creationId xmlns:a16="http://schemas.microsoft.com/office/drawing/2014/main" id="{B847BA95-3E63-2DF5-8CAF-B3DA7947D259}"/>
              </a:ext>
            </a:extLst>
          </p:cNvPr>
          <p:cNvSpPr>
            <a:spLocks noGrp="1"/>
          </p:cNvSpPr>
          <p:nvPr>
            <p:ph type="subTitle" idx="17" hasCustomPrompt="1"/>
          </p:nvPr>
        </p:nvSpPr>
        <p:spPr>
          <a:xfrm>
            <a:off x="339725" y="1902680"/>
            <a:ext cx="3241076" cy="761913"/>
          </a:xfrm>
        </p:spPr>
        <p:txBody>
          <a:bodyPr>
            <a:normAutofit/>
          </a:bodyPr>
          <a:lstStyle>
            <a:lvl1pPr marL="0" indent="0">
              <a:buNone/>
              <a:defRPr sz="1000">
                <a:solidFill>
                  <a:schemeClr val="tx1"/>
                </a:solidFill>
              </a:defRPr>
            </a:lvl1pPr>
          </a:lstStyle>
          <a:p>
            <a:r>
              <a:rPr lang="en-US"/>
              <a:t>Body text</a:t>
            </a:r>
          </a:p>
        </p:txBody>
      </p:sp>
      <p:sp>
        <p:nvSpPr>
          <p:cNvPr id="24" name="Title 1">
            <a:extLst>
              <a:ext uri="{FF2B5EF4-FFF2-40B4-BE49-F238E27FC236}">
                <a16:creationId xmlns:a16="http://schemas.microsoft.com/office/drawing/2014/main" id="{C986CC5F-5F5B-BD43-3DDE-D63AA890FB86}"/>
              </a:ext>
            </a:extLst>
          </p:cNvPr>
          <p:cNvSpPr>
            <a:spLocks noGrp="1"/>
          </p:cNvSpPr>
          <p:nvPr>
            <p:ph type="title" hasCustomPrompt="1"/>
          </p:nvPr>
        </p:nvSpPr>
        <p:spPr>
          <a:xfrm>
            <a:off x="342900" y="288669"/>
            <a:ext cx="2879623" cy="1009189"/>
          </a:xfrm>
        </p:spPr>
        <p:txBody>
          <a:bodyPr anchor="t" anchorCtr="0">
            <a:normAutofit/>
          </a:bodyPr>
          <a:lstStyle>
            <a:lvl1pPr>
              <a:defRPr sz="2500" b="0" i="0">
                <a:solidFill>
                  <a:schemeClr val="tx2"/>
                </a:solidFill>
                <a:latin typeface="DM Sans" pitchFamily="2" charset="77"/>
              </a:defRPr>
            </a:lvl1pPr>
          </a:lstStyle>
          <a:p>
            <a:r>
              <a:rPr lang="en-US"/>
              <a:t>Short to medium-length headline </a:t>
            </a:r>
          </a:p>
        </p:txBody>
      </p:sp>
      <p:cxnSp>
        <p:nvCxnSpPr>
          <p:cNvPr id="18" name="Straight Connector 17">
            <a:extLst>
              <a:ext uri="{FF2B5EF4-FFF2-40B4-BE49-F238E27FC236}">
                <a16:creationId xmlns:a16="http://schemas.microsoft.com/office/drawing/2014/main" id="{61D10023-7B24-EF32-3181-6EE5991B4110}"/>
              </a:ext>
            </a:extLst>
          </p:cNvPr>
          <p:cNvCxnSpPr>
            <a:cxnSpLocks/>
          </p:cNvCxnSpPr>
          <p:nvPr userDrawn="1"/>
        </p:nvCxnSpPr>
        <p:spPr>
          <a:xfrm>
            <a:off x="0" y="4833257"/>
            <a:ext cx="9144000" cy="0"/>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pic>
        <p:nvPicPr>
          <p:cNvPr id="21" name="Picture 20">
            <a:extLst>
              <a:ext uri="{FF2B5EF4-FFF2-40B4-BE49-F238E27FC236}">
                <a16:creationId xmlns:a16="http://schemas.microsoft.com/office/drawing/2014/main" id="{C4161566-1C04-0264-705C-58A701526C0B}"/>
              </a:ext>
            </a:extLst>
          </p:cNvPr>
          <p:cNvPicPr>
            <a:picLocks noChangeAspect="1"/>
          </p:cNvPicPr>
          <p:nvPr userDrawn="1"/>
        </p:nvPicPr>
        <p:blipFill>
          <a:blip r:embed="rId2"/>
          <a:stretch>
            <a:fillRect/>
          </a:stretch>
        </p:blipFill>
        <p:spPr>
          <a:xfrm>
            <a:off x="8328950" y="4914995"/>
            <a:ext cx="647012" cy="169016"/>
          </a:xfrm>
          <a:prstGeom prst="rect">
            <a:avLst/>
          </a:prstGeom>
        </p:spPr>
      </p:pic>
      <p:sp>
        <p:nvSpPr>
          <p:cNvPr id="16" name="Footer Placeholder 4">
            <a:extLst>
              <a:ext uri="{FF2B5EF4-FFF2-40B4-BE49-F238E27FC236}">
                <a16:creationId xmlns:a16="http://schemas.microsoft.com/office/drawing/2014/main" id="{04302077-FDA6-BCBC-B5E4-1477A0C41772}"/>
              </a:ext>
            </a:extLst>
          </p:cNvPr>
          <p:cNvSpPr>
            <a:spLocks noGrp="1"/>
          </p:cNvSpPr>
          <p:nvPr>
            <p:ph type="ftr" sz="quarter" idx="3"/>
          </p:nvPr>
        </p:nvSpPr>
        <p:spPr>
          <a:xfrm>
            <a:off x="749821" y="4853994"/>
            <a:ext cx="3086100" cy="273844"/>
          </a:xfrm>
          <a:prstGeom prst="rect">
            <a:avLst/>
          </a:prstGeom>
        </p:spPr>
        <p:txBody>
          <a:bodyPr vert="horz" lIns="0" tIns="0" rIns="0" bIns="0" rtlCol="0" anchor="ctr"/>
          <a:lstStyle>
            <a:lvl1pPr algn="l">
              <a:defRPr sz="700" b="0" i="0">
                <a:solidFill>
                  <a:schemeClr val="tx1"/>
                </a:solidFill>
                <a:latin typeface="Inter Light" panose="02000403000000020004" pitchFamily="2" charset="0"/>
                <a:ea typeface="Inter Light" panose="02000403000000020004" pitchFamily="2" charset="0"/>
                <a:cs typeface="Inter Light" panose="02000403000000020004" pitchFamily="2" charset="0"/>
              </a:defRPr>
            </a:lvl1pPr>
          </a:lstStyle>
          <a:p>
            <a:r>
              <a:rPr lang="en-US"/>
              <a:t>© Tortuga Logic, Inc. dba Cycuity 2022</a:t>
            </a:r>
          </a:p>
        </p:txBody>
      </p:sp>
    </p:spTree>
    <p:extLst>
      <p:ext uri="{BB962C8B-B14F-4D97-AF65-F5344CB8AC3E}">
        <p14:creationId xmlns:p14="http://schemas.microsoft.com/office/powerpoint/2010/main" val="369938251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eatured Project">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1758DAAA-914D-C646-8FEA-E2919889F600}"/>
              </a:ext>
            </a:extLst>
          </p:cNvPr>
          <p:cNvSpPr/>
          <p:nvPr userDrawn="1"/>
        </p:nvSpPr>
        <p:spPr>
          <a:xfrm>
            <a:off x="3736396" y="0"/>
            <a:ext cx="5407604" cy="483325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lide Number Placeholder 5">
            <a:extLst>
              <a:ext uri="{FF2B5EF4-FFF2-40B4-BE49-F238E27FC236}">
                <a16:creationId xmlns:a16="http://schemas.microsoft.com/office/drawing/2014/main" id="{A3D056A4-C17E-A04F-B560-472AFD1B3CCD}"/>
              </a:ext>
            </a:extLst>
          </p:cNvPr>
          <p:cNvSpPr>
            <a:spLocks noGrp="1"/>
          </p:cNvSpPr>
          <p:nvPr>
            <p:ph type="sldNum" sz="quarter" idx="4"/>
          </p:nvPr>
        </p:nvSpPr>
        <p:spPr>
          <a:xfrm>
            <a:off x="155595" y="4853994"/>
            <a:ext cx="416379" cy="273844"/>
          </a:xfrm>
          <a:prstGeom prst="rect">
            <a:avLst/>
          </a:prstGeom>
        </p:spPr>
        <p:txBody>
          <a:bodyPr vert="horz" lIns="0" tIns="0" rIns="0" bIns="0" rtlCol="0" anchor="ctr"/>
          <a:lstStyle>
            <a:lvl1pPr algn="l">
              <a:defRPr sz="7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stStyle>
          <a:p>
            <a:fld id="{DFA520C2-21A1-4443-AF36-9CF19E72332C}" type="slidenum">
              <a:rPr lang="en-US" smtClean="0"/>
              <a:pPr/>
              <a:t>‹#›</a:t>
            </a:fld>
            <a:endParaRPr lang="en-US"/>
          </a:p>
        </p:txBody>
      </p:sp>
      <p:sp>
        <p:nvSpPr>
          <p:cNvPr id="8" name="Picture Placeholder 7">
            <a:extLst>
              <a:ext uri="{FF2B5EF4-FFF2-40B4-BE49-F238E27FC236}">
                <a16:creationId xmlns:a16="http://schemas.microsoft.com/office/drawing/2014/main" id="{FA454ED4-6F55-0B44-ABF4-710DBB9487B1}"/>
              </a:ext>
            </a:extLst>
          </p:cNvPr>
          <p:cNvSpPr>
            <a:spLocks noGrp="1"/>
          </p:cNvSpPr>
          <p:nvPr>
            <p:ph type="pic" sz="quarter" idx="10" hasCustomPrompt="1"/>
          </p:nvPr>
        </p:nvSpPr>
        <p:spPr>
          <a:xfrm>
            <a:off x="6249602" y="2975753"/>
            <a:ext cx="2722948" cy="1695635"/>
          </a:xfrm>
        </p:spPr>
        <p:txBody>
          <a:bodyPr>
            <a:normAutofit/>
          </a:bodyPr>
          <a:lstStyle>
            <a:lvl1pPr>
              <a:defRPr sz="1000"/>
            </a:lvl1pPr>
          </a:lstStyle>
          <a:p>
            <a:r>
              <a:rPr lang="en-US"/>
              <a:t>Click icon to add image</a:t>
            </a:r>
          </a:p>
        </p:txBody>
      </p:sp>
      <p:sp>
        <p:nvSpPr>
          <p:cNvPr id="12" name="Picture Placeholder 7">
            <a:extLst>
              <a:ext uri="{FF2B5EF4-FFF2-40B4-BE49-F238E27FC236}">
                <a16:creationId xmlns:a16="http://schemas.microsoft.com/office/drawing/2014/main" id="{1A99CC21-5860-5144-9B87-D58FA9657AB4}"/>
              </a:ext>
            </a:extLst>
          </p:cNvPr>
          <p:cNvSpPr>
            <a:spLocks noGrp="1"/>
          </p:cNvSpPr>
          <p:nvPr>
            <p:ph type="pic" sz="quarter" idx="11" hasCustomPrompt="1"/>
          </p:nvPr>
        </p:nvSpPr>
        <p:spPr>
          <a:xfrm>
            <a:off x="3910700" y="171451"/>
            <a:ext cx="5077705" cy="2742231"/>
          </a:xfrm>
        </p:spPr>
        <p:txBody>
          <a:bodyPr>
            <a:normAutofit/>
          </a:bodyPr>
          <a:lstStyle>
            <a:lvl1pPr marL="0" marR="0" indent="0" algn="l" defTabSz="685800" rtl="0" eaLnBrk="1" fontAlgn="auto" latinLnBrk="0" hangingPunct="1">
              <a:lnSpc>
                <a:spcPct val="120000"/>
              </a:lnSpc>
              <a:spcBef>
                <a:spcPts val="750"/>
              </a:spcBef>
              <a:spcAft>
                <a:spcPts val="300"/>
              </a:spcAft>
              <a:buClrTx/>
              <a:buSzTx/>
              <a:buFont typeface="Arial" panose="020B0604020202020204" pitchFamily="34" charset="0"/>
              <a:buNone/>
              <a:tabLst/>
              <a:defRPr sz="1000"/>
            </a:lvl1pPr>
          </a:lstStyle>
          <a:p>
            <a:pPr marL="171450" marR="0" lvl="0" indent="-171450" algn="l" defTabSz="685800" rtl="0" eaLnBrk="1" fontAlgn="auto" latinLnBrk="0" hangingPunct="1">
              <a:lnSpc>
                <a:spcPct val="120000"/>
              </a:lnSpc>
              <a:spcBef>
                <a:spcPts val="750"/>
              </a:spcBef>
              <a:spcAft>
                <a:spcPts val="300"/>
              </a:spcAft>
              <a:buClrTx/>
              <a:buSzTx/>
              <a:buFont typeface="Arial" panose="020B0604020202020204" pitchFamily="34" charset="0"/>
              <a:buChar char="•"/>
              <a:tabLst/>
              <a:defRPr/>
            </a:pPr>
            <a:r>
              <a:rPr lang="en-US"/>
              <a:t>Click icon to add image</a:t>
            </a:r>
          </a:p>
        </p:txBody>
      </p:sp>
      <p:sp>
        <p:nvSpPr>
          <p:cNvPr id="18" name="Content Placeholder 2">
            <a:extLst>
              <a:ext uri="{FF2B5EF4-FFF2-40B4-BE49-F238E27FC236}">
                <a16:creationId xmlns:a16="http://schemas.microsoft.com/office/drawing/2014/main" id="{B5CC4A43-135C-4441-9A4E-9B9D410FD11E}"/>
              </a:ext>
            </a:extLst>
          </p:cNvPr>
          <p:cNvSpPr>
            <a:spLocks noGrp="1"/>
          </p:cNvSpPr>
          <p:nvPr>
            <p:ph idx="1" hasCustomPrompt="1"/>
          </p:nvPr>
        </p:nvSpPr>
        <p:spPr>
          <a:xfrm>
            <a:off x="342900" y="3413477"/>
            <a:ext cx="3114675" cy="1191732"/>
          </a:xfrm>
        </p:spPr>
        <p:txBody>
          <a:bodyPr>
            <a:normAutofit/>
          </a:bodyPr>
          <a:lstStyle>
            <a:lvl1pPr>
              <a:lnSpc>
                <a:spcPct val="110000"/>
              </a:lnSpc>
              <a:spcAft>
                <a:spcPts val="0"/>
              </a:spcAft>
              <a:buClr>
                <a:schemeClr val="bg1"/>
              </a:buClr>
              <a:defRPr sz="1000">
                <a:solidFill>
                  <a:schemeClr val="bg1"/>
                </a:solidFill>
              </a:defRPr>
            </a:lvl1pPr>
            <a:lvl2pPr>
              <a:lnSpc>
                <a:spcPct val="110000"/>
              </a:lnSpc>
              <a:spcAft>
                <a:spcPts val="0"/>
              </a:spcAft>
              <a:buClr>
                <a:schemeClr val="accent6"/>
              </a:buClr>
              <a:defRPr sz="1000">
                <a:solidFill>
                  <a:schemeClr val="bg1"/>
                </a:solidFill>
              </a:defRPr>
            </a:lvl2pPr>
            <a:lvl3pPr>
              <a:lnSpc>
                <a:spcPct val="110000"/>
              </a:lnSpc>
              <a:spcAft>
                <a:spcPts val="0"/>
              </a:spcAft>
              <a:buClr>
                <a:schemeClr val="accent6"/>
              </a:buClr>
              <a:defRPr sz="1000">
                <a:solidFill>
                  <a:schemeClr val="bg1"/>
                </a:solidFill>
              </a:defRPr>
            </a:lvl3pPr>
            <a:lvl4pPr>
              <a:lnSpc>
                <a:spcPct val="110000"/>
              </a:lnSpc>
              <a:spcAft>
                <a:spcPts val="0"/>
              </a:spcAft>
              <a:buClr>
                <a:schemeClr val="accent6"/>
              </a:buClr>
              <a:defRPr sz="1000">
                <a:solidFill>
                  <a:schemeClr val="bg1"/>
                </a:solidFill>
              </a:defRPr>
            </a:lvl4pPr>
            <a:lvl5pPr>
              <a:lnSpc>
                <a:spcPct val="110000"/>
              </a:lnSpc>
              <a:spcAft>
                <a:spcPts val="0"/>
              </a:spcAft>
              <a:buClr>
                <a:schemeClr val="accent6"/>
              </a:buClr>
              <a:defRPr sz="1000">
                <a:solidFill>
                  <a:schemeClr val="bg1"/>
                </a:solidFill>
              </a:defRPr>
            </a:lvl5pPr>
          </a:lstStyle>
          <a:p>
            <a:pPr lvl="0"/>
            <a:r>
              <a:rPr lang="en-US"/>
              <a:t>Content here.</a:t>
            </a:r>
          </a:p>
        </p:txBody>
      </p:sp>
      <p:sp>
        <p:nvSpPr>
          <p:cNvPr id="22" name="Picture Placeholder 7">
            <a:extLst>
              <a:ext uri="{FF2B5EF4-FFF2-40B4-BE49-F238E27FC236}">
                <a16:creationId xmlns:a16="http://schemas.microsoft.com/office/drawing/2014/main" id="{7E0747A1-8553-8447-8ACE-51D20B908DF4}"/>
              </a:ext>
            </a:extLst>
          </p:cNvPr>
          <p:cNvSpPr>
            <a:spLocks noGrp="1"/>
          </p:cNvSpPr>
          <p:nvPr>
            <p:ph type="pic" sz="quarter" idx="15" hasCustomPrompt="1"/>
          </p:nvPr>
        </p:nvSpPr>
        <p:spPr>
          <a:xfrm>
            <a:off x="3910700" y="2975753"/>
            <a:ext cx="2267682" cy="1695635"/>
          </a:xfrm>
        </p:spPr>
        <p:txBody>
          <a:bodyPr>
            <a:normAutofit/>
          </a:bodyPr>
          <a:lstStyle>
            <a:lvl1pPr marL="0" marR="0" indent="0" algn="l" defTabSz="685800" rtl="0" eaLnBrk="1" fontAlgn="auto" latinLnBrk="0" hangingPunct="1">
              <a:lnSpc>
                <a:spcPct val="120000"/>
              </a:lnSpc>
              <a:spcBef>
                <a:spcPts val="750"/>
              </a:spcBef>
              <a:spcAft>
                <a:spcPts val="300"/>
              </a:spcAft>
              <a:buClrTx/>
              <a:buSzTx/>
              <a:buFont typeface="Arial" panose="020B0604020202020204" pitchFamily="34" charset="0"/>
              <a:buNone/>
              <a:tabLst/>
              <a:defRPr sz="1000"/>
            </a:lvl1pPr>
          </a:lstStyle>
          <a:p>
            <a:pPr marL="171450" marR="0" lvl="0" indent="-171450" algn="l" defTabSz="685800" rtl="0" eaLnBrk="1" fontAlgn="auto" latinLnBrk="0" hangingPunct="1">
              <a:lnSpc>
                <a:spcPct val="120000"/>
              </a:lnSpc>
              <a:spcBef>
                <a:spcPts val="750"/>
              </a:spcBef>
              <a:spcAft>
                <a:spcPts val="300"/>
              </a:spcAft>
              <a:buClrTx/>
              <a:buSzTx/>
              <a:buFont typeface="Arial" panose="020B0604020202020204" pitchFamily="34" charset="0"/>
              <a:buChar char="•"/>
              <a:tabLst/>
              <a:defRPr/>
            </a:pPr>
            <a:r>
              <a:rPr lang="en-US"/>
              <a:t>Click icon to add image</a:t>
            </a:r>
          </a:p>
        </p:txBody>
      </p:sp>
      <p:cxnSp>
        <p:nvCxnSpPr>
          <p:cNvPr id="19" name="Straight Connector 18">
            <a:extLst>
              <a:ext uri="{FF2B5EF4-FFF2-40B4-BE49-F238E27FC236}">
                <a16:creationId xmlns:a16="http://schemas.microsoft.com/office/drawing/2014/main" id="{DE8EB98B-418B-7D94-93BF-F07DE05745E6}"/>
              </a:ext>
            </a:extLst>
          </p:cNvPr>
          <p:cNvCxnSpPr>
            <a:cxnSpLocks/>
          </p:cNvCxnSpPr>
          <p:nvPr userDrawn="1"/>
        </p:nvCxnSpPr>
        <p:spPr>
          <a:xfrm flipV="1">
            <a:off x="618978" y="4833257"/>
            <a:ext cx="0" cy="310243"/>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25" name="Title 1">
            <a:extLst>
              <a:ext uri="{FF2B5EF4-FFF2-40B4-BE49-F238E27FC236}">
                <a16:creationId xmlns:a16="http://schemas.microsoft.com/office/drawing/2014/main" id="{A6F07A9B-6376-A4BB-D27A-99B3292FE321}"/>
              </a:ext>
            </a:extLst>
          </p:cNvPr>
          <p:cNvSpPr>
            <a:spLocks noGrp="1"/>
          </p:cNvSpPr>
          <p:nvPr>
            <p:ph type="title" hasCustomPrompt="1"/>
          </p:nvPr>
        </p:nvSpPr>
        <p:spPr>
          <a:xfrm>
            <a:off x="342900" y="288669"/>
            <a:ext cx="3114675" cy="1236573"/>
          </a:xfrm>
        </p:spPr>
        <p:txBody>
          <a:bodyPr anchor="t" anchorCtr="0">
            <a:normAutofit/>
          </a:bodyPr>
          <a:lstStyle>
            <a:lvl1pPr>
              <a:defRPr sz="2500" b="0" i="0">
                <a:solidFill>
                  <a:schemeClr val="bg1"/>
                </a:solidFill>
                <a:latin typeface="DM Sans" pitchFamily="2" charset="77"/>
              </a:defRPr>
            </a:lvl1pPr>
          </a:lstStyle>
          <a:p>
            <a:r>
              <a:rPr lang="en-US"/>
              <a:t>Short to medium-length headline </a:t>
            </a:r>
            <a:br>
              <a:rPr lang="en-US"/>
            </a:br>
            <a:r>
              <a:rPr lang="en-US"/>
              <a:t>(1-3 lines)</a:t>
            </a:r>
          </a:p>
        </p:txBody>
      </p:sp>
      <p:sp>
        <p:nvSpPr>
          <p:cNvPr id="26" name="Text Placeholder 17">
            <a:extLst>
              <a:ext uri="{FF2B5EF4-FFF2-40B4-BE49-F238E27FC236}">
                <a16:creationId xmlns:a16="http://schemas.microsoft.com/office/drawing/2014/main" id="{E13C026F-56D2-BCEA-F4FA-0B6ABFE1C925}"/>
              </a:ext>
            </a:extLst>
          </p:cNvPr>
          <p:cNvSpPr>
            <a:spLocks noGrp="1"/>
          </p:cNvSpPr>
          <p:nvPr>
            <p:ph type="body" sz="quarter" idx="16" hasCustomPrompt="1"/>
          </p:nvPr>
        </p:nvSpPr>
        <p:spPr>
          <a:xfrm>
            <a:off x="342900" y="1545978"/>
            <a:ext cx="3258657" cy="417701"/>
          </a:xfrm>
        </p:spPr>
        <p:txBody>
          <a:bodyPr>
            <a:noAutofit/>
          </a:bodyPr>
          <a:lstStyle>
            <a:lvl1pPr marL="0" indent="0">
              <a:buFont typeface="Arial" panose="020B0604020202020204" pitchFamily="34" charset="0"/>
              <a:buNone/>
              <a:defRPr lang="en-US" sz="1400" b="0" i="0" smtClean="0">
                <a:solidFill>
                  <a:schemeClr val="bg1"/>
                </a:solidFill>
                <a:effectLst/>
              </a:defRPr>
            </a:lvl1pPr>
            <a:lvl2pPr marL="3429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2pPr>
            <a:lvl3pPr marL="6858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3pPr>
            <a:lvl4pPr marL="10287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4pPr>
            <a:lvl5pPr marL="13716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5pPr>
          </a:lstStyle>
          <a:p>
            <a:pPr lvl="0"/>
            <a:r>
              <a:rPr lang="en-US"/>
              <a:t>Add Subhead Here (optional)</a:t>
            </a:r>
          </a:p>
        </p:txBody>
      </p:sp>
      <p:sp>
        <p:nvSpPr>
          <p:cNvPr id="28" name="Subtitle 2">
            <a:extLst>
              <a:ext uri="{FF2B5EF4-FFF2-40B4-BE49-F238E27FC236}">
                <a16:creationId xmlns:a16="http://schemas.microsoft.com/office/drawing/2014/main" id="{37997D12-194B-B9B1-06FF-1DB9D8D9E42A}"/>
              </a:ext>
            </a:extLst>
          </p:cNvPr>
          <p:cNvSpPr>
            <a:spLocks noGrp="1"/>
          </p:cNvSpPr>
          <p:nvPr>
            <p:ph type="subTitle" idx="17" hasCustomPrompt="1"/>
          </p:nvPr>
        </p:nvSpPr>
        <p:spPr>
          <a:xfrm>
            <a:off x="339725" y="2034852"/>
            <a:ext cx="3241076" cy="761913"/>
          </a:xfrm>
        </p:spPr>
        <p:txBody>
          <a:bodyPr>
            <a:normAutofit/>
          </a:bodyPr>
          <a:lstStyle>
            <a:lvl1pPr marL="0" indent="0">
              <a:buNone/>
              <a:defRPr sz="1000">
                <a:solidFill>
                  <a:schemeClr val="bg1"/>
                </a:solidFill>
              </a:defRPr>
            </a:lvl1pPr>
          </a:lstStyle>
          <a:p>
            <a:r>
              <a:rPr lang="en-US"/>
              <a:t>Body text</a:t>
            </a:r>
          </a:p>
        </p:txBody>
      </p:sp>
      <p:cxnSp>
        <p:nvCxnSpPr>
          <p:cNvPr id="29" name="Straight Connector 28">
            <a:extLst>
              <a:ext uri="{FF2B5EF4-FFF2-40B4-BE49-F238E27FC236}">
                <a16:creationId xmlns:a16="http://schemas.microsoft.com/office/drawing/2014/main" id="{BE8AAE6A-BDD5-AF64-E315-E8EB8F9726B6}"/>
              </a:ext>
            </a:extLst>
          </p:cNvPr>
          <p:cNvCxnSpPr/>
          <p:nvPr userDrawn="1"/>
        </p:nvCxnSpPr>
        <p:spPr>
          <a:xfrm>
            <a:off x="266208" y="288669"/>
            <a:ext cx="32586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318650E-8EE1-B977-4F38-F0B95AA720F8}"/>
              </a:ext>
            </a:extLst>
          </p:cNvPr>
          <p:cNvCxnSpPr>
            <a:cxnSpLocks/>
          </p:cNvCxnSpPr>
          <p:nvPr userDrawn="1"/>
        </p:nvCxnSpPr>
        <p:spPr>
          <a:xfrm>
            <a:off x="0" y="4833257"/>
            <a:ext cx="9144000" cy="0"/>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E436AAB8-154D-E7C7-FC56-8FFB97867214}"/>
              </a:ext>
            </a:extLst>
          </p:cNvPr>
          <p:cNvPicPr>
            <a:picLocks noChangeAspect="1"/>
          </p:cNvPicPr>
          <p:nvPr userDrawn="1"/>
        </p:nvPicPr>
        <p:blipFill>
          <a:blip r:embed="rId2"/>
          <a:stretch>
            <a:fillRect/>
          </a:stretch>
        </p:blipFill>
        <p:spPr>
          <a:xfrm>
            <a:off x="8328950" y="4914995"/>
            <a:ext cx="647012" cy="169016"/>
          </a:xfrm>
          <a:prstGeom prst="rect">
            <a:avLst/>
          </a:prstGeom>
        </p:spPr>
      </p:pic>
      <p:sp>
        <p:nvSpPr>
          <p:cNvPr id="21" name="Footer Placeholder 4">
            <a:extLst>
              <a:ext uri="{FF2B5EF4-FFF2-40B4-BE49-F238E27FC236}">
                <a16:creationId xmlns:a16="http://schemas.microsoft.com/office/drawing/2014/main" id="{2BF1EAF1-A066-9520-DDB8-3ACE195B5C39}"/>
              </a:ext>
            </a:extLst>
          </p:cNvPr>
          <p:cNvSpPr>
            <a:spLocks noGrp="1"/>
          </p:cNvSpPr>
          <p:nvPr>
            <p:ph type="ftr" sz="quarter" idx="3"/>
          </p:nvPr>
        </p:nvSpPr>
        <p:spPr>
          <a:xfrm>
            <a:off x="749821" y="4853994"/>
            <a:ext cx="3086100" cy="273844"/>
          </a:xfrm>
          <a:prstGeom prst="rect">
            <a:avLst/>
          </a:prstGeom>
        </p:spPr>
        <p:txBody>
          <a:bodyPr vert="horz" lIns="0" tIns="0" rIns="0" bIns="0" rtlCol="0" anchor="ctr"/>
          <a:lstStyle>
            <a:lvl1pPr algn="l">
              <a:defRPr sz="700" b="0" i="0">
                <a:solidFill>
                  <a:schemeClr val="tx1"/>
                </a:solidFill>
                <a:latin typeface="Inter Light" panose="02000403000000020004" pitchFamily="2" charset="0"/>
                <a:ea typeface="Inter Light" panose="02000403000000020004" pitchFamily="2" charset="0"/>
                <a:cs typeface="Inter Light" panose="02000403000000020004" pitchFamily="2" charset="0"/>
              </a:defRPr>
            </a:lvl1pPr>
          </a:lstStyle>
          <a:p>
            <a:r>
              <a:rPr lang="en-US"/>
              <a:t>© Tortuga Logic, Inc. dba Cycuity 2022</a:t>
            </a:r>
          </a:p>
        </p:txBody>
      </p:sp>
    </p:spTree>
    <p:extLst>
      <p:ext uri="{BB962C8B-B14F-4D97-AF65-F5344CB8AC3E}">
        <p14:creationId xmlns:p14="http://schemas.microsoft.com/office/powerpoint/2010/main" val="1989095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3" name="Text Box 34">
            <a:extLst>
              <a:ext uri="{FF2B5EF4-FFF2-40B4-BE49-F238E27FC236}">
                <a16:creationId xmlns:a16="http://schemas.microsoft.com/office/drawing/2014/main" id="{240B5949-9623-44F1-9AA6-24FEF357FEA8}"/>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10" name="Picture 9" descr="A close up of a sign&#10;&#10;Description automatically generated">
            <a:extLst>
              <a:ext uri="{FF2B5EF4-FFF2-40B4-BE49-F238E27FC236}">
                <a16:creationId xmlns:a16="http://schemas.microsoft.com/office/drawing/2014/main" id="{F3B19DBD-FE97-4317-8891-AE048BEA4F24}"/>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2" name="Picture 11" descr="A close up of a sign&#10;&#10;Description automatically generated">
            <a:extLst>
              <a:ext uri="{FF2B5EF4-FFF2-40B4-BE49-F238E27FC236}">
                <a16:creationId xmlns:a16="http://schemas.microsoft.com/office/drawing/2014/main" id="{CA940501-E3FF-44F0-AC34-2833AF9B96AF}"/>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16066475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DA51BD4-321B-D8F2-5FB1-8D748AC6C76F}"/>
              </a:ext>
            </a:extLst>
          </p:cNvPr>
          <p:cNvSpPr/>
          <p:nvPr userDrawn="1"/>
        </p:nvSpPr>
        <p:spPr>
          <a:xfrm>
            <a:off x="3727" y="0"/>
            <a:ext cx="3339548" cy="482917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lide Number Placeholder 5">
            <a:extLst>
              <a:ext uri="{FF2B5EF4-FFF2-40B4-BE49-F238E27FC236}">
                <a16:creationId xmlns:a16="http://schemas.microsoft.com/office/drawing/2014/main" id="{A3D056A4-C17E-A04F-B560-472AFD1B3CCD}"/>
              </a:ext>
            </a:extLst>
          </p:cNvPr>
          <p:cNvSpPr>
            <a:spLocks noGrp="1"/>
          </p:cNvSpPr>
          <p:nvPr>
            <p:ph type="sldNum" sz="quarter" idx="4"/>
          </p:nvPr>
        </p:nvSpPr>
        <p:spPr>
          <a:xfrm>
            <a:off x="155595" y="4853994"/>
            <a:ext cx="416379" cy="273844"/>
          </a:xfrm>
          <a:prstGeom prst="rect">
            <a:avLst/>
          </a:prstGeom>
        </p:spPr>
        <p:txBody>
          <a:bodyPr vert="horz" lIns="0" tIns="0" rIns="0" bIns="0" rtlCol="0" anchor="ctr"/>
          <a:lstStyle>
            <a:lvl1pPr algn="l">
              <a:defRPr sz="7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stStyle>
          <a:p>
            <a:fld id="{DFA520C2-21A1-4443-AF36-9CF19E72332C}" type="slidenum">
              <a:rPr lang="en-US" smtClean="0"/>
              <a:pPr/>
              <a:t>‹#›</a:t>
            </a:fld>
            <a:endParaRPr lang="en-US"/>
          </a:p>
        </p:txBody>
      </p:sp>
      <p:cxnSp>
        <p:nvCxnSpPr>
          <p:cNvPr id="15" name="Straight Connector 14">
            <a:extLst>
              <a:ext uri="{FF2B5EF4-FFF2-40B4-BE49-F238E27FC236}">
                <a16:creationId xmlns:a16="http://schemas.microsoft.com/office/drawing/2014/main" id="{30E17B25-0713-6CE1-1111-34AAB3F63B3A}"/>
              </a:ext>
            </a:extLst>
          </p:cNvPr>
          <p:cNvCxnSpPr>
            <a:cxnSpLocks/>
          </p:cNvCxnSpPr>
          <p:nvPr userDrawn="1"/>
        </p:nvCxnSpPr>
        <p:spPr>
          <a:xfrm flipV="1">
            <a:off x="618978" y="4833257"/>
            <a:ext cx="0" cy="310243"/>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1B37D109-86CC-454F-320E-42CE3C987277}"/>
              </a:ext>
            </a:extLst>
          </p:cNvPr>
          <p:cNvSpPr>
            <a:spLocks noGrp="1"/>
          </p:cNvSpPr>
          <p:nvPr>
            <p:ph idx="1" hasCustomPrompt="1"/>
          </p:nvPr>
        </p:nvSpPr>
        <p:spPr>
          <a:xfrm>
            <a:off x="3592513" y="405582"/>
            <a:ext cx="5208588" cy="3220928"/>
          </a:xfrm>
        </p:spPr>
        <p:txBody>
          <a:bodyPr>
            <a:normAutofit/>
          </a:bodyPr>
          <a:lstStyle>
            <a:lvl1pPr>
              <a:buClr>
                <a:schemeClr val="accent6"/>
              </a:buClr>
              <a:defRPr sz="1000"/>
            </a:lvl1pPr>
            <a:lvl2pPr>
              <a:buClr>
                <a:schemeClr val="accent6"/>
              </a:buClr>
              <a:defRPr sz="1000"/>
            </a:lvl2pPr>
            <a:lvl3pPr>
              <a:buClr>
                <a:schemeClr val="accent6"/>
              </a:buClr>
              <a:defRPr sz="1000"/>
            </a:lvl3pPr>
            <a:lvl4pPr>
              <a:buClr>
                <a:schemeClr val="accent6"/>
              </a:buClr>
              <a:defRPr sz="1000"/>
            </a:lvl4pPr>
            <a:lvl5pPr>
              <a:buClr>
                <a:schemeClr val="accent6"/>
              </a:buClr>
              <a:defRPr sz="1000"/>
            </a:lvl5pPr>
          </a:lstStyle>
          <a:p>
            <a:pPr lvl="0"/>
            <a:r>
              <a:rPr lang="en-US"/>
              <a:t>Content here.</a:t>
            </a:r>
          </a:p>
        </p:txBody>
      </p:sp>
      <p:sp>
        <p:nvSpPr>
          <p:cNvPr id="25" name="Text Placeholder 17">
            <a:extLst>
              <a:ext uri="{FF2B5EF4-FFF2-40B4-BE49-F238E27FC236}">
                <a16:creationId xmlns:a16="http://schemas.microsoft.com/office/drawing/2014/main" id="{BED973F1-DB02-236B-2186-7C61BEDAD4C9}"/>
              </a:ext>
            </a:extLst>
          </p:cNvPr>
          <p:cNvSpPr>
            <a:spLocks noGrp="1"/>
          </p:cNvSpPr>
          <p:nvPr>
            <p:ph type="body" sz="quarter" idx="14" hasCustomPrompt="1"/>
          </p:nvPr>
        </p:nvSpPr>
        <p:spPr>
          <a:xfrm>
            <a:off x="342900" y="1413806"/>
            <a:ext cx="2879623" cy="417701"/>
          </a:xfrm>
        </p:spPr>
        <p:txBody>
          <a:bodyPr>
            <a:noAutofit/>
          </a:bodyPr>
          <a:lstStyle>
            <a:lvl1pPr marL="0" indent="0">
              <a:buFont typeface="Arial" panose="020B0604020202020204" pitchFamily="34" charset="0"/>
              <a:buNone/>
              <a:defRPr lang="en-US" sz="1400" b="0" i="0" smtClean="0">
                <a:solidFill>
                  <a:schemeClr val="bg1"/>
                </a:solidFill>
                <a:effectLst/>
              </a:defRPr>
            </a:lvl1pPr>
            <a:lvl2pPr marL="3429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2pPr>
            <a:lvl3pPr marL="6858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3pPr>
            <a:lvl4pPr marL="10287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4pPr>
            <a:lvl5pPr marL="13716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5pPr>
          </a:lstStyle>
          <a:p>
            <a:pPr lvl="0"/>
            <a:r>
              <a:rPr lang="en-US"/>
              <a:t>Add Subhead Here (optional)</a:t>
            </a:r>
          </a:p>
        </p:txBody>
      </p:sp>
      <p:sp>
        <p:nvSpPr>
          <p:cNvPr id="26" name="Subtitle 2">
            <a:extLst>
              <a:ext uri="{FF2B5EF4-FFF2-40B4-BE49-F238E27FC236}">
                <a16:creationId xmlns:a16="http://schemas.microsoft.com/office/drawing/2014/main" id="{8CD52E88-8512-BB67-DB18-1612309B0A50}"/>
              </a:ext>
            </a:extLst>
          </p:cNvPr>
          <p:cNvSpPr>
            <a:spLocks noGrp="1"/>
          </p:cNvSpPr>
          <p:nvPr>
            <p:ph type="subTitle" idx="17" hasCustomPrompt="1"/>
          </p:nvPr>
        </p:nvSpPr>
        <p:spPr>
          <a:xfrm>
            <a:off x="339726" y="1902680"/>
            <a:ext cx="2879623" cy="761913"/>
          </a:xfrm>
        </p:spPr>
        <p:txBody>
          <a:bodyPr>
            <a:normAutofit/>
          </a:bodyPr>
          <a:lstStyle>
            <a:lvl1pPr marL="0" indent="0">
              <a:buNone/>
              <a:defRPr sz="1000">
                <a:solidFill>
                  <a:schemeClr val="bg1"/>
                </a:solidFill>
              </a:defRPr>
            </a:lvl1pPr>
          </a:lstStyle>
          <a:p>
            <a:r>
              <a:rPr lang="en-US"/>
              <a:t>Body text</a:t>
            </a:r>
          </a:p>
        </p:txBody>
      </p:sp>
      <p:sp>
        <p:nvSpPr>
          <p:cNvPr id="27" name="Title 1">
            <a:extLst>
              <a:ext uri="{FF2B5EF4-FFF2-40B4-BE49-F238E27FC236}">
                <a16:creationId xmlns:a16="http://schemas.microsoft.com/office/drawing/2014/main" id="{426CA004-95F4-FBE5-1FCC-37E65A36474E}"/>
              </a:ext>
            </a:extLst>
          </p:cNvPr>
          <p:cNvSpPr>
            <a:spLocks noGrp="1"/>
          </p:cNvSpPr>
          <p:nvPr>
            <p:ph type="title" hasCustomPrompt="1"/>
          </p:nvPr>
        </p:nvSpPr>
        <p:spPr>
          <a:xfrm>
            <a:off x="342900" y="288669"/>
            <a:ext cx="2879623" cy="1009189"/>
          </a:xfrm>
        </p:spPr>
        <p:txBody>
          <a:bodyPr anchor="t" anchorCtr="0">
            <a:normAutofit/>
          </a:bodyPr>
          <a:lstStyle>
            <a:lvl1pPr>
              <a:defRPr sz="2500" b="0" i="0">
                <a:solidFill>
                  <a:schemeClr val="bg1"/>
                </a:solidFill>
                <a:latin typeface="DM Sans" pitchFamily="2" charset="77"/>
              </a:defRPr>
            </a:lvl1pPr>
          </a:lstStyle>
          <a:p>
            <a:r>
              <a:rPr lang="en-US"/>
              <a:t>Short to medium-length headline </a:t>
            </a:r>
          </a:p>
        </p:txBody>
      </p:sp>
      <p:pic>
        <p:nvPicPr>
          <p:cNvPr id="16" name="Picture 15" descr="A picture containing black, dark, lit, night&#10;&#10;Description automatically generated">
            <a:extLst>
              <a:ext uri="{FF2B5EF4-FFF2-40B4-BE49-F238E27FC236}">
                <a16:creationId xmlns:a16="http://schemas.microsoft.com/office/drawing/2014/main" id="{3FDF38E9-9CA2-9519-95EF-79825D288F79}"/>
              </a:ext>
            </a:extLst>
          </p:cNvPr>
          <p:cNvPicPr>
            <a:picLocks noChangeAspect="1"/>
          </p:cNvPicPr>
          <p:nvPr userDrawn="1"/>
        </p:nvPicPr>
        <p:blipFill>
          <a:blip r:embed="rId2"/>
          <a:stretch>
            <a:fillRect/>
          </a:stretch>
        </p:blipFill>
        <p:spPr>
          <a:xfrm>
            <a:off x="-107476" y="3222044"/>
            <a:ext cx="1358900" cy="1631950"/>
          </a:xfrm>
          <a:prstGeom prst="rect">
            <a:avLst/>
          </a:prstGeom>
        </p:spPr>
      </p:pic>
      <p:cxnSp>
        <p:nvCxnSpPr>
          <p:cNvPr id="17" name="Straight Connector 16">
            <a:extLst>
              <a:ext uri="{FF2B5EF4-FFF2-40B4-BE49-F238E27FC236}">
                <a16:creationId xmlns:a16="http://schemas.microsoft.com/office/drawing/2014/main" id="{95C000D2-AD36-5467-C259-F4D86F04F6C4}"/>
              </a:ext>
            </a:extLst>
          </p:cNvPr>
          <p:cNvCxnSpPr>
            <a:cxnSpLocks/>
          </p:cNvCxnSpPr>
          <p:nvPr userDrawn="1"/>
        </p:nvCxnSpPr>
        <p:spPr>
          <a:xfrm>
            <a:off x="0" y="4833257"/>
            <a:ext cx="9144000" cy="0"/>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4149F82F-7310-B3C0-7D37-43FC8409A77D}"/>
              </a:ext>
            </a:extLst>
          </p:cNvPr>
          <p:cNvPicPr>
            <a:picLocks noChangeAspect="1"/>
          </p:cNvPicPr>
          <p:nvPr userDrawn="1"/>
        </p:nvPicPr>
        <p:blipFill>
          <a:blip r:embed="rId3"/>
          <a:stretch>
            <a:fillRect/>
          </a:stretch>
        </p:blipFill>
        <p:spPr>
          <a:xfrm>
            <a:off x="8328950" y="4914995"/>
            <a:ext cx="647012" cy="169016"/>
          </a:xfrm>
          <a:prstGeom prst="rect">
            <a:avLst/>
          </a:prstGeom>
        </p:spPr>
      </p:pic>
      <p:sp>
        <p:nvSpPr>
          <p:cNvPr id="19" name="Footer Placeholder 4">
            <a:extLst>
              <a:ext uri="{FF2B5EF4-FFF2-40B4-BE49-F238E27FC236}">
                <a16:creationId xmlns:a16="http://schemas.microsoft.com/office/drawing/2014/main" id="{9E880DD1-8599-239D-701E-914AE82234BC}"/>
              </a:ext>
            </a:extLst>
          </p:cNvPr>
          <p:cNvSpPr>
            <a:spLocks noGrp="1"/>
          </p:cNvSpPr>
          <p:nvPr>
            <p:ph type="ftr" sz="quarter" idx="3"/>
          </p:nvPr>
        </p:nvSpPr>
        <p:spPr>
          <a:xfrm>
            <a:off x="749821" y="4853994"/>
            <a:ext cx="3086100" cy="273844"/>
          </a:xfrm>
          <a:prstGeom prst="rect">
            <a:avLst/>
          </a:prstGeom>
        </p:spPr>
        <p:txBody>
          <a:bodyPr vert="horz" lIns="0" tIns="0" rIns="0" bIns="0" rtlCol="0" anchor="ctr"/>
          <a:lstStyle>
            <a:lvl1pPr algn="l">
              <a:defRPr sz="700" b="0" i="0">
                <a:solidFill>
                  <a:schemeClr val="tx1"/>
                </a:solidFill>
                <a:latin typeface="Inter Light" panose="02000403000000020004" pitchFamily="2" charset="0"/>
                <a:ea typeface="Inter Light" panose="02000403000000020004" pitchFamily="2" charset="0"/>
                <a:cs typeface="Inter Light" panose="02000403000000020004" pitchFamily="2" charset="0"/>
              </a:defRPr>
            </a:lvl1pPr>
          </a:lstStyle>
          <a:p>
            <a:r>
              <a:rPr lang="en-US"/>
              <a:t>© Tortuga Logic, Inc. dba Cycuity 2022</a:t>
            </a:r>
          </a:p>
        </p:txBody>
      </p:sp>
    </p:spTree>
    <p:extLst>
      <p:ext uri="{BB962C8B-B14F-4D97-AF65-F5344CB8AC3E}">
        <p14:creationId xmlns:p14="http://schemas.microsoft.com/office/powerpoint/2010/main" val="309360380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DA51BD4-321B-D8F2-5FB1-8D748AC6C76F}"/>
              </a:ext>
            </a:extLst>
          </p:cNvPr>
          <p:cNvSpPr/>
          <p:nvPr userDrawn="1"/>
        </p:nvSpPr>
        <p:spPr>
          <a:xfrm>
            <a:off x="3727" y="0"/>
            <a:ext cx="3339548" cy="482917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6" name="Slide Number Placeholder 5">
            <a:extLst>
              <a:ext uri="{FF2B5EF4-FFF2-40B4-BE49-F238E27FC236}">
                <a16:creationId xmlns:a16="http://schemas.microsoft.com/office/drawing/2014/main" id="{A3D056A4-C17E-A04F-B560-472AFD1B3CCD}"/>
              </a:ext>
            </a:extLst>
          </p:cNvPr>
          <p:cNvSpPr>
            <a:spLocks noGrp="1"/>
          </p:cNvSpPr>
          <p:nvPr>
            <p:ph type="sldNum" sz="quarter" idx="4"/>
          </p:nvPr>
        </p:nvSpPr>
        <p:spPr>
          <a:xfrm>
            <a:off x="155595" y="4853994"/>
            <a:ext cx="416379" cy="273844"/>
          </a:xfrm>
          <a:prstGeom prst="rect">
            <a:avLst/>
          </a:prstGeom>
        </p:spPr>
        <p:txBody>
          <a:bodyPr vert="horz" lIns="0" tIns="0" rIns="0" bIns="0" rtlCol="0" anchor="ctr"/>
          <a:lstStyle>
            <a:lvl1pPr algn="l">
              <a:defRPr sz="7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stStyle>
          <a:p>
            <a:fld id="{DFA520C2-21A1-4443-AF36-9CF19E72332C}" type="slidenum">
              <a:rPr lang="en-US" smtClean="0"/>
              <a:pPr/>
              <a:t>‹#›</a:t>
            </a:fld>
            <a:endParaRPr lang="en-US"/>
          </a:p>
        </p:txBody>
      </p:sp>
      <p:cxnSp>
        <p:nvCxnSpPr>
          <p:cNvPr id="15" name="Straight Connector 14">
            <a:extLst>
              <a:ext uri="{FF2B5EF4-FFF2-40B4-BE49-F238E27FC236}">
                <a16:creationId xmlns:a16="http://schemas.microsoft.com/office/drawing/2014/main" id="{30E17B25-0713-6CE1-1111-34AAB3F63B3A}"/>
              </a:ext>
            </a:extLst>
          </p:cNvPr>
          <p:cNvCxnSpPr>
            <a:cxnSpLocks/>
          </p:cNvCxnSpPr>
          <p:nvPr userDrawn="1"/>
        </p:nvCxnSpPr>
        <p:spPr>
          <a:xfrm flipV="1">
            <a:off x="618978" y="4833257"/>
            <a:ext cx="0" cy="310243"/>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25" name="Text Placeholder 17">
            <a:extLst>
              <a:ext uri="{FF2B5EF4-FFF2-40B4-BE49-F238E27FC236}">
                <a16:creationId xmlns:a16="http://schemas.microsoft.com/office/drawing/2014/main" id="{BED973F1-DB02-236B-2186-7C61BEDAD4C9}"/>
              </a:ext>
            </a:extLst>
          </p:cNvPr>
          <p:cNvSpPr>
            <a:spLocks noGrp="1"/>
          </p:cNvSpPr>
          <p:nvPr>
            <p:ph type="body" sz="quarter" idx="14" hasCustomPrompt="1"/>
          </p:nvPr>
        </p:nvSpPr>
        <p:spPr>
          <a:xfrm>
            <a:off x="342900" y="1413806"/>
            <a:ext cx="2879623" cy="417701"/>
          </a:xfrm>
        </p:spPr>
        <p:txBody>
          <a:bodyPr>
            <a:noAutofit/>
          </a:bodyPr>
          <a:lstStyle>
            <a:lvl1pPr marL="0" indent="0">
              <a:buFont typeface="Arial" panose="020B0604020202020204" pitchFamily="34" charset="0"/>
              <a:buNone/>
              <a:defRPr lang="en-US" sz="1400" b="0" i="0" smtClean="0">
                <a:solidFill>
                  <a:schemeClr val="bg1"/>
                </a:solidFill>
                <a:effectLst/>
              </a:defRPr>
            </a:lvl1pPr>
            <a:lvl2pPr marL="3429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2pPr>
            <a:lvl3pPr marL="6858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3pPr>
            <a:lvl4pPr marL="10287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4pPr>
            <a:lvl5pPr marL="13716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5pPr>
          </a:lstStyle>
          <a:p>
            <a:pPr lvl="0"/>
            <a:r>
              <a:rPr lang="en-US"/>
              <a:t>Add Subhead Here (optional)</a:t>
            </a:r>
          </a:p>
        </p:txBody>
      </p:sp>
      <p:sp>
        <p:nvSpPr>
          <p:cNvPr id="26" name="Subtitle 2">
            <a:extLst>
              <a:ext uri="{FF2B5EF4-FFF2-40B4-BE49-F238E27FC236}">
                <a16:creationId xmlns:a16="http://schemas.microsoft.com/office/drawing/2014/main" id="{8CD52E88-8512-BB67-DB18-1612309B0A50}"/>
              </a:ext>
            </a:extLst>
          </p:cNvPr>
          <p:cNvSpPr>
            <a:spLocks noGrp="1"/>
          </p:cNvSpPr>
          <p:nvPr>
            <p:ph type="subTitle" idx="17" hasCustomPrompt="1"/>
          </p:nvPr>
        </p:nvSpPr>
        <p:spPr>
          <a:xfrm>
            <a:off x="339726" y="1902680"/>
            <a:ext cx="2879623" cy="761913"/>
          </a:xfrm>
        </p:spPr>
        <p:txBody>
          <a:bodyPr>
            <a:normAutofit/>
          </a:bodyPr>
          <a:lstStyle>
            <a:lvl1pPr marL="0" indent="0">
              <a:buNone/>
              <a:defRPr sz="1000">
                <a:solidFill>
                  <a:schemeClr val="bg1"/>
                </a:solidFill>
              </a:defRPr>
            </a:lvl1pPr>
          </a:lstStyle>
          <a:p>
            <a:r>
              <a:rPr lang="en-US"/>
              <a:t>Body text</a:t>
            </a:r>
          </a:p>
        </p:txBody>
      </p:sp>
      <p:sp>
        <p:nvSpPr>
          <p:cNvPr id="27" name="Title 1">
            <a:extLst>
              <a:ext uri="{FF2B5EF4-FFF2-40B4-BE49-F238E27FC236}">
                <a16:creationId xmlns:a16="http://schemas.microsoft.com/office/drawing/2014/main" id="{426CA004-95F4-FBE5-1FCC-37E65A36474E}"/>
              </a:ext>
            </a:extLst>
          </p:cNvPr>
          <p:cNvSpPr>
            <a:spLocks noGrp="1"/>
          </p:cNvSpPr>
          <p:nvPr>
            <p:ph type="title" hasCustomPrompt="1"/>
          </p:nvPr>
        </p:nvSpPr>
        <p:spPr>
          <a:xfrm>
            <a:off x="342900" y="288669"/>
            <a:ext cx="2879623" cy="1009189"/>
          </a:xfrm>
        </p:spPr>
        <p:txBody>
          <a:bodyPr anchor="t" anchorCtr="0">
            <a:normAutofit/>
          </a:bodyPr>
          <a:lstStyle>
            <a:lvl1pPr>
              <a:defRPr sz="2500" b="0" i="0">
                <a:solidFill>
                  <a:schemeClr val="bg1"/>
                </a:solidFill>
                <a:latin typeface="DM Sans" pitchFamily="2" charset="77"/>
              </a:defRPr>
            </a:lvl1pPr>
          </a:lstStyle>
          <a:p>
            <a:r>
              <a:rPr lang="en-US"/>
              <a:t>Short to medium-length headline </a:t>
            </a:r>
          </a:p>
        </p:txBody>
      </p:sp>
      <p:pic>
        <p:nvPicPr>
          <p:cNvPr id="16" name="Picture 15" descr="A picture containing black, dark, lit, night&#10;&#10;Description automatically generated">
            <a:extLst>
              <a:ext uri="{FF2B5EF4-FFF2-40B4-BE49-F238E27FC236}">
                <a16:creationId xmlns:a16="http://schemas.microsoft.com/office/drawing/2014/main" id="{3FDF38E9-9CA2-9519-95EF-79825D288F79}"/>
              </a:ext>
            </a:extLst>
          </p:cNvPr>
          <p:cNvPicPr>
            <a:picLocks noChangeAspect="1"/>
          </p:cNvPicPr>
          <p:nvPr userDrawn="1"/>
        </p:nvPicPr>
        <p:blipFill>
          <a:blip r:embed="rId2"/>
          <a:stretch>
            <a:fillRect/>
          </a:stretch>
        </p:blipFill>
        <p:spPr>
          <a:xfrm>
            <a:off x="-107476" y="3222044"/>
            <a:ext cx="1358900" cy="1631950"/>
          </a:xfrm>
          <a:prstGeom prst="rect">
            <a:avLst/>
          </a:prstGeom>
        </p:spPr>
      </p:pic>
      <p:cxnSp>
        <p:nvCxnSpPr>
          <p:cNvPr id="17" name="Straight Connector 16">
            <a:extLst>
              <a:ext uri="{FF2B5EF4-FFF2-40B4-BE49-F238E27FC236}">
                <a16:creationId xmlns:a16="http://schemas.microsoft.com/office/drawing/2014/main" id="{95C000D2-AD36-5467-C259-F4D86F04F6C4}"/>
              </a:ext>
            </a:extLst>
          </p:cNvPr>
          <p:cNvCxnSpPr>
            <a:cxnSpLocks/>
          </p:cNvCxnSpPr>
          <p:nvPr userDrawn="1"/>
        </p:nvCxnSpPr>
        <p:spPr>
          <a:xfrm>
            <a:off x="0" y="4833257"/>
            <a:ext cx="9144000" cy="0"/>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18" name="Text Placeholder 17">
            <a:extLst>
              <a:ext uri="{FF2B5EF4-FFF2-40B4-BE49-F238E27FC236}">
                <a16:creationId xmlns:a16="http://schemas.microsoft.com/office/drawing/2014/main" id="{5DDED741-1EF0-3A61-9EF7-938E81E978A4}"/>
              </a:ext>
            </a:extLst>
          </p:cNvPr>
          <p:cNvSpPr>
            <a:spLocks noGrp="1"/>
          </p:cNvSpPr>
          <p:nvPr>
            <p:ph type="body" sz="quarter" idx="18" hasCustomPrompt="1"/>
          </p:nvPr>
        </p:nvSpPr>
        <p:spPr>
          <a:xfrm>
            <a:off x="3592690" y="1407431"/>
            <a:ext cx="3638550" cy="417701"/>
          </a:xfrm>
        </p:spPr>
        <p:txBody>
          <a:bodyPr>
            <a:noAutofit/>
          </a:bodyPr>
          <a:lstStyle>
            <a:lvl1pPr marL="0" indent="0">
              <a:buFont typeface="Arial" panose="020B0604020202020204" pitchFamily="34" charset="0"/>
              <a:buNone/>
              <a:defRPr lang="en-US" sz="1400" b="0" i="0" smtClean="0">
                <a:effectLst/>
              </a:defRPr>
            </a:lvl1pPr>
            <a:lvl2pPr marL="3429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2pPr>
            <a:lvl3pPr marL="6858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3pPr>
            <a:lvl4pPr marL="10287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4pPr>
            <a:lvl5pPr marL="13716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5pPr>
          </a:lstStyle>
          <a:p>
            <a:pPr lvl="0"/>
            <a:r>
              <a:rPr lang="en-US"/>
              <a:t>Add Subhead Here (optional)</a:t>
            </a:r>
          </a:p>
        </p:txBody>
      </p:sp>
      <p:sp>
        <p:nvSpPr>
          <p:cNvPr id="19" name="Text Placeholder 2">
            <a:extLst>
              <a:ext uri="{FF2B5EF4-FFF2-40B4-BE49-F238E27FC236}">
                <a16:creationId xmlns:a16="http://schemas.microsoft.com/office/drawing/2014/main" id="{4BEF24BF-9322-9E4A-344B-7FF33E64DDB1}"/>
              </a:ext>
            </a:extLst>
          </p:cNvPr>
          <p:cNvSpPr>
            <a:spLocks noGrp="1"/>
          </p:cNvSpPr>
          <p:nvPr>
            <p:ph type="body" sz="quarter" idx="19" hasCustomPrompt="1"/>
          </p:nvPr>
        </p:nvSpPr>
        <p:spPr>
          <a:xfrm>
            <a:off x="3592513" y="1887474"/>
            <a:ext cx="3275807" cy="1042988"/>
          </a:xfrm>
        </p:spPr>
        <p:txBody>
          <a:bodyPr>
            <a:noAutofit/>
          </a:bodyPr>
          <a:lstStyle>
            <a:lvl1pPr marL="0" indent="0">
              <a:buNone/>
              <a:defRPr sz="1000">
                <a:solidFill>
                  <a:schemeClr val="tx1"/>
                </a:solidFill>
              </a:defRPr>
            </a:lvl1pPr>
            <a:lvl2pPr marL="342900" indent="0">
              <a:buNone/>
              <a:defRPr sz="1000">
                <a:solidFill>
                  <a:schemeClr val="tx1"/>
                </a:solidFill>
              </a:defRPr>
            </a:lvl2pPr>
            <a:lvl3pPr marL="685800" indent="0">
              <a:buNone/>
              <a:defRPr sz="1000">
                <a:solidFill>
                  <a:schemeClr val="tx1"/>
                </a:solidFill>
              </a:defRPr>
            </a:lvl3pPr>
            <a:lvl4pPr marL="1028700" indent="0">
              <a:buNone/>
              <a:defRPr sz="1000">
                <a:solidFill>
                  <a:schemeClr val="tx1"/>
                </a:solidFill>
              </a:defRPr>
            </a:lvl4pPr>
            <a:lvl5pPr marL="1371600" indent="0">
              <a:buNone/>
              <a:defRPr sz="1000">
                <a:solidFill>
                  <a:schemeClr val="tx1"/>
                </a:solidFill>
              </a:defRPr>
            </a:lvl5pPr>
          </a:lstStyle>
          <a:p>
            <a:pPr lvl="0"/>
            <a:r>
              <a:rPr lang="en-US"/>
              <a:t>Body text</a:t>
            </a:r>
          </a:p>
        </p:txBody>
      </p:sp>
      <p:sp>
        <p:nvSpPr>
          <p:cNvPr id="24" name="Text Placeholder 4">
            <a:extLst>
              <a:ext uri="{FF2B5EF4-FFF2-40B4-BE49-F238E27FC236}">
                <a16:creationId xmlns:a16="http://schemas.microsoft.com/office/drawing/2014/main" id="{1F12B7B6-104F-759E-8DED-37C72F822B78}"/>
              </a:ext>
            </a:extLst>
          </p:cNvPr>
          <p:cNvSpPr>
            <a:spLocks noGrp="1"/>
          </p:cNvSpPr>
          <p:nvPr>
            <p:ph type="body" sz="quarter" idx="20" hasCustomPrompt="1"/>
          </p:nvPr>
        </p:nvSpPr>
        <p:spPr>
          <a:xfrm>
            <a:off x="3592513" y="281380"/>
            <a:ext cx="3599397" cy="1186657"/>
          </a:xfrm>
        </p:spPr>
        <p:txBody>
          <a:bodyPr>
            <a:normAutofit/>
          </a:bodyPr>
          <a:lstStyle>
            <a:lvl1pPr marL="0" indent="0">
              <a:buNone/>
              <a:defRPr sz="2500">
                <a:solidFill>
                  <a:schemeClr val="tx2"/>
                </a:solidFill>
              </a:defRPr>
            </a:lvl1pPr>
          </a:lstStyle>
          <a:p>
            <a:r>
              <a:rPr lang="en-US"/>
              <a:t>Short to medium-length headline </a:t>
            </a:r>
          </a:p>
        </p:txBody>
      </p:sp>
      <p:pic>
        <p:nvPicPr>
          <p:cNvPr id="20" name="Picture 19">
            <a:extLst>
              <a:ext uri="{FF2B5EF4-FFF2-40B4-BE49-F238E27FC236}">
                <a16:creationId xmlns:a16="http://schemas.microsoft.com/office/drawing/2014/main" id="{59C9EA93-8694-C54B-8232-0AAD29134719}"/>
              </a:ext>
            </a:extLst>
          </p:cNvPr>
          <p:cNvPicPr>
            <a:picLocks noChangeAspect="1"/>
          </p:cNvPicPr>
          <p:nvPr userDrawn="1"/>
        </p:nvPicPr>
        <p:blipFill>
          <a:blip r:embed="rId3"/>
          <a:stretch>
            <a:fillRect/>
          </a:stretch>
        </p:blipFill>
        <p:spPr>
          <a:xfrm>
            <a:off x="8328950" y="4914995"/>
            <a:ext cx="647012" cy="169016"/>
          </a:xfrm>
          <a:prstGeom prst="rect">
            <a:avLst/>
          </a:prstGeom>
        </p:spPr>
      </p:pic>
      <p:sp>
        <p:nvSpPr>
          <p:cNvPr id="21" name="Footer Placeholder 4">
            <a:extLst>
              <a:ext uri="{FF2B5EF4-FFF2-40B4-BE49-F238E27FC236}">
                <a16:creationId xmlns:a16="http://schemas.microsoft.com/office/drawing/2014/main" id="{5EDB2954-101F-AE0B-807C-77D37B8F1965}"/>
              </a:ext>
            </a:extLst>
          </p:cNvPr>
          <p:cNvSpPr>
            <a:spLocks noGrp="1"/>
          </p:cNvSpPr>
          <p:nvPr>
            <p:ph type="ftr" sz="quarter" idx="3"/>
          </p:nvPr>
        </p:nvSpPr>
        <p:spPr>
          <a:xfrm>
            <a:off x="749821" y="4853994"/>
            <a:ext cx="3086100" cy="273844"/>
          </a:xfrm>
          <a:prstGeom prst="rect">
            <a:avLst/>
          </a:prstGeom>
        </p:spPr>
        <p:txBody>
          <a:bodyPr vert="horz" lIns="0" tIns="0" rIns="0" bIns="0" rtlCol="0" anchor="ctr"/>
          <a:lstStyle>
            <a:lvl1pPr algn="l">
              <a:defRPr sz="700" b="0" i="0">
                <a:solidFill>
                  <a:schemeClr val="tx1"/>
                </a:solidFill>
                <a:latin typeface="Inter Light" panose="02000403000000020004" pitchFamily="2" charset="0"/>
                <a:ea typeface="Inter Light" panose="02000403000000020004" pitchFamily="2" charset="0"/>
                <a:cs typeface="Inter Light" panose="02000403000000020004" pitchFamily="2" charset="0"/>
              </a:defRPr>
            </a:lvl1pPr>
          </a:lstStyle>
          <a:p>
            <a:r>
              <a:rPr lang="en-US"/>
              <a:t>© Tortuga Logic, Inc. dba Cycuity 2022</a:t>
            </a:r>
          </a:p>
        </p:txBody>
      </p:sp>
    </p:spTree>
    <p:extLst>
      <p:ext uri="{BB962C8B-B14F-4D97-AF65-F5344CB8AC3E}">
        <p14:creationId xmlns:p14="http://schemas.microsoft.com/office/powerpoint/2010/main" val="253746822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Title with Lis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7EA3F9-657E-FCCB-D4DB-FFF46BF6EDD0}"/>
              </a:ext>
            </a:extLst>
          </p:cNvPr>
          <p:cNvSpPr/>
          <p:nvPr userDrawn="1"/>
        </p:nvSpPr>
        <p:spPr>
          <a:xfrm>
            <a:off x="339726" y="1158945"/>
            <a:ext cx="4158533" cy="350798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31" name="Rectangle 30">
            <a:extLst>
              <a:ext uri="{FF2B5EF4-FFF2-40B4-BE49-F238E27FC236}">
                <a16:creationId xmlns:a16="http://schemas.microsoft.com/office/drawing/2014/main" id="{8208EEFF-AD0E-D424-1555-C0F48651EBEF}"/>
              </a:ext>
            </a:extLst>
          </p:cNvPr>
          <p:cNvSpPr/>
          <p:nvPr userDrawn="1"/>
        </p:nvSpPr>
        <p:spPr>
          <a:xfrm>
            <a:off x="4638328" y="1158945"/>
            <a:ext cx="4158533" cy="350798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Slide Number Placeholder 5">
            <a:extLst>
              <a:ext uri="{FF2B5EF4-FFF2-40B4-BE49-F238E27FC236}">
                <a16:creationId xmlns:a16="http://schemas.microsoft.com/office/drawing/2014/main" id="{5BAD9953-2464-4246-89E2-40723E54167C}"/>
              </a:ext>
            </a:extLst>
          </p:cNvPr>
          <p:cNvSpPr>
            <a:spLocks noGrp="1"/>
          </p:cNvSpPr>
          <p:nvPr>
            <p:ph type="sldNum" sz="quarter" idx="4"/>
          </p:nvPr>
        </p:nvSpPr>
        <p:spPr>
          <a:xfrm>
            <a:off x="155595" y="4853994"/>
            <a:ext cx="416379" cy="273844"/>
          </a:xfrm>
          <a:prstGeom prst="rect">
            <a:avLst/>
          </a:prstGeom>
        </p:spPr>
        <p:txBody>
          <a:bodyPr vert="horz" lIns="0" tIns="0" rIns="0" bIns="0" rtlCol="0" anchor="ctr"/>
          <a:lstStyle>
            <a:lvl1pPr algn="l">
              <a:defRPr sz="7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stStyle>
          <a:p>
            <a:fld id="{DFA520C2-21A1-4443-AF36-9CF19E72332C}" type="slidenum">
              <a:rPr lang="en-US" smtClean="0"/>
              <a:pPr/>
              <a:t>‹#›</a:t>
            </a:fld>
            <a:endParaRPr lang="en-US"/>
          </a:p>
        </p:txBody>
      </p:sp>
      <p:cxnSp>
        <p:nvCxnSpPr>
          <p:cNvPr id="28" name="Straight Connector 27">
            <a:extLst>
              <a:ext uri="{FF2B5EF4-FFF2-40B4-BE49-F238E27FC236}">
                <a16:creationId xmlns:a16="http://schemas.microsoft.com/office/drawing/2014/main" id="{5E910637-B66D-4B74-0545-1B3430EF86EA}"/>
              </a:ext>
            </a:extLst>
          </p:cNvPr>
          <p:cNvCxnSpPr>
            <a:cxnSpLocks/>
          </p:cNvCxnSpPr>
          <p:nvPr userDrawn="1"/>
        </p:nvCxnSpPr>
        <p:spPr>
          <a:xfrm flipV="1">
            <a:off x="618978" y="4833257"/>
            <a:ext cx="0" cy="310243"/>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32" name="Title 1">
            <a:extLst>
              <a:ext uri="{FF2B5EF4-FFF2-40B4-BE49-F238E27FC236}">
                <a16:creationId xmlns:a16="http://schemas.microsoft.com/office/drawing/2014/main" id="{D4D9B712-529F-FDC9-1818-2164F9C38E40}"/>
              </a:ext>
            </a:extLst>
          </p:cNvPr>
          <p:cNvSpPr>
            <a:spLocks noGrp="1"/>
          </p:cNvSpPr>
          <p:nvPr>
            <p:ph type="title" hasCustomPrompt="1"/>
          </p:nvPr>
        </p:nvSpPr>
        <p:spPr>
          <a:xfrm>
            <a:off x="342899" y="288669"/>
            <a:ext cx="7517991" cy="417700"/>
          </a:xfrm>
        </p:spPr>
        <p:txBody>
          <a:bodyPr anchor="t" anchorCtr="0">
            <a:normAutofit/>
          </a:bodyPr>
          <a:lstStyle>
            <a:lvl1pPr>
              <a:defRPr sz="2500" b="0" i="0">
                <a:solidFill>
                  <a:schemeClr val="tx2"/>
                </a:solidFill>
                <a:latin typeface="DM Sans" pitchFamily="2" charset="77"/>
              </a:defRPr>
            </a:lvl1pPr>
          </a:lstStyle>
          <a:p>
            <a:r>
              <a:rPr lang="en-US"/>
              <a:t>Short to medium-length headline </a:t>
            </a:r>
          </a:p>
        </p:txBody>
      </p:sp>
      <p:sp>
        <p:nvSpPr>
          <p:cNvPr id="40" name="Text Placeholder 17">
            <a:extLst>
              <a:ext uri="{FF2B5EF4-FFF2-40B4-BE49-F238E27FC236}">
                <a16:creationId xmlns:a16="http://schemas.microsoft.com/office/drawing/2014/main" id="{94C09ACF-B609-5EBF-4E44-7E07474A3205}"/>
              </a:ext>
            </a:extLst>
          </p:cNvPr>
          <p:cNvSpPr>
            <a:spLocks noGrp="1"/>
          </p:cNvSpPr>
          <p:nvPr>
            <p:ph type="body" sz="quarter" idx="16" hasCustomPrompt="1"/>
          </p:nvPr>
        </p:nvSpPr>
        <p:spPr>
          <a:xfrm>
            <a:off x="575149" y="1361572"/>
            <a:ext cx="3638550" cy="417701"/>
          </a:xfrm>
        </p:spPr>
        <p:txBody>
          <a:bodyPr>
            <a:noAutofit/>
          </a:bodyPr>
          <a:lstStyle>
            <a:lvl1pPr marL="0" indent="0">
              <a:buFont typeface="Arial" panose="020B0604020202020204" pitchFamily="34" charset="0"/>
              <a:buNone/>
              <a:defRPr lang="en-US" sz="1400" b="0" i="0" smtClean="0">
                <a:solidFill>
                  <a:schemeClr val="bg1"/>
                </a:solidFill>
                <a:effectLst/>
              </a:defRPr>
            </a:lvl1pPr>
            <a:lvl2pPr marL="3429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2pPr>
            <a:lvl3pPr marL="6858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3pPr>
            <a:lvl4pPr marL="10287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4pPr>
            <a:lvl5pPr marL="13716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5pPr>
          </a:lstStyle>
          <a:p>
            <a:pPr lvl="0"/>
            <a:r>
              <a:rPr lang="en-US"/>
              <a:t>Add Subhead Here (optional)</a:t>
            </a:r>
          </a:p>
        </p:txBody>
      </p:sp>
      <p:sp>
        <p:nvSpPr>
          <p:cNvPr id="41" name="Subtitle 2">
            <a:extLst>
              <a:ext uri="{FF2B5EF4-FFF2-40B4-BE49-F238E27FC236}">
                <a16:creationId xmlns:a16="http://schemas.microsoft.com/office/drawing/2014/main" id="{6FBEB5A8-0809-AF8C-A1F5-274BC4F5BB9F}"/>
              </a:ext>
            </a:extLst>
          </p:cNvPr>
          <p:cNvSpPr>
            <a:spLocks noGrp="1"/>
          </p:cNvSpPr>
          <p:nvPr>
            <p:ph type="subTitle" idx="17" hasCustomPrompt="1"/>
          </p:nvPr>
        </p:nvSpPr>
        <p:spPr>
          <a:xfrm>
            <a:off x="571974" y="1850446"/>
            <a:ext cx="3641725" cy="2565600"/>
          </a:xfrm>
        </p:spPr>
        <p:txBody>
          <a:bodyPr>
            <a:normAutofit/>
          </a:bodyPr>
          <a:lstStyle>
            <a:lvl1pPr marL="0" indent="0">
              <a:buNone/>
              <a:defRPr sz="1000">
                <a:solidFill>
                  <a:schemeClr val="bg1"/>
                </a:solidFill>
              </a:defRPr>
            </a:lvl1pPr>
          </a:lstStyle>
          <a:p>
            <a:pPr lvl="0"/>
            <a:r>
              <a:rPr lang="en-US"/>
              <a:t>Body Text</a:t>
            </a:r>
          </a:p>
        </p:txBody>
      </p:sp>
      <p:sp>
        <p:nvSpPr>
          <p:cNvPr id="56" name="Text Placeholder 17">
            <a:extLst>
              <a:ext uri="{FF2B5EF4-FFF2-40B4-BE49-F238E27FC236}">
                <a16:creationId xmlns:a16="http://schemas.microsoft.com/office/drawing/2014/main" id="{86644264-EC83-076B-4968-E201454FEAB7}"/>
              </a:ext>
            </a:extLst>
          </p:cNvPr>
          <p:cNvSpPr>
            <a:spLocks noGrp="1"/>
          </p:cNvSpPr>
          <p:nvPr>
            <p:ph type="body" sz="quarter" idx="18" hasCustomPrompt="1"/>
          </p:nvPr>
        </p:nvSpPr>
        <p:spPr>
          <a:xfrm>
            <a:off x="4851629" y="1361572"/>
            <a:ext cx="3638550" cy="417701"/>
          </a:xfrm>
        </p:spPr>
        <p:txBody>
          <a:bodyPr>
            <a:noAutofit/>
          </a:bodyPr>
          <a:lstStyle>
            <a:lvl1pPr marL="0" indent="0">
              <a:buFont typeface="Arial" panose="020B0604020202020204" pitchFamily="34" charset="0"/>
              <a:buNone/>
              <a:defRPr lang="en-US" sz="1400" b="0" i="0" smtClean="0">
                <a:solidFill>
                  <a:schemeClr val="bg1"/>
                </a:solidFill>
                <a:effectLst/>
              </a:defRPr>
            </a:lvl1pPr>
            <a:lvl2pPr marL="3429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2pPr>
            <a:lvl3pPr marL="6858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3pPr>
            <a:lvl4pPr marL="10287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4pPr>
            <a:lvl5pPr marL="13716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5pPr>
          </a:lstStyle>
          <a:p>
            <a:pPr lvl="0"/>
            <a:r>
              <a:rPr lang="en-US"/>
              <a:t>Add Subhead Here (optional)</a:t>
            </a:r>
          </a:p>
        </p:txBody>
      </p:sp>
      <p:sp>
        <p:nvSpPr>
          <p:cNvPr id="7" name="Text Placeholder 6">
            <a:extLst>
              <a:ext uri="{FF2B5EF4-FFF2-40B4-BE49-F238E27FC236}">
                <a16:creationId xmlns:a16="http://schemas.microsoft.com/office/drawing/2014/main" id="{B630DF2A-24E9-565E-CAF4-E92C10988BED}"/>
              </a:ext>
            </a:extLst>
          </p:cNvPr>
          <p:cNvSpPr>
            <a:spLocks noGrp="1"/>
          </p:cNvSpPr>
          <p:nvPr>
            <p:ph type="body" sz="quarter" idx="19" hasCustomPrompt="1"/>
          </p:nvPr>
        </p:nvSpPr>
        <p:spPr>
          <a:xfrm>
            <a:off x="4852007" y="1861010"/>
            <a:ext cx="3638172" cy="2397125"/>
          </a:xfrm>
        </p:spPr>
        <p:txBody>
          <a:bodyPr>
            <a:normAutofit/>
          </a:bodyPr>
          <a:lstStyle>
            <a:lvl1pPr marL="0" indent="0">
              <a:buNone/>
              <a:defRPr sz="1000">
                <a:solidFill>
                  <a:schemeClr val="bg1"/>
                </a:solidFill>
              </a:defRPr>
            </a:lvl1pPr>
            <a:lvl2pPr marL="342900" indent="0">
              <a:buNone/>
              <a:defRPr sz="1000">
                <a:solidFill>
                  <a:schemeClr val="bg1"/>
                </a:solidFill>
              </a:defRPr>
            </a:lvl2pPr>
            <a:lvl3pPr marL="685800" indent="0">
              <a:buNone/>
              <a:defRPr sz="1000">
                <a:solidFill>
                  <a:schemeClr val="bg1"/>
                </a:solidFill>
              </a:defRPr>
            </a:lvl3pPr>
            <a:lvl4pPr marL="1028700" indent="0">
              <a:buNone/>
              <a:defRPr sz="1000">
                <a:solidFill>
                  <a:schemeClr val="bg1"/>
                </a:solidFill>
              </a:defRPr>
            </a:lvl4pPr>
            <a:lvl5pPr marL="1371600" indent="0">
              <a:buNone/>
              <a:defRPr sz="1000">
                <a:solidFill>
                  <a:schemeClr val="bg1"/>
                </a:solidFill>
              </a:defRPr>
            </a:lvl5pPr>
          </a:lstStyle>
          <a:p>
            <a:pPr lvl="0"/>
            <a:r>
              <a:rPr lang="en-US"/>
              <a:t>Body Text</a:t>
            </a:r>
          </a:p>
        </p:txBody>
      </p:sp>
      <p:sp>
        <p:nvSpPr>
          <p:cNvPr id="15" name="Text Placeholder 17">
            <a:extLst>
              <a:ext uri="{FF2B5EF4-FFF2-40B4-BE49-F238E27FC236}">
                <a16:creationId xmlns:a16="http://schemas.microsoft.com/office/drawing/2014/main" id="{7B02F126-B987-5038-10D9-EAF5C2940EB9}"/>
              </a:ext>
            </a:extLst>
          </p:cNvPr>
          <p:cNvSpPr>
            <a:spLocks noGrp="1"/>
          </p:cNvSpPr>
          <p:nvPr>
            <p:ph type="body" sz="quarter" idx="14" hasCustomPrompt="1"/>
          </p:nvPr>
        </p:nvSpPr>
        <p:spPr>
          <a:xfrm>
            <a:off x="342900" y="777541"/>
            <a:ext cx="3638550" cy="417701"/>
          </a:xfrm>
        </p:spPr>
        <p:txBody>
          <a:bodyPr>
            <a:noAutofit/>
          </a:bodyPr>
          <a:lstStyle>
            <a:lvl1pPr marL="0" indent="0">
              <a:buFont typeface="Arial" panose="020B0604020202020204" pitchFamily="34" charset="0"/>
              <a:buNone/>
              <a:defRPr lang="en-US" sz="1400" b="0" i="0" smtClean="0">
                <a:effectLst/>
              </a:defRPr>
            </a:lvl1pPr>
            <a:lvl2pPr marL="3429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2pPr>
            <a:lvl3pPr marL="6858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3pPr>
            <a:lvl4pPr marL="10287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4pPr>
            <a:lvl5pPr marL="13716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5pPr>
          </a:lstStyle>
          <a:p>
            <a:pPr lvl="0"/>
            <a:r>
              <a:rPr lang="en-US"/>
              <a:t>Add Subhead Here (optional)</a:t>
            </a:r>
          </a:p>
        </p:txBody>
      </p:sp>
      <p:cxnSp>
        <p:nvCxnSpPr>
          <p:cNvPr id="18" name="Straight Connector 17">
            <a:extLst>
              <a:ext uri="{FF2B5EF4-FFF2-40B4-BE49-F238E27FC236}">
                <a16:creationId xmlns:a16="http://schemas.microsoft.com/office/drawing/2014/main" id="{FA00515B-BD77-05E3-E909-869B8F604E84}"/>
              </a:ext>
            </a:extLst>
          </p:cNvPr>
          <p:cNvCxnSpPr>
            <a:cxnSpLocks/>
          </p:cNvCxnSpPr>
          <p:nvPr userDrawn="1"/>
        </p:nvCxnSpPr>
        <p:spPr>
          <a:xfrm>
            <a:off x="0" y="4833257"/>
            <a:ext cx="9144000" cy="0"/>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C199A336-C47D-D01D-B633-1697451846E4}"/>
              </a:ext>
            </a:extLst>
          </p:cNvPr>
          <p:cNvPicPr>
            <a:picLocks noChangeAspect="1"/>
          </p:cNvPicPr>
          <p:nvPr userDrawn="1"/>
        </p:nvPicPr>
        <p:blipFill>
          <a:blip r:embed="rId2"/>
          <a:stretch>
            <a:fillRect/>
          </a:stretch>
        </p:blipFill>
        <p:spPr>
          <a:xfrm>
            <a:off x="8328950" y="4914995"/>
            <a:ext cx="647012" cy="169016"/>
          </a:xfrm>
          <a:prstGeom prst="rect">
            <a:avLst/>
          </a:prstGeom>
        </p:spPr>
      </p:pic>
      <p:sp>
        <p:nvSpPr>
          <p:cNvPr id="17" name="Footer Placeholder 4">
            <a:extLst>
              <a:ext uri="{FF2B5EF4-FFF2-40B4-BE49-F238E27FC236}">
                <a16:creationId xmlns:a16="http://schemas.microsoft.com/office/drawing/2014/main" id="{0C08588A-E99B-7702-54A9-1DFE20797848}"/>
              </a:ext>
            </a:extLst>
          </p:cNvPr>
          <p:cNvSpPr>
            <a:spLocks noGrp="1"/>
          </p:cNvSpPr>
          <p:nvPr>
            <p:ph type="ftr" sz="quarter" idx="3"/>
          </p:nvPr>
        </p:nvSpPr>
        <p:spPr>
          <a:xfrm>
            <a:off x="749821" y="4853994"/>
            <a:ext cx="3086100" cy="273844"/>
          </a:xfrm>
          <a:prstGeom prst="rect">
            <a:avLst/>
          </a:prstGeom>
        </p:spPr>
        <p:txBody>
          <a:bodyPr vert="horz" lIns="0" tIns="0" rIns="0" bIns="0" rtlCol="0" anchor="ctr"/>
          <a:lstStyle>
            <a:lvl1pPr algn="l">
              <a:defRPr sz="700" b="0" i="0">
                <a:solidFill>
                  <a:schemeClr val="tx1"/>
                </a:solidFill>
                <a:latin typeface="Inter Light" panose="02000403000000020004" pitchFamily="2" charset="0"/>
                <a:ea typeface="Inter Light" panose="02000403000000020004" pitchFamily="2" charset="0"/>
                <a:cs typeface="Inter Light" panose="02000403000000020004" pitchFamily="2" charset="0"/>
              </a:defRPr>
            </a:lvl1pPr>
          </a:lstStyle>
          <a:p>
            <a:r>
              <a:rPr lang="en-US"/>
              <a:t>© Tortuga Logic, Inc. dba Cycuity 2022</a:t>
            </a:r>
          </a:p>
        </p:txBody>
      </p:sp>
    </p:spTree>
    <p:extLst>
      <p:ext uri="{BB962C8B-B14F-4D97-AF65-F5344CB8AC3E}">
        <p14:creationId xmlns:p14="http://schemas.microsoft.com/office/powerpoint/2010/main" val="396003879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4_Title with List">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208EEFF-AD0E-D424-1555-C0F48651EBEF}"/>
              </a:ext>
            </a:extLst>
          </p:cNvPr>
          <p:cNvSpPr/>
          <p:nvPr userDrawn="1"/>
        </p:nvSpPr>
        <p:spPr>
          <a:xfrm>
            <a:off x="4635500" y="1158925"/>
            <a:ext cx="4160838" cy="35080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Slide Number Placeholder 5">
            <a:extLst>
              <a:ext uri="{FF2B5EF4-FFF2-40B4-BE49-F238E27FC236}">
                <a16:creationId xmlns:a16="http://schemas.microsoft.com/office/drawing/2014/main" id="{5BAD9953-2464-4246-89E2-40723E54167C}"/>
              </a:ext>
            </a:extLst>
          </p:cNvPr>
          <p:cNvSpPr>
            <a:spLocks noGrp="1"/>
          </p:cNvSpPr>
          <p:nvPr>
            <p:ph type="sldNum" sz="quarter" idx="4"/>
          </p:nvPr>
        </p:nvSpPr>
        <p:spPr>
          <a:xfrm>
            <a:off x="155595" y="4853994"/>
            <a:ext cx="416379" cy="273844"/>
          </a:xfrm>
          <a:prstGeom prst="rect">
            <a:avLst/>
          </a:prstGeom>
        </p:spPr>
        <p:txBody>
          <a:bodyPr vert="horz" lIns="0" tIns="0" rIns="0" bIns="0" rtlCol="0" anchor="ctr"/>
          <a:lstStyle>
            <a:lvl1pPr algn="l">
              <a:defRPr sz="7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stStyle>
          <a:p>
            <a:fld id="{DFA520C2-21A1-4443-AF36-9CF19E72332C}" type="slidenum">
              <a:rPr lang="en-US" smtClean="0"/>
              <a:pPr/>
              <a:t>‹#›</a:t>
            </a:fld>
            <a:endParaRPr lang="en-US"/>
          </a:p>
        </p:txBody>
      </p:sp>
      <p:cxnSp>
        <p:nvCxnSpPr>
          <p:cNvPr id="28" name="Straight Connector 27">
            <a:extLst>
              <a:ext uri="{FF2B5EF4-FFF2-40B4-BE49-F238E27FC236}">
                <a16:creationId xmlns:a16="http://schemas.microsoft.com/office/drawing/2014/main" id="{5E910637-B66D-4B74-0545-1B3430EF86EA}"/>
              </a:ext>
            </a:extLst>
          </p:cNvPr>
          <p:cNvCxnSpPr>
            <a:cxnSpLocks/>
          </p:cNvCxnSpPr>
          <p:nvPr userDrawn="1"/>
        </p:nvCxnSpPr>
        <p:spPr>
          <a:xfrm flipV="1">
            <a:off x="618978" y="4833257"/>
            <a:ext cx="0" cy="310243"/>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32" name="Title 1">
            <a:extLst>
              <a:ext uri="{FF2B5EF4-FFF2-40B4-BE49-F238E27FC236}">
                <a16:creationId xmlns:a16="http://schemas.microsoft.com/office/drawing/2014/main" id="{D4D9B712-529F-FDC9-1818-2164F9C38E40}"/>
              </a:ext>
            </a:extLst>
          </p:cNvPr>
          <p:cNvSpPr>
            <a:spLocks noGrp="1"/>
          </p:cNvSpPr>
          <p:nvPr>
            <p:ph type="title" hasCustomPrompt="1"/>
          </p:nvPr>
        </p:nvSpPr>
        <p:spPr>
          <a:xfrm>
            <a:off x="342899" y="288669"/>
            <a:ext cx="7517991" cy="417700"/>
          </a:xfrm>
        </p:spPr>
        <p:txBody>
          <a:bodyPr anchor="t" anchorCtr="0">
            <a:normAutofit/>
          </a:bodyPr>
          <a:lstStyle>
            <a:lvl1pPr>
              <a:defRPr sz="2500" b="0" i="0">
                <a:solidFill>
                  <a:schemeClr val="tx2"/>
                </a:solidFill>
                <a:latin typeface="DM Sans" pitchFamily="2" charset="77"/>
              </a:defRPr>
            </a:lvl1pPr>
          </a:lstStyle>
          <a:p>
            <a:r>
              <a:rPr lang="en-US"/>
              <a:t>Short to medium-length headline </a:t>
            </a:r>
          </a:p>
        </p:txBody>
      </p:sp>
      <p:sp>
        <p:nvSpPr>
          <p:cNvPr id="14" name="Picture Placeholder 3">
            <a:extLst>
              <a:ext uri="{FF2B5EF4-FFF2-40B4-BE49-F238E27FC236}">
                <a16:creationId xmlns:a16="http://schemas.microsoft.com/office/drawing/2014/main" id="{89604DE2-A9D1-788E-9CB2-4BDD8450FC4D}"/>
              </a:ext>
            </a:extLst>
          </p:cNvPr>
          <p:cNvSpPr>
            <a:spLocks noGrp="1"/>
          </p:cNvSpPr>
          <p:nvPr>
            <p:ph type="pic" sz="quarter" idx="49" hasCustomPrompt="1"/>
          </p:nvPr>
        </p:nvSpPr>
        <p:spPr>
          <a:xfrm>
            <a:off x="342900" y="1158921"/>
            <a:ext cx="4158533" cy="3507984"/>
          </a:xfrm>
        </p:spPr>
        <p:txBody>
          <a:bodyPr>
            <a:normAutofit/>
          </a:bodyPr>
          <a:lstStyle>
            <a:lvl1pPr>
              <a:defRPr sz="1000"/>
            </a:lvl1pPr>
          </a:lstStyle>
          <a:p>
            <a:r>
              <a:rPr lang="en-US"/>
              <a:t>Click icon to add image</a:t>
            </a:r>
          </a:p>
        </p:txBody>
      </p:sp>
      <p:sp>
        <p:nvSpPr>
          <p:cNvPr id="17" name="Text Placeholder 17">
            <a:extLst>
              <a:ext uri="{FF2B5EF4-FFF2-40B4-BE49-F238E27FC236}">
                <a16:creationId xmlns:a16="http://schemas.microsoft.com/office/drawing/2014/main" id="{8D4453C7-4346-2B92-DC53-CC61433826A0}"/>
              </a:ext>
            </a:extLst>
          </p:cNvPr>
          <p:cNvSpPr>
            <a:spLocks noGrp="1"/>
          </p:cNvSpPr>
          <p:nvPr>
            <p:ph type="body" sz="quarter" idx="14" hasCustomPrompt="1"/>
          </p:nvPr>
        </p:nvSpPr>
        <p:spPr>
          <a:xfrm>
            <a:off x="342900" y="777541"/>
            <a:ext cx="3638550" cy="417701"/>
          </a:xfrm>
        </p:spPr>
        <p:txBody>
          <a:bodyPr>
            <a:noAutofit/>
          </a:bodyPr>
          <a:lstStyle>
            <a:lvl1pPr marL="0" indent="0">
              <a:buFont typeface="Arial" panose="020B0604020202020204" pitchFamily="34" charset="0"/>
              <a:buNone/>
              <a:defRPr lang="en-US" sz="1400" b="0" i="0" smtClean="0">
                <a:effectLst/>
              </a:defRPr>
            </a:lvl1pPr>
            <a:lvl2pPr marL="3429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2pPr>
            <a:lvl3pPr marL="6858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3pPr>
            <a:lvl4pPr marL="10287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4pPr>
            <a:lvl5pPr marL="13716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5pPr>
          </a:lstStyle>
          <a:p>
            <a:pPr lvl="0"/>
            <a:r>
              <a:rPr lang="en-US"/>
              <a:t>Add Subhead Here (optional)</a:t>
            </a:r>
          </a:p>
        </p:txBody>
      </p:sp>
      <p:sp>
        <p:nvSpPr>
          <p:cNvPr id="19" name="Text Placeholder 17">
            <a:extLst>
              <a:ext uri="{FF2B5EF4-FFF2-40B4-BE49-F238E27FC236}">
                <a16:creationId xmlns:a16="http://schemas.microsoft.com/office/drawing/2014/main" id="{78690B22-D1DE-A262-16DB-9895470E301C}"/>
              </a:ext>
            </a:extLst>
          </p:cNvPr>
          <p:cNvSpPr>
            <a:spLocks noGrp="1"/>
          </p:cNvSpPr>
          <p:nvPr>
            <p:ph type="body" sz="quarter" idx="50" hasCustomPrompt="1"/>
          </p:nvPr>
        </p:nvSpPr>
        <p:spPr>
          <a:xfrm>
            <a:off x="4848337" y="1361572"/>
            <a:ext cx="3638550" cy="417701"/>
          </a:xfrm>
        </p:spPr>
        <p:txBody>
          <a:bodyPr>
            <a:noAutofit/>
          </a:bodyPr>
          <a:lstStyle>
            <a:lvl1pPr marL="0" indent="0">
              <a:buFont typeface="Arial" panose="020B0604020202020204" pitchFamily="34" charset="0"/>
              <a:buNone/>
              <a:defRPr lang="en-US" sz="1400" b="0" i="0" smtClean="0">
                <a:solidFill>
                  <a:schemeClr val="bg1"/>
                </a:solidFill>
                <a:effectLst/>
              </a:defRPr>
            </a:lvl1pPr>
            <a:lvl2pPr marL="3429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2pPr>
            <a:lvl3pPr marL="6858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3pPr>
            <a:lvl4pPr marL="10287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4pPr>
            <a:lvl5pPr marL="13716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5pPr>
          </a:lstStyle>
          <a:p>
            <a:pPr lvl="0"/>
            <a:r>
              <a:rPr lang="en-US"/>
              <a:t>Add Subhead Here (optional)</a:t>
            </a:r>
          </a:p>
        </p:txBody>
      </p:sp>
      <p:sp>
        <p:nvSpPr>
          <p:cNvPr id="20" name="Text Placeholder 6">
            <a:extLst>
              <a:ext uri="{FF2B5EF4-FFF2-40B4-BE49-F238E27FC236}">
                <a16:creationId xmlns:a16="http://schemas.microsoft.com/office/drawing/2014/main" id="{494A2E6D-061C-439C-BF83-EEDBEC03E510}"/>
              </a:ext>
            </a:extLst>
          </p:cNvPr>
          <p:cNvSpPr>
            <a:spLocks noGrp="1"/>
          </p:cNvSpPr>
          <p:nvPr>
            <p:ph type="body" sz="quarter" idx="51" hasCustomPrompt="1"/>
          </p:nvPr>
        </p:nvSpPr>
        <p:spPr>
          <a:xfrm>
            <a:off x="4848715" y="1861010"/>
            <a:ext cx="3484563" cy="2397125"/>
          </a:xfrm>
        </p:spPr>
        <p:txBody>
          <a:bodyPr>
            <a:normAutofit/>
          </a:bodyPr>
          <a:lstStyle>
            <a:lvl1pPr marL="0" indent="0">
              <a:buNone/>
              <a:defRPr sz="1000">
                <a:solidFill>
                  <a:schemeClr val="bg1"/>
                </a:solidFill>
              </a:defRPr>
            </a:lvl1pPr>
            <a:lvl2pPr marL="342900" indent="0">
              <a:buNone/>
              <a:defRPr sz="1000">
                <a:solidFill>
                  <a:schemeClr val="bg1"/>
                </a:solidFill>
              </a:defRPr>
            </a:lvl2pPr>
            <a:lvl3pPr marL="685800" indent="0">
              <a:buNone/>
              <a:defRPr sz="1000">
                <a:solidFill>
                  <a:schemeClr val="bg1"/>
                </a:solidFill>
              </a:defRPr>
            </a:lvl3pPr>
            <a:lvl4pPr marL="1028700" indent="0">
              <a:buNone/>
              <a:defRPr sz="1000">
                <a:solidFill>
                  <a:schemeClr val="bg1"/>
                </a:solidFill>
              </a:defRPr>
            </a:lvl4pPr>
            <a:lvl5pPr marL="1371600" indent="0">
              <a:buNone/>
              <a:defRPr sz="1000">
                <a:solidFill>
                  <a:schemeClr val="bg1"/>
                </a:solidFill>
              </a:defRPr>
            </a:lvl5pPr>
          </a:lstStyle>
          <a:p>
            <a:pPr lvl="0"/>
            <a:r>
              <a:rPr lang="en-US"/>
              <a:t>Body Text</a:t>
            </a:r>
          </a:p>
        </p:txBody>
      </p:sp>
      <p:cxnSp>
        <p:nvCxnSpPr>
          <p:cNvPr id="13" name="Straight Connector 12">
            <a:extLst>
              <a:ext uri="{FF2B5EF4-FFF2-40B4-BE49-F238E27FC236}">
                <a16:creationId xmlns:a16="http://schemas.microsoft.com/office/drawing/2014/main" id="{015CD475-973C-35BC-DB90-22A0CC14D8E7}"/>
              </a:ext>
            </a:extLst>
          </p:cNvPr>
          <p:cNvCxnSpPr>
            <a:cxnSpLocks/>
          </p:cNvCxnSpPr>
          <p:nvPr userDrawn="1"/>
        </p:nvCxnSpPr>
        <p:spPr>
          <a:xfrm>
            <a:off x="0" y="4833257"/>
            <a:ext cx="9144000" cy="0"/>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974CA1E6-F550-2CAC-A46E-1829BDEBC502}"/>
              </a:ext>
            </a:extLst>
          </p:cNvPr>
          <p:cNvPicPr>
            <a:picLocks noChangeAspect="1"/>
          </p:cNvPicPr>
          <p:nvPr userDrawn="1"/>
        </p:nvPicPr>
        <p:blipFill>
          <a:blip r:embed="rId2"/>
          <a:stretch>
            <a:fillRect/>
          </a:stretch>
        </p:blipFill>
        <p:spPr>
          <a:xfrm>
            <a:off x="8328950" y="4914995"/>
            <a:ext cx="647012" cy="169016"/>
          </a:xfrm>
          <a:prstGeom prst="rect">
            <a:avLst/>
          </a:prstGeom>
        </p:spPr>
      </p:pic>
      <p:sp>
        <p:nvSpPr>
          <p:cNvPr id="16" name="Footer Placeholder 4">
            <a:extLst>
              <a:ext uri="{FF2B5EF4-FFF2-40B4-BE49-F238E27FC236}">
                <a16:creationId xmlns:a16="http://schemas.microsoft.com/office/drawing/2014/main" id="{FFF4EF7A-C5FB-4260-F47D-C2EA41B3AD16}"/>
              </a:ext>
            </a:extLst>
          </p:cNvPr>
          <p:cNvSpPr>
            <a:spLocks noGrp="1"/>
          </p:cNvSpPr>
          <p:nvPr>
            <p:ph type="ftr" sz="quarter" idx="3"/>
          </p:nvPr>
        </p:nvSpPr>
        <p:spPr>
          <a:xfrm>
            <a:off x="749821" y="4853994"/>
            <a:ext cx="3086100" cy="273844"/>
          </a:xfrm>
          <a:prstGeom prst="rect">
            <a:avLst/>
          </a:prstGeom>
        </p:spPr>
        <p:txBody>
          <a:bodyPr vert="horz" lIns="0" tIns="0" rIns="0" bIns="0" rtlCol="0" anchor="ctr"/>
          <a:lstStyle>
            <a:lvl1pPr algn="l">
              <a:defRPr sz="700" b="0" i="0">
                <a:solidFill>
                  <a:schemeClr val="tx1"/>
                </a:solidFill>
                <a:latin typeface="Inter Light" panose="02000403000000020004" pitchFamily="2" charset="0"/>
                <a:ea typeface="Inter Light" panose="02000403000000020004" pitchFamily="2" charset="0"/>
                <a:cs typeface="Inter Light" panose="02000403000000020004" pitchFamily="2" charset="0"/>
              </a:defRPr>
            </a:lvl1pPr>
          </a:lstStyle>
          <a:p>
            <a:r>
              <a:rPr lang="en-US"/>
              <a:t>© Tortuga Logic, Inc. dba Cycuity 2022</a:t>
            </a:r>
          </a:p>
        </p:txBody>
      </p:sp>
    </p:spTree>
    <p:extLst>
      <p:ext uri="{BB962C8B-B14F-4D97-AF65-F5344CB8AC3E}">
        <p14:creationId xmlns:p14="http://schemas.microsoft.com/office/powerpoint/2010/main" val="10744187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5_Title with List">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5BAD9953-2464-4246-89E2-40723E54167C}"/>
              </a:ext>
            </a:extLst>
          </p:cNvPr>
          <p:cNvSpPr>
            <a:spLocks noGrp="1"/>
          </p:cNvSpPr>
          <p:nvPr>
            <p:ph type="sldNum" sz="quarter" idx="4"/>
          </p:nvPr>
        </p:nvSpPr>
        <p:spPr>
          <a:xfrm>
            <a:off x="155595" y="4853994"/>
            <a:ext cx="416379" cy="273844"/>
          </a:xfrm>
          <a:prstGeom prst="rect">
            <a:avLst/>
          </a:prstGeom>
        </p:spPr>
        <p:txBody>
          <a:bodyPr vert="horz" lIns="0" tIns="0" rIns="0" bIns="0" rtlCol="0" anchor="ctr"/>
          <a:lstStyle>
            <a:lvl1pPr algn="l">
              <a:defRPr sz="7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stStyle>
          <a:p>
            <a:fld id="{DFA520C2-21A1-4443-AF36-9CF19E72332C}" type="slidenum">
              <a:rPr lang="en-US" smtClean="0"/>
              <a:pPr/>
              <a:t>‹#›</a:t>
            </a:fld>
            <a:endParaRPr lang="en-US"/>
          </a:p>
        </p:txBody>
      </p:sp>
      <p:cxnSp>
        <p:nvCxnSpPr>
          <p:cNvPr id="28" name="Straight Connector 27">
            <a:extLst>
              <a:ext uri="{FF2B5EF4-FFF2-40B4-BE49-F238E27FC236}">
                <a16:creationId xmlns:a16="http://schemas.microsoft.com/office/drawing/2014/main" id="{5E910637-B66D-4B74-0545-1B3430EF86EA}"/>
              </a:ext>
            </a:extLst>
          </p:cNvPr>
          <p:cNvCxnSpPr>
            <a:cxnSpLocks/>
          </p:cNvCxnSpPr>
          <p:nvPr userDrawn="1"/>
        </p:nvCxnSpPr>
        <p:spPr>
          <a:xfrm flipV="1">
            <a:off x="618978" y="4833257"/>
            <a:ext cx="0" cy="310243"/>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1A5ABA3-EC05-0CE1-6D9D-4AA9EF5D03D3}"/>
              </a:ext>
            </a:extLst>
          </p:cNvPr>
          <p:cNvSpPr/>
          <p:nvPr userDrawn="1"/>
        </p:nvSpPr>
        <p:spPr>
          <a:xfrm>
            <a:off x="335085" y="1158925"/>
            <a:ext cx="4158533" cy="350800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15" name="Title 1">
            <a:extLst>
              <a:ext uri="{FF2B5EF4-FFF2-40B4-BE49-F238E27FC236}">
                <a16:creationId xmlns:a16="http://schemas.microsoft.com/office/drawing/2014/main" id="{5355D122-D8A8-E92F-0F3C-DB4274718534}"/>
              </a:ext>
            </a:extLst>
          </p:cNvPr>
          <p:cNvSpPr>
            <a:spLocks noGrp="1"/>
          </p:cNvSpPr>
          <p:nvPr>
            <p:ph type="title" hasCustomPrompt="1"/>
          </p:nvPr>
        </p:nvSpPr>
        <p:spPr>
          <a:xfrm>
            <a:off x="342899" y="288669"/>
            <a:ext cx="7517991" cy="417700"/>
          </a:xfrm>
        </p:spPr>
        <p:txBody>
          <a:bodyPr anchor="t" anchorCtr="0">
            <a:normAutofit/>
          </a:bodyPr>
          <a:lstStyle>
            <a:lvl1pPr>
              <a:defRPr sz="2500" b="0" i="0">
                <a:solidFill>
                  <a:schemeClr val="tx2"/>
                </a:solidFill>
                <a:latin typeface="DM Sans" pitchFamily="2" charset="77"/>
              </a:defRPr>
            </a:lvl1pPr>
          </a:lstStyle>
          <a:p>
            <a:r>
              <a:rPr lang="en-US"/>
              <a:t>Short to medium-length headline </a:t>
            </a:r>
          </a:p>
        </p:txBody>
      </p:sp>
      <p:sp>
        <p:nvSpPr>
          <p:cNvPr id="16" name="Picture Placeholder 3">
            <a:extLst>
              <a:ext uri="{FF2B5EF4-FFF2-40B4-BE49-F238E27FC236}">
                <a16:creationId xmlns:a16="http://schemas.microsoft.com/office/drawing/2014/main" id="{0EC13306-FAA7-F777-59FD-7123E0861A30}"/>
              </a:ext>
            </a:extLst>
          </p:cNvPr>
          <p:cNvSpPr>
            <a:spLocks noGrp="1"/>
          </p:cNvSpPr>
          <p:nvPr>
            <p:ph type="pic" sz="quarter" idx="49" hasCustomPrompt="1"/>
          </p:nvPr>
        </p:nvSpPr>
        <p:spPr>
          <a:xfrm>
            <a:off x="4642567" y="1158921"/>
            <a:ext cx="4158533" cy="3507984"/>
          </a:xfrm>
        </p:spPr>
        <p:txBody>
          <a:bodyPr>
            <a:normAutofit/>
          </a:bodyPr>
          <a:lstStyle>
            <a:lvl1pPr>
              <a:defRPr sz="1000"/>
            </a:lvl1pPr>
          </a:lstStyle>
          <a:p>
            <a:r>
              <a:rPr lang="en-US"/>
              <a:t>Click icon to add image</a:t>
            </a:r>
          </a:p>
        </p:txBody>
      </p:sp>
      <p:sp>
        <p:nvSpPr>
          <p:cNvPr id="17" name="Text Placeholder 17">
            <a:extLst>
              <a:ext uri="{FF2B5EF4-FFF2-40B4-BE49-F238E27FC236}">
                <a16:creationId xmlns:a16="http://schemas.microsoft.com/office/drawing/2014/main" id="{C2F59D68-3609-B50F-BB44-FF614F99FF35}"/>
              </a:ext>
            </a:extLst>
          </p:cNvPr>
          <p:cNvSpPr>
            <a:spLocks noGrp="1"/>
          </p:cNvSpPr>
          <p:nvPr>
            <p:ph type="body" sz="quarter" idx="14" hasCustomPrompt="1"/>
          </p:nvPr>
        </p:nvSpPr>
        <p:spPr>
          <a:xfrm>
            <a:off x="342900" y="777541"/>
            <a:ext cx="3638550" cy="417701"/>
          </a:xfrm>
        </p:spPr>
        <p:txBody>
          <a:bodyPr>
            <a:noAutofit/>
          </a:bodyPr>
          <a:lstStyle>
            <a:lvl1pPr marL="0" indent="0">
              <a:buFont typeface="Arial" panose="020B0604020202020204" pitchFamily="34" charset="0"/>
              <a:buNone/>
              <a:defRPr lang="en-US" sz="1400" b="0" i="0" smtClean="0">
                <a:effectLst/>
              </a:defRPr>
            </a:lvl1pPr>
            <a:lvl2pPr marL="3429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2pPr>
            <a:lvl3pPr marL="6858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3pPr>
            <a:lvl4pPr marL="10287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4pPr>
            <a:lvl5pPr marL="13716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5pPr>
          </a:lstStyle>
          <a:p>
            <a:pPr lvl="0"/>
            <a:r>
              <a:rPr lang="en-US"/>
              <a:t>Add Subhead Here (optional)</a:t>
            </a:r>
          </a:p>
        </p:txBody>
      </p:sp>
      <p:sp>
        <p:nvSpPr>
          <p:cNvPr id="18" name="Text Placeholder 17">
            <a:extLst>
              <a:ext uri="{FF2B5EF4-FFF2-40B4-BE49-F238E27FC236}">
                <a16:creationId xmlns:a16="http://schemas.microsoft.com/office/drawing/2014/main" id="{7638CD78-79EB-18CA-9BA5-52684F21D453}"/>
              </a:ext>
            </a:extLst>
          </p:cNvPr>
          <p:cNvSpPr>
            <a:spLocks noGrp="1"/>
          </p:cNvSpPr>
          <p:nvPr>
            <p:ph type="body" sz="quarter" idx="50" hasCustomPrompt="1"/>
          </p:nvPr>
        </p:nvSpPr>
        <p:spPr>
          <a:xfrm>
            <a:off x="548385" y="1361572"/>
            <a:ext cx="3638550" cy="417701"/>
          </a:xfrm>
        </p:spPr>
        <p:txBody>
          <a:bodyPr>
            <a:noAutofit/>
          </a:bodyPr>
          <a:lstStyle>
            <a:lvl1pPr marL="0" indent="0">
              <a:buFont typeface="Arial" panose="020B0604020202020204" pitchFamily="34" charset="0"/>
              <a:buNone/>
              <a:defRPr lang="en-US" sz="1400" b="0" i="0" smtClean="0">
                <a:solidFill>
                  <a:schemeClr val="bg1"/>
                </a:solidFill>
                <a:effectLst/>
              </a:defRPr>
            </a:lvl1pPr>
            <a:lvl2pPr marL="3429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2pPr>
            <a:lvl3pPr marL="6858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3pPr>
            <a:lvl4pPr marL="10287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4pPr>
            <a:lvl5pPr marL="13716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5pPr>
          </a:lstStyle>
          <a:p>
            <a:pPr lvl="0"/>
            <a:r>
              <a:rPr lang="en-US"/>
              <a:t>Add Subhead Here (optional)</a:t>
            </a:r>
          </a:p>
        </p:txBody>
      </p:sp>
      <p:sp>
        <p:nvSpPr>
          <p:cNvPr id="19" name="Text Placeholder 6">
            <a:extLst>
              <a:ext uri="{FF2B5EF4-FFF2-40B4-BE49-F238E27FC236}">
                <a16:creationId xmlns:a16="http://schemas.microsoft.com/office/drawing/2014/main" id="{93BBFEA7-74F1-E8AB-51F6-8221FAA28660}"/>
              </a:ext>
            </a:extLst>
          </p:cNvPr>
          <p:cNvSpPr>
            <a:spLocks noGrp="1"/>
          </p:cNvSpPr>
          <p:nvPr>
            <p:ph type="body" sz="quarter" idx="51" hasCustomPrompt="1"/>
          </p:nvPr>
        </p:nvSpPr>
        <p:spPr>
          <a:xfrm>
            <a:off x="548764" y="1861010"/>
            <a:ext cx="3484563" cy="2397125"/>
          </a:xfrm>
        </p:spPr>
        <p:txBody>
          <a:bodyPr>
            <a:normAutofit/>
          </a:bodyPr>
          <a:lstStyle>
            <a:lvl1pPr marL="0" indent="0">
              <a:buNone/>
              <a:defRPr sz="1000">
                <a:solidFill>
                  <a:schemeClr val="bg1"/>
                </a:solidFill>
              </a:defRPr>
            </a:lvl1pPr>
            <a:lvl2pPr marL="342900" indent="0">
              <a:buNone/>
              <a:defRPr sz="1000">
                <a:solidFill>
                  <a:schemeClr val="bg1"/>
                </a:solidFill>
              </a:defRPr>
            </a:lvl2pPr>
            <a:lvl3pPr marL="685800" indent="0">
              <a:buNone/>
              <a:defRPr sz="1000">
                <a:solidFill>
                  <a:schemeClr val="bg1"/>
                </a:solidFill>
              </a:defRPr>
            </a:lvl3pPr>
            <a:lvl4pPr marL="1028700" indent="0">
              <a:buNone/>
              <a:defRPr sz="1000">
                <a:solidFill>
                  <a:schemeClr val="bg1"/>
                </a:solidFill>
              </a:defRPr>
            </a:lvl4pPr>
            <a:lvl5pPr marL="1371600" indent="0">
              <a:buNone/>
              <a:defRPr sz="1000">
                <a:solidFill>
                  <a:schemeClr val="bg1"/>
                </a:solidFill>
              </a:defRPr>
            </a:lvl5pPr>
          </a:lstStyle>
          <a:p>
            <a:pPr lvl="0"/>
            <a:r>
              <a:rPr lang="en-US"/>
              <a:t>Body Text</a:t>
            </a:r>
          </a:p>
        </p:txBody>
      </p:sp>
      <p:cxnSp>
        <p:nvCxnSpPr>
          <p:cNvPr id="14" name="Straight Connector 13">
            <a:extLst>
              <a:ext uri="{FF2B5EF4-FFF2-40B4-BE49-F238E27FC236}">
                <a16:creationId xmlns:a16="http://schemas.microsoft.com/office/drawing/2014/main" id="{DD9432AD-16A0-05FB-DF60-D5E2AC5F4139}"/>
              </a:ext>
            </a:extLst>
          </p:cNvPr>
          <p:cNvCxnSpPr>
            <a:cxnSpLocks/>
          </p:cNvCxnSpPr>
          <p:nvPr userDrawn="1"/>
        </p:nvCxnSpPr>
        <p:spPr>
          <a:xfrm>
            <a:off x="0" y="4833257"/>
            <a:ext cx="9144000" cy="0"/>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30A85F6C-5121-B505-6275-CE434C0AAF52}"/>
              </a:ext>
            </a:extLst>
          </p:cNvPr>
          <p:cNvPicPr>
            <a:picLocks noChangeAspect="1"/>
          </p:cNvPicPr>
          <p:nvPr userDrawn="1"/>
        </p:nvPicPr>
        <p:blipFill>
          <a:blip r:embed="rId2"/>
          <a:stretch>
            <a:fillRect/>
          </a:stretch>
        </p:blipFill>
        <p:spPr>
          <a:xfrm>
            <a:off x="8328950" y="4914995"/>
            <a:ext cx="647012" cy="169016"/>
          </a:xfrm>
          <a:prstGeom prst="rect">
            <a:avLst/>
          </a:prstGeom>
        </p:spPr>
      </p:pic>
      <p:sp>
        <p:nvSpPr>
          <p:cNvPr id="21" name="Footer Placeholder 4">
            <a:extLst>
              <a:ext uri="{FF2B5EF4-FFF2-40B4-BE49-F238E27FC236}">
                <a16:creationId xmlns:a16="http://schemas.microsoft.com/office/drawing/2014/main" id="{45F07332-593A-5C13-186D-11E636F02CDC}"/>
              </a:ext>
            </a:extLst>
          </p:cNvPr>
          <p:cNvSpPr>
            <a:spLocks noGrp="1"/>
          </p:cNvSpPr>
          <p:nvPr>
            <p:ph type="ftr" sz="quarter" idx="3"/>
          </p:nvPr>
        </p:nvSpPr>
        <p:spPr>
          <a:xfrm>
            <a:off x="749821" y="4853994"/>
            <a:ext cx="3086100" cy="273844"/>
          </a:xfrm>
          <a:prstGeom prst="rect">
            <a:avLst/>
          </a:prstGeom>
        </p:spPr>
        <p:txBody>
          <a:bodyPr vert="horz" lIns="0" tIns="0" rIns="0" bIns="0" rtlCol="0" anchor="ctr"/>
          <a:lstStyle>
            <a:lvl1pPr algn="l">
              <a:defRPr sz="700" b="0" i="0">
                <a:solidFill>
                  <a:schemeClr val="tx1"/>
                </a:solidFill>
                <a:latin typeface="Inter Light" panose="02000403000000020004" pitchFamily="2" charset="0"/>
                <a:ea typeface="Inter Light" panose="02000403000000020004" pitchFamily="2" charset="0"/>
                <a:cs typeface="Inter Light" panose="02000403000000020004" pitchFamily="2" charset="0"/>
              </a:defRPr>
            </a:lvl1pPr>
          </a:lstStyle>
          <a:p>
            <a:r>
              <a:rPr lang="en-US"/>
              <a:t>© Tortuga Logic, Inc. dba Cycuity 2022</a:t>
            </a:r>
          </a:p>
        </p:txBody>
      </p:sp>
    </p:spTree>
    <p:extLst>
      <p:ext uri="{BB962C8B-B14F-4D97-AF65-F5344CB8AC3E}">
        <p14:creationId xmlns:p14="http://schemas.microsoft.com/office/powerpoint/2010/main" val="125160813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6_Title with List">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8208EEFF-AD0E-D424-1555-C0F48651EBEF}"/>
              </a:ext>
            </a:extLst>
          </p:cNvPr>
          <p:cNvSpPr/>
          <p:nvPr userDrawn="1"/>
        </p:nvSpPr>
        <p:spPr>
          <a:xfrm>
            <a:off x="0" y="1976287"/>
            <a:ext cx="9144000" cy="285697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Slide Number Placeholder 5">
            <a:extLst>
              <a:ext uri="{FF2B5EF4-FFF2-40B4-BE49-F238E27FC236}">
                <a16:creationId xmlns:a16="http://schemas.microsoft.com/office/drawing/2014/main" id="{5BAD9953-2464-4246-89E2-40723E54167C}"/>
              </a:ext>
            </a:extLst>
          </p:cNvPr>
          <p:cNvSpPr>
            <a:spLocks noGrp="1"/>
          </p:cNvSpPr>
          <p:nvPr>
            <p:ph type="sldNum" sz="quarter" idx="4"/>
          </p:nvPr>
        </p:nvSpPr>
        <p:spPr>
          <a:xfrm>
            <a:off x="155595" y="4853994"/>
            <a:ext cx="416379" cy="273844"/>
          </a:xfrm>
          <a:prstGeom prst="rect">
            <a:avLst/>
          </a:prstGeom>
        </p:spPr>
        <p:txBody>
          <a:bodyPr vert="horz" lIns="0" tIns="0" rIns="0" bIns="0" rtlCol="0" anchor="ctr"/>
          <a:lstStyle>
            <a:lvl1pPr algn="l">
              <a:defRPr sz="7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stStyle>
          <a:p>
            <a:fld id="{DFA520C2-21A1-4443-AF36-9CF19E72332C}" type="slidenum">
              <a:rPr lang="en-US" smtClean="0"/>
              <a:pPr/>
              <a:t>‹#›</a:t>
            </a:fld>
            <a:endParaRPr lang="en-US"/>
          </a:p>
        </p:txBody>
      </p:sp>
      <p:cxnSp>
        <p:nvCxnSpPr>
          <p:cNvPr id="28" name="Straight Connector 27">
            <a:extLst>
              <a:ext uri="{FF2B5EF4-FFF2-40B4-BE49-F238E27FC236}">
                <a16:creationId xmlns:a16="http://schemas.microsoft.com/office/drawing/2014/main" id="{5E910637-B66D-4B74-0545-1B3430EF86EA}"/>
              </a:ext>
            </a:extLst>
          </p:cNvPr>
          <p:cNvCxnSpPr>
            <a:cxnSpLocks/>
          </p:cNvCxnSpPr>
          <p:nvPr userDrawn="1"/>
        </p:nvCxnSpPr>
        <p:spPr>
          <a:xfrm flipV="1">
            <a:off x="618978" y="4833257"/>
            <a:ext cx="0" cy="310243"/>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32" name="Title 1">
            <a:extLst>
              <a:ext uri="{FF2B5EF4-FFF2-40B4-BE49-F238E27FC236}">
                <a16:creationId xmlns:a16="http://schemas.microsoft.com/office/drawing/2014/main" id="{D4D9B712-529F-FDC9-1818-2164F9C38E40}"/>
              </a:ext>
            </a:extLst>
          </p:cNvPr>
          <p:cNvSpPr>
            <a:spLocks noGrp="1"/>
          </p:cNvSpPr>
          <p:nvPr>
            <p:ph type="title" hasCustomPrompt="1"/>
          </p:nvPr>
        </p:nvSpPr>
        <p:spPr>
          <a:xfrm>
            <a:off x="342899" y="288669"/>
            <a:ext cx="7517991" cy="417700"/>
          </a:xfrm>
        </p:spPr>
        <p:txBody>
          <a:bodyPr anchor="t" anchorCtr="0">
            <a:normAutofit/>
          </a:bodyPr>
          <a:lstStyle>
            <a:lvl1pPr>
              <a:defRPr sz="2500" b="0" i="0">
                <a:solidFill>
                  <a:schemeClr val="tx2"/>
                </a:solidFill>
                <a:latin typeface="DM Sans" pitchFamily="2" charset="77"/>
              </a:defRPr>
            </a:lvl1pPr>
          </a:lstStyle>
          <a:p>
            <a:r>
              <a:rPr lang="en-US"/>
              <a:t>Short to medium-length headline </a:t>
            </a:r>
          </a:p>
        </p:txBody>
      </p:sp>
      <p:sp>
        <p:nvSpPr>
          <p:cNvPr id="12" name="Text Placeholder 17">
            <a:extLst>
              <a:ext uri="{FF2B5EF4-FFF2-40B4-BE49-F238E27FC236}">
                <a16:creationId xmlns:a16="http://schemas.microsoft.com/office/drawing/2014/main" id="{7DF2E4EE-CB4D-DFC5-5B54-61112DC51BE2}"/>
              </a:ext>
            </a:extLst>
          </p:cNvPr>
          <p:cNvSpPr>
            <a:spLocks noGrp="1"/>
          </p:cNvSpPr>
          <p:nvPr>
            <p:ph type="body" sz="quarter" idx="14" hasCustomPrompt="1"/>
          </p:nvPr>
        </p:nvSpPr>
        <p:spPr>
          <a:xfrm>
            <a:off x="342900" y="778533"/>
            <a:ext cx="3638550" cy="417701"/>
          </a:xfrm>
        </p:spPr>
        <p:txBody>
          <a:bodyPr>
            <a:noAutofit/>
          </a:bodyPr>
          <a:lstStyle>
            <a:lvl1pPr marL="0" indent="0">
              <a:buFont typeface="Arial" panose="020B0604020202020204" pitchFamily="34" charset="0"/>
              <a:buNone/>
              <a:defRPr lang="en-US" sz="1400" b="0" i="0" smtClean="0">
                <a:effectLst/>
              </a:defRPr>
            </a:lvl1pPr>
            <a:lvl2pPr marL="3429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2pPr>
            <a:lvl3pPr marL="6858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3pPr>
            <a:lvl4pPr marL="10287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4pPr>
            <a:lvl5pPr marL="13716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5pPr>
          </a:lstStyle>
          <a:p>
            <a:pPr lvl="0"/>
            <a:r>
              <a:rPr lang="en-US"/>
              <a:t>Add Subhead Here (optional)</a:t>
            </a:r>
          </a:p>
        </p:txBody>
      </p:sp>
      <p:sp>
        <p:nvSpPr>
          <p:cNvPr id="13" name="Subtitle 2">
            <a:extLst>
              <a:ext uri="{FF2B5EF4-FFF2-40B4-BE49-F238E27FC236}">
                <a16:creationId xmlns:a16="http://schemas.microsoft.com/office/drawing/2014/main" id="{741AE0F1-E6AA-85BB-C965-65CD268AE4DB}"/>
              </a:ext>
            </a:extLst>
          </p:cNvPr>
          <p:cNvSpPr>
            <a:spLocks noGrp="1"/>
          </p:cNvSpPr>
          <p:nvPr>
            <p:ph type="subTitle" idx="17" hasCustomPrompt="1"/>
          </p:nvPr>
        </p:nvSpPr>
        <p:spPr>
          <a:xfrm>
            <a:off x="339725" y="1267407"/>
            <a:ext cx="3241076" cy="761913"/>
          </a:xfrm>
        </p:spPr>
        <p:txBody>
          <a:bodyPr>
            <a:normAutofit/>
          </a:bodyPr>
          <a:lstStyle>
            <a:lvl1pPr marL="0" indent="0">
              <a:buNone/>
              <a:defRPr sz="1000">
                <a:solidFill>
                  <a:schemeClr val="tx1"/>
                </a:solidFill>
              </a:defRPr>
            </a:lvl1pPr>
          </a:lstStyle>
          <a:p>
            <a:r>
              <a:rPr lang="en-US"/>
              <a:t>Body text</a:t>
            </a:r>
          </a:p>
        </p:txBody>
      </p:sp>
      <p:sp>
        <p:nvSpPr>
          <p:cNvPr id="16" name="Text Placeholder 17">
            <a:extLst>
              <a:ext uri="{FF2B5EF4-FFF2-40B4-BE49-F238E27FC236}">
                <a16:creationId xmlns:a16="http://schemas.microsoft.com/office/drawing/2014/main" id="{39013488-04AB-1ED6-29C0-24BA42C27F8F}"/>
              </a:ext>
            </a:extLst>
          </p:cNvPr>
          <p:cNvSpPr>
            <a:spLocks noGrp="1"/>
          </p:cNvSpPr>
          <p:nvPr>
            <p:ph type="body" sz="quarter" idx="18" hasCustomPrompt="1"/>
          </p:nvPr>
        </p:nvSpPr>
        <p:spPr>
          <a:xfrm>
            <a:off x="342900" y="2223875"/>
            <a:ext cx="3638550" cy="417701"/>
          </a:xfrm>
        </p:spPr>
        <p:txBody>
          <a:bodyPr>
            <a:noAutofit/>
          </a:bodyPr>
          <a:lstStyle>
            <a:lvl1pPr marL="0" indent="0">
              <a:buFont typeface="Arial" panose="020B0604020202020204" pitchFamily="34" charset="0"/>
              <a:buNone/>
              <a:defRPr lang="en-US" sz="1400" b="0" i="0" smtClean="0">
                <a:solidFill>
                  <a:schemeClr val="bg1"/>
                </a:solidFill>
                <a:effectLst/>
              </a:defRPr>
            </a:lvl1pPr>
            <a:lvl2pPr marL="3429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2pPr>
            <a:lvl3pPr marL="6858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3pPr>
            <a:lvl4pPr marL="10287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4pPr>
            <a:lvl5pPr marL="13716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5pPr>
          </a:lstStyle>
          <a:p>
            <a:pPr lvl="0"/>
            <a:r>
              <a:rPr lang="en-US"/>
              <a:t>Add Subhead Here (optional)</a:t>
            </a:r>
          </a:p>
        </p:txBody>
      </p:sp>
      <p:sp>
        <p:nvSpPr>
          <p:cNvPr id="19" name="Text Placeholder 6">
            <a:extLst>
              <a:ext uri="{FF2B5EF4-FFF2-40B4-BE49-F238E27FC236}">
                <a16:creationId xmlns:a16="http://schemas.microsoft.com/office/drawing/2014/main" id="{282F258F-A662-4EE2-F647-9E76619CB9CF}"/>
              </a:ext>
            </a:extLst>
          </p:cNvPr>
          <p:cNvSpPr>
            <a:spLocks noGrp="1"/>
          </p:cNvSpPr>
          <p:nvPr>
            <p:ph type="body" sz="quarter" idx="19" hasCustomPrompt="1"/>
          </p:nvPr>
        </p:nvSpPr>
        <p:spPr>
          <a:xfrm>
            <a:off x="339725" y="2753226"/>
            <a:ext cx="3484563" cy="1611742"/>
          </a:xfrm>
        </p:spPr>
        <p:txBody>
          <a:bodyPr>
            <a:normAutofit/>
          </a:bodyPr>
          <a:lstStyle>
            <a:lvl1pPr marL="0" indent="0">
              <a:buNone/>
              <a:defRPr sz="1000">
                <a:solidFill>
                  <a:schemeClr val="bg1"/>
                </a:solidFill>
              </a:defRPr>
            </a:lvl1pPr>
            <a:lvl2pPr marL="342900" indent="0">
              <a:buNone/>
              <a:defRPr sz="1000">
                <a:solidFill>
                  <a:schemeClr val="bg1"/>
                </a:solidFill>
              </a:defRPr>
            </a:lvl2pPr>
            <a:lvl3pPr marL="685800" indent="0">
              <a:buNone/>
              <a:defRPr sz="1000">
                <a:solidFill>
                  <a:schemeClr val="bg1"/>
                </a:solidFill>
              </a:defRPr>
            </a:lvl3pPr>
            <a:lvl4pPr marL="1028700" indent="0">
              <a:buNone/>
              <a:defRPr sz="1000">
                <a:solidFill>
                  <a:schemeClr val="bg1"/>
                </a:solidFill>
              </a:defRPr>
            </a:lvl4pPr>
            <a:lvl5pPr marL="1371600" indent="0">
              <a:buNone/>
              <a:defRPr sz="1000">
                <a:solidFill>
                  <a:schemeClr val="bg1"/>
                </a:solidFill>
              </a:defRPr>
            </a:lvl5pPr>
          </a:lstStyle>
          <a:p>
            <a:pPr lvl="0"/>
            <a:r>
              <a:rPr lang="en-US"/>
              <a:t>Body Text</a:t>
            </a:r>
          </a:p>
        </p:txBody>
      </p:sp>
      <p:cxnSp>
        <p:nvCxnSpPr>
          <p:cNvPr id="14" name="Straight Connector 13">
            <a:extLst>
              <a:ext uri="{FF2B5EF4-FFF2-40B4-BE49-F238E27FC236}">
                <a16:creationId xmlns:a16="http://schemas.microsoft.com/office/drawing/2014/main" id="{816A7E35-FDEF-B1D8-B8BF-857C02CF0AE7}"/>
              </a:ext>
            </a:extLst>
          </p:cNvPr>
          <p:cNvCxnSpPr>
            <a:cxnSpLocks/>
          </p:cNvCxnSpPr>
          <p:nvPr userDrawn="1"/>
        </p:nvCxnSpPr>
        <p:spPr>
          <a:xfrm>
            <a:off x="0" y="4833257"/>
            <a:ext cx="9144000" cy="0"/>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85CC25E8-4D0D-F23C-0FDE-64BA312F58F5}"/>
              </a:ext>
            </a:extLst>
          </p:cNvPr>
          <p:cNvPicPr>
            <a:picLocks noChangeAspect="1"/>
          </p:cNvPicPr>
          <p:nvPr userDrawn="1"/>
        </p:nvPicPr>
        <p:blipFill>
          <a:blip r:embed="rId2"/>
          <a:stretch>
            <a:fillRect/>
          </a:stretch>
        </p:blipFill>
        <p:spPr>
          <a:xfrm>
            <a:off x="8328950" y="4914995"/>
            <a:ext cx="647012" cy="169016"/>
          </a:xfrm>
          <a:prstGeom prst="rect">
            <a:avLst/>
          </a:prstGeom>
        </p:spPr>
      </p:pic>
      <p:sp>
        <p:nvSpPr>
          <p:cNvPr id="17" name="Footer Placeholder 4">
            <a:extLst>
              <a:ext uri="{FF2B5EF4-FFF2-40B4-BE49-F238E27FC236}">
                <a16:creationId xmlns:a16="http://schemas.microsoft.com/office/drawing/2014/main" id="{CC87A9B5-4144-6D2B-7D77-A44E4DF4819E}"/>
              </a:ext>
            </a:extLst>
          </p:cNvPr>
          <p:cNvSpPr>
            <a:spLocks noGrp="1"/>
          </p:cNvSpPr>
          <p:nvPr>
            <p:ph type="ftr" sz="quarter" idx="3"/>
          </p:nvPr>
        </p:nvSpPr>
        <p:spPr>
          <a:xfrm>
            <a:off x="749821" y="4853994"/>
            <a:ext cx="3086100" cy="273844"/>
          </a:xfrm>
          <a:prstGeom prst="rect">
            <a:avLst/>
          </a:prstGeom>
        </p:spPr>
        <p:txBody>
          <a:bodyPr vert="horz" lIns="0" tIns="0" rIns="0" bIns="0" rtlCol="0" anchor="ctr"/>
          <a:lstStyle>
            <a:lvl1pPr algn="l">
              <a:defRPr sz="700" b="0" i="0">
                <a:solidFill>
                  <a:schemeClr val="tx1"/>
                </a:solidFill>
                <a:latin typeface="Inter Light" panose="02000403000000020004" pitchFamily="2" charset="0"/>
                <a:ea typeface="Inter Light" panose="02000403000000020004" pitchFamily="2" charset="0"/>
                <a:cs typeface="Inter Light" panose="02000403000000020004" pitchFamily="2" charset="0"/>
              </a:defRPr>
            </a:lvl1pPr>
          </a:lstStyle>
          <a:p>
            <a:r>
              <a:rPr lang="en-US"/>
              <a:t>© Tortuga Logic, Inc. dba Cycuity 2022</a:t>
            </a:r>
          </a:p>
        </p:txBody>
      </p:sp>
    </p:spTree>
    <p:extLst>
      <p:ext uri="{BB962C8B-B14F-4D97-AF65-F5344CB8AC3E}">
        <p14:creationId xmlns:p14="http://schemas.microsoft.com/office/powerpoint/2010/main" val="248010190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3_Title with List">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5BAD9953-2464-4246-89E2-40723E54167C}"/>
              </a:ext>
            </a:extLst>
          </p:cNvPr>
          <p:cNvSpPr>
            <a:spLocks noGrp="1"/>
          </p:cNvSpPr>
          <p:nvPr>
            <p:ph type="sldNum" sz="quarter" idx="4"/>
          </p:nvPr>
        </p:nvSpPr>
        <p:spPr>
          <a:xfrm>
            <a:off x="155595" y="4853994"/>
            <a:ext cx="416379" cy="273844"/>
          </a:xfrm>
          <a:prstGeom prst="rect">
            <a:avLst/>
          </a:prstGeom>
        </p:spPr>
        <p:txBody>
          <a:bodyPr vert="horz" lIns="0" tIns="0" rIns="0" bIns="0" rtlCol="0" anchor="ctr"/>
          <a:lstStyle>
            <a:lvl1pPr algn="l">
              <a:defRPr sz="7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stStyle>
          <a:p>
            <a:fld id="{DFA520C2-21A1-4443-AF36-9CF19E72332C}" type="slidenum">
              <a:rPr lang="en-US" smtClean="0"/>
              <a:pPr/>
              <a:t>‹#›</a:t>
            </a:fld>
            <a:endParaRPr lang="en-US"/>
          </a:p>
        </p:txBody>
      </p:sp>
      <p:cxnSp>
        <p:nvCxnSpPr>
          <p:cNvPr id="28" name="Straight Connector 27">
            <a:extLst>
              <a:ext uri="{FF2B5EF4-FFF2-40B4-BE49-F238E27FC236}">
                <a16:creationId xmlns:a16="http://schemas.microsoft.com/office/drawing/2014/main" id="{5E910637-B66D-4B74-0545-1B3430EF86EA}"/>
              </a:ext>
            </a:extLst>
          </p:cNvPr>
          <p:cNvCxnSpPr>
            <a:cxnSpLocks/>
          </p:cNvCxnSpPr>
          <p:nvPr userDrawn="1"/>
        </p:nvCxnSpPr>
        <p:spPr>
          <a:xfrm flipV="1">
            <a:off x="618978" y="4833257"/>
            <a:ext cx="0" cy="310243"/>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32" name="Title 1">
            <a:extLst>
              <a:ext uri="{FF2B5EF4-FFF2-40B4-BE49-F238E27FC236}">
                <a16:creationId xmlns:a16="http://schemas.microsoft.com/office/drawing/2014/main" id="{D4D9B712-529F-FDC9-1818-2164F9C38E40}"/>
              </a:ext>
            </a:extLst>
          </p:cNvPr>
          <p:cNvSpPr>
            <a:spLocks noGrp="1"/>
          </p:cNvSpPr>
          <p:nvPr>
            <p:ph type="title" hasCustomPrompt="1"/>
          </p:nvPr>
        </p:nvSpPr>
        <p:spPr>
          <a:xfrm>
            <a:off x="342899" y="288669"/>
            <a:ext cx="7517991" cy="417700"/>
          </a:xfrm>
        </p:spPr>
        <p:txBody>
          <a:bodyPr anchor="t" anchorCtr="0">
            <a:normAutofit/>
          </a:bodyPr>
          <a:lstStyle>
            <a:lvl1pPr>
              <a:defRPr sz="2500" b="0" i="0">
                <a:solidFill>
                  <a:schemeClr val="tx2"/>
                </a:solidFill>
                <a:latin typeface="DM Sans" pitchFamily="2" charset="77"/>
              </a:defRPr>
            </a:lvl1pPr>
          </a:lstStyle>
          <a:p>
            <a:r>
              <a:rPr lang="en-US"/>
              <a:t>Short to medium-length headline </a:t>
            </a:r>
          </a:p>
        </p:txBody>
      </p:sp>
      <p:sp>
        <p:nvSpPr>
          <p:cNvPr id="14" name="Text Placeholder 17">
            <a:extLst>
              <a:ext uri="{FF2B5EF4-FFF2-40B4-BE49-F238E27FC236}">
                <a16:creationId xmlns:a16="http://schemas.microsoft.com/office/drawing/2014/main" id="{70618D2A-8E1D-C9A4-4B5F-EA47005F7D14}"/>
              </a:ext>
            </a:extLst>
          </p:cNvPr>
          <p:cNvSpPr>
            <a:spLocks noGrp="1"/>
          </p:cNvSpPr>
          <p:nvPr>
            <p:ph type="body" sz="quarter" idx="14" hasCustomPrompt="1"/>
          </p:nvPr>
        </p:nvSpPr>
        <p:spPr>
          <a:xfrm>
            <a:off x="526961" y="2163787"/>
            <a:ext cx="2385040" cy="417701"/>
          </a:xfrm>
        </p:spPr>
        <p:txBody>
          <a:bodyPr>
            <a:noAutofit/>
          </a:bodyPr>
          <a:lstStyle>
            <a:lvl1pPr marL="0" indent="0" algn="ctr">
              <a:buFont typeface="Arial" panose="020B0604020202020204" pitchFamily="34" charset="0"/>
              <a:buNone/>
              <a:defRPr lang="en-US" sz="1400" b="0" i="0" smtClean="0">
                <a:effectLst/>
              </a:defRPr>
            </a:lvl1pPr>
            <a:lvl2pPr marL="3429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2pPr>
            <a:lvl3pPr marL="6858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3pPr>
            <a:lvl4pPr marL="10287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4pPr>
            <a:lvl5pPr marL="13716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5pPr>
          </a:lstStyle>
          <a:p>
            <a:pPr lvl="0"/>
            <a:r>
              <a:rPr lang="en-US"/>
              <a:t>Add Subhead Here (optional)</a:t>
            </a:r>
          </a:p>
        </p:txBody>
      </p:sp>
      <p:sp>
        <p:nvSpPr>
          <p:cNvPr id="15" name="Subtitle 2">
            <a:extLst>
              <a:ext uri="{FF2B5EF4-FFF2-40B4-BE49-F238E27FC236}">
                <a16:creationId xmlns:a16="http://schemas.microsoft.com/office/drawing/2014/main" id="{77293784-EE0E-F84F-AF7E-C32B7169A738}"/>
              </a:ext>
            </a:extLst>
          </p:cNvPr>
          <p:cNvSpPr>
            <a:spLocks noGrp="1"/>
          </p:cNvSpPr>
          <p:nvPr>
            <p:ph type="subTitle" idx="17" hasCustomPrompt="1"/>
          </p:nvPr>
        </p:nvSpPr>
        <p:spPr>
          <a:xfrm>
            <a:off x="523786" y="2757881"/>
            <a:ext cx="2385040" cy="761913"/>
          </a:xfrm>
        </p:spPr>
        <p:txBody>
          <a:bodyPr>
            <a:normAutofit/>
          </a:bodyPr>
          <a:lstStyle>
            <a:lvl1pPr marL="0" indent="0" algn="ctr">
              <a:buNone/>
              <a:defRPr sz="1000">
                <a:solidFill>
                  <a:schemeClr val="tx1"/>
                </a:solidFill>
              </a:defRPr>
            </a:lvl1pPr>
          </a:lstStyle>
          <a:p>
            <a:r>
              <a:rPr lang="en-US"/>
              <a:t>Body text</a:t>
            </a:r>
          </a:p>
        </p:txBody>
      </p:sp>
      <p:sp>
        <p:nvSpPr>
          <p:cNvPr id="20" name="Text Placeholder 17">
            <a:extLst>
              <a:ext uri="{FF2B5EF4-FFF2-40B4-BE49-F238E27FC236}">
                <a16:creationId xmlns:a16="http://schemas.microsoft.com/office/drawing/2014/main" id="{2EAD8050-B887-07AF-80E8-30691E8C3017}"/>
              </a:ext>
            </a:extLst>
          </p:cNvPr>
          <p:cNvSpPr>
            <a:spLocks noGrp="1"/>
          </p:cNvSpPr>
          <p:nvPr>
            <p:ph type="body" sz="quarter" idx="18" hasCustomPrompt="1"/>
          </p:nvPr>
        </p:nvSpPr>
        <p:spPr>
          <a:xfrm>
            <a:off x="6130617" y="2163787"/>
            <a:ext cx="2385040" cy="417701"/>
          </a:xfrm>
        </p:spPr>
        <p:txBody>
          <a:bodyPr>
            <a:noAutofit/>
          </a:bodyPr>
          <a:lstStyle>
            <a:lvl1pPr marL="0" indent="0" algn="ctr">
              <a:buFont typeface="Arial" panose="020B0604020202020204" pitchFamily="34" charset="0"/>
              <a:buNone/>
              <a:defRPr lang="en-US" sz="1400" b="0" i="0" smtClean="0">
                <a:effectLst/>
              </a:defRPr>
            </a:lvl1pPr>
            <a:lvl2pPr marL="3429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2pPr>
            <a:lvl3pPr marL="6858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3pPr>
            <a:lvl4pPr marL="10287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4pPr>
            <a:lvl5pPr marL="13716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5pPr>
          </a:lstStyle>
          <a:p>
            <a:pPr lvl="0"/>
            <a:r>
              <a:rPr lang="en-US"/>
              <a:t>Add Subhead Here (optional)</a:t>
            </a:r>
          </a:p>
        </p:txBody>
      </p:sp>
      <p:sp>
        <p:nvSpPr>
          <p:cNvPr id="22" name="Text Placeholder 17">
            <a:extLst>
              <a:ext uri="{FF2B5EF4-FFF2-40B4-BE49-F238E27FC236}">
                <a16:creationId xmlns:a16="http://schemas.microsoft.com/office/drawing/2014/main" id="{68448B59-2A70-8A0C-6F92-E547B3BAC32A}"/>
              </a:ext>
            </a:extLst>
          </p:cNvPr>
          <p:cNvSpPr>
            <a:spLocks noGrp="1"/>
          </p:cNvSpPr>
          <p:nvPr>
            <p:ph type="body" sz="quarter" idx="19" hasCustomPrompt="1"/>
          </p:nvPr>
        </p:nvSpPr>
        <p:spPr>
          <a:xfrm>
            <a:off x="3307840" y="2163787"/>
            <a:ext cx="2385040" cy="417701"/>
          </a:xfrm>
        </p:spPr>
        <p:txBody>
          <a:bodyPr>
            <a:noAutofit/>
          </a:bodyPr>
          <a:lstStyle>
            <a:lvl1pPr marL="0" indent="0" algn="ctr">
              <a:buFont typeface="Arial" panose="020B0604020202020204" pitchFamily="34" charset="0"/>
              <a:buNone/>
              <a:defRPr lang="en-US" sz="1400" b="0" i="0" smtClean="0">
                <a:effectLst/>
              </a:defRPr>
            </a:lvl1pPr>
            <a:lvl2pPr marL="3429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2pPr>
            <a:lvl3pPr marL="6858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3pPr>
            <a:lvl4pPr marL="10287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4pPr>
            <a:lvl5pPr marL="13716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5pPr>
          </a:lstStyle>
          <a:p>
            <a:pPr lvl="0"/>
            <a:r>
              <a:rPr lang="en-US"/>
              <a:t>Add Subhead Here (optional)</a:t>
            </a:r>
          </a:p>
        </p:txBody>
      </p:sp>
      <p:sp>
        <p:nvSpPr>
          <p:cNvPr id="24" name="Chevron 23">
            <a:extLst>
              <a:ext uri="{FF2B5EF4-FFF2-40B4-BE49-F238E27FC236}">
                <a16:creationId xmlns:a16="http://schemas.microsoft.com/office/drawing/2014/main" id="{4D60A813-AE64-8FBA-5091-482991CAB7F8}"/>
              </a:ext>
            </a:extLst>
          </p:cNvPr>
          <p:cNvSpPr/>
          <p:nvPr userDrawn="1"/>
        </p:nvSpPr>
        <p:spPr>
          <a:xfrm>
            <a:off x="287594" y="933129"/>
            <a:ext cx="3118770" cy="967126"/>
          </a:xfrm>
          <a:prstGeom prst="chevr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endParaRPr>
          </a:p>
        </p:txBody>
      </p:sp>
      <p:sp>
        <p:nvSpPr>
          <p:cNvPr id="25" name="Chevron 24">
            <a:extLst>
              <a:ext uri="{FF2B5EF4-FFF2-40B4-BE49-F238E27FC236}">
                <a16:creationId xmlns:a16="http://schemas.microsoft.com/office/drawing/2014/main" id="{A6E2D2E4-1577-1883-A92B-35A36EB90394}"/>
              </a:ext>
            </a:extLst>
          </p:cNvPr>
          <p:cNvSpPr/>
          <p:nvPr userDrawn="1"/>
        </p:nvSpPr>
        <p:spPr>
          <a:xfrm>
            <a:off x="3011848" y="933129"/>
            <a:ext cx="3118770" cy="967126"/>
          </a:xfrm>
          <a:prstGeom prst="chevron">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endParaRPr>
          </a:p>
        </p:txBody>
      </p:sp>
      <p:sp>
        <p:nvSpPr>
          <p:cNvPr id="26" name="Chevron 25">
            <a:extLst>
              <a:ext uri="{FF2B5EF4-FFF2-40B4-BE49-F238E27FC236}">
                <a16:creationId xmlns:a16="http://schemas.microsoft.com/office/drawing/2014/main" id="{5E8C36E4-9C3C-2772-61EB-140C5DCBA53B}"/>
              </a:ext>
            </a:extLst>
          </p:cNvPr>
          <p:cNvSpPr/>
          <p:nvPr userDrawn="1"/>
        </p:nvSpPr>
        <p:spPr>
          <a:xfrm>
            <a:off x="5737637" y="933129"/>
            <a:ext cx="3118770" cy="967126"/>
          </a:xfrm>
          <a:prstGeom prst="chevr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endParaRPr>
          </a:p>
        </p:txBody>
      </p:sp>
      <p:sp>
        <p:nvSpPr>
          <p:cNvPr id="5" name="Text Placeholder 4">
            <a:extLst>
              <a:ext uri="{FF2B5EF4-FFF2-40B4-BE49-F238E27FC236}">
                <a16:creationId xmlns:a16="http://schemas.microsoft.com/office/drawing/2014/main" id="{2B967BDC-AF93-038A-B89F-EE958058B77D}"/>
              </a:ext>
            </a:extLst>
          </p:cNvPr>
          <p:cNvSpPr>
            <a:spLocks noGrp="1"/>
          </p:cNvSpPr>
          <p:nvPr>
            <p:ph type="body" sz="quarter" idx="20" hasCustomPrompt="1"/>
          </p:nvPr>
        </p:nvSpPr>
        <p:spPr>
          <a:xfrm>
            <a:off x="3337335" y="2757881"/>
            <a:ext cx="2355545" cy="752475"/>
          </a:xfrm>
        </p:spPr>
        <p:txBody>
          <a:bodyPr>
            <a:noAutofit/>
          </a:bodyPr>
          <a:lstStyle>
            <a:lvl1pPr marL="0" indent="0" algn="ctr">
              <a:buNone/>
              <a:defRPr sz="1000"/>
            </a:lvl1pPr>
            <a:lvl2pPr marL="342900" indent="0">
              <a:buNone/>
              <a:defRPr sz="1000"/>
            </a:lvl2pPr>
            <a:lvl3pPr marL="685800" indent="0">
              <a:buNone/>
              <a:defRPr sz="1000"/>
            </a:lvl3pPr>
            <a:lvl4pPr marL="1028700" indent="0">
              <a:buNone/>
              <a:defRPr sz="1000"/>
            </a:lvl4pPr>
            <a:lvl5pPr marL="1371600" indent="0">
              <a:buNone/>
              <a:defRPr sz="1000"/>
            </a:lvl5pPr>
          </a:lstStyle>
          <a:p>
            <a:r>
              <a:rPr lang="en-US"/>
              <a:t>Body text</a:t>
            </a:r>
          </a:p>
        </p:txBody>
      </p:sp>
      <p:sp>
        <p:nvSpPr>
          <p:cNvPr id="38" name="Text Placeholder 4">
            <a:extLst>
              <a:ext uri="{FF2B5EF4-FFF2-40B4-BE49-F238E27FC236}">
                <a16:creationId xmlns:a16="http://schemas.microsoft.com/office/drawing/2014/main" id="{F3E46E9E-BA59-139C-159D-664B12C18E85}"/>
              </a:ext>
            </a:extLst>
          </p:cNvPr>
          <p:cNvSpPr>
            <a:spLocks noGrp="1"/>
          </p:cNvSpPr>
          <p:nvPr>
            <p:ph type="body" sz="quarter" idx="21" hasCustomPrompt="1"/>
          </p:nvPr>
        </p:nvSpPr>
        <p:spPr>
          <a:xfrm>
            <a:off x="6130617" y="2757881"/>
            <a:ext cx="2355545" cy="752475"/>
          </a:xfrm>
        </p:spPr>
        <p:txBody>
          <a:bodyPr>
            <a:noAutofit/>
          </a:bodyPr>
          <a:lstStyle>
            <a:lvl1pPr marL="0" indent="0" algn="ctr">
              <a:buNone/>
              <a:defRPr sz="1000"/>
            </a:lvl1pPr>
            <a:lvl2pPr marL="342900" indent="0">
              <a:buNone/>
              <a:defRPr sz="1000"/>
            </a:lvl2pPr>
            <a:lvl3pPr marL="685800" indent="0">
              <a:buNone/>
              <a:defRPr sz="1000"/>
            </a:lvl3pPr>
            <a:lvl4pPr marL="1028700" indent="0">
              <a:buNone/>
              <a:defRPr sz="1000"/>
            </a:lvl4pPr>
            <a:lvl5pPr marL="1371600" indent="0">
              <a:buNone/>
              <a:defRPr sz="1000"/>
            </a:lvl5pPr>
          </a:lstStyle>
          <a:p>
            <a:r>
              <a:rPr lang="en-US"/>
              <a:t>Body text</a:t>
            </a:r>
          </a:p>
        </p:txBody>
      </p:sp>
      <p:sp>
        <p:nvSpPr>
          <p:cNvPr id="39" name="Text Placeholder 4">
            <a:extLst>
              <a:ext uri="{FF2B5EF4-FFF2-40B4-BE49-F238E27FC236}">
                <a16:creationId xmlns:a16="http://schemas.microsoft.com/office/drawing/2014/main" id="{521F01CB-69C1-2818-E0F4-916269612F3A}"/>
              </a:ext>
            </a:extLst>
          </p:cNvPr>
          <p:cNvSpPr>
            <a:spLocks noGrp="1"/>
          </p:cNvSpPr>
          <p:nvPr>
            <p:ph type="body" sz="quarter" idx="22" hasCustomPrompt="1"/>
          </p:nvPr>
        </p:nvSpPr>
        <p:spPr>
          <a:xfrm>
            <a:off x="6201185" y="1044157"/>
            <a:ext cx="2448744" cy="752475"/>
          </a:xfrm>
        </p:spPr>
        <p:txBody>
          <a:bodyPr anchor="ctr">
            <a:noAutofit/>
          </a:bodyPr>
          <a:lstStyle>
            <a:lvl1pPr marL="0" indent="0" algn="ctr">
              <a:buNone/>
              <a:defRPr sz="1000">
                <a:solidFill>
                  <a:schemeClr val="bg1"/>
                </a:solidFill>
              </a:defRPr>
            </a:lvl1pPr>
            <a:lvl2pPr marL="342900" indent="0">
              <a:buNone/>
              <a:defRPr sz="1000"/>
            </a:lvl2pPr>
            <a:lvl3pPr marL="685800" indent="0">
              <a:buNone/>
              <a:defRPr sz="1000"/>
            </a:lvl3pPr>
            <a:lvl4pPr marL="1028700" indent="0">
              <a:buNone/>
              <a:defRPr sz="1000"/>
            </a:lvl4pPr>
            <a:lvl5pPr marL="1371600" indent="0">
              <a:buNone/>
              <a:defRPr sz="1000"/>
            </a:lvl5pPr>
          </a:lstStyle>
          <a:p>
            <a:r>
              <a:rPr lang="en-US"/>
              <a:t>Body text</a:t>
            </a:r>
          </a:p>
        </p:txBody>
      </p:sp>
      <p:sp>
        <p:nvSpPr>
          <p:cNvPr id="42" name="Text Placeholder 4">
            <a:extLst>
              <a:ext uri="{FF2B5EF4-FFF2-40B4-BE49-F238E27FC236}">
                <a16:creationId xmlns:a16="http://schemas.microsoft.com/office/drawing/2014/main" id="{C2E8244F-A1DA-3D01-07DE-D91B67D338CB}"/>
              </a:ext>
            </a:extLst>
          </p:cNvPr>
          <p:cNvSpPr>
            <a:spLocks noGrp="1"/>
          </p:cNvSpPr>
          <p:nvPr>
            <p:ph type="body" sz="quarter" idx="23" hasCustomPrompt="1"/>
          </p:nvPr>
        </p:nvSpPr>
        <p:spPr>
          <a:xfrm>
            <a:off x="3494856" y="1044157"/>
            <a:ext cx="2448744" cy="752475"/>
          </a:xfrm>
        </p:spPr>
        <p:txBody>
          <a:bodyPr anchor="ctr">
            <a:noAutofit/>
          </a:bodyPr>
          <a:lstStyle>
            <a:lvl1pPr marL="0" indent="0" algn="ctr">
              <a:buNone/>
              <a:defRPr sz="1000">
                <a:solidFill>
                  <a:schemeClr val="bg1"/>
                </a:solidFill>
              </a:defRPr>
            </a:lvl1pPr>
            <a:lvl2pPr marL="342900" indent="0">
              <a:buNone/>
              <a:defRPr sz="1000"/>
            </a:lvl2pPr>
            <a:lvl3pPr marL="685800" indent="0">
              <a:buNone/>
              <a:defRPr sz="1000"/>
            </a:lvl3pPr>
            <a:lvl4pPr marL="1028700" indent="0">
              <a:buNone/>
              <a:defRPr sz="1000"/>
            </a:lvl4pPr>
            <a:lvl5pPr marL="1371600" indent="0">
              <a:buNone/>
              <a:defRPr sz="1000"/>
            </a:lvl5pPr>
          </a:lstStyle>
          <a:p>
            <a:r>
              <a:rPr lang="en-US"/>
              <a:t>Body text</a:t>
            </a:r>
          </a:p>
        </p:txBody>
      </p:sp>
      <p:sp>
        <p:nvSpPr>
          <p:cNvPr id="43" name="Text Placeholder 4">
            <a:extLst>
              <a:ext uri="{FF2B5EF4-FFF2-40B4-BE49-F238E27FC236}">
                <a16:creationId xmlns:a16="http://schemas.microsoft.com/office/drawing/2014/main" id="{E0B17809-1405-B42D-6B40-B86DE9E1F55D}"/>
              </a:ext>
            </a:extLst>
          </p:cNvPr>
          <p:cNvSpPr>
            <a:spLocks noGrp="1"/>
          </p:cNvSpPr>
          <p:nvPr>
            <p:ph type="body" sz="quarter" idx="24" hasCustomPrompt="1"/>
          </p:nvPr>
        </p:nvSpPr>
        <p:spPr>
          <a:xfrm>
            <a:off x="766405" y="1044157"/>
            <a:ext cx="2448744" cy="752475"/>
          </a:xfrm>
        </p:spPr>
        <p:txBody>
          <a:bodyPr anchor="ctr">
            <a:noAutofit/>
          </a:bodyPr>
          <a:lstStyle>
            <a:lvl1pPr marL="0" indent="0" algn="ctr">
              <a:buNone/>
              <a:defRPr sz="1000">
                <a:solidFill>
                  <a:schemeClr val="bg1"/>
                </a:solidFill>
              </a:defRPr>
            </a:lvl1pPr>
            <a:lvl2pPr marL="342900" indent="0">
              <a:buNone/>
              <a:defRPr sz="1000"/>
            </a:lvl2pPr>
            <a:lvl3pPr marL="685800" indent="0">
              <a:buNone/>
              <a:defRPr sz="1000"/>
            </a:lvl3pPr>
            <a:lvl4pPr marL="1028700" indent="0">
              <a:buNone/>
              <a:defRPr sz="1000"/>
            </a:lvl4pPr>
            <a:lvl5pPr marL="1371600" indent="0">
              <a:buNone/>
              <a:defRPr sz="1000"/>
            </a:lvl5pPr>
          </a:lstStyle>
          <a:p>
            <a:r>
              <a:rPr lang="en-US"/>
              <a:t>Body text</a:t>
            </a:r>
          </a:p>
        </p:txBody>
      </p:sp>
      <p:cxnSp>
        <p:nvCxnSpPr>
          <p:cNvPr id="21" name="Straight Connector 20">
            <a:extLst>
              <a:ext uri="{FF2B5EF4-FFF2-40B4-BE49-F238E27FC236}">
                <a16:creationId xmlns:a16="http://schemas.microsoft.com/office/drawing/2014/main" id="{60EDAA23-CC2E-124D-81D3-204505943BE5}"/>
              </a:ext>
            </a:extLst>
          </p:cNvPr>
          <p:cNvCxnSpPr>
            <a:cxnSpLocks/>
          </p:cNvCxnSpPr>
          <p:nvPr userDrawn="1"/>
        </p:nvCxnSpPr>
        <p:spPr>
          <a:xfrm>
            <a:off x="0" y="4833257"/>
            <a:ext cx="9144000" cy="0"/>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3AA27C0D-CB6B-57BE-A0CC-6527026EBA50}"/>
              </a:ext>
            </a:extLst>
          </p:cNvPr>
          <p:cNvPicPr>
            <a:picLocks noChangeAspect="1"/>
          </p:cNvPicPr>
          <p:nvPr userDrawn="1"/>
        </p:nvPicPr>
        <p:blipFill>
          <a:blip r:embed="rId2"/>
          <a:stretch>
            <a:fillRect/>
          </a:stretch>
        </p:blipFill>
        <p:spPr>
          <a:xfrm>
            <a:off x="8328950" y="4914995"/>
            <a:ext cx="647012" cy="169016"/>
          </a:xfrm>
          <a:prstGeom prst="rect">
            <a:avLst/>
          </a:prstGeom>
        </p:spPr>
      </p:pic>
      <p:sp>
        <p:nvSpPr>
          <p:cNvPr id="29" name="Footer Placeholder 4">
            <a:extLst>
              <a:ext uri="{FF2B5EF4-FFF2-40B4-BE49-F238E27FC236}">
                <a16:creationId xmlns:a16="http://schemas.microsoft.com/office/drawing/2014/main" id="{B1195633-C91A-3CC5-6137-978E668A9033}"/>
              </a:ext>
            </a:extLst>
          </p:cNvPr>
          <p:cNvSpPr>
            <a:spLocks noGrp="1"/>
          </p:cNvSpPr>
          <p:nvPr>
            <p:ph type="ftr" sz="quarter" idx="3"/>
          </p:nvPr>
        </p:nvSpPr>
        <p:spPr>
          <a:xfrm>
            <a:off x="749821" y="4853994"/>
            <a:ext cx="3086100" cy="273844"/>
          </a:xfrm>
          <a:prstGeom prst="rect">
            <a:avLst/>
          </a:prstGeom>
        </p:spPr>
        <p:txBody>
          <a:bodyPr vert="horz" lIns="0" tIns="0" rIns="0" bIns="0" rtlCol="0" anchor="ctr"/>
          <a:lstStyle>
            <a:lvl1pPr algn="l">
              <a:defRPr sz="700" b="0" i="0">
                <a:solidFill>
                  <a:schemeClr val="tx1"/>
                </a:solidFill>
                <a:latin typeface="Inter Light" panose="02000403000000020004" pitchFamily="2" charset="0"/>
                <a:ea typeface="Inter Light" panose="02000403000000020004" pitchFamily="2" charset="0"/>
                <a:cs typeface="Inter Light" panose="02000403000000020004" pitchFamily="2" charset="0"/>
              </a:defRPr>
            </a:lvl1pPr>
          </a:lstStyle>
          <a:p>
            <a:r>
              <a:rPr lang="en-US"/>
              <a:t>© Tortuga Logic, Inc. dba Cycuity 2022</a:t>
            </a:r>
          </a:p>
        </p:txBody>
      </p:sp>
    </p:spTree>
    <p:extLst>
      <p:ext uri="{BB962C8B-B14F-4D97-AF65-F5344CB8AC3E}">
        <p14:creationId xmlns:p14="http://schemas.microsoft.com/office/powerpoint/2010/main" val="374361197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_Title with List">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5BAD9953-2464-4246-89E2-40723E54167C}"/>
              </a:ext>
            </a:extLst>
          </p:cNvPr>
          <p:cNvSpPr>
            <a:spLocks noGrp="1"/>
          </p:cNvSpPr>
          <p:nvPr>
            <p:ph type="sldNum" sz="quarter" idx="4"/>
          </p:nvPr>
        </p:nvSpPr>
        <p:spPr>
          <a:xfrm>
            <a:off x="155595" y="4853994"/>
            <a:ext cx="416379" cy="273844"/>
          </a:xfrm>
          <a:prstGeom prst="rect">
            <a:avLst/>
          </a:prstGeom>
        </p:spPr>
        <p:txBody>
          <a:bodyPr vert="horz" lIns="0" tIns="0" rIns="0" bIns="0" rtlCol="0" anchor="ctr"/>
          <a:lstStyle>
            <a:lvl1pPr algn="l">
              <a:defRPr sz="700" b="0" i="0">
                <a:solidFill>
                  <a:schemeClr val="tx1"/>
                </a:solidFill>
                <a:latin typeface="Inter Medium" panose="020B0502030000000004" pitchFamily="34" charset="0"/>
                <a:ea typeface="Inter Medium" panose="020B0502030000000004" pitchFamily="34" charset="0"/>
                <a:cs typeface="Inter Medium" panose="020B0502030000000004" pitchFamily="34" charset="0"/>
              </a:defRPr>
            </a:lvl1pPr>
          </a:lstStyle>
          <a:p>
            <a:fld id="{DFA520C2-21A1-4443-AF36-9CF19E72332C}" type="slidenum">
              <a:rPr lang="en-US" smtClean="0"/>
              <a:pPr/>
              <a:t>‹#›</a:t>
            </a:fld>
            <a:endParaRPr lang="en-US"/>
          </a:p>
        </p:txBody>
      </p:sp>
      <p:cxnSp>
        <p:nvCxnSpPr>
          <p:cNvPr id="28" name="Straight Connector 27">
            <a:extLst>
              <a:ext uri="{FF2B5EF4-FFF2-40B4-BE49-F238E27FC236}">
                <a16:creationId xmlns:a16="http://schemas.microsoft.com/office/drawing/2014/main" id="{5E910637-B66D-4B74-0545-1B3430EF86EA}"/>
              </a:ext>
            </a:extLst>
          </p:cNvPr>
          <p:cNvCxnSpPr>
            <a:cxnSpLocks/>
          </p:cNvCxnSpPr>
          <p:nvPr userDrawn="1"/>
        </p:nvCxnSpPr>
        <p:spPr>
          <a:xfrm flipV="1">
            <a:off x="618978" y="4833257"/>
            <a:ext cx="0" cy="310243"/>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sp>
        <p:nvSpPr>
          <p:cNvPr id="14" name="Picture Placeholder 3">
            <a:extLst>
              <a:ext uri="{FF2B5EF4-FFF2-40B4-BE49-F238E27FC236}">
                <a16:creationId xmlns:a16="http://schemas.microsoft.com/office/drawing/2014/main" id="{20BDF526-2ABF-7D2E-65EB-E676EC1F633A}"/>
              </a:ext>
            </a:extLst>
          </p:cNvPr>
          <p:cNvSpPr>
            <a:spLocks noGrp="1"/>
          </p:cNvSpPr>
          <p:nvPr>
            <p:ph type="pic" sz="quarter" idx="49" hasCustomPrompt="1"/>
          </p:nvPr>
        </p:nvSpPr>
        <p:spPr>
          <a:xfrm>
            <a:off x="0" y="0"/>
            <a:ext cx="2359742" cy="4833257"/>
          </a:xfrm>
        </p:spPr>
        <p:txBody>
          <a:bodyPr>
            <a:normAutofit/>
          </a:bodyPr>
          <a:lstStyle>
            <a:lvl1pPr>
              <a:defRPr sz="1000"/>
            </a:lvl1pPr>
          </a:lstStyle>
          <a:p>
            <a:r>
              <a:rPr lang="en-US"/>
              <a:t>Click icon to add image</a:t>
            </a:r>
          </a:p>
        </p:txBody>
      </p:sp>
      <p:sp>
        <p:nvSpPr>
          <p:cNvPr id="15" name="Text Placeholder 17">
            <a:extLst>
              <a:ext uri="{FF2B5EF4-FFF2-40B4-BE49-F238E27FC236}">
                <a16:creationId xmlns:a16="http://schemas.microsoft.com/office/drawing/2014/main" id="{F0D7F079-8CDB-C434-3E0B-C4DEA8E112FB}"/>
              </a:ext>
            </a:extLst>
          </p:cNvPr>
          <p:cNvSpPr>
            <a:spLocks noGrp="1"/>
          </p:cNvSpPr>
          <p:nvPr>
            <p:ph type="body" sz="quarter" idx="14" hasCustomPrompt="1"/>
          </p:nvPr>
        </p:nvSpPr>
        <p:spPr>
          <a:xfrm>
            <a:off x="2698443" y="831703"/>
            <a:ext cx="3638550" cy="417701"/>
          </a:xfrm>
        </p:spPr>
        <p:txBody>
          <a:bodyPr>
            <a:noAutofit/>
          </a:bodyPr>
          <a:lstStyle>
            <a:lvl1pPr marL="0" indent="0">
              <a:buFont typeface="Arial" panose="020B0604020202020204" pitchFamily="34" charset="0"/>
              <a:buNone/>
              <a:defRPr lang="en-US" sz="1400" b="0" i="0" smtClean="0">
                <a:effectLst/>
              </a:defRPr>
            </a:lvl1pPr>
            <a:lvl2pPr marL="3429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2pPr>
            <a:lvl3pPr marL="6858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3pPr>
            <a:lvl4pPr marL="10287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4pPr>
            <a:lvl5pPr marL="1371600" indent="0">
              <a:buNone/>
              <a:defRPr sz="1000" b="0" i="0">
                <a:solidFill>
                  <a:schemeClr val="accent6"/>
                </a:solidFill>
                <a:latin typeface="Inter" panose="020B0502030000000004" pitchFamily="34" charset="0"/>
                <a:ea typeface="Inter" panose="020B0502030000000004" pitchFamily="34" charset="0"/>
                <a:cs typeface="Inter" panose="020B0502030000000004" pitchFamily="34" charset="0"/>
              </a:defRPr>
            </a:lvl5pPr>
          </a:lstStyle>
          <a:p>
            <a:pPr lvl="0"/>
            <a:r>
              <a:rPr lang="en-US"/>
              <a:t>Add Subhead Here (optional)</a:t>
            </a:r>
          </a:p>
        </p:txBody>
      </p:sp>
      <p:sp>
        <p:nvSpPr>
          <p:cNvPr id="16" name="Subtitle 2">
            <a:extLst>
              <a:ext uri="{FF2B5EF4-FFF2-40B4-BE49-F238E27FC236}">
                <a16:creationId xmlns:a16="http://schemas.microsoft.com/office/drawing/2014/main" id="{D91372BE-EC67-AB64-0646-E223B5DCCF17}"/>
              </a:ext>
            </a:extLst>
          </p:cNvPr>
          <p:cNvSpPr>
            <a:spLocks noGrp="1"/>
          </p:cNvSpPr>
          <p:nvPr>
            <p:ph type="subTitle" idx="17" hasCustomPrompt="1"/>
          </p:nvPr>
        </p:nvSpPr>
        <p:spPr>
          <a:xfrm>
            <a:off x="2695268" y="1320577"/>
            <a:ext cx="3241076" cy="761913"/>
          </a:xfrm>
        </p:spPr>
        <p:txBody>
          <a:bodyPr>
            <a:normAutofit/>
          </a:bodyPr>
          <a:lstStyle>
            <a:lvl1pPr marL="0" indent="0">
              <a:buNone/>
              <a:defRPr sz="1000">
                <a:solidFill>
                  <a:schemeClr val="tx1"/>
                </a:solidFill>
              </a:defRPr>
            </a:lvl1pPr>
          </a:lstStyle>
          <a:p>
            <a:r>
              <a:rPr lang="en-US"/>
              <a:t>Body text</a:t>
            </a:r>
          </a:p>
        </p:txBody>
      </p:sp>
      <p:sp>
        <p:nvSpPr>
          <p:cNvPr id="12" name="Title 1">
            <a:extLst>
              <a:ext uri="{FF2B5EF4-FFF2-40B4-BE49-F238E27FC236}">
                <a16:creationId xmlns:a16="http://schemas.microsoft.com/office/drawing/2014/main" id="{C4BC1F38-C256-DE56-41FB-BDD922829FEB}"/>
              </a:ext>
            </a:extLst>
          </p:cNvPr>
          <p:cNvSpPr>
            <a:spLocks noGrp="1"/>
          </p:cNvSpPr>
          <p:nvPr>
            <p:ph type="title" hasCustomPrompt="1"/>
          </p:nvPr>
        </p:nvSpPr>
        <p:spPr>
          <a:xfrm>
            <a:off x="2695268" y="219478"/>
            <a:ext cx="5944640" cy="417700"/>
          </a:xfrm>
        </p:spPr>
        <p:txBody>
          <a:bodyPr anchor="t" anchorCtr="0">
            <a:normAutofit/>
          </a:bodyPr>
          <a:lstStyle>
            <a:lvl1pPr>
              <a:defRPr sz="2500" b="0" i="0">
                <a:solidFill>
                  <a:schemeClr val="tx2"/>
                </a:solidFill>
                <a:latin typeface="DM Sans" pitchFamily="2" charset="77"/>
              </a:defRPr>
            </a:lvl1pPr>
          </a:lstStyle>
          <a:p>
            <a:r>
              <a:rPr lang="en-US"/>
              <a:t>Short to medium-length headline </a:t>
            </a:r>
          </a:p>
        </p:txBody>
      </p:sp>
      <p:cxnSp>
        <p:nvCxnSpPr>
          <p:cNvPr id="11" name="Straight Connector 10">
            <a:extLst>
              <a:ext uri="{FF2B5EF4-FFF2-40B4-BE49-F238E27FC236}">
                <a16:creationId xmlns:a16="http://schemas.microsoft.com/office/drawing/2014/main" id="{7751FA56-E1EC-B505-A8FE-E5CBFA10B0B8}"/>
              </a:ext>
            </a:extLst>
          </p:cNvPr>
          <p:cNvCxnSpPr>
            <a:cxnSpLocks/>
          </p:cNvCxnSpPr>
          <p:nvPr userDrawn="1"/>
        </p:nvCxnSpPr>
        <p:spPr>
          <a:xfrm>
            <a:off x="0" y="4833257"/>
            <a:ext cx="9144000" cy="0"/>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2364A02-2060-90E4-A28F-4A42114F6FAD}"/>
              </a:ext>
            </a:extLst>
          </p:cNvPr>
          <p:cNvPicPr>
            <a:picLocks noChangeAspect="1"/>
          </p:cNvPicPr>
          <p:nvPr userDrawn="1"/>
        </p:nvPicPr>
        <p:blipFill>
          <a:blip r:embed="rId2"/>
          <a:stretch>
            <a:fillRect/>
          </a:stretch>
        </p:blipFill>
        <p:spPr>
          <a:xfrm>
            <a:off x="8328950" y="4914995"/>
            <a:ext cx="647012" cy="169016"/>
          </a:xfrm>
          <a:prstGeom prst="rect">
            <a:avLst/>
          </a:prstGeom>
        </p:spPr>
      </p:pic>
      <p:sp>
        <p:nvSpPr>
          <p:cNvPr id="17" name="Footer Placeholder 4">
            <a:extLst>
              <a:ext uri="{FF2B5EF4-FFF2-40B4-BE49-F238E27FC236}">
                <a16:creationId xmlns:a16="http://schemas.microsoft.com/office/drawing/2014/main" id="{73A91948-E9CD-D5B5-4C9C-B2F6D230CA74}"/>
              </a:ext>
            </a:extLst>
          </p:cNvPr>
          <p:cNvSpPr>
            <a:spLocks noGrp="1"/>
          </p:cNvSpPr>
          <p:nvPr>
            <p:ph type="ftr" sz="quarter" idx="3"/>
          </p:nvPr>
        </p:nvSpPr>
        <p:spPr>
          <a:xfrm>
            <a:off x="749821" y="4853994"/>
            <a:ext cx="3086100" cy="273844"/>
          </a:xfrm>
          <a:prstGeom prst="rect">
            <a:avLst/>
          </a:prstGeom>
        </p:spPr>
        <p:txBody>
          <a:bodyPr vert="horz" lIns="0" tIns="0" rIns="0" bIns="0" rtlCol="0" anchor="ctr"/>
          <a:lstStyle>
            <a:lvl1pPr algn="l">
              <a:defRPr sz="700" b="0" i="0">
                <a:solidFill>
                  <a:schemeClr val="tx1"/>
                </a:solidFill>
                <a:latin typeface="Inter Light" panose="02000403000000020004" pitchFamily="2" charset="0"/>
                <a:ea typeface="Inter Light" panose="02000403000000020004" pitchFamily="2" charset="0"/>
                <a:cs typeface="Inter Light" panose="02000403000000020004" pitchFamily="2" charset="0"/>
              </a:defRPr>
            </a:lvl1pPr>
          </a:lstStyle>
          <a:p>
            <a:r>
              <a:rPr lang="en-US"/>
              <a:t>© Tortuga Logic, Inc. dba Cycuity 2022</a:t>
            </a:r>
          </a:p>
        </p:txBody>
      </p:sp>
    </p:spTree>
    <p:extLst>
      <p:ext uri="{BB962C8B-B14F-4D97-AF65-F5344CB8AC3E}">
        <p14:creationId xmlns:p14="http://schemas.microsoft.com/office/powerpoint/2010/main" val="338526248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Closing, footer">
    <p:spTree>
      <p:nvGrpSpPr>
        <p:cNvPr id="1" name=""/>
        <p:cNvGrpSpPr/>
        <p:nvPr/>
      </p:nvGrpSpPr>
      <p:grpSpPr>
        <a:xfrm>
          <a:off x="0" y="0"/>
          <a:ext cx="0" cy="0"/>
          <a:chOff x="0" y="0"/>
          <a:chExt cx="0" cy="0"/>
        </a:xfrm>
      </p:grpSpPr>
      <p:pic>
        <p:nvPicPr>
          <p:cNvPr id="4" name="Picture 3" descr="Background pattern&#10;&#10;Description automatically generated">
            <a:extLst>
              <a:ext uri="{FF2B5EF4-FFF2-40B4-BE49-F238E27FC236}">
                <a16:creationId xmlns:a16="http://schemas.microsoft.com/office/drawing/2014/main" id="{95A0AD14-FFEB-E7FD-F655-EE86BE8D792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3336829" y="0"/>
            <a:ext cx="5894860" cy="5143500"/>
          </a:xfrm>
          <a:prstGeom prst="rect">
            <a:avLst/>
          </a:prstGeom>
        </p:spPr>
      </p:pic>
      <p:pic>
        <p:nvPicPr>
          <p:cNvPr id="7" name="Picture 6" descr="A picture containing text, clipart&#10;&#10;Description automatically generated">
            <a:extLst>
              <a:ext uri="{FF2B5EF4-FFF2-40B4-BE49-F238E27FC236}">
                <a16:creationId xmlns:a16="http://schemas.microsoft.com/office/drawing/2014/main" id="{541BA341-A141-0937-C346-8CCA09259D1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39725" y="347764"/>
            <a:ext cx="1175567" cy="303279"/>
          </a:xfrm>
          <a:prstGeom prst="rect">
            <a:avLst/>
          </a:prstGeom>
        </p:spPr>
      </p:pic>
      <p:sp>
        <p:nvSpPr>
          <p:cNvPr id="6" name="Title 1">
            <a:extLst>
              <a:ext uri="{FF2B5EF4-FFF2-40B4-BE49-F238E27FC236}">
                <a16:creationId xmlns:a16="http://schemas.microsoft.com/office/drawing/2014/main" id="{0A8456CC-6C3D-4549-B47B-CD10F6F47F8A}"/>
              </a:ext>
            </a:extLst>
          </p:cNvPr>
          <p:cNvSpPr>
            <a:spLocks noGrp="1"/>
          </p:cNvSpPr>
          <p:nvPr>
            <p:ph type="ctrTitle" hasCustomPrompt="1"/>
          </p:nvPr>
        </p:nvSpPr>
        <p:spPr>
          <a:xfrm>
            <a:off x="339725" y="2102675"/>
            <a:ext cx="5381051" cy="1208315"/>
          </a:xfrm>
        </p:spPr>
        <p:txBody>
          <a:bodyPr anchor="t" anchorCtr="0">
            <a:noAutofit/>
          </a:bodyPr>
          <a:lstStyle>
            <a:lvl1pPr algn="l">
              <a:defRPr sz="3600" b="0" i="0">
                <a:latin typeface="DM Sans" pitchFamily="2" charset="77"/>
                <a:ea typeface="DM Sans" pitchFamily="2" charset="77"/>
                <a:cs typeface="DM Sans" pitchFamily="2" charset="77"/>
              </a:defRPr>
            </a:lvl1pPr>
          </a:lstStyle>
          <a:p>
            <a:r>
              <a:rPr lang="en-US"/>
              <a:t>Closing statement. </a:t>
            </a:r>
            <a:br>
              <a:rPr lang="en-US"/>
            </a:br>
            <a:endParaRPr lang="en-US"/>
          </a:p>
        </p:txBody>
      </p:sp>
      <p:sp>
        <p:nvSpPr>
          <p:cNvPr id="15" name="Subtitle 2">
            <a:extLst>
              <a:ext uri="{FF2B5EF4-FFF2-40B4-BE49-F238E27FC236}">
                <a16:creationId xmlns:a16="http://schemas.microsoft.com/office/drawing/2014/main" id="{B52B58ED-47C0-F071-FB06-0EF9626AE910}"/>
              </a:ext>
            </a:extLst>
          </p:cNvPr>
          <p:cNvSpPr>
            <a:spLocks noGrp="1"/>
          </p:cNvSpPr>
          <p:nvPr>
            <p:ph type="subTitle" idx="17" hasCustomPrompt="1"/>
          </p:nvPr>
        </p:nvSpPr>
        <p:spPr>
          <a:xfrm>
            <a:off x="339725" y="4214281"/>
            <a:ext cx="1653967" cy="822414"/>
          </a:xfrm>
        </p:spPr>
        <p:txBody>
          <a:bodyPr>
            <a:normAutofit/>
          </a:bodyPr>
          <a:lstStyle>
            <a:lvl1pPr marL="0" indent="0">
              <a:lnSpc>
                <a:spcPct val="100000"/>
              </a:lnSpc>
              <a:spcBef>
                <a:spcPts val="150"/>
              </a:spcBef>
              <a:spcAft>
                <a:spcPts val="150"/>
              </a:spcAft>
              <a:buNone/>
              <a:defRPr sz="800">
                <a:solidFill>
                  <a:schemeClr val="tx1"/>
                </a:solidFill>
              </a:defRPr>
            </a:lvl1pPr>
          </a:lstStyle>
          <a:p>
            <a:pPr>
              <a:lnSpc>
                <a:spcPct val="140000"/>
              </a:lnSpc>
            </a:pPr>
            <a:r>
              <a:rPr lang="en-US" sz="800" b="0" i="0" kern="1200">
                <a:solidFill>
                  <a:schemeClr val="tx1"/>
                </a:solidFill>
                <a:effectLst/>
                <a:latin typeface="DM Sans" pitchFamily="2" charset="77"/>
                <a:ea typeface="Inter Medium" panose="020B0502030000000004" pitchFamily="34" charset="0"/>
                <a:cs typeface="Inter Medium" panose="020B0502030000000004" pitchFamily="34" charset="0"/>
              </a:rPr>
              <a:t>75 E. Santa Clara St 9th Floor </a:t>
            </a:r>
            <a:br>
              <a:rPr lang="en-US" sz="800" b="0" i="0" kern="1200">
                <a:solidFill>
                  <a:schemeClr val="tx1"/>
                </a:solidFill>
                <a:effectLst/>
                <a:latin typeface="DM Sans" pitchFamily="2" charset="77"/>
                <a:ea typeface="Inter Medium" panose="020B0502030000000004" pitchFamily="34" charset="0"/>
                <a:cs typeface="Inter Medium" panose="020B0502030000000004" pitchFamily="34" charset="0"/>
              </a:rPr>
            </a:br>
            <a:r>
              <a:rPr lang="en-US" sz="800" b="0" i="0" kern="1200">
                <a:solidFill>
                  <a:schemeClr val="tx1"/>
                </a:solidFill>
                <a:effectLst/>
                <a:latin typeface="DM Sans" pitchFamily="2" charset="77"/>
                <a:ea typeface="Inter Medium" panose="020B0502030000000004" pitchFamily="34" charset="0"/>
                <a:cs typeface="Inter Medium" panose="020B0502030000000004" pitchFamily="34" charset="0"/>
              </a:rPr>
              <a:t>San Jose, CA 95113 </a:t>
            </a:r>
          </a:p>
          <a:p>
            <a:pPr>
              <a:lnSpc>
                <a:spcPct val="140000"/>
              </a:lnSpc>
            </a:pPr>
            <a:r>
              <a:rPr lang="en-US" sz="800" b="0" i="0" kern="1200">
                <a:solidFill>
                  <a:schemeClr val="tx1"/>
                </a:solidFill>
                <a:effectLst/>
                <a:latin typeface="DM Sans" pitchFamily="2" charset="77"/>
                <a:ea typeface="Inter Medium" panose="020B0502030000000004" pitchFamily="34" charset="0"/>
                <a:cs typeface="Inter Medium" panose="020B0502030000000004" pitchFamily="34" charset="0"/>
              </a:rPr>
              <a:t>United States</a:t>
            </a:r>
            <a:endParaRPr lang="en-US" sz="800" b="0" i="0" kern="1200">
              <a:solidFill>
                <a:schemeClr val="tx1"/>
              </a:solidFill>
              <a:effectLst/>
              <a:latin typeface="DM Sans" pitchFamily="2" charset="77"/>
              <a:ea typeface="Inter Light" panose="02000403000000020004" pitchFamily="2" charset="0"/>
              <a:cs typeface="Inter Light" panose="02000403000000020004" pitchFamily="2" charset="0"/>
            </a:endParaRPr>
          </a:p>
        </p:txBody>
      </p:sp>
      <p:sp>
        <p:nvSpPr>
          <p:cNvPr id="19" name="Text Placeholder 18">
            <a:extLst>
              <a:ext uri="{FF2B5EF4-FFF2-40B4-BE49-F238E27FC236}">
                <a16:creationId xmlns:a16="http://schemas.microsoft.com/office/drawing/2014/main" id="{F1624415-A9BD-88E0-D47C-D6DCF4E0DA24}"/>
              </a:ext>
            </a:extLst>
          </p:cNvPr>
          <p:cNvSpPr>
            <a:spLocks noGrp="1"/>
          </p:cNvSpPr>
          <p:nvPr>
            <p:ph type="body" sz="quarter" idx="19" hasCustomPrompt="1"/>
          </p:nvPr>
        </p:nvSpPr>
        <p:spPr>
          <a:xfrm>
            <a:off x="2248291" y="4229037"/>
            <a:ext cx="1454150" cy="764382"/>
          </a:xfrm>
        </p:spPr>
        <p:txBody>
          <a:bodyPr>
            <a:noAutofit/>
          </a:bodyPr>
          <a:lstStyle>
            <a:lvl1pPr marL="0" indent="0">
              <a:spcBef>
                <a:spcPts val="150"/>
              </a:spcBef>
              <a:spcAft>
                <a:spcPts val="150"/>
              </a:spcAft>
              <a:buNone/>
              <a:defRPr sz="800">
                <a:solidFill>
                  <a:schemeClr val="tx1"/>
                </a:solidFill>
              </a:defRPr>
            </a:lvl1pPr>
            <a:lvl2pPr marL="342900" indent="0">
              <a:buNone/>
              <a:defRPr sz="800"/>
            </a:lvl2pPr>
            <a:lvl3pPr marL="685800" indent="0">
              <a:buNone/>
              <a:defRPr sz="800"/>
            </a:lvl3pPr>
            <a:lvl4pPr marL="1028700" indent="0">
              <a:buNone/>
              <a:defRPr sz="800"/>
            </a:lvl4pPr>
            <a:lvl5pPr marL="1371600" indent="0">
              <a:buNone/>
              <a:defRPr sz="800"/>
            </a:lvl5pPr>
          </a:lstStyle>
          <a:p>
            <a:pPr>
              <a:lnSpc>
                <a:spcPct val="140000"/>
              </a:lnSpc>
            </a:pPr>
            <a:r>
              <a:rPr lang="en-US" sz="800" b="0" i="0" kern="1200">
                <a:solidFill>
                  <a:schemeClr val="tx1"/>
                </a:solidFill>
                <a:effectLst/>
                <a:latin typeface="DM Sans" pitchFamily="2" charset="77"/>
                <a:ea typeface="Inter Light" panose="02000403000000020004" pitchFamily="2" charset="0"/>
                <a:cs typeface="Inter Light" panose="02000403000000020004" pitchFamily="2" charset="0"/>
              </a:rPr>
              <a:t>(888) 488-7706</a:t>
            </a:r>
            <a:br>
              <a:rPr lang="en-US" sz="800" b="0" i="0" kern="1200">
                <a:solidFill>
                  <a:schemeClr val="tx1"/>
                </a:solidFill>
                <a:effectLst/>
                <a:latin typeface="DM Sans" pitchFamily="2" charset="77"/>
                <a:ea typeface="Inter Light" panose="02000403000000020004" pitchFamily="2" charset="0"/>
                <a:cs typeface="Inter Light" panose="02000403000000020004" pitchFamily="2" charset="0"/>
              </a:rPr>
            </a:br>
            <a:r>
              <a:rPr lang="en-US" sz="800" b="0" i="0" kern="1200" err="1">
                <a:solidFill>
                  <a:schemeClr val="tx1"/>
                </a:solidFill>
                <a:effectLst/>
                <a:latin typeface="DM Sans" pitchFamily="2" charset="77"/>
                <a:ea typeface="Inter Medium" panose="020B0502030000000004" pitchFamily="34" charset="0"/>
                <a:cs typeface="Inter Medium" panose="020B0502030000000004" pitchFamily="34" charset="0"/>
              </a:rPr>
              <a:t>info@cycuity.com</a:t>
            </a:r>
            <a:endParaRPr lang="en-US" sz="800" b="0" i="0" kern="1200">
              <a:solidFill>
                <a:schemeClr val="tx1"/>
              </a:solidFill>
              <a:effectLst/>
              <a:latin typeface="DM Sans" pitchFamily="2" charset="77"/>
              <a:ea typeface="Inter Medium" panose="020B0502030000000004" pitchFamily="34" charset="0"/>
              <a:cs typeface="Inter Medium" panose="020B0502030000000004" pitchFamily="34" charset="0"/>
            </a:endParaRPr>
          </a:p>
        </p:txBody>
      </p:sp>
    </p:spTree>
    <p:extLst>
      <p:ext uri="{BB962C8B-B14F-4D97-AF65-F5344CB8AC3E}">
        <p14:creationId xmlns:p14="http://schemas.microsoft.com/office/powerpoint/2010/main" val="4257577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600075" y="871545"/>
            <a:ext cx="8286750" cy="192881"/>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 name="Rectangle 2"/>
          <p:cNvSpPr/>
          <p:nvPr/>
        </p:nvSpPr>
        <p:spPr>
          <a:xfrm>
            <a:off x="360485" y="871544"/>
            <a:ext cx="8526341" cy="157157"/>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5" name="Text Box 34">
            <a:extLst>
              <a:ext uri="{FF2B5EF4-FFF2-40B4-BE49-F238E27FC236}">
                <a16:creationId xmlns:a16="http://schemas.microsoft.com/office/drawing/2014/main" id="{3E7EEDC5-E2C2-4484-B218-16D4BD4ABA83}"/>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C59F5330-E135-4DA1-85AF-4EA953CBF31E}"/>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4" name="Picture 13" descr="A close up of a sign&#10;&#10;Description automatically generated">
            <a:extLst>
              <a:ext uri="{FF2B5EF4-FFF2-40B4-BE49-F238E27FC236}">
                <a16:creationId xmlns:a16="http://schemas.microsoft.com/office/drawing/2014/main" id="{451E8B4E-364B-490B-9E8A-759F1DC6F901}"/>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3847379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3" name="Text Box 34">
            <a:extLst>
              <a:ext uri="{FF2B5EF4-FFF2-40B4-BE49-F238E27FC236}">
                <a16:creationId xmlns:a16="http://schemas.microsoft.com/office/drawing/2014/main" id="{EB0BC522-7426-4789-83C2-B203EF0C9C75}"/>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4" name="Picture 3" descr="A close up of a sign&#10;&#10;Description automatically generated">
            <a:extLst>
              <a:ext uri="{FF2B5EF4-FFF2-40B4-BE49-F238E27FC236}">
                <a16:creationId xmlns:a16="http://schemas.microsoft.com/office/drawing/2014/main" id="{8A4A3E3F-14CC-4725-9CD5-BA6D039DFF22}"/>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2" name="Picture 11" descr="A close up of a sign&#10;&#10;Description automatically generated">
            <a:extLst>
              <a:ext uri="{FF2B5EF4-FFF2-40B4-BE49-F238E27FC236}">
                <a16:creationId xmlns:a16="http://schemas.microsoft.com/office/drawing/2014/main" id="{68C61E62-70AD-4B10-8BBD-4DBF4460F232}"/>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216720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600075" y="871545"/>
            <a:ext cx="8286750" cy="192881"/>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 name="Rectangle 2"/>
          <p:cNvSpPr/>
          <p:nvPr/>
        </p:nvSpPr>
        <p:spPr>
          <a:xfrm>
            <a:off x="395653" y="871544"/>
            <a:ext cx="8491172" cy="13957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35865" y="971551"/>
            <a:ext cx="1297101" cy="593561"/>
          </a:xfrm>
          <a:prstGeom prst="rect">
            <a:avLst/>
          </a:prstGeom>
        </p:spPr>
      </p:pic>
      <p:sp>
        <p:nvSpPr>
          <p:cNvPr id="13" name="Slide Number Placeholder 5">
            <a:extLst>
              <a:ext uri="{FF2B5EF4-FFF2-40B4-BE49-F238E27FC236}">
                <a16:creationId xmlns:a16="http://schemas.microsoft.com/office/drawing/2014/main" id="{B7782C9A-11A1-4178-A238-6B25283AF52F}"/>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14" name="TextBox 13">
            <a:extLst>
              <a:ext uri="{FF2B5EF4-FFF2-40B4-BE49-F238E27FC236}">
                <a16:creationId xmlns:a16="http://schemas.microsoft.com/office/drawing/2014/main" id="{17109A21-2439-4CFB-9479-D8A7F30FB2A1}"/>
              </a:ext>
            </a:extLst>
          </p:cNvPr>
          <p:cNvSpPr txBox="1"/>
          <p:nvPr/>
        </p:nvSpPr>
        <p:spPr>
          <a:xfrm>
            <a:off x="2303038" y="1665118"/>
            <a:ext cx="4562755" cy="1397819"/>
          </a:xfrm>
          <a:prstGeom prst="rect">
            <a:avLst/>
          </a:prstGeom>
          <a:noFill/>
        </p:spPr>
        <p:txBody>
          <a:bodyPr wrap="square" rtlCol="0">
            <a:spAutoFit/>
          </a:bodyPr>
          <a:lstStyle/>
          <a:p>
            <a:pPr algn="ctr">
              <a:spcAft>
                <a:spcPts val="450"/>
              </a:spcAft>
            </a:pPr>
            <a:r>
              <a:rPr lang="en-US" sz="105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05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br>
            <a:endParaRPr lang="en-US" sz="105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a:p>
            <a:pPr algn="ctr">
              <a:spcAft>
                <a:spcPts val="450"/>
              </a:spcAft>
            </a:pPr>
            <a:r>
              <a:rPr lang="en-US" sz="105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2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Learn more </a:t>
            </a:r>
            <a:r>
              <a:rPr lang="en-US" sz="1200" u="sng">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hlinkClick r:id="rId3"/>
              </a:rPr>
              <a:t>www.mitre.org</a:t>
            </a:r>
            <a:r>
              <a:rPr lang="en-US" sz="12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a:p>
            <a:pPr algn="ctr">
              <a:spcAft>
                <a:spcPts val="450"/>
              </a:spcAft>
            </a:pPr>
            <a:r>
              <a:rPr lang="en-US" sz="1200">
                <a:solidFill>
                  <a:schemeClr val="tx1">
                    <a:lumMod val="50000"/>
                    <a:lumOff val="50000"/>
                  </a:schemeClr>
                </a:solidFill>
              </a:rPr>
              <a:t> </a:t>
            </a:r>
            <a:endParaRPr lang="en-US" sz="1050">
              <a:solidFill>
                <a:schemeClr val="tx1">
                  <a:lumMod val="50000"/>
                  <a:lumOff val="50000"/>
                </a:schemeClr>
              </a:solidFill>
              <a:ea typeface="Verdana" pitchFamily="34" charset="0"/>
              <a:cs typeface="Verdana" pitchFamily="34" charset="0"/>
            </a:endParaRPr>
          </a:p>
        </p:txBody>
      </p:sp>
      <p:pic>
        <p:nvPicPr>
          <p:cNvPr id="6" name="Picture 5" descr="Facebook Logo">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10909" y="3314806"/>
            <a:ext cx="373934" cy="373934"/>
          </a:xfrm>
          <a:prstGeom prst="rect">
            <a:avLst/>
          </a:prstGeom>
        </p:spPr>
      </p:pic>
      <p:pic>
        <p:nvPicPr>
          <p:cNvPr id="15" name="Picture 14" descr="LinkedIn Logo">
            <a:extLst>
              <a:ext uri="{FF2B5EF4-FFF2-40B4-BE49-F238E27FC236}">
                <a16:creationId xmlns:a16="http://schemas.microsoft.com/office/drawing/2014/main" id="{02C622B8-4947-4CAB-8194-8CD6F124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5972" y="3316036"/>
            <a:ext cx="373934" cy="373934"/>
          </a:xfrm>
          <a:prstGeom prst="rect">
            <a:avLst/>
          </a:prstGeom>
        </p:spPr>
      </p:pic>
      <p:pic>
        <p:nvPicPr>
          <p:cNvPr id="17" name="Picture 16" descr="YouTube Logo">
            <a:extLst>
              <a:ext uri="{FF2B5EF4-FFF2-40B4-BE49-F238E27FC236}">
                <a16:creationId xmlns:a16="http://schemas.microsoft.com/office/drawing/2014/main" id="{74F8B3DA-1668-47E0-836F-3E3BFF70CF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861037" y="3320374"/>
            <a:ext cx="889657" cy="373934"/>
          </a:xfrm>
          <a:prstGeom prst="rect">
            <a:avLst/>
          </a:prstGeom>
        </p:spPr>
      </p:pic>
      <p:pic>
        <p:nvPicPr>
          <p:cNvPr id="19" name="Picture 18" descr="Twitter Logo">
            <a:extLst>
              <a:ext uri="{FF2B5EF4-FFF2-40B4-BE49-F238E27FC236}">
                <a16:creationId xmlns:a16="http://schemas.microsoft.com/office/drawing/2014/main" id="{72F06D0D-7B3F-44C8-895A-1F35137BDE6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418135" y="3314806"/>
            <a:ext cx="373934" cy="373934"/>
          </a:xfrm>
          <a:prstGeom prst="rect">
            <a:avLst/>
          </a:prstGeom>
        </p:spPr>
      </p:pic>
    </p:spTree>
    <p:extLst>
      <p:ext uri="{BB962C8B-B14F-4D97-AF65-F5344CB8AC3E}">
        <p14:creationId xmlns:p14="http://schemas.microsoft.com/office/powerpoint/2010/main" val="3666815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602" y="205978"/>
            <a:ext cx="6996545" cy="651272"/>
          </a:xfrm>
          <a:prstGeom prst="rect">
            <a:avLst/>
          </a:prstGeom>
        </p:spPr>
        <p:txBody>
          <a:bodyPr vert="horz" lIns="91440" tIns="45720" rIns="91440" bIns="45720" rtlCol="0" anchor="ctr" anchorCtr="0">
            <a:normAutofit/>
          </a:bodyPr>
          <a:lstStyle>
            <a:lvl1pPr>
              <a:lnSpc>
                <a:spcPts val="2400"/>
              </a:lnSpc>
              <a:defRPr>
                <a:solidFill>
                  <a:schemeClr val="tx2"/>
                </a:solidFill>
                <a:latin typeface="Helvetica LT Std" pitchFamily="34" charset="0"/>
                <a:ea typeface="Verdana" pitchFamily="34" charset="0"/>
                <a:cs typeface="Verdana" pitchFamily="34" charset="0"/>
              </a:defRPr>
            </a:lvl1pPr>
          </a:lstStyle>
          <a:p>
            <a:r>
              <a:rPr lang="en-US"/>
              <a:t>Click to edit Master title style</a:t>
            </a:r>
          </a:p>
        </p:txBody>
      </p:sp>
      <p:sp>
        <p:nvSpPr>
          <p:cNvPr id="8" name="Text Placeholder 2"/>
          <p:cNvSpPr>
            <a:spLocks noGrp="1"/>
          </p:cNvSpPr>
          <p:nvPr>
            <p:ph idx="1"/>
          </p:nvPr>
        </p:nvSpPr>
        <p:spPr>
          <a:xfrm>
            <a:off x="609600" y="1085852"/>
            <a:ext cx="8229600" cy="3442309"/>
          </a:xfrm>
          <a:prstGeom prst="rect">
            <a:avLst/>
          </a:prstGeom>
        </p:spPr>
        <p:txBody>
          <a:bodyPr vert="horz" lIns="91440" tIns="45720" rIns="91440" bIns="45720" rtlCol="0">
            <a:normAutofit/>
          </a:bodyPr>
          <a:lstStyle>
            <a:lvl1pPr marL="171450" indent="-171450">
              <a:spcAft>
                <a:spcPts val="450"/>
              </a:spcAft>
              <a:buFont typeface="Wingdings" panose="05000000000000000000" pitchFamily="2" charset="2"/>
              <a:buChar char="§"/>
              <a:defRPr sz="1800" baseline="0">
                <a:solidFill>
                  <a:schemeClr val="tx1"/>
                </a:solidFill>
                <a:latin typeface="Helvetica LT Std"/>
                <a:ea typeface="Verdana" pitchFamily="34" charset="0"/>
                <a:cs typeface="Verdana" pitchFamily="34" charset="0"/>
              </a:defRPr>
            </a:lvl1pPr>
            <a:lvl2pPr marL="543803" indent="-257175">
              <a:spcAft>
                <a:spcPts val="450"/>
              </a:spcAft>
              <a:buFontTx/>
              <a:buChar char="-"/>
              <a:defRPr lang="en-US" sz="1500" kern="1200" dirty="0">
                <a:solidFill>
                  <a:schemeClr val="tx1"/>
                </a:solidFill>
                <a:latin typeface="Helvetica LT Std"/>
                <a:ea typeface="Tahoma" panose="020B0604030504040204" pitchFamily="34" charset="0"/>
                <a:cs typeface="Tahoma" panose="020B0604030504040204" pitchFamily="34" charset="0"/>
              </a:defRPr>
            </a:lvl2pPr>
            <a:lvl3pPr marL="857250" indent="-171450">
              <a:spcAft>
                <a:spcPts val="450"/>
              </a:spcAft>
              <a:buFont typeface="Wingdings" panose="05000000000000000000" pitchFamily="2" charset="2"/>
              <a:buChar char="§"/>
              <a:defRPr sz="1350">
                <a:solidFill>
                  <a:schemeClr val="tx1"/>
                </a:solidFill>
                <a:latin typeface="Helvetica LT Std"/>
                <a:ea typeface="Verdana" pitchFamily="34" charset="0"/>
                <a:cs typeface="Verdana" pitchFamily="34" charset="0"/>
              </a:defRPr>
            </a:lvl3pPr>
          </a:lstStyle>
          <a:p>
            <a:pPr lvl="0"/>
            <a:r>
              <a:rPr lang="en-US"/>
              <a:t>Edit Master text styles</a:t>
            </a:r>
          </a:p>
          <a:p>
            <a:pPr marL="514662" marR="0" lvl="1" indent="-228035" algn="l" defTabSz="912139" rtl="0" eaLnBrk="1" fontAlgn="auto" latinLnBrk="0" hangingPunct="1">
              <a:lnSpc>
                <a:spcPct val="90000"/>
              </a:lnSpc>
              <a:spcBef>
                <a:spcPts val="0"/>
              </a:spcBef>
              <a:spcAft>
                <a:spcPts val="599"/>
              </a:spcAft>
              <a:buClr>
                <a:schemeClr val="tx2"/>
              </a:buClr>
              <a:buSzTx/>
              <a:buFont typeface="Arial" pitchFamily="34" charset="0"/>
              <a:buChar char="–"/>
              <a:tabLst/>
            </a:pPr>
            <a:r>
              <a:rPr lang="en-US"/>
              <a:t>Second level</a:t>
            </a:r>
          </a:p>
          <a:p>
            <a:pPr lvl="2"/>
            <a:r>
              <a:rPr lang="en-US"/>
              <a:t>Third level</a:t>
            </a:r>
          </a:p>
        </p:txBody>
      </p:sp>
      <p:sp>
        <p:nvSpPr>
          <p:cNvPr id="10" name="Slide Number Placeholder 5"/>
          <p:cNvSpPr>
            <a:spLocks noGrp="1"/>
          </p:cNvSpPr>
          <p:nvPr>
            <p:ph type="sldNum" sz="quarter" idx="4"/>
          </p:nvPr>
        </p:nvSpPr>
        <p:spPr>
          <a:xfrm>
            <a:off x="8343435" y="4594622"/>
            <a:ext cx="495766" cy="135689"/>
          </a:xfrm>
          <a:prstGeom prst="rect">
            <a:avLst/>
          </a:prstGeom>
        </p:spPr>
        <p:txBody>
          <a:bodyPr vert="horz" lIns="91440" tIns="45720" rIns="91440" bIns="45720" rtlCol="0" anchor="b"/>
          <a:lstStyle>
            <a:lvl1pPr algn="r">
              <a:defRPr sz="750">
                <a:solidFill>
                  <a:schemeClr val="tx1">
                    <a:tint val="75000"/>
                  </a:schemeClr>
                </a:solidFill>
                <a:latin typeface="Helvetica LT Std" pitchFamily="34" charset="0"/>
              </a:defRPr>
            </a:lvl1p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a:t>
            </a:fld>
            <a:r>
              <a:rPr lang="en-US"/>
              <a:t> </a:t>
            </a:r>
            <a:r>
              <a:rPr lang="en-US">
                <a:solidFill>
                  <a:srgbClr val="C1CD23"/>
                </a:solidFill>
              </a:rPr>
              <a:t>|</a:t>
            </a:r>
          </a:p>
        </p:txBody>
      </p:sp>
      <p:sp>
        <p:nvSpPr>
          <p:cNvPr id="3" name="Text Box 34">
            <a:extLst>
              <a:ext uri="{FF2B5EF4-FFF2-40B4-BE49-F238E27FC236}">
                <a16:creationId xmlns:a16="http://schemas.microsoft.com/office/drawing/2014/main" id="{D9D268EC-7B53-4A79-B58A-882FA941BE22}"/>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4" name="Picture 3" descr="A close up of a sign&#10;&#10;Description automatically generated">
            <a:extLst>
              <a:ext uri="{FF2B5EF4-FFF2-40B4-BE49-F238E27FC236}">
                <a16:creationId xmlns:a16="http://schemas.microsoft.com/office/drawing/2014/main" id="{E1C3BA65-6189-449B-9011-BE61FC523074}"/>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4" name="Picture 13" descr="A close up of a sign&#10;&#10;Description automatically generated">
            <a:extLst>
              <a:ext uri="{FF2B5EF4-FFF2-40B4-BE49-F238E27FC236}">
                <a16:creationId xmlns:a16="http://schemas.microsoft.com/office/drawing/2014/main" id="{FE8E16FE-4666-4DD6-99D5-EE7B81531C39}"/>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1961455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1.xml"/><Relationship Id="rId7" Type="http://schemas.openxmlformats.org/officeDocument/2006/relationships/theme" Target="../theme/theme3.xml"/><Relationship Id="rId2" Type="http://schemas.openxmlformats.org/officeDocument/2006/relationships/slideLayout" Target="../slideLayouts/slideLayout30.xml"/><Relationship Id="rId1" Type="http://schemas.openxmlformats.org/officeDocument/2006/relationships/slideLayout" Target="../slideLayouts/slideLayout29.xml"/><Relationship Id="rId6" Type="http://schemas.openxmlformats.org/officeDocument/2006/relationships/slideLayout" Target="../slideLayouts/slideLayout34.xml"/><Relationship Id="rId5" Type="http://schemas.openxmlformats.org/officeDocument/2006/relationships/slideLayout" Target="../slideLayouts/slideLayout33.xml"/><Relationship Id="rId4"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slideLayout" Target="../slideLayouts/slideLayout47.xml"/><Relationship Id="rId18" Type="http://schemas.openxmlformats.org/officeDocument/2006/relationships/slideLayout" Target="../slideLayouts/slideLayout52.xml"/><Relationship Id="rId26" Type="http://schemas.openxmlformats.org/officeDocument/2006/relationships/image" Target="../media/image15.png"/><Relationship Id="rId3" Type="http://schemas.openxmlformats.org/officeDocument/2006/relationships/slideLayout" Target="../slideLayouts/slideLayout37.xml"/><Relationship Id="rId21" Type="http://schemas.openxmlformats.org/officeDocument/2006/relationships/slideLayout" Target="../slideLayouts/slideLayout55.xml"/><Relationship Id="rId7" Type="http://schemas.openxmlformats.org/officeDocument/2006/relationships/slideLayout" Target="../slideLayouts/slideLayout41.xml"/><Relationship Id="rId12" Type="http://schemas.openxmlformats.org/officeDocument/2006/relationships/slideLayout" Target="../slideLayouts/slideLayout46.xml"/><Relationship Id="rId17" Type="http://schemas.openxmlformats.org/officeDocument/2006/relationships/slideLayout" Target="../slideLayouts/slideLayout51.xml"/><Relationship Id="rId25" Type="http://schemas.openxmlformats.org/officeDocument/2006/relationships/theme" Target="../theme/theme4.xml"/><Relationship Id="rId2" Type="http://schemas.openxmlformats.org/officeDocument/2006/relationships/slideLayout" Target="../slideLayouts/slideLayout36.xml"/><Relationship Id="rId16" Type="http://schemas.openxmlformats.org/officeDocument/2006/relationships/slideLayout" Target="../slideLayouts/slideLayout50.xml"/><Relationship Id="rId20" Type="http://schemas.openxmlformats.org/officeDocument/2006/relationships/slideLayout" Target="../slideLayouts/slideLayout54.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24" Type="http://schemas.openxmlformats.org/officeDocument/2006/relationships/slideLayout" Target="../slideLayouts/slideLayout58.xml"/><Relationship Id="rId5" Type="http://schemas.openxmlformats.org/officeDocument/2006/relationships/slideLayout" Target="../slideLayouts/slideLayout39.xml"/><Relationship Id="rId15" Type="http://schemas.openxmlformats.org/officeDocument/2006/relationships/slideLayout" Target="../slideLayouts/slideLayout49.xml"/><Relationship Id="rId23" Type="http://schemas.openxmlformats.org/officeDocument/2006/relationships/slideLayout" Target="../slideLayouts/slideLayout57.xml"/><Relationship Id="rId10" Type="http://schemas.openxmlformats.org/officeDocument/2006/relationships/slideLayout" Target="../slideLayouts/slideLayout44.xml"/><Relationship Id="rId19" Type="http://schemas.openxmlformats.org/officeDocument/2006/relationships/slideLayout" Target="../slideLayouts/slideLayout53.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slideLayout" Target="../slideLayouts/slideLayout48.xml"/><Relationship Id="rId22"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462337" y="274321"/>
            <a:ext cx="8427541" cy="562690"/>
          </a:xfrm>
          <a:prstGeom prst="rect">
            <a:avLst/>
          </a:prstGeom>
        </p:spPr>
        <p:txBody>
          <a:bodyPr vert="horz" lIns="91440" tIns="45720" rIns="91440" bIns="45720" rtlCol="0" anchor="ctr" anchorCtr="0">
            <a:noAutofit/>
          </a:bodyPr>
          <a:lstStyle/>
          <a:p>
            <a:pPr lvl="0">
              <a:lnSpc>
                <a:spcPts val="2400"/>
              </a:lnSpc>
            </a:pPr>
            <a:r>
              <a:rPr lang="en-US"/>
              <a:t>Click to edit Master title style</a:t>
            </a:r>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462337" y="1028702"/>
            <a:ext cx="8427540" cy="3596053"/>
          </a:xfrm>
          <a:prstGeom prst="rect">
            <a:avLst/>
          </a:prstGeom>
        </p:spPr>
        <p:txBody>
          <a:bodyPr vert="horz" lIns="91440" tIns="45720" rIns="91440" bIns="45720" rtlCol="0">
            <a:noAutofit/>
          </a:body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514662" lvl="1" indent="-228035" defTabSz="912139">
              <a:spcBef>
                <a:spcPts val="0"/>
              </a:spcBef>
              <a:spcAft>
                <a:spcPts val="599"/>
              </a:spcAft>
              <a:buClr>
                <a:schemeClr val="tx2"/>
              </a:buClr>
              <a:buChar char="–"/>
            </a:pPr>
            <a:r>
              <a:rPr lang="en-US"/>
              <a:t>Second level</a:t>
            </a:r>
          </a:p>
          <a:p>
            <a:pPr marL="745864" lvl="2" indent="-231202" defTabSz="912139">
              <a:spcBef>
                <a:spcPts val="0"/>
              </a:spcBef>
              <a:spcAft>
                <a:spcPts val="599"/>
              </a:spcAft>
              <a:buClr>
                <a:schemeClr val="tx2"/>
              </a:buClr>
              <a:buSzPct val="110000"/>
              <a:buFont typeface="Wingdings" pitchFamily="2" charset="2"/>
              <a:buChar char="§"/>
            </a:pPr>
            <a:r>
              <a:rPr lang="en-US"/>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61112" y="1"/>
            <a:ext cx="74690" cy="914400"/>
          </a:xfrm>
          <a:prstGeom prst="rect">
            <a:avLst/>
          </a:prstGeom>
          <a:solidFill>
            <a:srgbClr val="C1CD23"/>
          </a:solidFill>
          <a:ln w="12700" cap="flat" cmpd="sng" algn="ctr">
            <a:noFill/>
            <a:prstDash val="solid"/>
            <a:round/>
            <a:headEnd type="none" w="med" len="med"/>
            <a:tailEnd type="none" w="med" len="med"/>
          </a:ln>
          <a:effectLst/>
        </p:spPr>
        <p:txBody>
          <a:bodyPr vert="horz" wrap="none" lIns="91214" tIns="45607" rIns="91214" bIns="45607" numCol="1" rtlCol="0" anchor="ctr" anchorCtr="0" compatLnSpc="1">
            <a:prstTxWarp prst="textNoShape">
              <a:avLst/>
            </a:prstTxWarp>
          </a:bodyPr>
          <a:lstStyle/>
          <a:p>
            <a:pPr marL="0" marR="0" indent="0" algn="ctr" defTabSz="912139" rtl="0" eaLnBrk="0" fontAlgn="base" latinLnBrk="0" hangingPunct="0">
              <a:lnSpc>
                <a:spcPts val="2494"/>
              </a:lnSpc>
              <a:spcBef>
                <a:spcPct val="0"/>
              </a:spcBef>
              <a:spcAft>
                <a:spcPts val="998"/>
              </a:spcAft>
              <a:buClr>
                <a:srgbClr val="FDAA03"/>
              </a:buClr>
              <a:buSzTx/>
              <a:buFontTx/>
              <a:buNone/>
              <a:tabLst/>
            </a:pPr>
            <a:endParaRPr kumimoji="0" lang="en-US" sz="1795"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61112" y="1028701"/>
            <a:ext cx="74690" cy="4114800"/>
          </a:xfrm>
          <a:prstGeom prst="rect">
            <a:avLst/>
          </a:prstGeom>
          <a:solidFill>
            <a:schemeClr val="tx2"/>
          </a:solidFill>
          <a:ln w="12700" cap="flat" cmpd="sng" algn="ctr">
            <a:noFill/>
            <a:prstDash val="solid"/>
            <a:round/>
            <a:headEnd type="none" w="med" len="med"/>
            <a:tailEnd type="none" w="med" len="med"/>
          </a:ln>
          <a:effectLst/>
        </p:spPr>
        <p:txBody>
          <a:bodyPr vert="horz" wrap="none" lIns="91214" tIns="45607" rIns="91214" bIns="45607" numCol="1" rtlCol="0" anchor="ctr" anchorCtr="0" compatLnSpc="1">
            <a:prstTxWarp prst="textNoShape">
              <a:avLst/>
            </a:prstTxWarp>
          </a:bodyPr>
          <a:lstStyle/>
          <a:p>
            <a:pPr marL="0" marR="0" indent="0" algn="ctr" defTabSz="912139" rtl="0" eaLnBrk="0" fontAlgn="base" latinLnBrk="0" hangingPunct="0">
              <a:lnSpc>
                <a:spcPts val="2494"/>
              </a:lnSpc>
              <a:spcBef>
                <a:spcPct val="0"/>
              </a:spcBef>
              <a:spcAft>
                <a:spcPts val="998"/>
              </a:spcAft>
              <a:buClr>
                <a:srgbClr val="FDAA03"/>
              </a:buClr>
              <a:buSzTx/>
              <a:buFontTx/>
              <a:buNone/>
              <a:tabLst/>
            </a:pPr>
            <a:endParaRPr kumimoji="0" lang="en-US" sz="1795"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61112" y="1"/>
            <a:ext cx="74690" cy="914400"/>
          </a:xfrm>
          <a:prstGeom prst="rect">
            <a:avLst/>
          </a:prstGeom>
          <a:solidFill>
            <a:schemeClr val="accent1"/>
          </a:solidFill>
          <a:ln w="12700" cap="flat" cmpd="sng" algn="ctr">
            <a:noFill/>
            <a:prstDash val="solid"/>
            <a:round/>
            <a:headEnd type="none" w="med" len="med"/>
            <a:tailEnd type="none" w="med" len="med"/>
          </a:ln>
          <a:effectLst/>
        </p:spPr>
        <p:txBody>
          <a:bodyPr vert="horz" wrap="none" lIns="91214" tIns="45607" rIns="91214" bIns="45607" numCol="1" rtlCol="0" anchor="ctr" anchorCtr="0" compatLnSpc="1">
            <a:prstTxWarp prst="textNoShape">
              <a:avLst/>
            </a:prstTxWarp>
          </a:bodyPr>
          <a:lstStyle/>
          <a:p>
            <a:pPr marL="0" marR="0" indent="0" algn="ctr" defTabSz="912139" rtl="0" eaLnBrk="0" fontAlgn="base" latinLnBrk="0" hangingPunct="0">
              <a:lnSpc>
                <a:spcPts val="2494"/>
              </a:lnSpc>
              <a:spcBef>
                <a:spcPct val="0"/>
              </a:spcBef>
              <a:spcAft>
                <a:spcPts val="998"/>
              </a:spcAft>
              <a:buClr>
                <a:srgbClr val="FDAA03"/>
              </a:buClr>
              <a:buSzTx/>
              <a:buFontTx/>
              <a:buNone/>
              <a:tabLst/>
            </a:pPr>
            <a:endParaRPr kumimoji="0" lang="en-US" sz="1795"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61112" y="1028701"/>
            <a:ext cx="74690" cy="4114800"/>
          </a:xfrm>
          <a:prstGeom prst="rect">
            <a:avLst/>
          </a:prstGeom>
          <a:solidFill>
            <a:schemeClr val="tx2"/>
          </a:solidFill>
          <a:ln w="12700" cap="flat" cmpd="sng" algn="ctr">
            <a:noFill/>
            <a:prstDash val="solid"/>
            <a:round/>
            <a:headEnd type="none" w="med" len="med"/>
            <a:tailEnd type="none" w="med" len="med"/>
          </a:ln>
          <a:effectLst/>
        </p:spPr>
        <p:txBody>
          <a:bodyPr vert="horz" wrap="none" lIns="91214" tIns="45607" rIns="91214" bIns="45607" numCol="1" rtlCol="0" anchor="ctr" anchorCtr="0" compatLnSpc="1">
            <a:prstTxWarp prst="textNoShape">
              <a:avLst/>
            </a:prstTxWarp>
          </a:bodyPr>
          <a:lstStyle/>
          <a:p>
            <a:pPr marL="0" marR="0" indent="0" algn="ctr" defTabSz="912139" rtl="0" eaLnBrk="0" fontAlgn="base" latinLnBrk="0" hangingPunct="0">
              <a:lnSpc>
                <a:spcPts val="2494"/>
              </a:lnSpc>
              <a:spcBef>
                <a:spcPct val="0"/>
              </a:spcBef>
              <a:spcAft>
                <a:spcPts val="998"/>
              </a:spcAft>
              <a:buClr>
                <a:srgbClr val="FDAA03"/>
              </a:buClr>
              <a:buSzTx/>
              <a:buFontTx/>
              <a:buNone/>
              <a:tabLst/>
            </a:pPr>
            <a:endParaRPr kumimoji="0" lang="en-US" sz="1795"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462337" y="932064"/>
            <a:ext cx="842754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217557813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727" r:id="rId10"/>
    <p:sldLayoutId id="2147483729" r:id="rId11"/>
    <p:sldLayoutId id="2147483728" r:id="rId12"/>
    <p:sldLayoutId id="2147483732" r:id="rId13"/>
    <p:sldLayoutId id="2147483733" r:id="rId14"/>
    <p:sldLayoutId id="2147483734" r:id="rId15"/>
    <p:sldLayoutId id="2147483735" r:id="rId16"/>
  </p:sldLayoutIdLst>
  <p:hf hdr="0" dt="0"/>
  <p:txStyles>
    <p:titleStyle>
      <a:lvl1pPr algn="l" defTabSz="685800" rtl="0" eaLnBrk="1" latinLnBrk="0" hangingPunct="1">
        <a:lnSpc>
          <a:spcPct val="90000"/>
        </a:lnSpc>
        <a:spcBef>
          <a:spcPct val="0"/>
        </a:spcBef>
        <a:buNone/>
        <a:defRPr lang="en-US" sz="24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lang="en-US" sz="18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lang="en-US" sz="18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lang="en-US" sz="18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lang="en-US" sz="1795" kern="1200" smtClean="0">
          <a:solidFill>
            <a:schemeClr val="tx1"/>
          </a:solidFill>
          <a:latin typeface="Arial" pitchFamily="34" charset="0"/>
          <a:ea typeface="+mn-ea"/>
          <a:cs typeface="Arial"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lang="en-US" sz="1795" kern="1200">
          <a:solidFill>
            <a:schemeClr val="tx1"/>
          </a:solidFill>
          <a:latin typeface="Arial" pitchFamily="34" charset="0"/>
          <a:ea typeface="+mn-ea"/>
          <a:cs typeface="Arial"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12/1/2022</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40913607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noChangeAspect="1"/>
          </p:cNvSpPr>
          <p:nvPr>
            <p:ph type="title"/>
          </p:nvPr>
        </p:nvSpPr>
        <p:spPr>
          <a:xfrm>
            <a:off x="342900" y="273844"/>
            <a:ext cx="8458200" cy="968010"/>
          </a:xfrm>
          <a:prstGeom prst="rect">
            <a:avLst/>
          </a:prstGeom>
        </p:spPr>
        <p:txBody>
          <a:bodyPr vert="horz" lIns="0" tIns="0" rIns="0" bIns="0" rtlCol="0" anchor="ctr">
            <a:normAutofit/>
          </a:bodyPr>
          <a:lstStyle/>
          <a:p>
            <a:r>
              <a:rPr lang="en-US"/>
              <a:t>Click to edit Master title style</a:t>
            </a:r>
          </a:p>
        </p:txBody>
      </p:sp>
      <p:sp>
        <p:nvSpPr>
          <p:cNvPr id="3" name="Text Placeholder 2"/>
          <p:cNvSpPr>
            <a:spLocks noGrp="1" noChangeAspect="1"/>
          </p:cNvSpPr>
          <p:nvPr>
            <p:ph type="body" idx="1"/>
          </p:nvPr>
        </p:nvSpPr>
        <p:spPr>
          <a:xfrm>
            <a:off x="342900" y="1369219"/>
            <a:ext cx="8458200" cy="317762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0196771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Lst>
  <p:hf hdr="0" dt="0"/>
  <p:txStyles>
    <p:titleStyle>
      <a:lvl1pPr algn="l" defTabSz="685800" rtl="0" eaLnBrk="1" latinLnBrk="0" hangingPunct="1">
        <a:lnSpc>
          <a:spcPct val="100000"/>
        </a:lnSpc>
        <a:spcBef>
          <a:spcPct val="0"/>
        </a:spcBef>
        <a:spcAft>
          <a:spcPts val="300"/>
        </a:spcAft>
        <a:buNone/>
        <a:defRPr sz="2500" b="0" i="0" kern="1200">
          <a:solidFill>
            <a:schemeClr val="tx2"/>
          </a:solidFill>
          <a:latin typeface="DM Sans" pitchFamily="2" charset="77"/>
          <a:ea typeface="DM Sans" pitchFamily="2" charset="77"/>
          <a:cs typeface="DM Sans" pitchFamily="2" charset="77"/>
        </a:defRPr>
      </a:lvl1pPr>
    </p:titleStyle>
    <p:bodyStyle>
      <a:lvl1pPr marL="171450" indent="-171450" algn="l" defTabSz="685800" rtl="0" eaLnBrk="1" latinLnBrk="0" hangingPunct="1">
        <a:lnSpc>
          <a:spcPct val="120000"/>
        </a:lnSpc>
        <a:spcBef>
          <a:spcPts val="750"/>
        </a:spcBef>
        <a:spcAft>
          <a:spcPts val="300"/>
        </a:spcAft>
        <a:buFont typeface="Arial" panose="020B0604020202020204" pitchFamily="34" charset="0"/>
        <a:buChar char="•"/>
        <a:defRPr sz="2000" b="0" i="0" kern="1200">
          <a:solidFill>
            <a:schemeClr val="accent3"/>
          </a:solidFill>
          <a:latin typeface="DM Sans" pitchFamily="2" charset="77"/>
          <a:ea typeface="DM Sans" pitchFamily="2" charset="77"/>
          <a:cs typeface="DM Sans" pitchFamily="2" charset="77"/>
        </a:defRPr>
      </a:lvl1pPr>
      <a:lvl2pPr marL="514350" indent="-171450" algn="l" defTabSz="685800" rtl="0" eaLnBrk="1" latinLnBrk="0" hangingPunct="1">
        <a:lnSpc>
          <a:spcPct val="120000"/>
        </a:lnSpc>
        <a:spcBef>
          <a:spcPts val="375"/>
        </a:spcBef>
        <a:spcAft>
          <a:spcPts val="300"/>
        </a:spcAft>
        <a:buFont typeface="Arial" panose="020B0604020202020204" pitchFamily="34" charset="0"/>
        <a:buChar char="•"/>
        <a:defRPr sz="1800" b="0" i="0" kern="1200">
          <a:solidFill>
            <a:schemeClr val="accent3"/>
          </a:solidFill>
          <a:latin typeface="DM Sans" pitchFamily="2" charset="77"/>
          <a:ea typeface="DM Sans" pitchFamily="2" charset="77"/>
          <a:cs typeface="DM Sans" pitchFamily="2" charset="77"/>
        </a:defRPr>
      </a:lvl2pPr>
      <a:lvl3pPr marL="857250" indent="-171450" algn="l" defTabSz="685800" rtl="0" eaLnBrk="1" latinLnBrk="0" hangingPunct="1">
        <a:lnSpc>
          <a:spcPct val="120000"/>
        </a:lnSpc>
        <a:spcBef>
          <a:spcPts val="375"/>
        </a:spcBef>
        <a:spcAft>
          <a:spcPts val="300"/>
        </a:spcAft>
        <a:buFont typeface="Arial" panose="020B0604020202020204" pitchFamily="34" charset="0"/>
        <a:buChar char="•"/>
        <a:defRPr sz="1500" b="0" i="0" kern="1200">
          <a:solidFill>
            <a:schemeClr val="accent3"/>
          </a:solidFill>
          <a:latin typeface="DM Sans" pitchFamily="2" charset="77"/>
          <a:ea typeface="DM Sans" pitchFamily="2" charset="77"/>
          <a:cs typeface="DM Sans" pitchFamily="2" charset="77"/>
        </a:defRPr>
      </a:lvl3pPr>
      <a:lvl4pPr marL="1200150" indent="-171450" algn="l" defTabSz="685800" rtl="0" eaLnBrk="1" latinLnBrk="0" hangingPunct="1">
        <a:lnSpc>
          <a:spcPct val="120000"/>
        </a:lnSpc>
        <a:spcBef>
          <a:spcPts val="375"/>
        </a:spcBef>
        <a:spcAft>
          <a:spcPts val="300"/>
        </a:spcAft>
        <a:buFont typeface="Arial" panose="020B0604020202020204" pitchFamily="34" charset="0"/>
        <a:buChar char="•"/>
        <a:defRPr sz="1350" b="0" i="0" kern="1200">
          <a:solidFill>
            <a:schemeClr val="accent3"/>
          </a:solidFill>
          <a:latin typeface="DM Sans" pitchFamily="2" charset="77"/>
          <a:ea typeface="DM Sans" pitchFamily="2" charset="77"/>
          <a:cs typeface="DM Sans" pitchFamily="2" charset="77"/>
        </a:defRPr>
      </a:lvl4pPr>
      <a:lvl5pPr marL="1543050" indent="-171450" algn="l" defTabSz="685800" rtl="0" eaLnBrk="1" latinLnBrk="0" hangingPunct="1">
        <a:lnSpc>
          <a:spcPct val="120000"/>
        </a:lnSpc>
        <a:spcBef>
          <a:spcPts val="375"/>
        </a:spcBef>
        <a:spcAft>
          <a:spcPts val="300"/>
        </a:spcAft>
        <a:buFont typeface="Arial" panose="020B0604020202020204" pitchFamily="34" charset="0"/>
        <a:buChar char="•"/>
        <a:defRPr sz="1350" b="0" i="0" kern="1200">
          <a:solidFill>
            <a:schemeClr val="accent3"/>
          </a:solidFill>
          <a:latin typeface="DM Sans" pitchFamily="2" charset="77"/>
          <a:ea typeface="DM Sans" pitchFamily="2" charset="77"/>
          <a:cs typeface="DM Sans" pitchFamily="2" charset="77"/>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noChangeAspect="1"/>
          </p:cNvSpPr>
          <p:nvPr>
            <p:ph type="title"/>
          </p:nvPr>
        </p:nvSpPr>
        <p:spPr>
          <a:xfrm>
            <a:off x="342900" y="273844"/>
            <a:ext cx="8458200" cy="968010"/>
          </a:xfrm>
          <a:prstGeom prst="rect">
            <a:avLst/>
          </a:prstGeom>
        </p:spPr>
        <p:txBody>
          <a:bodyPr vert="horz" lIns="0" tIns="0" rIns="0" bIns="0" rtlCol="0" anchor="ctr">
            <a:normAutofit/>
          </a:bodyPr>
          <a:lstStyle/>
          <a:p>
            <a:r>
              <a:rPr lang="en-US"/>
              <a:t>Click to edit Master title style</a:t>
            </a:r>
          </a:p>
        </p:txBody>
      </p:sp>
      <p:sp>
        <p:nvSpPr>
          <p:cNvPr id="3" name="Text Placeholder 2"/>
          <p:cNvSpPr>
            <a:spLocks noGrp="1" noChangeAspect="1"/>
          </p:cNvSpPr>
          <p:nvPr>
            <p:ph type="body" idx="1"/>
          </p:nvPr>
        </p:nvSpPr>
        <p:spPr>
          <a:xfrm>
            <a:off x="342900" y="1369219"/>
            <a:ext cx="8458200" cy="3177622"/>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7ED670A2-603F-56D2-0FB8-0CAD2F8D4CBF}"/>
              </a:ext>
            </a:extLst>
          </p:cNvPr>
          <p:cNvSpPr>
            <a:spLocks noGrp="1"/>
          </p:cNvSpPr>
          <p:nvPr>
            <p:ph type="sldNum" sz="quarter" idx="4"/>
          </p:nvPr>
        </p:nvSpPr>
        <p:spPr>
          <a:xfrm>
            <a:off x="155595" y="4853994"/>
            <a:ext cx="416379" cy="273844"/>
          </a:xfrm>
          <a:prstGeom prst="rect">
            <a:avLst/>
          </a:prstGeom>
        </p:spPr>
        <p:txBody>
          <a:bodyPr vert="horz" lIns="0" tIns="0" rIns="0" bIns="0" rtlCol="0" anchor="ctr"/>
          <a:lstStyle>
            <a:lvl1pPr algn="l">
              <a:defRPr sz="700" b="0" i="0">
                <a:solidFill>
                  <a:schemeClr val="tx1"/>
                </a:solidFill>
                <a:latin typeface="DM Sans" pitchFamily="2" charset="77"/>
                <a:ea typeface="DM Sans" pitchFamily="2" charset="77"/>
                <a:cs typeface="DM Sans" pitchFamily="2" charset="77"/>
              </a:defRPr>
            </a:lvl1pPr>
          </a:lstStyle>
          <a:p>
            <a:fld id="{DFA520C2-21A1-4443-AF36-9CF19E72332C}" type="slidenum">
              <a:rPr lang="en-US" smtClean="0"/>
              <a:pPr/>
              <a:t>‹#›</a:t>
            </a:fld>
            <a:endParaRPr lang="en-US"/>
          </a:p>
        </p:txBody>
      </p:sp>
      <p:cxnSp>
        <p:nvCxnSpPr>
          <p:cNvPr id="5" name="Straight Connector 4">
            <a:extLst>
              <a:ext uri="{FF2B5EF4-FFF2-40B4-BE49-F238E27FC236}">
                <a16:creationId xmlns:a16="http://schemas.microsoft.com/office/drawing/2014/main" id="{655DBA79-25E7-B050-21B6-CD78067E874D}"/>
              </a:ext>
            </a:extLst>
          </p:cNvPr>
          <p:cNvCxnSpPr>
            <a:cxnSpLocks/>
          </p:cNvCxnSpPr>
          <p:nvPr userDrawn="1"/>
        </p:nvCxnSpPr>
        <p:spPr>
          <a:xfrm flipV="1">
            <a:off x="618978" y="4833257"/>
            <a:ext cx="0" cy="310243"/>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69B9978-8995-E214-036E-B1DB50A0D734}"/>
              </a:ext>
            </a:extLst>
          </p:cNvPr>
          <p:cNvCxnSpPr>
            <a:cxnSpLocks/>
          </p:cNvCxnSpPr>
          <p:nvPr userDrawn="1"/>
        </p:nvCxnSpPr>
        <p:spPr>
          <a:xfrm>
            <a:off x="0" y="4833257"/>
            <a:ext cx="9144000" cy="0"/>
          </a:xfrm>
          <a:prstGeom prst="line">
            <a:avLst/>
          </a:prstGeom>
          <a:ln w="9525">
            <a:solidFill>
              <a:schemeClr val="accent6">
                <a:lumMod val="25000"/>
                <a:lumOff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D04AAEB-F816-5CCA-C964-829E7A9D8B0B}"/>
              </a:ext>
            </a:extLst>
          </p:cNvPr>
          <p:cNvPicPr>
            <a:picLocks noChangeAspect="1"/>
          </p:cNvPicPr>
          <p:nvPr userDrawn="1"/>
        </p:nvPicPr>
        <p:blipFill>
          <a:blip r:embed="rId26"/>
          <a:stretch>
            <a:fillRect/>
          </a:stretch>
        </p:blipFill>
        <p:spPr>
          <a:xfrm>
            <a:off x="8328950" y="4914995"/>
            <a:ext cx="647012" cy="169016"/>
          </a:xfrm>
          <a:prstGeom prst="rect">
            <a:avLst/>
          </a:prstGeom>
        </p:spPr>
      </p:pic>
      <p:sp>
        <p:nvSpPr>
          <p:cNvPr id="8" name="Footer Placeholder 4">
            <a:extLst>
              <a:ext uri="{FF2B5EF4-FFF2-40B4-BE49-F238E27FC236}">
                <a16:creationId xmlns:a16="http://schemas.microsoft.com/office/drawing/2014/main" id="{766387AB-2372-EB21-5980-C63D12A623FD}"/>
              </a:ext>
            </a:extLst>
          </p:cNvPr>
          <p:cNvSpPr>
            <a:spLocks noGrp="1"/>
          </p:cNvSpPr>
          <p:nvPr>
            <p:ph type="ftr" sz="quarter" idx="3"/>
          </p:nvPr>
        </p:nvSpPr>
        <p:spPr>
          <a:xfrm>
            <a:off x="749821" y="4853994"/>
            <a:ext cx="3086100" cy="273844"/>
          </a:xfrm>
          <a:prstGeom prst="rect">
            <a:avLst/>
          </a:prstGeom>
        </p:spPr>
        <p:txBody>
          <a:bodyPr vert="horz" lIns="0" tIns="0" rIns="0" bIns="0" rtlCol="0" anchor="ctr"/>
          <a:lstStyle>
            <a:lvl1pPr algn="l">
              <a:defRPr sz="700" b="0" i="0">
                <a:solidFill>
                  <a:schemeClr val="tx1"/>
                </a:solidFill>
                <a:latin typeface="Inter Light" panose="02000403000000020004" pitchFamily="2" charset="0"/>
                <a:ea typeface="Inter Light" panose="02000403000000020004" pitchFamily="2" charset="0"/>
                <a:cs typeface="Inter Light" panose="02000403000000020004" pitchFamily="2" charset="0"/>
              </a:defRPr>
            </a:lvl1pPr>
          </a:lstStyle>
          <a:p>
            <a:r>
              <a:rPr lang="en-US"/>
              <a:t>© Tortuga Logic, Inc. dba Cycuity 2022</a:t>
            </a:r>
          </a:p>
        </p:txBody>
      </p:sp>
    </p:spTree>
    <p:extLst>
      <p:ext uri="{BB962C8B-B14F-4D97-AF65-F5344CB8AC3E}">
        <p14:creationId xmlns:p14="http://schemas.microsoft.com/office/powerpoint/2010/main" val="3028372459"/>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 id="2147483761" r:id="rId18"/>
    <p:sldLayoutId id="2147483762" r:id="rId19"/>
    <p:sldLayoutId id="2147483763" r:id="rId20"/>
    <p:sldLayoutId id="2147483764" r:id="rId21"/>
    <p:sldLayoutId id="2147483765" r:id="rId22"/>
    <p:sldLayoutId id="2147483766" r:id="rId23"/>
    <p:sldLayoutId id="2147483767" r:id="rId24"/>
  </p:sldLayoutIdLst>
  <p:hf hdr="0" dt="0"/>
  <p:txStyles>
    <p:titleStyle>
      <a:lvl1pPr algn="l" defTabSz="685800" rtl="0" eaLnBrk="1" latinLnBrk="0" hangingPunct="1">
        <a:lnSpc>
          <a:spcPct val="100000"/>
        </a:lnSpc>
        <a:spcBef>
          <a:spcPct val="0"/>
        </a:spcBef>
        <a:spcAft>
          <a:spcPts val="300"/>
        </a:spcAft>
        <a:buNone/>
        <a:defRPr sz="2500" b="0" i="0" kern="1200">
          <a:solidFill>
            <a:schemeClr val="tx2"/>
          </a:solidFill>
          <a:latin typeface="DM Sans" pitchFamily="2" charset="77"/>
          <a:ea typeface="DM Sans" pitchFamily="2" charset="77"/>
          <a:cs typeface="DM Sans" pitchFamily="2" charset="77"/>
        </a:defRPr>
      </a:lvl1pPr>
    </p:titleStyle>
    <p:bodyStyle>
      <a:lvl1pPr marL="171450" indent="-171450" algn="l" defTabSz="685800" rtl="0" eaLnBrk="1" latinLnBrk="0" hangingPunct="1">
        <a:lnSpc>
          <a:spcPct val="120000"/>
        </a:lnSpc>
        <a:spcBef>
          <a:spcPts val="750"/>
        </a:spcBef>
        <a:spcAft>
          <a:spcPts val="300"/>
        </a:spcAft>
        <a:buFont typeface="Arial" panose="020B0604020202020204" pitchFamily="34" charset="0"/>
        <a:buChar char="•"/>
        <a:defRPr sz="2000" b="0" i="0" kern="1200">
          <a:solidFill>
            <a:schemeClr val="accent3"/>
          </a:solidFill>
          <a:latin typeface="DM Sans" pitchFamily="2" charset="77"/>
          <a:ea typeface="DM Sans" pitchFamily="2" charset="77"/>
          <a:cs typeface="DM Sans" pitchFamily="2" charset="77"/>
        </a:defRPr>
      </a:lvl1pPr>
      <a:lvl2pPr marL="514350" indent="-171450" algn="l" defTabSz="685800" rtl="0" eaLnBrk="1" latinLnBrk="0" hangingPunct="1">
        <a:lnSpc>
          <a:spcPct val="120000"/>
        </a:lnSpc>
        <a:spcBef>
          <a:spcPts val="375"/>
        </a:spcBef>
        <a:spcAft>
          <a:spcPts val="300"/>
        </a:spcAft>
        <a:buFont typeface="Arial" panose="020B0604020202020204" pitchFamily="34" charset="0"/>
        <a:buChar char="•"/>
        <a:defRPr sz="1800" b="0" i="0" kern="1200">
          <a:solidFill>
            <a:schemeClr val="accent3"/>
          </a:solidFill>
          <a:latin typeface="DM Sans" pitchFamily="2" charset="77"/>
          <a:ea typeface="DM Sans" pitchFamily="2" charset="77"/>
          <a:cs typeface="DM Sans" pitchFamily="2" charset="77"/>
        </a:defRPr>
      </a:lvl2pPr>
      <a:lvl3pPr marL="857250" indent="-171450" algn="l" defTabSz="685800" rtl="0" eaLnBrk="1" latinLnBrk="0" hangingPunct="1">
        <a:lnSpc>
          <a:spcPct val="120000"/>
        </a:lnSpc>
        <a:spcBef>
          <a:spcPts val="375"/>
        </a:spcBef>
        <a:spcAft>
          <a:spcPts val="300"/>
        </a:spcAft>
        <a:buFont typeface="Arial" panose="020B0604020202020204" pitchFamily="34" charset="0"/>
        <a:buChar char="•"/>
        <a:defRPr sz="1500" b="0" i="0" kern="1200">
          <a:solidFill>
            <a:schemeClr val="accent3"/>
          </a:solidFill>
          <a:latin typeface="DM Sans" pitchFamily="2" charset="77"/>
          <a:ea typeface="DM Sans" pitchFamily="2" charset="77"/>
          <a:cs typeface="DM Sans" pitchFamily="2" charset="77"/>
        </a:defRPr>
      </a:lvl3pPr>
      <a:lvl4pPr marL="1200150" indent="-171450" algn="l" defTabSz="685800" rtl="0" eaLnBrk="1" latinLnBrk="0" hangingPunct="1">
        <a:lnSpc>
          <a:spcPct val="120000"/>
        </a:lnSpc>
        <a:spcBef>
          <a:spcPts val="375"/>
        </a:spcBef>
        <a:spcAft>
          <a:spcPts val="300"/>
        </a:spcAft>
        <a:buFont typeface="Arial" panose="020B0604020202020204" pitchFamily="34" charset="0"/>
        <a:buChar char="•"/>
        <a:defRPr sz="1350" b="0" i="0" kern="1200">
          <a:solidFill>
            <a:schemeClr val="accent3"/>
          </a:solidFill>
          <a:latin typeface="DM Sans" pitchFamily="2" charset="77"/>
          <a:ea typeface="DM Sans" pitchFamily="2" charset="77"/>
          <a:cs typeface="DM Sans" pitchFamily="2" charset="77"/>
        </a:defRPr>
      </a:lvl4pPr>
      <a:lvl5pPr marL="1543050" indent="-171450" algn="l" defTabSz="685800" rtl="0" eaLnBrk="1" latinLnBrk="0" hangingPunct="1">
        <a:lnSpc>
          <a:spcPct val="120000"/>
        </a:lnSpc>
        <a:spcBef>
          <a:spcPts val="375"/>
        </a:spcBef>
        <a:spcAft>
          <a:spcPts val="300"/>
        </a:spcAft>
        <a:buFont typeface="Arial" panose="020B0604020202020204" pitchFamily="34" charset="0"/>
        <a:buChar char="•"/>
        <a:defRPr sz="1350" b="0" i="0" kern="1200">
          <a:solidFill>
            <a:schemeClr val="accent3"/>
          </a:solidFill>
          <a:latin typeface="DM Sans" pitchFamily="2" charset="77"/>
          <a:ea typeface="DM Sans" pitchFamily="2" charset="77"/>
          <a:cs typeface="DM Sans" pitchFamily="2" charset="77"/>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8.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8.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38.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8.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38.xml"/><Relationship Id="rId4" Type="http://schemas.openxmlformats.org/officeDocument/2006/relationships/image" Target="../media/image21.emf"/></Relationships>
</file>

<file path=ppt/slides/_rels/slide1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18.png"/><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9.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mailto:hw-cwe-special-interest-group-sig-list@mitre.org"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mailto:hw-cwe-special-interest-group-sig-list@mitre.org" TargetMode="External"/><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hyperlink" Target="https://www.mail-archive.com/hw-cwe-special-interest-group-sig-list@mitre.org/"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6.xml.rels><?xml version="1.0" encoding="UTF-8" standalone="yes"?>
<Relationships xmlns="http://schemas.openxmlformats.org/package/2006/relationships"><Relationship Id="rId3" Type="http://schemas.openxmlformats.org/officeDocument/2006/relationships/hyperlink" Target="https://mitre.box.com/s/xu7rwlwrvqccpc8v3h9tjzafrlrv7wy5" TargetMode="External"/><Relationship Id="rId2" Type="http://schemas.openxmlformats.org/officeDocument/2006/relationships/hyperlink" Target="mailto:cwe@mitre.or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hyperlink" Target="https://www.mail-archive.com/hw-cwe-special-interest-group-sig-list@mitre.org/" TargetMode="External"/><Relationship Id="rId2" Type="http://schemas.openxmlformats.org/officeDocument/2006/relationships/hyperlink" Target="mailto:hw-cwe-special-interest-group-sig-list@mitre.org" TargetMode="Externa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s://www.intel.com/content/www/us/en/security-center/advisory/intel-sa-00516.html" TargetMode="External"/><Relationship Id="rId7"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14.xml"/><Relationship Id="rId6" Type="http://schemas.openxmlformats.org/officeDocument/2006/relationships/customXml" Target="../ink/ink1.xml"/><Relationship Id="rId5" Type="http://schemas.openxmlformats.org/officeDocument/2006/relationships/hyperlink" Target="https://www.intel.com/content/www/us/en/developer/articles/technical/software-security-guidance/advisory-guidance/speculative-code-store-bypass.html" TargetMode="External"/><Relationship Id="rId4" Type="http://schemas.openxmlformats.org/officeDocument/2006/relationships/image" Target="../media/image26.png"/></Relationships>
</file>

<file path=ppt/slides/_rels/slide44.xml.rels><?xml version="1.0" encoding="UTF-8" standalone="yes"?>
<Relationships xmlns="http://schemas.openxmlformats.org/package/2006/relationships"><Relationship Id="rId3" Type="http://schemas.openxmlformats.org/officeDocument/2006/relationships/hyperlink" Target="https://www.intel.com/content/www/us/en/developer/articles/technical/intel-sdm.html" TargetMode="External"/><Relationship Id="rId2" Type="http://schemas.openxmlformats.org/officeDocument/2006/relationships/image" Target="../media/image28.png"/><Relationship Id="rId1" Type="http://schemas.openxmlformats.org/officeDocument/2006/relationships/slideLayout" Target="../slideLayouts/slideLayout14.xml"/><Relationship Id="rId5" Type="http://schemas.openxmlformats.org/officeDocument/2006/relationships/image" Target="../media/image29.png"/><Relationship Id="rId4" Type="http://schemas.openxmlformats.org/officeDocument/2006/relationships/customXml" Target="../ink/ink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3" Type="http://schemas.openxmlformats.org/officeDocument/2006/relationships/hyperlink" Target="mailto:cwe@mitre.org" TargetMode="External"/><Relationship Id="rId2" Type="http://schemas.openxmlformats.org/officeDocument/2006/relationships/chart" Target="../charts/chart1.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3.xml.rels><?xml version="1.0" encoding="UTF-8" standalone="yes"?>
<Relationships xmlns="http://schemas.openxmlformats.org/package/2006/relationships"><Relationship Id="rId2" Type="http://schemas.openxmlformats.org/officeDocument/2006/relationships/hyperlink" Target="https://www.intel.com/content/www/us/en/developer/articles/technical/software-security-guidance/advisory-guidance/speculative-load-disordering.html" TargetMode="Externa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www.intel.com/content/www/us/en/security-center/advisory/intel-sa-00516.html" TargetMode="External"/><Relationship Id="rId7"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14.xml"/><Relationship Id="rId6" Type="http://schemas.openxmlformats.org/officeDocument/2006/relationships/customXml" Target="../ink/ink3.xml"/><Relationship Id="rId5" Type="http://schemas.openxmlformats.org/officeDocument/2006/relationships/hyperlink" Target="https://www.intel.com/content/www/us/en/developer/articles/technical/software-security-guidance/advisory-guidance/speculative-code-store-bypass.html" TargetMode="External"/><Relationship Id="rId4" Type="http://schemas.openxmlformats.org/officeDocument/2006/relationships/image" Target="../media/image26.png"/></Relationships>
</file>

<file path=ppt/slides/_rels/slide74.xml.rels><?xml version="1.0" encoding="UTF-8" standalone="yes"?>
<Relationships xmlns="http://schemas.openxmlformats.org/package/2006/relationships"><Relationship Id="rId3" Type="http://schemas.openxmlformats.org/officeDocument/2006/relationships/hyperlink" Target="https://www.intel.com/content/www/us/en/developer/articles/technical/intel-sdm.html" TargetMode="External"/><Relationship Id="rId2" Type="http://schemas.openxmlformats.org/officeDocument/2006/relationships/image" Target="../media/image28.png"/><Relationship Id="rId1" Type="http://schemas.openxmlformats.org/officeDocument/2006/relationships/slideLayout" Target="../slideLayouts/slideLayout14.xml"/><Relationship Id="rId5" Type="http://schemas.openxmlformats.org/officeDocument/2006/relationships/image" Target="../media/image29.png"/><Relationship Id="rId4" Type="http://schemas.openxmlformats.org/officeDocument/2006/relationships/customXml" Target="../ink/ink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495207-35DE-46E2-B7DB-F31265C44A28}"/>
              </a:ext>
            </a:extLst>
          </p:cNvPr>
          <p:cNvSpPr>
            <a:spLocks noGrp="1"/>
          </p:cNvSpPr>
          <p:nvPr>
            <p:ph type="ctrTitle" sz="quarter"/>
          </p:nvPr>
        </p:nvSpPr>
        <p:spPr/>
        <p:txBody>
          <a:bodyPr>
            <a:normAutofit/>
          </a:bodyPr>
          <a:lstStyle/>
          <a:p>
            <a:r>
              <a:rPr lang="en-US">
                <a:latin typeface="Tahoma"/>
                <a:ea typeface="Tahoma"/>
                <a:cs typeface="Tahoma"/>
              </a:rPr>
              <a:t>Hardware CWE™ </a:t>
            </a:r>
            <a:br>
              <a:rPr lang="en-US"/>
            </a:br>
            <a:r>
              <a:rPr lang="en-US">
                <a:latin typeface="Tahoma"/>
                <a:ea typeface="Tahoma"/>
                <a:cs typeface="Tahoma"/>
              </a:rPr>
              <a:t>Special Interest Group (SIG)</a:t>
            </a:r>
          </a:p>
        </p:txBody>
      </p:sp>
      <p:sp>
        <p:nvSpPr>
          <p:cNvPr id="7" name="Subtitle 6">
            <a:extLst>
              <a:ext uri="{FF2B5EF4-FFF2-40B4-BE49-F238E27FC236}">
                <a16:creationId xmlns:a16="http://schemas.microsoft.com/office/drawing/2014/main" id="{EC64448E-58F0-47AA-B058-D0CEF188B231}"/>
              </a:ext>
            </a:extLst>
          </p:cNvPr>
          <p:cNvSpPr>
            <a:spLocks noGrp="1"/>
          </p:cNvSpPr>
          <p:nvPr>
            <p:ph type="subTitle" idx="1"/>
          </p:nvPr>
        </p:nvSpPr>
        <p:spPr>
          <a:xfrm>
            <a:off x="783124" y="1926707"/>
            <a:ext cx="7220643" cy="1580064"/>
          </a:xfrm>
        </p:spPr>
        <p:txBody>
          <a:bodyPr vert="horz" lIns="91440" tIns="45720" rIns="91440" bIns="45720" rtlCol="0" anchor="t">
            <a:noAutofit/>
          </a:bodyPr>
          <a:lstStyle/>
          <a:p>
            <a:r>
              <a:rPr lang="en-US" sz="2400" dirty="0" err="1">
                <a:latin typeface="Tahoma"/>
                <a:ea typeface="Tahoma"/>
                <a:cs typeface="Tahoma"/>
              </a:rPr>
              <a:t>Gananand</a:t>
            </a:r>
            <a:r>
              <a:rPr lang="en-US" sz="2400" dirty="0">
                <a:latin typeface="Tahoma"/>
                <a:ea typeface="Tahoma"/>
                <a:cs typeface="Tahoma"/>
              </a:rPr>
              <a:t> Kini, Bob Heinemann, Luke Malinowski, Gage Hackford, Chris Lathrop, Steve Christey Coley, Alec Summers</a:t>
            </a:r>
          </a:p>
          <a:p>
            <a:r>
              <a:rPr lang="en-US" sz="2400" dirty="0">
                <a:latin typeface="Tahoma" panose="020B0604030504040204" pitchFamily="34" charset="0"/>
                <a:ea typeface="Tahoma" panose="020B0604030504040204" pitchFamily="34" charset="0"/>
                <a:cs typeface="Tahoma" panose="020B0604030504040204" pitchFamily="34" charset="0"/>
              </a:rPr>
              <a:t>MITRE</a:t>
            </a:r>
          </a:p>
          <a:p>
            <a:r>
              <a:rPr lang="en-US" sz="2400" dirty="0">
                <a:latin typeface="Tahoma"/>
                <a:ea typeface="Tahoma"/>
                <a:cs typeface="Tahoma"/>
              </a:rPr>
              <a:t>December 16, 2022</a:t>
            </a:r>
          </a:p>
        </p:txBody>
      </p:sp>
      <p:sp>
        <p:nvSpPr>
          <p:cNvPr id="2" name="Slide Number Placeholder 1">
            <a:extLst>
              <a:ext uri="{FF2B5EF4-FFF2-40B4-BE49-F238E27FC236}">
                <a16:creationId xmlns:a16="http://schemas.microsoft.com/office/drawing/2014/main" id="{DF0E2809-7AAC-4377-881A-13E670C8C71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623002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A58CDD-EAB3-D5DB-68DC-F1AD8B799535}"/>
              </a:ext>
            </a:extLst>
          </p:cNvPr>
          <p:cNvSpPr>
            <a:spLocks noGrp="1"/>
          </p:cNvSpPr>
          <p:nvPr>
            <p:ph type="ctrTitle" sz="quarter"/>
          </p:nvPr>
        </p:nvSpPr>
        <p:spPr>
          <a:xfrm>
            <a:off x="514350" y="2113723"/>
            <a:ext cx="8115300" cy="1352549"/>
          </a:xfrm>
        </p:spPr>
        <p:txBody>
          <a:bodyPr/>
          <a:lstStyle/>
          <a:p>
            <a:pPr marL="0" indent="0"/>
            <a:br>
              <a:rPr lang="en-US"/>
            </a:br>
            <a:br>
              <a:rPr lang="en-US"/>
            </a:br>
            <a:r>
              <a:rPr lang="en-US"/>
              <a:t>Discussing Improper Protection of Intermediate Cryptographic State/Results</a:t>
            </a:r>
            <a:br>
              <a:rPr lang="en-US"/>
            </a:br>
            <a:br>
              <a:rPr lang="en-US"/>
            </a:br>
            <a:r>
              <a:rPr lang="en-US"/>
              <a:t>Jason Oberg (Cycuity)</a:t>
            </a:r>
            <a:br>
              <a:rPr lang="en-US"/>
            </a:br>
            <a:r>
              <a:rPr lang="en-US"/>
              <a:t>20 Min</a:t>
            </a:r>
          </a:p>
        </p:txBody>
      </p:sp>
      <p:sp>
        <p:nvSpPr>
          <p:cNvPr id="4" name="Slide Number Placeholder 3">
            <a:extLst>
              <a:ext uri="{FF2B5EF4-FFF2-40B4-BE49-F238E27FC236}">
                <a16:creationId xmlns:a16="http://schemas.microsoft.com/office/drawing/2014/main" id="{AE738E7D-4756-7048-88BA-7520F36DD17B}"/>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10</a:t>
            </a:fld>
            <a:r>
              <a:rPr lang="en-US"/>
              <a:t> </a:t>
            </a:r>
            <a:r>
              <a:rPr lang="en-US">
                <a:solidFill>
                  <a:srgbClr val="C1CD23"/>
                </a:solidFill>
              </a:rPr>
              <a:t>|</a:t>
            </a:r>
          </a:p>
        </p:txBody>
      </p:sp>
    </p:spTree>
    <p:extLst>
      <p:ext uri="{BB962C8B-B14F-4D97-AF65-F5344CB8AC3E}">
        <p14:creationId xmlns:p14="http://schemas.microsoft.com/office/powerpoint/2010/main" val="3364786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Subtitle 3">
            <a:extLst>
              <a:ext uri="{FF2B5EF4-FFF2-40B4-BE49-F238E27FC236}">
                <a16:creationId xmlns:a16="http://schemas.microsoft.com/office/drawing/2014/main" id="{442D2BA8-3241-584B-C4B6-F92F56313CBE}"/>
              </a:ext>
            </a:extLst>
          </p:cNvPr>
          <p:cNvSpPr>
            <a:spLocks noGrp="1"/>
          </p:cNvSpPr>
          <p:nvPr>
            <p:ph type="subTitle" idx="1"/>
          </p:nvPr>
        </p:nvSpPr>
        <p:spPr>
          <a:xfrm>
            <a:off x="339725" y="3130192"/>
            <a:ext cx="3454441" cy="1103878"/>
          </a:xfrm>
        </p:spPr>
        <p:txBody>
          <a:bodyPr>
            <a:normAutofit/>
          </a:bodyPr>
          <a:lstStyle/>
          <a:p>
            <a:r>
              <a:rPr lang="en-US"/>
              <a:t>Jason Oberg, Co-founder and CTO, Cycuity</a:t>
            </a:r>
          </a:p>
          <a:p>
            <a:r>
              <a:rPr lang="en-US"/>
              <a:t>Andres Meza, UC San Diego</a:t>
            </a:r>
          </a:p>
          <a:p>
            <a:r>
              <a:rPr lang="en-US"/>
              <a:t>Ryan Kastner, UC San Diego</a:t>
            </a:r>
          </a:p>
        </p:txBody>
      </p:sp>
      <p:pic>
        <p:nvPicPr>
          <p:cNvPr id="7" name="Picture Placeholder 6" descr="A picture containing outdoor, building, light, tall&#10;&#10;Description automatically generated">
            <a:extLst>
              <a:ext uri="{FF2B5EF4-FFF2-40B4-BE49-F238E27FC236}">
                <a16:creationId xmlns:a16="http://schemas.microsoft.com/office/drawing/2014/main" id="{D9680925-04AD-4AF3-9994-70F34BDF581F}"/>
              </a:ext>
            </a:extLst>
          </p:cNvPr>
          <p:cNvPicPr>
            <a:picLocks noGrp="1" noChangeAspect="1"/>
          </p:cNvPicPr>
          <p:nvPr>
            <p:ph type="pic" sz="quarter" idx="49"/>
          </p:nvPr>
        </p:nvPicPr>
        <p:blipFill rotWithShape="1">
          <a:blip r:embed="rId2"/>
          <a:srcRect l="16201" r="16201"/>
          <a:stretch/>
        </p:blipFill>
        <p:spPr/>
      </p:pic>
      <p:sp>
        <p:nvSpPr>
          <p:cNvPr id="6" name="Text Placeholder 5">
            <a:extLst>
              <a:ext uri="{FF2B5EF4-FFF2-40B4-BE49-F238E27FC236}">
                <a16:creationId xmlns:a16="http://schemas.microsoft.com/office/drawing/2014/main" id="{46C1FFCE-2347-0612-F3BB-74D361E39784}"/>
              </a:ext>
            </a:extLst>
          </p:cNvPr>
          <p:cNvSpPr>
            <a:spLocks noGrp="1"/>
          </p:cNvSpPr>
          <p:nvPr>
            <p:ph type="body" sz="quarter" idx="39"/>
          </p:nvPr>
        </p:nvSpPr>
        <p:spPr>
          <a:xfrm>
            <a:off x="339725" y="1003419"/>
            <a:ext cx="4302614" cy="1568328"/>
          </a:xfrm>
        </p:spPr>
        <p:txBody>
          <a:bodyPr/>
          <a:lstStyle/>
          <a:p>
            <a:r>
              <a:rPr lang="en-US"/>
              <a:t>Discussing Improper Protection of Intermediate Cryptographic State/Results</a:t>
            </a:r>
          </a:p>
        </p:txBody>
      </p:sp>
    </p:spTree>
    <p:extLst>
      <p:ext uri="{BB962C8B-B14F-4D97-AF65-F5344CB8AC3E}">
        <p14:creationId xmlns:p14="http://schemas.microsoft.com/office/powerpoint/2010/main" val="18878511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5F1BD2-6741-420C-5927-246212740229}"/>
              </a:ext>
            </a:extLst>
          </p:cNvPr>
          <p:cNvSpPr>
            <a:spLocks noGrp="1"/>
          </p:cNvSpPr>
          <p:nvPr>
            <p:ph type="sldNum" sz="quarter" idx="4"/>
          </p:nvPr>
        </p:nvSpPr>
        <p:spPr/>
        <p:txBody>
          <a:bodyPr/>
          <a:lstStyle/>
          <a:p>
            <a:pPr defTabSz="228600"/>
            <a:fld id="{DFA520C2-21A1-4443-AF36-9CF19E72332C}" type="slidenum">
              <a:rPr lang="en-US">
                <a:solidFill>
                  <a:srgbClr val="282828"/>
                </a:solidFill>
              </a:rPr>
              <a:pPr defTabSz="228600"/>
              <a:t>12</a:t>
            </a:fld>
            <a:endParaRPr lang="en-US">
              <a:solidFill>
                <a:srgbClr val="282828"/>
              </a:solidFill>
            </a:endParaRPr>
          </a:p>
        </p:txBody>
      </p:sp>
      <p:sp>
        <p:nvSpPr>
          <p:cNvPr id="3" name="Title 2">
            <a:extLst>
              <a:ext uri="{FF2B5EF4-FFF2-40B4-BE49-F238E27FC236}">
                <a16:creationId xmlns:a16="http://schemas.microsoft.com/office/drawing/2014/main" id="{F21E7CEB-0BC2-B96A-A95F-632548B874BA}"/>
              </a:ext>
            </a:extLst>
          </p:cNvPr>
          <p:cNvSpPr>
            <a:spLocks noGrp="1"/>
          </p:cNvSpPr>
          <p:nvPr>
            <p:ph type="title"/>
          </p:nvPr>
        </p:nvSpPr>
        <p:spPr/>
        <p:txBody>
          <a:bodyPr/>
          <a:lstStyle/>
          <a:p>
            <a:r>
              <a:rPr lang="en-US"/>
              <a:t>Background</a:t>
            </a:r>
          </a:p>
        </p:txBody>
      </p:sp>
      <p:sp>
        <p:nvSpPr>
          <p:cNvPr id="4" name="Text Placeholder 3">
            <a:extLst>
              <a:ext uri="{FF2B5EF4-FFF2-40B4-BE49-F238E27FC236}">
                <a16:creationId xmlns:a16="http://schemas.microsoft.com/office/drawing/2014/main" id="{A97FA93D-E5DF-18AB-7C83-FEA42FF92E50}"/>
              </a:ext>
            </a:extLst>
          </p:cNvPr>
          <p:cNvSpPr>
            <a:spLocks noGrp="1"/>
          </p:cNvSpPr>
          <p:nvPr>
            <p:ph type="body" sz="quarter" idx="19"/>
          </p:nvPr>
        </p:nvSpPr>
        <p:spPr>
          <a:xfrm>
            <a:off x="363785" y="1179588"/>
            <a:ext cx="8323016" cy="3232150"/>
          </a:xfrm>
        </p:spPr>
        <p:txBody>
          <a:bodyPr>
            <a:normAutofit/>
          </a:bodyPr>
          <a:lstStyle/>
          <a:p>
            <a:r>
              <a:rPr lang="en-US" sz="1600"/>
              <a:t>The security of a cryptographic algorithm relies on intermediate states being unobservable by an adversary</a:t>
            </a:r>
          </a:p>
          <a:p>
            <a:pPr lvl="1"/>
            <a:r>
              <a:rPr lang="en-US" sz="1400"/>
              <a:t>For a block cipher like AES, observable outputs of each round can be problematic since attacks have been successfully executed on fewer rounds</a:t>
            </a:r>
          </a:p>
          <a:p>
            <a:endParaRPr lang="en-US" sz="1600"/>
          </a:p>
          <a:p>
            <a:r>
              <a:rPr lang="en-US" sz="1600"/>
              <a:t>A side channel is a form of observability into these internal states, but there are others that are quite common in hardware as we will discuss today</a:t>
            </a:r>
          </a:p>
        </p:txBody>
      </p:sp>
      <p:sp>
        <p:nvSpPr>
          <p:cNvPr id="6" name="Footer Placeholder 5">
            <a:extLst>
              <a:ext uri="{FF2B5EF4-FFF2-40B4-BE49-F238E27FC236}">
                <a16:creationId xmlns:a16="http://schemas.microsoft.com/office/drawing/2014/main" id="{0ECE7BBC-7039-BC4F-59F4-0E4ED5775654}"/>
              </a:ext>
            </a:extLst>
          </p:cNvPr>
          <p:cNvSpPr>
            <a:spLocks noGrp="1"/>
          </p:cNvSpPr>
          <p:nvPr>
            <p:ph type="ftr" sz="quarter" idx="3"/>
          </p:nvPr>
        </p:nvSpPr>
        <p:spPr/>
        <p:txBody>
          <a:bodyPr/>
          <a:lstStyle/>
          <a:p>
            <a:pPr defTabSz="228600"/>
            <a:r>
              <a:rPr lang="en-US">
                <a:solidFill>
                  <a:srgbClr val="282828"/>
                </a:solidFill>
              </a:rPr>
              <a:t>© Tortuga Logic, Inc. dba Cycuity 2022</a:t>
            </a:r>
          </a:p>
        </p:txBody>
      </p:sp>
    </p:spTree>
    <p:extLst>
      <p:ext uri="{BB962C8B-B14F-4D97-AF65-F5344CB8AC3E}">
        <p14:creationId xmlns:p14="http://schemas.microsoft.com/office/powerpoint/2010/main" val="25625309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0D87A5-B8BB-9C48-BAD4-3B8B5BF4137A}"/>
              </a:ext>
            </a:extLst>
          </p:cNvPr>
          <p:cNvSpPr>
            <a:spLocks noGrp="1"/>
          </p:cNvSpPr>
          <p:nvPr>
            <p:ph type="sldNum" sz="quarter" idx="4"/>
          </p:nvPr>
        </p:nvSpPr>
        <p:spPr/>
        <p:txBody>
          <a:bodyPr/>
          <a:lstStyle/>
          <a:p>
            <a:pPr defTabSz="228600"/>
            <a:fld id="{DFA520C2-21A1-4443-AF36-9CF19E72332C}" type="slidenum">
              <a:rPr lang="en-US">
                <a:solidFill>
                  <a:srgbClr val="282828"/>
                </a:solidFill>
              </a:rPr>
              <a:pPr defTabSz="228600"/>
              <a:t>13</a:t>
            </a:fld>
            <a:endParaRPr lang="en-US">
              <a:solidFill>
                <a:srgbClr val="282828"/>
              </a:solidFill>
            </a:endParaRPr>
          </a:p>
        </p:txBody>
      </p:sp>
      <p:sp>
        <p:nvSpPr>
          <p:cNvPr id="3" name="Title 2">
            <a:extLst>
              <a:ext uri="{FF2B5EF4-FFF2-40B4-BE49-F238E27FC236}">
                <a16:creationId xmlns:a16="http://schemas.microsoft.com/office/drawing/2014/main" id="{8B720C67-DC63-5141-9A28-CDA9A05819D5}"/>
              </a:ext>
            </a:extLst>
          </p:cNvPr>
          <p:cNvSpPr>
            <a:spLocks noGrp="1"/>
          </p:cNvSpPr>
          <p:nvPr>
            <p:ph type="title"/>
          </p:nvPr>
        </p:nvSpPr>
        <p:spPr/>
        <p:txBody>
          <a:bodyPr>
            <a:normAutofit fontScale="90000"/>
          </a:bodyPr>
          <a:lstStyle/>
          <a:p>
            <a:r>
              <a:rPr lang="en-US"/>
              <a:t>Applying Security Verification to </a:t>
            </a:r>
            <a:r>
              <a:rPr lang="en-US" err="1"/>
              <a:t>OpenTitan</a:t>
            </a:r>
            <a:r>
              <a:rPr lang="en-US"/>
              <a:t> </a:t>
            </a:r>
          </a:p>
        </p:txBody>
      </p:sp>
      <p:sp>
        <p:nvSpPr>
          <p:cNvPr id="4" name="Footer Placeholder 3">
            <a:extLst>
              <a:ext uri="{FF2B5EF4-FFF2-40B4-BE49-F238E27FC236}">
                <a16:creationId xmlns:a16="http://schemas.microsoft.com/office/drawing/2014/main" id="{A60BA81A-5CA5-3140-96AB-C32D8352F79F}"/>
              </a:ext>
            </a:extLst>
          </p:cNvPr>
          <p:cNvSpPr>
            <a:spLocks noGrp="1"/>
          </p:cNvSpPr>
          <p:nvPr>
            <p:ph type="ftr" sz="quarter" idx="3"/>
          </p:nvPr>
        </p:nvSpPr>
        <p:spPr/>
        <p:txBody>
          <a:bodyPr/>
          <a:lstStyle/>
          <a:p>
            <a:pPr defTabSz="228600"/>
            <a:r>
              <a:rPr lang="en-US">
                <a:solidFill>
                  <a:srgbClr val="282828"/>
                </a:solidFill>
              </a:rPr>
              <a:t>© Tortuga Logic, Inc. dba Cycuity 2022</a:t>
            </a:r>
          </a:p>
        </p:txBody>
      </p:sp>
      <p:sp>
        <p:nvSpPr>
          <p:cNvPr id="5" name="Text Placeholder 4">
            <a:extLst>
              <a:ext uri="{FF2B5EF4-FFF2-40B4-BE49-F238E27FC236}">
                <a16:creationId xmlns:a16="http://schemas.microsoft.com/office/drawing/2014/main" id="{7A4E6621-565F-684A-85A4-CF4F3F0725E3}"/>
              </a:ext>
            </a:extLst>
          </p:cNvPr>
          <p:cNvSpPr>
            <a:spLocks noGrp="1"/>
          </p:cNvSpPr>
          <p:nvPr>
            <p:ph type="body" sz="quarter" idx="19"/>
          </p:nvPr>
        </p:nvSpPr>
        <p:spPr/>
        <p:txBody>
          <a:bodyPr>
            <a:normAutofit lnSpcReduction="10000"/>
          </a:bodyPr>
          <a:lstStyle/>
          <a:p>
            <a:r>
              <a:rPr lang="en-US" sz="1800" err="1"/>
              <a:t>OpenTitan</a:t>
            </a:r>
            <a:r>
              <a:rPr lang="en-US" sz="1800"/>
              <a:t> is an open source silicon Root of Trust project</a:t>
            </a:r>
          </a:p>
          <a:p>
            <a:r>
              <a:rPr lang="en-US" sz="1800"/>
              <a:t>Roots of Trust are being used across the industry to carry out the core, security-critical functionality (e.g., secure boot, configuration of operative modes, etc.) of hardware designs. </a:t>
            </a:r>
          </a:p>
          <a:p>
            <a:r>
              <a:rPr lang="en-US" sz="1800"/>
              <a:t>The </a:t>
            </a:r>
            <a:r>
              <a:rPr lang="en-US" sz="1800" b="1" err="1"/>
              <a:t>top_earlgrey</a:t>
            </a:r>
            <a:r>
              <a:rPr lang="en-US" sz="1800"/>
              <a:t> module is the top-level module of the </a:t>
            </a:r>
            <a:r>
              <a:rPr lang="en-US" sz="1800" err="1"/>
              <a:t>OpenTitan</a:t>
            </a:r>
            <a:endParaRPr lang="en-US" sz="1800"/>
          </a:p>
          <a:p>
            <a:endParaRPr lang="en-US" sz="1800"/>
          </a:p>
        </p:txBody>
      </p:sp>
      <p:sp>
        <p:nvSpPr>
          <p:cNvPr id="21" name="Google Shape;145;p14">
            <a:extLst>
              <a:ext uri="{FF2B5EF4-FFF2-40B4-BE49-F238E27FC236}">
                <a16:creationId xmlns:a16="http://schemas.microsoft.com/office/drawing/2014/main" id="{B2432C32-D1A8-3447-9B85-BACE796684D6}"/>
              </a:ext>
            </a:extLst>
          </p:cNvPr>
          <p:cNvSpPr txBox="1"/>
          <p:nvPr/>
        </p:nvSpPr>
        <p:spPr>
          <a:xfrm>
            <a:off x="4969947" y="4064904"/>
            <a:ext cx="3894071" cy="369454"/>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45713" tIns="45713" rIns="45713" bIns="45713" anchor="ctr" anchorCtr="0">
            <a:noAutofit/>
          </a:bodyPr>
          <a:lstStyle/>
          <a:p>
            <a:pPr algn="ctr" defTabSz="228600">
              <a:buClr>
                <a:srgbClr val="000000"/>
              </a:buClr>
              <a:buSzPts val="1400"/>
            </a:pPr>
            <a:r>
              <a:rPr lang="en" sz="800" i="1">
                <a:solidFill>
                  <a:srgbClr val="000000"/>
                </a:solidFill>
                <a:latin typeface="Roboto"/>
                <a:ea typeface="Roboto"/>
                <a:cs typeface="Roboto"/>
                <a:sym typeface="Roboto"/>
              </a:rPr>
              <a:t>Block-level diagram of the </a:t>
            </a:r>
            <a:r>
              <a:rPr lang="en" sz="800" i="1" err="1">
                <a:solidFill>
                  <a:srgbClr val="000000"/>
                </a:solidFill>
                <a:latin typeface="Roboto"/>
                <a:ea typeface="Roboto"/>
                <a:cs typeface="Roboto"/>
                <a:sym typeface="Roboto"/>
              </a:rPr>
              <a:t>OpenTitan’s</a:t>
            </a:r>
            <a:r>
              <a:rPr lang="en" sz="800" i="1">
                <a:solidFill>
                  <a:srgbClr val="000000"/>
                </a:solidFill>
                <a:latin typeface="Roboto"/>
                <a:ea typeface="Roboto"/>
                <a:cs typeface="Roboto"/>
                <a:sym typeface="Roboto"/>
              </a:rPr>
              <a:t> </a:t>
            </a:r>
            <a:r>
              <a:rPr lang="en" sz="800" i="1" err="1">
                <a:solidFill>
                  <a:srgbClr val="000000"/>
                </a:solidFill>
                <a:highlight>
                  <a:srgbClr val="FFFEFE"/>
                </a:highlight>
                <a:latin typeface="Roboto Mono"/>
                <a:ea typeface="Roboto Mono"/>
                <a:cs typeface="Roboto Mono"/>
                <a:sym typeface="Roboto Mono"/>
              </a:rPr>
              <a:t>top_earlgrey</a:t>
            </a:r>
            <a:endParaRPr sz="1600">
              <a:solidFill>
                <a:srgbClr val="282828"/>
              </a:solidFill>
              <a:latin typeface="Calibri" panose="020F0502020204030204"/>
            </a:endParaRPr>
          </a:p>
          <a:p>
            <a:pPr algn="ctr" defTabSz="228600">
              <a:buClr>
                <a:srgbClr val="000000"/>
              </a:buClr>
              <a:buSzPts val="1400"/>
            </a:pPr>
            <a:r>
              <a:rPr lang="en" sz="800" i="1">
                <a:solidFill>
                  <a:srgbClr val="000000"/>
                </a:solidFill>
                <a:latin typeface="Roboto"/>
                <a:ea typeface="Roboto"/>
                <a:cs typeface="Roboto"/>
                <a:sym typeface="Roboto"/>
              </a:rPr>
              <a:t>Source: https://</a:t>
            </a:r>
            <a:r>
              <a:rPr lang="en" sz="800" i="1" err="1">
                <a:solidFill>
                  <a:srgbClr val="000000"/>
                </a:solidFill>
                <a:latin typeface="Roboto"/>
                <a:ea typeface="Roboto"/>
                <a:cs typeface="Roboto"/>
                <a:sym typeface="Roboto"/>
              </a:rPr>
              <a:t>docs.opentitan.org</a:t>
            </a:r>
            <a:r>
              <a:rPr lang="en" sz="800" i="1">
                <a:solidFill>
                  <a:srgbClr val="000000"/>
                </a:solidFill>
                <a:latin typeface="Roboto"/>
                <a:ea typeface="Roboto"/>
                <a:cs typeface="Roboto"/>
                <a:sym typeface="Roboto"/>
              </a:rPr>
              <a:t>/</a:t>
            </a:r>
            <a:r>
              <a:rPr lang="en" sz="800" i="1" err="1">
                <a:solidFill>
                  <a:srgbClr val="000000"/>
                </a:solidFill>
                <a:latin typeface="Roboto"/>
                <a:ea typeface="Roboto"/>
                <a:cs typeface="Roboto"/>
                <a:sym typeface="Roboto"/>
              </a:rPr>
              <a:t>hw</a:t>
            </a:r>
            <a:r>
              <a:rPr lang="en" sz="800" i="1">
                <a:solidFill>
                  <a:srgbClr val="000000"/>
                </a:solidFill>
                <a:latin typeface="Roboto"/>
                <a:ea typeface="Roboto"/>
                <a:cs typeface="Roboto"/>
                <a:sym typeface="Roboto"/>
              </a:rPr>
              <a:t>/</a:t>
            </a:r>
            <a:r>
              <a:rPr lang="en" sz="800" i="1" err="1">
                <a:solidFill>
                  <a:srgbClr val="000000"/>
                </a:solidFill>
                <a:latin typeface="Roboto"/>
                <a:ea typeface="Roboto"/>
                <a:cs typeface="Roboto"/>
                <a:sym typeface="Roboto"/>
              </a:rPr>
              <a:t>top_earlgrey</a:t>
            </a:r>
            <a:r>
              <a:rPr lang="en" sz="800" i="1">
                <a:solidFill>
                  <a:srgbClr val="000000"/>
                </a:solidFill>
                <a:latin typeface="Roboto"/>
                <a:ea typeface="Roboto"/>
                <a:cs typeface="Roboto"/>
                <a:sym typeface="Roboto"/>
              </a:rPr>
              <a:t>/doc/#block-diagram</a:t>
            </a:r>
            <a:endParaRPr sz="800" i="1">
              <a:solidFill>
                <a:srgbClr val="000000"/>
              </a:solidFill>
              <a:highlight>
                <a:srgbClr val="FFFEFE"/>
              </a:highlight>
              <a:latin typeface="Roboto Mono"/>
              <a:ea typeface="Roboto Mono"/>
              <a:cs typeface="Roboto Mono"/>
              <a:sym typeface="Roboto Mono"/>
            </a:endParaRPr>
          </a:p>
        </p:txBody>
      </p:sp>
      <p:pic>
        <p:nvPicPr>
          <p:cNvPr id="6" name="Picture 5">
            <a:extLst>
              <a:ext uri="{FF2B5EF4-FFF2-40B4-BE49-F238E27FC236}">
                <a16:creationId xmlns:a16="http://schemas.microsoft.com/office/drawing/2014/main" id="{80F73B1F-1817-5051-C266-136567364B8E}"/>
              </a:ext>
            </a:extLst>
          </p:cNvPr>
          <p:cNvPicPr>
            <a:picLocks noChangeAspect="1"/>
          </p:cNvPicPr>
          <p:nvPr/>
        </p:nvPicPr>
        <p:blipFill>
          <a:blip r:embed="rId2"/>
          <a:stretch>
            <a:fillRect/>
          </a:stretch>
        </p:blipFill>
        <p:spPr>
          <a:xfrm>
            <a:off x="4978739" y="1345223"/>
            <a:ext cx="3897362" cy="2719681"/>
          </a:xfrm>
          <a:prstGeom prst="rect">
            <a:avLst/>
          </a:prstGeom>
          <a:ln>
            <a:solidFill>
              <a:schemeClr val="tx1"/>
            </a:solidFill>
          </a:ln>
        </p:spPr>
      </p:pic>
      <p:sp>
        <p:nvSpPr>
          <p:cNvPr id="7" name="Rounded Rectangle 6">
            <a:extLst>
              <a:ext uri="{FF2B5EF4-FFF2-40B4-BE49-F238E27FC236}">
                <a16:creationId xmlns:a16="http://schemas.microsoft.com/office/drawing/2014/main" id="{4DB594B9-887A-5466-FAD9-4392CFF2C173}"/>
              </a:ext>
            </a:extLst>
          </p:cNvPr>
          <p:cNvSpPr/>
          <p:nvPr/>
        </p:nvSpPr>
        <p:spPr>
          <a:xfrm>
            <a:off x="7280238" y="1743560"/>
            <a:ext cx="507661" cy="31521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en-US" sz="900">
              <a:solidFill>
                <a:srgbClr val="F2F2F2"/>
              </a:solidFill>
              <a:latin typeface="Calibri" panose="020F0502020204030204"/>
            </a:endParaRPr>
          </a:p>
        </p:txBody>
      </p:sp>
    </p:spTree>
    <p:extLst>
      <p:ext uri="{BB962C8B-B14F-4D97-AF65-F5344CB8AC3E}">
        <p14:creationId xmlns:p14="http://schemas.microsoft.com/office/powerpoint/2010/main" val="3778623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0D87A5-B8BB-9C48-BAD4-3B8B5BF4137A}"/>
              </a:ext>
            </a:extLst>
          </p:cNvPr>
          <p:cNvSpPr>
            <a:spLocks noGrp="1"/>
          </p:cNvSpPr>
          <p:nvPr>
            <p:ph type="sldNum" sz="quarter" idx="4"/>
          </p:nvPr>
        </p:nvSpPr>
        <p:spPr/>
        <p:txBody>
          <a:bodyPr/>
          <a:lstStyle/>
          <a:p>
            <a:pPr defTabSz="228600"/>
            <a:fld id="{DFA520C2-21A1-4443-AF36-9CF19E72332C}" type="slidenum">
              <a:rPr lang="en-US">
                <a:solidFill>
                  <a:srgbClr val="282828"/>
                </a:solidFill>
              </a:rPr>
              <a:pPr defTabSz="228600"/>
              <a:t>14</a:t>
            </a:fld>
            <a:endParaRPr lang="en-US">
              <a:solidFill>
                <a:srgbClr val="282828"/>
              </a:solidFill>
            </a:endParaRPr>
          </a:p>
        </p:txBody>
      </p:sp>
      <p:sp>
        <p:nvSpPr>
          <p:cNvPr id="3" name="Title 2">
            <a:extLst>
              <a:ext uri="{FF2B5EF4-FFF2-40B4-BE49-F238E27FC236}">
                <a16:creationId xmlns:a16="http://schemas.microsoft.com/office/drawing/2014/main" id="{8B720C67-DC63-5141-9A28-CDA9A05819D5}"/>
              </a:ext>
            </a:extLst>
          </p:cNvPr>
          <p:cNvSpPr>
            <a:spLocks noGrp="1"/>
          </p:cNvSpPr>
          <p:nvPr>
            <p:ph type="title"/>
          </p:nvPr>
        </p:nvSpPr>
        <p:spPr/>
        <p:txBody>
          <a:bodyPr/>
          <a:lstStyle/>
          <a:p>
            <a:r>
              <a:rPr lang="en-US"/>
              <a:t>Overview of </a:t>
            </a:r>
            <a:r>
              <a:rPr lang="en-US" err="1"/>
              <a:t>OpenTitan’s</a:t>
            </a:r>
            <a:r>
              <a:rPr lang="en-US"/>
              <a:t> OTP Controller</a:t>
            </a:r>
          </a:p>
        </p:txBody>
      </p:sp>
      <p:sp>
        <p:nvSpPr>
          <p:cNvPr id="4" name="Footer Placeholder 3">
            <a:extLst>
              <a:ext uri="{FF2B5EF4-FFF2-40B4-BE49-F238E27FC236}">
                <a16:creationId xmlns:a16="http://schemas.microsoft.com/office/drawing/2014/main" id="{A60BA81A-5CA5-3140-96AB-C32D8352F79F}"/>
              </a:ext>
            </a:extLst>
          </p:cNvPr>
          <p:cNvSpPr>
            <a:spLocks noGrp="1"/>
          </p:cNvSpPr>
          <p:nvPr>
            <p:ph type="ftr" sz="quarter" idx="3"/>
          </p:nvPr>
        </p:nvSpPr>
        <p:spPr/>
        <p:txBody>
          <a:bodyPr/>
          <a:lstStyle/>
          <a:p>
            <a:pPr defTabSz="228600"/>
            <a:r>
              <a:rPr lang="en-US">
                <a:solidFill>
                  <a:srgbClr val="282828"/>
                </a:solidFill>
              </a:rPr>
              <a:t>© Tortuga Logic, Inc. dba Cycuity 2022</a:t>
            </a:r>
          </a:p>
        </p:txBody>
      </p:sp>
      <p:sp>
        <p:nvSpPr>
          <p:cNvPr id="5" name="Text Placeholder 4">
            <a:extLst>
              <a:ext uri="{FF2B5EF4-FFF2-40B4-BE49-F238E27FC236}">
                <a16:creationId xmlns:a16="http://schemas.microsoft.com/office/drawing/2014/main" id="{7A4E6621-565F-684A-85A4-CF4F3F0725E3}"/>
              </a:ext>
            </a:extLst>
          </p:cNvPr>
          <p:cNvSpPr>
            <a:spLocks noGrp="1"/>
          </p:cNvSpPr>
          <p:nvPr>
            <p:ph type="body" sz="quarter" idx="19"/>
          </p:nvPr>
        </p:nvSpPr>
        <p:spPr/>
        <p:txBody>
          <a:bodyPr>
            <a:normAutofit/>
          </a:bodyPr>
          <a:lstStyle/>
          <a:p>
            <a:r>
              <a:rPr lang="en-US" sz="1800"/>
              <a:t>A one time programmable (OTP) memory is generally used to store information that is critical for the operation of a system (e.g., keys, configuration values, etc.)</a:t>
            </a:r>
          </a:p>
          <a:p>
            <a:r>
              <a:rPr lang="en-US" sz="1800"/>
              <a:t>The </a:t>
            </a:r>
            <a:r>
              <a:rPr lang="en-US" sz="1800" b="1" err="1"/>
              <a:t>otp_ctrl</a:t>
            </a:r>
            <a:r>
              <a:rPr lang="en-US" sz="1800" b="1"/>
              <a:t> </a:t>
            </a:r>
            <a:r>
              <a:rPr lang="en-US" sz="1800"/>
              <a:t>module is a one time programmable (OTP) memory controller</a:t>
            </a:r>
          </a:p>
          <a:p>
            <a:r>
              <a:rPr lang="en-US" sz="1800"/>
              <a:t>The OTP controller is a peripheral module on the chip interconnect bus</a:t>
            </a:r>
          </a:p>
        </p:txBody>
      </p:sp>
      <p:pic>
        <p:nvPicPr>
          <p:cNvPr id="6" name="Google Shape;159;p15">
            <a:extLst>
              <a:ext uri="{FF2B5EF4-FFF2-40B4-BE49-F238E27FC236}">
                <a16:creationId xmlns:a16="http://schemas.microsoft.com/office/drawing/2014/main" id="{80D7FA78-1115-0CEA-6789-62A5881B99BE}"/>
              </a:ext>
            </a:extLst>
          </p:cNvPr>
          <p:cNvPicPr preferRelativeResize="0"/>
          <p:nvPr/>
        </p:nvPicPr>
        <p:blipFill rotWithShape="1">
          <a:blip r:embed="rId2">
            <a:alphaModFix/>
          </a:blip>
          <a:srcRect/>
          <a:stretch/>
        </p:blipFill>
        <p:spPr>
          <a:xfrm>
            <a:off x="5007045" y="941665"/>
            <a:ext cx="3692543" cy="3291327"/>
          </a:xfrm>
          <a:prstGeom prst="rect">
            <a:avLst/>
          </a:prstGeom>
          <a:noFill/>
          <a:ln w="19050" cap="flat" cmpd="sng">
            <a:solidFill>
              <a:schemeClr val="dk2"/>
            </a:solidFill>
            <a:prstDash val="solid"/>
            <a:round/>
            <a:headEnd type="none" w="sm" len="sm"/>
            <a:tailEnd type="none" w="sm" len="sm"/>
          </a:ln>
        </p:spPr>
      </p:pic>
      <p:sp>
        <p:nvSpPr>
          <p:cNvPr id="7" name="Google Shape;161;p15">
            <a:extLst>
              <a:ext uri="{FF2B5EF4-FFF2-40B4-BE49-F238E27FC236}">
                <a16:creationId xmlns:a16="http://schemas.microsoft.com/office/drawing/2014/main" id="{4D85BA26-2C30-138B-9B3F-EAE08ADE7C82}"/>
              </a:ext>
            </a:extLst>
          </p:cNvPr>
          <p:cNvSpPr txBox="1"/>
          <p:nvPr/>
        </p:nvSpPr>
        <p:spPr>
          <a:xfrm>
            <a:off x="5000748" y="4238880"/>
            <a:ext cx="3703275" cy="341100"/>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defTabSz="228600">
              <a:buClr>
                <a:srgbClr val="282828"/>
              </a:buClr>
              <a:buSzPts val="1100"/>
            </a:pPr>
            <a:r>
              <a:rPr lang="en" sz="788" i="1">
                <a:solidFill>
                  <a:srgbClr val="282828"/>
                </a:solidFill>
                <a:latin typeface="Roboto"/>
                <a:ea typeface="Roboto"/>
                <a:cs typeface="Roboto"/>
                <a:sym typeface="Roboto"/>
              </a:rPr>
              <a:t>Block-level diagram of the </a:t>
            </a:r>
            <a:r>
              <a:rPr lang="en" sz="788" i="1" err="1">
                <a:solidFill>
                  <a:srgbClr val="282828"/>
                </a:solidFill>
                <a:latin typeface="Roboto"/>
                <a:ea typeface="Roboto"/>
                <a:cs typeface="Roboto"/>
                <a:sym typeface="Roboto"/>
              </a:rPr>
              <a:t>OpenTitan’s</a:t>
            </a:r>
            <a:r>
              <a:rPr lang="en" sz="788" i="1">
                <a:solidFill>
                  <a:srgbClr val="282828"/>
                </a:solidFill>
                <a:latin typeface="Roboto"/>
                <a:ea typeface="Roboto"/>
                <a:cs typeface="Roboto"/>
                <a:sym typeface="Roboto"/>
              </a:rPr>
              <a:t> </a:t>
            </a:r>
            <a:r>
              <a:rPr lang="en" sz="788" i="1" err="1">
                <a:solidFill>
                  <a:srgbClr val="282828"/>
                </a:solidFill>
                <a:highlight>
                  <a:srgbClr val="FFFEFE"/>
                </a:highlight>
                <a:latin typeface="Roboto Mono"/>
                <a:ea typeface="Roboto Mono"/>
                <a:cs typeface="Roboto Mono"/>
                <a:sym typeface="Roboto Mono"/>
              </a:rPr>
              <a:t>otp_ctrl</a:t>
            </a:r>
            <a:endParaRPr sz="788" i="1">
              <a:solidFill>
                <a:srgbClr val="282828"/>
              </a:solidFill>
              <a:latin typeface="Roboto"/>
              <a:ea typeface="Roboto"/>
              <a:cs typeface="Roboto"/>
              <a:sym typeface="Roboto"/>
            </a:endParaRPr>
          </a:p>
          <a:p>
            <a:pPr algn="ctr" defTabSz="228600">
              <a:buClr>
                <a:srgbClr val="282828"/>
              </a:buClr>
              <a:buSzPts val="1100"/>
            </a:pPr>
            <a:r>
              <a:rPr lang="en" sz="788" i="1">
                <a:solidFill>
                  <a:srgbClr val="282828"/>
                </a:solidFill>
                <a:latin typeface="Roboto"/>
                <a:ea typeface="Roboto"/>
                <a:cs typeface="Roboto"/>
                <a:sym typeface="Roboto"/>
              </a:rPr>
              <a:t>Source: https://</a:t>
            </a:r>
            <a:r>
              <a:rPr lang="en" sz="788" i="1" err="1">
                <a:solidFill>
                  <a:srgbClr val="282828"/>
                </a:solidFill>
                <a:latin typeface="Roboto"/>
                <a:ea typeface="Roboto"/>
                <a:cs typeface="Roboto"/>
                <a:sym typeface="Roboto"/>
              </a:rPr>
              <a:t>docs.opentitan.org</a:t>
            </a:r>
            <a:r>
              <a:rPr lang="en" sz="788" i="1">
                <a:solidFill>
                  <a:srgbClr val="282828"/>
                </a:solidFill>
                <a:latin typeface="Roboto"/>
                <a:ea typeface="Roboto"/>
                <a:cs typeface="Roboto"/>
                <a:sym typeface="Roboto"/>
              </a:rPr>
              <a:t>/</a:t>
            </a:r>
            <a:r>
              <a:rPr lang="en" sz="788" i="1" err="1">
                <a:solidFill>
                  <a:srgbClr val="282828"/>
                </a:solidFill>
                <a:latin typeface="Roboto"/>
                <a:ea typeface="Roboto"/>
                <a:cs typeface="Roboto"/>
                <a:sym typeface="Roboto"/>
              </a:rPr>
              <a:t>hw</a:t>
            </a:r>
            <a:r>
              <a:rPr lang="en" sz="788" i="1">
                <a:solidFill>
                  <a:srgbClr val="282828"/>
                </a:solidFill>
                <a:latin typeface="Roboto"/>
                <a:ea typeface="Roboto"/>
                <a:cs typeface="Roboto"/>
                <a:sym typeface="Roboto"/>
              </a:rPr>
              <a:t>/</a:t>
            </a:r>
            <a:r>
              <a:rPr lang="en" sz="788" i="1" err="1">
                <a:solidFill>
                  <a:srgbClr val="282828"/>
                </a:solidFill>
                <a:latin typeface="Roboto"/>
                <a:ea typeface="Roboto"/>
                <a:cs typeface="Roboto"/>
                <a:sym typeface="Roboto"/>
              </a:rPr>
              <a:t>ip</a:t>
            </a:r>
            <a:r>
              <a:rPr lang="en" sz="788" i="1">
                <a:solidFill>
                  <a:srgbClr val="282828"/>
                </a:solidFill>
                <a:latin typeface="Roboto"/>
                <a:ea typeface="Roboto"/>
                <a:cs typeface="Roboto"/>
                <a:sym typeface="Roboto"/>
              </a:rPr>
              <a:t>/</a:t>
            </a:r>
            <a:r>
              <a:rPr lang="en" sz="788" i="1" err="1">
                <a:solidFill>
                  <a:srgbClr val="282828"/>
                </a:solidFill>
                <a:latin typeface="Roboto"/>
                <a:ea typeface="Roboto"/>
                <a:cs typeface="Roboto"/>
                <a:sym typeface="Roboto"/>
              </a:rPr>
              <a:t>otp_ctrl</a:t>
            </a:r>
            <a:r>
              <a:rPr lang="en" sz="788" i="1">
                <a:solidFill>
                  <a:srgbClr val="282828"/>
                </a:solidFill>
                <a:latin typeface="Roboto"/>
                <a:ea typeface="Roboto"/>
                <a:cs typeface="Roboto"/>
                <a:sym typeface="Roboto"/>
              </a:rPr>
              <a:t>/doc/#design-details</a:t>
            </a:r>
            <a:endParaRPr sz="788" i="1">
              <a:solidFill>
                <a:srgbClr val="000000"/>
              </a:solidFill>
              <a:highlight>
                <a:srgbClr val="FFFEFE"/>
              </a:highlight>
              <a:latin typeface="Source Code Pro"/>
              <a:ea typeface="Source Code Pro"/>
              <a:cs typeface="Source Code Pro"/>
              <a:sym typeface="Source Code Pro"/>
            </a:endParaRPr>
          </a:p>
        </p:txBody>
      </p:sp>
    </p:spTree>
    <p:extLst>
      <p:ext uri="{BB962C8B-B14F-4D97-AF65-F5344CB8AC3E}">
        <p14:creationId xmlns:p14="http://schemas.microsoft.com/office/powerpoint/2010/main" val="4128326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0D87A5-B8BB-9C48-BAD4-3B8B5BF4137A}"/>
              </a:ext>
            </a:extLst>
          </p:cNvPr>
          <p:cNvSpPr>
            <a:spLocks noGrp="1"/>
          </p:cNvSpPr>
          <p:nvPr>
            <p:ph type="sldNum" sz="quarter" idx="4"/>
          </p:nvPr>
        </p:nvSpPr>
        <p:spPr/>
        <p:txBody>
          <a:bodyPr/>
          <a:lstStyle/>
          <a:p>
            <a:pPr defTabSz="228600"/>
            <a:fld id="{DFA520C2-21A1-4443-AF36-9CF19E72332C}" type="slidenum">
              <a:rPr lang="en-US">
                <a:solidFill>
                  <a:srgbClr val="282828"/>
                </a:solidFill>
              </a:rPr>
              <a:pPr defTabSz="228600"/>
              <a:t>15</a:t>
            </a:fld>
            <a:endParaRPr lang="en-US">
              <a:solidFill>
                <a:srgbClr val="282828"/>
              </a:solidFill>
            </a:endParaRPr>
          </a:p>
        </p:txBody>
      </p:sp>
      <p:sp>
        <p:nvSpPr>
          <p:cNvPr id="3" name="Title 2">
            <a:extLst>
              <a:ext uri="{FF2B5EF4-FFF2-40B4-BE49-F238E27FC236}">
                <a16:creationId xmlns:a16="http://schemas.microsoft.com/office/drawing/2014/main" id="{8B720C67-DC63-5141-9A28-CDA9A05819D5}"/>
              </a:ext>
            </a:extLst>
          </p:cNvPr>
          <p:cNvSpPr>
            <a:spLocks noGrp="1"/>
          </p:cNvSpPr>
          <p:nvPr>
            <p:ph type="title"/>
          </p:nvPr>
        </p:nvSpPr>
        <p:spPr/>
        <p:txBody>
          <a:bodyPr/>
          <a:lstStyle/>
          <a:p>
            <a:r>
              <a:rPr lang="en-US"/>
              <a:t>Overview of </a:t>
            </a:r>
            <a:r>
              <a:rPr lang="en-US" err="1"/>
              <a:t>OpenTitan’s</a:t>
            </a:r>
            <a:r>
              <a:rPr lang="en-US"/>
              <a:t> OTP Controller</a:t>
            </a:r>
          </a:p>
        </p:txBody>
      </p:sp>
      <p:sp>
        <p:nvSpPr>
          <p:cNvPr id="4" name="Footer Placeholder 3">
            <a:extLst>
              <a:ext uri="{FF2B5EF4-FFF2-40B4-BE49-F238E27FC236}">
                <a16:creationId xmlns:a16="http://schemas.microsoft.com/office/drawing/2014/main" id="{A60BA81A-5CA5-3140-96AB-C32D8352F79F}"/>
              </a:ext>
            </a:extLst>
          </p:cNvPr>
          <p:cNvSpPr>
            <a:spLocks noGrp="1"/>
          </p:cNvSpPr>
          <p:nvPr>
            <p:ph type="ftr" sz="quarter" idx="3"/>
          </p:nvPr>
        </p:nvSpPr>
        <p:spPr/>
        <p:txBody>
          <a:bodyPr/>
          <a:lstStyle/>
          <a:p>
            <a:pPr defTabSz="228600"/>
            <a:r>
              <a:rPr lang="en-US">
                <a:solidFill>
                  <a:srgbClr val="282828"/>
                </a:solidFill>
              </a:rPr>
              <a:t>© Tortuga Logic, Inc. dba Cycuity 2022</a:t>
            </a:r>
          </a:p>
        </p:txBody>
      </p:sp>
      <p:sp>
        <p:nvSpPr>
          <p:cNvPr id="5" name="Text Placeholder 4">
            <a:extLst>
              <a:ext uri="{FF2B5EF4-FFF2-40B4-BE49-F238E27FC236}">
                <a16:creationId xmlns:a16="http://schemas.microsoft.com/office/drawing/2014/main" id="{7A4E6621-565F-684A-85A4-CF4F3F0725E3}"/>
              </a:ext>
            </a:extLst>
          </p:cNvPr>
          <p:cNvSpPr>
            <a:spLocks noGrp="1"/>
          </p:cNvSpPr>
          <p:nvPr>
            <p:ph type="body" sz="quarter" idx="19"/>
          </p:nvPr>
        </p:nvSpPr>
        <p:spPr/>
        <p:txBody>
          <a:bodyPr>
            <a:normAutofit/>
          </a:bodyPr>
          <a:lstStyle/>
          <a:p>
            <a:pPr>
              <a:buClr>
                <a:schemeClr val="tx2"/>
              </a:buClr>
              <a:buSzPct val="80000"/>
            </a:pPr>
            <a:r>
              <a:rPr lang="en-US" sz="1800">
                <a:solidFill>
                  <a:schemeClr val="tx1"/>
                </a:solidFill>
              </a:rPr>
              <a:t>OTP wrapper is the actual memory of the OTP</a:t>
            </a:r>
          </a:p>
          <a:p>
            <a:pPr marL="0" indent="0">
              <a:buNone/>
            </a:pPr>
            <a:endParaRPr lang="en-US" sz="1800"/>
          </a:p>
        </p:txBody>
      </p:sp>
      <p:pic>
        <p:nvPicPr>
          <p:cNvPr id="6" name="Google Shape;167;p16">
            <a:extLst>
              <a:ext uri="{FF2B5EF4-FFF2-40B4-BE49-F238E27FC236}">
                <a16:creationId xmlns:a16="http://schemas.microsoft.com/office/drawing/2014/main" id="{B483B795-BC51-B2E3-C1E2-9EA95B49607E}"/>
              </a:ext>
            </a:extLst>
          </p:cNvPr>
          <p:cNvPicPr preferRelativeResize="0"/>
          <p:nvPr/>
        </p:nvPicPr>
        <p:blipFill rotWithShape="1">
          <a:blip r:embed="rId2">
            <a:alphaModFix/>
          </a:blip>
          <a:srcRect/>
          <a:stretch/>
        </p:blipFill>
        <p:spPr>
          <a:xfrm>
            <a:off x="5007045" y="941665"/>
            <a:ext cx="3692543" cy="3291327"/>
          </a:xfrm>
          <a:prstGeom prst="rect">
            <a:avLst/>
          </a:prstGeom>
          <a:noFill/>
          <a:ln w="19050" cap="flat" cmpd="sng">
            <a:solidFill>
              <a:schemeClr val="dk2"/>
            </a:solidFill>
            <a:prstDash val="solid"/>
            <a:round/>
            <a:headEnd type="none" w="sm" len="sm"/>
            <a:tailEnd type="none" w="sm" len="sm"/>
          </a:ln>
        </p:spPr>
      </p:pic>
      <p:pic>
        <p:nvPicPr>
          <p:cNvPr id="7" name="Google Shape;178;p17">
            <a:extLst>
              <a:ext uri="{FF2B5EF4-FFF2-40B4-BE49-F238E27FC236}">
                <a16:creationId xmlns:a16="http://schemas.microsoft.com/office/drawing/2014/main" id="{129583C2-559A-E8F5-7BB0-7C466463FFFC}"/>
              </a:ext>
            </a:extLst>
          </p:cNvPr>
          <p:cNvPicPr preferRelativeResize="0"/>
          <p:nvPr/>
        </p:nvPicPr>
        <p:blipFill rotWithShape="1">
          <a:blip r:embed="rId3">
            <a:alphaModFix/>
          </a:blip>
          <a:srcRect l="66382" t="7900" r="4588" b="72807"/>
          <a:stretch/>
        </p:blipFill>
        <p:spPr>
          <a:xfrm>
            <a:off x="7458359" y="1200924"/>
            <a:ext cx="1071900" cy="634951"/>
          </a:xfrm>
          <a:prstGeom prst="rect">
            <a:avLst/>
          </a:prstGeom>
          <a:noFill/>
          <a:ln w="19050" cap="flat" cmpd="sng">
            <a:solidFill>
              <a:srgbClr val="4285F4"/>
            </a:solidFill>
            <a:prstDash val="solid"/>
            <a:round/>
            <a:headEnd type="none" w="sm" len="sm"/>
            <a:tailEnd type="none" w="sm" len="sm"/>
          </a:ln>
        </p:spPr>
      </p:pic>
      <p:sp>
        <p:nvSpPr>
          <p:cNvPr id="8" name="Google Shape;161;p15">
            <a:extLst>
              <a:ext uri="{FF2B5EF4-FFF2-40B4-BE49-F238E27FC236}">
                <a16:creationId xmlns:a16="http://schemas.microsoft.com/office/drawing/2014/main" id="{00A2ED5E-ED81-F828-0E9A-9B2E20C51240}"/>
              </a:ext>
            </a:extLst>
          </p:cNvPr>
          <p:cNvSpPr txBox="1"/>
          <p:nvPr/>
        </p:nvSpPr>
        <p:spPr>
          <a:xfrm>
            <a:off x="5000748" y="4238880"/>
            <a:ext cx="3703275" cy="341100"/>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defTabSz="228600">
              <a:buClr>
                <a:srgbClr val="282828"/>
              </a:buClr>
              <a:buSzPts val="1100"/>
            </a:pPr>
            <a:r>
              <a:rPr lang="en" sz="788" i="1">
                <a:solidFill>
                  <a:srgbClr val="282828"/>
                </a:solidFill>
                <a:latin typeface="Roboto"/>
                <a:ea typeface="Roboto"/>
                <a:cs typeface="Roboto"/>
                <a:sym typeface="Roboto"/>
              </a:rPr>
              <a:t>Block-level diagram of the </a:t>
            </a:r>
            <a:r>
              <a:rPr lang="en" sz="788" i="1" err="1">
                <a:solidFill>
                  <a:srgbClr val="282828"/>
                </a:solidFill>
                <a:latin typeface="Roboto"/>
                <a:ea typeface="Roboto"/>
                <a:cs typeface="Roboto"/>
                <a:sym typeface="Roboto"/>
              </a:rPr>
              <a:t>OpenTitan’s</a:t>
            </a:r>
            <a:r>
              <a:rPr lang="en" sz="788" i="1">
                <a:solidFill>
                  <a:srgbClr val="282828"/>
                </a:solidFill>
                <a:latin typeface="Roboto"/>
                <a:ea typeface="Roboto"/>
                <a:cs typeface="Roboto"/>
                <a:sym typeface="Roboto"/>
              </a:rPr>
              <a:t> </a:t>
            </a:r>
            <a:r>
              <a:rPr lang="en" sz="788" i="1" err="1">
                <a:solidFill>
                  <a:srgbClr val="282828"/>
                </a:solidFill>
                <a:highlight>
                  <a:srgbClr val="FFFEFE"/>
                </a:highlight>
                <a:latin typeface="Roboto Mono"/>
                <a:ea typeface="Roboto Mono"/>
                <a:cs typeface="Roboto Mono"/>
                <a:sym typeface="Roboto Mono"/>
              </a:rPr>
              <a:t>otp_ctrl</a:t>
            </a:r>
            <a:endParaRPr sz="788" i="1">
              <a:solidFill>
                <a:srgbClr val="282828"/>
              </a:solidFill>
              <a:latin typeface="Roboto"/>
              <a:ea typeface="Roboto"/>
              <a:cs typeface="Roboto"/>
              <a:sym typeface="Roboto"/>
            </a:endParaRPr>
          </a:p>
          <a:p>
            <a:pPr algn="ctr" defTabSz="228600">
              <a:buClr>
                <a:srgbClr val="282828"/>
              </a:buClr>
              <a:buSzPts val="1100"/>
            </a:pPr>
            <a:r>
              <a:rPr lang="en" sz="788" i="1">
                <a:solidFill>
                  <a:srgbClr val="282828"/>
                </a:solidFill>
                <a:latin typeface="Roboto"/>
                <a:ea typeface="Roboto"/>
                <a:cs typeface="Roboto"/>
                <a:sym typeface="Roboto"/>
              </a:rPr>
              <a:t>Source: https://</a:t>
            </a:r>
            <a:r>
              <a:rPr lang="en" sz="788" i="1" err="1">
                <a:solidFill>
                  <a:srgbClr val="282828"/>
                </a:solidFill>
                <a:latin typeface="Roboto"/>
                <a:ea typeface="Roboto"/>
                <a:cs typeface="Roboto"/>
                <a:sym typeface="Roboto"/>
              </a:rPr>
              <a:t>docs.opentitan.org</a:t>
            </a:r>
            <a:r>
              <a:rPr lang="en" sz="788" i="1">
                <a:solidFill>
                  <a:srgbClr val="282828"/>
                </a:solidFill>
                <a:latin typeface="Roboto"/>
                <a:ea typeface="Roboto"/>
                <a:cs typeface="Roboto"/>
                <a:sym typeface="Roboto"/>
              </a:rPr>
              <a:t>/</a:t>
            </a:r>
            <a:r>
              <a:rPr lang="en" sz="788" i="1" err="1">
                <a:solidFill>
                  <a:srgbClr val="282828"/>
                </a:solidFill>
                <a:latin typeface="Roboto"/>
                <a:ea typeface="Roboto"/>
                <a:cs typeface="Roboto"/>
                <a:sym typeface="Roboto"/>
              </a:rPr>
              <a:t>hw</a:t>
            </a:r>
            <a:r>
              <a:rPr lang="en" sz="788" i="1">
                <a:solidFill>
                  <a:srgbClr val="282828"/>
                </a:solidFill>
                <a:latin typeface="Roboto"/>
                <a:ea typeface="Roboto"/>
                <a:cs typeface="Roboto"/>
                <a:sym typeface="Roboto"/>
              </a:rPr>
              <a:t>/</a:t>
            </a:r>
            <a:r>
              <a:rPr lang="en" sz="788" i="1" err="1">
                <a:solidFill>
                  <a:srgbClr val="282828"/>
                </a:solidFill>
                <a:latin typeface="Roboto"/>
                <a:ea typeface="Roboto"/>
                <a:cs typeface="Roboto"/>
                <a:sym typeface="Roboto"/>
              </a:rPr>
              <a:t>ip</a:t>
            </a:r>
            <a:r>
              <a:rPr lang="en" sz="788" i="1">
                <a:solidFill>
                  <a:srgbClr val="282828"/>
                </a:solidFill>
                <a:latin typeface="Roboto"/>
                <a:ea typeface="Roboto"/>
                <a:cs typeface="Roboto"/>
                <a:sym typeface="Roboto"/>
              </a:rPr>
              <a:t>/</a:t>
            </a:r>
            <a:r>
              <a:rPr lang="en" sz="788" i="1" err="1">
                <a:solidFill>
                  <a:srgbClr val="282828"/>
                </a:solidFill>
                <a:latin typeface="Roboto"/>
                <a:ea typeface="Roboto"/>
                <a:cs typeface="Roboto"/>
                <a:sym typeface="Roboto"/>
              </a:rPr>
              <a:t>otp_ctrl</a:t>
            </a:r>
            <a:r>
              <a:rPr lang="en" sz="788" i="1">
                <a:solidFill>
                  <a:srgbClr val="282828"/>
                </a:solidFill>
                <a:latin typeface="Roboto"/>
                <a:ea typeface="Roboto"/>
                <a:cs typeface="Roboto"/>
                <a:sym typeface="Roboto"/>
              </a:rPr>
              <a:t>/doc/#design-details</a:t>
            </a:r>
            <a:endParaRPr sz="788" i="1">
              <a:solidFill>
                <a:srgbClr val="000000"/>
              </a:solidFill>
              <a:highlight>
                <a:srgbClr val="FFFEFE"/>
              </a:highlight>
              <a:latin typeface="Source Code Pro"/>
              <a:ea typeface="Source Code Pro"/>
              <a:cs typeface="Source Code Pro"/>
              <a:sym typeface="Source Code Pro"/>
            </a:endParaRPr>
          </a:p>
        </p:txBody>
      </p:sp>
    </p:spTree>
    <p:extLst>
      <p:ext uri="{BB962C8B-B14F-4D97-AF65-F5344CB8AC3E}">
        <p14:creationId xmlns:p14="http://schemas.microsoft.com/office/powerpoint/2010/main" val="2620627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0D87A5-B8BB-9C48-BAD4-3B8B5BF4137A}"/>
              </a:ext>
            </a:extLst>
          </p:cNvPr>
          <p:cNvSpPr>
            <a:spLocks noGrp="1"/>
          </p:cNvSpPr>
          <p:nvPr>
            <p:ph type="sldNum" sz="quarter" idx="4"/>
          </p:nvPr>
        </p:nvSpPr>
        <p:spPr/>
        <p:txBody>
          <a:bodyPr/>
          <a:lstStyle/>
          <a:p>
            <a:pPr defTabSz="228600"/>
            <a:fld id="{DFA520C2-21A1-4443-AF36-9CF19E72332C}" type="slidenum">
              <a:rPr lang="en-US">
                <a:solidFill>
                  <a:srgbClr val="282828"/>
                </a:solidFill>
              </a:rPr>
              <a:pPr defTabSz="228600"/>
              <a:t>16</a:t>
            </a:fld>
            <a:endParaRPr lang="en-US">
              <a:solidFill>
                <a:srgbClr val="282828"/>
              </a:solidFill>
            </a:endParaRPr>
          </a:p>
        </p:txBody>
      </p:sp>
      <p:sp>
        <p:nvSpPr>
          <p:cNvPr id="3" name="Title 2">
            <a:extLst>
              <a:ext uri="{FF2B5EF4-FFF2-40B4-BE49-F238E27FC236}">
                <a16:creationId xmlns:a16="http://schemas.microsoft.com/office/drawing/2014/main" id="{8B720C67-DC63-5141-9A28-CDA9A05819D5}"/>
              </a:ext>
            </a:extLst>
          </p:cNvPr>
          <p:cNvSpPr>
            <a:spLocks noGrp="1"/>
          </p:cNvSpPr>
          <p:nvPr>
            <p:ph type="title"/>
          </p:nvPr>
        </p:nvSpPr>
        <p:spPr/>
        <p:txBody>
          <a:bodyPr/>
          <a:lstStyle/>
          <a:p>
            <a:r>
              <a:rPr lang="en-US"/>
              <a:t>Overview of </a:t>
            </a:r>
            <a:r>
              <a:rPr lang="en-US" err="1"/>
              <a:t>OpenTitan’s</a:t>
            </a:r>
            <a:r>
              <a:rPr lang="en-US"/>
              <a:t> OTP Controller</a:t>
            </a:r>
          </a:p>
        </p:txBody>
      </p:sp>
      <p:sp>
        <p:nvSpPr>
          <p:cNvPr id="4" name="Footer Placeholder 3">
            <a:extLst>
              <a:ext uri="{FF2B5EF4-FFF2-40B4-BE49-F238E27FC236}">
                <a16:creationId xmlns:a16="http://schemas.microsoft.com/office/drawing/2014/main" id="{A60BA81A-5CA5-3140-96AB-C32D8352F79F}"/>
              </a:ext>
            </a:extLst>
          </p:cNvPr>
          <p:cNvSpPr>
            <a:spLocks noGrp="1"/>
          </p:cNvSpPr>
          <p:nvPr>
            <p:ph type="ftr" sz="quarter" idx="3"/>
          </p:nvPr>
        </p:nvSpPr>
        <p:spPr/>
        <p:txBody>
          <a:bodyPr/>
          <a:lstStyle/>
          <a:p>
            <a:pPr defTabSz="228600"/>
            <a:r>
              <a:rPr lang="en-US">
                <a:solidFill>
                  <a:srgbClr val="282828"/>
                </a:solidFill>
              </a:rPr>
              <a:t>© Tortuga Logic, Inc. dba Cycuity 2022</a:t>
            </a:r>
          </a:p>
        </p:txBody>
      </p:sp>
      <p:sp>
        <p:nvSpPr>
          <p:cNvPr id="5" name="Text Placeholder 4">
            <a:extLst>
              <a:ext uri="{FF2B5EF4-FFF2-40B4-BE49-F238E27FC236}">
                <a16:creationId xmlns:a16="http://schemas.microsoft.com/office/drawing/2014/main" id="{7A4E6621-565F-684A-85A4-CF4F3F0725E3}"/>
              </a:ext>
            </a:extLst>
          </p:cNvPr>
          <p:cNvSpPr>
            <a:spLocks noGrp="1"/>
          </p:cNvSpPr>
          <p:nvPr>
            <p:ph type="body" sz="quarter" idx="19"/>
          </p:nvPr>
        </p:nvSpPr>
        <p:spPr/>
        <p:txBody>
          <a:bodyPr>
            <a:normAutofit/>
          </a:bodyPr>
          <a:lstStyle/>
          <a:p>
            <a:pPr marL="342900" indent="-247650">
              <a:lnSpc>
                <a:spcPct val="115000"/>
              </a:lnSpc>
              <a:spcBef>
                <a:spcPts val="0"/>
              </a:spcBef>
              <a:spcAft>
                <a:spcPts val="0"/>
              </a:spcAft>
              <a:buClr>
                <a:schemeClr val="tx2"/>
              </a:buClr>
              <a:buSzPct val="80000"/>
              <a:buChar char="●"/>
            </a:pPr>
            <a:r>
              <a:rPr lang="en-US">
                <a:solidFill>
                  <a:schemeClr val="tx1"/>
                </a:solidFill>
              </a:rPr>
              <a:t>8 OTP partitions for interacting with OTP and </a:t>
            </a:r>
          </a:p>
          <a:p>
            <a:pPr marL="685800" lvl="1" indent="-247650">
              <a:lnSpc>
                <a:spcPct val="115000"/>
              </a:lnSpc>
              <a:spcBef>
                <a:spcPts val="750"/>
              </a:spcBef>
              <a:spcAft>
                <a:spcPts val="0"/>
              </a:spcAft>
              <a:buClr>
                <a:schemeClr val="tx2"/>
              </a:buClr>
              <a:buSzPct val="80000"/>
              <a:buChar char="○"/>
            </a:pPr>
            <a:r>
              <a:rPr lang="en-US">
                <a:solidFill>
                  <a:schemeClr val="tx1"/>
                </a:solidFill>
              </a:rPr>
              <a:t>3 unbuffered</a:t>
            </a:r>
          </a:p>
          <a:p>
            <a:pPr marL="685800" lvl="1" indent="-247650">
              <a:lnSpc>
                <a:spcPct val="115000"/>
              </a:lnSpc>
              <a:spcBef>
                <a:spcPts val="750"/>
              </a:spcBef>
              <a:spcAft>
                <a:spcPts val="0"/>
              </a:spcAft>
              <a:buClr>
                <a:schemeClr val="tx2"/>
              </a:buClr>
              <a:buSzPct val="80000"/>
              <a:buChar char="○"/>
            </a:pPr>
            <a:r>
              <a:rPr lang="en-US">
                <a:solidFill>
                  <a:schemeClr val="tx1"/>
                </a:solidFill>
              </a:rPr>
              <a:t>5 buffered</a:t>
            </a:r>
          </a:p>
          <a:p>
            <a:pPr marL="342900" indent="-247650">
              <a:lnSpc>
                <a:spcPct val="115000"/>
              </a:lnSpc>
              <a:spcAft>
                <a:spcPts val="750"/>
              </a:spcAft>
              <a:buClr>
                <a:schemeClr val="tx2"/>
              </a:buClr>
              <a:buSzPct val="80000"/>
              <a:buChar char="●"/>
            </a:pPr>
            <a:r>
              <a:rPr lang="en-US">
                <a:solidFill>
                  <a:schemeClr val="tx1"/>
                </a:solidFill>
              </a:rPr>
              <a:t>Each partition has a unique purpose and access configuration</a:t>
            </a:r>
          </a:p>
        </p:txBody>
      </p:sp>
      <p:pic>
        <p:nvPicPr>
          <p:cNvPr id="6" name="Google Shape;167;p16">
            <a:extLst>
              <a:ext uri="{FF2B5EF4-FFF2-40B4-BE49-F238E27FC236}">
                <a16:creationId xmlns:a16="http://schemas.microsoft.com/office/drawing/2014/main" id="{7FAAA2A5-191A-0BB0-42DA-0B329BA6E735}"/>
              </a:ext>
            </a:extLst>
          </p:cNvPr>
          <p:cNvPicPr preferRelativeResize="0"/>
          <p:nvPr/>
        </p:nvPicPr>
        <p:blipFill rotWithShape="1">
          <a:blip r:embed="rId2">
            <a:alphaModFix/>
          </a:blip>
          <a:srcRect/>
          <a:stretch/>
        </p:blipFill>
        <p:spPr>
          <a:xfrm>
            <a:off x="5007045" y="941665"/>
            <a:ext cx="3692543" cy="3291327"/>
          </a:xfrm>
          <a:prstGeom prst="rect">
            <a:avLst/>
          </a:prstGeom>
          <a:noFill/>
          <a:ln w="19050" cap="flat" cmpd="sng">
            <a:solidFill>
              <a:schemeClr val="dk2"/>
            </a:solidFill>
            <a:prstDash val="solid"/>
            <a:round/>
            <a:headEnd type="none" w="sm" len="sm"/>
            <a:tailEnd type="none" w="sm" len="sm"/>
          </a:ln>
        </p:spPr>
      </p:pic>
      <p:pic>
        <p:nvPicPr>
          <p:cNvPr id="7" name="Google Shape;187;p18">
            <a:extLst>
              <a:ext uri="{FF2B5EF4-FFF2-40B4-BE49-F238E27FC236}">
                <a16:creationId xmlns:a16="http://schemas.microsoft.com/office/drawing/2014/main" id="{6D272DEB-492D-C0E5-5E58-3ACA8B18CCD0}"/>
              </a:ext>
            </a:extLst>
          </p:cNvPr>
          <p:cNvPicPr preferRelativeResize="0"/>
          <p:nvPr/>
        </p:nvPicPr>
        <p:blipFill rotWithShape="1">
          <a:blip r:embed="rId3">
            <a:alphaModFix/>
          </a:blip>
          <a:srcRect l="27247" t="25399" r="49151" b="14164"/>
          <a:stretch/>
        </p:blipFill>
        <p:spPr>
          <a:xfrm>
            <a:off x="6012094" y="1776862"/>
            <a:ext cx="871537" cy="1989137"/>
          </a:xfrm>
          <a:prstGeom prst="rect">
            <a:avLst/>
          </a:prstGeom>
          <a:noFill/>
          <a:ln w="19050" cap="flat" cmpd="sng">
            <a:solidFill>
              <a:srgbClr val="4285F4"/>
            </a:solidFill>
            <a:prstDash val="solid"/>
            <a:round/>
            <a:headEnd type="none" w="sm" len="sm"/>
            <a:tailEnd type="none" w="sm" len="sm"/>
          </a:ln>
        </p:spPr>
      </p:pic>
      <p:sp>
        <p:nvSpPr>
          <p:cNvPr id="8" name="Google Shape;161;p15">
            <a:extLst>
              <a:ext uri="{FF2B5EF4-FFF2-40B4-BE49-F238E27FC236}">
                <a16:creationId xmlns:a16="http://schemas.microsoft.com/office/drawing/2014/main" id="{1CFC1F47-6624-DBEB-BBE1-7B4B6A7CF680}"/>
              </a:ext>
            </a:extLst>
          </p:cNvPr>
          <p:cNvSpPr txBox="1"/>
          <p:nvPr/>
        </p:nvSpPr>
        <p:spPr>
          <a:xfrm>
            <a:off x="5000748" y="4238880"/>
            <a:ext cx="3703275" cy="341100"/>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defTabSz="228600">
              <a:buClr>
                <a:srgbClr val="282828"/>
              </a:buClr>
              <a:buSzPts val="1100"/>
            </a:pPr>
            <a:r>
              <a:rPr lang="en" sz="788" i="1">
                <a:solidFill>
                  <a:srgbClr val="282828"/>
                </a:solidFill>
                <a:latin typeface="Roboto"/>
                <a:ea typeface="Roboto"/>
                <a:cs typeface="Roboto"/>
                <a:sym typeface="Roboto"/>
              </a:rPr>
              <a:t>Block-level diagram of the </a:t>
            </a:r>
            <a:r>
              <a:rPr lang="en" sz="788" i="1" err="1">
                <a:solidFill>
                  <a:srgbClr val="282828"/>
                </a:solidFill>
                <a:latin typeface="Roboto"/>
                <a:ea typeface="Roboto"/>
                <a:cs typeface="Roboto"/>
                <a:sym typeface="Roboto"/>
              </a:rPr>
              <a:t>OpenTitan’s</a:t>
            </a:r>
            <a:r>
              <a:rPr lang="en" sz="788" i="1">
                <a:solidFill>
                  <a:srgbClr val="282828"/>
                </a:solidFill>
                <a:latin typeface="Roboto"/>
                <a:ea typeface="Roboto"/>
                <a:cs typeface="Roboto"/>
                <a:sym typeface="Roboto"/>
              </a:rPr>
              <a:t> </a:t>
            </a:r>
            <a:r>
              <a:rPr lang="en" sz="788" i="1" err="1">
                <a:solidFill>
                  <a:srgbClr val="282828"/>
                </a:solidFill>
                <a:highlight>
                  <a:srgbClr val="FFFEFE"/>
                </a:highlight>
                <a:latin typeface="Roboto Mono"/>
                <a:ea typeface="Roboto Mono"/>
                <a:cs typeface="Roboto Mono"/>
                <a:sym typeface="Roboto Mono"/>
              </a:rPr>
              <a:t>otp_ctrl</a:t>
            </a:r>
            <a:endParaRPr sz="788" i="1">
              <a:solidFill>
                <a:srgbClr val="282828"/>
              </a:solidFill>
              <a:latin typeface="Roboto"/>
              <a:ea typeface="Roboto"/>
              <a:cs typeface="Roboto"/>
              <a:sym typeface="Roboto"/>
            </a:endParaRPr>
          </a:p>
          <a:p>
            <a:pPr algn="ctr" defTabSz="228600">
              <a:buClr>
                <a:srgbClr val="282828"/>
              </a:buClr>
              <a:buSzPts val="1100"/>
            </a:pPr>
            <a:r>
              <a:rPr lang="en" sz="788" i="1">
                <a:solidFill>
                  <a:srgbClr val="282828"/>
                </a:solidFill>
                <a:latin typeface="Roboto"/>
                <a:ea typeface="Roboto"/>
                <a:cs typeface="Roboto"/>
                <a:sym typeface="Roboto"/>
              </a:rPr>
              <a:t>Source: https://</a:t>
            </a:r>
            <a:r>
              <a:rPr lang="en" sz="788" i="1" err="1">
                <a:solidFill>
                  <a:srgbClr val="282828"/>
                </a:solidFill>
                <a:latin typeface="Roboto"/>
                <a:ea typeface="Roboto"/>
                <a:cs typeface="Roboto"/>
                <a:sym typeface="Roboto"/>
              </a:rPr>
              <a:t>docs.opentitan.org</a:t>
            </a:r>
            <a:r>
              <a:rPr lang="en" sz="788" i="1">
                <a:solidFill>
                  <a:srgbClr val="282828"/>
                </a:solidFill>
                <a:latin typeface="Roboto"/>
                <a:ea typeface="Roboto"/>
                <a:cs typeface="Roboto"/>
                <a:sym typeface="Roboto"/>
              </a:rPr>
              <a:t>/</a:t>
            </a:r>
            <a:r>
              <a:rPr lang="en" sz="788" i="1" err="1">
                <a:solidFill>
                  <a:srgbClr val="282828"/>
                </a:solidFill>
                <a:latin typeface="Roboto"/>
                <a:ea typeface="Roboto"/>
                <a:cs typeface="Roboto"/>
                <a:sym typeface="Roboto"/>
              </a:rPr>
              <a:t>hw</a:t>
            </a:r>
            <a:r>
              <a:rPr lang="en" sz="788" i="1">
                <a:solidFill>
                  <a:srgbClr val="282828"/>
                </a:solidFill>
                <a:latin typeface="Roboto"/>
                <a:ea typeface="Roboto"/>
                <a:cs typeface="Roboto"/>
                <a:sym typeface="Roboto"/>
              </a:rPr>
              <a:t>/</a:t>
            </a:r>
            <a:r>
              <a:rPr lang="en" sz="788" i="1" err="1">
                <a:solidFill>
                  <a:srgbClr val="282828"/>
                </a:solidFill>
                <a:latin typeface="Roboto"/>
                <a:ea typeface="Roboto"/>
                <a:cs typeface="Roboto"/>
                <a:sym typeface="Roboto"/>
              </a:rPr>
              <a:t>ip</a:t>
            </a:r>
            <a:r>
              <a:rPr lang="en" sz="788" i="1">
                <a:solidFill>
                  <a:srgbClr val="282828"/>
                </a:solidFill>
                <a:latin typeface="Roboto"/>
                <a:ea typeface="Roboto"/>
                <a:cs typeface="Roboto"/>
                <a:sym typeface="Roboto"/>
              </a:rPr>
              <a:t>/</a:t>
            </a:r>
            <a:r>
              <a:rPr lang="en" sz="788" i="1" err="1">
                <a:solidFill>
                  <a:srgbClr val="282828"/>
                </a:solidFill>
                <a:latin typeface="Roboto"/>
                <a:ea typeface="Roboto"/>
                <a:cs typeface="Roboto"/>
                <a:sym typeface="Roboto"/>
              </a:rPr>
              <a:t>otp_ctrl</a:t>
            </a:r>
            <a:r>
              <a:rPr lang="en" sz="788" i="1">
                <a:solidFill>
                  <a:srgbClr val="282828"/>
                </a:solidFill>
                <a:latin typeface="Roboto"/>
                <a:ea typeface="Roboto"/>
                <a:cs typeface="Roboto"/>
                <a:sym typeface="Roboto"/>
              </a:rPr>
              <a:t>/doc/#design-details</a:t>
            </a:r>
            <a:endParaRPr sz="788" i="1">
              <a:solidFill>
                <a:srgbClr val="000000"/>
              </a:solidFill>
              <a:highlight>
                <a:srgbClr val="FFFEFE"/>
              </a:highlight>
              <a:latin typeface="Source Code Pro"/>
              <a:ea typeface="Source Code Pro"/>
              <a:cs typeface="Source Code Pro"/>
              <a:sym typeface="Source Code Pro"/>
            </a:endParaRPr>
          </a:p>
        </p:txBody>
      </p:sp>
    </p:spTree>
    <p:extLst>
      <p:ext uri="{BB962C8B-B14F-4D97-AF65-F5344CB8AC3E}">
        <p14:creationId xmlns:p14="http://schemas.microsoft.com/office/powerpoint/2010/main" val="104330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0D87A5-B8BB-9C48-BAD4-3B8B5BF4137A}"/>
              </a:ext>
            </a:extLst>
          </p:cNvPr>
          <p:cNvSpPr>
            <a:spLocks noGrp="1"/>
          </p:cNvSpPr>
          <p:nvPr>
            <p:ph type="sldNum" sz="quarter" idx="4"/>
          </p:nvPr>
        </p:nvSpPr>
        <p:spPr/>
        <p:txBody>
          <a:bodyPr/>
          <a:lstStyle/>
          <a:p>
            <a:pPr defTabSz="228600"/>
            <a:fld id="{DFA520C2-21A1-4443-AF36-9CF19E72332C}" type="slidenum">
              <a:rPr lang="en-US">
                <a:solidFill>
                  <a:srgbClr val="282828"/>
                </a:solidFill>
              </a:rPr>
              <a:pPr defTabSz="228600"/>
              <a:t>17</a:t>
            </a:fld>
            <a:endParaRPr lang="en-US">
              <a:solidFill>
                <a:srgbClr val="282828"/>
              </a:solidFill>
            </a:endParaRPr>
          </a:p>
        </p:txBody>
      </p:sp>
      <p:sp>
        <p:nvSpPr>
          <p:cNvPr id="3" name="Title 2">
            <a:extLst>
              <a:ext uri="{FF2B5EF4-FFF2-40B4-BE49-F238E27FC236}">
                <a16:creationId xmlns:a16="http://schemas.microsoft.com/office/drawing/2014/main" id="{8B720C67-DC63-5141-9A28-CDA9A05819D5}"/>
              </a:ext>
            </a:extLst>
          </p:cNvPr>
          <p:cNvSpPr>
            <a:spLocks noGrp="1"/>
          </p:cNvSpPr>
          <p:nvPr>
            <p:ph type="title"/>
          </p:nvPr>
        </p:nvSpPr>
        <p:spPr/>
        <p:txBody>
          <a:bodyPr/>
          <a:lstStyle/>
          <a:p>
            <a:r>
              <a:rPr lang="en-US"/>
              <a:t>Overview of </a:t>
            </a:r>
            <a:r>
              <a:rPr lang="en-US" err="1"/>
              <a:t>OpenTitan’s</a:t>
            </a:r>
            <a:r>
              <a:rPr lang="en-US"/>
              <a:t> OTP Controller</a:t>
            </a:r>
          </a:p>
        </p:txBody>
      </p:sp>
      <p:sp>
        <p:nvSpPr>
          <p:cNvPr id="4" name="Footer Placeholder 3">
            <a:extLst>
              <a:ext uri="{FF2B5EF4-FFF2-40B4-BE49-F238E27FC236}">
                <a16:creationId xmlns:a16="http://schemas.microsoft.com/office/drawing/2014/main" id="{A60BA81A-5CA5-3140-96AB-C32D8352F79F}"/>
              </a:ext>
            </a:extLst>
          </p:cNvPr>
          <p:cNvSpPr>
            <a:spLocks noGrp="1"/>
          </p:cNvSpPr>
          <p:nvPr>
            <p:ph type="ftr" sz="quarter" idx="3"/>
          </p:nvPr>
        </p:nvSpPr>
        <p:spPr/>
        <p:txBody>
          <a:bodyPr/>
          <a:lstStyle/>
          <a:p>
            <a:pPr defTabSz="228600"/>
            <a:r>
              <a:rPr lang="en-US">
                <a:solidFill>
                  <a:srgbClr val="282828"/>
                </a:solidFill>
              </a:rPr>
              <a:t>© Tortuga Logic, Inc. dba Cycuity 2022</a:t>
            </a:r>
          </a:p>
        </p:txBody>
      </p:sp>
      <p:sp>
        <p:nvSpPr>
          <p:cNvPr id="5" name="Text Placeholder 4">
            <a:extLst>
              <a:ext uri="{FF2B5EF4-FFF2-40B4-BE49-F238E27FC236}">
                <a16:creationId xmlns:a16="http://schemas.microsoft.com/office/drawing/2014/main" id="{7A4E6621-565F-684A-85A4-CF4F3F0725E3}"/>
              </a:ext>
            </a:extLst>
          </p:cNvPr>
          <p:cNvSpPr>
            <a:spLocks noGrp="1"/>
          </p:cNvSpPr>
          <p:nvPr>
            <p:ph type="body" sz="quarter" idx="19"/>
          </p:nvPr>
        </p:nvSpPr>
        <p:spPr/>
        <p:txBody>
          <a:bodyPr>
            <a:normAutofit/>
          </a:bodyPr>
          <a:lstStyle/>
          <a:p>
            <a:pPr marL="342900" indent="-247650">
              <a:lnSpc>
                <a:spcPct val="115000"/>
              </a:lnSpc>
              <a:spcBef>
                <a:spcPts val="0"/>
              </a:spcBef>
              <a:spcAft>
                <a:spcPts val="0"/>
              </a:spcAft>
              <a:buClr>
                <a:schemeClr val="tx2"/>
              </a:buClr>
              <a:buSzPct val="80000"/>
              <a:buChar char="●"/>
            </a:pPr>
            <a:r>
              <a:rPr lang="en-US">
                <a:solidFill>
                  <a:schemeClr val="tx1"/>
                </a:solidFill>
              </a:rPr>
              <a:t>Multiple interfaces which manage interaction between OTP and other hardware</a:t>
            </a:r>
          </a:p>
        </p:txBody>
      </p:sp>
      <p:pic>
        <p:nvPicPr>
          <p:cNvPr id="9" name="Google Shape;167;p16">
            <a:extLst>
              <a:ext uri="{FF2B5EF4-FFF2-40B4-BE49-F238E27FC236}">
                <a16:creationId xmlns:a16="http://schemas.microsoft.com/office/drawing/2014/main" id="{44C44DC6-97B5-51B5-0D5A-41CC66916A08}"/>
              </a:ext>
            </a:extLst>
          </p:cNvPr>
          <p:cNvPicPr preferRelativeResize="0"/>
          <p:nvPr/>
        </p:nvPicPr>
        <p:blipFill rotWithShape="1">
          <a:blip r:embed="rId2">
            <a:alphaModFix/>
          </a:blip>
          <a:srcRect/>
          <a:stretch/>
        </p:blipFill>
        <p:spPr>
          <a:xfrm>
            <a:off x="5007045" y="941665"/>
            <a:ext cx="3692543" cy="3291327"/>
          </a:xfrm>
          <a:prstGeom prst="rect">
            <a:avLst/>
          </a:prstGeom>
          <a:noFill/>
          <a:ln w="19050" cap="flat" cmpd="sng">
            <a:solidFill>
              <a:schemeClr val="dk2"/>
            </a:solidFill>
            <a:prstDash val="solid"/>
            <a:round/>
            <a:headEnd type="none" w="sm" len="sm"/>
            <a:tailEnd type="none" w="sm" len="sm"/>
          </a:ln>
        </p:spPr>
      </p:pic>
      <p:pic>
        <p:nvPicPr>
          <p:cNvPr id="10" name="Google Shape;196;p19">
            <a:extLst>
              <a:ext uri="{FF2B5EF4-FFF2-40B4-BE49-F238E27FC236}">
                <a16:creationId xmlns:a16="http://schemas.microsoft.com/office/drawing/2014/main" id="{87CBBB82-11B9-2FFD-3BCE-5EA0215CDEBA}"/>
              </a:ext>
            </a:extLst>
          </p:cNvPr>
          <p:cNvPicPr preferRelativeResize="0"/>
          <p:nvPr/>
        </p:nvPicPr>
        <p:blipFill rotWithShape="1">
          <a:blip r:embed="rId3">
            <a:alphaModFix/>
          </a:blip>
          <a:srcRect l="12755" t="7440" r="81287" b="14260"/>
          <a:stretch/>
        </p:blipFill>
        <p:spPr>
          <a:xfrm>
            <a:off x="5477573" y="1186400"/>
            <a:ext cx="219870" cy="2577063"/>
          </a:xfrm>
          <a:prstGeom prst="rect">
            <a:avLst/>
          </a:prstGeom>
          <a:noFill/>
          <a:ln w="19050" cap="flat" cmpd="sng">
            <a:solidFill>
              <a:srgbClr val="4285F4"/>
            </a:solidFill>
            <a:prstDash val="solid"/>
            <a:round/>
            <a:headEnd type="none" w="sm" len="sm"/>
            <a:tailEnd type="none" w="sm" len="sm"/>
          </a:ln>
        </p:spPr>
      </p:pic>
      <p:pic>
        <p:nvPicPr>
          <p:cNvPr id="11" name="Google Shape;197;p19">
            <a:extLst>
              <a:ext uri="{FF2B5EF4-FFF2-40B4-BE49-F238E27FC236}">
                <a16:creationId xmlns:a16="http://schemas.microsoft.com/office/drawing/2014/main" id="{314A4C8D-A6C1-D7F2-C598-85BC10BCFD32}"/>
              </a:ext>
            </a:extLst>
          </p:cNvPr>
          <p:cNvPicPr preferRelativeResize="0"/>
          <p:nvPr/>
        </p:nvPicPr>
        <p:blipFill rotWithShape="1">
          <a:blip r:embed="rId3">
            <a:alphaModFix/>
          </a:blip>
          <a:srcRect l="66281" t="71823" r="4483" b="14261"/>
          <a:stretch/>
        </p:blipFill>
        <p:spPr>
          <a:xfrm>
            <a:off x="7454010" y="3305469"/>
            <a:ext cx="1079501" cy="457995"/>
          </a:xfrm>
          <a:prstGeom prst="rect">
            <a:avLst/>
          </a:prstGeom>
          <a:noFill/>
          <a:ln w="19050" cap="flat" cmpd="sng">
            <a:solidFill>
              <a:srgbClr val="4285F4"/>
            </a:solidFill>
            <a:prstDash val="solid"/>
            <a:round/>
            <a:headEnd type="none" w="sm" len="sm"/>
            <a:tailEnd type="none" w="sm" len="sm"/>
          </a:ln>
        </p:spPr>
      </p:pic>
      <p:pic>
        <p:nvPicPr>
          <p:cNvPr id="12" name="Google Shape;198;p19">
            <a:extLst>
              <a:ext uri="{FF2B5EF4-FFF2-40B4-BE49-F238E27FC236}">
                <a16:creationId xmlns:a16="http://schemas.microsoft.com/office/drawing/2014/main" id="{75B6F00D-855D-B048-BA03-05B01D9FDA69}"/>
              </a:ext>
            </a:extLst>
          </p:cNvPr>
          <p:cNvPicPr preferRelativeResize="0"/>
          <p:nvPr/>
        </p:nvPicPr>
        <p:blipFill rotWithShape="1">
          <a:blip r:embed="rId3">
            <a:alphaModFix/>
          </a:blip>
          <a:srcRect l="27331" t="14232" r="49215" b="80002"/>
          <a:stretch/>
        </p:blipFill>
        <p:spPr>
          <a:xfrm>
            <a:off x="6015735" y="1409993"/>
            <a:ext cx="865982" cy="189708"/>
          </a:xfrm>
          <a:prstGeom prst="rect">
            <a:avLst/>
          </a:prstGeom>
          <a:noFill/>
          <a:ln w="19050" cap="flat" cmpd="sng">
            <a:solidFill>
              <a:srgbClr val="4285F4"/>
            </a:solidFill>
            <a:prstDash val="solid"/>
            <a:round/>
            <a:headEnd type="none" w="sm" len="sm"/>
            <a:tailEnd type="none" w="sm" len="sm"/>
          </a:ln>
        </p:spPr>
      </p:pic>
      <p:sp>
        <p:nvSpPr>
          <p:cNvPr id="13" name="Google Shape;161;p15">
            <a:extLst>
              <a:ext uri="{FF2B5EF4-FFF2-40B4-BE49-F238E27FC236}">
                <a16:creationId xmlns:a16="http://schemas.microsoft.com/office/drawing/2014/main" id="{1D53EB96-C006-F5CC-1274-E0D30B782184}"/>
              </a:ext>
            </a:extLst>
          </p:cNvPr>
          <p:cNvSpPr txBox="1"/>
          <p:nvPr/>
        </p:nvSpPr>
        <p:spPr>
          <a:xfrm>
            <a:off x="5000748" y="4238880"/>
            <a:ext cx="3703275" cy="341100"/>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defTabSz="228600">
              <a:buClr>
                <a:srgbClr val="282828"/>
              </a:buClr>
              <a:buSzPts val="1100"/>
            </a:pPr>
            <a:r>
              <a:rPr lang="en" sz="788" i="1">
                <a:solidFill>
                  <a:srgbClr val="282828"/>
                </a:solidFill>
                <a:latin typeface="Roboto"/>
                <a:ea typeface="Roboto"/>
                <a:cs typeface="Roboto"/>
                <a:sym typeface="Roboto"/>
              </a:rPr>
              <a:t>Block-level diagram of the </a:t>
            </a:r>
            <a:r>
              <a:rPr lang="en" sz="788" i="1" err="1">
                <a:solidFill>
                  <a:srgbClr val="282828"/>
                </a:solidFill>
                <a:latin typeface="Roboto"/>
                <a:ea typeface="Roboto"/>
                <a:cs typeface="Roboto"/>
                <a:sym typeface="Roboto"/>
              </a:rPr>
              <a:t>OpenTitan’s</a:t>
            </a:r>
            <a:r>
              <a:rPr lang="en" sz="788" i="1">
                <a:solidFill>
                  <a:srgbClr val="282828"/>
                </a:solidFill>
                <a:latin typeface="Roboto"/>
                <a:ea typeface="Roboto"/>
                <a:cs typeface="Roboto"/>
                <a:sym typeface="Roboto"/>
              </a:rPr>
              <a:t> </a:t>
            </a:r>
            <a:r>
              <a:rPr lang="en" sz="788" i="1" err="1">
                <a:solidFill>
                  <a:srgbClr val="282828"/>
                </a:solidFill>
                <a:highlight>
                  <a:srgbClr val="FFFEFE"/>
                </a:highlight>
                <a:latin typeface="Roboto Mono"/>
                <a:ea typeface="Roboto Mono"/>
                <a:cs typeface="Roboto Mono"/>
                <a:sym typeface="Roboto Mono"/>
              </a:rPr>
              <a:t>otp_ctrl</a:t>
            </a:r>
            <a:endParaRPr sz="788" i="1">
              <a:solidFill>
                <a:srgbClr val="282828"/>
              </a:solidFill>
              <a:latin typeface="Roboto"/>
              <a:ea typeface="Roboto"/>
              <a:cs typeface="Roboto"/>
              <a:sym typeface="Roboto"/>
            </a:endParaRPr>
          </a:p>
          <a:p>
            <a:pPr algn="ctr" defTabSz="228600">
              <a:buClr>
                <a:srgbClr val="282828"/>
              </a:buClr>
              <a:buSzPts val="1100"/>
            </a:pPr>
            <a:r>
              <a:rPr lang="en" sz="788" i="1">
                <a:solidFill>
                  <a:srgbClr val="282828"/>
                </a:solidFill>
                <a:latin typeface="Roboto"/>
                <a:ea typeface="Roboto"/>
                <a:cs typeface="Roboto"/>
                <a:sym typeface="Roboto"/>
              </a:rPr>
              <a:t>Source: https://</a:t>
            </a:r>
            <a:r>
              <a:rPr lang="en" sz="788" i="1" err="1">
                <a:solidFill>
                  <a:srgbClr val="282828"/>
                </a:solidFill>
                <a:latin typeface="Roboto"/>
                <a:ea typeface="Roboto"/>
                <a:cs typeface="Roboto"/>
                <a:sym typeface="Roboto"/>
              </a:rPr>
              <a:t>docs.opentitan.org</a:t>
            </a:r>
            <a:r>
              <a:rPr lang="en" sz="788" i="1">
                <a:solidFill>
                  <a:srgbClr val="282828"/>
                </a:solidFill>
                <a:latin typeface="Roboto"/>
                <a:ea typeface="Roboto"/>
                <a:cs typeface="Roboto"/>
                <a:sym typeface="Roboto"/>
              </a:rPr>
              <a:t>/</a:t>
            </a:r>
            <a:r>
              <a:rPr lang="en" sz="788" i="1" err="1">
                <a:solidFill>
                  <a:srgbClr val="282828"/>
                </a:solidFill>
                <a:latin typeface="Roboto"/>
                <a:ea typeface="Roboto"/>
                <a:cs typeface="Roboto"/>
                <a:sym typeface="Roboto"/>
              </a:rPr>
              <a:t>hw</a:t>
            </a:r>
            <a:r>
              <a:rPr lang="en" sz="788" i="1">
                <a:solidFill>
                  <a:srgbClr val="282828"/>
                </a:solidFill>
                <a:latin typeface="Roboto"/>
                <a:ea typeface="Roboto"/>
                <a:cs typeface="Roboto"/>
                <a:sym typeface="Roboto"/>
              </a:rPr>
              <a:t>/</a:t>
            </a:r>
            <a:r>
              <a:rPr lang="en" sz="788" i="1" err="1">
                <a:solidFill>
                  <a:srgbClr val="282828"/>
                </a:solidFill>
                <a:latin typeface="Roboto"/>
                <a:ea typeface="Roboto"/>
                <a:cs typeface="Roboto"/>
                <a:sym typeface="Roboto"/>
              </a:rPr>
              <a:t>ip</a:t>
            </a:r>
            <a:r>
              <a:rPr lang="en" sz="788" i="1">
                <a:solidFill>
                  <a:srgbClr val="282828"/>
                </a:solidFill>
                <a:latin typeface="Roboto"/>
                <a:ea typeface="Roboto"/>
                <a:cs typeface="Roboto"/>
                <a:sym typeface="Roboto"/>
              </a:rPr>
              <a:t>/</a:t>
            </a:r>
            <a:r>
              <a:rPr lang="en" sz="788" i="1" err="1">
                <a:solidFill>
                  <a:srgbClr val="282828"/>
                </a:solidFill>
                <a:latin typeface="Roboto"/>
                <a:ea typeface="Roboto"/>
                <a:cs typeface="Roboto"/>
                <a:sym typeface="Roboto"/>
              </a:rPr>
              <a:t>otp_ctrl</a:t>
            </a:r>
            <a:r>
              <a:rPr lang="en" sz="788" i="1">
                <a:solidFill>
                  <a:srgbClr val="282828"/>
                </a:solidFill>
                <a:latin typeface="Roboto"/>
                <a:ea typeface="Roboto"/>
                <a:cs typeface="Roboto"/>
                <a:sym typeface="Roboto"/>
              </a:rPr>
              <a:t>/doc/#design-details</a:t>
            </a:r>
            <a:endParaRPr sz="788" i="1">
              <a:solidFill>
                <a:srgbClr val="000000"/>
              </a:solidFill>
              <a:highlight>
                <a:srgbClr val="FFFEFE"/>
              </a:highlight>
              <a:latin typeface="Source Code Pro"/>
              <a:ea typeface="Source Code Pro"/>
              <a:cs typeface="Source Code Pro"/>
              <a:sym typeface="Source Code Pro"/>
            </a:endParaRPr>
          </a:p>
        </p:txBody>
      </p:sp>
    </p:spTree>
    <p:extLst>
      <p:ext uri="{BB962C8B-B14F-4D97-AF65-F5344CB8AC3E}">
        <p14:creationId xmlns:p14="http://schemas.microsoft.com/office/powerpoint/2010/main" val="2152426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0D87A5-B8BB-9C48-BAD4-3B8B5BF4137A}"/>
              </a:ext>
            </a:extLst>
          </p:cNvPr>
          <p:cNvSpPr>
            <a:spLocks noGrp="1"/>
          </p:cNvSpPr>
          <p:nvPr>
            <p:ph type="sldNum" sz="quarter" idx="4"/>
          </p:nvPr>
        </p:nvSpPr>
        <p:spPr/>
        <p:txBody>
          <a:bodyPr/>
          <a:lstStyle/>
          <a:p>
            <a:pPr defTabSz="228600"/>
            <a:fld id="{DFA520C2-21A1-4443-AF36-9CF19E72332C}" type="slidenum">
              <a:rPr lang="en-US">
                <a:solidFill>
                  <a:srgbClr val="282828"/>
                </a:solidFill>
              </a:rPr>
              <a:pPr defTabSz="228600"/>
              <a:t>18</a:t>
            </a:fld>
            <a:endParaRPr lang="en-US">
              <a:solidFill>
                <a:srgbClr val="282828"/>
              </a:solidFill>
            </a:endParaRPr>
          </a:p>
        </p:txBody>
      </p:sp>
      <p:sp>
        <p:nvSpPr>
          <p:cNvPr id="3" name="Title 2">
            <a:extLst>
              <a:ext uri="{FF2B5EF4-FFF2-40B4-BE49-F238E27FC236}">
                <a16:creationId xmlns:a16="http://schemas.microsoft.com/office/drawing/2014/main" id="{8B720C67-DC63-5141-9A28-CDA9A05819D5}"/>
              </a:ext>
            </a:extLst>
          </p:cNvPr>
          <p:cNvSpPr>
            <a:spLocks noGrp="1"/>
          </p:cNvSpPr>
          <p:nvPr>
            <p:ph type="title"/>
          </p:nvPr>
        </p:nvSpPr>
        <p:spPr/>
        <p:txBody>
          <a:bodyPr/>
          <a:lstStyle/>
          <a:p>
            <a:r>
              <a:rPr lang="en-US"/>
              <a:t>Overview of </a:t>
            </a:r>
            <a:r>
              <a:rPr lang="en-US" err="1"/>
              <a:t>OpenTitan’s</a:t>
            </a:r>
            <a:r>
              <a:rPr lang="en-US"/>
              <a:t> OTP Controller</a:t>
            </a:r>
          </a:p>
        </p:txBody>
      </p:sp>
      <p:sp>
        <p:nvSpPr>
          <p:cNvPr id="4" name="Footer Placeholder 3">
            <a:extLst>
              <a:ext uri="{FF2B5EF4-FFF2-40B4-BE49-F238E27FC236}">
                <a16:creationId xmlns:a16="http://schemas.microsoft.com/office/drawing/2014/main" id="{A60BA81A-5CA5-3140-96AB-C32D8352F79F}"/>
              </a:ext>
            </a:extLst>
          </p:cNvPr>
          <p:cNvSpPr>
            <a:spLocks noGrp="1"/>
          </p:cNvSpPr>
          <p:nvPr>
            <p:ph type="ftr" sz="quarter" idx="3"/>
          </p:nvPr>
        </p:nvSpPr>
        <p:spPr/>
        <p:txBody>
          <a:bodyPr/>
          <a:lstStyle/>
          <a:p>
            <a:pPr defTabSz="228600"/>
            <a:r>
              <a:rPr lang="en-US">
                <a:solidFill>
                  <a:srgbClr val="282828"/>
                </a:solidFill>
              </a:rPr>
              <a:t>© Tortuga Logic, Inc. dba Cycuity 2022</a:t>
            </a:r>
          </a:p>
        </p:txBody>
      </p:sp>
      <p:sp>
        <p:nvSpPr>
          <p:cNvPr id="5" name="Text Placeholder 4">
            <a:extLst>
              <a:ext uri="{FF2B5EF4-FFF2-40B4-BE49-F238E27FC236}">
                <a16:creationId xmlns:a16="http://schemas.microsoft.com/office/drawing/2014/main" id="{7A4E6621-565F-684A-85A4-CF4F3F0725E3}"/>
              </a:ext>
            </a:extLst>
          </p:cNvPr>
          <p:cNvSpPr>
            <a:spLocks noGrp="1"/>
          </p:cNvSpPr>
          <p:nvPr>
            <p:ph type="body" sz="quarter" idx="19"/>
          </p:nvPr>
        </p:nvSpPr>
        <p:spPr/>
        <p:txBody>
          <a:bodyPr>
            <a:normAutofit/>
          </a:bodyPr>
          <a:lstStyle/>
          <a:p>
            <a:pPr>
              <a:buClr>
                <a:schemeClr val="tx2"/>
              </a:buClr>
              <a:buSzPct val="80000"/>
            </a:pPr>
            <a:r>
              <a:rPr lang="en-US">
                <a:solidFill>
                  <a:schemeClr val="tx1"/>
                </a:solidFill>
              </a:rPr>
              <a:t>OTP scrambler enables encryption and decryption of data upon request from the partitions and interfaces to protect the data at rest</a:t>
            </a:r>
          </a:p>
        </p:txBody>
      </p:sp>
      <p:pic>
        <p:nvPicPr>
          <p:cNvPr id="6" name="Google Shape;167;p16">
            <a:extLst>
              <a:ext uri="{FF2B5EF4-FFF2-40B4-BE49-F238E27FC236}">
                <a16:creationId xmlns:a16="http://schemas.microsoft.com/office/drawing/2014/main" id="{80BAD8A0-26B5-293F-042B-0A32ACB90E9A}"/>
              </a:ext>
            </a:extLst>
          </p:cNvPr>
          <p:cNvPicPr preferRelativeResize="0"/>
          <p:nvPr/>
        </p:nvPicPr>
        <p:blipFill rotWithShape="1">
          <a:blip r:embed="rId2">
            <a:alphaModFix/>
          </a:blip>
          <a:srcRect/>
          <a:stretch/>
        </p:blipFill>
        <p:spPr>
          <a:xfrm>
            <a:off x="5007045" y="941665"/>
            <a:ext cx="3692543" cy="3291327"/>
          </a:xfrm>
          <a:prstGeom prst="rect">
            <a:avLst/>
          </a:prstGeom>
          <a:noFill/>
          <a:ln w="19050" cap="flat" cmpd="sng">
            <a:solidFill>
              <a:schemeClr val="dk2"/>
            </a:solidFill>
            <a:prstDash val="solid"/>
            <a:round/>
            <a:headEnd type="none" w="sm" len="sm"/>
            <a:tailEnd type="none" w="sm" len="sm"/>
          </a:ln>
        </p:spPr>
      </p:pic>
      <p:pic>
        <p:nvPicPr>
          <p:cNvPr id="7" name="Google Shape;207;p20">
            <a:extLst>
              <a:ext uri="{FF2B5EF4-FFF2-40B4-BE49-F238E27FC236}">
                <a16:creationId xmlns:a16="http://schemas.microsoft.com/office/drawing/2014/main" id="{A4EB1893-79DF-5B75-0922-7FE562AE270E}"/>
              </a:ext>
            </a:extLst>
          </p:cNvPr>
          <p:cNvPicPr preferRelativeResize="0"/>
          <p:nvPr/>
        </p:nvPicPr>
        <p:blipFill rotWithShape="1">
          <a:blip r:embed="rId3">
            <a:alphaModFix/>
          </a:blip>
          <a:srcRect l="66382" t="32050" r="4588" b="41730"/>
          <a:stretch/>
        </p:blipFill>
        <p:spPr>
          <a:xfrm>
            <a:off x="7459037" y="1995108"/>
            <a:ext cx="1071900" cy="862926"/>
          </a:xfrm>
          <a:prstGeom prst="rect">
            <a:avLst/>
          </a:prstGeom>
          <a:noFill/>
          <a:ln w="19050" cap="flat" cmpd="sng">
            <a:solidFill>
              <a:srgbClr val="4285F4"/>
            </a:solidFill>
            <a:prstDash val="solid"/>
            <a:round/>
            <a:headEnd type="none" w="sm" len="sm"/>
            <a:tailEnd type="none" w="sm" len="sm"/>
          </a:ln>
        </p:spPr>
      </p:pic>
      <p:sp>
        <p:nvSpPr>
          <p:cNvPr id="8" name="Google Shape;161;p15">
            <a:extLst>
              <a:ext uri="{FF2B5EF4-FFF2-40B4-BE49-F238E27FC236}">
                <a16:creationId xmlns:a16="http://schemas.microsoft.com/office/drawing/2014/main" id="{A886B0F6-7642-BABB-F8A5-CA67BD8010F9}"/>
              </a:ext>
            </a:extLst>
          </p:cNvPr>
          <p:cNvSpPr txBox="1"/>
          <p:nvPr/>
        </p:nvSpPr>
        <p:spPr>
          <a:xfrm>
            <a:off x="5000748" y="4238880"/>
            <a:ext cx="3703275" cy="341100"/>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68569" tIns="68569" rIns="68569" bIns="68569" anchor="ctr" anchorCtr="0">
            <a:noAutofit/>
          </a:bodyPr>
          <a:lstStyle/>
          <a:p>
            <a:pPr algn="ctr" defTabSz="228600">
              <a:buClr>
                <a:srgbClr val="282828"/>
              </a:buClr>
              <a:buSzPts val="1100"/>
            </a:pPr>
            <a:r>
              <a:rPr lang="en" sz="788" i="1">
                <a:solidFill>
                  <a:srgbClr val="282828"/>
                </a:solidFill>
                <a:latin typeface="Roboto"/>
                <a:ea typeface="Roboto"/>
                <a:cs typeface="Roboto"/>
                <a:sym typeface="Roboto"/>
              </a:rPr>
              <a:t>Block-level diagram of the </a:t>
            </a:r>
            <a:r>
              <a:rPr lang="en" sz="788" i="1" err="1">
                <a:solidFill>
                  <a:srgbClr val="282828"/>
                </a:solidFill>
                <a:latin typeface="Roboto"/>
                <a:ea typeface="Roboto"/>
                <a:cs typeface="Roboto"/>
                <a:sym typeface="Roboto"/>
              </a:rPr>
              <a:t>OpenTitan’s</a:t>
            </a:r>
            <a:r>
              <a:rPr lang="en" sz="788" i="1">
                <a:solidFill>
                  <a:srgbClr val="282828"/>
                </a:solidFill>
                <a:latin typeface="Roboto"/>
                <a:ea typeface="Roboto"/>
                <a:cs typeface="Roboto"/>
                <a:sym typeface="Roboto"/>
              </a:rPr>
              <a:t> </a:t>
            </a:r>
            <a:r>
              <a:rPr lang="en" sz="788" i="1" err="1">
                <a:solidFill>
                  <a:srgbClr val="282828"/>
                </a:solidFill>
                <a:highlight>
                  <a:srgbClr val="FFFEFE"/>
                </a:highlight>
                <a:latin typeface="Roboto Mono"/>
                <a:ea typeface="Roboto Mono"/>
                <a:cs typeface="Roboto Mono"/>
                <a:sym typeface="Roboto Mono"/>
              </a:rPr>
              <a:t>otp_ctrl</a:t>
            </a:r>
            <a:endParaRPr sz="788" i="1">
              <a:solidFill>
                <a:srgbClr val="282828"/>
              </a:solidFill>
              <a:latin typeface="Roboto"/>
              <a:ea typeface="Roboto"/>
              <a:cs typeface="Roboto"/>
              <a:sym typeface="Roboto"/>
            </a:endParaRPr>
          </a:p>
          <a:p>
            <a:pPr algn="ctr" defTabSz="228600">
              <a:buClr>
                <a:srgbClr val="282828"/>
              </a:buClr>
              <a:buSzPts val="1100"/>
            </a:pPr>
            <a:r>
              <a:rPr lang="en" sz="788" i="1">
                <a:solidFill>
                  <a:srgbClr val="282828"/>
                </a:solidFill>
                <a:latin typeface="Roboto"/>
                <a:ea typeface="Roboto"/>
                <a:cs typeface="Roboto"/>
                <a:sym typeface="Roboto"/>
              </a:rPr>
              <a:t>Source: https://</a:t>
            </a:r>
            <a:r>
              <a:rPr lang="en" sz="788" i="1" err="1">
                <a:solidFill>
                  <a:srgbClr val="282828"/>
                </a:solidFill>
                <a:latin typeface="Roboto"/>
                <a:ea typeface="Roboto"/>
                <a:cs typeface="Roboto"/>
                <a:sym typeface="Roboto"/>
              </a:rPr>
              <a:t>docs.opentitan.org</a:t>
            </a:r>
            <a:r>
              <a:rPr lang="en" sz="788" i="1">
                <a:solidFill>
                  <a:srgbClr val="282828"/>
                </a:solidFill>
                <a:latin typeface="Roboto"/>
                <a:ea typeface="Roboto"/>
                <a:cs typeface="Roboto"/>
                <a:sym typeface="Roboto"/>
              </a:rPr>
              <a:t>/</a:t>
            </a:r>
            <a:r>
              <a:rPr lang="en" sz="788" i="1" err="1">
                <a:solidFill>
                  <a:srgbClr val="282828"/>
                </a:solidFill>
                <a:latin typeface="Roboto"/>
                <a:ea typeface="Roboto"/>
                <a:cs typeface="Roboto"/>
                <a:sym typeface="Roboto"/>
              </a:rPr>
              <a:t>hw</a:t>
            </a:r>
            <a:r>
              <a:rPr lang="en" sz="788" i="1">
                <a:solidFill>
                  <a:srgbClr val="282828"/>
                </a:solidFill>
                <a:latin typeface="Roboto"/>
                <a:ea typeface="Roboto"/>
                <a:cs typeface="Roboto"/>
                <a:sym typeface="Roboto"/>
              </a:rPr>
              <a:t>/</a:t>
            </a:r>
            <a:r>
              <a:rPr lang="en" sz="788" i="1" err="1">
                <a:solidFill>
                  <a:srgbClr val="282828"/>
                </a:solidFill>
                <a:latin typeface="Roboto"/>
                <a:ea typeface="Roboto"/>
                <a:cs typeface="Roboto"/>
                <a:sym typeface="Roboto"/>
              </a:rPr>
              <a:t>ip</a:t>
            </a:r>
            <a:r>
              <a:rPr lang="en" sz="788" i="1">
                <a:solidFill>
                  <a:srgbClr val="282828"/>
                </a:solidFill>
                <a:latin typeface="Roboto"/>
                <a:ea typeface="Roboto"/>
                <a:cs typeface="Roboto"/>
                <a:sym typeface="Roboto"/>
              </a:rPr>
              <a:t>/</a:t>
            </a:r>
            <a:r>
              <a:rPr lang="en" sz="788" i="1" err="1">
                <a:solidFill>
                  <a:srgbClr val="282828"/>
                </a:solidFill>
                <a:latin typeface="Roboto"/>
                <a:ea typeface="Roboto"/>
                <a:cs typeface="Roboto"/>
                <a:sym typeface="Roboto"/>
              </a:rPr>
              <a:t>otp_ctrl</a:t>
            </a:r>
            <a:r>
              <a:rPr lang="en" sz="788" i="1">
                <a:solidFill>
                  <a:srgbClr val="282828"/>
                </a:solidFill>
                <a:latin typeface="Roboto"/>
                <a:ea typeface="Roboto"/>
                <a:cs typeface="Roboto"/>
                <a:sym typeface="Roboto"/>
              </a:rPr>
              <a:t>/doc/#design-details</a:t>
            </a:r>
            <a:endParaRPr sz="788" i="1">
              <a:solidFill>
                <a:srgbClr val="000000"/>
              </a:solidFill>
              <a:highlight>
                <a:srgbClr val="FFFEFE"/>
              </a:highlight>
              <a:latin typeface="Source Code Pro"/>
              <a:ea typeface="Source Code Pro"/>
              <a:cs typeface="Source Code Pro"/>
              <a:sym typeface="Source Code Pro"/>
            </a:endParaRPr>
          </a:p>
        </p:txBody>
      </p:sp>
      <p:pic>
        <p:nvPicPr>
          <p:cNvPr id="14" name="Picture 13">
            <a:extLst>
              <a:ext uri="{FF2B5EF4-FFF2-40B4-BE49-F238E27FC236}">
                <a16:creationId xmlns:a16="http://schemas.microsoft.com/office/drawing/2014/main" id="{40D1CFAA-F592-3FDC-C43C-A74EF5FA5167}"/>
              </a:ext>
            </a:extLst>
          </p:cNvPr>
          <p:cNvPicPr>
            <a:picLocks noChangeAspect="1"/>
          </p:cNvPicPr>
          <p:nvPr/>
        </p:nvPicPr>
        <p:blipFill>
          <a:blip r:embed="rId4"/>
          <a:stretch>
            <a:fillRect/>
          </a:stretch>
        </p:blipFill>
        <p:spPr>
          <a:xfrm>
            <a:off x="1061177" y="3417508"/>
            <a:ext cx="2803162" cy="1213870"/>
          </a:xfrm>
          <a:prstGeom prst="rect">
            <a:avLst/>
          </a:prstGeom>
        </p:spPr>
      </p:pic>
    </p:spTree>
    <p:extLst>
      <p:ext uri="{BB962C8B-B14F-4D97-AF65-F5344CB8AC3E}">
        <p14:creationId xmlns:p14="http://schemas.microsoft.com/office/powerpoint/2010/main" val="20025134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0D87A5-B8BB-9C48-BAD4-3B8B5BF4137A}"/>
              </a:ext>
            </a:extLst>
          </p:cNvPr>
          <p:cNvSpPr>
            <a:spLocks noGrp="1"/>
          </p:cNvSpPr>
          <p:nvPr>
            <p:ph type="sldNum" sz="quarter" idx="4"/>
          </p:nvPr>
        </p:nvSpPr>
        <p:spPr/>
        <p:txBody>
          <a:bodyPr/>
          <a:lstStyle/>
          <a:p>
            <a:pPr defTabSz="228600"/>
            <a:fld id="{DFA520C2-21A1-4443-AF36-9CF19E72332C}" type="slidenum">
              <a:rPr lang="en-US">
                <a:solidFill>
                  <a:srgbClr val="282828"/>
                </a:solidFill>
              </a:rPr>
              <a:pPr defTabSz="228600"/>
              <a:t>19</a:t>
            </a:fld>
            <a:endParaRPr lang="en-US">
              <a:solidFill>
                <a:srgbClr val="282828"/>
              </a:solidFill>
            </a:endParaRPr>
          </a:p>
        </p:txBody>
      </p:sp>
      <p:sp>
        <p:nvSpPr>
          <p:cNvPr id="3" name="Title 2">
            <a:extLst>
              <a:ext uri="{FF2B5EF4-FFF2-40B4-BE49-F238E27FC236}">
                <a16:creationId xmlns:a16="http://schemas.microsoft.com/office/drawing/2014/main" id="{8B720C67-DC63-5141-9A28-CDA9A05819D5}"/>
              </a:ext>
            </a:extLst>
          </p:cNvPr>
          <p:cNvSpPr>
            <a:spLocks noGrp="1"/>
          </p:cNvSpPr>
          <p:nvPr>
            <p:ph type="title"/>
          </p:nvPr>
        </p:nvSpPr>
        <p:spPr/>
        <p:txBody>
          <a:bodyPr/>
          <a:lstStyle/>
          <a:p>
            <a:r>
              <a:rPr lang="en-US" err="1"/>
              <a:t>OpenTitan’s</a:t>
            </a:r>
            <a:r>
              <a:rPr lang="en-US"/>
              <a:t> OTP Controller</a:t>
            </a:r>
          </a:p>
        </p:txBody>
      </p:sp>
      <p:sp>
        <p:nvSpPr>
          <p:cNvPr id="4" name="Footer Placeholder 3">
            <a:extLst>
              <a:ext uri="{FF2B5EF4-FFF2-40B4-BE49-F238E27FC236}">
                <a16:creationId xmlns:a16="http://schemas.microsoft.com/office/drawing/2014/main" id="{A60BA81A-5CA5-3140-96AB-C32D8352F79F}"/>
              </a:ext>
            </a:extLst>
          </p:cNvPr>
          <p:cNvSpPr>
            <a:spLocks noGrp="1"/>
          </p:cNvSpPr>
          <p:nvPr>
            <p:ph type="ftr" sz="quarter" idx="3"/>
          </p:nvPr>
        </p:nvSpPr>
        <p:spPr/>
        <p:txBody>
          <a:bodyPr/>
          <a:lstStyle/>
          <a:p>
            <a:pPr defTabSz="228600"/>
            <a:r>
              <a:rPr lang="en-US">
                <a:solidFill>
                  <a:srgbClr val="282828"/>
                </a:solidFill>
              </a:rPr>
              <a:t>© Tortuga Logic, Inc. dba Cycuity 2022</a:t>
            </a:r>
          </a:p>
        </p:txBody>
      </p:sp>
      <p:sp>
        <p:nvSpPr>
          <p:cNvPr id="5" name="Text Placeholder 4">
            <a:extLst>
              <a:ext uri="{FF2B5EF4-FFF2-40B4-BE49-F238E27FC236}">
                <a16:creationId xmlns:a16="http://schemas.microsoft.com/office/drawing/2014/main" id="{7A4E6621-565F-684A-85A4-CF4F3F0725E3}"/>
              </a:ext>
            </a:extLst>
          </p:cNvPr>
          <p:cNvSpPr>
            <a:spLocks noGrp="1"/>
          </p:cNvSpPr>
          <p:nvPr>
            <p:ph type="body" sz="quarter" idx="19"/>
          </p:nvPr>
        </p:nvSpPr>
        <p:spPr>
          <a:xfrm>
            <a:off x="363785" y="720318"/>
            <a:ext cx="4463049" cy="3232150"/>
          </a:xfrm>
        </p:spPr>
        <p:txBody>
          <a:bodyPr>
            <a:normAutofit/>
          </a:bodyPr>
          <a:lstStyle/>
          <a:p>
            <a:pPr marL="0" indent="0">
              <a:buNone/>
            </a:pPr>
            <a:r>
              <a:rPr lang="en-US" sz="1000" b="1"/>
              <a:t>Design Asset 1</a:t>
            </a:r>
            <a:r>
              <a:rPr lang="en-US" sz="1000"/>
              <a:t>: </a:t>
            </a:r>
            <a:r>
              <a:rPr lang="en-US" sz="1000" i="1" err="1"/>
              <a:t>RndCnstKey</a:t>
            </a:r>
            <a:endParaRPr lang="en-US" sz="1000" i="1"/>
          </a:p>
          <a:p>
            <a:pPr marL="0" indent="0">
              <a:spcAft>
                <a:spcPts val="0"/>
              </a:spcAft>
              <a:buNone/>
            </a:pPr>
            <a:r>
              <a:rPr lang="en-US" sz="1000" b="1">
                <a:solidFill>
                  <a:schemeClr val="accent2"/>
                </a:solidFill>
              </a:rPr>
              <a:t>What is it?</a:t>
            </a:r>
          </a:p>
          <a:p>
            <a:pPr marL="0" indent="0">
              <a:spcAft>
                <a:spcPts val="0"/>
              </a:spcAft>
              <a:buNone/>
            </a:pPr>
            <a:r>
              <a:rPr lang="en-US" sz="1000"/>
              <a:t>A root cryptographic key used by the OTP’s scrambler module to scramble/unscramble data coming from and going to the OTP’s memory. Its purpose is similar as that of a Key Encryption Key (KEK) except the scrambling is primarily protect against physical attacks.</a:t>
            </a:r>
          </a:p>
          <a:p>
            <a:pPr marL="0" indent="0">
              <a:buNone/>
            </a:pPr>
            <a:endParaRPr lang="en-US" sz="1000"/>
          </a:p>
          <a:p>
            <a:pPr marL="0" indent="0">
              <a:spcAft>
                <a:spcPts val="0"/>
              </a:spcAft>
              <a:buNone/>
            </a:pPr>
            <a:r>
              <a:rPr lang="en-US" sz="1000" b="1">
                <a:solidFill>
                  <a:schemeClr val="accent2"/>
                </a:solidFill>
              </a:rPr>
              <a:t>Why is it important?</a:t>
            </a:r>
          </a:p>
          <a:p>
            <a:pPr marL="0" indent="0">
              <a:spcAft>
                <a:spcPts val="0"/>
              </a:spcAft>
              <a:buNone/>
            </a:pPr>
            <a:r>
              <a:rPr lang="en-US" sz="1000"/>
              <a:t>User Keys are encrypted with </a:t>
            </a:r>
            <a:r>
              <a:rPr lang="en-US" sz="1000" err="1"/>
              <a:t>RndCnstKey</a:t>
            </a:r>
            <a:r>
              <a:rPr lang="en-US" sz="1000"/>
              <a:t> and stored in OTP. It is critical for </a:t>
            </a:r>
            <a:r>
              <a:rPr lang="en-US" sz="1000" err="1"/>
              <a:t>RndCnstKey</a:t>
            </a:r>
            <a:r>
              <a:rPr lang="en-US" sz="1000"/>
              <a:t> to remain confidential. Access to </a:t>
            </a:r>
            <a:r>
              <a:rPr lang="en-US" sz="1000" err="1"/>
              <a:t>RndCnstKey</a:t>
            </a:r>
            <a:r>
              <a:rPr lang="en-US" sz="1000"/>
              <a:t> would enable an adversary to decrypt User Keys.</a:t>
            </a:r>
          </a:p>
          <a:p>
            <a:endParaRPr lang="en-US" sz="1000"/>
          </a:p>
        </p:txBody>
      </p:sp>
      <p:pic>
        <p:nvPicPr>
          <p:cNvPr id="10" name="Google Shape;159;p15">
            <a:extLst>
              <a:ext uri="{FF2B5EF4-FFF2-40B4-BE49-F238E27FC236}">
                <a16:creationId xmlns:a16="http://schemas.microsoft.com/office/drawing/2014/main" id="{FA10FFF8-4048-5243-9C7E-921BB6D67905}"/>
              </a:ext>
            </a:extLst>
          </p:cNvPr>
          <p:cNvPicPr preferRelativeResize="0"/>
          <p:nvPr/>
        </p:nvPicPr>
        <p:blipFill rotWithShape="1">
          <a:blip r:embed="rId2">
            <a:alphaModFix/>
          </a:blip>
          <a:srcRect/>
          <a:stretch/>
        </p:blipFill>
        <p:spPr>
          <a:xfrm>
            <a:off x="5256609" y="921690"/>
            <a:ext cx="3523607" cy="3140747"/>
          </a:xfrm>
          <a:prstGeom prst="rect">
            <a:avLst/>
          </a:prstGeom>
          <a:noFill/>
          <a:ln w="19050" cap="flat" cmpd="sng">
            <a:solidFill>
              <a:schemeClr val="dk2"/>
            </a:solidFill>
            <a:prstDash val="solid"/>
            <a:round/>
            <a:headEnd type="none" w="sm" len="sm"/>
            <a:tailEnd type="none" w="sm" len="sm"/>
          </a:ln>
        </p:spPr>
      </p:pic>
      <p:sp>
        <p:nvSpPr>
          <p:cNvPr id="11" name="Google Shape;161;p15">
            <a:extLst>
              <a:ext uri="{FF2B5EF4-FFF2-40B4-BE49-F238E27FC236}">
                <a16:creationId xmlns:a16="http://schemas.microsoft.com/office/drawing/2014/main" id="{86181429-0522-B745-9E98-AFCE79857EFF}"/>
              </a:ext>
            </a:extLst>
          </p:cNvPr>
          <p:cNvSpPr txBox="1"/>
          <p:nvPr/>
        </p:nvSpPr>
        <p:spPr>
          <a:xfrm>
            <a:off x="5251488" y="4067228"/>
            <a:ext cx="3533849" cy="325495"/>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45713" tIns="45713" rIns="45713" bIns="45713" anchor="ctr" anchorCtr="0">
            <a:noAutofit/>
          </a:bodyPr>
          <a:lstStyle/>
          <a:p>
            <a:pPr algn="ctr" defTabSz="228600">
              <a:buClr>
                <a:srgbClr val="282828"/>
              </a:buClr>
              <a:buSzPts val="1100"/>
            </a:pPr>
            <a:r>
              <a:rPr lang="en" sz="700" i="1">
                <a:solidFill>
                  <a:srgbClr val="282828"/>
                </a:solidFill>
                <a:latin typeface="Roboto"/>
                <a:ea typeface="Roboto"/>
                <a:cs typeface="Roboto"/>
                <a:sym typeface="Roboto"/>
              </a:rPr>
              <a:t>Block-level diagram of the </a:t>
            </a:r>
            <a:r>
              <a:rPr lang="en" sz="700" i="1" err="1">
                <a:solidFill>
                  <a:srgbClr val="282828"/>
                </a:solidFill>
                <a:latin typeface="Roboto"/>
                <a:ea typeface="Roboto"/>
                <a:cs typeface="Roboto"/>
                <a:sym typeface="Roboto"/>
              </a:rPr>
              <a:t>OpenTitan’s</a:t>
            </a:r>
            <a:r>
              <a:rPr lang="en" sz="700" i="1">
                <a:solidFill>
                  <a:srgbClr val="282828"/>
                </a:solidFill>
                <a:latin typeface="Roboto"/>
                <a:ea typeface="Roboto"/>
                <a:cs typeface="Roboto"/>
                <a:sym typeface="Roboto"/>
              </a:rPr>
              <a:t> </a:t>
            </a:r>
            <a:r>
              <a:rPr lang="en" sz="700" i="1" err="1">
                <a:solidFill>
                  <a:srgbClr val="282828"/>
                </a:solidFill>
                <a:highlight>
                  <a:srgbClr val="FFFEFE"/>
                </a:highlight>
                <a:latin typeface="Roboto Mono"/>
                <a:ea typeface="Roboto Mono"/>
                <a:cs typeface="Roboto Mono"/>
                <a:sym typeface="Roboto Mono"/>
              </a:rPr>
              <a:t>otp_ctrl</a:t>
            </a:r>
            <a:endParaRPr sz="700" i="1">
              <a:solidFill>
                <a:srgbClr val="282828"/>
              </a:solidFill>
              <a:latin typeface="Roboto"/>
              <a:ea typeface="Roboto"/>
              <a:cs typeface="Roboto"/>
              <a:sym typeface="Roboto"/>
            </a:endParaRPr>
          </a:p>
          <a:p>
            <a:pPr algn="ctr" defTabSz="228600">
              <a:buClr>
                <a:srgbClr val="282828"/>
              </a:buClr>
              <a:buSzPts val="1100"/>
            </a:pPr>
            <a:r>
              <a:rPr lang="en" sz="700" i="1">
                <a:solidFill>
                  <a:srgbClr val="282828"/>
                </a:solidFill>
                <a:latin typeface="Roboto"/>
                <a:ea typeface="Roboto"/>
                <a:cs typeface="Roboto"/>
                <a:sym typeface="Roboto"/>
              </a:rPr>
              <a:t>Source: https://</a:t>
            </a:r>
            <a:r>
              <a:rPr lang="en" sz="700" i="1" err="1">
                <a:solidFill>
                  <a:srgbClr val="282828"/>
                </a:solidFill>
                <a:latin typeface="Roboto"/>
                <a:ea typeface="Roboto"/>
                <a:cs typeface="Roboto"/>
                <a:sym typeface="Roboto"/>
              </a:rPr>
              <a:t>docs.opentitan.org</a:t>
            </a:r>
            <a:r>
              <a:rPr lang="en" sz="700" i="1">
                <a:solidFill>
                  <a:srgbClr val="282828"/>
                </a:solidFill>
                <a:latin typeface="Roboto"/>
                <a:ea typeface="Roboto"/>
                <a:cs typeface="Roboto"/>
                <a:sym typeface="Roboto"/>
              </a:rPr>
              <a:t>/</a:t>
            </a:r>
            <a:r>
              <a:rPr lang="en" sz="700" i="1" err="1">
                <a:solidFill>
                  <a:srgbClr val="282828"/>
                </a:solidFill>
                <a:latin typeface="Roboto"/>
                <a:ea typeface="Roboto"/>
                <a:cs typeface="Roboto"/>
                <a:sym typeface="Roboto"/>
              </a:rPr>
              <a:t>hw</a:t>
            </a:r>
            <a:r>
              <a:rPr lang="en" sz="700" i="1">
                <a:solidFill>
                  <a:srgbClr val="282828"/>
                </a:solidFill>
                <a:latin typeface="Roboto"/>
                <a:ea typeface="Roboto"/>
                <a:cs typeface="Roboto"/>
                <a:sym typeface="Roboto"/>
              </a:rPr>
              <a:t>/</a:t>
            </a:r>
            <a:r>
              <a:rPr lang="en" sz="700" i="1" err="1">
                <a:solidFill>
                  <a:srgbClr val="282828"/>
                </a:solidFill>
                <a:latin typeface="Roboto"/>
                <a:ea typeface="Roboto"/>
                <a:cs typeface="Roboto"/>
                <a:sym typeface="Roboto"/>
              </a:rPr>
              <a:t>ip</a:t>
            </a:r>
            <a:r>
              <a:rPr lang="en" sz="700" i="1">
                <a:solidFill>
                  <a:srgbClr val="282828"/>
                </a:solidFill>
                <a:latin typeface="Roboto"/>
                <a:ea typeface="Roboto"/>
                <a:cs typeface="Roboto"/>
                <a:sym typeface="Roboto"/>
              </a:rPr>
              <a:t>/</a:t>
            </a:r>
            <a:r>
              <a:rPr lang="en" sz="700" i="1" err="1">
                <a:solidFill>
                  <a:srgbClr val="282828"/>
                </a:solidFill>
                <a:latin typeface="Roboto"/>
                <a:ea typeface="Roboto"/>
                <a:cs typeface="Roboto"/>
                <a:sym typeface="Roboto"/>
              </a:rPr>
              <a:t>otp_ctrl</a:t>
            </a:r>
            <a:r>
              <a:rPr lang="en" sz="700" i="1">
                <a:solidFill>
                  <a:srgbClr val="282828"/>
                </a:solidFill>
                <a:latin typeface="Roboto"/>
                <a:ea typeface="Roboto"/>
                <a:cs typeface="Roboto"/>
                <a:sym typeface="Roboto"/>
              </a:rPr>
              <a:t>/doc/#design-details</a:t>
            </a:r>
            <a:endParaRPr sz="700" i="1">
              <a:solidFill>
                <a:srgbClr val="000000"/>
              </a:solidFill>
              <a:highlight>
                <a:srgbClr val="FFFEFE"/>
              </a:highlight>
              <a:latin typeface="Source Code Pro"/>
              <a:ea typeface="Source Code Pro"/>
              <a:cs typeface="Source Code Pro"/>
              <a:sym typeface="Source Code Pro"/>
            </a:endParaRPr>
          </a:p>
        </p:txBody>
      </p:sp>
      <p:sp>
        <p:nvSpPr>
          <p:cNvPr id="8" name="Google Shape;225;p22">
            <a:extLst>
              <a:ext uri="{FF2B5EF4-FFF2-40B4-BE49-F238E27FC236}">
                <a16:creationId xmlns:a16="http://schemas.microsoft.com/office/drawing/2014/main" id="{3E70B0A3-EDBE-5F49-8182-A45C89E5F8C5}"/>
              </a:ext>
            </a:extLst>
          </p:cNvPr>
          <p:cNvSpPr/>
          <p:nvPr/>
        </p:nvSpPr>
        <p:spPr>
          <a:xfrm>
            <a:off x="7565046" y="1907947"/>
            <a:ext cx="1071900" cy="864900"/>
          </a:xfrm>
          <a:prstGeom prst="rect">
            <a:avLst/>
          </a:prstGeom>
          <a:noFill/>
          <a:ln w="25400" cap="flat" cmpd="sng">
            <a:solidFill>
              <a:srgbClr val="FF0000"/>
            </a:solidFill>
            <a:prstDash val="solid"/>
            <a:round/>
            <a:headEnd type="none" w="sm" len="sm"/>
            <a:tailEnd type="none" w="sm" len="sm"/>
          </a:ln>
        </p:spPr>
        <p:txBody>
          <a:bodyPr spcFirstLastPara="1" wrap="square" lIns="68569" tIns="68569" rIns="68569" bIns="68569" anchor="ctr" anchorCtr="0">
            <a:noAutofit/>
          </a:bodyPr>
          <a:lstStyle/>
          <a:p>
            <a:pPr defTabSz="228600">
              <a:buClr>
                <a:srgbClr val="000000"/>
              </a:buClr>
              <a:buSzPts val="1400"/>
            </a:pPr>
            <a:endParaRPr sz="1050" kern="0">
              <a:solidFill>
                <a:srgbClr val="000000"/>
              </a:solidFill>
              <a:latin typeface="Calibri" panose="020F0502020204030204"/>
              <a:ea typeface="Arial"/>
              <a:cs typeface="Arial"/>
              <a:sym typeface="Arial"/>
            </a:endParaRPr>
          </a:p>
        </p:txBody>
      </p:sp>
      <p:sp>
        <p:nvSpPr>
          <p:cNvPr id="9" name="Google Shape;224;p22">
            <a:extLst>
              <a:ext uri="{FF2B5EF4-FFF2-40B4-BE49-F238E27FC236}">
                <a16:creationId xmlns:a16="http://schemas.microsoft.com/office/drawing/2014/main" id="{515E124E-5206-C242-AC89-B1D70AE20418}"/>
              </a:ext>
            </a:extLst>
          </p:cNvPr>
          <p:cNvSpPr txBox="1"/>
          <p:nvPr/>
        </p:nvSpPr>
        <p:spPr>
          <a:xfrm>
            <a:off x="7179734" y="547511"/>
            <a:ext cx="1868001" cy="219796"/>
          </a:xfrm>
          <a:prstGeom prst="rect">
            <a:avLst/>
          </a:prstGeom>
          <a:solidFill>
            <a:srgbClr val="EEEEEE"/>
          </a:solidFill>
          <a:ln w="19050" cap="flat" cmpd="sng">
            <a:solidFill>
              <a:srgbClr val="595959"/>
            </a:solidFill>
            <a:prstDash val="solid"/>
            <a:round/>
            <a:headEnd type="none" w="sm" len="sm"/>
            <a:tailEnd type="none" w="sm" len="sm"/>
          </a:ln>
        </p:spPr>
        <p:txBody>
          <a:bodyPr spcFirstLastPara="1" wrap="square" lIns="68569" tIns="68569" rIns="68569" bIns="68569" anchor="ctr" anchorCtr="0">
            <a:noAutofit/>
          </a:bodyPr>
          <a:lstStyle/>
          <a:p>
            <a:pPr algn="ctr" defTabSz="685800">
              <a:buClr>
                <a:srgbClr val="000000"/>
              </a:buClr>
              <a:buSzPts val="1400"/>
              <a:defRPr/>
            </a:pPr>
            <a:r>
              <a:rPr lang="en" sz="1000" b="1" kern="0">
                <a:solidFill>
                  <a:srgbClr val="595959"/>
                </a:solidFill>
                <a:latin typeface="Roboto"/>
                <a:ea typeface="Roboto"/>
                <a:cs typeface="Roboto"/>
                <a:sym typeface="Roboto"/>
              </a:rPr>
              <a:t>Design Asset 1:</a:t>
            </a:r>
            <a:r>
              <a:rPr lang="en" sz="1000" b="1" i="1" kern="0">
                <a:solidFill>
                  <a:srgbClr val="595959"/>
                </a:solidFill>
                <a:latin typeface="Roboto"/>
                <a:ea typeface="Roboto"/>
                <a:cs typeface="Roboto"/>
                <a:sym typeface="Roboto"/>
              </a:rPr>
              <a:t> </a:t>
            </a:r>
            <a:r>
              <a:rPr lang="en" sz="1000" i="1" kern="0" err="1">
                <a:solidFill>
                  <a:srgbClr val="595959"/>
                </a:solidFill>
                <a:latin typeface="Roboto Mono"/>
                <a:ea typeface="Roboto Mono"/>
                <a:cs typeface="Roboto Mono"/>
                <a:sym typeface="Roboto Mono"/>
              </a:rPr>
              <a:t>RndCnstKey</a:t>
            </a:r>
            <a:endParaRPr sz="1000" i="1" kern="0">
              <a:solidFill>
                <a:srgbClr val="595959"/>
              </a:solidFill>
              <a:latin typeface="Roboto Mono"/>
              <a:ea typeface="Roboto Mono"/>
              <a:cs typeface="Roboto Mono"/>
              <a:sym typeface="Roboto Mono"/>
            </a:endParaRPr>
          </a:p>
        </p:txBody>
      </p:sp>
      <p:cxnSp>
        <p:nvCxnSpPr>
          <p:cNvPr id="12" name="Google Shape;229;p22">
            <a:extLst>
              <a:ext uri="{FF2B5EF4-FFF2-40B4-BE49-F238E27FC236}">
                <a16:creationId xmlns:a16="http://schemas.microsoft.com/office/drawing/2014/main" id="{9FA3C741-215A-8B43-8C45-4A97BCB1E1EA}"/>
              </a:ext>
            </a:extLst>
          </p:cNvPr>
          <p:cNvCxnSpPr>
            <a:cxnSpLocks/>
            <a:stCxn id="9" idx="2"/>
            <a:endCxn id="8" idx="0"/>
          </p:cNvCxnSpPr>
          <p:nvPr/>
        </p:nvCxnSpPr>
        <p:spPr>
          <a:xfrm flipH="1">
            <a:off x="8100996" y="767307"/>
            <a:ext cx="12739" cy="1140640"/>
          </a:xfrm>
          <a:prstGeom prst="straightConnector1">
            <a:avLst/>
          </a:prstGeom>
          <a:noFill/>
          <a:ln w="28575" cap="flat" cmpd="sng">
            <a:solidFill>
              <a:srgbClr val="FF0000"/>
            </a:solidFill>
            <a:prstDash val="solid"/>
            <a:round/>
            <a:headEnd type="none" w="sm" len="sm"/>
            <a:tailEnd type="triangle" w="med" len="med"/>
          </a:ln>
        </p:spPr>
      </p:cxnSp>
      <p:pic>
        <p:nvPicPr>
          <p:cNvPr id="17" name="Picture 16">
            <a:extLst>
              <a:ext uri="{FF2B5EF4-FFF2-40B4-BE49-F238E27FC236}">
                <a16:creationId xmlns:a16="http://schemas.microsoft.com/office/drawing/2014/main" id="{1C2772C4-AE88-AE45-A255-622D1AEE1FC1}"/>
              </a:ext>
            </a:extLst>
          </p:cNvPr>
          <p:cNvPicPr>
            <a:picLocks noChangeAspect="1"/>
          </p:cNvPicPr>
          <p:nvPr/>
        </p:nvPicPr>
        <p:blipFill>
          <a:blip r:embed="rId3"/>
          <a:stretch>
            <a:fillRect/>
          </a:stretch>
        </p:blipFill>
        <p:spPr>
          <a:xfrm>
            <a:off x="1061177" y="3417508"/>
            <a:ext cx="2803162" cy="1213870"/>
          </a:xfrm>
          <a:prstGeom prst="rect">
            <a:avLst/>
          </a:prstGeom>
        </p:spPr>
      </p:pic>
    </p:spTree>
    <p:extLst>
      <p:ext uri="{BB962C8B-B14F-4D97-AF65-F5344CB8AC3E}">
        <p14:creationId xmlns:p14="http://schemas.microsoft.com/office/powerpoint/2010/main" val="2472921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lstStyle/>
          <a:p>
            <a:r>
              <a:rPr lang="en-US"/>
              <a:t>Agenda	</a:t>
            </a:r>
          </a:p>
        </p:txBody>
      </p:sp>
      <p:sp>
        <p:nvSpPr>
          <p:cNvPr id="3" name="Content Placeholder 2">
            <a:extLst>
              <a:ext uri="{FF2B5EF4-FFF2-40B4-BE49-F238E27FC236}">
                <a16:creationId xmlns:a16="http://schemas.microsoft.com/office/drawing/2014/main" id="{82D362E5-07C7-4CAA-BC75-79276F7A517C}"/>
              </a:ext>
            </a:extLst>
          </p:cNvPr>
          <p:cNvSpPr>
            <a:spLocks noGrp="1"/>
          </p:cNvSpPr>
          <p:nvPr>
            <p:ph idx="1"/>
          </p:nvPr>
        </p:nvSpPr>
        <p:spPr>
          <a:xfrm>
            <a:off x="461319" y="1614085"/>
            <a:ext cx="8377881" cy="2911262"/>
          </a:xfrm>
        </p:spPr>
        <p:txBody>
          <a:bodyPr vert="horz" lIns="68580" tIns="34290" rIns="68580" bIns="34290" rtlCol="0" anchor="t">
            <a:noAutofit/>
          </a:bodyPr>
          <a:lstStyle/>
          <a:p>
            <a:r>
              <a:rPr lang="en-US" sz="2000" dirty="0">
                <a:latin typeface="Arial"/>
                <a:ea typeface="Verdana"/>
                <a:cs typeface="Arial"/>
              </a:rPr>
              <a:t>Housekeeping</a:t>
            </a:r>
          </a:p>
          <a:p>
            <a:r>
              <a:rPr lang="en-US" sz="2000" dirty="0">
                <a:latin typeface="Arial"/>
                <a:ea typeface="Verdana"/>
                <a:cs typeface="Arial"/>
              </a:rPr>
              <a:t>Announcements</a:t>
            </a:r>
          </a:p>
          <a:p>
            <a:r>
              <a:rPr lang="en-US" sz="2000" dirty="0">
                <a:latin typeface="Arial"/>
                <a:ea typeface="Verdana"/>
                <a:cs typeface="Arial"/>
              </a:rPr>
              <a:t>Working Items for this meeting:</a:t>
            </a:r>
          </a:p>
          <a:p>
            <a:pPr marL="543560" lvl="1"/>
            <a:r>
              <a:rPr lang="en-US" sz="1600" dirty="0">
                <a:latin typeface="Arial"/>
                <a:ea typeface="Verdana"/>
                <a:cs typeface="Arial"/>
              </a:rPr>
              <a:t>Meeting kickoff and administration – 10 Min </a:t>
            </a:r>
          </a:p>
          <a:p>
            <a:pPr marL="543560" lvl="1"/>
            <a:r>
              <a:rPr lang="en-US" sz="1600" dirty="0">
                <a:latin typeface="Arial"/>
                <a:ea typeface="Verdana"/>
                <a:cs typeface="Arial"/>
              </a:rPr>
              <a:t>Scope Exclusions (Steve C) – 10 Min</a:t>
            </a:r>
          </a:p>
          <a:p>
            <a:pPr marL="543560" lvl="1"/>
            <a:endParaRPr lang="en-US" sz="1600" dirty="0">
              <a:latin typeface="Arial"/>
              <a:ea typeface="Verdana"/>
              <a:cs typeface="Arial"/>
            </a:endParaRPr>
          </a:p>
          <a:p>
            <a:pPr marL="286385" lvl="1" indent="0">
              <a:buNone/>
            </a:pPr>
            <a:endParaRPr lang="en-US" sz="1600">
              <a:highlight>
                <a:srgbClr val="FFFF00"/>
              </a:highlight>
              <a:latin typeface="Arial"/>
              <a:ea typeface="Verdana"/>
              <a:cs typeface="Arial"/>
            </a:endParaRPr>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pPr defTabSz="685800">
              <a:defRPr/>
            </a:pPr>
            <a:r>
              <a:rPr lang="en-US">
                <a:solidFill>
                  <a:srgbClr val="C1CD23"/>
                </a:solidFill>
              </a:rPr>
              <a:t>|</a:t>
            </a:r>
            <a:r>
              <a:rPr lang="en-US">
                <a:solidFill>
                  <a:prstClr val="black">
                    <a:tint val="75000"/>
                  </a:prstClr>
                </a:solidFill>
              </a:rPr>
              <a:t> </a:t>
            </a:r>
            <a:fld id="{295008BC-DA31-4D19-837B-EFA4386B05F5}" type="slidenum">
              <a:rPr lang="en-US">
                <a:solidFill>
                  <a:prstClr val="black">
                    <a:lumMod val="50000"/>
                    <a:lumOff val="50000"/>
                  </a:prstClr>
                </a:solidFill>
              </a:rPr>
              <a:pPr defTabSz="685800">
                <a:defRPr/>
              </a:pPr>
              <a:t>2</a:t>
            </a:fld>
            <a:r>
              <a:rPr lang="en-US">
                <a:solidFill>
                  <a:prstClr val="black">
                    <a:tint val="75000"/>
                  </a:prstClr>
                </a:solidFill>
              </a:rPr>
              <a:t> </a:t>
            </a:r>
            <a:r>
              <a:rPr lang="en-US">
                <a:solidFill>
                  <a:srgbClr val="C1CD23"/>
                </a:solidFill>
              </a:rPr>
              <a:t>|</a:t>
            </a:r>
          </a:p>
        </p:txBody>
      </p:sp>
      <p:sp>
        <p:nvSpPr>
          <p:cNvPr id="5" name="Rectangle 4">
            <a:extLst>
              <a:ext uri="{FF2B5EF4-FFF2-40B4-BE49-F238E27FC236}">
                <a16:creationId xmlns:a16="http://schemas.microsoft.com/office/drawing/2014/main" id="{C15F079A-4E82-78BE-B8C4-0E246AB6523E}"/>
              </a:ext>
            </a:extLst>
          </p:cNvPr>
          <p:cNvSpPr/>
          <p:nvPr/>
        </p:nvSpPr>
        <p:spPr>
          <a:xfrm>
            <a:off x="461319" y="973102"/>
            <a:ext cx="8377881" cy="525130"/>
          </a:xfrm>
          <a:prstGeom prst="rect">
            <a:avLst/>
          </a:prstGeom>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800"/>
              <a:t>REMINDER: This meeting is being recorded.</a:t>
            </a:r>
          </a:p>
        </p:txBody>
      </p:sp>
    </p:spTree>
    <p:extLst>
      <p:ext uri="{BB962C8B-B14F-4D97-AF65-F5344CB8AC3E}">
        <p14:creationId xmlns:p14="http://schemas.microsoft.com/office/powerpoint/2010/main" val="419829132"/>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2FCBB4-FF5E-ED29-903D-E68C32F0388F}"/>
              </a:ext>
            </a:extLst>
          </p:cNvPr>
          <p:cNvSpPr>
            <a:spLocks noGrp="1"/>
          </p:cNvSpPr>
          <p:nvPr>
            <p:ph type="sldNum" sz="quarter" idx="4"/>
          </p:nvPr>
        </p:nvSpPr>
        <p:spPr/>
        <p:txBody>
          <a:bodyPr/>
          <a:lstStyle/>
          <a:p>
            <a:pPr defTabSz="228600"/>
            <a:fld id="{DFA520C2-21A1-4443-AF36-9CF19E72332C}" type="slidenum">
              <a:rPr lang="en-US">
                <a:solidFill>
                  <a:srgbClr val="282828"/>
                </a:solidFill>
              </a:rPr>
              <a:pPr defTabSz="228600"/>
              <a:t>20</a:t>
            </a:fld>
            <a:endParaRPr lang="en-US">
              <a:solidFill>
                <a:srgbClr val="282828"/>
              </a:solidFill>
            </a:endParaRPr>
          </a:p>
        </p:txBody>
      </p:sp>
      <p:sp>
        <p:nvSpPr>
          <p:cNvPr id="3" name="Title 2">
            <a:extLst>
              <a:ext uri="{FF2B5EF4-FFF2-40B4-BE49-F238E27FC236}">
                <a16:creationId xmlns:a16="http://schemas.microsoft.com/office/drawing/2014/main" id="{DC1B3D90-53F4-0F60-913C-16F297F0F93A}"/>
              </a:ext>
            </a:extLst>
          </p:cNvPr>
          <p:cNvSpPr>
            <a:spLocks noGrp="1"/>
          </p:cNvSpPr>
          <p:nvPr>
            <p:ph type="title"/>
          </p:nvPr>
        </p:nvSpPr>
        <p:spPr>
          <a:xfrm>
            <a:off x="342900" y="288669"/>
            <a:ext cx="6863813" cy="490819"/>
          </a:xfrm>
        </p:spPr>
        <p:txBody>
          <a:bodyPr>
            <a:normAutofit/>
          </a:bodyPr>
          <a:lstStyle/>
          <a:p>
            <a:r>
              <a:rPr lang="en-US" sz="2700">
                <a:solidFill>
                  <a:schemeClr val="accent2">
                    <a:lumMod val="75000"/>
                  </a:schemeClr>
                </a:solidFill>
              </a:rPr>
              <a:t>Tag Asset &amp; See Where it Flows</a:t>
            </a:r>
            <a:endParaRPr lang="en-US"/>
          </a:p>
        </p:txBody>
      </p:sp>
      <p:sp>
        <p:nvSpPr>
          <p:cNvPr id="6" name="Footer Placeholder 5">
            <a:extLst>
              <a:ext uri="{FF2B5EF4-FFF2-40B4-BE49-F238E27FC236}">
                <a16:creationId xmlns:a16="http://schemas.microsoft.com/office/drawing/2014/main" id="{5BE686C2-BE3C-26ED-9044-3ED71AD4BB8A}"/>
              </a:ext>
            </a:extLst>
          </p:cNvPr>
          <p:cNvSpPr>
            <a:spLocks noGrp="1"/>
          </p:cNvSpPr>
          <p:nvPr>
            <p:ph type="ftr" sz="quarter" idx="3"/>
          </p:nvPr>
        </p:nvSpPr>
        <p:spPr/>
        <p:txBody>
          <a:bodyPr/>
          <a:lstStyle/>
          <a:p>
            <a:pPr defTabSz="228600"/>
            <a:r>
              <a:rPr lang="en-US">
                <a:solidFill>
                  <a:srgbClr val="282828"/>
                </a:solidFill>
              </a:rPr>
              <a:t>© Tortuga Logic, Inc. dba Cycuity 2022</a:t>
            </a:r>
          </a:p>
        </p:txBody>
      </p:sp>
      <p:sp>
        <p:nvSpPr>
          <p:cNvPr id="7" name="Rounded Rectangle 6">
            <a:extLst>
              <a:ext uri="{FF2B5EF4-FFF2-40B4-BE49-F238E27FC236}">
                <a16:creationId xmlns:a16="http://schemas.microsoft.com/office/drawing/2014/main" id="{241E9550-F0D0-FD15-8383-CBEBC7F1B807}"/>
              </a:ext>
            </a:extLst>
          </p:cNvPr>
          <p:cNvSpPr/>
          <p:nvPr/>
        </p:nvSpPr>
        <p:spPr>
          <a:xfrm>
            <a:off x="1135953" y="1231763"/>
            <a:ext cx="6347335" cy="402055"/>
          </a:xfrm>
          <a:prstGeom prst="roundRect">
            <a:avLst>
              <a:gd name="adj" fmla="val 15873"/>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en-US" sz="900">
              <a:solidFill>
                <a:srgbClr val="F2F2F2"/>
              </a:solidFill>
              <a:latin typeface="DM Sans" pitchFamily="2" charset="77"/>
            </a:endParaRPr>
          </a:p>
        </p:txBody>
      </p:sp>
      <p:sp>
        <p:nvSpPr>
          <p:cNvPr id="8" name="Google Shape;304;p100">
            <a:extLst>
              <a:ext uri="{FF2B5EF4-FFF2-40B4-BE49-F238E27FC236}">
                <a16:creationId xmlns:a16="http://schemas.microsoft.com/office/drawing/2014/main" id="{A5DFE586-C7AB-7747-EE8D-4B9EE15B3DA2}"/>
              </a:ext>
            </a:extLst>
          </p:cNvPr>
          <p:cNvSpPr/>
          <p:nvPr/>
        </p:nvSpPr>
        <p:spPr>
          <a:xfrm>
            <a:off x="1135954" y="3185255"/>
            <a:ext cx="6272049" cy="1236706"/>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68569" tIns="68569" rIns="68569" bIns="68569" anchor="t" anchorCtr="0">
            <a:noAutofit/>
          </a:bodyPr>
          <a:lstStyle/>
          <a:p>
            <a:pPr defTabSz="685800">
              <a:buClr>
                <a:srgbClr val="000000"/>
              </a:buClr>
              <a:buSzPts val="1200"/>
              <a:defRPr/>
            </a:pPr>
            <a:r>
              <a:rPr lang="en" sz="1350" b="1" kern="0">
                <a:solidFill>
                  <a:srgbClr val="595959"/>
                </a:solidFill>
                <a:latin typeface="Consolas"/>
                <a:ea typeface="Consolas"/>
                <a:cs typeface="Consolas"/>
                <a:sym typeface="Consolas"/>
              </a:rPr>
              <a:t>assert </a:t>
            </a:r>
            <a:r>
              <a:rPr lang="en" sz="1350" b="1" kern="0" err="1">
                <a:solidFill>
                  <a:srgbClr val="595959"/>
                </a:solidFill>
                <a:latin typeface="Consolas"/>
                <a:ea typeface="Consolas"/>
                <a:cs typeface="Consolas"/>
                <a:sym typeface="Consolas"/>
              </a:rPr>
              <a:t>iflow</a:t>
            </a:r>
            <a:r>
              <a:rPr lang="en" sz="1350" b="1" kern="0">
                <a:solidFill>
                  <a:srgbClr val="595959"/>
                </a:solidFill>
                <a:latin typeface="Consolas"/>
                <a:ea typeface="Consolas"/>
                <a:cs typeface="Consolas"/>
                <a:sym typeface="Consolas"/>
              </a:rPr>
              <a:t>(</a:t>
            </a:r>
            <a:r>
              <a:rPr lang="en" sz="1350" kern="0">
                <a:solidFill>
                  <a:srgbClr val="595959"/>
                </a:solidFill>
                <a:latin typeface="Consolas"/>
                <a:ea typeface="Consolas"/>
                <a:cs typeface="Consolas"/>
                <a:sym typeface="Consolas"/>
              </a:rPr>
              <a:t>                                        </a:t>
            </a:r>
            <a:endParaRPr sz="1500" kern="0">
              <a:solidFill>
                <a:srgbClr val="000000"/>
              </a:solidFill>
              <a:latin typeface="DM Sans" pitchFamily="2" charset="77"/>
              <a:ea typeface="Arial"/>
              <a:cs typeface="Arial"/>
              <a:sym typeface="Arial"/>
            </a:endParaRPr>
          </a:p>
          <a:p>
            <a:pPr defTabSz="685800">
              <a:buClr>
                <a:srgbClr val="000000"/>
              </a:buClr>
              <a:buSzPts val="1200"/>
              <a:defRPr/>
            </a:pPr>
            <a:r>
              <a:rPr lang="en" sz="1350" kern="0">
                <a:solidFill>
                  <a:srgbClr val="595959"/>
                </a:solidFill>
                <a:latin typeface="Consolas"/>
                <a:ea typeface="Consolas"/>
                <a:cs typeface="Consolas"/>
                <a:sym typeface="Consolas"/>
              </a:rPr>
              <a:t>  </a:t>
            </a:r>
            <a:r>
              <a:rPr lang="en" sz="1350" kern="0" err="1">
                <a:solidFill>
                  <a:srgbClr val="595959"/>
                </a:solidFill>
                <a:latin typeface="Consolas"/>
                <a:ea typeface="Consolas"/>
                <a:cs typeface="Consolas"/>
                <a:sym typeface="Consolas"/>
              </a:rPr>
              <a:t>u_otp_ctrl_scrmbl.rnd_cnst_key_anchor</a:t>
            </a:r>
            <a:r>
              <a:rPr lang="en" sz="1350" kern="0">
                <a:solidFill>
                  <a:srgbClr val="595959"/>
                </a:solidFill>
                <a:latin typeface="Consolas"/>
                <a:ea typeface="Consolas"/>
                <a:cs typeface="Consolas"/>
                <a:sym typeface="Consolas"/>
              </a:rPr>
              <a:t> </a:t>
            </a:r>
            <a:endParaRPr sz="1500" kern="0">
              <a:solidFill>
                <a:srgbClr val="000000"/>
              </a:solidFill>
              <a:latin typeface="DM Sans" pitchFamily="2" charset="77"/>
              <a:ea typeface="Arial"/>
              <a:cs typeface="Arial"/>
              <a:sym typeface="Arial"/>
            </a:endParaRPr>
          </a:p>
          <a:p>
            <a:pPr defTabSz="685800">
              <a:buClr>
                <a:srgbClr val="000000"/>
              </a:buClr>
              <a:buSzPts val="1200"/>
              <a:defRPr/>
            </a:pPr>
            <a:r>
              <a:rPr lang="en" sz="1350" kern="0">
                <a:solidFill>
                  <a:srgbClr val="595959"/>
                </a:solidFill>
                <a:latin typeface="Consolas"/>
                <a:ea typeface="Consolas"/>
                <a:cs typeface="Consolas"/>
                <a:sym typeface="Consolas"/>
              </a:rPr>
              <a:t>    </a:t>
            </a:r>
            <a:r>
              <a:rPr lang="en" sz="1350" b="1" kern="0">
                <a:solidFill>
                  <a:srgbClr val="595959"/>
                </a:solidFill>
                <a:latin typeface="Consolas"/>
                <a:ea typeface="Consolas"/>
                <a:cs typeface="Consolas"/>
                <a:sym typeface="Consolas"/>
              </a:rPr>
              <a:t>=/=&gt;</a:t>
            </a:r>
            <a:r>
              <a:rPr lang="en" sz="1350" kern="0">
                <a:solidFill>
                  <a:srgbClr val="595959"/>
                </a:solidFill>
                <a:latin typeface="Consolas"/>
                <a:ea typeface="Consolas"/>
                <a:cs typeface="Consolas"/>
                <a:sym typeface="Consolas"/>
              </a:rPr>
              <a:t> </a:t>
            </a:r>
            <a:endParaRPr sz="1500" kern="0">
              <a:solidFill>
                <a:srgbClr val="000000"/>
              </a:solidFill>
              <a:latin typeface="DM Sans" pitchFamily="2" charset="77"/>
              <a:ea typeface="Arial"/>
              <a:cs typeface="Arial"/>
              <a:sym typeface="Arial"/>
            </a:endParaRPr>
          </a:p>
          <a:p>
            <a:pPr defTabSz="685800">
              <a:buClr>
                <a:srgbClr val="000000"/>
              </a:buClr>
              <a:buSzPts val="1200"/>
              <a:defRPr/>
            </a:pPr>
            <a:r>
              <a:rPr lang="en" sz="1350" kern="0">
                <a:solidFill>
                  <a:srgbClr val="595959"/>
                </a:solidFill>
                <a:latin typeface="Consolas"/>
                <a:ea typeface="Consolas"/>
                <a:cs typeface="Consolas"/>
                <a:sym typeface="Consolas"/>
              </a:rPr>
              <a:t>  $</a:t>
            </a:r>
            <a:r>
              <a:rPr lang="en" sz="1350" kern="0" err="1">
                <a:solidFill>
                  <a:srgbClr val="595959"/>
                </a:solidFill>
                <a:latin typeface="Consolas"/>
                <a:ea typeface="Consolas"/>
                <a:cs typeface="Consolas"/>
                <a:sym typeface="Consolas"/>
              </a:rPr>
              <a:t>all_outputs</a:t>
            </a:r>
            <a:endParaRPr sz="1350" kern="0">
              <a:solidFill>
                <a:srgbClr val="595959"/>
              </a:solidFill>
              <a:latin typeface="Consolas"/>
              <a:ea typeface="Consolas"/>
              <a:cs typeface="Consolas"/>
              <a:sym typeface="Consolas"/>
            </a:endParaRPr>
          </a:p>
          <a:p>
            <a:pPr defTabSz="685800">
              <a:buClr>
                <a:srgbClr val="000000"/>
              </a:buClr>
              <a:buSzPts val="1200"/>
              <a:defRPr/>
            </a:pPr>
            <a:r>
              <a:rPr lang="en" sz="1350" b="1" kern="0">
                <a:solidFill>
                  <a:srgbClr val="595959"/>
                </a:solidFill>
                <a:latin typeface="Consolas"/>
                <a:ea typeface="Consolas"/>
                <a:cs typeface="Consolas"/>
                <a:sym typeface="Consolas"/>
              </a:rPr>
              <a:t>);</a:t>
            </a:r>
            <a:endParaRPr sz="1350" kern="0">
              <a:solidFill>
                <a:srgbClr val="595959"/>
              </a:solidFill>
              <a:latin typeface="Consolas"/>
              <a:ea typeface="Consolas"/>
              <a:cs typeface="Consolas"/>
              <a:sym typeface="Consolas"/>
            </a:endParaRPr>
          </a:p>
          <a:p>
            <a:pPr defTabSz="685800">
              <a:buClr>
                <a:srgbClr val="000000"/>
              </a:buClr>
              <a:buSzPts val="1200"/>
              <a:defRPr/>
            </a:pPr>
            <a:endParaRPr sz="1350" kern="0">
              <a:solidFill>
                <a:srgbClr val="595959"/>
              </a:solidFill>
              <a:latin typeface="Consolas"/>
              <a:ea typeface="Consolas"/>
              <a:cs typeface="Consolas"/>
              <a:sym typeface="Consolas"/>
            </a:endParaRPr>
          </a:p>
        </p:txBody>
      </p:sp>
      <p:sp>
        <p:nvSpPr>
          <p:cNvPr id="9" name="Google Shape;306;p100">
            <a:extLst>
              <a:ext uri="{FF2B5EF4-FFF2-40B4-BE49-F238E27FC236}">
                <a16:creationId xmlns:a16="http://schemas.microsoft.com/office/drawing/2014/main" id="{7539A2CE-917A-7927-7B6D-A045960A4E93}"/>
              </a:ext>
            </a:extLst>
          </p:cNvPr>
          <p:cNvSpPr/>
          <p:nvPr/>
        </p:nvSpPr>
        <p:spPr>
          <a:xfrm>
            <a:off x="1135953" y="1231763"/>
            <a:ext cx="6272049" cy="340972"/>
          </a:xfrm>
          <a:prstGeom prst="rect">
            <a:avLst/>
          </a:prstGeom>
          <a:noFill/>
          <a:ln w="9525" cap="flat" cmpd="sng">
            <a:noFill/>
            <a:prstDash val="solid"/>
            <a:round/>
            <a:headEnd type="none" w="sm" len="sm"/>
            <a:tailEnd type="none" w="sm" len="sm"/>
          </a:ln>
        </p:spPr>
        <p:txBody>
          <a:bodyPr spcFirstLastPara="1" wrap="square" lIns="68569" tIns="68569" rIns="68569" bIns="68569" anchor="t" anchorCtr="0">
            <a:noAutofit/>
          </a:bodyPr>
          <a:lstStyle/>
          <a:p>
            <a:pPr algn="ctr" defTabSz="685800">
              <a:buClr>
                <a:srgbClr val="000000"/>
              </a:buClr>
              <a:buSzPts val="1400"/>
              <a:defRPr/>
            </a:pPr>
            <a:r>
              <a:rPr lang="en" sz="1600" i="1" kern="0" err="1">
                <a:solidFill>
                  <a:srgbClr val="595959"/>
                </a:solidFill>
                <a:latin typeface="DM Sans" pitchFamily="2" charset="77"/>
                <a:ea typeface="Roboto"/>
                <a:cs typeface="Roboto"/>
                <a:sym typeface="Roboto"/>
              </a:rPr>
              <a:t>RndCnstKey</a:t>
            </a:r>
            <a:r>
              <a:rPr lang="en" sz="1600" kern="0">
                <a:solidFill>
                  <a:srgbClr val="595959"/>
                </a:solidFill>
                <a:latin typeface="DM Sans" pitchFamily="2" charset="77"/>
                <a:ea typeface="Roboto"/>
                <a:cs typeface="Roboto"/>
                <a:sym typeface="Roboto"/>
              </a:rPr>
              <a:t> should not be read on OTP outputs</a:t>
            </a:r>
            <a:endParaRPr sz="1600" kern="0">
              <a:solidFill>
                <a:srgbClr val="000000"/>
              </a:solidFill>
              <a:latin typeface="DM Sans" pitchFamily="2" charset="77"/>
              <a:cs typeface="Arial"/>
              <a:sym typeface="Arial"/>
            </a:endParaRPr>
          </a:p>
        </p:txBody>
      </p:sp>
      <p:sp>
        <p:nvSpPr>
          <p:cNvPr id="10" name="Google Shape;308;p100">
            <a:extLst>
              <a:ext uri="{FF2B5EF4-FFF2-40B4-BE49-F238E27FC236}">
                <a16:creationId xmlns:a16="http://schemas.microsoft.com/office/drawing/2014/main" id="{EDC726DA-B707-011D-029D-A43B9B182C60}"/>
              </a:ext>
            </a:extLst>
          </p:cNvPr>
          <p:cNvSpPr txBox="1"/>
          <p:nvPr/>
        </p:nvSpPr>
        <p:spPr>
          <a:xfrm>
            <a:off x="1143184" y="972061"/>
            <a:ext cx="2434782" cy="205740"/>
          </a:xfrm>
          <a:prstGeom prst="rect">
            <a:avLst/>
          </a:prstGeom>
          <a:noFill/>
          <a:ln>
            <a:noFill/>
          </a:ln>
        </p:spPr>
        <p:txBody>
          <a:bodyPr spcFirstLastPara="1" wrap="square" lIns="0" tIns="68569" rIns="68569" bIns="68569" anchor="ctr" anchorCtr="0">
            <a:noAutofit/>
          </a:bodyPr>
          <a:lstStyle/>
          <a:p>
            <a:pPr defTabSz="228600">
              <a:buClr>
                <a:srgbClr val="000000"/>
              </a:buClr>
              <a:buSzPts val="1600"/>
            </a:pPr>
            <a:r>
              <a:rPr lang="en" sz="1500" kern="0">
                <a:solidFill>
                  <a:srgbClr val="282828"/>
                </a:solidFill>
                <a:latin typeface="DM Sans" pitchFamily="2" charset="77"/>
                <a:ea typeface="Roboto"/>
                <a:cs typeface="Roboto"/>
                <a:sym typeface="Roboto"/>
              </a:rPr>
              <a:t>Security Requirement</a:t>
            </a:r>
            <a:endParaRPr sz="1350" kern="0">
              <a:solidFill>
                <a:srgbClr val="282828"/>
              </a:solidFill>
              <a:latin typeface="DM Sans" pitchFamily="2" charset="77"/>
              <a:ea typeface="Arial"/>
              <a:cs typeface="Arial"/>
              <a:sym typeface="Arial"/>
            </a:endParaRPr>
          </a:p>
        </p:txBody>
      </p:sp>
      <p:sp>
        <p:nvSpPr>
          <p:cNvPr id="11" name="Google Shape;309;p100">
            <a:extLst>
              <a:ext uri="{FF2B5EF4-FFF2-40B4-BE49-F238E27FC236}">
                <a16:creationId xmlns:a16="http://schemas.microsoft.com/office/drawing/2014/main" id="{531B835F-0BE7-00E4-F347-68FC3B1F0BF4}"/>
              </a:ext>
            </a:extLst>
          </p:cNvPr>
          <p:cNvSpPr txBox="1"/>
          <p:nvPr/>
        </p:nvSpPr>
        <p:spPr>
          <a:xfrm>
            <a:off x="1143185" y="2903939"/>
            <a:ext cx="2434782" cy="205740"/>
          </a:xfrm>
          <a:prstGeom prst="rect">
            <a:avLst/>
          </a:prstGeom>
          <a:noFill/>
          <a:ln>
            <a:noFill/>
          </a:ln>
        </p:spPr>
        <p:txBody>
          <a:bodyPr spcFirstLastPara="1" wrap="square" lIns="0" tIns="68569" rIns="68569" bIns="68569" anchor="ctr" anchorCtr="0">
            <a:noAutofit/>
          </a:bodyPr>
          <a:lstStyle/>
          <a:p>
            <a:pPr defTabSz="228600">
              <a:buClr>
                <a:srgbClr val="000000"/>
              </a:buClr>
              <a:buSzPts val="1600"/>
            </a:pPr>
            <a:r>
              <a:rPr lang="en" sz="1500" kern="0">
                <a:solidFill>
                  <a:srgbClr val="282828"/>
                </a:solidFill>
                <a:latin typeface="DM Sans" pitchFamily="2" charset="77"/>
                <a:ea typeface="Roboto"/>
                <a:cs typeface="Roboto"/>
                <a:sym typeface="Roboto"/>
              </a:rPr>
              <a:t>Draft Security Rule</a:t>
            </a:r>
            <a:endParaRPr sz="1350" kern="0">
              <a:solidFill>
                <a:srgbClr val="282828"/>
              </a:solidFill>
              <a:latin typeface="DM Sans" pitchFamily="2" charset="77"/>
              <a:ea typeface="Arial"/>
              <a:cs typeface="Arial"/>
              <a:sym typeface="Arial"/>
            </a:endParaRPr>
          </a:p>
        </p:txBody>
      </p:sp>
      <p:sp>
        <p:nvSpPr>
          <p:cNvPr id="12" name="Google Shape;322;p101">
            <a:extLst>
              <a:ext uri="{FF2B5EF4-FFF2-40B4-BE49-F238E27FC236}">
                <a16:creationId xmlns:a16="http://schemas.microsoft.com/office/drawing/2014/main" id="{420150D1-6165-6B0A-B992-0574261FA0FD}"/>
              </a:ext>
            </a:extLst>
          </p:cNvPr>
          <p:cNvSpPr txBox="1"/>
          <p:nvPr/>
        </p:nvSpPr>
        <p:spPr>
          <a:xfrm>
            <a:off x="3505648" y="2164989"/>
            <a:ext cx="2341101" cy="323143"/>
          </a:xfrm>
          <a:prstGeom prst="rect">
            <a:avLst/>
          </a:prstGeom>
          <a:solidFill>
            <a:srgbClr val="EEEEEE"/>
          </a:solidFill>
          <a:ln w="28575" cap="flat" cmpd="sng">
            <a:solidFill>
              <a:srgbClr val="595959"/>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68569" tIns="68569" rIns="68569" bIns="68569" anchor="t" anchorCtr="0">
            <a:spAutoFit/>
          </a:bodyPr>
          <a:lstStyle/>
          <a:p>
            <a:pPr algn="ctr" defTabSz="685800">
              <a:buClr>
                <a:srgbClr val="000000"/>
              </a:buClr>
              <a:buSzPts val="1400"/>
              <a:defRPr/>
            </a:pPr>
            <a:r>
              <a:rPr lang="en" sz="1200" kern="0">
                <a:solidFill>
                  <a:srgbClr val="595959"/>
                </a:solidFill>
                <a:latin typeface="DM Sans" pitchFamily="2" charset="77"/>
                <a:ea typeface="Roboto"/>
                <a:cs typeface="Roboto"/>
                <a:sym typeface="Roboto"/>
              </a:rPr>
              <a:t>Asset: </a:t>
            </a:r>
            <a:r>
              <a:rPr lang="en" sz="1200" kern="0" err="1">
                <a:solidFill>
                  <a:srgbClr val="595959"/>
                </a:solidFill>
                <a:highlight>
                  <a:srgbClr val="D9EAD3"/>
                </a:highlight>
                <a:latin typeface="DM Sans" pitchFamily="2" charset="77"/>
                <a:ea typeface="Roboto"/>
                <a:cs typeface="Roboto"/>
                <a:sym typeface="Roboto"/>
              </a:rPr>
              <a:t>RndCnstKey</a:t>
            </a:r>
            <a:endParaRPr sz="1200" kern="0">
              <a:solidFill>
                <a:srgbClr val="595959"/>
              </a:solidFill>
              <a:highlight>
                <a:srgbClr val="D9EAD3"/>
              </a:highlight>
              <a:latin typeface="DM Sans" pitchFamily="2" charset="77"/>
              <a:ea typeface="Consolas"/>
              <a:cs typeface="Consolas"/>
              <a:sym typeface="Consolas"/>
            </a:endParaRPr>
          </a:p>
        </p:txBody>
      </p:sp>
      <p:cxnSp>
        <p:nvCxnSpPr>
          <p:cNvPr id="13" name="Google Shape;323;p101">
            <a:extLst>
              <a:ext uri="{FF2B5EF4-FFF2-40B4-BE49-F238E27FC236}">
                <a16:creationId xmlns:a16="http://schemas.microsoft.com/office/drawing/2014/main" id="{EF76AC41-EE52-54E6-B64E-FD695272FCF0}"/>
              </a:ext>
            </a:extLst>
          </p:cNvPr>
          <p:cNvCxnSpPr>
            <a:cxnSpLocks/>
            <a:stCxn id="12" idx="0"/>
            <a:endCxn id="14" idx="2"/>
          </p:cNvCxnSpPr>
          <p:nvPr/>
        </p:nvCxnSpPr>
        <p:spPr>
          <a:xfrm rot="16200000" flipV="1">
            <a:off x="3318319" y="807108"/>
            <a:ext cx="629420" cy="2086341"/>
          </a:xfrm>
          <a:prstGeom prst="curvedConnector3">
            <a:avLst>
              <a:gd name="adj1" fmla="val 50000"/>
            </a:avLst>
          </a:prstGeom>
          <a:noFill/>
          <a:ln w="28575" cap="flat" cmpd="sng">
            <a:solidFill>
              <a:srgbClr val="595959"/>
            </a:solidFill>
            <a:prstDash val="solid"/>
            <a:round/>
            <a:headEnd type="none" w="sm" len="sm"/>
            <a:tailEnd type="triangle" w="med" len="med"/>
          </a:ln>
        </p:spPr>
      </p:cxnSp>
      <p:sp>
        <p:nvSpPr>
          <p:cNvPr id="14" name="Google Shape;324;p101">
            <a:extLst>
              <a:ext uri="{FF2B5EF4-FFF2-40B4-BE49-F238E27FC236}">
                <a16:creationId xmlns:a16="http://schemas.microsoft.com/office/drawing/2014/main" id="{E6AD2C37-C355-6808-6C36-7231C36BBAAD}"/>
              </a:ext>
            </a:extLst>
          </p:cNvPr>
          <p:cNvSpPr/>
          <p:nvPr/>
        </p:nvSpPr>
        <p:spPr>
          <a:xfrm>
            <a:off x="1979315" y="1318679"/>
            <a:ext cx="1221085" cy="216890"/>
          </a:xfrm>
          <a:prstGeom prst="rect">
            <a:avLst/>
          </a:prstGeom>
          <a:noFill/>
          <a:ln w="28575" cap="flat" cmpd="sng">
            <a:solidFill>
              <a:srgbClr val="595959"/>
            </a:solidFill>
            <a:prstDash val="solid"/>
            <a:round/>
            <a:headEnd type="none" w="sm" len="sm"/>
            <a:tailEnd type="none" w="sm" len="sm"/>
          </a:ln>
        </p:spPr>
        <p:txBody>
          <a:bodyPr spcFirstLastPara="1" wrap="square" lIns="68569" tIns="68569" rIns="68569" bIns="68569" anchor="ctr" anchorCtr="0">
            <a:noAutofit/>
          </a:bodyPr>
          <a:lstStyle/>
          <a:p>
            <a:pPr defTabSz="685800">
              <a:buClr>
                <a:srgbClr val="000000"/>
              </a:buClr>
              <a:buSzPts val="1400"/>
              <a:defRPr/>
            </a:pPr>
            <a:endParaRPr sz="1050" kern="0">
              <a:solidFill>
                <a:srgbClr val="000000"/>
              </a:solidFill>
              <a:latin typeface="DM Sans" pitchFamily="2" charset="77"/>
              <a:ea typeface="Arial"/>
              <a:cs typeface="Arial"/>
              <a:sym typeface="Arial"/>
            </a:endParaRPr>
          </a:p>
        </p:txBody>
      </p:sp>
      <p:sp>
        <p:nvSpPr>
          <p:cNvPr id="15" name="Google Shape;325;p101">
            <a:extLst>
              <a:ext uri="{FF2B5EF4-FFF2-40B4-BE49-F238E27FC236}">
                <a16:creationId xmlns:a16="http://schemas.microsoft.com/office/drawing/2014/main" id="{8BF836DE-44D0-FAF4-90D8-A294B97E8F64}"/>
              </a:ext>
            </a:extLst>
          </p:cNvPr>
          <p:cNvSpPr/>
          <p:nvPr/>
        </p:nvSpPr>
        <p:spPr>
          <a:xfrm>
            <a:off x="1366052" y="3483426"/>
            <a:ext cx="3535860" cy="197081"/>
          </a:xfrm>
          <a:prstGeom prst="rect">
            <a:avLst/>
          </a:prstGeom>
          <a:noFill/>
          <a:ln w="28575" cap="flat" cmpd="sng">
            <a:solidFill>
              <a:srgbClr val="595959"/>
            </a:solidFill>
            <a:prstDash val="solid"/>
            <a:round/>
            <a:headEnd type="none" w="sm" len="sm"/>
            <a:tailEnd type="none" w="sm" len="sm"/>
          </a:ln>
        </p:spPr>
        <p:txBody>
          <a:bodyPr spcFirstLastPara="1" wrap="square" lIns="68569" tIns="68569" rIns="68569" bIns="68569" anchor="ctr" anchorCtr="0">
            <a:noAutofit/>
          </a:bodyPr>
          <a:lstStyle/>
          <a:p>
            <a:pPr defTabSz="685800">
              <a:buClr>
                <a:srgbClr val="000000"/>
              </a:buClr>
              <a:buSzPts val="1400"/>
              <a:defRPr/>
            </a:pPr>
            <a:endParaRPr sz="1050" kern="0">
              <a:solidFill>
                <a:srgbClr val="000000"/>
              </a:solidFill>
              <a:latin typeface="DM Sans" pitchFamily="2" charset="77"/>
              <a:ea typeface="Arial"/>
              <a:cs typeface="Arial"/>
              <a:sym typeface="Arial"/>
            </a:endParaRPr>
          </a:p>
        </p:txBody>
      </p:sp>
      <p:cxnSp>
        <p:nvCxnSpPr>
          <p:cNvPr id="16" name="Google Shape;326;p101">
            <a:extLst>
              <a:ext uri="{FF2B5EF4-FFF2-40B4-BE49-F238E27FC236}">
                <a16:creationId xmlns:a16="http://schemas.microsoft.com/office/drawing/2014/main" id="{5DA1067B-2876-DE45-A2D7-6D06C205BF3A}"/>
              </a:ext>
            </a:extLst>
          </p:cNvPr>
          <p:cNvCxnSpPr>
            <a:cxnSpLocks/>
            <a:endCxn id="15" idx="0"/>
          </p:cNvCxnSpPr>
          <p:nvPr/>
        </p:nvCxnSpPr>
        <p:spPr>
          <a:xfrm rot="5400000">
            <a:off x="3422864" y="2217489"/>
            <a:ext cx="977057" cy="1554820"/>
          </a:xfrm>
          <a:prstGeom prst="curvedConnector3">
            <a:avLst>
              <a:gd name="adj1" fmla="val 50000"/>
            </a:avLst>
          </a:prstGeom>
          <a:noFill/>
          <a:ln w="28575" cap="flat" cmpd="sng">
            <a:solidFill>
              <a:srgbClr val="595959"/>
            </a:solidFill>
            <a:prstDash val="solid"/>
            <a:round/>
            <a:headEnd type="none" w="sm" len="sm"/>
            <a:tailEnd type="triangle" w="med" len="med"/>
          </a:ln>
        </p:spPr>
      </p:cxnSp>
    </p:spTree>
    <p:extLst>
      <p:ext uri="{BB962C8B-B14F-4D97-AF65-F5344CB8AC3E}">
        <p14:creationId xmlns:p14="http://schemas.microsoft.com/office/powerpoint/2010/main" val="3185663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2FCBB4-FF5E-ED29-903D-E68C32F0388F}"/>
              </a:ext>
            </a:extLst>
          </p:cNvPr>
          <p:cNvSpPr>
            <a:spLocks noGrp="1"/>
          </p:cNvSpPr>
          <p:nvPr>
            <p:ph type="sldNum" sz="quarter" idx="4"/>
          </p:nvPr>
        </p:nvSpPr>
        <p:spPr/>
        <p:txBody>
          <a:bodyPr/>
          <a:lstStyle/>
          <a:p>
            <a:pPr defTabSz="228600"/>
            <a:fld id="{DFA520C2-21A1-4443-AF36-9CF19E72332C}" type="slidenum">
              <a:rPr lang="en-US">
                <a:solidFill>
                  <a:srgbClr val="282828"/>
                </a:solidFill>
              </a:rPr>
              <a:pPr defTabSz="228600"/>
              <a:t>21</a:t>
            </a:fld>
            <a:endParaRPr lang="en-US">
              <a:solidFill>
                <a:srgbClr val="282828"/>
              </a:solidFill>
            </a:endParaRPr>
          </a:p>
        </p:txBody>
      </p:sp>
      <p:sp>
        <p:nvSpPr>
          <p:cNvPr id="3" name="Title 2">
            <a:extLst>
              <a:ext uri="{FF2B5EF4-FFF2-40B4-BE49-F238E27FC236}">
                <a16:creationId xmlns:a16="http://schemas.microsoft.com/office/drawing/2014/main" id="{DC1B3D90-53F4-0F60-913C-16F297F0F93A}"/>
              </a:ext>
            </a:extLst>
          </p:cNvPr>
          <p:cNvSpPr>
            <a:spLocks noGrp="1"/>
          </p:cNvSpPr>
          <p:nvPr>
            <p:ph type="title"/>
          </p:nvPr>
        </p:nvSpPr>
        <p:spPr>
          <a:xfrm>
            <a:off x="342900" y="288669"/>
            <a:ext cx="6863813" cy="490819"/>
          </a:xfrm>
        </p:spPr>
        <p:txBody>
          <a:bodyPr>
            <a:normAutofit/>
          </a:bodyPr>
          <a:lstStyle/>
          <a:p>
            <a:r>
              <a:rPr lang="en-US" sz="2700">
                <a:solidFill>
                  <a:schemeClr val="accent2">
                    <a:lumMod val="75000"/>
                  </a:schemeClr>
                </a:solidFill>
              </a:rPr>
              <a:t>Tag Asset &amp; See Where it Flows</a:t>
            </a:r>
            <a:endParaRPr lang="en-US"/>
          </a:p>
        </p:txBody>
      </p:sp>
      <p:sp>
        <p:nvSpPr>
          <p:cNvPr id="6" name="Footer Placeholder 5">
            <a:extLst>
              <a:ext uri="{FF2B5EF4-FFF2-40B4-BE49-F238E27FC236}">
                <a16:creationId xmlns:a16="http://schemas.microsoft.com/office/drawing/2014/main" id="{5BE686C2-BE3C-26ED-9044-3ED71AD4BB8A}"/>
              </a:ext>
            </a:extLst>
          </p:cNvPr>
          <p:cNvSpPr>
            <a:spLocks noGrp="1"/>
          </p:cNvSpPr>
          <p:nvPr>
            <p:ph type="ftr" sz="quarter" idx="3"/>
          </p:nvPr>
        </p:nvSpPr>
        <p:spPr/>
        <p:txBody>
          <a:bodyPr/>
          <a:lstStyle/>
          <a:p>
            <a:pPr defTabSz="228600"/>
            <a:r>
              <a:rPr lang="en-US">
                <a:solidFill>
                  <a:srgbClr val="282828"/>
                </a:solidFill>
              </a:rPr>
              <a:t>© Tortuga Logic, Inc. dba Cycuity 2022</a:t>
            </a:r>
          </a:p>
        </p:txBody>
      </p:sp>
      <p:sp>
        <p:nvSpPr>
          <p:cNvPr id="4" name="Rounded Rectangle 3">
            <a:extLst>
              <a:ext uri="{FF2B5EF4-FFF2-40B4-BE49-F238E27FC236}">
                <a16:creationId xmlns:a16="http://schemas.microsoft.com/office/drawing/2014/main" id="{B9C9263E-0E0C-E781-07FB-FDE901D52B5C}"/>
              </a:ext>
            </a:extLst>
          </p:cNvPr>
          <p:cNvSpPr/>
          <p:nvPr/>
        </p:nvSpPr>
        <p:spPr>
          <a:xfrm>
            <a:off x="1135953" y="1231763"/>
            <a:ext cx="6347335" cy="402055"/>
          </a:xfrm>
          <a:prstGeom prst="roundRect">
            <a:avLst>
              <a:gd name="adj" fmla="val 15873"/>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en-US" sz="900">
              <a:solidFill>
                <a:srgbClr val="F2F2F2"/>
              </a:solidFill>
              <a:latin typeface="DM Sans" pitchFamily="2" charset="77"/>
            </a:endParaRPr>
          </a:p>
        </p:txBody>
      </p:sp>
      <p:sp>
        <p:nvSpPr>
          <p:cNvPr id="5" name="Google Shape;304;p100">
            <a:extLst>
              <a:ext uri="{FF2B5EF4-FFF2-40B4-BE49-F238E27FC236}">
                <a16:creationId xmlns:a16="http://schemas.microsoft.com/office/drawing/2014/main" id="{2A4AC3C0-E226-827A-C19C-2AA01B61B3BA}"/>
              </a:ext>
            </a:extLst>
          </p:cNvPr>
          <p:cNvSpPr/>
          <p:nvPr/>
        </p:nvSpPr>
        <p:spPr>
          <a:xfrm>
            <a:off x="1135954" y="3185255"/>
            <a:ext cx="6272049" cy="1236706"/>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68569" tIns="68569" rIns="68569" bIns="68569" anchor="t" anchorCtr="0">
            <a:noAutofit/>
          </a:bodyPr>
          <a:lstStyle/>
          <a:p>
            <a:pPr defTabSz="685800">
              <a:buClr>
                <a:srgbClr val="000000"/>
              </a:buClr>
              <a:buSzPts val="1200"/>
              <a:defRPr/>
            </a:pPr>
            <a:r>
              <a:rPr lang="en" sz="1350" b="1" kern="0">
                <a:solidFill>
                  <a:srgbClr val="595959"/>
                </a:solidFill>
                <a:latin typeface="Consolas"/>
                <a:ea typeface="Consolas"/>
                <a:cs typeface="Consolas"/>
                <a:sym typeface="Consolas"/>
              </a:rPr>
              <a:t>assert </a:t>
            </a:r>
            <a:r>
              <a:rPr lang="en" sz="1350" b="1" kern="0" err="1">
                <a:solidFill>
                  <a:srgbClr val="595959"/>
                </a:solidFill>
                <a:latin typeface="Consolas"/>
                <a:ea typeface="Consolas"/>
                <a:cs typeface="Consolas"/>
                <a:sym typeface="Consolas"/>
              </a:rPr>
              <a:t>iflow</a:t>
            </a:r>
            <a:r>
              <a:rPr lang="en" sz="1350" b="1" kern="0">
                <a:solidFill>
                  <a:srgbClr val="595959"/>
                </a:solidFill>
                <a:latin typeface="Consolas"/>
                <a:ea typeface="Consolas"/>
                <a:cs typeface="Consolas"/>
                <a:sym typeface="Consolas"/>
              </a:rPr>
              <a:t>(</a:t>
            </a:r>
            <a:r>
              <a:rPr lang="en" sz="1350" kern="0">
                <a:solidFill>
                  <a:srgbClr val="595959"/>
                </a:solidFill>
                <a:latin typeface="Consolas"/>
                <a:ea typeface="Consolas"/>
                <a:cs typeface="Consolas"/>
                <a:sym typeface="Consolas"/>
              </a:rPr>
              <a:t>                                        </a:t>
            </a:r>
            <a:endParaRPr sz="1500" kern="0">
              <a:solidFill>
                <a:srgbClr val="000000"/>
              </a:solidFill>
              <a:latin typeface="DM Sans" pitchFamily="2" charset="77"/>
              <a:ea typeface="Arial"/>
              <a:cs typeface="Arial"/>
              <a:sym typeface="Arial"/>
            </a:endParaRPr>
          </a:p>
          <a:p>
            <a:pPr defTabSz="685800">
              <a:buClr>
                <a:srgbClr val="000000"/>
              </a:buClr>
              <a:buSzPts val="1200"/>
              <a:defRPr/>
            </a:pPr>
            <a:r>
              <a:rPr lang="en" sz="1350" kern="0">
                <a:solidFill>
                  <a:srgbClr val="595959"/>
                </a:solidFill>
                <a:latin typeface="Consolas"/>
                <a:ea typeface="Consolas"/>
                <a:cs typeface="Consolas"/>
                <a:sym typeface="Consolas"/>
              </a:rPr>
              <a:t>  </a:t>
            </a:r>
            <a:r>
              <a:rPr lang="en" sz="1350" kern="0" err="1">
                <a:solidFill>
                  <a:srgbClr val="595959"/>
                </a:solidFill>
                <a:latin typeface="Consolas"/>
                <a:ea typeface="Consolas"/>
                <a:cs typeface="Consolas"/>
                <a:sym typeface="Consolas"/>
              </a:rPr>
              <a:t>u_otp_ctrl_scrmbl.rnd_cnst_key_anchor</a:t>
            </a:r>
            <a:r>
              <a:rPr lang="en" sz="1350" kern="0">
                <a:solidFill>
                  <a:srgbClr val="595959"/>
                </a:solidFill>
                <a:latin typeface="Consolas"/>
                <a:ea typeface="Consolas"/>
                <a:cs typeface="Consolas"/>
                <a:sym typeface="Consolas"/>
              </a:rPr>
              <a:t> </a:t>
            </a:r>
            <a:endParaRPr sz="1500" kern="0">
              <a:solidFill>
                <a:srgbClr val="000000"/>
              </a:solidFill>
              <a:latin typeface="DM Sans" pitchFamily="2" charset="77"/>
              <a:ea typeface="Arial"/>
              <a:cs typeface="Arial"/>
              <a:sym typeface="Arial"/>
            </a:endParaRPr>
          </a:p>
          <a:p>
            <a:pPr defTabSz="685800">
              <a:buClr>
                <a:srgbClr val="000000"/>
              </a:buClr>
              <a:buSzPts val="1200"/>
              <a:defRPr/>
            </a:pPr>
            <a:r>
              <a:rPr lang="en" sz="1350" kern="0">
                <a:solidFill>
                  <a:srgbClr val="595959"/>
                </a:solidFill>
                <a:latin typeface="Consolas"/>
                <a:ea typeface="Consolas"/>
                <a:cs typeface="Consolas"/>
                <a:sym typeface="Consolas"/>
              </a:rPr>
              <a:t>    </a:t>
            </a:r>
            <a:r>
              <a:rPr lang="en" sz="1350" b="1" kern="0">
                <a:solidFill>
                  <a:srgbClr val="595959"/>
                </a:solidFill>
                <a:latin typeface="Consolas"/>
                <a:ea typeface="Consolas"/>
                <a:cs typeface="Consolas"/>
                <a:sym typeface="Consolas"/>
              </a:rPr>
              <a:t>=/=&gt;</a:t>
            </a:r>
            <a:r>
              <a:rPr lang="en" sz="1350" kern="0">
                <a:solidFill>
                  <a:srgbClr val="595959"/>
                </a:solidFill>
                <a:latin typeface="Consolas"/>
                <a:ea typeface="Consolas"/>
                <a:cs typeface="Consolas"/>
                <a:sym typeface="Consolas"/>
              </a:rPr>
              <a:t> </a:t>
            </a:r>
            <a:endParaRPr sz="1500" kern="0">
              <a:solidFill>
                <a:srgbClr val="000000"/>
              </a:solidFill>
              <a:latin typeface="DM Sans" pitchFamily="2" charset="77"/>
              <a:ea typeface="Arial"/>
              <a:cs typeface="Arial"/>
              <a:sym typeface="Arial"/>
            </a:endParaRPr>
          </a:p>
          <a:p>
            <a:pPr defTabSz="685800">
              <a:buClr>
                <a:srgbClr val="000000"/>
              </a:buClr>
              <a:buSzPts val="1200"/>
              <a:defRPr/>
            </a:pPr>
            <a:r>
              <a:rPr lang="en" sz="1350" kern="0">
                <a:solidFill>
                  <a:srgbClr val="595959"/>
                </a:solidFill>
                <a:latin typeface="Consolas"/>
                <a:ea typeface="Consolas"/>
                <a:cs typeface="Consolas"/>
                <a:sym typeface="Consolas"/>
              </a:rPr>
              <a:t>  $</a:t>
            </a:r>
            <a:r>
              <a:rPr lang="en" sz="1350" kern="0" err="1">
                <a:solidFill>
                  <a:srgbClr val="595959"/>
                </a:solidFill>
                <a:latin typeface="Consolas"/>
                <a:ea typeface="Consolas"/>
                <a:cs typeface="Consolas"/>
                <a:sym typeface="Consolas"/>
              </a:rPr>
              <a:t>all_outputs</a:t>
            </a:r>
            <a:endParaRPr sz="1350" kern="0">
              <a:solidFill>
                <a:srgbClr val="595959"/>
              </a:solidFill>
              <a:latin typeface="Consolas"/>
              <a:ea typeface="Consolas"/>
              <a:cs typeface="Consolas"/>
              <a:sym typeface="Consolas"/>
            </a:endParaRPr>
          </a:p>
          <a:p>
            <a:pPr defTabSz="685800">
              <a:buClr>
                <a:srgbClr val="000000"/>
              </a:buClr>
              <a:buSzPts val="1200"/>
              <a:defRPr/>
            </a:pPr>
            <a:r>
              <a:rPr lang="en" sz="1350" b="1" kern="0">
                <a:solidFill>
                  <a:srgbClr val="595959"/>
                </a:solidFill>
                <a:latin typeface="Consolas"/>
                <a:ea typeface="Consolas"/>
                <a:cs typeface="Consolas"/>
                <a:sym typeface="Consolas"/>
              </a:rPr>
              <a:t>);</a:t>
            </a:r>
            <a:endParaRPr sz="1350" kern="0">
              <a:solidFill>
                <a:srgbClr val="595959"/>
              </a:solidFill>
              <a:latin typeface="Consolas"/>
              <a:ea typeface="Consolas"/>
              <a:cs typeface="Consolas"/>
              <a:sym typeface="Consolas"/>
            </a:endParaRPr>
          </a:p>
          <a:p>
            <a:pPr defTabSz="685800">
              <a:buClr>
                <a:srgbClr val="000000"/>
              </a:buClr>
              <a:buSzPts val="1200"/>
              <a:defRPr/>
            </a:pPr>
            <a:endParaRPr sz="1350" kern="0">
              <a:solidFill>
                <a:srgbClr val="595959"/>
              </a:solidFill>
              <a:latin typeface="Consolas"/>
              <a:ea typeface="Consolas"/>
              <a:cs typeface="Consolas"/>
              <a:sym typeface="Consolas"/>
            </a:endParaRPr>
          </a:p>
        </p:txBody>
      </p:sp>
      <p:sp>
        <p:nvSpPr>
          <p:cNvPr id="17" name="Google Shape;306;p100">
            <a:extLst>
              <a:ext uri="{FF2B5EF4-FFF2-40B4-BE49-F238E27FC236}">
                <a16:creationId xmlns:a16="http://schemas.microsoft.com/office/drawing/2014/main" id="{B487D2D1-AAC9-85F8-C87A-602FBDD8BA18}"/>
              </a:ext>
            </a:extLst>
          </p:cNvPr>
          <p:cNvSpPr/>
          <p:nvPr/>
        </p:nvSpPr>
        <p:spPr>
          <a:xfrm>
            <a:off x="1135954" y="1248838"/>
            <a:ext cx="6272049" cy="340972"/>
          </a:xfrm>
          <a:prstGeom prst="rect">
            <a:avLst/>
          </a:prstGeom>
          <a:noFill/>
          <a:ln w="9525" cap="flat" cmpd="sng">
            <a:noFill/>
            <a:prstDash val="solid"/>
            <a:round/>
            <a:headEnd type="none" w="sm" len="sm"/>
            <a:tailEnd type="none" w="sm" len="sm"/>
          </a:ln>
        </p:spPr>
        <p:txBody>
          <a:bodyPr spcFirstLastPara="1" wrap="square" lIns="68569" tIns="68569" rIns="68569" bIns="68569" anchor="t" anchorCtr="0">
            <a:noAutofit/>
          </a:bodyPr>
          <a:lstStyle/>
          <a:p>
            <a:pPr algn="ctr" defTabSz="685800">
              <a:buClr>
                <a:srgbClr val="000000"/>
              </a:buClr>
              <a:buSzPts val="1400"/>
              <a:defRPr/>
            </a:pPr>
            <a:r>
              <a:rPr lang="en" sz="1600" i="1" kern="0" err="1">
                <a:solidFill>
                  <a:srgbClr val="595959"/>
                </a:solidFill>
                <a:latin typeface="DM Sans" pitchFamily="2" charset="77"/>
                <a:ea typeface="Roboto"/>
                <a:cs typeface="Roboto"/>
                <a:sym typeface="Roboto"/>
              </a:rPr>
              <a:t>RndCnstKey</a:t>
            </a:r>
            <a:r>
              <a:rPr lang="en" sz="1600" kern="0">
                <a:solidFill>
                  <a:srgbClr val="595959"/>
                </a:solidFill>
                <a:latin typeface="DM Sans" pitchFamily="2" charset="77"/>
                <a:ea typeface="Roboto"/>
                <a:cs typeface="Roboto"/>
                <a:sym typeface="Roboto"/>
              </a:rPr>
              <a:t> should not be read on OTP outputs</a:t>
            </a:r>
            <a:endParaRPr sz="1600" kern="0">
              <a:solidFill>
                <a:srgbClr val="000000"/>
              </a:solidFill>
              <a:latin typeface="DM Sans" pitchFamily="2" charset="77"/>
              <a:cs typeface="Arial"/>
              <a:sym typeface="Arial"/>
            </a:endParaRPr>
          </a:p>
        </p:txBody>
      </p:sp>
      <p:sp>
        <p:nvSpPr>
          <p:cNvPr id="18" name="Google Shape;308;p100">
            <a:extLst>
              <a:ext uri="{FF2B5EF4-FFF2-40B4-BE49-F238E27FC236}">
                <a16:creationId xmlns:a16="http://schemas.microsoft.com/office/drawing/2014/main" id="{D7EA2442-E9C5-65B8-1AF9-AA80B505A07B}"/>
              </a:ext>
            </a:extLst>
          </p:cNvPr>
          <p:cNvSpPr txBox="1"/>
          <p:nvPr/>
        </p:nvSpPr>
        <p:spPr>
          <a:xfrm>
            <a:off x="1134921" y="986853"/>
            <a:ext cx="2434782" cy="205740"/>
          </a:xfrm>
          <a:prstGeom prst="rect">
            <a:avLst/>
          </a:prstGeom>
          <a:noFill/>
          <a:ln>
            <a:noFill/>
          </a:ln>
        </p:spPr>
        <p:txBody>
          <a:bodyPr spcFirstLastPara="1" wrap="square" lIns="0" tIns="68569" rIns="68569" bIns="68569" anchor="ctr" anchorCtr="0">
            <a:noAutofit/>
          </a:bodyPr>
          <a:lstStyle/>
          <a:p>
            <a:pPr defTabSz="228600">
              <a:buClr>
                <a:srgbClr val="000000"/>
              </a:buClr>
              <a:buSzPts val="1600"/>
            </a:pPr>
            <a:r>
              <a:rPr lang="en" sz="1500" kern="0">
                <a:solidFill>
                  <a:srgbClr val="282828"/>
                </a:solidFill>
                <a:latin typeface="DM Sans" pitchFamily="2" charset="77"/>
                <a:ea typeface="Roboto"/>
                <a:cs typeface="Roboto"/>
                <a:sym typeface="Roboto"/>
              </a:rPr>
              <a:t>Security Requirement</a:t>
            </a:r>
            <a:endParaRPr sz="1350" kern="0">
              <a:solidFill>
                <a:srgbClr val="282828"/>
              </a:solidFill>
              <a:latin typeface="DM Sans" pitchFamily="2" charset="77"/>
              <a:ea typeface="Arial"/>
              <a:cs typeface="Arial"/>
              <a:sym typeface="Arial"/>
            </a:endParaRPr>
          </a:p>
        </p:txBody>
      </p:sp>
      <p:sp>
        <p:nvSpPr>
          <p:cNvPr id="19" name="Google Shape;309;p100">
            <a:extLst>
              <a:ext uri="{FF2B5EF4-FFF2-40B4-BE49-F238E27FC236}">
                <a16:creationId xmlns:a16="http://schemas.microsoft.com/office/drawing/2014/main" id="{77945561-5EB8-A97E-FD08-B68EFDFF148D}"/>
              </a:ext>
            </a:extLst>
          </p:cNvPr>
          <p:cNvSpPr txBox="1"/>
          <p:nvPr/>
        </p:nvSpPr>
        <p:spPr>
          <a:xfrm>
            <a:off x="1137283" y="2922365"/>
            <a:ext cx="2434782" cy="205740"/>
          </a:xfrm>
          <a:prstGeom prst="rect">
            <a:avLst/>
          </a:prstGeom>
          <a:noFill/>
          <a:ln>
            <a:noFill/>
          </a:ln>
        </p:spPr>
        <p:txBody>
          <a:bodyPr spcFirstLastPara="1" wrap="square" lIns="0" tIns="68569" rIns="68569" bIns="68569" anchor="ctr" anchorCtr="0">
            <a:noAutofit/>
          </a:bodyPr>
          <a:lstStyle/>
          <a:p>
            <a:pPr defTabSz="228600">
              <a:buClr>
                <a:srgbClr val="000000"/>
              </a:buClr>
              <a:buSzPts val="1600"/>
            </a:pPr>
            <a:r>
              <a:rPr lang="en" sz="1500" kern="0">
                <a:solidFill>
                  <a:srgbClr val="282828"/>
                </a:solidFill>
                <a:latin typeface="DM Sans" pitchFamily="2" charset="77"/>
                <a:ea typeface="Roboto"/>
                <a:cs typeface="Roboto"/>
                <a:sym typeface="Roboto"/>
              </a:rPr>
              <a:t>Draft Security Rule</a:t>
            </a:r>
            <a:endParaRPr sz="1350" kern="0">
              <a:solidFill>
                <a:srgbClr val="282828"/>
              </a:solidFill>
              <a:latin typeface="DM Sans" pitchFamily="2" charset="77"/>
              <a:ea typeface="Arial"/>
              <a:cs typeface="Arial"/>
              <a:sym typeface="Arial"/>
            </a:endParaRPr>
          </a:p>
        </p:txBody>
      </p:sp>
      <p:sp>
        <p:nvSpPr>
          <p:cNvPr id="20" name="Google Shape;339;p102">
            <a:extLst>
              <a:ext uri="{FF2B5EF4-FFF2-40B4-BE49-F238E27FC236}">
                <a16:creationId xmlns:a16="http://schemas.microsoft.com/office/drawing/2014/main" id="{07DF908E-90ED-CA3B-4879-9EA436055299}"/>
              </a:ext>
            </a:extLst>
          </p:cNvPr>
          <p:cNvSpPr txBox="1"/>
          <p:nvPr/>
        </p:nvSpPr>
        <p:spPr>
          <a:xfrm>
            <a:off x="3795199" y="2206719"/>
            <a:ext cx="2341101" cy="507809"/>
          </a:xfrm>
          <a:prstGeom prst="rect">
            <a:avLst/>
          </a:prstGeom>
          <a:solidFill>
            <a:srgbClr val="EEEEEE"/>
          </a:solidFill>
          <a:ln w="28575" cap="flat" cmpd="sng">
            <a:solidFill>
              <a:srgbClr val="595959"/>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68569" tIns="68569" rIns="68569" bIns="68569" anchor="t" anchorCtr="0">
            <a:spAutoFit/>
          </a:bodyPr>
          <a:lstStyle/>
          <a:p>
            <a:pPr algn="ctr" defTabSz="685800">
              <a:buClr>
                <a:srgbClr val="000000"/>
              </a:buClr>
              <a:buSzPts val="1400"/>
              <a:defRPr/>
            </a:pPr>
            <a:r>
              <a:rPr lang="en" sz="1200" kern="0">
                <a:solidFill>
                  <a:srgbClr val="595959"/>
                </a:solidFill>
                <a:latin typeface="DM Sans" pitchFamily="2" charset="77"/>
                <a:ea typeface="Roboto"/>
                <a:cs typeface="Roboto"/>
                <a:sym typeface="Roboto"/>
              </a:rPr>
              <a:t>Security Objective: </a:t>
            </a:r>
            <a:r>
              <a:rPr lang="en" sz="1200" kern="0">
                <a:solidFill>
                  <a:srgbClr val="595959"/>
                </a:solidFill>
                <a:highlight>
                  <a:srgbClr val="D9EAD3"/>
                </a:highlight>
                <a:latin typeface="DM Sans" pitchFamily="2" charset="77"/>
                <a:ea typeface="Roboto"/>
                <a:cs typeface="Roboto"/>
                <a:sym typeface="Roboto"/>
              </a:rPr>
              <a:t>Confidentiality</a:t>
            </a:r>
            <a:endParaRPr sz="1200" kern="0">
              <a:solidFill>
                <a:srgbClr val="595959"/>
              </a:solidFill>
              <a:highlight>
                <a:srgbClr val="D9EAD3"/>
              </a:highlight>
              <a:latin typeface="DM Sans" pitchFamily="2" charset="77"/>
              <a:ea typeface="Consolas"/>
              <a:cs typeface="Consolas"/>
              <a:sym typeface="Consolas"/>
            </a:endParaRPr>
          </a:p>
        </p:txBody>
      </p:sp>
      <p:cxnSp>
        <p:nvCxnSpPr>
          <p:cNvPr id="21" name="Google Shape;340;p102">
            <a:extLst>
              <a:ext uri="{FF2B5EF4-FFF2-40B4-BE49-F238E27FC236}">
                <a16:creationId xmlns:a16="http://schemas.microsoft.com/office/drawing/2014/main" id="{6DDE6E3C-EE02-7B5D-8CFD-A92D40FF651B}"/>
              </a:ext>
            </a:extLst>
          </p:cNvPr>
          <p:cNvCxnSpPr>
            <a:cxnSpLocks/>
            <a:stCxn id="20" idx="0"/>
            <a:endCxn id="22" idx="2"/>
          </p:cNvCxnSpPr>
          <p:nvPr/>
        </p:nvCxnSpPr>
        <p:spPr>
          <a:xfrm rot="16200000" flipV="1">
            <a:off x="4202358" y="1443327"/>
            <a:ext cx="675835" cy="850950"/>
          </a:xfrm>
          <a:prstGeom prst="curvedConnector3">
            <a:avLst>
              <a:gd name="adj1" fmla="val 50000"/>
            </a:avLst>
          </a:prstGeom>
          <a:noFill/>
          <a:ln w="28575" cap="flat" cmpd="sng">
            <a:solidFill>
              <a:srgbClr val="595959"/>
            </a:solidFill>
            <a:prstDash val="solid"/>
            <a:round/>
            <a:headEnd type="none" w="sm" len="sm"/>
            <a:tailEnd type="triangle" w="med" len="med"/>
          </a:ln>
        </p:spPr>
      </p:cxnSp>
      <p:sp>
        <p:nvSpPr>
          <p:cNvPr id="22" name="Google Shape;341;p102">
            <a:extLst>
              <a:ext uri="{FF2B5EF4-FFF2-40B4-BE49-F238E27FC236}">
                <a16:creationId xmlns:a16="http://schemas.microsoft.com/office/drawing/2014/main" id="{11F3C034-76C7-19F8-A74F-3674E47C5396}"/>
              </a:ext>
            </a:extLst>
          </p:cNvPr>
          <p:cNvSpPr/>
          <p:nvPr/>
        </p:nvSpPr>
        <p:spPr>
          <a:xfrm>
            <a:off x="3200400" y="1297765"/>
            <a:ext cx="1828800" cy="233119"/>
          </a:xfrm>
          <a:prstGeom prst="rect">
            <a:avLst/>
          </a:prstGeom>
          <a:noFill/>
          <a:ln w="28575" cap="flat" cmpd="sng">
            <a:solidFill>
              <a:srgbClr val="595959"/>
            </a:solidFill>
            <a:prstDash val="solid"/>
            <a:round/>
            <a:headEnd type="none" w="sm" len="sm"/>
            <a:tailEnd type="none" w="sm" len="sm"/>
          </a:ln>
        </p:spPr>
        <p:txBody>
          <a:bodyPr spcFirstLastPara="1" wrap="square" lIns="68569" tIns="68569" rIns="68569" bIns="68569" anchor="ctr" anchorCtr="0">
            <a:noAutofit/>
          </a:bodyPr>
          <a:lstStyle/>
          <a:p>
            <a:pPr defTabSz="685800">
              <a:buClr>
                <a:srgbClr val="000000"/>
              </a:buClr>
              <a:buSzPts val="1400"/>
              <a:defRPr/>
            </a:pPr>
            <a:endParaRPr sz="1050" kern="0">
              <a:solidFill>
                <a:srgbClr val="000000"/>
              </a:solidFill>
              <a:latin typeface="DM Sans" pitchFamily="2" charset="77"/>
              <a:ea typeface="Arial"/>
              <a:cs typeface="Arial"/>
              <a:sym typeface="Arial"/>
            </a:endParaRPr>
          </a:p>
        </p:txBody>
      </p:sp>
      <p:cxnSp>
        <p:nvCxnSpPr>
          <p:cNvPr id="23" name="Google Shape;342;p102">
            <a:extLst>
              <a:ext uri="{FF2B5EF4-FFF2-40B4-BE49-F238E27FC236}">
                <a16:creationId xmlns:a16="http://schemas.microsoft.com/office/drawing/2014/main" id="{937D51EB-BEA2-4291-5465-4B95D3B92A3F}"/>
              </a:ext>
            </a:extLst>
          </p:cNvPr>
          <p:cNvCxnSpPr>
            <a:cxnSpLocks/>
            <a:stCxn id="20" idx="2"/>
            <a:endCxn id="24" idx="0"/>
          </p:cNvCxnSpPr>
          <p:nvPr/>
        </p:nvCxnSpPr>
        <p:spPr>
          <a:xfrm rot="5400000">
            <a:off x="3652728" y="2167390"/>
            <a:ext cx="765884" cy="1860161"/>
          </a:xfrm>
          <a:prstGeom prst="curvedConnector3">
            <a:avLst>
              <a:gd name="adj1" fmla="val 50000"/>
            </a:avLst>
          </a:prstGeom>
          <a:noFill/>
          <a:ln w="28575" cap="flat" cmpd="sng">
            <a:solidFill>
              <a:srgbClr val="595959"/>
            </a:solidFill>
            <a:prstDash val="solid"/>
            <a:round/>
            <a:headEnd type="none" w="sm" len="sm"/>
            <a:tailEnd type="triangle" w="med" len="med"/>
          </a:ln>
        </p:spPr>
      </p:cxnSp>
      <p:sp>
        <p:nvSpPr>
          <p:cNvPr id="24" name="Google Shape;343;p102">
            <a:extLst>
              <a:ext uri="{FF2B5EF4-FFF2-40B4-BE49-F238E27FC236}">
                <a16:creationId xmlns:a16="http://schemas.microsoft.com/office/drawing/2014/main" id="{DD15665A-33F2-C7D2-7B73-8634AE27A7C5}"/>
              </a:ext>
            </a:extLst>
          </p:cNvPr>
          <p:cNvSpPr/>
          <p:nvPr/>
        </p:nvSpPr>
        <p:spPr>
          <a:xfrm>
            <a:off x="1317058" y="3480412"/>
            <a:ext cx="3577061" cy="406458"/>
          </a:xfrm>
          <a:prstGeom prst="rect">
            <a:avLst/>
          </a:prstGeom>
          <a:noFill/>
          <a:ln w="28575" cap="flat" cmpd="sng">
            <a:solidFill>
              <a:srgbClr val="595959"/>
            </a:solidFill>
            <a:prstDash val="solid"/>
            <a:round/>
            <a:headEnd type="none" w="sm" len="sm"/>
            <a:tailEnd type="none" w="sm" len="sm"/>
          </a:ln>
        </p:spPr>
        <p:txBody>
          <a:bodyPr spcFirstLastPara="1" wrap="square" lIns="68569" tIns="68569" rIns="68569" bIns="68569" anchor="ctr" anchorCtr="0">
            <a:noAutofit/>
          </a:bodyPr>
          <a:lstStyle/>
          <a:p>
            <a:pPr defTabSz="685800">
              <a:buClr>
                <a:srgbClr val="000000"/>
              </a:buClr>
              <a:buSzPts val="1400"/>
              <a:defRPr/>
            </a:pPr>
            <a:endParaRPr sz="1050" kern="0">
              <a:solidFill>
                <a:srgbClr val="000000"/>
              </a:solidFill>
              <a:latin typeface="DM Sans" pitchFamily="2" charset="77"/>
              <a:ea typeface="Arial"/>
              <a:cs typeface="Arial"/>
              <a:sym typeface="Arial"/>
            </a:endParaRPr>
          </a:p>
        </p:txBody>
      </p:sp>
    </p:spTree>
    <p:extLst>
      <p:ext uri="{BB962C8B-B14F-4D97-AF65-F5344CB8AC3E}">
        <p14:creationId xmlns:p14="http://schemas.microsoft.com/office/powerpoint/2010/main" val="331982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2FCBB4-FF5E-ED29-903D-E68C32F0388F}"/>
              </a:ext>
            </a:extLst>
          </p:cNvPr>
          <p:cNvSpPr>
            <a:spLocks noGrp="1"/>
          </p:cNvSpPr>
          <p:nvPr>
            <p:ph type="sldNum" sz="quarter" idx="4"/>
          </p:nvPr>
        </p:nvSpPr>
        <p:spPr/>
        <p:txBody>
          <a:bodyPr/>
          <a:lstStyle/>
          <a:p>
            <a:pPr defTabSz="228600"/>
            <a:fld id="{DFA520C2-21A1-4443-AF36-9CF19E72332C}" type="slidenum">
              <a:rPr lang="en-US">
                <a:solidFill>
                  <a:srgbClr val="282828"/>
                </a:solidFill>
              </a:rPr>
              <a:pPr defTabSz="228600"/>
              <a:t>22</a:t>
            </a:fld>
            <a:endParaRPr lang="en-US">
              <a:solidFill>
                <a:srgbClr val="282828"/>
              </a:solidFill>
            </a:endParaRPr>
          </a:p>
        </p:txBody>
      </p:sp>
      <p:sp>
        <p:nvSpPr>
          <p:cNvPr id="3" name="Title 2">
            <a:extLst>
              <a:ext uri="{FF2B5EF4-FFF2-40B4-BE49-F238E27FC236}">
                <a16:creationId xmlns:a16="http://schemas.microsoft.com/office/drawing/2014/main" id="{DC1B3D90-53F4-0F60-913C-16F297F0F93A}"/>
              </a:ext>
            </a:extLst>
          </p:cNvPr>
          <p:cNvSpPr>
            <a:spLocks noGrp="1"/>
          </p:cNvSpPr>
          <p:nvPr>
            <p:ph type="title"/>
          </p:nvPr>
        </p:nvSpPr>
        <p:spPr>
          <a:xfrm>
            <a:off x="342900" y="288669"/>
            <a:ext cx="6863813" cy="490819"/>
          </a:xfrm>
        </p:spPr>
        <p:txBody>
          <a:bodyPr>
            <a:normAutofit/>
          </a:bodyPr>
          <a:lstStyle/>
          <a:p>
            <a:r>
              <a:rPr lang="en-US" sz="2700">
                <a:solidFill>
                  <a:schemeClr val="accent2">
                    <a:lumMod val="75000"/>
                  </a:schemeClr>
                </a:solidFill>
              </a:rPr>
              <a:t>Tag Asset &amp; See Where it Flows</a:t>
            </a:r>
            <a:endParaRPr lang="en-US"/>
          </a:p>
        </p:txBody>
      </p:sp>
      <p:sp>
        <p:nvSpPr>
          <p:cNvPr id="6" name="Footer Placeholder 5">
            <a:extLst>
              <a:ext uri="{FF2B5EF4-FFF2-40B4-BE49-F238E27FC236}">
                <a16:creationId xmlns:a16="http://schemas.microsoft.com/office/drawing/2014/main" id="{5BE686C2-BE3C-26ED-9044-3ED71AD4BB8A}"/>
              </a:ext>
            </a:extLst>
          </p:cNvPr>
          <p:cNvSpPr>
            <a:spLocks noGrp="1"/>
          </p:cNvSpPr>
          <p:nvPr>
            <p:ph type="ftr" sz="quarter" idx="3"/>
          </p:nvPr>
        </p:nvSpPr>
        <p:spPr/>
        <p:txBody>
          <a:bodyPr/>
          <a:lstStyle/>
          <a:p>
            <a:pPr defTabSz="228600"/>
            <a:r>
              <a:rPr lang="en-US">
                <a:solidFill>
                  <a:srgbClr val="282828"/>
                </a:solidFill>
              </a:rPr>
              <a:t>© Tortuga Logic, Inc. dba Cycuity 2022</a:t>
            </a:r>
          </a:p>
        </p:txBody>
      </p:sp>
      <p:sp>
        <p:nvSpPr>
          <p:cNvPr id="7" name="Rounded Rectangle 6">
            <a:extLst>
              <a:ext uri="{FF2B5EF4-FFF2-40B4-BE49-F238E27FC236}">
                <a16:creationId xmlns:a16="http://schemas.microsoft.com/office/drawing/2014/main" id="{C05AFD80-B5AB-C70B-38A2-F78494EB620E}"/>
              </a:ext>
            </a:extLst>
          </p:cNvPr>
          <p:cNvSpPr/>
          <p:nvPr/>
        </p:nvSpPr>
        <p:spPr>
          <a:xfrm>
            <a:off x="1135953" y="1231763"/>
            <a:ext cx="6347335" cy="402055"/>
          </a:xfrm>
          <a:prstGeom prst="roundRect">
            <a:avLst>
              <a:gd name="adj" fmla="val 15873"/>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en-US" sz="900">
              <a:solidFill>
                <a:srgbClr val="F2F2F2"/>
              </a:solidFill>
              <a:latin typeface="DM Sans" pitchFamily="2" charset="77"/>
            </a:endParaRPr>
          </a:p>
        </p:txBody>
      </p:sp>
      <p:sp>
        <p:nvSpPr>
          <p:cNvPr id="8" name="Google Shape;304;p100">
            <a:extLst>
              <a:ext uri="{FF2B5EF4-FFF2-40B4-BE49-F238E27FC236}">
                <a16:creationId xmlns:a16="http://schemas.microsoft.com/office/drawing/2014/main" id="{DF318F54-377E-9256-B6F6-73D41223C201}"/>
              </a:ext>
            </a:extLst>
          </p:cNvPr>
          <p:cNvSpPr/>
          <p:nvPr/>
        </p:nvSpPr>
        <p:spPr>
          <a:xfrm>
            <a:off x="1135954" y="3185255"/>
            <a:ext cx="6272049" cy="1236706"/>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68569" tIns="68569" rIns="68569" bIns="68569" anchor="t" anchorCtr="0">
            <a:noAutofit/>
          </a:bodyPr>
          <a:lstStyle/>
          <a:p>
            <a:pPr defTabSz="685800">
              <a:buClr>
                <a:srgbClr val="000000"/>
              </a:buClr>
              <a:buSzPts val="1200"/>
              <a:defRPr/>
            </a:pPr>
            <a:r>
              <a:rPr lang="en" sz="1350" b="1" kern="0">
                <a:solidFill>
                  <a:srgbClr val="595959"/>
                </a:solidFill>
                <a:latin typeface="Consolas"/>
                <a:ea typeface="Consolas"/>
                <a:cs typeface="Consolas"/>
                <a:sym typeface="Consolas"/>
              </a:rPr>
              <a:t>assert </a:t>
            </a:r>
            <a:r>
              <a:rPr lang="en" sz="1350" b="1" kern="0" err="1">
                <a:solidFill>
                  <a:srgbClr val="595959"/>
                </a:solidFill>
                <a:latin typeface="Consolas"/>
                <a:ea typeface="Consolas"/>
                <a:cs typeface="Consolas"/>
                <a:sym typeface="Consolas"/>
              </a:rPr>
              <a:t>iflow</a:t>
            </a:r>
            <a:r>
              <a:rPr lang="en" sz="1350" b="1" kern="0">
                <a:solidFill>
                  <a:srgbClr val="595959"/>
                </a:solidFill>
                <a:latin typeface="Consolas"/>
                <a:ea typeface="Consolas"/>
                <a:cs typeface="Consolas"/>
                <a:sym typeface="Consolas"/>
              </a:rPr>
              <a:t>(</a:t>
            </a:r>
            <a:r>
              <a:rPr lang="en" sz="1350" kern="0">
                <a:solidFill>
                  <a:srgbClr val="595959"/>
                </a:solidFill>
                <a:latin typeface="Consolas"/>
                <a:ea typeface="Consolas"/>
                <a:cs typeface="Consolas"/>
                <a:sym typeface="Consolas"/>
              </a:rPr>
              <a:t>                                        </a:t>
            </a:r>
            <a:endParaRPr sz="1500" kern="0">
              <a:solidFill>
                <a:srgbClr val="000000"/>
              </a:solidFill>
              <a:latin typeface="DM Sans" pitchFamily="2" charset="77"/>
              <a:ea typeface="Arial"/>
              <a:cs typeface="Arial"/>
              <a:sym typeface="Arial"/>
            </a:endParaRPr>
          </a:p>
          <a:p>
            <a:pPr defTabSz="685800">
              <a:buClr>
                <a:srgbClr val="000000"/>
              </a:buClr>
              <a:buSzPts val="1200"/>
              <a:defRPr/>
            </a:pPr>
            <a:r>
              <a:rPr lang="en" sz="1350" kern="0">
                <a:solidFill>
                  <a:srgbClr val="595959"/>
                </a:solidFill>
                <a:latin typeface="Consolas"/>
                <a:ea typeface="Consolas"/>
                <a:cs typeface="Consolas"/>
                <a:sym typeface="Consolas"/>
              </a:rPr>
              <a:t>  </a:t>
            </a:r>
            <a:r>
              <a:rPr lang="en" sz="1350" kern="0" err="1">
                <a:solidFill>
                  <a:srgbClr val="595959"/>
                </a:solidFill>
                <a:latin typeface="Consolas"/>
                <a:ea typeface="Consolas"/>
                <a:cs typeface="Consolas"/>
                <a:sym typeface="Consolas"/>
              </a:rPr>
              <a:t>u_otp_ctrl_scrmbl.rnd_cnst_key_anchor</a:t>
            </a:r>
            <a:r>
              <a:rPr lang="en" sz="1350" kern="0">
                <a:solidFill>
                  <a:srgbClr val="595959"/>
                </a:solidFill>
                <a:latin typeface="Consolas"/>
                <a:ea typeface="Consolas"/>
                <a:cs typeface="Consolas"/>
                <a:sym typeface="Consolas"/>
              </a:rPr>
              <a:t> </a:t>
            </a:r>
            <a:endParaRPr sz="1500" kern="0">
              <a:solidFill>
                <a:srgbClr val="000000"/>
              </a:solidFill>
              <a:latin typeface="DM Sans" pitchFamily="2" charset="77"/>
              <a:ea typeface="Arial"/>
              <a:cs typeface="Arial"/>
              <a:sym typeface="Arial"/>
            </a:endParaRPr>
          </a:p>
          <a:p>
            <a:pPr defTabSz="685800">
              <a:buClr>
                <a:srgbClr val="000000"/>
              </a:buClr>
              <a:buSzPts val="1200"/>
              <a:defRPr/>
            </a:pPr>
            <a:r>
              <a:rPr lang="en" sz="1350" kern="0">
                <a:solidFill>
                  <a:srgbClr val="595959"/>
                </a:solidFill>
                <a:latin typeface="Consolas"/>
                <a:ea typeface="Consolas"/>
                <a:cs typeface="Consolas"/>
                <a:sym typeface="Consolas"/>
              </a:rPr>
              <a:t>    </a:t>
            </a:r>
            <a:r>
              <a:rPr lang="en" sz="1350" b="1" kern="0">
                <a:solidFill>
                  <a:srgbClr val="595959"/>
                </a:solidFill>
                <a:latin typeface="Consolas"/>
                <a:ea typeface="Consolas"/>
                <a:cs typeface="Consolas"/>
                <a:sym typeface="Consolas"/>
              </a:rPr>
              <a:t>=/=&gt;</a:t>
            </a:r>
            <a:r>
              <a:rPr lang="en" sz="1350" kern="0">
                <a:solidFill>
                  <a:srgbClr val="595959"/>
                </a:solidFill>
                <a:latin typeface="Consolas"/>
                <a:ea typeface="Consolas"/>
                <a:cs typeface="Consolas"/>
                <a:sym typeface="Consolas"/>
              </a:rPr>
              <a:t> </a:t>
            </a:r>
            <a:endParaRPr sz="1500" kern="0">
              <a:solidFill>
                <a:srgbClr val="000000"/>
              </a:solidFill>
              <a:latin typeface="DM Sans" pitchFamily="2" charset="77"/>
              <a:ea typeface="Arial"/>
              <a:cs typeface="Arial"/>
              <a:sym typeface="Arial"/>
            </a:endParaRPr>
          </a:p>
          <a:p>
            <a:pPr defTabSz="685800">
              <a:buClr>
                <a:srgbClr val="000000"/>
              </a:buClr>
              <a:buSzPts val="1200"/>
              <a:defRPr/>
            </a:pPr>
            <a:r>
              <a:rPr lang="en" sz="1350" kern="0">
                <a:solidFill>
                  <a:srgbClr val="595959"/>
                </a:solidFill>
                <a:latin typeface="Consolas"/>
                <a:ea typeface="Consolas"/>
                <a:cs typeface="Consolas"/>
                <a:sym typeface="Consolas"/>
              </a:rPr>
              <a:t>  $</a:t>
            </a:r>
            <a:r>
              <a:rPr lang="en" sz="1350" kern="0" err="1">
                <a:solidFill>
                  <a:srgbClr val="595959"/>
                </a:solidFill>
                <a:latin typeface="Consolas"/>
                <a:ea typeface="Consolas"/>
                <a:cs typeface="Consolas"/>
                <a:sym typeface="Consolas"/>
              </a:rPr>
              <a:t>all_outputs</a:t>
            </a:r>
            <a:endParaRPr sz="1350" kern="0">
              <a:solidFill>
                <a:srgbClr val="595959"/>
              </a:solidFill>
              <a:latin typeface="Consolas"/>
              <a:ea typeface="Consolas"/>
              <a:cs typeface="Consolas"/>
              <a:sym typeface="Consolas"/>
            </a:endParaRPr>
          </a:p>
          <a:p>
            <a:pPr defTabSz="685800">
              <a:buClr>
                <a:srgbClr val="000000"/>
              </a:buClr>
              <a:buSzPts val="1200"/>
              <a:defRPr/>
            </a:pPr>
            <a:r>
              <a:rPr lang="en" sz="1350" b="1" kern="0">
                <a:solidFill>
                  <a:srgbClr val="595959"/>
                </a:solidFill>
                <a:latin typeface="Consolas"/>
                <a:ea typeface="Consolas"/>
                <a:cs typeface="Consolas"/>
                <a:sym typeface="Consolas"/>
              </a:rPr>
              <a:t>);</a:t>
            </a:r>
            <a:endParaRPr sz="1350" kern="0">
              <a:solidFill>
                <a:srgbClr val="595959"/>
              </a:solidFill>
              <a:latin typeface="Consolas"/>
              <a:ea typeface="Consolas"/>
              <a:cs typeface="Consolas"/>
              <a:sym typeface="Consolas"/>
            </a:endParaRPr>
          </a:p>
          <a:p>
            <a:pPr defTabSz="685800">
              <a:buClr>
                <a:srgbClr val="000000"/>
              </a:buClr>
              <a:buSzPts val="1200"/>
              <a:defRPr/>
            </a:pPr>
            <a:endParaRPr sz="1350" kern="0">
              <a:solidFill>
                <a:srgbClr val="595959"/>
              </a:solidFill>
              <a:latin typeface="Consolas"/>
              <a:ea typeface="Consolas"/>
              <a:cs typeface="Consolas"/>
              <a:sym typeface="Consolas"/>
            </a:endParaRPr>
          </a:p>
        </p:txBody>
      </p:sp>
      <p:sp>
        <p:nvSpPr>
          <p:cNvPr id="9" name="Google Shape;306;p100">
            <a:extLst>
              <a:ext uri="{FF2B5EF4-FFF2-40B4-BE49-F238E27FC236}">
                <a16:creationId xmlns:a16="http://schemas.microsoft.com/office/drawing/2014/main" id="{85BF1C65-4555-2A72-2840-6991D2CCBB21}"/>
              </a:ext>
            </a:extLst>
          </p:cNvPr>
          <p:cNvSpPr/>
          <p:nvPr/>
        </p:nvSpPr>
        <p:spPr>
          <a:xfrm>
            <a:off x="1135954" y="1248838"/>
            <a:ext cx="6272049" cy="340972"/>
          </a:xfrm>
          <a:prstGeom prst="rect">
            <a:avLst/>
          </a:prstGeom>
          <a:noFill/>
          <a:ln w="9525" cap="flat" cmpd="sng">
            <a:noFill/>
            <a:prstDash val="solid"/>
            <a:round/>
            <a:headEnd type="none" w="sm" len="sm"/>
            <a:tailEnd type="none" w="sm" len="sm"/>
          </a:ln>
        </p:spPr>
        <p:txBody>
          <a:bodyPr spcFirstLastPara="1" wrap="square" lIns="68569" tIns="68569" rIns="68569" bIns="68569" anchor="t" anchorCtr="0">
            <a:noAutofit/>
          </a:bodyPr>
          <a:lstStyle/>
          <a:p>
            <a:pPr algn="ctr" defTabSz="685800">
              <a:buClr>
                <a:srgbClr val="000000"/>
              </a:buClr>
              <a:buSzPts val="1400"/>
              <a:defRPr/>
            </a:pPr>
            <a:r>
              <a:rPr lang="en" sz="1600" i="1" kern="0" err="1">
                <a:solidFill>
                  <a:srgbClr val="595959"/>
                </a:solidFill>
                <a:latin typeface="DM Sans" pitchFamily="2" charset="77"/>
                <a:ea typeface="Roboto"/>
                <a:cs typeface="Roboto"/>
                <a:sym typeface="Roboto"/>
              </a:rPr>
              <a:t>RndCnstKey</a:t>
            </a:r>
            <a:r>
              <a:rPr lang="en" sz="1600" kern="0">
                <a:solidFill>
                  <a:srgbClr val="595959"/>
                </a:solidFill>
                <a:latin typeface="DM Sans" pitchFamily="2" charset="77"/>
                <a:ea typeface="Roboto"/>
                <a:cs typeface="Roboto"/>
                <a:sym typeface="Roboto"/>
              </a:rPr>
              <a:t> should not be read on OTP outputs</a:t>
            </a:r>
            <a:endParaRPr kern="0">
              <a:solidFill>
                <a:srgbClr val="000000"/>
              </a:solidFill>
              <a:latin typeface="DM Sans" pitchFamily="2" charset="77"/>
              <a:cs typeface="Arial"/>
              <a:sym typeface="Arial"/>
            </a:endParaRPr>
          </a:p>
        </p:txBody>
      </p:sp>
      <p:sp>
        <p:nvSpPr>
          <p:cNvPr id="10" name="Google Shape;308;p100">
            <a:extLst>
              <a:ext uri="{FF2B5EF4-FFF2-40B4-BE49-F238E27FC236}">
                <a16:creationId xmlns:a16="http://schemas.microsoft.com/office/drawing/2014/main" id="{374E43EB-B021-F8B6-EB2F-BDF7B147BD5D}"/>
              </a:ext>
            </a:extLst>
          </p:cNvPr>
          <p:cNvSpPr txBox="1"/>
          <p:nvPr/>
        </p:nvSpPr>
        <p:spPr>
          <a:xfrm>
            <a:off x="1133592" y="1003707"/>
            <a:ext cx="2434782" cy="205740"/>
          </a:xfrm>
          <a:prstGeom prst="rect">
            <a:avLst/>
          </a:prstGeom>
          <a:noFill/>
          <a:ln>
            <a:noFill/>
          </a:ln>
        </p:spPr>
        <p:txBody>
          <a:bodyPr spcFirstLastPara="1" wrap="square" lIns="0" tIns="68569" rIns="68569" bIns="68569" anchor="ctr" anchorCtr="0">
            <a:noAutofit/>
          </a:bodyPr>
          <a:lstStyle/>
          <a:p>
            <a:pPr defTabSz="228600">
              <a:buClr>
                <a:srgbClr val="000000"/>
              </a:buClr>
              <a:buSzPts val="1600"/>
            </a:pPr>
            <a:r>
              <a:rPr lang="en" sz="1500" kern="0">
                <a:solidFill>
                  <a:srgbClr val="282828"/>
                </a:solidFill>
                <a:latin typeface="DM Sans" pitchFamily="2" charset="77"/>
                <a:ea typeface="Roboto"/>
                <a:cs typeface="Roboto"/>
                <a:sym typeface="Roboto"/>
              </a:rPr>
              <a:t>Security Requirement</a:t>
            </a:r>
            <a:endParaRPr sz="1350" kern="0">
              <a:solidFill>
                <a:srgbClr val="282828"/>
              </a:solidFill>
              <a:latin typeface="DM Sans" pitchFamily="2" charset="77"/>
              <a:ea typeface="Arial"/>
              <a:cs typeface="Arial"/>
              <a:sym typeface="Arial"/>
            </a:endParaRPr>
          </a:p>
        </p:txBody>
      </p:sp>
      <p:sp>
        <p:nvSpPr>
          <p:cNvPr id="11" name="Google Shape;309;p100">
            <a:extLst>
              <a:ext uri="{FF2B5EF4-FFF2-40B4-BE49-F238E27FC236}">
                <a16:creationId xmlns:a16="http://schemas.microsoft.com/office/drawing/2014/main" id="{1B49341C-F351-BF40-1CDD-95299CAA320A}"/>
              </a:ext>
            </a:extLst>
          </p:cNvPr>
          <p:cNvSpPr txBox="1"/>
          <p:nvPr/>
        </p:nvSpPr>
        <p:spPr>
          <a:xfrm>
            <a:off x="1135954" y="2939219"/>
            <a:ext cx="2434782" cy="205740"/>
          </a:xfrm>
          <a:prstGeom prst="rect">
            <a:avLst/>
          </a:prstGeom>
          <a:noFill/>
          <a:ln>
            <a:noFill/>
          </a:ln>
        </p:spPr>
        <p:txBody>
          <a:bodyPr spcFirstLastPara="1" wrap="square" lIns="0" tIns="68569" rIns="68569" bIns="68569" anchor="ctr" anchorCtr="0">
            <a:noAutofit/>
          </a:bodyPr>
          <a:lstStyle/>
          <a:p>
            <a:pPr defTabSz="228600">
              <a:buClr>
                <a:srgbClr val="000000"/>
              </a:buClr>
              <a:buSzPts val="1600"/>
            </a:pPr>
            <a:r>
              <a:rPr lang="en" sz="1500" kern="0">
                <a:solidFill>
                  <a:srgbClr val="282828"/>
                </a:solidFill>
                <a:latin typeface="DM Sans" pitchFamily="2" charset="77"/>
                <a:ea typeface="Roboto"/>
                <a:cs typeface="Roboto"/>
                <a:sym typeface="Roboto"/>
              </a:rPr>
              <a:t>Draft Security Rule</a:t>
            </a:r>
            <a:endParaRPr sz="1350" kern="0">
              <a:solidFill>
                <a:srgbClr val="282828"/>
              </a:solidFill>
              <a:latin typeface="DM Sans" pitchFamily="2" charset="77"/>
              <a:ea typeface="Arial"/>
              <a:cs typeface="Arial"/>
              <a:sym typeface="Arial"/>
            </a:endParaRPr>
          </a:p>
        </p:txBody>
      </p:sp>
      <p:sp>
        <p:nvSpPr>
          <p:cNvPr id="12" name="Google Shape;356;p103">
            <a:extLst>
              <a:ext uri="{FF2B5EF4-FFF2-40B4-BE49-F238E27FC236}">
                <a16:creationId xmlns:a16="http://schemas.microsoft.com/office/drawing/2014/main" id="{F7D260B1-337F-FE4F-5748-8946096733A0}"/>
              </a:ext>
            </a:extLst>
          </p:cNvPr>
          <p:cNvSpPr txBox="1"/>
          <p:nvPr/>
        </p:nvSpPr>
        <p:spPr>
          <a:xfrm>
            <a:off x="2971547" y="2216841"/>
            <a:ext cx="3678024" cy="300060"/>
          </a:xfrm>
          <a:prstGeom prst="rect">
            <a:avLst/>
          </a:prstGeom>
          <a:solidFill>
            <a:srgbClr val="EEEEEE"/>
          </a:solidFill>
          <a:ln w="28575" cap="flat" cmpd="sng">
            <a:solidFill>
              <a:srgbClr val="595959"/>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68569" tIns="68569" rIns="68569" bIns="68569" anchor="t" anchorCtr="0">
            <a:spAutoFit/>
          </a:bodyPr>
          <a:lstStyle/>
          <a:p>
            <a:pPr algn="ctr" defTabSz="685800">
              <a:buClr>
                <a:srgbClr val="000000"/>
              </a:buClr>
              <a:defRPr/>
            </a:pPr>
            <a:r>
              <a:rPr lang="en" sz="1050" kern="0">
                <a:solidFill>
                  <a:srgbClr val="595959"/>
                </a:solidFill>
                <a:latin typeface="DM Sans" pitchFamily="2" charset="77"/>
                <a:ea typeface="Roboto"/>
                <a:cs typeface="Roboto"/>
                <a:sym typeface="Roboto"/>
              </a:rPr>
              <a:t>Protection Boundary: </a:t>
            </a:r>
            <a:r>
              <a:rPr lang="en" sz="1050" kern="0">
                <a:solidFill>
                  <a:srgbClr val="595959"/>
                </a:solidFill>
                <a:highlight>
                  <a:srgbClr val="D9EAD3"/>
                </a:highlight>
                <a:latin typeface="DM Sans" pitchFamily="2" charset="77"/>
                <a:ea typeface="Roboto"/>
                <a:cs typeface="Roboto"/>
                <a:sym typeface="Roboto"/>
              </a:rPr>
              <a:t>Outputs of OTP memory controller</a:t>
            </a:r>
            <a:endParaRPr sz="1050" kern="0">
              <a:solidFill>
                <a:srgbClr val="595959"/>
              </a:solidFill>
              <a:highlight>
                <a:srgbClr val="D9EAD3"/>
              </a:highlight>
              <a:latin typeface="DM Sans" pitchFamily="2" charset="77"/>
              <a:ea typeface="Consolas"/>
              <a:cs typeface="Consolas"/>
              <a:sym typeface="Consolas"/>
            </a:endParaRPr>
          </a:p>
        </p:txBody>
      </p:sp>
      <p:cxnSp>
        <p:nvCxnSpPr>
          <p:cNvPr id="13" name="Google Shape;357;p103">
            <a:extLst>
              <a:ext uri="{FF2B5EF4-FFF2-40B4-BE49-F238E27FC236}">
                <a16:creationId xmlns:a16="http://schemas.microsoft.com/office/drawing/2014/main" id="{7CD2C602-9450-73F0-6B44-B82464416099}"/>
              </a:ext>
            </a:extLst>
          </p:cNvPr>
          <p:cNvCxnSpPr>
            <a:cxnSpLocks/>
            <a:stCxn id="12" idx="0"/>
            <a:endCxn id="14" idx="2"/>
          </p:cNvCxnSpPr>
          <p:nvPr/>
        </p:nvCxnSpPr>
        <p:spPr>
          <a:xfrm rot="5400000" flipH="1" flipV="1">
            <a:off x="5061518" y="1328912"/>
            <a:ext cx="636970" cy="1138888"/>
          </a:xfrm>
          <a:prstGeom prst="curvedConnector3">
            <a:avLst>
              <a:gd name="adj1" fmla="val 50000"/>
            </a:avLst>
          </a:prstGeom>
          <a:noFill/>
          <a:ln w="28575" cap="flat" cmpd="sng">
            <a:solidFill>
              <a:srgbClr val="595959"/>
            </a:solidFill>
            <a:prstDash val="solid"/>
            <a:round/>
            <a:headEnd type="none" w="sm" len="sm"/>
            <a:tailEnd type="triangle" w="med" len="med"/>
          </a:ln>
        </p:spPr>
      </p:cxnSp>
      <p:sp>
        <p:nvSpPr>
          <p:cNvPr id="14" name="Google Shape;358;p103">
            <a:extLst>
              <a:ext uri="{FF2B5EF4-FFF2-40B4-BE49-F238E27FC236}">
                <a16:creationId xmlns:a16="http://schemas.microsoft.com/office/drawing/2014/main" id="{B08BC375-6954-6E97-EC7F-7A616AF6D207}"/>
              </a:ext>
            </a:extLst>
          </p:cNvPr>
          <p:cNvSpPr/>
          <p:nvPr/>
        </p:nvSpPr>
        <p:spPr>
          <a:xfrm>
            <a:off x="5319189" y="1320567"/>
            <a:ext cx="1260516" cy="259304"/>
          </a:xfrm>
          <a:prstGeom prst="rect">
            <a:avLst/>
          </a:prstGeom>
          <a:noFill/>
          <a:ln w="28575" cap="flat" cmpd="sng">
            <a:solidFill>
              <a:srgbClr val="595959"/>
            </a:solidFill>
            <a:prstDash val="solid"/>
            <a:round/>
            <a:headEnd type="none" w="sm" len="sm"/>
            <a:tailEnd type="none" w="sm" len="sm"/>
          </a:ln>
        </p:spPr>
        <p:txBody>
          <a:bodyPr spcFirstLastPara="1" wrap="square" lIns="68569" tIns="68569" rIns="68569" bIns="68569" anchor="ctr" anchorCtr="0">
            <a:noAutofit/>
          </a:bodyPr>
          <a:lstStyle/>
          <a:p>
            <a:pPr defTabSz="685800">
              <a:buClr>
                <a:srgbClr val="000000"/>
              </a:buClr>
              <a:buSzPts val="1400"/>
              <a:defRPr/>
            </a:pPr>
            <a:endParaRPr sz="1050" kern="0">
              <a:solidFill>
                <a:srgbClr val="000000"/>
              </a:solidFill>
              <a:latin typeface="DM Sans" pitchFamily="2" charset="77"/>
              <a:ea typeface="Arial"/>
              <a:cs typeface="Arial"/>
              <a:sym typeface="Arial"/>
            </a:endParaRPr>
          </a:p>
        </p:txBody>
      </p:sp>
      <p:cxnSp>
        <p:nvCxnSpPr>
          <p:cNvPr id="15" name="Google Shape;359;p103">
            <a:extLst>
              <a:ext uri="{FF2B5EF4-FFF2-40B4-BE49-F238E27FC236}">
                <a16:creationId xmlns:a16="http://schemas.microsoft.com/office/drawing/2014/main" id="{D9396F1D-81A3-EF92-3C46-FEEDB042E1FB}"/>
              </a:ext>
            </a:extLst>
          </p:cNvPr>
          <p:cNvCxnSpPr>
            <a:cxnSpLocks/>
            <a:stCxn id="12" idx="2"/>
            <a:endCxn id="16" idx="0"/>
          </p:cNvCxnSpPr>
          <p:nvPr/>
        </p:nvCxnSpPr>
        <p:spPr>
          <a:xfrm rot="5400000">
            <a:off x="2692497" y="1768807"/>
            <a:ext cx="1369969" cy="2866156"/>
          </a:xfrm>
          <a:prstGeom prst="curvedConnector3">
            <a:avLst>
              <a:gd name="adj1" fmla="val 50000"/>
            </a:avLst>
          </a:prstGeom>
          <a:noFill/>
          <a:ln w="28575" cap="flat" cmpd="sng">
            <a:solidFill>
              <a:srgbClr val="595959"/>
            </a:solidFill>
            <a:prstDash val="solid"/>
            <a:round/>
            <a:headEnd type="none" w="sm" len="sm"/>
            <a:tailEnd type="triangle" w="med" len="med"/>
          </a:ln>
        </p:spPr>
      </p:cxnSp>
      <p:sp>
        <p:nvSpPr>
          <p:cNvPr id="16" name="Google Shape;360;p103">
            <a:extLst>
              <a:ext uri="{FF2B5EF4-FFF2-40B4-BE49-F238E27FC236}">
                <a16:creationId xmlns:a16="http://schemas.microsoft.com/office/drawing/2014/main" id="{F11550CC-AFCB-F825-5B5E-515D2655BFEF}"/>
              </a:ext>
            </a:extLst>
          </p:cNvPr>
          <p:cNvSpPr/>
          <p:nvPr/>
        </p:nvSpPr>
        <p:spPr>
          <a:xfrm>
            <a:off x="1332641" y="3886870"/>
            <a:ext cx="1223523" cy="205838"/>
          </a:xfrm>
          <a:prstGeom prst="rect">
            <a:avLst/>
          </a:prstGeom>
          <a:noFill/>
          <a:ln w="28575" cap="flat" cmpd="sng">
            <a:solidFill>
              <a:srgbClr val="595959"/>
            </a:solidFill>
            <a:prstDash val="solid"/>
            <a:round/>
            <a:headEnd type="none" w="sm" len="sm"/>
            <a:tailEnd type="none" w="sm" len="sm"/>
          </a:ln>
        </p:spPr>
        <p:txBody>
          <a:bodyPr spcFirstLastPara="1" wrap="square" lIns="68569" tIns="68569" rIns="68569" bIns="68569" anchor="ctr" anchorCtr="0">
            <a:noAutofit/>
          </a:bodyPr>
          <a:lstStyle/>
          <a:p>
            <a:pPr defTabSz="685800">
              <a:buClr>
                <a:srgbClr val="000000"/>
              </a:buClr>
              <a:buSzPts val="1400"/>
              <a:defRPr/>
            </a:pPr>
            <a:endParaRPr sz="1050" kern="0">
              <a:solidFill>
                <a:srgbClr val="000000"/>
              </a:solidFill>
              <a:latin typeface="DM Sans" pitchFamily="2" charset="77"/>
              <a:ea typeface="Arial"/>
              <a:cs typeface="Arial"/>
              <a:sym typeface="Arial"/>
            </a:endParaRPr>
          </a:p>
        </p:txBody>
      </p:sp>
    </p:spTree>
    <p:extLst>
      <p:ext uri="{BB962C8B-B14F-4D97-AF65-F5344CB8AC3E}">
        <p14:creationId xmlns:p14="http://schemas.microsoft.com/office/powerpoint/2010/main" val="9994962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E28B5D-DA09-9A46-8766-3A974DFC62BD}"/>
              </a:ext>
            </a:extLst>
          </p:cNvPr>
          <p:cNvSpPr>
            <a:spLocks noGrp="1"/>
          </p:cNvSpPr>
          <p:nvPr>
            <p:ph type="sldNum" sz="quarter" idx="4"/>
          </p:nvPr>
        </p:nvSpPr>
        <p:spPr/>
        <p:txBody>
          <a:bodyPr/>
          <a:lstStyle/>
          <a:p>
            <a:pPr defTabSz="228600"/>
            <a:fld id="{DFA520C2-21A1-4443-AF36-9CF19E72332C}" type="slidenum">
              <a:rPr lang="en-US">
                <a:solidFill>
                  <a:srgbClr val="282828"/>
                </a:solidFill>
              </a:rPr>
              <a:pPr defTabSz="228600"/>
              <a:t>23</a:t>
            </a:fld>
            <a:endParaRPr lang="en-US">
              <a:solidFill>
                <a:srgbClr val="282828"/>
              </a:solidFill>
            </a:endParaRPr>
          </a:p>
        </p:txBody>
      </p:sp>
      <p:sp>
        <p:nvSpPr>
          <p:cNvPr id="3" name="Title 2">
            <a:extLst>
              <a:ext uri="{FF2B5EF4-FFF2-40B4-BE49-F238E27FC236}">
                <a16:creationId xmlns:a16="http://schemas.microsoft.com/office/drawing/2014/main" id="{30BCB039-1DFC-F549-BA20-8BE01EF62F2F}"/>
              </a:ext>
            </a:extLst>
          </p:cNvPr>
          <p:cNvSpPr>
            <a:spLocks noGrp="1"/>
          </p:cNvSpPr>
          <p:nvPr>
            <p:ph type="title"/>
          </p:nvPr>
        </p:nvSpPr>
        <p:spPr>
          <a:xfrm>
            <a:off x="342900" y="288669"/>
            <a:ext cx="7297883" cy="490819"/>
          </a:xfrm>
        </p:spPr>
        <p:txBody>
          <a:bodyPr>
            <a:normAutofit/>
          </a:bodyPr>
          <a:lstStyle/>
          <a:p>
            <a:r>
              <a:rPr lang="en-US"/>
              <a:t>Radix Analysis of </a:t>
            </a:r>
            <a:r>
              <a:rPr lang="en-US" err="1"/>
              <a:t>OpenTitan’s</a:t>
            </a:r>
            <a:r>
              <a:rPr lang="en-US"/>
              <a:t> OTP Controller</a:t>
            </a:r>
          </a:p>
        </p:txBody>
      </p:sp>
      <p:sp>
        <p:nvSpPr>
          <p:cNvPr id="4" name="Footer Placeholder 3">
            <a:extLst>
              <a:ext uri="{FF2B5EF4-FFF2-40B4-BE49-F238E27FC236}">
                <a16:creationId xmlns:a16="http://schemas.microsoft.com/office/drawing/2014/main" id="{454094CB-3A07-F74C-8EB2-3B8F6B9B5DFE}"/>
              </a:ext>
            </a:extLst>
          </p:cNvPr>
          <p:cNvSpPr>
            <a:spLocks noGrp="1"/>
          </p:cNvSpPr>
          <p:nvPr>
            <p:ph type="ftr" sz="quarter" idx="3"/>
          </p:nvPr>
        </p:nvSpPr>
        <p:spPr/>
        <p:txBody>
          <a:bodyPr/>
          <a:lstStyle/>
          <a:p>
            <a:pPr defTabSz="228600"/>
            <a:r>
              <a:rPr lang="en-US">
                <a:solidFill>
                  <a:srgbClr val="282828"/>
                </a:solidFill>
              </a:rPr>
              <a:t>© Tortuga Logic, Inc. dba Cycuity 2022</a:t>
            </a:r>
          </a:p>
        </p:txBody>
      </p:sp>
      <p:grpSp>
        <p:nvGrpSpPr>
          <p:cNvPr id="38" name="Group 37">
            <a:extLst>
              <a:ext uri="{FF2B5EF4-FFF2-40B4-BE49-F238E27FC236}">
                <a16:creationId xmlns:a16="http://schemas.microsoft.com/office/drawing/2014/main" id="{8E198E11-104B-EA4E-A85F-CDADC6044A07}"/>
              </a:ext>
            </a:extLst>
          </p:cNvPr>
          <p:cNvGrpSpPr/>
          <p:nvPr/>
        </p:nvGrpSpPr>
        <p:grpSpPr>
          <a:xfrm>
            <a:off x="1093731" y="2879794"/>
            <a:ext cx="7334373" cy="1469233"/>
            <a:chOff x="2187461" y="5759587"/>
            <a:chExt cx="14668746" cy="2938466"/>
          </a:xfrm>
        </p:grpSpPr>
        <p:sp>
          <p:nvSpPr>
            <p:cNvPr id="12" name="Google Shape;408;p35">
              <a:extLst>
                <a:ext uri="{FF2B5EF4-FFF2-40B4-BE49-F238E27FC236}">
                  <a16:creationId xmlns:a16="http://schemas.microsoft.com/office/drawing/2014/main" id="{7D6E4A2A-31F0-5144-BE7D-8CAADF152470}"/>
                </a:ext>
              </a:extLst>
            </p:cNvPr>
            <p:cNvSpPr txBox="1"/>
            <p:nvPr/>
          </p:nvSpPr>
          <p:spPr>
            <a:xfrm>
              <a:off x="2187461" y="5759587"/>
              <a:ext cx="12540426" cy="411480"/>
            </a:xfrm>
            <a:prstGeom prst="rect">
              <a:avLst/>
            </a:prstGeom>
            <a:noFill/>
            <a:ln>
              <a:noFill/>
            </a:ln>
          </p:spPr>
          <p:txBody>
            <a:bodyPr spcFirstLastPara="1" wrap="square" lIns="0" tIns="68569" rIns="68569" bIns="68569" anchor="ctr" anchorCtr="0">
              <a:noAutofit/>
            </a:bodyPr>
            <a:lstStyle/>
            <a:p>
              <a:pPr defTabSz="228600">
                <a:buClr>
                  <a:srgbClr val="000000"/>
                </a:buClr>
                <a:buSzPts val="1600"/>
              </a:pPr>
              <a:r>
                <a:rPr lang="en" sz="1200" b="1" kern="0">
                  <a:solidFill>
                    <a:srgbClr val="595959"/>
                  </a:solidFill>
                  <a:latin typeface="Roboto"/>
                  <a:ea typeface="Roboto"/>
                  <a:cs typeface="Roboto"/>
                  <a:sym typeface="Roboto"/>
                </a:rPr>
                <a:t>Waveform View of </a:t>
              </a:r>
              <a:r>
                <a:rPr lang="en" sz="1200" b="1" i="1" kern="0" err="1">
                  <a:solidFill>
                    <a:srgbClr val="595959"/>
                  </a:solidFill>
                  <a:latin typeface="Roboto"/>
                  <a:ea typeface="Roboto"/>
                  <a:cs typeface="Roboto"/>
                  <a:sym typeface="Roboto"/>
                </a:rPr>
                <a:t>RndCnstKey</a:t>
              </a:r>
              <a:r>
                <a:rPr lang="en" sz="1200" b="1" i="1" kern="0">
                  <a:solidFill>
                    <a:srgbClr val="595959"/>
                  </a:solidFill>
                  <a:latin typeface="Roboto"/>
                  <a:ea typeface="Roboto"/>
                  <a:cs typeface="Roboto"/>
                  <a:sym typeface="Roboto"/>
                </a:rPr>
                <a:t> </a:t>
              </a:r>
              <a:r>
                <a:rPr lang="en" sz="1200" b="1" kern="0">
                  <a:solidFill>
                    <a:srgbClr val="595959"/>
                  </a:solidFill>
                  <a:latin typeface="Roboto"/>
                  <a:ea typeface="Roboto"/>
                  <a:cs typeface="Roboto"/>
                  <a:sym typeface="Roboto"/>
                </a:rPr>
                <a:t>showing Information Flow </a:t>
              </a:r>
              <a:endParaRPr sz="1050" kern="0">
                <a:solidFill>
                  <a:srgbClr val="000000"/>
                </a:solidFill>
                <a:latin typeface="Calibri" panose="020F0502020204030204"/>
                <a:ea typeface="Arial"/>
                <a:cs typeface="Arial"/>
                <a:sym typeface="Arial"/>
              </a:endParaRPr>
            </a:p>
          </p:txBody>
        </p:sp>
        <p:pic>
          <p:nvPicPr>
            <p:cNvPr id="13" name="Google Shape;409;p35">
              <a:extLst>
                <a:ext uri="{FF2B5EF4-FFF2-40B4-BE49-F238E27FC236}">
                  <a16:creationId xmlns:a16="http://schemas.microsoft.com/office/drawing/2014/main" id="{C285E942-2385-5847-ADB8-4203A355461F}"/>
                </a:ext>
              </a:extLst>
            </p:cNvPr>
            <p:cNvPicPr preferRelativeResize="0"/>
            <p:nvPr/>
          </p:nvPicPr>
          <p:blipFill rotWithShape="1">
            <a:blip r:embed="rId2">
              <a:alphaModFix/>
            </a:blip>
            <a:srcRect l="7" t="99" r="14451" b="-98"/>
            <a:stretch/>
          </p:blipFill>
          <p:spPr>
            <a:xfrm>
              <a:off x="2187461" y="6227302"/>
              <a:ext cx="14668746" cy="2470751"/>
            </a:xfrm>
            <a:prstGeom prst="rect">
              <a:avLst/>
            </a:prstGeom>
            <a:noFill/>
            <a:ln w="12700" cap="flat" cmpd="sng">
              <a:solidFill>
                <a:srgbClr val="595959"/>
              </a:solidFill>
              <a:prstDash val="solid"/>
              <a:round/>
              <a:headEnd type="none" w="sm" len="sm"/>
              <a:tailEnd type="none" w="sm" len="sm"/>
            </a:ln>
          </p:spPr>
        </p:pic>
      </p:grpSp>
      <p:cxnSp>
        <p:nvCxnSpPr>
          <p:cNvPr id="14" name="Google Shape;501;p110">
            <a:extLst>
              <a:ext uri="{FF2B5EF4-FFF2-40B4-BE49-F238E27FC236}">
                <a16:creationId xmlns:a16="http://schemas.microsoft.com/office/drawing/2014/main" id="{312A6253-00DE-9840-A1AD-DFFC4548D690}"/>
              </a:ext>
            </a:extLst>
          </p:cNvPr>
          <p:cNvCxnSpPr>
            <a:cxnSpLocks/>
            <a:stCxn id="28" idx="0"/>
            <a:endCxn id="29" idx="2"/>
          </p:cNvCxnSpPr>
          <p:nvPr/>
        </p:nvCxnSpPr>
        <p:spPr>
          <a:xfrm rot="5400000" flipH="1" flipV="1">
            <a:off x="3470530" y="2746071"/>
            <a:ext cx="390046" cy="2534069"/>
          </a:xfrm>
          <a:prstGeom prst="curvedConnector3">
            <a:avLst>
              <a:gd name="adj1" fmla="val 50000"/>
            </a:avLst>
          </a:prstGeom>
          <a:noFill/>
          <a:ln w="28575" cap="flat" cmpd="sng">
            <a:solidFill>
              <a:srgbClr val="595959"/>
            </a:solidFill>
            <a:prstDash val="solid"/>
            <a:round/>
            <a:headEnd type="none" w="sm" len="sm"/>
            <a:tailEnd type="triangle" w="med" len="med"/>
          </a:ln>
        </p:spPr>
      </p:cxnSp>
      <p:pic>
        <p:nvPicPr>
          <p:cNvPr id="16" name="Picture 15">
            <a:extLst>
              <a:ext uri="{FF2B5EF4-FFF2-40B4-BE49-F238E27FC236}">
                <a16:creationId xmlns:a16="http://schemas.microsoft.com/office/drawing/2014/main" id="{4D011C2C-A77D-4D4D-97AE-573835E15F3A}"/>
              </a:ext>
            </a:extLst>
          </p:cNvPr>
          <p:cNvPicPr>
            <a:picLocks noChangeAspect="1"/>
          </p:cNvPicPr>
          <p:nvPr/>
        </p:nvPicPr>
        <p:blipFill>
          <a:blip r:embed="rId3"/>
          <a:stretch>
            <a:fillRect/>
          </a:stretch>
        </p:blipFill>
        <p:spPr>
          <a:xfrm>
            <a:off x="715463" y="1062818"/>
            <a:ext cx="7850222" cy="1096646"/>
          </a:xfrm>
          <a:prstGeom prst="rect">
            <a:avLst/>
          </a:prstGeom>
          <a:ln w="25400">
            <a:solidFill>
              <a:schemeClr val="tx1"/>
            </a:solidFill>
          </a:ln>
        </p:spPr>
      </p:pic>
      <p:sp>
        <p:nvSpPr>
          <p:cNvPr id="17" name="5-Point Star 16">
            <a:extLst>
              <a:ext uri="{FF2B5EF4-FFF2-40B4-BE49-F238E27FC236}">
                <a16:creationId xmlns:a16="http://schemas.microsoft.com/office/drawing/2014/main" id="{2AEEE7E9-3C99-EB43-B112-DE5FF646FADB}"/>
              </a:ext>
            </a:extLst>
          </p:cNvPr>
          <p:cNvSpPr/>
          <p:nvPr/>
        </p:nvSpPr>
        <p:spPr>
          <a:xfrm>
            <a:off x="4692250" y="1275666"/>
            <a:ext cx="153211" cy="154950"/>
          </a:xfrm>
          <a:prstGeom prst="star5">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en-US" sz="1350">
              <a:solidFill>
                <a:srgbClr val="FF0000"/>
              </a:solidFill>
              <a:latin typeface="Calibri" panose="020F0502020204030204"/>
            </a:endParaRPr>
          </a:p>
        </p:txBody>
      </p:sp>
      <p:sp>
        <p:nvSpPr>
          <p:cNvPr id="18" name="5-Point Star 17">
            <a:extLst>
              <a:ext uri="{FF2B5EF4-FFF2-40B4-BE49-F238E27FC236}">
                <a16:creationId xmlns:a16="http://schemas.microsoft.com/office/drawing/2014/main" id="{A3A9EE17-7A7A-DF4C-8611-DCBE5A093BBE}"/>
              </a:ext>
            </a:extLst>
          </p:cNvPr>
          <p:cNvSpPr/>
          <p:nvPr/>
        </p:nvSpPr>
        <p:spPr>
          <a:xfrm>
            <a:off x="8374171" y="1275058"/>
            <a:ext cx="153211" cy="147897"/>
          </a:xfrm>
          <a:prstGeom prst="star5">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228600"/>
            <a:endParaRPr lang="en-US" sz="1350">
              <a:solidFill>
                <a:srgbClr val="FF0000"/>
              </a:solidFill>
              <a:latin typeface="Calibri" panose="020F0502020204030204"/>
            </a:endParaRPr>
          </a:p>
        </p:txBody>
      </p:sp>
      <p:sp>
        <p:nvSpPr>
          <p:cNvPr id="19" name="Google Shape;474;p108">
            <a:extLst>
              <a:ext uri="{FF2B5EF4-FFF2-40B4-BE49-F238E27FC236}">
                <a16:creationId xmlns:a16="http://schemas.microsoft.com/office/drawing/2014/main" id="{2A90F504-9FD9-F54A-A7AF-87E47DD3DFF2}"/>
              </a:ext>
            </a:extLst>
          </p:cNvPr>
          <p:cNvSpPr txBox="1"/>
          <p:nvPr/>
        </p:nvSpPr>
        <p:spPr>
          <a:xfrm>
            <a:off x="2957209" y="2280880"/>
            <a:ext cx="1422302" cy="484726"/>
          </a:xfrm>
          <a:prstGeom prst="rect">
            <a:avLst/>
          </a:prstGeom>
          <a:solidFill>
            <a:srgbClr val="EEEEEE"/>
          </a:solidFill>
          <a:ln w="28575" cap="flat" cmpd="sng">
            <a:solidFill>
              <a:srgbClr val="595959"/>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68569" tIns="68569" rIns="68569" bIns="68569" anchor="t" anchorCtr="0">
            <a:spAutoFit/>
          </a:bodyPr>
          <a:lstStyle/>
          <a:p>
            <a:pPr algn="ctr" defTabSz="685800">
              <a:buClr>
                <a:srgbClr val="000000"/>
              </a:buClr>
              <a:buSzPts val="1400"/>
              <a:defRPr/>
            </a:pPr>
            <a:r>
              <a:rPr lang="en-US" sz="1200" kern="0">
                <a:solidFill>
                  <a:srgbClr val="282828"/>
                </a:solidFill>
                <a:highlight>
                  <a:srgbClr val="FFE599"/>
                </a:highlight>
                <a:latin typeface="Courier" pitchFamily="2" charset="0"/>
                <a:ea typeface="Consolas"/>
                <a:cs typeface="Consolas"/>
                <a:sym typeface="Consolas"/>
              </a:rPr>
              <a:t>d</a:t>
            </a:r>
            <a:r>
              <a:rPr lang="en" sz="1200" kern="0" err="1">
                <a:solidFill>
                  <a:srgbClr val="282828"/>
                </a:solidFill>
                <a:highlight>
                  <a:srgbClr val="FFE599"/>
                </a:highlight>
                <a:latin typeface="Courier" pitchFamily="2" charset="0"/>
                <a:ea typeface="Consolas"/>
                <a:cs typeface="Consolas"/>
                <a:sym typeface="Consolas"/>
              </a:rPr>
              <a:t>ata_o</a:t>
            </a:r>
            <a:endParaRPr lang="en" sz="1200" kern="0">
              <a:solidFill>
                <a:srgbClr val="282828"/>
              </a:solidFill>
              <a:highlight>
                <a:srgbClr val="FFE599"/>
              </a:highlight>
              <a:latin typeface="Courier" pitchFamily="2" charset="0"/>
              <a:ea typeface="Consolas"/>
              <a:cs typeface="Consolas"/>
              <a:sym typeface="Consolas"/>
            </a:endParaRPr>
          </a:p>
          <a:p>
            <a:pPr algn="ctr" defTabSz="685800">
              <a:buClr>
                <a:srgbClr val="000000"/>
              </a:buClr>
              <a:buSzPts val="1400"/>
              <a:defRPr/>
            </a:pPr>
            <a:r>
              <a:rPr lang="en" sz="1050">
                <a:solidFill>
                  <a:srgbClr val="282828"/>
                </a:solidFill>
                <a:latin typeface="Calibri" panose="020F0502020204030204"/>
                <a:sym typeface="Consolas"/>
              </a:rPr>
              <a:t>(from scrambler)</a:t>
            </a:r>
            <a:endParaRPr sz="1050">
              <a:solidFill>
                <a:srgbClr val="282828"/>
              </a:solidFill>
              <a:latin typeface="Calibri" panose="020F0502020204030204"/>
              <a:sym typeface="Consolas"/>
            </a:endParaRPr>
          </a:p>
        </p:txBody>
      </p:sp>
      <p:cxnSp>
        <p:nvCxnSpPr>
          <p:cNvPr id="20" name="Google Shape;475;p108">
            <a:extLst>
              <a:ext uri="{FF2B5EF4-FFF2-40B4-BE49-F238E27FC236}">
                <a16:creationId xmlns:a16="http://schemas.microsoft.com/office/drawing/2014/main" id="{CDEAC934-E8E5-4241-8AB2-C2E48BD5BBA5}"/>
              </a:ext>
            </a:extLst>
          </p:cNvPr>
          <p:cNvCxnSpPr>
            <a:cxnSpLocks/>
            <a:stCxn id="19" idx="0"/>
            <a:endCxn id="17" idx="2"/>
          </p:cNvCxnSpPr>
          <p:nvPr/>
        </p:nvCxnSpPr>
        <p:spPr>
          <a:xfrm rot="5400000" flipH="1" flipV="1">
            <a:off x="3769803" y="1329173"/>
            <a:ext cx="850264" cy="1053151"/>
          </a:xfrm>
          <a:prstGeom prst="curvedConnector3">
            <a:avLst>
              <a:gd name="adj1" fmla="val 50000"/>
            </a:avLst>
          </a:prstGeom>
          <a:noFill/>
          <a:ln w="28575" cap="flat" cmpd="sng">
            <a:solidFill>
              <a:srgbClr val="595959"/>
            </a:solidFill>
            <a:prstDash val="solid"/>
            <a:round/>
            <a:headEnd type="none" w="sm" len="sm"/>
            <a:tailEnd type="triangle" w="med" len="med"/>
          </a:ln>
        </p:spPr>
      </p:cxnSp>
      <p:sp>
        <p:nvSpPr>
          <p:cNvPr id="21" name="Google Shape;474;p108">
            <a:extLst>
              <a:ext uri="{FF2B5EF4-FFF2-40B4-BE49-F238E27FC236}">
                <a16:creationId xmlns:a16="http://schemas.microsoft.com/office/drawing/2014/main" id="{33153BF0-5133-4C45-AC6F-34C1CEC8120E}"/>
              </a:ext>
            </a:extLst>
          </p:cNvPr>
          <p:cNvSpPr txBox="1"/>
          <p:nvPr/>
        </p:nvSpPr>
        <p:spPr>
          <a:xfrm>
            <a:off x="6113731" y="2192180"/>
            <a:ext cx="1728246" cy="484726"/>
          </a:xfrm>
          <a:prstGeom prst="rect">
            <a:avLst/>
          </a:prstGeom>
          <a:solidFill>
            <a:srgbClr val="EEEEEE"/>
          </a:solidFill>
          <a:ln w="28575" cap="flat" cmpd="sng">
            <a:solidFill>
              <a:srgbClr val="595959"/>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68569" tIns="68569" rIns="68569" bIns="68569" anchor="t" anchorCtr="0">
            <a:spAutoFit/>
          </a:bodyPr>
          <a:lstStyle/>
          <a:p>
            <a:pPr algn="ctr" defTabSz="685800">
              <a:buClr>
                <a:srgbClr val="000000"/>
              </a:buClr>
              <a:buSzPts val="1400"/>
              <a:defRPr/>
            </a:pPr>
            <a:r>
              <a:rPr lang="en-US" sz="1200" kern="0" err="1">
                <a:solidFill>
                  <a:srgbClr val="282828"/>
                </a:solidFill>
                <a:highlight>
                  <a:srgbClr val="FFE599"/>
                </a:highlight>
                <a:latin typeface="Courier" pitchFamily="2" charset="0"/>
                <a:ea typeface="Consolas"/>
                <a:cs typeface="Consolas"/>
                <a:sym typeface="Consolas"/>
              </a:rPr>
              <a:t>test_unlock_token</a:t>
            </a:r>
            <a:endParaRPr lang="en" sz="1200" kern="0">
              <a:solidFill>
                <a:srgbClr val="282828"/>
              </a:solidFill>
              <a:highlight>
                <a:srgbClr val="FFE599"/>
              </a:highlight>
              <a:latin typeface="Courier" pitchFamily="2" charset="0"/>
              <a:ea typeface="Consolas"/>
              <a:cs typeface="Consolas"/>
              <a:sym typeface="Consolas"/>
            </a:endParaRPr>
          </a:p>
          <a:p>
            <a:pPr algn="ctr" defTabSz="685800">
              <a:buClr>
                <a:srgbClr val="000000"/>
              </a:buClr>
              <a:buSzPts val="1400"/>
              <a:defRPr/>
            </a:pPr>
            <a:r>
              <a:rPr lang="en" sz="1050">
                <a:solidFill>
                  <a:srgbClr val="282828"/>
                </a:solidFill>
                <a:latin typeface="Calibri" panose="020F0502020204030204"/>
                <a:sym typeface="Consolas"/>
              </a:rPr>
              <a:t>(output of OTP)</a:t>
            </a:r>
            <a:endParaRPr sz="1050">
              <a:solidFill>
                <a:srgbClr val="282828"/>
              </a:solidFill>
              <a:latin typeface="Calibri" panose="020F0502020204030204"/>
              <a:sym typeface="Consolas"/>
            </a:endParaRPr>
          </a:p>
        </p:txBody>
      </p:sp>
      <p:cxnSp>
        <p:nvCxnSpPr>
          <p:cNvPr id="22" name="Google Shape;475;p108">
            <a:extLst>
              <a:ext uri="{FF2B5EF4-FFF2-40B4-BE49-F238E27FC236}">
                <a16:creationId xmlns:a16="http://schemas.microsoft.com/office/drawing/2014/main" id="{C9372A06-441F-DC43-9B11-0FBE9E75371D}"/>
              </a:ext>
            </a:extLst>
          </p:cNvPr>
          <p:cNvCxnSpPr>
            <a:cxnSpLocks/>
            <a:stCxn id="21" idx="0"/>
            <a:endCxn id="18" idx="3"/>
          </p:cNvCxnSpPr>
          <p:nvPr/>
        </p:nvCxnSpPr>
        <p:spPr>
          <a:xfrm rot="5400000" flipH="1" flipV="1">
            <a:off x="7353375" y="1047435"/>
            <a:ext cx="769225" cy="1520267"/>
          </a:xfrm>
          <a:prstGeom prst="curvedConnector3">
            <a:avLst>
              <a:gd name="adj1" fmla="val 50000"/>
            </a:avLst>
          </a:prstGeom>
          <a:noFill/>
          <a:ln w="28575" cap="flat" cmpd="sng">
            <a:solidFill>
              <a:srgbClr val="595959"/>
            </a:solidFill>
            <a:prstDash val="solid"/>
            <a:round/>
            <a:headEnd type="none" w="sm" len="sm"/>
            <a:tailEnd type="triangle" w="med" len="med"/>
          </a:ln>
        </p:spPr>
      </p:cxnSp>
      <p:sp>
        <p:nvSpPr>
          <p:cNvPr id="23" name="Down Arrow 22">
            <a:extLst>
              <a:ext uri="{FF2B5EF4-FFF2-40B4-BE49-F238E27FC236}">
                <a16:creationId xmlns:a16="http://schemas.microsoft.com/office/drawing/2014/main" id="{A615A467-6500-E840-9BCF-4C5C8C66F843}"/>
              </a:ext>
            </a:extLst>
          </p:cNvPr>
          <p:cNvSpPr/>
          <p:nvPr/>
        </p:nvSpPr>
        <p:spPr>
          <a:xfrm>
            <a:off x="491122" y="1042603"/>
            <a:ext cx="260820" cy="1268435"/>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228600"/>
            <a:endParaRPr lang="en-US" sz="1350">
              <a:solidFill>
                <a:srgbClr val="F2F2F2"/>
              </a:solidFill>
              <a:latin typeface="Calibri" panose="020F0502020204030204"/>
            </a:endParaRPr>
          </a:p>
        </p:txBody>
      </p:sp>
      <p:sp>
        <p:nvSpPr>
          <p:cNvPr id="24" name="TextBox 23">
            <a:extLst>
              <a:ext uri="{FF2B5EF4-FFF2-40B4-BE49-F238E27FC236}">
                <a16:creationId xmlns:a16="http://schemas.microsoft.com/office/drawing/2014/main" id="{776F8088-DE8A-D543-ABDB-C7F54969FAFC}"/>
              </a:ext>
            </a:extLst>
          </p:cNvPr>
          <p:cNvSpPr txBox="1"/>
          <p:nvPr/>
        </p:nvSpPr>
        <p:spPr>
          <a:xfrm rot="5400000">
            <a:off x="109612" y="1448832"/>
            <a:ext cx="1043292" cy="230832"/>
          </a:xfrm>
          <a:prstGeom prst="rect">
            <a:avLst/>
          </a:prstGeom>
          <a:noFill/>
        </p:spPr>
        <p:txBody>
          <a:bodyPr wrap="square" rtlCol="0">
            <a:spAutoFit/>
          </a:bodyPr>
          <a:lstStyle/>
          <a:p>
            <a:pPr defTabSz="228600"/>
            <a:r>
              <a:rPr lang="en-US" sz="900">
                <a:solidFill>
                  <a:srgbClr val="F2F2F2"/>
                </a:solidFill>
                <a:latin typeface="Calibri" panose="020F0502020204030204"/>
              </a:rPr>
              <a:t>Design Hierarchy</a:t>
            </a:r>
          </a:p>
        </p:txBody>
      </p:sp>
      <p:sp>
        <p:nvSpPr>
          <p:cNvPr id="25" name="Down Arrow 24">
            <a:extLst>
              <a:ext uri="{FF2B5EF4-FFF2-40B4-BE49-F238E27FC236}">
                <a16:creationId xmlns:a16="http://schemas.microsoft.com/office/drawing/2014/main" id="{745B9192-B48A-FB46-B81A-070CAF6C3FEA}"/>
              </a:ext>
            </a:extLst>
          </p:cNvPr>
          <p:cNvSpPr/>
          <p:nvPr/>
        </p:nvSpPr>
        <p:spPr>
          <a:xfrm rot="16200000">
            <a:off x="1075627" y="311415"/>
            <a:ext cx="279288" cy="1316462"/>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228600"/>
            <a:endParaRPr lang="en-US" sz="1350">
              <a:solidFill>
                <a:srgbClr val="F2F2F2"/>
              </a:solidFill>
              <a:latin typeface="Calibri" panose="020F0502020204030204"/>
            </a:endParaRPr>
          </a:p>
        </p:txBody>
      </p:sp>
      <p:sp>
        <p:nvSpPr>
          <p:cNvPr id="26" name="TextBox 25">
            <a:extLst>
              <a:ext uri="{FF2B5EF4-FFF2-40B4-BE49-F238E27FC236}">
                <a16:creationId xmlns:a16="http://schemas.microsoft.com/office/drawing/2014/main" id="{0C60F1DE-6E64-D648-85E5-691122ADFACE}"/>
              </a:ext>
            </a:extLst>
          </p:cNvPr>
          <p:cNvSpPr txBox="1"/>
          <p:nvPr/>
        </p:nvSpPr>
        <p:spPr>
          <a:xfrm>
            <a:off x="570460" y="862856"/>
            <a:ext cx="1268436" cy="230832"/>
          </a:xfrm>
          <a:prstGeom prst="rect">
            <a:avLst/>
          </a:prstGeom>
          <a:noFill/>
        </p:spPr>
        <p:txBody>
          <a:bodyPr wrap="square" rtlCol="0">
            <a:spAutoFit/>
          </a:bodyPr>
          <a:lstStyle/>
          <a:p>
            <a:pPr defTabSz="228600"/>
            <a:r>
              <a:rPr lang="en-US" sz="900">
                <a:solidFill>
                  <a:srgbClr val="F2F2F2"/>
                </a:solidFill>
                <a:latin typeface="Calibri" panose="020F0502020204030204"/>
              </a:rPr>
              <a:t>Time / Design Nodes</a:t>
            </a:r>
          </a:p>
        </p:txBody>
      </p:sp>
      <p:sp>
        <p:nvSpPr>
          <p:cNvPr id="27" name="Google Shape;408;p35">
            <a:extLst>
              <a:ext uri="{FF2B5EF4-FFF2-40B4-BE49-F238E27FC236}">
                <a16:creationId xmlns:a16="http://schemas.microsoft.com/office/drawing/2014/main" id="{474517CB-6D9F-A946-89BD-4D8BE41F221A}"/>
              </a:ext>
            </a:extLst>
          </p:cNvPr>
          <p:cNvSpPr txBox="1"/>
          <p:nvPr/>
        </p:nvSpPr>
        <p:spPr>
          <a:xfrm>
            <a:off x="2199217" y="834109"/>
            <a:ext cx="6270213" cy="205740"/>
          </a:xfrm>
          <a:prstGeom prst="rect">
            <a:avLst/>
          </a:prstGeom>
          <a:noFill/>
          <a:ln>
            <a:noFill/>
          </a:ln>
        </p:spPr>
        <p:txBody>
          <a:bodyPr spcFirstLastPara="1" wrap="square" lIns="0" tIns="68569" rIns="68569" bIns="68569" anchor="ctr" anchorCtr="0">
            <a:noAutofit/>
          </a:bodyPr>
          <a:lstStyle/>
          <a:p>
            <a:pPr defTabSz="228600">
              <a:buClr>
                <a:srgbClr val="000000"/>
              </a:buClr>
              <a:buSzPts val="1600"/>
            </a:pPr>
            <a:r>
              <a:rPr lang="en" sz="1200" b="1" kern="0" err="1">
                <a:solidFill>
                  <a:srgbClr val="595959"/>
                </a:solidFill>
                <a:latin typeface="Roboto"/>
                <a:ea typeface="Roboto"/>
                <a:cs typeface="Roboto"/>
                <a:sym typeface="Roboto"/>
              </a:rPr>
              <a:t>Pathview</a:t>
            </a:r>
            <a:r>
              <a:rPr lang="en" sz="1200" b="1" kern="0">
                <a:solidFill>
                  <a:srgbClr val="595959"/>
                </a:solidFill>
                <a:latin typeface="Roboto"/>
                <a:ea typeface="Roboto"/>
                <a:cs typeface="Roboto"/>
                <a:sym typeface="Roboto"/>
              </a:rPr>
              <a:t> showing path from </a:t>
            </a:r>
            <a:r>
              <a:rPr lang="en" sz="1200" b="1" i="1" kern="0" err="1">
                <a:solidFill>
                  <a:srgbClr val="595959"/>
                </a:solidFill>
                <a:latin typeface="Roboto"/>
                <a:ea typeface="Roboto"/>
                <a:cs typeface="Roboto"/>
                <a:sym typeface="Roboto"/>
              </a:rPr>
              <a:t>RndCnstKey</a:t>
            </a:r>
            <a:r>
              <a:rPr lang="en" sz="1200" b="1" i="1" kern="0">
                <a:solidFill>
                  <a:srgbClr val="595959"/>
                </a:solidFill>
                <a:latin typeface="Roboto"/>
                <a:ea typeface="Roboto"/>
                <a:cs typeface="Roboto"/>
                <a:sym typeface="Roboto"/>
              </a:rPr>
              <a:t> </a:t>
            </a:r>
            <a:r>
              <a:rPr lang="en" sz="1200" b="1" kern="0">
                <a:solidFill>
                  <a:srgbClr val="595959"/>
                </a:solidFill>
                <a:latin typeface="Roboto"/>
                <a:ea typeface="Roboto"/>
                <a:cs typeface="Roboto"/>
                <a:sym typeface="Roboto"/>
              </a:rPr>
              <a:t>to </a:t>
            </a:r>
            <a:r>
              <a:rPr lang="en" sz="1200" b="1" i="1" kern="0" err="1">
                <a:solidFill>
                  <a:srgbClr val="595959"/>
                </a:solidFill>
                <a:latin typeface="Roboto"/>
                <a:ea typeface="Roboto"/>
                <a:cs typeface="Roboto"/>
                <a:sym typeface="Roboto"/>
              </a:rPr>
              <a:t>test_unlock_token</a:t>
            </a:r>
            <a:endParaRPr sz="1050" kern="0">
              <a:solidFill>
                <a:srgbClr val="000000"/>
              </a:solidFill>
              <a:latin typeface="Calibri" panose="020F0502020204030204"/>
              <a:ea typeface="Arial"/>
              <a:cs typeface="Arial"/>
              <a:sym typeface="Arial"/>
            </a:endParaRPr>
          </a:p>
        </p:txBody>
      </p:sp>
      <p:sp>
        <p:nvSpPr>
          <p:cNvPr id="28" name="Google Shape;487;p109">
            <a:extLst>
              <a:ext uri="{FF2B5EF4-FFF2-40B4-BE49-F238E27FC236}">
                <a16:creationId xmlns:a16="http://schemas.microsoft.com/office/drawing/2014/main" id="{06E4E938-9131-2D48-9D1E-33F5492706BA}"/>
              </a:ext>
            </a:extLst>
          </p:cNvPr>
          <p:cNvSpPr txBox="1"/>
          <p:nvPr/>
        </p:nvSpPr>
        <p:spPr>
          <a:xfrm>
            <a:off x="333624" y="4208128"/>
            <a:ext cx="4129790" cy="384698"/>
          </a:xfrm>
          <a:prstGeom prst="rect">
            <a:avLst/>
          </a:prstGeom>
          <a:solidFill>
            <a:srgbClr val="EEEEEE"/>
          </a:solidFill>
          <a:ln w="28575" cap="flat" cmpd="sng">
            <a:solidFill>
              <a:srgbClr val="C00000"/>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68569" tIns="68569" rIns="68569" bIns="68569" anchor="t" anchorCtr="0">
            <a:spAutoFit/>
          </a:bodyPr>
          <a:lstStyle/>
          <a:p>
            <a:pPr algn="ctr" defTabSz="685800">
              <a:buClr>
                <a:srgbClr val="000000"/>
              </a:buClr>
              <a:buSzPts val="1400"/>
              <a:defRPr/>
            </a:pPr>
            <a:r>
              <a:rPr lang="en" sz="800" kern="0" err="1">
                <a:solidFill>
                  <a:srgbClr val="282828"/>
                </a:solidFill>
                <a:highlight>
                  <a:srgbClr val="FFE599"/>
                </a:highlight>
                <a:latin typeface="Consolas"/>
                <a:ea typeface="Consolas"/>
                <a:cs typeface="Consolas"/>
                <a:sym typeface="Consolas"/>
              </a:rPr>
              <a:t>RndCnstKey</a:t>
            </a:r>
            <a:r>
              <a:rPr lang="en" sz="800" kern="0">
                <a:solidFill>
                  <a:srgbClr val="282828"/>
                </a:solidFill>
                <a:latin typeface="Roboto"/>
                <a:ea typeface="Roboto"/>
                <a:cs typeface="Roboto"/>
                <a:sym typeface="Roboto"/>
              </a:rPr>
              <a:t> leaks out of the scrambler in the middle of a cryptographic operation via </a:t>
            </a:r>
            <a:r>
              <a:rPr lang="en" sz="800" kern="0" err="1">
                <a:solidFill>
                  <a:srgbClr val="282828"/>
                </a:solidFill>
                <a:highlight>
                  <a:srgbClr val="FFE599"/>
                </a:highlight>
                <a:latin typeface="Consolas"/>
                <a:ea typeface="Consolas"/>
                <a:cs typeface="Consolas"/>
                <a:sym typeface="Consolas"/>
              </a:rPr>
              <a:t>data_o</a:t>
            </a:r>
            <a:r>
              <a:rPr lang="en" sz="800" kern="0">
                <a:solidFill>
                  <a:srgbClr val="282828"/>
                </a:solidFill>
                <a:latin typeface="Consolas"/>
                <a:ea typeface="Consolas"/>
                <a:cs typeface="Consolas"/>
                <a:sym typeface="Consolas"/>
              </a:rPr>
              <a:t>, </a:t>
            </a:r>
            <a:r>
              <a:rPr lang="en" sz="800" b="1" kern="0">
                <a:solidFill>
                  <a:srgbClr val="282828"/>
                </a:solidFill>
                <a:latin typeface="Roboto" panose="02000000000000000000" pitchFamily="2" charset="0"/>
                <a:ea typeface="Roboto" panose="02000000000000000000" pitchFamily="2" charset="0"/>
                <a:cs typeface="Consolas"/>
                <a:sym typeface="Consolas"/>
              </a:rPr>
              <a:t>which is a potential security weakness*</a:t>
            </a:r>
            <a:endParaRPr sz="800" b="1" kern="0">
              <a:solidFill>
                <a:srgbClr val="282828"/>
              </a:solidFill>
              <a:latin typeface="Roboto" panose="02000000000000000000" pitchFamily="2" charset="0"/>
              <a:ea typeface="Roboto" panose="02000000000000000000" pitchFamily="2" charset="0"/>
              <a:cs typeface="Consolas"/>
              <a:sym typeface="Consolas"/>
            </a:endParaRPr>
          </a:p>
        </p:txBody>
      </p:sp>
      <p:sp>
        <p:nvSpPr>
          <p:cNvPr id="29" name="Google Shape;600;p113">
            <a:extLst>
              <a:ext uri="{FF2B5EF4-FFF2-40B4-BE49-F238E27FC236}">
                <a16:creationId xmlns:a16="http://schemas.microsoft.com/office/drawing/2014/main" id="{6AF79AE3-5CBE-CE43-B4BD-CF94378F74C9}"/>
              </a:ext>
            </a:extLst>
          </p:cNvPr>
          <p:cNvSpPr/>
          <p:nvPr/>
        </p:nvSpPr>
        <p:spPr>
          <a:xfrm>
            <a:off x="3935022" y="3630706"/>
            <a:ext cx="1995132" cy="187376"/>
          </a:xfrm>
          <a:prstGeom prst="rect">
            <a:avLst/>
          </a:prstGeom>
          <a:noFill/>
          <a:ln w="28575" cap="flat" cmpd="sng">
            <a:solidFill>
              <a:srgbClr val="FF0000"/>
            </a:solidFill>
            <a:prstDash val="solid"/>
            <a:round/>
            <a:headEnd type="none" w="sm" len="sm"/>
            <a:tailEnd type="none" w="sm" len="sm"/>
          </a:ln>
        </p:spPr>
        <p:txBody>
          <a:bodyPr spcFirstLastPara="1" wrap="square" lIns="68569" tIns="68569" rIns="68569" bIns="68569" anchor="ctr" anchorCtr="0">
            <a:noAutofit/>
          </a:bodyPr>
          <a:lstStyle/>
          <a:p>
            <a:pPr defTabSz="228600">
              <a:buClr>
                <a:srgbClr val="000000"/>
              </a:buClr>
              <a:buSzPts val="1400"/>
            </a:pPr>
            <a:endParaRPr sz="1050" kern="0">
              <a:solidFill>
                <a:srgbClr val="000000"/>
              </a:solidFill>
              <a:latin typeface="Calibri" panose="020F0502020204030204"/>
              <a:ea typeface="Arial"/>
              <a:cs typeface="Arial"/>
              <a:sym typeface="Arial"/>
            </a:endParaRPr>
          </a:p>
        </p:txBody>
      </p:sp>
      <p:sp>
        <p:nvSpPr>
          <p:cNvPr id="30" name="Google Shape;600;p113">
            <a:extLst>
              <a:ext uri="{FF2B5EF4-FFF2-40B4-BE49-F238E27FC236}">
                <a16:creationId xmlns:a16="http://schemas.microsoft.com/office/drawing/2014/main" id="{81048448-E6DA-024C-93E1-7759D45EF98F}"/>
              </a:ext>
            </a:extLst>
          </p:cNvPr>
          <p:cNvSpPr/>
          <p:nvPr/>
        </p:nvSpPr>
        <p:spPr>
          <a:xfrm>
            <a:off x="5930154" y="3630706"/>
            <a:ext cx="598063" cy="187376"/>
          </a:xfrm>
          <a:prstGeom prst="rect">
            <a:avLst/>
          </a:prstGeom>
          <a:noFill/>
          <a:ln w="28575" cap="flat" cmpd="sng">
            <a:solidFill>
              <a:srgbClr val="FF0000"/>
            </a:solidFill>
            <a:prstDash val="solid"/>
            <a:round/>
            <a:headEnd type="none" w="sm" len="sm"/>
            <a:tailEnd type="none" w="sm" len="sm"/>
          </a:ln>
        </p:spPr>
        <p:txBody>
          <a:bodyPr spcFirstLastPara="1" wrap="square" lIns="68569" tIns="68569" rIns="68569" bIns="68569" anchor="ctr" anchorCtr="0">
            <a:noAutofit/>
          </a:bodyPr>
          <a:lstStyle/>
          <a:p>
            <a:pPr defTabSz="228600">
              <a:buClr>
                <a:srgbClr val="000000"/>
              </a:buClr>
              <a:buSzPts val="1400"/>
            </a:pPr>
            <a:endParaRPr sz="1050" kern="0">
              <a:solidFill>
                <a:srgbClr val="000000"/>
              </a:solidFill>
              <a:latin typeface="Calibri" panose="020F0502020204030204"/>
              <a:ea typeface="Arial"/>
              <a:cs typeface="Arial"/>
              <a:sym typeface="Arial"/>
            </a:endParaRPr>
          </a:p>
        </p:txBody>
      </p:sp>
      <p:sp>
        <p:nvSpPr>
          <p:cNvPr id="33" name="Google Shape;487;p109">
            <a:extLst>
              <a:ext uri="{FF2B5EF4-FFF2-40B4-BE49-F238E27FC236}">
                <a16:creationId xmlns:a16="http://schemas.microsoft.com/office/drawing/2014/main" id="{7862F6D0-1334-7C4D-9BEC-ECB462F45085}"/>
              </a:ext>
            </a:extLst>
          </p:cNvPr>
          <p:cNvSpPr txBox="1"/>
          <p:nvPr/>
        </p:nvSpPr>
        <p:spPr>
          <a:xfrm>
            <a:off x="4721511" y="4215622"/>
            <a:ext cx="4129790" cy="384698"/>
          </a:xfrm>
          <a:prstGeom prst="rect">
            <a:avLst/>
          </a:prstGeom>
          <a:solidFill>
            <a:srgbClr val="EEEEEE"/>
          </a:solidFill>
          <a:ln w="28575" cap="flat" cmpd="sng">
            <a:solidFill>
              <a:srgbClr val="C00000"/>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68569" tIns="68569" rIns="68569" bIns="68569" anchor="t" anchorCtr="0">
            <a:spAutoFit/>
          </a:bodyPr>
          <a:lstStyle/>
          <a:p>
            <a:pPr algn="ctr" defTabSz="685800">
              <a:buClr>
                <a:srgbClr val="000000"/>
              </a:buClr>
              <a:buSzPts val="1400"/>
              <a:defRPr/>
            </a:pPr>
            <a:r>
              <a:rPr lang="en" sz="800" kern="0" err="1">
                <a:solidFill>
                  <a:srgbClr val="282828"/>
                </a:solidFill>
                <a:highlight>
                  <a:srgbClr val="FFE599"/>
                </a:highlight>
                <a:latin typeface="Consolas"/>
                <a:ea typeface="Consolas"/>
                <a:cs typeface="Consolas"/>
                <a:sym typeface="Consolas"/>
              </a:rPr>
              <a:t>RndCnstKey</a:t>
            </a:r>
            <a:r>
              <a:rPr lang="en" sz="800" kern="0">
                <a:solidFill>
                  <a:srgbClr val="282828"/>
                </a:solidFill>
                <a:latin typeface="Roboto"/>
                <a:ea typeface="Roboto"/>
                <a:cs typeface="Roboto"/>
                <a:sym typeface="Roboto"/>
              </a:rPr>
              <a:t> going to </a:t>
            </a:r>
            <a:r>
              <a:rPr lang="en" sz="800" kern="0" err="1">
                <a:solidFill>
                  <a:srgbClr val="282828"/>
                </a:solidFill>
                <a:highlight>
                  <a:srgbClr val="FFE599"/>
                </a:highlight>
                <a:latin typeface="Consolas"/>
                <a:ea typeface="Consolas"/>
                <a:cs typeface="Consolas"/>
                <a:sym typeface="Consolas"/>
              </a:rPr>
              <a:t>data_o</a:t>
            </a:r>
            <a:r>
              <a:rPr lang="en" sz="800" kern="0">
                <a:solidFill>
                  <a:srgbClr val="282828"/>
                </a:solidFill>
                <a:latin typeface="Consolas"/>
                <a:ea typeface="Consolas"/>
                <a:cs typeface="Consolas"/>
                <a:sym typeface="Consolas"/>
              </a:rPr>
              <a:t> </a:t>
            </a:r>
            <a:r>
              <a:rPr lang="en" sz="800" kern="0">
                <a:solidFill>
                  <a:srgbClr val="282828"/>
                </a:solidFill>
                <a:latin typeface="Roboto"/>
                <a:ea typeface="Roboto"/>
                <a:cs typeface="Roboto"/>
                <a:sym typeface="Consolas"/>
              </a:rPr>
              <a:t>here is </a:t>
            </a:r>
            <a:r>
              <a:rPr lang="en" sz="800" b="1" kern="0">
                <a:solidFill>
                  <a:srgbClr val="282828"/>
                </a:solidFill>
                <a:latin typeface="Roboto"/>
                <a:ea typeface="Roboto"/>
                <a:cs typeface="Roboto"/>
                <a:sym typeface="Consolas"/>
              </a:rPr>
              <a:t>OK</a:t>
            </a:r>
            <a:r>
              <a:rPr lang="en" sz="800" kern="0">
                <a:solidFill>
                  <a:srgbClr val="282828"/>
                </a:solidFill>
                <a:latin typeface="Roboto"/>
                <a:ea typeface="Roboto"/>
                <a:cs typeface="Roboto"/>
                <a:sym typeface="Consolas"/>
              </a:rPr>
              <a:t> because</a:t>
            </a:r>
            <a:r>
              <a:rPr lang="en-US" sz="800" kern="0">
                <a:solidFill>
                  <a:srgbClr val="282828"/>
                </a:solidFill>
                <a:latin typeface="Roboto"/>
                <a:ea typeface="Roboto"/>
                <a:cs typeface="Roboto"/>
                <a:sym typeface="Consolas"/>
              </a:rPr>
              <a:t> it is “scrambled”. </a:t>
            </a:r>
            <a:r>
              <a:rPr lang="en-US" sz="800" b="1" kern="0">
                <a:solidFill>
                  <a:srgbClr val="282828"/>
                </a:solidFill>
                <a:latin typeface="Roboto"/>
                <a:ea typeface="Roboto"/>
                <a:cs typeface="Roboto"/>
                <a:sym typeface="Consolas"/>
              </a:rPr>
              <a:t>Ignoring this flow no longer results in a failure</a:t>
            </a:r>
            <a:endParaRPr sz="800" b="1" kern="0">
              <a:solidFill>
                <a:srgbClr val="282828"/>
              </a:solidFill>
              <a:latin typeface="Roboto"/>
              <a:ea typeface="Roboto"/>
              <a:cs typeface="Roboto"/>
              <a:sym typeface="Consolas"/>
            </a:endParaRPr>
          </a:p>
        </p:txBody>
      </p:sp>
      <p:cxnSp>
        <p:nvCxnSpPr>
          <p:cNvPr id="34" name="Google Shape;501;p110">
            <a:extLst>
              <a:ext uri="{FF2B5EF4-FFF2-40B4-BE49-F238E27FC236}">
                <a16:creationId xmlns:a16="http://schemas.microsoft.com/office/drawing/2014/main" id="{5F23DF35-06CC-A949-81EF-28D519C3CEFB}"/>
              </a:ext>
            </a:extLst>
          </p:cNvPr>
          <p:cNvCxnSpPr>
            <a:cxnSpLocks/>
            <a:stCxn id="33" idx="0"/>
            <a:endCxn id="30" idx="2"/>
          </p:cNvCxnSpPr>
          <p:nvPr/>
        </p:nvCxnSpPr>
        <p:spPr>
          <a:xfrm rot="16200000" flipV="1">
            <a:off x="6309026" y="3738242"/>
            <a:ext cx="397540" cy="557220"/>
          </a:xfrm>
          <a:prstGeom prst="curvedConnector3">
            <a:avLst>
              <a:gd name="adj1" fmla="val 50000"/>
            </a:avLst>
          </a:prstGeom>
          <a:noFill/>
          <a:ln w="28575" cap="flat" cmpd="sng">
            <a:solidFill>
              <a:srgbClr val="595959"/>
            </a:solidFill>
            <a:prstDash val="solid"/>
            <a:round/>
            <a:headEnd type="none" w="sm" len="sm"/>
            <a:tailEnd type="triangle" w="med" len="med"/>
          </a:ln>
        </p:spPr>
      </p:cxnSp>
      <p:sp>
        <p:nvSpPr>
          <p:cNvPr id="39" name="TextBox 38">
            <a:extLst>
              <a:ext uri="{FF2B5EF4-FFF2-40B4-BE49-F238E27FC236}">
                <a16:creationId xmlns:a16="http://schemas.microsoft.com/office/drawing/2014/main" id="{AB466F33-F357-5547-AE4A-C7F643333D2B}"/>
              </a:ext>
            </a:extLst>
          </p:cNvPr>
          <p:cNvSpPr txBox="1"/>
          <p:nvPr/>
        </p:nvSpPr>
        <p:spPr>
          <a:xfrm>
            <a:off x="306989" y="4636529"/>
            <a:ext cx="3882762" cy="230832"/>
          </a:xfrm>
          <a:prstGeom prst="rect">
            <a:avLst/>
          </a:prstGeom>
          <a:noFill/>
        </p:spPr>
        <p:txBody>
          <a:bodyPr wrap="square" rtlCol="0">
            <a:spAutoFit/>
          </a:bodyPr>
          <a:lstStyle/>
          <a:p>
            <a:pPr defTabSz="228600"/>
            <a:r>
              <a:rPr lang="en-US" sz="900">
                <a:solidFill>
                  <a:srgbClr val="282828"/>
                </a:solidFill>
                <a:latin typeface="Calibri" panose="020F0502020204030204"/>
              </a:rPr>
              <a:t>*there is current no good CWE for this and one was recently submitted</a:t>
            </a:r>
          </a:p>
        </p:txBody>
      </p:sp>
      <p:sp>
        <p:nvSpPr>
          <p:cNvPr id="5" name="Google Shape;474;p108">
            <a:extLst>
              <a:ext uri="{FF2B5EF4-FFF2-40B4-BE49-F238E27FC236}">
                <a16:creationId xmlns:a16="http://schemas.microsoft.com/office/drawing/2014/main" id="{12E3219F-33A8-A4B9-6355-EDD67FBB18CF}"/>
              </a:ext>
            </a:extLst>
          </p:cNvPr>
          <p:cNvSpPr txBox="1"/>
          <p:nvPr/>
        </p:nvSpPr>
        <p:spPr>
          <a:xfrm>
            <a:off x="162632" y="2425406"/>
            <a:ext cx="1174377" cy="323143"/>
          </a:xfrm>
          <a:prstGeom prst="rect">
            <a:avLst/>
          </a:prstGeom>
          <a:solidFill>
            <a:srgbClr val="EEEEEE"/>
          </a:solidFill>
          <a:ln w="28575" cap="flat" cmpd="sng">
            <a:solidFill>
              <a:srgbClr val="595959"/>
            </a:solidFill>
            <a:prstDash val="solid"/>
            <a:round/>
            <a:headEnd type="none" w="sm" len="sm"/>
            <a:tailEnd type="none" w="sm" len="sm"/>
          </a:ln>
          <a:effectLst>
            <a:outerShdw blurRad="50800" dist="38100" dir="2700000" algn="tl" rotWithShape="0">
              <a:prstClr val="black">
                <a:alpha val="40000"/>
              </a:prstClr>
            </a:outerShdw>
          </a:effectLst>
        </p:spPr>
        <p:txBody>
          <a:bodyPr spcFirstLastPara="1" wrap="square" lIns="68569" tIns="68569" rIns="68569" bIns="68569" anchor="t" anchorCtr="0">
            <a:spAutoFit/>
          </a:bodyPr>
          <a:lstStyle/>
          <a:p>
            <a:pPr algn="ctr" defTabSz="685800">
              <a:buClr>
                <a:srgbClr val="000000"/>
              </a:buClr>
              <a:buSzPts val="1400"/>
              <a:defRPr/>
            </a:pPr>
            <a:r>
              <a:rPr lang="en-US" sz="1200" kern="0" err="1">
                <a:solidFill>
                  <a:srgbClr val="282828"/>
                </a:solidFill>
                <a:highlight>
                  <a:srgbClr val="FFE599"/>
                </a:highlight>
                <a:latin typeface="Courier" pitchFamily="2" charset="0"/>
                <a:ea typeface="Consolas"/>
                <a:cs typeface="Consolas"/>
                <a:sym typeface="Consolas"/>
              </a:rPr>
              <a:t>RndCnstKey</a:t>
            </a:r>
            <a:endParaRPr lang="en" sz="1200" kern="0">
              <a:solidFill>
                <a:srgbClr val="282828"/>
              </a:solidFill>
              <a:highlight>
                <a:srgbClr val="FFE599"/>
              </a:highlight>
              <a:latin typeface="Courier" pitchFamily="2" charset="0"/>
              <a:ea typeface="Consolas"/>
              <a:cs typeface="Consolas"/>
              <a:sym typeface="Consolas"/>
            </a:endParaRPr>
          </a:p>
        </p:txBody>
      </p:sp>
      <p:cxnSp>
        <p:nvCxnSpPr>
          <p:cNvPr id="6" name="Google Shape;475;p108">
            <a:extLst>
              <a:ext uri="{FF2B5EF4-FFF2-40B4-BE49-F238E27FC236}">
                <a16:creationId xmlns:a16="http://schemas.microsoft.com/office/drawing/2014/main" id="{1104647A-EF82-B1B5-759F-B522C0DE6F7E}"/>
              </a:ext>
            </a:extLst>
          </p:cNvPr>
          <p:cNvCxnSpPr>
            <a:cxnSpLocks/>
            <a:stCxn id="5" idx="2"/>
            <a:endCxn id="8" idx="0"/>
          </p:cNvCxnSpPr>
          <p:nvPr/>
        </p:nvCxnSpPr>
        <p:spPr>
          <a:xfrm rot="16200000" flipH="1">
            <a:off x="989446" y="2508924"/>
            <a:ext cx="517055" cy="996304"/>
          </a:xfrm>
          <a:prstGeom prst="curvedConnector3">
            <a:avLst>
              <a:gd name="adj1" fmla="val 50000"/>
            </a:avLst>
          </a:prstGeom>
          <a:noFill/>
          <a:ln w="28575" cap="flat" cmpd="sng">
            <a:solidFill>
              <a:srgbClr val="595959"/>
            </a:solidFill>
            <a:prstDash val="solid"/>
            <a:round/>
            <a:headEnd type="none" w="sm" len="sm"/>
            <a:tailEnd type="triangle" w="med" len="med"/>
          </a:ln>
        </p:spPr>
      </p:cxnSp>
      <p:sp>
        <p:nvSpPr>
          <p:cNvPr id="8" name="Google Shape;600;p113">
            <a:extLst>
              <a:ext uri="{FF2B5EF4-FFF2-40B4-BE49-F238E27FC236}">
                <a16:creationId xmlns:a16="http://schemas.microsoft.com/office/drawing/2014/main" id="{0FBAA51F-CF8A-52DF-C996-8766B1A818E6}"/>
              </a:ext>
            </a:extLst>
          </p:cNvPr>
          <p:cNvSpPr/>
          <p:nvPr/>
        </p:nvSpPr>
        <p:spPr>
          <a:xfrm>
            <a:off x="1093731" y="3265604"/>
            <a:ext cx="1304788" cy="404416"/>
          </a:xfrm>
          <a:prstGeom prst="rect">
            <a:avLst/>
          </a:prstGeom>
          <a:noFill/>
          <a:ln w="28575" cap="flat" cmpd="sng">
            <a:solidFill>
              <a:srgbClr val="FF0000"/>
            </a:solidFill>
            <a:prstDash val="solid"/>
            <a:round/>
            <a:headEnd type="none" w="sm" len="sm"/>
            <a:tailEnd type="none" w="sm" len="sm"/>
          </a:ln>
        </p:spPr>
        <p:txBody>
          <a:bodyPr spcFirstLastPara="1" wrap="square" lIns="68569" tIns="68569" rIns="68569" bIns="68569" anchor="ctr" anchorCtr="0">
            <a:noAutofit/>
          </a:bodyPr>
          <a:lstStyle/>
          <a:p>
            <a:pPr defTabSz="228600">
              <a:buClr>
                <a:srgbClr val="000000"/>
              </a:buClr>
              <a:buSzPts val="1400"/>
            </a:pPr>
            <a:endParaRPr sz="1050" kern="0">
              <a:solidFill>
                <a:srgbClr val="000000"/>
              </a:solidFill>
              <a:latin typeface="Calibri" panose="020F0502020204030204"/>
              <a:ea typeface="Arial"/>
              <a:cs typeface="Arial"/>
              <a:sym typeface="Arial"/>
            </a:endParaRPr>
          </a:p>
        </p:txBody>
      </p:sp>
    </p:spTree>
    <p:extLst>
      <p:ext uri="{BB962C8B-B14F-4D97-AF65-F5344CB8AC3E}">
        <p14:creationId xmlns:p14="http://schemas.microsoft.com/office/powerpoint/2010/main" val="1080892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par>
                                <p:cTn id="8" presetID="10" presetClass="entr" presetSubtype="0" fill="hold"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fade">
                                      <p:cBhvr>
                                        <p:cTn id="13" dur="500"/>
                                        <p:tgtEl>
                                          <p:spTgt spid="3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animEffect transition="in" filter="fade">
                                      <p:cBhvr>
                                        <p:cTn id="16" dur="500"/>
                                        <p:tgtEl>
                                          <p:spTgt spid="3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par>
                                <p:cTn id="20" presetID="10"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par>
                                <p:cTn id="31" presetID="10" presetClass="entr" presetSubtype="0" fill="hold"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fade">
                                      <p:cBhvr>
                                        <p:cTn id="3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animBg="1"/>
      <p:bldP spid="33" grpId="0" animBg="1"/>
      <p:bldP spid="39" grpId="0"/>
      <p:bldP spid="5" grpId="0" animBg="1"/>
      <p:bldP spid="8"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8B0A5D-FBB0-767A-906C-0B1356B71AD3}"/>
              </a:ext>
            </a:extLst>
          </p:cNvPr>
          <p:cNvSpPr>
            <a:spLocks noGrp="1"/>
          </p:cNvSpPr>
          <p:nvPr>
            <p:ph type="sldNum" sz="quarter" idx="4"/>
          </p:nvPr>
        </p:nvSpPr>
        <p:spPr/>
        <p:txBody>
          <a:bodyPr/>
          <a:lstStyle/>
          <a:p>
            <a:pPr defTabSz="228600"/>
            <a:fld id="{DFA520C2-21A1-4443-AF36-9CF19E72332C}" type="slidenum">
              <a:rPr lang="en-US">
                <a:solidFill>
                  <a:srgbClr val="282828"/>
                </a:solidFill>
              </a:rPr>
              <a:pPr defTabSz="228600"/>
              <a:t>24</a:t>
            </a:fld>
            <a:endParaRPr lang="en-US">
              <a:solidFill>
                <a:srgbClr val="282828"/>
              </a:solidFill>
            </a:endParaRPr>
          </a:p>
        </p:txBody>
      </p:sp>
      <p:sp>
        <p:nvSpPr>
          <p:cNvPr id="3" name="Title 2">
            <a:extLst>
              <a:ext uri="{FF2B5EF4-FFF2-40B4-BE49-F238E27FC236}">
                <a16:creationId xmlns:a16="http://schemas.microsoft.com/office/drawing/2014/main" id="{3F496334-20E4-1C68-E7DC-D28D52F49DC7}"/>
              </a:ext>
            </a:extLst>
          </p:cNvPr>
          <p:cNvSpPr>
            <a:spLocks noGrp="1"/>
          </p:cNvSpPr>
          <p:nvPr>
            <p:ph type="title"/>
          </p:nvPr>
        </p:nvSpPr>
        <p:spPr/>
        <p:txBody>
          <a:bodyPr/>
          <a:lstStyle/>
          <a:p>
            <a:r>
              <a:rPr lang="en-US"/>
              <a:t>Discussion</a:t>
            </a:r>
          </a:p>
        </p:txBody>
      </p:sp>
      <p:sp>
        <p:nvSpPr>
          <p:cNvPr id="4" name="Text Placeholder 3">
            <a:extLst>
              <a:ext uri="{FF2B5EF4-FFF2-40B4-BE49-F238E27FC236}">
                <a16:creationId xmlns:a16="http://schemas.microsoft.com/office/drawing/2014/main" id="{4A3B2E64-0453-9FE5-6DD3-8C2371166423}"/>
              </a:ext>
            </a:extLst>
          </p:cNvPr>
          <p:cNvSpPr>
            <a:spLocks noGrp="1"/>
          </p:cNvSpPr>
          <p:nvPr>
            <p:ph type="body" sz="quarter" idx="19"/>
          </p:nvPr>
        </p:nvSpPr>
        <p:spPr>
          <a:xfrm>
            <a:off x="363785" y="1179588"/>
            <a:ext cx="8305431" cy="3232150"/>
          </a:xfrm>
        </p:spPr>
        <p:txBody>
          <a:bodyPr>
            <a:normAutofit/>
          </a:bodyPr>
          <a:lstStyle/>
          <a:p>
            <a:r>
              <a:rPr lang="en-US" sz="1400" b="1"/>
              <a:t>This was reviewed with the </a:t>
            </a:r>
            <a:r>
              <a:rPr lang="en-US" sz="1400" b="1" err="1"/>
              <a:t>OpenTitan</a:t>
            </a:r>
            <a:r>
              <a:rPr lang="en-US" sz="1400" b="1"/>
              <a:t> team, deemed to be low impact, and was fixed</a:t>
            </a:r>
          </a:p>
          <a:p>
            <a:r>
              <a:rPr lang="en-US" sz="1400" b="1"/>
              <a:t>However this behavior is quite common in hardware and has some potential impacts:</a:t>
            </a:r>
          </a:p>
          <a:p>
            <a:pPr marL="600075" lvl="1" indent="-257175">
              <a:buFont typeface="+mj-lt"/>
              <a:buAutoNum type="arabicPeriod"/>
            </a:pPr>
            <a:r>
              <a:rPr lang="en-US" sz="1200"/>
              <a:t>A peripheral that ignores the </a:t>
            </a:r>
            <a:r>
              <a:rPr lang="en-US" sz="1200" err="1">
                <a:latin typeface="Courier New" panose="02070309020205020404" pitchFamily="49" charset="0"/>
                <a:cs typeface="Courier New" panose="02070309020205020404" pitchFamily="49" charset="0"/>
              </a:rPr>
              <a:t>ready_o</a:t>
            </a:r>
            <a:r>
              <a:rPr lang="en-US" sz="1200"/>
              <a:t> signal could intercept the intermediate state </a:t>
            </a:r>
          </a:p>
          <a:p>
            <a:pPr marL="600075" lvl="1" indent="-257175">
              <a:buFont typeface="+mj-lt"/>
              <a:buAutoNum type="arabicPeriod"/>
            </a:pPr>
            <a:r>
              <a:rPr lang="en-US" sz="1200"/>
              <a:t>A fault injected on the </a:t>
            </a:r>
            <a:r>
              <a:rPr lang="en-US" sz="1200" err="1">
                <a:latin typeface="Courier New" panose="02070309020205020404" pitchFamily="49" charset="0"/>
                <a:cs typeface="Courier New" panose="02070309020205020404" pitchFamily="49" charset="0"/>
              </a:rPr>
              <a:t>ready_o</a:t>
            </a:r>
            <a:r>
              <a:rPr lang="en-US" sz="1200"/>
              <a:t> line could allow that data to be read to an adversary’s benefit</a:t>
            </a:r>
          </a:p>
          <a:p>
            <a:pPr marL="600075" lvl="1" indent="-257175">
              <a:buFont typeface="+mj-lt"/>
              <a:buAutoNum type="arabicPeriod"/>
            </a:pPr>
            <a:r>
              <a:rPr lang="en-US" sz="1200"/>
              <a:t>The additional switching activity on secret data creates data-dependent power consumption*</a:t>
            </a:r>
            <a:r>
              <a:rPr lang="en-US" sz="1000"/>
              <a:t> </a:t>
            </a:r>
          </a:p>
          <a:p>
            <a:r>
              <a:rPr lang="en-US" sz="1400" b="1"/>
              <a:t>Questions:</a:t>
            </a:r>
            <a:endParaRPr lang="en-US" sz="1400"/>
          </a:p>
          <a:p>
            <a:pPr lvl="1"/>
            <a:r>
              <a:rPr lang="en-US" sz="1200"/>
              <a:t>We could not find a good CWE for this so submitted one. Does one exist?</a:t>
            </a:r>
          </a:p>
          <a:p>
            <a:pPr lvl="1"/>
            <a:r>
              <a:rPr lang="en-US" sz="1200"/>
              <a:t>I cannot conceive of a similar weakness in software CWE, but does one exist?</a:t>
            </a:r>
          </a:p>
        </p:txBody>
      </p:sp>
      <p:sp>
        <p:nvSpPr>
          <p:cNvPr id="6" name="Footer Placeholder 5">
            <a:extLst>
              <a:ext uri="{FF2B5EF4-FFF2-40B4-BE49-F238E27FC236}">
                <a16:creationId xmlns:a16="http://schemas.microsoft.com/office/drawing/2014/main" id="{3F3134B4-44CB-20CB-B83F-D903BF877F6D}"/>
              </a:ext>
            </a:extLst>
          </p:cNvPr>
          <p:cNvSpPr>
            <a:spLocks noGrp="1"/>
          </p:cNvSpPr>
          <p:nvPr>
            <p:ph type="ftr" sz="quarter" idx="3"/>
          </p:nvPr>
        </p:nvSpPr>
        <p:spPr/>
        <p:txBody>
          <a:bodyPr/>
          <a:lstStyle/>
          <a:p>
            <a:pPr defTabSz="228600"/>
            <a:r>
              <a:rPr lang="en-US">
                <a:solidFill>
                  <a:srgbClr val="282828"/>
                </a:solidFill>
              </a:rPr>
              <a:t>© Tortuga Logic, Inc. dba Cycuity 2022</a:t>
            </a:r>
          </a:p>
        </p:txBody>
      </p:sp>
      <p:sp>
        <p:nvSpPr>
          <p:cNvPr id="7" name="TextBox 6">
            <a:extLst>
              <a:ext uri="{FF2B5EF4-FFF2-40B4-BE49-F238E27FC236}">
                <a16:creationId xmlns:a16="http://schemas.microsoft.com/office/drawing/2014/main" id="{C902042B-2A2D-FCCA-345D-E6AAC34A11A5}"/>
              </a:ext>
            </a:extLst>
          </p:cNvPr>
          <p:cNvSpPr txBox="1"/>
          <p:nvPr/>
        </p:nvSpPr>
        <p:spPr>
          <a:xfrm>
            <a:off x="342900" y="4669328"/>
            <a:ext cx="6945449" cy="230832"/>
          </a:xfrm>
          <a:prstGeom prst="rect">
            <a:avLst/>
          </a:prstGeom>
          <a:noFill/>
        </p:spPr>
        <p:txBody>
          <a:bodyPr wrap="square" rtlCol="0">
            <a:spAutoFit/>
          </a:bodyPr>
          <a:lstStyle/>
          <a:p>
            <a:pPr defTabSz="228600"/>
            <a:r>
              <a:rPr lang="en-US" sz="900">
                <a:solidFill>
                  <a:srgbClr val="282828"/>
                </a:solidFill>
                <a:latin typeface="Calibri" panose="020F0502020204030204"/>
              </a:rPr>
              <a:t>*recognizing that the additional switching in this case is in probably in the noise, a good practice should be to reduce it as much as possible</a:t>
            </a:r>
          </a:p>
        </p:txBody>
      </p:sp>
    </p:spTree>
    <p:extLst>
      <p:ext uri="{BB962C8B-B14F-4D97-AF65-F5344CB8AC3E}">
        <p14:creationId xmlns:p14="http://schemas.microsoft.com/office/powerpoint/2010/main" val="1888550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A58CDD-EAB3-D5DB-68DC-F1AD8B799535}"/>
              </a:ext>
            </a:extLst>
          </p:cNvPr>
          <p:cNvSpPr>
            <a:spLocks noGrp="1"/>
          </p:cNvSpPr>
          <p:nvPr>
            <p:ph type="ctrTitle" sz="quarter"/>
          </p:nvPr>
        </p:nvSpPr>
        <p:spPr>
          <a:xfrm>
            <a:off x="361950" y="1895475"/>
            <a:ext cx="8115300" cy="1352549"/>
          </a:xfrm>
        </p:spPr>
        <p:txBody>
          <a:bodyPr/>
          <a:lstStyle/>
          <a:p>
            <a:pPr marL="0" indent="0"/>
            <a:r>
              <a:rPr lang="fr-FR"/>
              <a:t>Scope Exclusions</a:t>
            </a:r>
            <a:br>
              <a:rPr lang="fr-FR"/>
            </a:br>
            <a:br>
              <a:rPr lang="fr-FR"/>
            </a:br>
            <a:r>
              <a:rPr lang="fr-FR"/>
              <a:t>Steve Christey Coley (MITRE)</a:t>
            </a:r>
            <a:br>
              <a:rPr lang="fr-FR"/>
            </a:br>
            <a:r>
              <a:rPr lang="fr-FR"/>
              <a:t>10 Min</a:t>
            </a:r>
          </a:p>
        </p:txBody>
      </p:sp>
      <p:sp>
        <p:nvSpPr>
          <p:cNvPr id="4" name="Slide Number Placeholder 3">
            <a:extLst>
              <a:ext uri="{FF2B5EF4-FFF2-40B4-BE49-F238E27FC236}">
                <a16:creationId xmlns:a16="http://schemas.microsoft.com/office/drawing/2014/main" id="{AE738E7D-4756-7048-88BA-7520F36DD17B}"/>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25</a:t>
            </a:fld>
            <a:r>
              <a:rPr lang="en-US"/>
              <a:t> </a:t>
            </a:r>
            <a:r>
              <a:rPr lang="en-US">
                <a:solidFill>
                  <a:srgbClr val="C1CD23"/>
                </a:solidFill>
              </a:rPr>
              <a:t>|</a:t>
            </a:r>
          </a:p>
        </p:txBody>
      </p:sp>
    </p:spTree>
    <p:extLst>
      <p:ext uri="{BB962C8B-B14F-4D97-AF65-F5344CB8AC3E}">
        <p14:creationId xmlns:p14="http://schemas.microsoft.com/office/powerpoint/2010/main" val="1289544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A8178-B44C-70FA-7651-5292B18F5229}"/>
              </a:ext>
            </a:extLst>
          </p:cNvPr>
          <p:cNvSpPr>
            <a:spLocks noGrp="1"/>
          </p:cNvSpPr>
          <p:nvPr>
            <p:ph type="title"/>
          </p:nvPr>
        </p:nvSpPr>
        <p:spPr/>
        <p:txBody>
          <a:bodyPr/>
          <a:lstStyle/>
          <a:p>
            <a:r>
              <a:rPr lang="en-US"/>
              <a:t>Scope Exclusions - Status</a:t>
            </a:r>
          </a:p>
        </p:txBody>
      </p:sp>
      <p:sp>
        <p:nvSpPr>
          <p:cNvPr id="3" name="Content Placeholder 2">
            <a:extLst>
              <a:ext uri="{FF2B5EF4-FFF2-40B4-BE49-F238E27FC236}">
                <a16:creationId xmlns:a16="http://schemas.microsoft.com/office/drawing/2014/main" id="{7813315E-4B39-2B82-926E-0EC9546B8C47}"/>
              </a:ext>
            </a:extLst>
          </p:cNvPr>
          <p:cNvSpPr>
            <a:spLocks noGrp="1"/>
          </p:cNvSpPr>
          <p:nvPr>
            <p:ph idx="1"/>
          </p:nvPr>
        </p:nvSpPr>
        <p:spPr/>
        <p:txBody>
          <a:bodyPr/>
          <a:lstStyle/>
          <a:p>
            <a:r>
              <a:rPr lang="en-US" sz="1600"/>
              <a:t>Version almost ready to publish for comment</a:t>
            </a:r>
          </a:p>
          <a:p>
            <a:r>
              <a:rPr lang="en-US" sz="1600"/>
              <a:t>Each exclusion has:</a:t>
            </a:r>
          </a:p>
          <a:p>
            <a:pPr lvl="1"/>
            <a:r>
              <a:rPr lang="en-US" sz="1600"/>
              <a:t>Symbolic labels (not numbers)</a:t>
            </a:r>
          </a:p>
          <a:p>
            <a:pPr lvl="1"/>
            <a:r>
              <a:rPr lang="en-US" sz="1600"/>
              <a:t>Title (short phrase)</a:t>
            </a:r>
          </a:p>
          <a:p>
            <a:pPr lvl="1"/>
            <a:r>
              <a:rPr lang="en-US" sz="1600"/>
              <a:t>Description</a:t>
            </a:r>
          </a:p>
          <a:p>
            <a:pPr lvl="1"/>
            <a:r>
              <a:rPr lang="en-US" sz="1600"/>
              <a:t>Rationale</a:t>
            </a:r>
          </a:p>
          <a:p>
            <a:pPr lvl="1"/>
            <a:r>
              <a:rPr lang="en-US" sz="1600"/>
              <a:t>Examples</a:t>
            </a:r>
          </a:p>
          <a:p>
            <a:pPr lvl="1"/>
            <a:r>
              <a:rPr lang="en-US" sz="1600"/>
              <a:t>Resolution (what happens to submissions with this scope issue)</a:t>
            </a:r>
          </a:p>
          <a:p>
            <a:pPr lvl="1"/>
            <a:r>
              <a:rPr lang="en-US" sz="1600"/>
              <a:t>Debate</a:t>
            </a:r>
          </a:p>
          <a:p>
            <a:r>
              <a:rPr lang="en-US" sz="1600"/>
              <a:t>Need to update with more examples</a:t>
            </a:r>
          </a:p>
          <a:p>
            <a:r>
              <a:rPr lang="en-US" sz="1600"/>
              <a:t>Publish on CWE web site (hopefully by end of November)</a:t>
            </a:r>
          </a:p>
          <a:p>
            <a:r>
              <a:rPr lang="en-US" sz="1600"/>
              <a:t>Open for public debate/discussion</a:t>
            </a:r>
          </a:p>
          <a:p>
            <a:pPr lvl="1"/>
            <a:endParaRPr lang="en-US" sz="1600"/>
          </a:p>
        </p:txBody>
      </p:sp>
      <p:sp>
        <p:nvSpPr>
          <p:cNvPr id="4" name="Slide Number Placeholder 3">
            <a:extLst>
              <a:ext uri="{FF2B5EF4-FFF2-40B4-BE49-F238E27FC236}">
                <a16:creationId xmlns:a16="http://schemas.microsoft.com/office/drawing/2014/main" id="{7C8A995D-5612-5D00-4F7A-94C19AF5C3B2}"/>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26</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7907807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43F2B-D1BA-4BCE-5875-E62F2C47DD82}"/>
              </a:ext>
            </a:extLst>
          </p:cNvPr>
          <p:cNvSpPr>
            <a:spLocks noGrp="1"/>
          </p:cNvSpPr>
          <p:nvPr>
            <p:ph type="title"/>
          </p:nvPr>
        </p:nvSpPr>
        <p:spPr/>
        <p:txBody>
          <a:bodyPr/>
          <a:lstStyle/>
          <a:p>
            <a:r>
              <a:rPr lang="en-US"/>
              <a:t>Scope Exclusions - Overview</a:t>
            </a:r>
          </a:p>
        </p:txBody>
      </p:sp>
      <p:sp>
        <p:nvSpPr>
          <p:cNvPr id="3" name="Content Placeholder 2">
            <a:extLst>
              <a:ext uri="{FF2B5EF4-FFF2-40B4-BE49-F238E27FC236}">
                <a16:creationId xmlns:a16="http://schemas.microsoft.com/office/drawing/2014/main" id="{CE54A07F-BAC6-9642-2D1C-82A97AC1B674}"/>
              </a:ext>
            </a:extLst>
          </p:cNvPr>
          <p:cNvSpPr>
            <a:spLocks noGrp="1"/>
          </p:cNvSpPr>
          <p:nvPr>
            <p:ph idx="1"/>
          </p:nvPr>
        </p:nvSpPr>
        <p:spPr/>
        <p:txBody>
          <a:bodyPr/>
          <a:lstStyle/>
          <a:p>
            <a:r>
              <a:rPr lang="en-US"/>
              <a:t>As of November 18, 2022</a:t>
            </a:r>
          </a:p>
          <a:p>
            <a:r>
              <a:rPr lang="en-US"/>
              <a:t>More details / better layout will be used in the future</a:t>
            </a:r>
          </a:p>
          <a:p>
            <a:r>
              <a:rPr lang="en-US"/>
              <a:t>SCOPE.NOTREAL - "Not a real-world issue". </a:t>
            </a:r>
            <a:r>
              <a:rPr lang="en-US" b="0"/>
              <a:t>The issue has not happened and cannot happen within real-world software or other electronic logic, and/or has no actual security implications.</a:t>
            </a:r>
          </a:p>
          <a:p>
            <a:r>
              <a:rPr lang="en-US"/>
              <a:t>SCOPE.HUMANPROC - "Human/organizational process". </a:t>
            </a:r>
            <a:r>
              <a:rPr lang="en-US" b="0"/>
              <a:t>The submission focuses on a problem in a human or organizational process or policy (e.g., insufficient developer training) that is not measurable and does not produce concrete artifacts that identify weaknesses.</a:t>
            </a:r>
          </a:p>
          <a:p>
            <a:endParaRPr lang="en-US"/>
          </a:p>
        </p:txBody>
      </p:sp>
      <p:sp>
        <p:nvSpPr>
          <p:cNvPr id="4" name="Slide Number Placeholder 3">
            <a:extLst>
              <a:ext uri="{FF2B5EF4-FFF2-40B4-BE49-F238E27FC236}">
                <a16:creationId xmlns:a16="http://schemas.microsoft.com/office/drawing/2014/main" id="{DF330474-D22C-B703-6045-2941E4E7222D}"/>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27</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2872878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9B830-2271-AA3C-81E6-11CC7EA4222E}"/>
              </a:ext>
            </a:extLst>
          </p:cNvPr>
          <p:cNvSpPr>
            <a:spLocks noGrp="1"/>
          </p:cNvSpPr>
          <p:nvPr>
            <p:ph type="title"/>
          </p:nvPr>
        </p:nvSpPr>
        <p:spPr/>
        <p:txBody>
          <a:bodyPr/>
          <a:lstStyle/>
          <a:p>
            <a:r>
              <a:rPr lang="en-US"/>
              <a:t>Scope Exclusions - 2</a:t>
            </a:r>
          </a:p>
        </p:txBody>
      </p:sp>
      <p:sp>
        <p:nvSpPr>
          <p:cNvPr id="3" name="Content Placeholder 2">
            <a:extLst>
              <a:ext uri="{FF2B5EF4-FFF2-40B4-BE49-F238E27FC236}">
                <a16:creationId xmlns:a16="http://schemas.microsoft.com/office/drawing/2014/main" id="{26E960E0-B5B0-75B9-6C04-2E4653180827}"/>
              </a:ext>
            </a:extLst>
          </p:cNvPr>
          <p:cNvSpPr>
            <a:spLocks noGrp="1"/>
          </p:cNvSpPr>
          <p:nvPr>
            <p:ph idx="1"/>
          </p:nvPr>
        </p:nvSpPr>
        <p:spPr/>
        <p:txBody>
          <a:bodyPr/>
          <a:lstStyle/>
          <a:p>
            <a:r>
              <a:rPr lang="en-US"/>
              <a:t>SCOPE.MOTIVE - "Motivation instead of the mistake". </a:t>
            </a:r>
            <a:r>
              <a:rPr lang="en-US" b="0"/>
              <a:t>Any characterization of motivation (e.g., "malicious") that does not focus on the actual weakness, whether intentionally or accidentally introduced.</a:t>
            </a:r>
          </a:p>
          <a:p>
            <a:r>
              <a:rPr lang="en-US"/>
              <a:t>SCOPE.SITUATIONS - "Focus on situations in which weaknesses may appear". </a:t>
            </a:r>
            <a:r>
              <a:rPr lang="en-US" b="0"/>
              <a:t>The submission focuses on conditions or situations in which weaknesses are more likely to appear but are outside of the direct control of the product.</a:t>
            </a:r>
          </a:p>
          <a:p>
            <a:r>
              <a:rPr lang="en-US"/>
              <a:t>SCOPE.GROUPING - "Grouping of issues without a common behavior".</a:t>
            </a:r>
            <a:r>
              <a:rPr lang="en-US" b="0"/>
              <a:t> Submission is a grouping of issues or concerns related to the same  feature such as technology, language, development lifecycle, etc., but there is not a common behavior between them all.</a:t>
            </a:r>
          </a:p>
          <a:p>
            <a:endParaRPr lang="en-US"/>
          </a:p>
        </p:txBody>
      </p:sp>
      <p:sp>
        <p:nvSpPr>
          <p:cNvPr id="4" name="Slide Number Placeholder 3">
            <a:extLst>
              <a:ext uri="{FF2B5EF4-FFF2-40B4-BE49-F238E27FC236}">
                <a16:creationId xmlns:a16="http://schemas.microsoft.com/office/drawing/2014/main" id="{B0215AA2-9241-6174-9DEB-5D854A676156}"/>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28</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753430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9B830-2271-AA3C-81E6-11CC7EA4222E}"/>
              </a:ext>
            </a:extLst>
          </p:cNvPr>
          <p:cNvSpPr>
            <a:spLocks noGrp="1"/>
          </p:cNvSpPr>
          <p:nvPr>
            <p:ph type="title"/>
          </p:nvPr>
        </p:nvSpPr>
        <p:spPr/>
        <p:txBody>
          <a:bodyPr/>
          <a:lstStyle/>
          <a:p>
            <a:r>
              <a:rPr lang="en-US"/>
              <a:t>Scope Exclusions - 3</a:t>
            </a:r>
          </a:p>
        </p:txBody>
      </p:sp>
      <p:sp>
        <p:nvSpPr>
          <p:cNvPr id="3" name="Content Placeholder 2">
            <a:extLst>
              <a:ext uri="{FF2B5EF4-FFF2-40B4-BE49-F238E27FC236}">
                <a16:creationId xmlns:a16="http://schemas.microsoft.com/office/drawing/2014/main" id="{26E960E0-B5B0-75B9-6C04-2E4653180827}"/>
              </a:ext>
            </a:extLst>
          </p:cNvPr>
          <p:cNvSpPr>
            <a:spLocks noGrp="1"/>
          </p:cNvSpPr>
          <p:nvPr>
            <p:ph idx="1"/>
          </p:nvPr>
        </p:nvSpPr>
        <p:spPr/>
        <p:txBody>
          <a:bodyPr/>
          <a:lstStyle/>
          <a:p>
            <a:r>
              <a:rPr lang="en-US"/>
              <a:t>SCOPE.NOMITS - "No actionable mitigations". </a:t>
            </a:r>
            <a:r>
              <a:rPr lang="en-US" b="0"/>
              <a:t>There are no actionable mitigations available to the developer/designer/manufacturer to prevent or reduce the weakness.</a:t>
            </a:r>
          </a:p>
          <a:p>
            <a:r>
              <a:rPr lang="en-US"/>
              <a:t>SCOPE.CUSTREL - "Not customer-relevant". </a:t>
            </a:r>
            <a:r>
              <a:rPr lang="en-US" b="0"/>
              <a:t>The issue is not relevant to the threat model or security concerns of the product's owner/operator (i.e., the customer).</a:t>
            </a:r>
          </a:p>
          <a:p>
            <a:r>
              <a:rPr lang="en-US"/>
              <a:t>SCOPE.CONFLICT - "Conflict/contradiction with other weaknesses". </a:t>
            </a:r>
            <a:r>
              <a:rPr lang="en-US" b="0"/>
              <a:t>The issue directly conflicts with or contradicts other CWE entries, e.g., "X is bad" in one CWE, and "Y is bad so do X instead" in another CWE.</a:t>
            </a:r>
          </a:p>
          <a:p>
            <a:endParaRPr lang="en-US"/>
          </a:p>
          <a:p>
            <a:endParaRPr lang="en-US"/>
          </a:p>
          <a:p>
            <a:endParaRPr lang="en-US"/>
          </a:p>
        </p:txBody>
      </p:sp>
      <p:sp>
        <p:nvSpPr>
          <p:cNvPr id="4" name="Slide Number Placeholder 3">
            <a:extLst>
              <a:ext uri="{FF2B5EF4-FFF2-40B4-BE49-F238E27FC236}">
                <a16:creationId xmlns:a16="http://schemas.microsoft.com/office/drawing/2014/main" id="{B0215AA2-9241-6174-9DEB-5D854A676156}"/>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29</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650339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E2DE8-B1C9-E443-8436-6F2D6AB2107B}"/>
              </a:ext>
            </a:extLst>
          </p:cNvPr>
          <p:cNvSpPr>
            <a:spLocks noGrp="1"/>
          </p:cNvSpPr>
          <p:nvPr>
            <p:ph type="title"/>
          </p:nvPr>
        </p:nvSpPr>
        <p:spPr/>
        <p:txBody>
          <a:bodyPr/>
          <a:lstStyle/>
          <a:p>
            <a:r>
              <a:rPr lang="en-US"/>
              <a:t>Housekeeping</a:t>
            </a:r>
          </a:p>
        </p:txBody>
      </p:sp>
      <p:sp>
        <p:nvSpPr>
          <p:cNvPr id="3" name="Content Placeholder 2">
            <a:extLst>
              <a:ext uri="{FF2B5EF4-FFF2-40B4-BE49-F238E27FC236}">
                <a16:creationId xmlns:a16="http://schemas.microsoft.com/office/drawing/2014/main" id="{02DD74E7-E2EC-F34E-BF25-D3CEF5AD1650}"/>
              </a:ext>
            </a:extLst>
          </p:cNvPr>
          <p:cNvSpPr>
            <a:spLocks noGrp="1"/>
          </p:cNvSpPr>
          <p:nvPr>
            <p:ph idx="1"/>
          </p:nvPr>
        </p:nvSpPr>
        <p:spPr/>
        <p:txBody>
          <a:bodyPr vert="horz" lIns="91440" tIns="45720" rIns="91440" bIns="45720" rtlCol="0" anchor="t">
            <a:normAutofit/>
          </a:bodyPr>
          <a:lstStyle/>
          <a:p>
            <a:r>
              <a:rPr lang="en-US" sz="2100" dirty="0">
                <a:latin typeface="Tahoma"/>
                <a:ea typeface="Tahoma"/>
                <a:cs typeface="Tahoma"/>
              </a:rPr>
              <a:t>Schedule:</a:t>
            </a:r>
          </a:p>
          <a:p>
            <a:pPr marL="543560" lvl="1"/>
            <a:r>
              <a:rPr lang="en-US" sz="1950" b="1" dirty="0">
                <a:solidFill>
                  <a:srgbClr val="FF0000"/>
                </a:solidFill>
                <a:highlight>
                  <a:srgbClr val="FFFF00"/>
                </a:highlight>
                <a:latin typeface="Tahoma"/>
                <a:ea typeface="Tahoma"/>
                <a:cs typeface="Tahoma"/>
              </a:rPr>
              <a:t>Next Meeting: </a:t>
            </a:r>
          </a:p>
          <a:p>
            <a:pPr marL="856615" lvl="2"/>
            <a:r>
              <a:rPr lang="en-US" sz="1800" b="1" dirty="0">
                <a:solidFill>
                  <a:srgbClr val="FF0000"/>
                </a:solidFill>
                <a:highlight>
                  <a:srgbClr val="FFFF00"/>
                </a:highlight>
                <a:latin typeface="Tahoma"/>
                <a:ea typeface="Tahoma"/>
                <a:cs typeface="Tahoma"/>
              </a:rPr>
              <a:t>Rescheduled for January 13</a:t>
            </a:r>
            <a:endParaRPr lang="en-US" sz="1800" b="1" dirty="0">
              <a:solidFill>
                <a:srgbClr val="FF0000"/>
              </a:solidFill>
              <a:highlight>
                <a:srgbClr val="FFFF00"/>
              </a:highlight>
              <a:latin typeface="Tahoma" panose="020B0604030504040204" pitchFamily="34" charset="0"/>
            </a:endParaRPr>
          </a:p>
          <a:p>
            <a:pPr lvl="2"/>
            <a:r>
              <a:rPr lang="en-US" sz="1650" b="1" dirty="0">
                <a:latin typeface="Tahoma"/>
                <a:ea typeface="Verdana"/>
              </a:rPr>
              <a:t>12:30 – 1:30 PM EST (16:30 – 17:30 UTC)</a:t>
            </a:r>
          </a:p>
          <a:p>
            <a:pPr lvl="2"/>
            <a:r>
              <a:rPr lang="en-US" sz="1650" b="1" dirty="0">
                <a:latin typeface="Tahoma"/>
                <a:ea typeface="Verdana"/>
              </a:rPr>
              <a:t>Microsoft Teams</a:t>
            </a:r>
          </a:p>
          <a:p>
            <a:r>
              <a:rPr lang="en-US" sz="2100" dirty="0">
                <a:latin typeface="Tahoma"/>
                <a:ea typeface="Verdana"/>
              </a:rPr>
              <a:t>Contact: cwe@mitre.org</a:t>
            </a:r>
          </a:p>
          <a:p>
            <a:r>
              <a:rPr lang="en-US" b="1" dirty="0">
                <a:latin typeface="Tahoma"/>
                <a:ea typeface="Verdana"/>
              </a:rPr>
              <a:t>Mailing List: </a:t>
            </a:r>
            <a:r>
              <a:rPr lang="en-US" b="0" i="1" dirty="0">
                <a:ea typeface="Verdana"/>
                <a:hlinkClick r:id="rId3"/>
              </a:rPr>
              <a:t>hw-cwe-special-interest-group-sig-list@mitre.org</a:t>
            </a:r>
            <a:endParaRPr lang="en-US" b="0" i="1" dirty="0">
              <a:ea typeface="Verdana"/>
            </a:endParaRPr>
          </a:p>
          <a:p>
            <a:r>
              <a:rPr lang="en-US" dirty="0">
                <a:latin typeface="Tahoma"/>
                <a:ea typeface="Tahoma"/>
                <a:cs typeface="Tahoma"/>
              </a:rPr>
              <a:t>Minutes from previous meetings available on our </a:t>
            </a:r>
            <a:r>
              <a:rPr lang="en-US" dirty="0" err="1">
                <a:latin typeface="Tahoma"/>
                <a:ea typeface="Tahoma"/>
                <a:cs typeface="Tahoma"/>
              </a:rPr>
              <a:t>Github</a:t>
            </a:r>
            <a:r>
              <a:rPr lang="en-US" dirty="0">
                <a:latin typeface="Tahoma"/>
                <a:ea typeface="Tahoma"/>
                <a:cs typeface="Tahoma"/>
              </a:rPr>
              <a:t> site:</a:t>
            </a:r>
          </a:p>
          <a:p>
            <a:pPr marL="543560" lvl="1"/>
            <a:r>
              <a:rPr lang="en-US" b="1" dirty="0">
                <a:latin typeface="Tahoma"/>
                <a:ea typeface="Tahoma"/>
                <a:cs typeface="Tahoma"/>
              </a:rPr>
              <a:t>https://github.com/CWE-CAPEC/hw-cwe-sig</a:t>
            </a:r>
          </a:p>
        </p:txBody>
      </p:sp>
      <p:sp>
        <p:nvSpPr>
          <p:cNvPr id="4" name="Slide Number Placeholder 3">
            <a:extLst>
              <a:ext uri="{FF2B5EF4-FFF2-40B4-BE49-F238E27FC236}">
                <a16:creationId xmlns:a16="http://schemas.microsoft.com/office/drawing/2014/main" id="{62C7EBBB-1ED6-5C46-BEEC-D7707B8B711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a:t>
            </a:fld>
            <a:r>
              <a:rPr lang="en-US"/>
              <a:t> </a:t>
            </a:r>
            <a:r>
              <a:rPr lang="en-US">
                <a:solidFill>
                  <a:srgbClr val="C1CD23"/>
                </a:solidFill>
              </a:rPr>
              <a:t>|</a:t>
            </a:r>
          </a:p>
        </p:txBody>
      </p:sp>
    </p:spTree>
    <p:extLst>
      <p:ext uri="{BB962C8B-B14F-4D97-AF65-F5344CB8AC3E}">
        <p14:creationId xmlns:p14="http://schemas.microsoft.com/office/powerpoint/2010/main" val="450011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9B830-2271-AA3C-81E6-11CC7EA4222E}"/>
              </a:ext>
            </a:extLst>
          </p:cNvPr>
          <p:cNvSpPr>
            <a:spLocks noGrp="1"/>
          </p:cNvSpPr>
          <p:nvPr>
            <p:ph type="title"/>
          </p:nvPr>
        </p:nvSpPr>
        <p:spPr/>
        <p:txBody>
          <a:bodyPr/>
          <a:lstStyle/>
          <a:p>
            <a:r>
              <a:rPr lang="en-US"/>
              <a:t>Scope Exclusions - 4</a:t>
            </a:r>
          </a:p>
        </p:txBody>
      </p:sp>
      <p:sp>
        <p:nvSpPr>
          <p:cNvPr id="3" name="Content Placeholder 2">
            <a:extLst>
              <a:ext uri="{FF2B5EF4-FFF2-40B4-BE49-F238E27FC236}">
                <a16:creationId xmlns:a16="http://schemas.microsoft.com/office/drawing/2014/main" id="{26E960E0-B5B0-75B9-6C04-2E4653180827}"/>
              </a:ext>
            </a:extLst>
          </p:cNvPr>
          <p:cNvSpPr>
            <a:spLocks noGrp="1"/>
          </p:cNvSpPr>
          <p:nvPr>
            <p:ph idx="1"/>
          </p:nvPr>
        </p:nvSpPr>
        <p:spPr/>
        <p:txBody>
          <a:bodyPr/>
          <a:lstStyle/>
          <a:p>
            <a:r>
              <a:rPr lang="en-US"/>
              <a:t>SCOPE.NOSEC - "Not security-related". </a:t>
            </a:r>
            <a:r>
              <a:rPr lang="en-US" b="0"/>
              <a:t>The issue is solely concerned with safety or reliability and is not related to security. Clarification on privacy: if an issue is related to desires for access control or preservation of confidentiality, it is within scope of "security".</a:t>
            </a:r>
          </a:p>
          <a:p>
            <a:r>
              <a:rPr lang="en-US"/>
              <a:t>SCOPE.ADMINERR - "Admin/user error". </a:t>
            </a:r>
            <a:r>
              <a:rPr lang="en-US" b="0"/>
              <a:t>The issue focuses on security errors that are made by an admin or user of the product/service, not the developer or maintainer of the product/service.</a:t>
            </a:r>
          </a:p>
          <a:p>
            <a:endParaRPr lang="en-US"/>
          </a:p>
        </p:txBody>
      </p:sp>
      <p:sp>
        <p:nvSpPr>
          <p:cNvPr id="4" name="Slide Number Placeholder 3">
            <a:extLst>
              <a:ext uri="{FF2B5EF4-FFF2-40B4-BE49-F238E27FC236}">
                <a16:creationId xmlns:a16="http://schemas.microsoft.com/office/drawing/2014/main" id="{B0215AA2-9241-6174-9DEB-5D854A676156}"/>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30</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9642912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CA74A-3141-9B4D-BB33-D320F37C039C}"/>
              </a:ext>
            </a:extLst>
          </p:cNvPr>
          <p:cNvSpPr>
            <a:spLocks noGrp="1"/>
          </p:cNvSpPr>
          <p:nvPr>
            <p:ph type="title"/>
          </p:nvPr>
        </p:nvSpPr>
        <p:spPr/>
        <p:txBody>
          <a:bodyPr/>
          <a:lstStyle/>
          <a:p>
            <a:r>
              <a:rPr lang="en-US">
                <a:latin typeface="Helvetica LT Std"/>
                <a:ea typeface="Verdana"/>
              </a:rPr>
              <a:t>Next Meeting (</a:t>
            </a:r>
            <a:r>
              <a:rPr lang="en-US">
                <a:solidFill>
                  <a:srgbClr val="FF0000"/>
                </a:solidFill>
                <a:highlight>
                  <a:srgbClr val="FFFF00"/>
                </a:highlight>
                <a:latin typeface="Helvetica LT Std"/>
                <a:ea typeface="Verdana"/>
              </a:rPr>
              <a:t>December 16</a:t>
            </a:r>
            <a:r>
              <a:rPr lang="en-US">
                <a:latin typeface="Helvetica LT Std"/>
                <a:ea typeface="Verdana"/>
              </a:rPr>
              <a:t>)</a:t>
            </a:r>
          </a:p>
        </p:txBody>
      </p:sp>
      <p:sp>
        <p:nvSpPr>
          <p:cNvPr id="3" name="Content Placeholder 2">
            <a:extLst>
              <a:ext uri="{FF2B5EF4-FFF2-40B4-BE49-F238E27FC236}">
                <a16:creationId xmlns:a16="http://schemas.microsoft.com/office/drawing/2014/main" id="{0211F04A-A36B-C84B-AC7A-10CEB1D91425}"/>
              </a:ext>
            </a:extLst>
          </p:cNvPr>
          <p:cNvSpPr>
            <a:spLocks noGrp="1"/>
          </p:cNvSpPr>
          <p:nvPr>
            <p:ph idx="1"/>
          </p:nvPr>
        </p:nvSpPr>
        <p:spPr/>
        <p:txBody>
          <a:bodyPr vert="horz" lIns="91440" tIns="45720" rIns="91440" bIns="45720" rtlCol="0" anchor="t">
            <a:normAutofit fontScale="92500" lnSpcReduction="20000"/>
          </a:bodyPr>
          <a:lstStyle/>
          <a:p>
            <a:pPr lvl="0"/>
            <a:endParaRPr lang="en-US" sz="2100">
              <a:latin typeface="Tahoma" panose="020B0604030504040204" pitchFamily="34" charset="0"/>
              <a:ea typeface="Tahoma" panose="020B0604030504040204" pitchFamily="34" charset="0"/>
              <a:cs typeface="Tahoma" panose="020B0604030504040204" pitchFamily="34" charset="0"/>
            </a:endParaRPr>
          </a:p>
          <a:p>
            <a:pPr lvl="0"/>
            <a:endParaRPr lang="en-US">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100">
              <a:latin typeface="Tahoma" panose="020B0604030504040204" pitchFamily="34" charset="0"/>
              <a:ea typeface="Tahoma" panose="020B0604030504040204" pitchFamily="34" charset="0"/>
              <a:cs typeface="Tahoma" panose="020B0604030504040204" pitchFamily="34" charset="0"/>
            </a:endParaRPr>
          </a:p>
          <a:p>
            <a:endParaRPr lang="en-US" sz="2100">
              <a:latin typeface="Tahoma" panose="020B0604030504040204" pitchFamily="34" charset="0"/>
              <a:ea typeface="Tahoma" panose="020B0604030504040204" pitchFamily="34" charset="0"/>
              <a:cs typeface="Tahoma" panose="020B0604030504040204" pitchFamily="34" charset="0"/>
            </a:endParaRPr>
          </a:p>
          <a:p>
            <a:r>
              <a:rPr lang="en-US" sz="2400">
                <a:latin typeface="Tahoma"/>
                <a:ea typeface="Verdana"/>
              </a:rPr>
              <a:t>Mailing List: </a:t>
            </a:r>
            <a:r>
              <a:rPr lang="en-US" sz="2400" b="0" i="1">
                <a:ea typeface="Verdana"/>
                <a:hlinkClick r:id="rId3"/>
              </a:rPr>
              <a:t>hw-cwe-special-interest-group-sig-list@mitre.org</a:t>
            </a:r>
            <a:endParaRPr lang="en-US" sz="2400" b="0" i="1">
              <a:ea typeface="Verdana"/>
            </a:endParaRPr>
          </a:p>
          <a:p>
            <a:pPr marL="543560" lvl="1"/>
            <a:r>
              <a:rPr lang="en-US" b="1" i="1">
                <a:ea typeface="Verdana"/>
                <a:cs typeface="Tahoma"/>
              </a:rPr>
              <a:t>NOTE: All mailing list items are archived publicly at:</a:t>
            </a:r>
          </a:p>
          <a:p>
            <a:pPr lvl="2"/>
            <a:r>
              <a:rPr lang="en-US" b="0" i="1">
                <a:ea typeface="Verdana"/>
                <a:hlinkClick r:id="rId4"/>
              </a:rPr>
              <a:t>https://www.mail-archive.com/hw-cwe-special-interest-group-sig-list@mitre.org/</a:t>
            </a:r>
            <a:endParaRPr lang="en-US" sz="2400" b="0" i="1">
              <a:ea typeface="Verdana"/>
            </a:endParaRPr>
          </a:p>
          <a:p>
            <a:r>
              <a:rPr lang="en-US" sz="2100">
                <a:latin typeface="Tahoma"/>
                <a:ea typeface="Tahoma"/>
                <a:cs typeface="Tahoma"/>
              </a:rPr>
              <a:t>What would members of this body like to see for the next HW SIG agenda?</a:t>
            </a:r>
          </a:p>
          <a:p>
            <a:r>
              <a:rPr lang="en-US" sz="2100">
                <a:latin typeface="Tahoma"/>
                <a:ea typeface="Tahoma"/>
                <a:cs typeface="Tahoma"/>
              </a:rPr>
              <a:t>Questions, Requests to present? Please let us know. </a:t>
            </a:r>
            <a:endParaRPr lang="en-US" sz="2100">
              <a:latin typeface="Tahoma" panose="020B0604030504040204" pitchFamily="34" charset="0"/>
              <a:ea typeface="Tahoma" panose="020B0604030504040204" pitchFamily="34" charset="0"/>
              <a:cs typeface="Tahoma" panose="020B0604030504040204" pitchFamily="34" charset="0"/>
            </a:endParaRPr>
          </a:p>
          <a:p>
            <a:pPr marL="286385" lvl="1" indent="0">
              <a:buNone/>
            </a:pPr>
            <a:endParaRPr lang="en-US" sz="1800">
              <a:latin typeface="Tahoma" panose="020B0604030504040204" pitchFamily="34" charset="0"/>
            </a:endParaRPr>
          </a:p>
          <a:p>
            <a:endParaRPr lang="en-US" sz="210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620A4E05-961E-4B4F-8266-033C7DFE6ED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31</a:t>
            </a:fld>
            <a:r>
              <a:rPr lang="en-US"/>
              <a:t> </a:t>
            </a:r>
            <a:r>
              <a:rPr lang="en-US">
                <a:solidFill>
                  <a:srgbClr val="C1CD23"/>
                </a:solidFill>
              </a:rPr>
              <a:t>|</a:t>
            </a:r>
          </a:p>
        </p:txBody>
      </p:sp>
      <p:sp>
        <p:nvSpPr>
          <p:cNvPr id="5" name="Rounded Rectangle 4">
            <a:extLst>
              <a:ext uri="{FF2B5EF4-FFF2-40B4-BE49-F238E27FC236}">
                <a16:creationId xmlns:a16="http://schemas.microsoft.com/office/drawing/2014/main" id="{A875774B-28BE-5740-80EC-20E0FE5DE5B0}"/>
              </a:ext>
            </a:extLst>
          </p:cNvPr>
          <p:cNvSpPr/>
          <p:nvPr/>
        </p:nvSpPr>
        <p:spPr>
          <a:xfrm>
            <a:off x="2221230" y="1393669"/>
            <a:ext cx="5006340" cy="53680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CWE@MITRE.ORG</a:t>
            </a:r>
          </a:p>
        </p:txBody>
      </p:sp>
    </p:spTree>
    <p:extLst>
      <p:ext uri="{BB962C8B-B14F-4D97-AF65-F5344CB8AC3E}">
        <p14:creationId xmlns:p14="http://schemas.microsoft.com/office/powerpoint/2010/main" val="28623871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F235BA-DBEF-40A1-9AC8-7B45ACE0C4C7}"/>
              </a:ext>
            </a:extLst>
          </p:cNvPr>
          <p:cNvSpPr>
            <a:spLocks noGrp="1"/>
          </p:cNvSpPr>
          <p:nvPr>
            <p:ph type="title"/>
          </p:nvPr>
        </p:nvSpPr>
        <p:spPr/>
        <p:txBody>
          <a:bodyPr/>
          <a:lstStyle/>
          <a:p>
            <a:r>
              <a:rPr lang="en-US"/>
              <a:t>Backup and Old Material</a:t>
            </a:r>
          </a:p>
        </p:txBody>
      </p:sp>
      <p:sp>
        <p:nvSpPr>
          <p:cNvPr id="4" name="Text Placeholder 3">
            <a:extLst>
              <a:ext uri="{FF2B5EF4-FFF2-40B4-BE49-F238E27FC236}">
                <a16:creationId xmlns:a16="http://schemas.microsoft.com/office/drawing/2014/main" id="{35C282D8-1ED5-48E3-A174-2808DF4554CD}"/>
              </a:ext>
            </a:extLst>
          </p:cNvPr>
          <p:cNvSpPr>
            <a:spLocks noGrp="1"/>
          </p:cNvSpPr>
          <p:nvPr>
            <p:ph type="body" idx="1"/>
          </p:nvPr>
        </p:nvSpPr>
        <p:spPr/>
        <p:txBody>
          <a:bodyPr/>
          <a:lstStyle/>
          <a:p>
            <a:endParaRPr lang="en-US"/>
          </a:p>
        </p:txBody>
      </p:sp>
      <p:sp>
        <p:nvSpPr>
          <p:cNvPr id="2" name="Slide Number Placeholder 1">
            <a:extLst>
              <a:ext uri="{FF2B5EF4-FFF2-40B4-BE49-F238E27FC236}">
                <a16:creationId xmlns:a16="http://schemas.microsoft.com/office/drawing/2014/main" id="{786883AB-F2B3-422F-B6DC-3CCDAFD29AF8}"/>
              </a:ext>
            </a:extLst>
          </p:cNvPr>
          <p:cNvSpPr>
            <a:spLocks noGrp="1"/>
          </p:cNvSpPr>
          <p:nvPr>
            <p:ph type="sldNum" sz="quarter" idx="12"/>
          </p:nvPr>
        </p:nvSpPr>
        <p:spPr/>
        <p:txBody>
          <a:bodyPr/>
          <a:lstStyle/>
          <a:p>
            <a:fld id="{0275D275-C0F3-4377-B80F-B66DBED805D9}" type="slidenum">
              <a:rPr lang="en-US" smtClean="0"/>
              <a:t>32</a:t>
            </a:fld>
            <a:endParaRPr lang="en-US"/>
          </a:p>
        </p:txBody>
      </p:sp>
    </p:spTree>
    <p:extLst>
      <p:ext uri="{BB962C8B-B14F-4D97-AF65-F5344CB8AC3E}">
        <p14:creationId xmlns:p14="http://schemas.microsoft.com/office/powerpoint/2010/main" val="7171291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A58CDD-EAB3-D5DB-68DC-F1AD8B799535}"/>
              </a:ext>
            </a:extLst>
          </p:cNvPr>
          <p:cNvSpPr>
            <a:spLocks noGrp="1"/>
          </p:cNvSpPr>
          <p:nvPr>
            <p:ph type="ctrTitle" sz="quarter"/>
          </p:nvPr>
        </p:nvSpPr>
        <p:spPr>
          <a:xfrm>
            <a:off x="514350" y="1219201"/>
            <a:ext cx="8115300" cy="1352549"/>
          </a:xfrm>
        </p:spPr>
        <p:txBody>
          <a:bodyPr/>
          <a:lstStyle/>
          <a:p>
            <a:pPr marL="0" indent="0"/>
            <a:br>
              <a:rPr lang="en-US"/>
            </a:br>
            <a:br>
              <a:rPr lang="en-US"/>
            </a:br>
            <a:r>
              <a:rPr lang="en-US"/>
              <a:t>Transient Execution Weaknesses Update</a:t>
            </a:r>
            <a:br>
              <a:rPr lang="en-US"/>
            </a:br>
            <a:br>
              <a:rPr lang="en-US" sz="3200">
                <a:ea typeface="Verdana"/>
              </a:rPr>
            </a:br>
            <a:r>
              <a:rPr lang="en-US" sz="3200">
                <a:ea typeface="Verdana"/>
              </a:rPr>
              <a:t>Ganu K and Steve C</a:t>
            </a:r>
            <a:endParaRPr lang="en-US"/>
          </a:p>
        </p:txBody>
      </p:sp>
      <p:sp>
        <p:nvSpPr>
          <p:cNvPr id="4" name="Slide Number Placeholder 3">
            <a:extLst>
              <a:ext uri="{FF2B5EF4-FFF2-40B4-BE49-F238E27FC236}">
                <a16:creationId xmlns:a16="http://schemas.microsoft.com/office/drawing/2014/main" id="{AE738E7D-4756-7048-88BA-7520F36DD17B}"/>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33</a:t>
            </a:fld>
            <a:r>
              <a:rPr lang="en-US"/>
              <a:t> </a:t>
            </a:r>
            <a:r>
              <a:rPr lang="en-US">
                <a:solidFill>
                  <a:srgbClr val="C1CD23"/>
                </a:solidFill>
              </a:rPr>
              <a:t>|</a:t>
            </a:r>
          </a:p>
        </p:txBody>
      </p:sp>
    </p:spTree>
    <p:extLst>
      <p:ext uri="{BB962C8B-B14F-4D97-AF65-F5344CB8AC3E}">
        <p14:creationId xmlns:p14="http://schemas.microsoft.com/office/powerpoint/2010/main" val="8340561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5386C6-5F58-C6D4-D6A5-A4545A90A19A}"/>
              </a:ext>
            </a:extLst>
          </p:cNvPr>
          <p:cNvSpPr>
            <a:spLocks noGrp="1"/>
          </p:cNvSpPr>
          <p:nvPr>
            <p:ph type="title"/>
          </p:nvPr>
        </p:nvSpPr>
        <p:spPr/>
        <p:txBody>
          <a:bodyPr/>
          <a:lstStyle/>
          <a:p>
            <a:r>
              <a:rPr lang="en-US"/>
              <a:t>Transient Execution Weaknesses Update</a:t>
            </a:r>
          </a:p>
        </p:txBody>
      </p:sp>
      <p:sp>
        <p:nvSpPr>
          <p:cNvPr id="5" name="Content Placeholder 4">
            <a:extLst>
              <a:ext uri="{FF2B5EF4-FFF2-40B4-BE49-F238E27FC236}">
                <a16:creationId xmlns:a16="http://schemas.microsoft.com/office/drawing/2014/main" id="{60F195FC-AF9C-C3FF-33CC-F2760660CA7B}"/>
              </a:ext>
            </a:extLst>
          </p:cNvPr>
          <p:cNvSpPr>
            <a:spLocks noGrp="1"/>
          </p:cNvSpPr>
          <p:nvPr>
            <p:ph idx="1"/>
          </p:nvPr>
        </p:nvSpPr>
        <p:spPr/>
        <p:txBody>
          <a:bodyPr/>
          <a:lstStyle/>
          <a:p>
            <a:r>
              <a:rPr lang="en-US" sz="1400" b="0"/>
              <a:t>Discussed potential ”partitions” for defining weaknesses in transient execution with Scott Constable and Nicole Fern as part of a meeting on September 21st.</a:t>
            </a:r>
          </a:p>
          <a:p>
            <a:endParaRPr lang="en-US" sz="1400" b="0"/>
          </a:p>
          <a:p>
            <a:r>
              <a:rPr lang="en-US" sz="1400" b="0"/>
              <a:t>Spurred by HCWE109 submission, we decided to take the approach of trying to identify the root causes rather than looking at existing CWEs.</a:t>
            </a:r>
          </a:p>
          <a:p>
            <a:endParaRPr lang="en-US" sz="1400" b="0"/>
          </a:p>
          <a:p>
            <a:r>
              <a:rPr lang="en-US" sz="1400" b="0"/>
              <a:t>Defining weaknesses in transient state may potentially lead to innumerable entries.</a:t>
            </a:r>
          </a:p>
          <a:p>
            <a:endParaRPr lang="en-US" sz="1400" b="0"/>
          </a:p>
          <a:p>
            <a:r>
              <a:rPr lang="en-US" sz="1400" b="0"/>
              <a:t>Instead focused more on how transient execution feature implementations could allow for certain dangerous behaviors.</a:t>
            </a:r>
          </a:p>
          <a:p>
            <a:endParaRPr lang="en-US" sz="1400" b="0"/>
          </a:p>
          <a:p>
            <a:r>
              <a:rPr lang="en-US" sz="1400" b="0"/>
              <a:t>We are continuing to work with Scott Constable, Nicole Fern and Jason Oberg to refine transient execution weaknesses in CWE.</a:t>
            </a:r>
          </a:p>
        </p:txBody>
      </p:sp>
      <p:sp>
        <p:nvSpPr>
          <p:cNvPr id="3" name="Slide Number Placeholder 2">
            <a:extLst>
              <a:ext uri="{FF2B5EF4-FFF2-40B4-BE49-F238E27FC236}">
                <a16:creationId xmlns:a16="http://schemas.microsoft.com/office/drawing/2014/main" id="{08838212-942F-A552-1B9E-0E73529530D6}"/>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34</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40488686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67AE5-FAD7-8D1E-E5C1-D34CC9B50404}"/>
              </a:ext>
            </a:extLst>
          </p:cNvPr>
          <p:cNvSpPr>
            <a:spLocks noGrp="1"/>
          </p:cNvSpPr>
          <p:nvPr>
            <p:ph type="title"/>
          </p:nvPr>
        </p:nvSpPr>
        <p:spPr/>
        <p:txBody>
          <a:bodyPr/>
          <a:lstStyle/>
          <a:p>
            <a:r>
              <a:rPr lang="en-US"/>
              <a:t>Recognizing (and Temporarily Ignoring) Chains</a:t>
            </a:r>
          </a:p>
        </p:txBody>
      </p:sp>
      <p:sp>
        <p:nvSpPr>
          <p:cNvPr id="4" name="Text Placeholder 3">
            <a:extLst>
              <a:ext uri="{FF2B5EF4-FFF2-40B4-BE49-F238E27FC236}">
                <a16:creationId xmlns:a16="http://schemas.microsoft.com/office/drawing/2014/main" id="{E7DB7D14-6F14-F0D8-3F36-71FABB3205E2}"/>
              </a:ext>
            </a:extLst>
          </p:cNvPr>
          <p:cNvSpPr>
            <a:spLocks noGrp="1"/>
          </p:cNvSpPr>
          <p:nvPr>
            <p:ph type="body" sz="quarter" idx="13"/>
          </p:nvPr>
        </p:nvSpPr>
        <p:spPr/>
        <p:txBody>
          <a:bodyPr/>
          <a:lstStyle/>
          <a:p>
            <a:r>
              <a:rPr lang="en-US"/>
              <a:t>Theory: Some discussion is complicated by not recognizing chaining relationships between separate weaknesses</a:t>
            </a:r>
          </a:p>
          <a:p>
            <a:r>
              <a:rPr lang="en-US"/>
              <a:t>Example: CWE-1059: Insufficient Technical Documentation makes it easier for developers to introduce (numerous) other weaknesses</a:t>
            </a:r>
          </a:p>
          <a:p>
            <a:r>
              <a:rPr lang="en-US"/>
              <a:t>Not entirely clear how to identify chains that cross different lifecycle phases (e.g., design and implementation)</a:t>
            </a:r>
          </a:p>
          <a:p>
            <a:r>
              <a:rPr lang="en-US"/>
              <a:t>Strategy for Transient Execution:</a:t>
            </a:r>
          </a:p>
          <a:p>
            <a:pPr lvl="1"/>
            <a:r>
              <a:rPr lang="en-US"/>
              <a:t>Separate out issues like “lack of documentation” or “bad specification”</a:t>
            </a:r>
          </a:p>
          <a:p>
            <a:pPr lvl="1"/>
            <a:r>
              <a:rPr lang="en-US"/>
              <a:t>Focus on the weaknesses as they appear in the product itself</a:t>
            </a:r>
          </a:p>
        </p:txBody>
      </p:sp>
    </p:spTree>
    <p:extLst>
      <p:ext uri="{BB962C8B-B14F-4D97-AF65-F5344CB8AC3E}">
        <p14:creationId xmlns:p14="http://schemas.microsoft.com/office/powerpoint/2010/main" val="3714838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187DB-3FAB-2630-037F-17BBE60957E0}"/>
              </a:ext>
            </a:extLst>
          </p:cNvPr>
          <p:cNvSpPr>
            <a:spLocks noGrp="1"/>
          </p:cNvSpPr>
          <p:nvPr>
            <p:ph type="title"/>
          </p:nvPr>
        </p:nvSpPr>
        <p:spPr/>
        <p:txBody>
          <a:bodyPr/>
          <a:lstStyle/>
          <a:p>
            <a:r>
              <a:rPr lang="en-US"/>
              <a:t>Interesting in joining the discussion and contributing to shaping these weaknesses?</a:t>
            </a:r>
          </a:p>
        </p:txBody>
      </p:sp>
      <p:sp>
        <p:nvSpPr>
          <p:cNvPr id="3" name="Content Placeholder 2">
            <a:extLst>
              <a:ext uri="{FF2B5EF4-FFF2-40B4-BE49-F238E27FC236}">
                <a16:creationId xmlns:a16="http://schemas.microsoft.com/office/drawing/2014/main" id="{4BF62A11-3359-BE65-642C-D5F1B903797F}"/>
              </a:ext>
            </a:extLst>
          </p:cNvPr>
          <p:cNvSpPr>
            <a:spLocks noGrp="1"/>
          </p:cNvSpPr>
          <p:nvPr>
            <p:ph idx="1"/>
          </p:nvPr>
        </p:nvSpPr>
        <p:spPr/>
        <p:txBody>
          <a:bodyPr/>
          <a:lstStyle/>
          <a:p>
            <a:pPr marL="0" indent="0">
              <a:buNone/>
            </a:pPr>
            <a:endParaRPr lang="en-US"/>
          </a:p>
          <a:p>
            <a:r>
              <a:rPr lang="en-US"/>
              <a:t>Please let us know by contacting </a:t>
            </a:r>
            <a:r>
              <a:rPr lang="en-US">
                <a:hlinkClick r:id="rId2"/>
              </a:rPr>
              <a:t>cwe@mitre.org</a:t>
            </a:r>
            <a:r>
              <a:rPr lang="en-US"/>
              <a:t>.</a:t>
            </a:r>
          </a:p>
          <a:p>
            <a:endParaRPr lang="en-US"/>
          </a:p>
          <a:p>
            <a:r>
              <a:rPr lang="en-US"/>
              <a:t>Sept. 21</a:t>
            </a:r>
            <a:r>
              <a:rPr lang="en-US" baseline="30000"/>
              <a:t>st</a:t>
            </a:r>
            <a:r>
              <a:rPr lang="en-US"/>
              <a:t> discussion video:</a:t>
            </a:r>
          </a:p>
          <a:p>
            <a:pPr lvl="1"/>
            <a:r>
              <a:rPr lang="en-US">
                <a:hlinkClick r:id="rId3"/>
              </a:rPr>
              <a:t>https://mitre.box.com/s/xu7rwlwrvqccpc8v3h9tjzafrlrv7wy5</a:t>
            </a:r>
            <a:endParaRPr lang="en-US"/>
          </a:p>
          <a:p>
            <a:pPr lvl="1"/>
            <a:endParaRPr lang="en-US"/>
          </a:p>
          <a:p>
            <a:endParaRPr lang="en-US"/>
          </a:p>
        </p:txBody>
      </p:sp>
      <p:sp>
        <p:nvSpPr>
          <p:cNvPr id="4" name="Slide Number Placeholder 3">
            <a:extLst>
              <a:ext uri="{FF2B5EF4-FFF2-40B4-BE49-F238E27FC236}">
                <a16:creationId xmlns:a16="http://schemas.microsoft.com/office/drawing/2014/main" id="{51C5FA39-DA17-7403-F867-8760C546867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36</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312774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1748A3-4C48-B22F-0664-478D2DD431F7}"/>
              </a:ext>
            </a:extLst>
          </p:cNvPr>
          <p:cNvSpPr>
            <a:spLocks noGrp="1"/>
          </p:cNvSpPr>
          <p:nvPr>
            <p:ph type="ctrTitle" sz="quarter"/>
          </p:nvPr>
        </p:nvSpPr>
        <p:spPr/>
        <p:txBody>
          <a:bodyPr/>
          <a:lstStyle/>
          <a:p>
            <a:r>
              <a:rPr lang="en-US"/>
              <a:t>Scott Constable</a:t>
            </a:r>
          </a:p>
        </p:txBody>
      </p:sp>
      <p:sp>
        <p:nvSpPr>
          <p:cNvPr id="4" name="Slide Number Placeholder 3">
            <a:extLst>
              <a:ext uri="{FF2B5EF4-FFF2-40B4-BE49-F238E27FC236}">
                <a16:creationId xmlns:a16="http://schemas.microsoft.com/office/drawing/2014/main" id="{F25AF8CE-F67B-EC20-9315-BA47347AD12F}"/>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37</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3458052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23B7-41F1-4F09-BCB3-07922B3685B2}"/>
              </a:ext>
            </a:extLst>
          </p:cNvPr>
          <p:cNvSpPr>
            <a:spLocks noGrp="1"/>
          </p:cNvSpPr>
          <p:nvPr>
            <p:ph type="ctrTitle"/>
          </p:nvPr>
        </p:nvSpPr>
        <p:spPr>
          <a:xfrm>
            <a:off x="1143000" y="1676400"/>
            <a:ext cx="6858000" cy="1790700"/>
          </a:xfrm>
        </p:spPr>
        <p:txBody>
          <a:bodyPr>
            <a:normAutofit fontScale="90000"/>
          </a:bodyPr>
          <a:lstStyle/>
          <a:p>
            <a:r>
              <a:rPr lang="en-US"/>
              <a:t>Improving CWE Coverage for Weaknesses that Relate to Transient Execution</a:t>
            </a:r>
          </a:p>
        </p:txBody>
      </p:sp>
      <p:sp>
        <p:nvSpPr>
          <p:cNvPr id="3" name="Subtitle 2">
            <a:extLst>
              <a:ext uri="{FF2B5EF4-FFF2-40B4-BE49-F238E27FC236}">
                <a16:creationId xmlns:a16="http://schemas.microsoft.com/office/drawing/2014/main" id="{ED68BB88-3C53-4C1D-AA07-806D1EA2DE62}"/>
              </a:ext>
            </a:extLst>
          </p:cNvPr>
          <p:cNvSpPr>
            <a:spLocks noGrp="1"/>
          </p:cNvSpPr>
          <p:nvPr>
            <p:ph type="subTitle" idx="1"/>
          </p:nvPr>
        </p:nvSpPr>
        <p:spPr>
          <a:xfrm>
            <a:off x="1143000" y="3536156"/>
            <a:ext cx="6858000" cy="1241822"/>
          </a:xfrm>
        </p:spPr>
        <p:txBody>
          <a:bodyPr/>
          <a:lstStyle/>
          <a:p>
            <a:r>
              <a:rPr lang="en-US"/>
              <a:t>Session 3</a:t>
            </a:r>
          </a:p>
          <a:p>
            <a:r>
              <a:rPr lang="en-US"/>
              <a:t>October 14, 2022</a:t>
            </a:r>
          </a:p>
        </p:txBody>
      </p:sp>
      <p:sp>
        <p:nvSpPr>
          <p:cNvPr id="4" name="Slide Number Placeholder 3">
            <a:extLst>
              <a:ext uri="{FF2B5EF4-FFF2-40B4-BE49-F238E27FC236}">
                <a16:creationId xmlns:a16="http://schemas.microsoft.com/office/drawing/2014/main" id="{4B4EAFA4-048F-4A03-A222-DC5A10B22135}"/>
              </a:ext>
            </a:extLst>
          </p:cNvPr>
          <p:cNvSpPr>
            <a:spLocks noGrp="1"/>
          </p:cNvSpPr>
          <p:nvPr>
            <p:ph type="sldNum" sz="quarter" idx="12"/>
          </p:nvPr>
        </p:nvSpPr>
        <p:spPr/>
        <p:txBody>
          <a:bodyPr/>
          <a:lstStyle/>
          <a:p>
            <a:fld id="{0275D275-C0F3-4377-B80F-B66DBED805D9}" type="slidenum">
              <a:rPr lang="en-US" smtClean="0"/>
              <a:t>38</a:t>
            </a:fld>
            <a:endParaRPr lang="en-US"/>
          </a:p>
        </p:txBody>
      </p:sp>
    </p:spTree>
    <p:extLst>
      <p:ext uri="{BB962C8B-B14F-4D97-AF65-F5344CB8AC3E}">
        <p14:creationId xmlns:p14="http://schemas.microsoft.com/office/powerpoint/2010/main" val="3879773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19C01-9CF9-4944-A4F2-D469830A098B}"/>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0C99A243-7F54-4120-9910-FE20AF331BEB}"/>
              </a:ext>
            </a:extLst>
          </p:cNvPr>
          <p:cNvSpPr>
            <a:spLocks noGrp="1"/>
          </p:cNvSpPr>
          <p:nvPr>
            <p:ph idx="1"/>
          </p:nvPr>
        </p:nvSpPr>
        <p:spPr/>
        <p:txBody>
          <a:bodyPr/>
          <a:lstStyle/>
          <a:p>
            <a:r>
              <a:rPr lang="en-US"/>
              <a:t>Quick recap of Sessions 1 &amp; 2</a:t>
            </a:r>
          </a:p>
          <a:p>
            <a:pPr lvl="1"/>
            <a:r>
              <a:rPr lang="en-US"/>
              <a:t>Session 1 (Sept. 9) focused on the HCWE-109 proposal</a:t>
            </a:r>
          </a:p>
          <a:p>
            <a:pPr lvl="1"/>
            <a:r>
              <a:rPr lang="en-US"/>
              <a:t>Session 2 (Sept. 21) reviewed a new CWE sketch</a:t>
            </a:r>
          </a:p>
          <a:p>
            <a:r>
              <a:rPr lang="en-US"/>
              <a:t>Gap in the new CWE sketch</a:t>
            </a:r>
          </a:p>
          <a:p>
            <a:r>
              <a:rPr lang="en-US"/>
              <a:t>Proposed enhancements to the new CWE sketch</a:t>
            </a:r>
          </a:p>
          <a:p>
            <a:endParaRPr lang="en-US"/>
          </a:p>
        </p:txBody>
      </p:sp>
      <p:sp>
        <p:nvSpPr>
          <p:cNvPr id="4" name="Slide Number Placeholder 3">
            <a:extLst>
              <a:ext uri="{FF2B5EF4-FFF2-40B4-BE49-F238E27FC236}">
                <a16:creationId xmlns:a16="http://schemas.microsoft.com/office/drawing/2014/main" id="{0AE24F60-423D-4C27-B785-4420E189713E}"/>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75D275-C0F3-4377-B80F-B66DBED805D9}" type="slidenum">
              <a:rPr lang="en-US" smtClean="0"/>
              <a:pPr/>
              <a:t>39</a:t>
            </a:fld>
            <a:endParaRPr lang="en-US"/>
          </a:p>
        </p:txBody>
      </p:sp>
    </p:spTree>
    <p:extLst>
      <p:ext uri="{BB962C8B-B14F-4D97-AF65-F5344CB8AC3E}">
        <p14:creationId xmlns:p14="http://schemas.microsoft.com/office/powerpoint/2010/main" val="2216108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1D8C3-44CE-D3FA-DF5D-3CC1AEB18B37}"/>
              </a:ext>
            </a:extLst>
          </p:cNvPr>
          <p:cNvSpPr>
            <a:spLocks noGrp="1"/>
          </p:cNvSpPr>
          <p:nvPr>
            <p:ph type="title"/>
          </p:nvPr>
        </p:nvSpPr>
        <p:spPr/>
        <p:txBody>
          <a:bodyPr/>
          <a:lstStyle/>
          <a:p>
            <a:r>
              <a:rPr lang="en-US"/>
              <a:t>Mailing List Items</a:t>
            </a:r>
          </a:p>
        </p:txBody>
      </p:sp>
      <p:sp>
        <p:nvSpPr>
          <p:cNvPr id="3" name="Content Placeholder 2">
            <a:extLst>
              <a:ext uri="{FF2B5EF4-FFF2-40B4-BE49-F238E27FC236}">
                <a16:creationId xmlns:a16="http://schemas.microsoft.com/office/drawing/2014/main" id="{D1A6470C-428A-C62D-D26E-CCF837BFE5E2}"/>
              </a:ext>
            </a:extLst>
          </p:cNvPr>
          <p:cNvSpPr>
            <a:spLocks noGrp="1"/>
          </p:cNvSpPr>
          <p:nvPr>
            <p:ph idx="1"/>
          </p:nvPr>
        </p:nvSpPr>
        <p:spPr/>
        <p:txBody>
          <a:bodyPr vert="horz" lIns="91440" tIns="45720" rIns="91440" bIns="45720" rtlCol="0" anchor="t">
            <a:normAutofit/>
          </a:bodyPr>
          <a:lstStyle/>
          <a:p>
            <a:pPr marL="0" indent="-85725">
              <a:buNone/>
            </a:pPr>
            <a:r>
              <a:rPr lang="en-US" b="1">
                <a:latin typeface="Tahoma"/>
                <a:ea typeface="Tahoma"/>
                <a:cs typeface="Tahoma"/>
              </a:rPr>
              <a:t>Mailing List: </a:t>
            </a:r>
            <a:r>
              <a:rPr lang="en-US" b="0" i="1">
                <a:latin typeface="Tahoma"/>
                <a:ea typeface="Verdana"/>
                <a:cs typeface="Tahoma"/>
                <a:hlinkClick r:id="rId2"/>
              </a:rPr>
              <a:t>hw-cwe-special-interest-group-sig-list@mitre.org</a:t>
            </a:r>
            <a:endParaRPr lang="en-US" b="0" i="1">
              <a:latin typeface="Tahoma"/>
              <a:ea typeface="Verdana"/>
              <a:cs typeface="Tahoma"/>
            </a:endParaRPr>
          </a:p>
          <a:p>
            <a:r>
              <a:rPr lang="en-US" b="0" i="1">
                <a:latin typeface="Tahoma"/>
                <a:ea typeface="Verdana"/>
              </a:rPr>
              <a:t>NOTE: All mailing list items are archived publicly at:</a:t>
            </a:r>
          </a:p>
          <a:p>
            <a:pPr lvl="2"/>
            <a:r>
              <a:rPr lang="en-US" b="0" i="1">
                <a:latin typeface="Tahoma"/>
                <a:ea typeface="Verdana"/>
                <a:hlinkClick r:id="rId3"/>
              </a:rPr>
              <a:t>https://www.mail-archive.com/hw-cwe-special-interest-group-sig-list@mitre.org/</a:t>
            </a:r>
            <a:endParaRPr lang="en-US" b="0" i="1">
              <a:latin typeface="Tahoma"/>
              <a:ea typeface="Verdana"/>
            </a:endParaRPr>
          </a:p>
          <a:p>
            <a:pPr marL="685800" lvl="2" indent="0">
              <a:buNone/>
            </a:pPr>
            <a:endParaRPr lang="en-US" b="0" i="1">
              <a:latin typeface="Tahoma"/>
            </a:endParaRPr>
          </a:p>
          <a:p>
            <a:endParaRPr lang="en-US" b="0" i="1">
              <a:latin typeface="Tahoma"/>
            </a:endParaRPr>
          </a:p>
          <a:p>
            <a:endParaRPr lang="en-US">
              <a:latin typeface="Tahoma"/>
            </a:endParaRPr>
          </a:p>
        </p:txBody>
      </p:sp>
      <p:sp>
        <p:nvSpPr>
          <p:cNvPr id="4" name="Slide Number Placeholder 3">
            <a:extLst>
              <a:ext uri="{FF2B5EF4-FFF2-40B4-BE49-F238E27FC236}">
                <a16:creationId xmlns:a16="http://schemas.microsoft.com/office/drawing/2014/main" id="{8E937E60-F1E8-7A41-FFFF-C1A2A1163C1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a:t>
            </a:fld>
            <a:r>
              <a:rPr lang="en-US"/>
              <a:t> </a:t>
            </a:r>
            <a:r>
              <a:rPr lang="en-US">
                <a:solidFill>
                  <a:srgbClr val="C1CD23"/>
                </a:solidFill>
              </a:rPr>
              <a:t>|</a:t>
            </a:r>
          </a:p>
        </p:txBody>
      </p:sp>
    </p:spTree>
    <p:extLst>
      <p:ext uri="{BB962C8B-B14F-4D97-AF65-F5344CB8AC3E}">
        <p14:creationId xmlns:p14="http://schemas.microsoft.com/office/powerpoint/2010/main" val="34525369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7A955-2833-4E33-81E5-649A5481A905}"/>
              </a:ext>
            </a:extLst>
          </p:cNvPr>
          <p:cNvSpPr>
            <a:spLocks noGrp="1"/>
          </p:cNvSpPr>
          <p:nvPr>
            <p:ph type="title"/>
          </p:nvPr>
        </p:nvSpPr>
        <p:spPr/>
        <p:txBody>
          <a:bodyPr/>
          <a:lstStyle/>
          <a:p>
            <a:r>
              <a:rPr lang="en-US"/>
              <a:t>Recap: CWEs Related to Transient Execution</a:t>
            </a:r>
          </a:p>
        </p:txBody>
      </p:sp>
      <p:graphicFrame>
        <p:nvGraphicFramePr>
          <p:cNvPr id="4" name="Table 4">
            <a:extLst>
              <a:ext uri="{FF2B5EF4-FFF2-40B4-BE49-F238E27FC236}">
                <a16:creationId xmlns:a16="http://schemas.microsoft.com/office/drawing/2014/main" id="{58B518B5-65AE-43D4-BC8D-E0E962F24490}"/>
              </a:ext>
            </a:extLst>
          </p:cNvPr>
          <p:cNvGraphicFramePr>
            <a:graphicFrameLocks noGrp="1"/>
          </p:cNvGraphicFramePr>
          <p:nvPr>
            <p:ph idx="1"/>
          </p:nvPr>
        </p:nvGraphicFramePr>
        <p:xfrm>
          <a:off x="628650" y="1369219"/>
          <a:ext cx="7886698" cy="1895475"/>
        </p:xfrm>
        <a:graphic>
          <a:graphicData uri="http://schemas.openxmlformats.org/drawingml/2006/table">
            <a:tbl>
              <a:tblPr firstRow="1" bandRow="1">
                <a:tableStyleId>{5C22544A-7EE6-4342-B048-85BDC9FD1C3A}</a:tableStyleId>
              </a:tblPr>
              <a:tblGrid>
                <a:gridCol w="629699">
                  <a:extLst>
                    <a:ext uri="{9D8B030D-6E8A-4147-A177-3AD203B41FA5}">
                      <a16:colId xmlns:a16="http://schemas.microsoft.com/office/drawing/2014/main" val="3149216732"/>
                    </a:ext>
                  </a:extLst>
                </a:gridCol>
                <a:gridCol w="2378279">
                  <a:extLst>
                    <a:ext uri="{9D8B030D-6E8A-4147-A177-3AD203B41FA5}">
                      <a16:colId xmlns:a16="http://schemas.microsoft.com/office/drawing/2014/main" val="2757328710"/>
                    </a:ext>
                  </a:extLst>
                </a:gridCol>
                <a:gridCol w="4878720">
                  <a:extLst>
                    <a:ext uri="{9D8B030D-6E8A-4147-A177-3AD203B41FA5}">
                      <a16:colId xmlns:a16="http://schemas.microsoft.com/office/drawing/2014/main" val="1679934228"/>
                    </a:ext>
                  </a:extLst>
                </a:gridCol>
              </a:tblGrid>
              <a:tr h="278130">
                <a:tc>
                  <a:txBody>
                    <a:bodyPr/>
                    <a:lstStyle/>
                    <a:p>
                      <a:r>
                        <a:rPr lang="en-US" sz="1000"/>
                        <a:t>CWE</a:t>
                      </a:r>
                    </a:p>
                  </a:txBody>
                  <a:tcPr marL="68580" marR="68580" marT="34290" marB="34290"/>
                </a:tc>
                <a:tc>
                  <a:txBody>
                    <a:bodyPr/>
                    <a:lstStyle/>
                    <a:p>
                      <a:r>
                        <a:rPr lang="en-US" sz="1000"/>
                        <a:t>Title</a:t>
                      </a:r>
                    </a:p>
                  </a:txBody>
                  <a:tcPr marL="68580" marR="68580" marT="34290" marB="34290"/>
                </a:tc>
                <a:tc>
                  <a:txBody>
                    <a:bodyPr/>
                    <a:lstStyle/>
                    <a:p>
                      <a:r>
                        <a:rPr lang="en-US" sz="1000"/>
                        <a:t>Description</a:t>
                      </a:r>
                    </a:p>
                  </a:txBody>
                  <a:tcPr marL="68580" marR="68580" marT="34290" marB="34290"/>
                </a:tc>
                <a:extLst>
                  <a:ext uri="{0D108BD9-81ED-4DB2-BD59-A6C34878D82A}">
                    <a16:rowId xmlns:a16="http://schemas.microsoft.com/office/drawing/2014/main" val="2701294470"/>
                  </a:ext>
                </a:extLst>
              </a:tr>
              <a:tr h="685800">
                <a:tc>
                  <a:txBody>
                    <a:bodyPr/>
                    <a:lstStyle/>
                    <a:p>
                      <a:r>
                        <a:rPr lang="en-US" sz="1000" b="1"/>
                        <a:t>1037</a:t>
                      </a:r>
                    </a:p>
                  </a:txBody>
                  <a:tcPr marL="68580" marR="68580" marT="34290" marB="34290"/>
                </a:tc>
                <a:tc>
                  <a:txBody>
                    <a:bodyPr/>
                    <a:lstStyle/>
                    <a:p>
                      <a:r>
                        <a:rPr lang="en-US" sz="1000"/>
                        <a:t>Processor Optimization Removal or Modification of Security-critical Code</a:t>
                      </a:r>
                    </a:p>
                  </a:txBody>
                  <a:tcPr marL="68580" marR="68580" marT="34290" marB="34290"/>
                </a:tc>
                <a:tc>
                  <a:txBody>
                    <a:bodyPr/>
                    <a:lstStyle/>
                    <a:p>
                      <a:r>
                        <a:rPr lang="en-US" sz="1400" b="0" i="0" kern="1200">
                          <a:solidFill>
                            <a:schemeClr val="dk1"/>
                          </a:solidFill>
                          <a:effectLst/>
                          <a:latin typeface="+mn-lt"/>
                          <a:ea typeface="+mn-ea"/>
                          <a:cs typeface="+mn-cs"/>
                        </a:rPr>
                        <a:t>The developer builds a security-critical protection mechanism into the software, but the processor optimizes the execution of the program such that the mechanism is removed or modified.</a:t>
                      </a:r>
                      <a:endParaRPr lang="en-US" sz="1000"/>
                    </a:p>
                  </a:txBody>
                  <a:tcPr marL="68580" marR="68580" marT="34290" marB="34290"/>
                </a:tc>
                <a:extLst>
                  <a:ext uri="{0D108BD9-81ED-4DB2-BD59-A6C34878D82A}">
                    <a16:rowId xmlns:a16="http://schemas.microsoft.com/office/drawing/2014/main" val="2126010647"/>
                  </a:ext>
                </a:extLst>
              </a:tr>
              <a:tr h="531495">
                <a:tc>
                  <a:txBody>
                    <a:bodyPr/>
                    <a:lstStyle/>
                    <a:p>
                      <a:r>
                        <a:rPr lang="en-US" sz="1000" b="1"/>
                        <a:t>1264</a:t>
                      </a:r>
                    </a:p>
                  </a:txBody>
                  <a:tcPr marL="68580" marR="68580" marT="34290" marB="34290"/>
                </a:tc>
                <a:tc>
                  <a:txBody>
                    <a:bodyPr/>
                    <a:lstStyle/>
                    <a:p>
                      <a:r>
                        <a:rPr lang="en-US" sz="1000"/>
                        <a:t>Hardware Logic with Insecure De-Synchronization between Control and Data Channels</a:t>
                      </a:r>
                    </a:p>
                  </a:txBody>
                  <a:tcPr marL="68580" marR="68580" marT="34290" marB="34290"/>
                </a:tc>
                <a:tc>
                  <a:txBody>
                    <a:bodyPr/>
                    <a:lstStyle/>
                    <a:p>
                      <a:r>
                        <a:rPr lang="en-US" sz="1000"/>
                        <a:t>The hardware logic for error handling and security checks can incorrectly forward data before the security check is complete.</a:t>
                      </a:r>
                    </a:p>
                  </a:txBody>
                  <a:tcPr marL="68580" marR="68580" marT="34290" marB="34290"/>
                </a:tc>
                <a:extLst>
                  <a:ext uri="{0D108BD9-81ED-4DB2-BD59-A6C34878D82A}">
                    <a16:rowId xmlns:a16="http://schemas.microsoft.com/office/drawing/2014/main" val="3492074914"/>
                  </a:ext>
                </a:extLst>
              </a:tr>
              <a:tr h="377190">
                <a:tc>
                  <a:txBody>
                    <a:bodyPr/>
                    <a:lstStyle/>
                    <a:p>
                      <a:r>
                        <a:rPr lang="en-US" sz="1000" b="1"/>
                        <a:t>1303</a:t>
                      </a:r>
                    </a:p>
                  </a:txBody>
                  <a:tcPr marL="68580" marR="68580" marT="34290" marB="34290"/>
                </a:tc>
                <a:tc>
                  <a:txBody>
                    <a:bodyPr/>
                    <a:lstStyle/>
                    <a:p>
                      <a:r>
                        <a:rPr lang="en-US" sz="1000"/>
                        <a:t>Non-Transparent Sharing of Microarchitectural Resources</a:t>
                      </a:r>
                    </a:p>
                  </a:txBody>
                  <a:tcPr marL="68580" marR="68580" marT="34290" marB="34290"/>
                </a:tc>
                <a:tc>
                  <a:txBody>
                    <a:bodyPr/>
                    <a:lstStyle/>
                    <a:p>
                      <a:r>
                        <a:rPr lang="en-US" sz="1000"/>
                        <a:t>Hardware structures shared across execution contexts (e.g., caches and branch predictors) can violate the expected architecture isolation between contexts.</a:t>
                      </a:r>
                    </a:p>
                  </a:txBody>
                  <a:tcPr marL="68580" marR="68580" marT="34290" marB="34290"/>
                </a:tc>
                <a:extLst>
                  <a:ext uri="{0D108BD9-81ED-4DB2-BD59-A6C34878D82A}">
                    <a16:rowId xmlns:a16="http://schemas.microsoft.com/office/drawing/2014/main" val="2244015818"/>
                  </a:ext>
                </a:extLst>
              </a:tr>
            </a:tbl>
          </a:graphicData>
        </a:graphic>
      </p:graphicFrame>
      <p:sp>
        <p:nvSpPr>
          <p:cNvPr id="5" name="Slide Number Placeholder 4">
            <a:extLst>
              <a:ext uri="{FF2B5EF4-FFF2-40B4-BE49-F238E27FC236}">
                <a16:creationId xmlns:a16="http://schemas.microsoft.com/office/drawing/2014/main" id="{07304249-81F0-414A-90CE-1BA070E5E15C}"/>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75D275-C0F3-4377-B80F-B66DBED805D9}" type="slidenum">
              <a:rPr lang="en-US" smtClean="0"/>
              <a:pPr/>
              <a:t>40</a:t>
            </a:fld>
            <a:endParaRPr lang="en-US"/>
          </a:p>
        </p:txBody>
      </p:sp>
      <p:pic>
        <p:nvPicPr>
          <p:cNvPr id="6" name="Picture 5">
            <a:extLst>
              <a:ext uri="{FF2B5EF4-FFF2-40B4-BE49-F238E27FC236}">
                <a16:creationId xmlns:a16="http://schemas.microsoft.com/office/drawing/2014/main" id="{E2595E94-43D4-41E3-8C39-50E93B310929}"/>
              </a:ext>
            </a:extLst>
          </p:cNvPr>
          <p:cNvPicPr>
            <a:picLocks noChangeAspect="1"/>
          </p:cNvPicPr>
          <p:nvPr/>
        </p:nvPicPr>
        <p:blipFill>
          <a:blip r:embed="rId2"/>
          <a:stretch>
            <a:fillRect/>
          </a:stretch>
        </p:blipFill>
        <p:spPr>
          <a:xfrm>
            <a:off x="628650" y="3712018"/>
            <a:ext cx="4242447" cy="1157639"/>
          </a:xfrm>
          <a:prstGeom prst="rect">
            <a:avLst/>
          </a:prstGeom>
        </p:spPr>
      </p:pic>
      <p:sp>
        <p:nvSpPr>
          <p:cNvPr id="8" name="TextBox 7">
            <a:extLst>
              <a:ext uri="{FF2B5EF4-FFF2-40B4-BE49-F238E27FC236}">
                <a16:creationId xmlns:a16="http://schemas.microsoft.com/office/drawing/2014/main" id="{2FEBAFC6-DCB0-4B8D-B379-B3FA23008390}"/>
              </a:ext>
            </a:extLst>
          </p:cNvPr>
          <p:cNvSpPr txBox="1"/>
          <p:nvPr/>
        </p:nvSpPr>
        <p:spPr>
          <a:xfrm>
            <a:off x="4871097" y="3979213"/>
            <a:ext cx="3644251" cy="646331"/>
          </a:xfrm>
          <a:prstGeom prst="rect">
            <a:avLst/>
          </a:prstGeom>
          <a:noFill/>
        </p:spPr>
        <p:txBody>
          <a:bodyPr wrap="square">
            <a:spAutoFit/>
          </a:bodyPr>
          <a:lstStyle/>
          <a:p>
            <a:r>
              <a:rPr lang="en-US" sz="900" noProof="1"/>
              <a:t>Source: P. Kocher, J. Horn, A. Fogh, D. Genkin, D. Gruss, W. Haas, M. Hamburg, M. Lipp, S. Mangard, T. Prescher, M. Schwarz and Y. Yarom, "Spectre Attacks: Exploiting Speculative Execution," in 40th IEEE Symposium on Security and Privacy, San Francisco, CA, 2019.</a:t>
            </a:r>
          </a:p>
        </p:txBody>
      </p:sp>
    </p:spTree>
    <p:extLst>
      <p:ext uri="{BB962C8B-B14F-4D97-AF65-F5344CB8AC3E}">
        <p14:creationId xmlns:p14="http://schemas.microsoft.com/office/powerpoint/2010/main" val="31095171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7A955-2833-4E33-81E5-649A5481A905}"/>
              </a:ext>
            </a:extLst>
          </p:cNvPr>
          <p:cNvSpPr>
            <a:spLocks noGrp="1"/>
          </p:cNvSpPr>
          <p:nvPr>
            <p:ph type="title"/>
          </p:nvPr>
        </p:nvSpPr>
        <p:spPr/>
        <p:txBody>
          <a:bodyPr/>
          <a:lstStyle/>
          <a:p>
            <a:r>
              <a:rPr lang="en-US"/>
              <a:t>Recap: HCWE-109 - Intel’s Initial Proposal</a:t>
            </a:r>
          </a:p>
        </p:txBody>
      </p:sp>
      <p:graphicFrame>
        <p:nvGraphicFramePr>
          <p:cNvPr id="4" name="Table 4">
            <a:extLst>
              <a:ext uri="{FF2B5EF4-FFF2-40B4-BE49-F238E27FC236}">
                <a16:creationId xmlns:a16="http://schemas.microsoft.com/office/drawing/2014/main" id="{58B518B5-65AE-43D4-BC8D-E0E962F24490}"/>
              </a:ext>
            </a:extLst>
          </p:cNvPr>
          <p:cNvGraphicFramePr>
            <a:graphicFrameLocks noGrp="1"/>
          </p:cNvGraphicFramePr>
          <p:nvPr>
            <p:ph idx="1"/>
          </p:nvPr>
        </p:nvGraphicFramePr>
        <p:xfrm>
          <a:off x="628650" y="1369219"/>
          <a:ext cx="7886698" cy="2272665"/>
        </p:xfrm>
        <a:graphic>
          <a:graphicData uri="http://schemas.openxmlformats.org/drawingml/2006/table">
            <a:tbl>
              <a:tblPr firstRow="1" bandRow="1">
                <a:tableStyleId>{5C22544A-7EE6-4342-B048-85BDC9FD1C3A}</a:tableStyleId>
              </a:tblPr>
              <a:tblGrid>
                <a:gridCol w="629699">
                  <a:extLst>
                    <a:ext uri="{9D8B030D-6E8A-4147-A177-3AD203B41FA5}">
                      <a16:colId xmlns:a16="http://schemas.microsoft.com/office/drawing/2014/main" val="3149216732"/>
                    </a:ext>
                  </a:extLst>
                </a:gridCol>
                <a:gridCol w="2378279">
                  <a:extLst>
                    <a:ext uri="{9D8B030D-6E8A-4147-A177-3AD203B41FA5}">
                      <a16:colId xmlns:a16="http://schemas.microsoft.com/office/drawing/2014/main" val="2757328710"/>
                    </a:ext>
                  </a:extLst>
                </a:gridCol>
                <a:gridCol w="4878720">
                  <a:extLst>
                    <a:ext uri="{9D8B030D-6E8A-4147-A177-3AD203B41FA5}">
                      <a16:colId xmlns:a16="http://schemas.microsoft.com/office/drawing/2014/main" val="1679934228"/>
                    </a:ext>
                  </a:extLst>
                </a:gridCol>
              </a:tblGrid>
              <a:tr h="278130">
                <a:tc>
                  <a:txBody>
                    <a:bodyPr/>
                    <a:lstStyle/>
                    <a:p>
                      <a:r>
                        <a:rPr lang="en-US" sz="1000"/>
                        <a:t>CWE</a:t>
                      </a:r>
                    </a:p>
                  </a:txBody>
                  <a:tcPr marL="68580" marR="68580" marT="34290" marB="34290"/>
                </a:tc>
                <a:tc>
                  <a:txBody>
                    <a:bodyPr/>
                    <a:lstStyle/>
                    <a:p>
                      <a:r>
                        <a:rPr lang="en-US" sz="1000"/>
                        <a:t>Title</a:t>
                      </a:r>
                    </a:p>
                  </a:txBody>
                  <a:tcPr marL="68580" marR="68580" marT="34290" marB="34290"/>
                </a:tc>
                <a:tc>
                  <a:txBody>
                    <a:bodyPr/>
                    <a:lstStyle/>
                    <a:p>
                      <a:r>
                        <a:rPr lang="en-US" sz="1000"/>
                        <a:t>Description</a:t>
                      </a:r>
                    </a:p>
                  </a:txBody>
                  <a:tcPr marL="68580" marR="68580" marT="34290" marB="34290"/>
                </a:tc>
                <a:extLst>
                  <a:ext uri="{0D108BD9-81ED-4DB2-BD59-A6C34878D82A}">
                    <a16:rowId xmlns:a16="http://schemas.microsoft.com/office/drawing/2014/main" val="2701294470"/>
                  </a:ext>
                </a:extLst>
              </a:tr>
              <a:tr h="685800">
                <a:tc>
                  <a:txBody>
                    <a:bodyPr/>
                    <a:lstStyle/>
                    <a:p>
                      <a:r>
                        <a:rPr lang="en-US" sz="1000" b="1"/>
                        <a:t>1037</a:t>
                      </a:r>
                    </a:p>
                  </a:txBody>
                  <a:tcPr marL="68580" marR="68580" marT="34290" marB="34290"/>
                </a:tc>
                <a:tc>
                  <a:txBody>
                    <a:bodyPr/>
                    <a:lstStyle/>
                    <a:p>
                      <a:r>
                        <a:rPr lang="en-US" sz="1000"/>
                        <a:t>Processor Optimization Removal or Modification of Security-critical Code</a:t>
                      </a:r>
                    </a:p>
                  </a:txBody>
                  <a:tcPr marL="68580" marR="68580" marT="34290" marB="34290"/>
                </a:tc>
                <a:tc>
                  <a:txBody>
                    <a:bodyPr/>
                    <a:lstStyle/>
                    <a:p>
                      <a:r>
                        <a:rPr lang="en-US" sz="1400" b="0" i="0" kern="1200">
                          <a:solidFill>
                            <a:schemeClr val="dk1"/>
                          </a:solidFill>
                          <a:effectLst/>
                          <a:latin typeface="+mn-lt"/>
                          <a:ea typeface="+mn-ea"/>
                          <a:cs typeface="+mn-cs"/>
                        </a:rPr>
                        <a:t>The developer builds a security-critical protection mechanism into the software, but the processor optimizes the execution of the program such that the mechanism is removed or modified.</a:t>
                      </a:r>
                      <a:endParaRPr lang="en-US" sz="1000"/>
                    </a:p>
                  </a:txBody>
                  <a:tcPr marL="68580" marR="68580" marT="34290" marB="34290"/>
                </a:tc>
                <a:extLst>
                  <a:ext uri="{0D108BD9-81ED-4DB2-BD59-A6C34878D82A}">
                    <a16:rowId xmlns:a16="http://schemas.microsoft.com/office/drawing/2014/main" val="2126010647"/>
                  </a:ext>
                </a:extLst>
              </a:tr>
              <a:tr h="531495">
                <a:tc>
                  <a:txBody>
                    <a:bodyPr/>
                    <a:lstStyle/>
                    <a:p>
                      <a:r>
                        <a:rPr lang="en-US" sz="1000" b="1"/>
                        <a:t>1264</a:t>
                      </a:r>
                    </a:p>
                  </a:txBody>
                  <a:tcPr marL="68580" marR="68580" marT="34290" marB="34290"/>
                </a:tc>
                <a:tc>
                  <a:txBody>
                    <a:bodyPr/>
                    <a:lstStyle/>
                    <a:p>
                      <a:r>
                        <a:rPr lang="en-US" sz="1000"/>
                        <a:t>Hardware Logic with Insecure De-Synchronization between Control and Data Channels</a:t>
                      </a:r>
                    </a:p>
                  </a:txBody>
                  <a:tcPr marL="68580" marR="68580" marT="34290" marB="34290"/>
                </a:tc>
                <a:tc>
                  <a:txBody>
                    <a:bodyPr/>
                    <a:lstStyle/>
                    <a:p>
                      <a:r>
                        <a:rPr lang="en-US" sz="1000"/>
                        <a:t>The hardware logic for error handling and security checks can incorrectly forward data before the security check is complete.</a:t>
                      </a:r>
                    </a:p>
                  </a:txBody>
                  <a:tcPr marL="68580" marR="68580" marT="34290" marB="34290"/>
                </a:tc>
                <a:extLst>
                  <a:ext uri="{0D108BD9-81ED-4DB2-BD59-A6C34878D82A}">
                    <a16:rowId xmlns:a16="http://schemas.microsoft.com/office/drawing/2014/main" val="3492074914"/>
                  </a:ext>
                </a:extLst>
              </a:tr>
              <a:tr h="377190">
                <a:tc>
                  <a:txBody>
                    <a:bodyPr/>
                    <a:lstStyle/>
                    <a:p>
                      <a:r>
                        <a:rPr lang="en-US" sz="1000" b="1"/>
                        <a:t>1303</a:t>
                      </a:r>
                    </a:p>
                  </a:txBody>
                  <a:tcPr marL="68580" marR="68580" marT="34290" marB="34290"/>
                </a:tc>
                <a:tc>
                  <a:txBody>
                    <a:bodyPr/>
                    <a:lstStyle/>
                    <a:p>
                      <a:r>
                        <a:rPr lang="en-US" sz="1000"/>
                        <a:t>Non-Transparent Sharing of Microarchitectural Resources</a:t>
                      </a:r>
                    </a:p>
                  </a:txBody>
                  <a:tcPr marL="68580" marR="68580" marT="34290" marB="34290"/>
                </a:tc>
                <a:tc>
                  <a:txBody>
                    <a:bodyPr/>
                    <a:lstStyle/>
                    <a:p>
                      <a:r>
                        <a:rPr lang="en-US" sz="1000"/>
                        <a:t>Hardware structures shared across execution contexts (e.g., caches and branch predictors) can violate the expected architecture isolation between contexts.</a:t>
                      </a:r>
                    </a:p>
                  </a:txBody>
                  <a:tcPr marL="68580" marR="68580" marT="34290" marB="34290"/>
                </a:tc>
                <a:extLst>
                  <a:ext uri="{0D108BD9-81ED-4DB2-BD59-A6C34878D82A}">
                    <a16:rowId xmlns:a16="http://schemas.microsoft.com/office/drawing/2014/main" val="2244015818"/>
                  </a:ext>
                </a:extLst>
              </a:tr>
              <a:tr h="377190">
                <a:tc>
                  <a:txBody>
                    <a:bodyPr/>
                    <a:lstStyle/>
                    <a:p>
                      <a:r>
                        <a:rPr lang="en-US" sz="1000" b="1"/>
                        <a:t>XXXX</a:t>
                      </a:r>
                    </a:p>
                  </a:txBody>
                  <a:tcPr marL="68580" marR="68580" marT="34290" marB="34290">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a:t>Non-Transparent Behavior of Microarchitectural Resources</a:t>
                      </a:r>
                    </a:p>
                  </a:txBody>
                  <a:tcPr marL="68580" marR="68580" marT="34290" marB="34290">
                    <a:solidFill>
                      <a:schemeClr val="accent4"/>
                    </a:solidFill>
                  </a:tcPr>
                </a:tc>
                <a:tc>
                  <a:txBody>
                    <a:bodyPr/>
                    <a:lstStyle/>
                    <a:p>
                      <a:r>
                        <a:rPr lang="en-US" sz="1000"/>
                        <a:t>Hardware features (e.g., branch predictors) can violate the expected behavior of a program.</a:t>
                      </a:r>
                    </a:p>
                  </a:txBody>
                  <a:tcPr marL="68580" marR="68580" marT="34290" marB="34290">
                    <a:solidFill>
                      <a:schemeClr val="accent4"/>
                    </a:solidFill>
                  </a:tcPr>
                </a:tc>
                <a:extLst>
                  <a:ext uri="{0D108BD9-81ED-4DB2-BD59-A6C34878D82A}">
                    <a16:rowId xmlns:a16="http://schemas.microsoft.com/office/drawing/2014/main" val="2014593917"/>
                  </a:ext>
                </a:extLst>
              </a:tr>
            </a:tbl>
          </a:graphicData>
        </a:graphic>
      </p:graphicFrame>
      <p:sp>
        <p:nvSpPr>
          <p:cNvPr id="5" name="Slide Number Placeholder 4">
            <a:extLst>
              <a:ext uri="{FF2B5EF4-FFF2-40B4-BE49-F238E27FC236}">
                <a16:creationId xmlns:a16="http://schemas.microsoft.com/office/drawing/2014/main" id="{07304249-81F0-414A-90CE-1BA070E5E15C}"/>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75D275-C0F3-4377-B80F-B66DBED805D9}" type="slidenum">
              <a:rPr lang="en-US" smtClean="0"/>
              <a:pPr/>
              <a:t>41</a:t>
            </a:fld>
            <a:endParaRPr lang="en-US"/>
          </a:p>
        </p:txBody>
      </p:sp>
    </p:spTree>
    <p:extLst>
      <p:ext uri="{BB962C8B-B14F-4D97-AF65-F5344CB8AC3E}">
        <p14:creationId xmlns:p14="http://schemas.microsoft.com/office/powerpoint/2010/main" val="42749169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522F8-9554-4E0D-A644-14C815090D82}"/>
              </a:ext>
            </a:extLst>
          </p:cNvPr>
          <p:cNvSpPr>
            <a:spLocks noGrp="1"/>
          </p:cNvSpPr>
          <p:nvPr>
            <p:ph type="title"/>
          </p:nvPr>
        </p:nvSpPr>
        <p:spPr/>
        <p:txBody>
          <a:bodyPr/>
          <a:lstStyle/>
          <a:p>
            <a:r>
              <a:rPr lang="en-US"/>
              <a:t>Recap: Sketch of new CWEs</a:t>
            </a:r>
          </a:p>
        </p:txBody>
      </p:sp>
      <p:graphicFrame>
        <p:nvGraphicFramePr>
          <p:cNvPr id="5" name="Content Placeholder 4">
            <a:extLst>
              <a:ext uri="{FF2B5EF4-FFF2-40B4-BE49-F238E27FC236}">
                <a16:creationId xmlns:a16="http://schemas.microsoft.com/office/drawing/2014/main" id="{174638C0-AF04-40B6-B56F-F82AED1606F3}"/>
              </a:ext>
            </a:extLst>
          </p:cNvPr>
          <p:cNvGraphicFramePr>
            <a:graphicFrameLocks noGrp="1"/>
          </p:cNvGraphicFramePr>
          <p:nvPr>
            <p:ph idx="1"/>
          </p:nvPr>
        </p:nvGraphicFramePr>
        <p:xfrm>
          <a:off x="628650" y="1369219"/>
          <a:ext cx="7886700" cy="3263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7F1C0FD1-C317-453B-BF1B-CB3534A19BC7}"/>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75D275-C0F3-4377-B80F-B66DBED805D9}" type="slidenum">
              <a:rPr lang="en-US" smtClean="0"/>
              <a:pPr/>
              <a:t>42</a:t>
            </a:fld>
            <a:endParaRPr lang="en-US"/>
          </a:p>
        </p:txBody>
      </p:sp>
      <p:sp>
        <p:nvSpPr>
          <p:cNvPr id="6" name="TextBox 5">
            <a:extLst>
              <a:ext uri="{FF2B5EF4-FFF2-40B4-BE49-F238E27FC236}">
                <a16:creationId xmlns:a16="http://schemas.microsoft.com/office/drawing/2014/main" id="{2DC1B212-901C-4443-8636-732EA78E7935}"/>
              </a:ext>
            </a:extLst>
          </p:cNvPr>
          <p:cNvSpPr txBox="1"/>
          <p:nvPr/>
        </p:nvSpPr>
        <p:spPr>
          <a:xfrm>
            <a:off x="1414463" y="4328682"/>
            <a:ext cx="6315075" cy="461665"/>
          </a:xfrm>
          <a:prstGeom prst="rect">
            <a:avLst/>
          </a:prstGeom>
          <a:noFill/>
        </p:spPr>
        <p:txBody>
          <a:bodyPr wrap="square">
            <a:spAutoFit/>
          </a:bodyPr>
          <a:lstStyle/>
          <a:p>
            <a:r>
              <a:rPr lang="en-US" sz="2400"/>
              <a:t>SCSB (CVE-2021-0089) – Where does this belong?</a:t>
            </a:r>
          </a:p>
        </p:txBody>
      </p:sp>
    </p:spTree>
    <p:extLst>
      <p:ext uri="{BB962C8B-B14F-4D97-AF65-F5344CB8AC3E}">
        <p14:creationId xmlns:p14="http://schemas.microsoft.com/office/powerpoint/2010/main" val="230785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A72AD-F661-4C92-A91A-DF4B0B0E889B}"/>
              </a:ext>
            </a:extLst>
          </p:cNvPr>
          <p:cNvSpPr>
            <a:spLocks noGrp="1"/>
          </p:cNvSpPr>
          <p:nvPr>
            <p:ph type="title"/>
          </p:nvPr>
        </p:nvSpPr>
        <p:spPr/>
        <p:txBody>
          <a:bodyPr/>
          <a:lstStyle/>
          <a:p>
            <a:r>
              <a:rPr lang="en-US"/>
              <a:t>Gap: Not all CVEs fit into this sketch</a:t>
            </a:r>
          </a:p>
        </p:txBody>
      </p:sp>
      <p:sp>
        <p:nvSpPr>
          <p:cNvPr id="3" name="Slide Number Placeholder 2">
            <a:extLst>
              <a:ext uri="{FF2B5EF4-FFF2-40B4-BE49-F238E27FC236}">
                <a16:creationId xmlns:a16="http://schemas.microsoft.com/office/drawing/2014/main" id="{7CA1A31C-E674-425F-B0FA-9B8B4FB0EC83}"/>
              </a:ext>
            </a:extLst>
          </p:cNvPr>
          <p:cNvSpPr>
            <a:spLocks noGrp="1"/>
          </p:cNvSpPr>
          <p:nvPr>
            <p:ph type="sldNum" sz="quarter" idx="12"/>
          </p:nvPr>
        </p:nvSpPr>
        <p:spPr/>
        <p:txBody>
          <a:bodyPr/>
          <a:lstStyle/>
          <a:p>
            <a:fld id="{0275D275-C0F3-4377-B80F-B66DBED805D9}" type="slidenum">
              <a:rPr lang="en-US" smtClean="0"/>
              <a:t>43</a:t>
            </a:fld>
            <a:endParaRPr lang="en-US"/>
          </a:p>
        </p:txBody>
      </p:sp>
      <p:pic>
        <p:nvPicPr>
          <p:cNvPr id="5" name="Picture 4">
            <a:extLst>
              <a:ext uri="{FF2B5EF4-FFF2-40B4-BE49-F238E27FC236}">
                <a16:creationId xmlns:a16="http://schemas.microsoft.com/office/drawing/2014/main" id="{156B14DD-457F-408E-A545-0BF386FAC0CE}"/>
              </a:ext>
            </a:extLst>
          </p:cNvPr>
          <p:cNvPicPr>
            <a:picLocks noChangeAspect="1"/>
          </p:cNvPicPr>
          <p:nvPr/>
        </p:nvPicPr>
        <p:blipFill>
          <a:blip r:embed="rId2"/>
          <a:stretch>
            <a:fillRect/>
          </a:stretch>
        </p:blipFill>
        <p:spPr>
          <a:xfrm>
            <a:off x="628650" y="1344549"/>
            <a:ext cx="7886700" cy="1257967"/>
          </a:xfrm>
          <a:prstGeom prst="rect">
            <a:avLst/>
          </a:prstGeom>
        </p:spPr>
      </p:pic>
      <p:sp>
        <p:nvSpPr>
          <p:cNvPr id="9" name="TextBox 8">
            <a:extLst>
              <a:ext uri="{FF2B5EF4-FFF2-40B4-BE49-F238E27FC236}">
                <a16:creationId xmlns:a16="http://schemas.microsoft.com/office/drawing/2014/main" id="{A34F0E0B-723E-4142-9B01-6164A40DDA3E}"/>
              </a:ext>
            </a:extLst>
          </p:cNvPr>
          <p:cNvSpPr txBox="1"/>
          <p:nvPr/>
        </p:nvSpPr>
        <p:spPr>
          <a:xfrm>
            <a:off x="628650" y="2682716"/>
            <a:ext cx="7193756" cy="300082"/>
          </a:xfrm>
          <a:prstGeom prst="rect">
            <a:avLst/>
          </a:prstGeom>
          <a:noFill/>
        </p:spPr>
        <p:txBody>
          <a:bodyPr wrap="square">
            <a:spAutoFit/>
          </a:bodyPr>
          <a:lstStyle/>
          <a:p>
            <a:r>
              <a:rPr lang="en-US" sz="1350"/>
              <a:t>Source: </a:t>
            </a:r>
            <a:r>
              <a:rPr lang="en-US" sz="1350">
                <a:hlinkClick r:id="rId3"/>
              </a:rPr>
              <a:t>https://www.intel.com/content/www/us/en/security-center/advisory/intel-sa-00516.html</a:t>
            </a:r>
            <a:endParaRPr lang="en-US" sz="1350"/>
          </a:p>
        </p:txBody>
      </p:sp>
      <p:pic>
        <p:nvPicPr>
          <p:cNvPr id="11" name="Picture 10">
            <a:extLst>
              <a:ext uri="{FF2B5EF4-FFF2-40B4-BE49-F238E27FC236}">
                <a16:creationId xmlns:a16="http://schemas.microsoft.com/office/drawing/2014/main" id="{02FB5863-D79E-4D25-8135-6118D8724332}"/>
              </a:ext>
            </a:extLst>
          </p:cNvPr>
          <p:cNvPicPr>
            <a:picLocks noChangeAspect="1"/>
          </p:cNvPicPr>
          <p:nvPr/>
        </p:nvPicPr>
        <p:blipFill>
          <a:blip r:embed="rId4"/>
          <a:stretch>
            <a:fillRect/>
          </a:stretch>
        </p:blipFill>
        <p:spPr>
          <a:xfrm>
            <a:off x="628650" y="3273995"/>
            <a:ext cx="7886700" cy="1094145"/>
          </a:xfrm>
          <a:prstGeom prst="rect">
            <a:avLst/>
          </a:prstGeom>
        </p:spPr>
      </p:pic>
      <p:sp>
        <p:nvSpPr>
          <p:cNvPr id="12" name="TextBox 11">
            <a:extLst>
              <a:ext uri="{FF2B5EF4-FFF2-40B4-BE49-F238E27FC236}">
                <a16:creationId xmlns:a16="http://schemas.microsoft.com/office/drawing/2014/main" id="{0425DAD1-64B4-4703-B2C6-B09B7F0BD4CE}"/>
              </a:ext>
            </a:extLst>
          </p:cNvPr>
          <p:cNvSpPr txBox="1"/>
          <p:nvPr/>
        </p:nvSpPr>
        <p:spPr>
          <a:xfrm>
            <a:off x="628650" y="4429202"/>
            <a:ext cx="7193756" cy="507831"/>
          </a:xfrm>
          <a:prstGeom prst="rect">
            <a:avLst/>
          </a:prstGeom>
          <a:noFill/>
        </p:spPr>
        <p:txBody>
          <a:bodyPr wrap="square">
            <a:spAutoFit/>
          </a:bodyPr>
          <a:lstStyle/>
          <a:p>
            <a:r>
              <a:rPr lang="en-US" sz="1350"/>
              <a:t>Source: </a:t>
            </a:r>
            <a:r>
              <a:rPr lang="en-US" sz="1350">
                <a:hlinkClick r:id="rId5"/>
              </a:rPr>
              <a:t>https://www.intel.com/content/www/us/en/developer/articles/technical/software-security-guidance/advisory-guidance/speculative-code-store-bypass.html</a:t>
            </a:r>
            <a:endParaRPr lang="en-US" sz="1350"/>
          </a:p>
        </p:txBody>
      </p:sp>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7FB13987-B568-49E9-B203-DFE76102C528}"/>
                  </a:ext>
                </a:extLst>
              </p14:cNvPr>
              <p14:cNvContentPartPr/>
              <p14:nvPr/>
            </p14:nvContentPartPr>
            <p14:xfrm>
              <a:off x="3221775" y="3606863"/>
              <a:ext cx="3313980" cy="22140"/>
            </p14:xfrm>
          </p:contentPart>
        </mc:Choice>
        <mc:Fallback xmlns="">
          <p:pic>
            <p:nvPicPr>
              <p:cNvPr id="13" name="Ink 12">
                <a:extLst>
                  <a:ext uri="{FF2B5EF4-FFF2-40B4-BE49-F238E27FC236}">
                    <a16:creationId xmlns:a16="http://schemas.microsoft.com/office/drawing/2014/main" id="{7FB13987-B568-49E9-B203-DFE76102C528}"/>
                  </a:ext>
                </a:extLst>
              </p:cNvPr>
              <p:cNvPicPr/>
              <p:nvPr/>
            </p:nvPicPr>
            <p:blipFill>
              <a:blip r:embed="rId7"/>
              <a:stretch>
                <a:fillRect/>
              </a:stretch>
            </p:blipFill>
            <p:spPr>
              <a:xfrm>
                <a:off x="3167778" y="3497978"/>
                <a:ext cx="3421614" cy="239548"/>
              </a:xfrm>
              <a:prstGeom prst="rect">
                <a:avLst/>
              </a:prstGeom>
            </p:spPr>
          </p:pic>
        </mc:Fallback>
      </mc:AlternateContent>
    </p:spTree>
    <p:extLst>
      <p:ext uri="{BB962C8B-B14F-4D97-AF65-F5344CB8AC3E}">
        <p14:creationId xmlns:p14="http://schemas.microsoft.com/office/powerpoint/2010/main" val="3501802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B3A1-877E-4728-8E94-7119E1D12E79}"/>
              </a:ext>
            </a:extLst>
          </p:cNvPr>
          <p:cNvSpPr>
            <a:spLocks noGrp="1"/>
          </p:cNvSpPr>
          <p:nvPr>
            <p:ph type="title"/>
          </p:nvPr>
        </p:nvSpPr>
        <p:spPr/>
        <p:txBody>
          <a:bodyPr/>
          <a:lstStyle/>
          <a:p>
            <a:r>
              <a:rPr lang="en-US"/>
              <a:t>New Sketch: Leverage Existing Categorization</a:t>
            </a:r>
          </a:p>
        </p:txBody>
      </p:sp>
      <p:sp>
        <p:nvSpPr>
          <p:cNvPr id="3" name="Slide Number Placeholder 2">
            <a:extLst>
              <a:ext uri="{FF2B5EF4-FFF2-40B4-BE49-F238E27FC236}">
                <a16:creationId xmlns:a16="http://schemas.microsoft.com/office/drawing/2014/main" id="{093FC6F5-7835-482C-9F9D-7A77862CD184}"/>
              </a:ext>
            </a:extLst>
          </p:cNvPr>
          <p:cNvSpPr>
            <a:spLocks noGrp="1"/>
          </p:cNvSpPr>
          <p:nvPr>
            <p:ph type="sldNum" sz="quarter" idx="12"/>
          </p:nvPr>
        </p:nvSpPr>
        <p:spPr/>
        <p:txBody>
          <a:bodyPr/>
          <a:lstStyle/>
          <a:p>
            <a:fld id="{0275D275-C0F3-4377-B80F-B66DBED805D9}" type="slidenum">
              <a:rPr lang="en-US" smtClean="0"/>
              <a:t>44</a:t>
            </a:fld>
            <a:endParaRPr lang="en-US"/>
          </a:p>
        </p:txBody>
      </p:sp>
      <p:pic>
        <p:nvPicPr>
          <p:cNvPr id="5" name="Picture 4">
            <a:extLst>
              <a:ext uri="{FF2B5EF4-FFF2-40B4-BE49-F238E27FC236}">
                <a16:creationId xmlns:a16="http://schemas.microsoft.com/office/drawing/2014/main" id="{6798635D-BFA1-43C7-BF30-631552BAA795}"/>
              </a:ext>
            </a:extLst>
          </p:cNvPr>
          <p:cNvPicPr>
            <a:picLocks noChangeAspect="1"/>
          </p:cNvPicPr>
          <p:nvPr/>
        </p:nvPicPr>
        <p:blipFill>
          <a:blip r:embed="rId2"/>
          <a:stretch>
            <a:fillRect/>
          </a:stretch>
        </p:blipFill>
        <p:spPr>
          <a:xfrm>
            <a:off x="628650" y="1279139"/>
            <a:ext cx="6233218" cy="3761968"/>
          </a:xfrm>
          <a:prstGeom prst="rect">
            <a:avLst/>
          </a:prstGeom>
        </p:spPr>
      </p:pic>
      <p:sp>
        <p:nvSpPr>
          <p:cNvPr id="8" name="TextBox 7">
            <a:extLst>
              <a:ext uri="{FF2B5EF4-FFF2-40B4-BE49-F238E27FC236}">
                <a16:creationId xmlns:a16="http://schemas.microsoft.com/office/drawing/2014/main" id="{E1433500-2A09-477D-B8BC-68B6D497303C}"/>
              </a:ext>
            </a:extLst>
          </p:cNvPr>
          <p:cNvSpPr txBox="1"/>
          <p:nvPr/>
        </p:nvSpPr>
        <p:spPr>
          <a:xfrm>
            <a:off x="6886576" y="1521619"/>
            <a:ext cx="2057399" cy="1754326"/>
          </a:xfrm>
          <a:prstGeom prst="rect">
            <a:avLst/>
          </a:prstGeom>
          <a:noFill/>
        </p:spPr>
        <p:txBody>
          <a:bodyPr wrap="square" rtlCol="0">
            <a:spAutoFit/>
          </a:bodyPr>
          <a:lstStyle/>
          <a:p>
            <a:r>
              <a:rPr lang="en-US" sz="1350"/>
              <a:t>Source: Intel® 64 and IA-32 Architectures Optimization Reference Manual</a:t>
            </a:r>
            <a:br>
              <a:rPr lang="en-US" sz="1350"/>
            </a:br>
            <a:br>
              <a:rPr lang="en-US" sz="1350"/>
            </a:br>
            <a:r>
              <a:rPr lang="en-US" sz="1350">
                <a:hlinkClick r:id="rId3"/>
              </a:rPr>
              <a:t>Intel® 64 and IA-32 Architectures Software Developer Manuals</a:t>
            </a:r>
            <a:endParaRPr lang="en-US" sz="1350"/>
          </a:p>
        </p:txBody>
      </p:sp>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06ECD145-D9E6-4114-8BA4-A1985BAB143D}"/>
                  </a:ext>
                </a:extLst>
              </p14:cNvPr>
              <p14:cNvContentPartPr/>
              <p14:nvPr/>
            </p14:nvContentPartPr>
            <p14:xfrm>
              <a:off x="1692394" y="2127803"/>
              <a:ext cx="1387260" cy="1280340"/>
            </p14:xfrm>
          </p:contentPart>
        </mc:Choice>
        <mc:Fallback xmlns="">
          <p:pic>
            <p:nvPicPr>
              <p:cNvPr id="9" name="Ink 8">
                <a:extLst>
                  <a:ext uri="{FF2B5EF4-FFF2-40B4-BE49-F238E27FC236}">
                    <a16:creationId xmlns:a16="http://schemas.microsoft.com/office/drawing/2014/main" id="{06ECD145-D9E6-4114-8BA4-A1985BAB143D}"/>
                  </a:ext>
                </a:extLst>
              </p:cNvPr>
              <p:cNvPicPr/>
              <p:nvPr/>
            </p:nvPicPr>
            <p:blipFill>
              <a:blip r:embed="rId5"/>
              <a:stretch>
                <a:fillRect/>
              </a:stretch>
            </p:blipFill>
            <p:spPr>
              <a:xfrm>
                <a:off x="1683395" y="2118804"/>
                <a:ext cx="1404898" cy="1297978"/>
              </a:xfrm>
              <a:prstGeom prst="rect">
                <a:avLst/>
              </a:prstGeom>
            </p:spPr>
          </p:pic>
        </mc:Fallback>
      </mc:AlternateContent>
    </p:spTree>
    <p:extLst>
      <p:ext uri="{BB962C8B-B14F-4D97-AF65-F5344CB8AC3E}">
        <p14:creationId xmlns:p14="http://schemas.microsoft.com/office/powerpoint/2010/main" val="19434186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522F8-9554-4E0D-A644-14C815090D82}"/>
              </a:ext>
            </a:extLst>
          </p:cNvPr>
          <p:cNvSpPr>
            <a:spLocks noGrp="1"/>
          </p:cNvSpPr>
          <p:nvPr>
            <p:ph type="title"/>
          </p:nvPr>
        </p:nvSpPr>
        <p:spPr/>
        <p:txBody>
          <a:bodyPr/>
          <a:lstStyle/>
          <a:p>
            <a:pPr algn="r"/>
            <a:r>
              <a:rPr lang="en-US"/>
              <a:t>New Sketch with Four CWEs</a:t>
            </a:r>
          </a:p>
        </p:txBody>
      </p:sp>
      <p:grpSp>
        <p:nvGrpSpPr>
          <p:cNvPr id="13" name="Group 12">
            <a:extLst>
              <a:ext uri="{FF2B5EF4-FFF2-40B4-BE49-F238E27FC236}">
                <a16:creationId xmlns:a16="http://schemas.microsoft.com/office/drawing/2014/main" id="{0BAA0275-5B37-4222-AB25-07BB7B23DA73}"/>
              </a:ext>
            </a:extLst>
          </p:cNvPr>
          <p:cNvGrpSpPr/>
          <p:nvPr/>
        </p:nvGrpSpPr>
        <p:grpSpPr>
          <a:xfrm>
            <a:off x="631115" y="2579651"/>
            <a:ext cx="2402978" cy="2081429"/>
            <a:chOff x="841486" y="2911763"/>
            <a:chExt cx="3203971" cy="3303010"/>
          </a:xfrm>
        </p:grpSpPr>
        <p:sp>
          <p:nvSpPr>
            <p:cNvPr id="7" name="Freeform: Shape 6">
              <a:extLst>
                <a:ext uri="{FF2B5EF4-FFF2-40B4-BE49-F238E27FC236}">
                  <a16:creationId xmlns:a16="http://schemas.microsoft.com/office/drawing/2014/main" id="{4E69ADB0-66AD-4A4C-B7B2-886AD9BFAA2C}"/>
                </a:ext>
              </a:extLst>
            </p:cNvPr>
            <p:cNvSpPr/>
            <p:nvPr/>
          </p:nvSpPr>
          <p:spPr>
            <a:xfrm>
              <a:off x="841486" y="2911763"/>
              <a:ext cx="3203971" cy="1156420"/>
            </a:xfrm>
            <a:custGeom>
              <a:avLst/>
              <a:gdLst>
                <a:gd name="connsiteX0" fmla="*/ 0 w 3203971"/>
                <a:gd name="connsiteY0" fmla="*/ 0 h 1156420"/>
                <a:gd name="connsiteX1" fmla="*/ 3203971 w 3203971"/>
                <a:gd name="connsiteY1" fmla="*/ 0 h 1156420"/>
                <a:gd name="connsiteX2" fmla="*/ 3203971 w 3203971"/>
                <a:gd name="connsiteY2" fmla="*/ 1156420 h 1156420"/>
                <a:gd name="connsiteX3" fmla="*/ 0 w 3203971"/>
                <a:gd name="connsiteY3" fmla="*/ 1156420 h 1156420"/>
                <a:gd name="connsiteX4" fmla="*/ 0 w 3203971"/>
                <a:gd name="connsiteY4" fmla="*/ 0 h 115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1156420">
                  <a:moveTo>
                    <a:pt x="0" y="0"/>
                  </a:moveTo>
                  <a:lnTo>
                    <a:pt x="3203971" y="0"/>
                  </a:lnTo>
                  <a:lnTo>
                    <a:pt x="3203971" y="1156420"/>
                  </a:lnTo>
                  <a:lnTo>
                    <a:pt x="0" y="115642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682" tIns="70104" rIns="122682" bIns="70104" numCol="1" spcCol="1270" anchor="ctr" anchorCtr="0">
              <a:noAutofit/>
            </a:bodyPr>
            <a:lstStyle/>
            <a:p>
              <a:pPr algn="ctr" defTabSz="766763">
                <a:lnSpc>
                  <a:spcPct val="90000"/>
                </a:lnSpc>
                <a:spcBef>
                  <a:spcPct val="0"/>
                </a:spcBef>
                <a:spcAft>
                  <a:spcPct val="35000"/>
                </a:spcAft>
              </a:pPr>
              <a:r>
                <a:rPr lang="en-US" sz="1500"/>
                <a:t>CWE A: Data forwarding on fault/assist/abort</a:t>
              </a:r>
            </a:p>
          </p:txBody>
        </p:sp>
        <p:sp>
          <p:nvSpPr>
            <p:cNvPr id="8" name="Freeform: Shape 7">
              <a:extLst>
                <a:ext uri="{FF2B5EF4-FFF2-40B4-BE49-F238E27FC236}">
                  <a16:creationId xmlns:a16="http://schemas.microsoft.com/office/drawing/2014/main" id="{75AF91B5-2AF2-4EF7-A128-54383B673E18}"/>
                </a:ext>
              </a:extLst>
            </p:cNvPr>
            <p:cNvSpPr/>
            <p:nvPr/>
          </p:nvSpPr>
          <p:spPr>
            <a:xfrm>
              <a:off x="841486" y="4068184"/>
              <a:ext cx="3203971" cy="2146589"/>
            </a:xfrm>
            <a:custGeom>
              <a:avLst/>
              <a:gdLst>
                <a:gd name="connsiteX0" fmla="*/ 0 w 3203971"/>
                <a:gd name="connsiteY0" fmla="*/ 0 h 2146589"/>
                <a:gd name="connsiteX1" fmla="*/ 3203971 w 3203971"/>
                <a:gd name="connsiteY1" fmla="*/ 0 h 2146589"/>
                <a:gd name="connsiteX2" fmla="*/ 3203971 w 3203971"/>
                <a:gd name="connsiteY2" fmla="*/ 2146589 h 2146589"/>
                <a:gd name="connsiteX3" fmla="*/ 0 w 3203971"/>
                <a:gd name="connsiteY3" fmla="*/ 2146589 h 2146589"/>
                <a:gd name="connsiteX4" fmla="*/ 0 w 3203971"/>
                <a:gd name="connsiteY4" fmla="*/ 0 h 2146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2146589">
                  <a:moveTo>
                    <a:pt x="0" y="0"/>
                  </a:moveTo>
                  <a:lnTo>
                    <a:pt x="3203971" y="0"/>
                  </a:lnTo>
                  <a:lnTo>
                    <a:pt x="3203971" y="2146589"/>
                  </a:lnTo>
                  <a:lnTo>
                    <a:pt x="0" y="2146589"/>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2012" tIns="92012" rIns="122682" bIns="138017" numCol="1" spcCol="1270" anchor="t" anchorCtr="0">
              <a:noAutofit/>
            </a:bodyPr>
            <a:lstStyle/>
            <a:p>
              <a:pPr marL="171450" lvl="1" indent="-171450" defTabSz="766763">
                <a:lnSpc>
                  <a:spcPct val="90000"/>
                </a:lnSpc>
                <a:spcBef>
                  <a:spcPct val="0"/>
                </a:spcBef>
                <a:spcAft>
                  <a:spcPct val="15000"/>
                </a:spcAft>
                <a:buChar char="•"/>
              </a:pPr>
              <a:r>
                <a:rPr lang="en-US" sz="1500"/>
                <a:t>Meltdown</a:t>
              </a:r>
            </a:p>
            <a:p>
              <a:pPr marL="171450" lvl="1" indent="-171450" defTabSz="766763">
                <a:lnSpc>
                  <a:spcPct val="90000"/>
                </a:lnSpc>
                <a:spcBef>
                  <a:spcPct val="0"/>
                </a:spcBef>
                <a:spcAft>
                  <a:spcPct val="15000"/>
                </a:spcAft>
                <a:buChar char="•"/>
              </a:pPr>
              <a:r>
                <a:rPr lang="en-US" sz="1500"/>
                <a:t>L1TF</a:t>
              </a:r>
            </a:p>
            <a:p>
              <a:pPr marL="171450" lvl="1" indent="-171450" defTabSz="766763">
                <a:lnSpc>
                  <a:spcPct val="90000"/>
                </a:lnSpc>
                <a:spcBef>
                  <a:spcPct val="0"/>
                </a:spcBef>
                <a:spcAft>
                  <a:spcPct val="15000"/>
                </a:spcAft>
                <a:buChar char="•"/>
              </a:pPr>
              <a:r>
                <a:rPr lang="en-US" sz="1500"/>
                <a:t>MDS</a:t>
              </a:r>
            </a:p>
            <a:p>
              <a:pPr marL="171450" lvl="1" indent="-171450" defTabSz="766763">
                <a:lnSpc>
                  <a:spcPct val="90000"/>
                </a:lnSpc>
                <a:spcBef>
                  <a:spcPct val="0"/>
                </a:spcBef>
                <a:spcAft>
                  <a:spcPct val="15000"/>
                </a:spcAft>
                <a:buChar char="•"/>
              </a:pPr>
              <a:r>
                <a:rPr lang="en-US" sz="1500"/>
                <a:t>FPVI</a:t>
              </a:r>
            </a:p>
            <a:p>
              <a:pPr marL="171450" lvl="1" indent="-171450" defTabSz="766763">
                <a:lnSpc>
                  <a:spcPct val="90000"/>
                </a:lnSpc>
                <a:spcBef>
                  <a:spcPct val="0"/>
                </a:spcBef>
                <a:spcAft>
                  <a:spcPct val="15000"/>
                </a:spcAft>
                <a:buChar char="•"/>
              </a:pPr>
              <a:r>
                <a:rPr lang="en-US" sz="1500"/>
                <a:t>LVI</a:t>
              </a:r>
            </a:p>
          </p:txBody>
        </p:sp>
      </p:grpSp>
      <p:grpSp>
        <p:nvGrpSpPr>
          <p:cNvPr id="14" name="Group 13">
            <a:extLst>
              <a:ext uri="{FF2B5EF4-FFF2-40B4-BE49-F238E27FC236}">
                <a16:creationId xmlns:a16="http://schemas.microsoft.com/office/drawing/2014/main" id="{B5AF5D15-7543-4865-AF13-740A880ED2B1}"/>
              </a:ext>
            </a:extLst>
          </p:cNvPr>
          <p:cNvGrpSpPr/>
          <p:nvPr/>
        </p:nvGrpSpPr>
        <p:grpSpPr>
          <a:xfrm>
            <a:off x="3370511" y="2579651"/>
            <a:ext cx="2402978" cy="2081429"/>
            <a:chOff x="4494014" y="2911763"/>
            <a:chExt cx="3203971" cy="3303010"/>
          </a:xfrm>
        </p:grpSpPr>
        <p:sp>
          <p:nvSpPr>
            <p:cNvPr id="9" name="Freeform: Shape 8">
              <a:extLst>
                <a:ext uri="{FF2B5EF4-FFF2-40B4-BE49-F238E27FC236}">
                  <a16:creationId xmlns:a16="http://schemas.microsoft.com/office/drawing/2014/main" id="{C4000FE8-F486-4CD5-B350-AC75BF450C05}"/>
                </a:ext>
              </a:extLst>
            </p:cNvPr>
            <p:cNvSpPr/>
            <p:nvPr/>
          </p:nvSpPr>
          <p:spPr>
            <a:xfrm>
              <a:off x="4494014" y="2911763"/>
              <a:ext cx="3203971" cy="1156420"/>
            </a:xfrm>
            <a:custGeom>
              <a:avLst/>
              <a:gdLst>
                <a:gd name="connsiteX0" fmla="*/ 0 w 3203971"/>
                <a:gd name="connsiteY0" fmla="*/ 0 h 1156420"/>
                <a:gd name="connsiteX1" fmla="*/ 3203971 w 3203971"/>
                <a:gd name="connsiteY1" fmla="*/ 0 h 1156420"/>
                <a:gd name="connsiteX2" fmla="*/ 3203971 w 3203971"/>
                <a:gd name="connsiteY2" fmla="*/ 1156420 h 1156420"/>
                <a:gd name="connsiteX3" fmla="*/ 0 w 3203971"/>
                <a:gd name="connsiteY3" fmla="*/ 1156420 h 1156420"/>
                <a:gd name="connsiteX4" fmla="*/ 0 w 3203971"/>
                <a:gd name="connsiteY4" fmla="*/ 0 h 115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1156420">
                  <a:moveTo>
                    <a:pt x="0" y="0"/>
                  </a:moveTo>
                  <a:lnTo>
                    <a:pt x="3203971" y="0"/>
                  </a:lnTo>
                  <a:lnTo>
                    <a:pt x="3203971" y="1156420"/>
                  </a:lnTo>
                  <a:lnTo>
                    <a:pt x="0" y="115642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682" tIns="70104" rIns="122682" bIns="70104" numCol="1" spcCol="1270" anchor="ctr" anchorCtr="0">
              <a:noAutofit/>
            </a:bodyPr>
            <a:lstStyle/>
            <a:p>
              <a:pPr algn="ctr" defTabSz="766763">
                <a:lnSpc>
                  <a:spcPct val="90000"/>
                </a:lnSpc>
                <a:spcBef>
                  <a:spcPct val="0"/>
                </a:spcBef>
                <a:spcAft>
                  <a:spcPct val="35000"/>
                </a:spcAft>
              </a:pPr>
              <a:r>
                <a:rPr lang="en-US" sz="1500"/>
                <a:t>CWE B: Sharing of predictor state</a:t>
              </a:r>
            </a:p>
          </p:txBody>
        </p:sp>
        <p:sp>
          <p:nvSpPr>
            <p:cNvPr id="10" name="Freeform: Shape 9">
              <a:extLst>
                <a:ext uri="{FF2B5EF4-FFF2-40B4-BE49-F238E27FC236}">
                  <a16:creationId xmlns:a16="http://schemas.microsoft.com/office/drawing/2014/main" id="{64470BBE-3D35-4FA8-B931-1617095C6F27}"/>
                </a:ext>
              </a:extLst>
            </p:cNvPr>
            <p:cNvSpPr/>
            <p:nvPr/>
          </p:nvSpPr>
          <p:spPr>
            <a:xfrm>
              <a:off x="4494014" y="4068184"/>
              <a:ext cx="3203971" cy="2146589"/>
            </a:xfrm>
            <a:custGeom>
              <a:avLst/>
              <a:gdLst>
                <a:gd name="connsiteX0" fmla="*/ 0 w 3203971"/>
                <a:gd name="connsiteY0" fmla="*/ 0 h 2146589"/>
                <a:gd name="connsiteX1" fmla="*/ 3203971 w 3203971"/>
                <a:gd name="connsiteY1" fmla="*/ 0 h 2146589"/>
                <a:gd name="connsiteX2" fmla="*/ 3203971 w 3203971"/>
                <a:gd name="connsiteY2" fmla="*/ 2146589 h 2146589"/>
                <a:gd name="connsiteX3" fmla="*/ 0 w 3203971"/>
                <a:gd name="connsiteY3" fmla="*/ 2146589 h 2146589"/>
                <a:gd name="connsiteX4" fmla="*/ 0 w 3203971"/>
                <a:gd name="connsiteY4" fmla="*/ 0 h 2146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2146589">
                  <a:moveTo>
                    <a:pt x="0" y="0"/>
                  </a:moveTo>
                  <a:lnTo>
                    <a:pt x="3203971" y="0"/>
                  </a:lnTo>
                  <a:lnTo>
                    <a:pt x="3203971" y="2146589"/>
                  </a:lnTo>
                  <a:lnTo>
                    <a:pt x="0" y="2146589"/>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2012" tIns="92012" rIns="122682" bIns="138017" numCol="1" spcCol="1270" anchor="t" anchorCtr="0">
              <a:noAutofit/>
            </a:bodyPr>
            <a:lstStyle/>
            <a:p>
              <a:pPr marL="171450" lvl="1" indent="-171450" defTabSz="766763">
                <a:lnSpc>
                  <a:spcPct val="90000"/>
                </a:lnSpc>
                <a:spcBef>
                  <a:spcPct val="0"/>
                </a:spcBef>
                <a:spcAft>
                  <a:spcPct val="15000"/>
                </a:spcAft>
                <a:buChar char="•"/>
              </a:pPr>
              <a:r>
                <a:rPr lang="en-US" sz="1500"/>
                <a:t>BTI (Spectre v2)</a:t>
              </a:r>
            </a:p>
            <a:p>
              <a:pPr marL="171450" lvl="1" indent="-171450" defTabSz="766763">
                <a:lnSpc>
                  <a:spcPct val="90000"/>
                </a:lnSpc>
                <a:spcBef>
                  <a:spcPct val="0"/>
                </a:spcBef>
                <a:spcAft>
                  <a:spcPct val="15000"/>
                </a:spcAft>
                <a:buChar char="•"/>
              </a:pPr>
              <a:r>
                <a:rPr lang="en-US" sz="1500"/>
                <a:t>BHI</a:t>
              </a:r>
            </a:p>
          </p:txBody>
        </p:sp>
      </p:grpSp>
      <p:grpSp>
        <p:nvGrpSpPr>
          <p:cNvPr id="15" name="Group 14">
            <a:extLst>
              <a:ext uri="{FF2B5EF4-FFF2-40B4-BE49-F238E27FC236}">
                <a16:creationId xmlns:a16="http://schemas.microsoft.com/office/drawing/2014/main" id="{04A380A5-95FC-428F-844C-A1BB8C3E8E78}"/>
              </a:ext>
            </a:extLst>
          </p:cNvPr>
          <p:cNvGrpSpPr/>
          <p:nvPr/>
        </p:nvGrpSpPr>
        <p:grpSpPr>
          <a:xfrm>
            <a:off x="6109907" y="2579651"/>
            <a:ext cx="2402978" cy="2081429"/>
            <a:chOff x="8146542" y="2911763"/>
            <a:chExt cx="3203971" cy="3303010"/>
          </a:xfrm>
        </p:grpSpPr>
        <p:sp>
          <p:nvSpPr>
            <p:cNvPr id="11" name="Freeform: Shape 10">
              <a:extLst>
                <a:ext uri="{FF2B5EF4-FFF2-40B4-BE49-F238E27FC236}">
                  <a16:creationId xmlns:a16="http://schemas.microsoft.com/office/drawing/2014/main" id="{BDDC2444-9A98-4B96-98F5-A759FC105192}"/>
                </a:ext>
              </a:extLst>
            </p:cNvPr>
            <p:cNvSpPr/>
            <p:nvPr/>
          </p:nvSpPr>
          <p:spPr>
            <a:xfrm>
              <a:off x="8146542" y="2911763"/>
              <a:ext cx="3203971" cy="1156420"/>
            </a:xfrm>
            <a:custGeom>
              <a:avLst/>
              <a:gdLst>
                <a:gd name="connsiteX0" fmla="*/ 0 w 3203971"/>
                <a:gd name="connsiteY0" fmla="*/ 0 h 1156420"/>
                <a:gd name="connsiteX1" fmla="*/ 3203971 w 3203971"/>
                <a:gd name="connsiteY1" fmla="*/ 0 h 1156420"/>
                <a:gd name="connsiteX2" fmla="*/ 3203971 w 3203971"/>
                <a:gd name="connsiteY2" fmla="*/ 1156420 h 1156420"/>
                <a:gd name="connsiteX3" fmla="*/ 0 w 3203971"/>
                <a:gd name="connsiteY3" fmla="*/ 1156420 h 1156420"/>
                <a:gd name="connsiteX4" fmla="*/ 0 w 3203971"/>
                <a:gd name="connsiteY4" fmla="*/ 0 h 115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1156420">
                  <a:moveTo>
                    <a:pt x="0" y="0"/>
                  </a:moveTo>
                  <a:lnTo>
                    <a:pt x="3203971" y="0"/>
                  </a:lnTo>
                  <a:lnTo>
                    <a:pt x="3203971" y="1156420"/>
                  </a:lnTo>
                  <a:lnTo>
                    <a:pt x="0" y="115642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682" tIns="70104" rIns="122682" bIns="70104" numCol="1" spcCol="1270" anchor="ctr" anchorCtr="0">
              <a:noAutofit/>
            </a:bodyPr>
            <a:lstStyle/>
            <a:p>
              <a:pPr algn="ctr" defTabSz="766763">
                <a:lnSpc>
                  <a:spcPct val="90000"/>
                </a:lnSpc>
                <a:spcBef>
                  <a:spcPct val="0"/>
                </a:spcBef>
                <a:spcAft>
                  <a:spcPct val="35000"/>
                </a:spcAft>
              </a:pPr>
              <a:r>
                <a:rPr lang="en-US" sz="1500"/>
                <a:t>CWE C: Behavior arising from same-domain predictor training</a:t>
              </a:r>
            </a:p>
          </p:txBody>
        </p:sp>
        <p:sp>
          <p:nvSpPr>
            <p:cNvPr id="12" name="Freeform: Shape 11">
              <a:extLst>
                <a:ext uri="{FF2B5EF4-FFF2-40B4-BE49-F238E27FC236}">
                  <a16:creationId xmlns:a16="http://schemas.microsoft.com/office/drawing/2014/main" id="{22682013-A60A-4450-B500-143A2D97EEF1}"/>
                </a:ext>
              </a:extLst>
            </p:cNvPr>
            <p:cNvSpPr/>
            <p:nvPr/>
          </p:nvSpPr>
          <p:spPr>
            <a:xfrm>
              <a:off x="8146542" y="4068184"/>
              <a:ext cx="3203971" cy="2146589"/>
            </a:xfrm>
            <a:custGeom>
              <a:avLst/>
              <a:gdLst>
                <a:gd name="connsiteX0" fmla="*/ 0 w 3203971"/>
                <a:gd name="connsiteY0" fmla="*/ 0 h 2146589"/>
                <a:gd name="connsiteX1" fmla="*/ 3203971 w 3203971"/>
                <a:gd name="connsiteY1" fmla="*/ 0 h 2146589"/>
                <a:gd name="connsiteX2" fmla="*/ 3203971 w 3203971"/>
                <a:gd name="connsiteY2" fmla="*/ 2146589 h 2146589"/>
                <a:gd name="connsiteX3" fmla="*/ 0 w 3203971"/>
                <a:gd name="connsiteY3" fmla="*/ 2146589 h 2146589"/>
                <a:gd name="connsiteX4" fmla="*/ 0 w 3203971"/>
                <a:gd name="connsiteY4" fmla="*/ 0 h 2146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2146589">
                  <a:moveTo>
                    <a:pt x="0" y="0"/>
                  </a:moveTo>
                  <a:lnTo>
                    <a:pt x="3203971" y="0"/>
                  </a:lnTo>
                  <a:lnTo>
                    <a:pt x="3203971" y="2146589"/>
                  </a:lnTo>
                  <a:lnTo>
                    <a:pt x="0" y="2146589"/>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2012" tIns="92012" rIns="122682" bIns="138017" numCol="1" spcCol="1270" anchor="t" anchorCtr="0">
              <a:noAutofit/>
            </a:bodyPr>
            <a:lstStyle/>
            <a:p>
              <a:pPr marL="171450" lvl="1" indent="-171450" defTabSz="766763">
                <a:lnSpc>
                  <a:spcPct val="90000"/>
                </a:lnSpc>
                <a:spcBef>
                  <a:spcPct val="0"/>
                </a:spcBef>
                <a:spcAft>
                  <a:spcPct val="15000"/>
                </a:spcAft>
                <a:buChar char="•"/>
              </a:pPr>
              <a:r>
                <a:rPr lang="en-US" sz="1500"/>
                <a:t>Spectre v1</a:t>
              </a:r>
            </a:p>
            <a:p>
              <a:pPr marL="171450" lvl="1" indent="-171450" defTabSz="766763">
                <a:lnSpc>
                  <a:spcPct val="90000"/>
                </a:lnSpc>
                <a:spcBef>
                  <a:spcPct val="0"/>
                </a:spcBef>
                <a:spcAft>
                  <a:spcPct val="15000"/>
                </a:spcAft>
                <a:buChar char="•"/>
              </a:pPr>
              <a:r>
                <a:rPr lang="en-US" sz="1500"/>
                <a:t>IMBTI</a:t>
              </a:r>
            </a:p>
            <a:p>
              <a:pPr marL="171450" lvl="1" indent="-171450" defTabSz="766763">
                <a:lnSpc>
                  <a:spcPct val="90000"/>
                </a:lnSpc>
                <a:spcBef>
                  <a:spcPct val="0"/>
                </a:spcBef>
                <a:spcAft>
                  <a:spcPct val="15000"/>
                </a:spcAft>
                <a:buFontTx/>
                <a:buChar char="•"/>
              </a:pPr>
              <a:r>
                <a:rPr lang="en-US" sz="1500"/>
                <a:t>SSB (Spectre v4)</a:t>
              </a:r>
            </a:p>
          </p:txBody>
        </p:sp>
      </p:grpSp>
      <p:sp>
        <p:nvSpPr>
          <p:cNvPr id="4" name="Slide Number Placeholder 3">
            <a:extLst>
              <a:ext uri="{FF2B5EF4-FFF2-40B4-BE49-F238E27FC236}">
                <a16:creationId xmlns:a16="http://schemas.microsoft.com/office/drawing/2014/main" id="{7F1C0FD1-C317-453B-BF1B-CB3534A19BC7}"/>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75D275-C0F3-4377-B80F-B66DBED805D9}" type="slidenum">
              <a:rPr lang="en-US" smtClean="0"/>
              <a:pPr/>
              <a:t>45</a:t>
            </a:fld>
            <a:endParaRPr lang="en-US"/>
          </a:p>
        </p:txBody>
      </p:sp>
      <p:grpSp>
        <p:nvGrpSpPr>
          <p:cNvPr id="19" name="Group 18">
            <a:extLst>
              <a:ext uri="{FF2B5EF4-FFF2-40B4-BE49-F238E27FC236}">
                <a16:creationId xmlns:a16="http://schemas.microsoft.com/office/drawing/2014/main" id="{8A983297-6918-4FFF-88B6-00B909A66328}"/>
              </a:ext>
            </a:extLst>
          </p:cNvPr>
          <p:cNvGrpSpPr/>
          <p:nvPr/>
        </p:nvGrpSpPr>
        <p:grpSpPr>
          <a:xfrm>
            <a:off x="631115" y="186240"/>
            <a:ext cx="2402978" cy="2081429"/>
            <a:chOff x="841486" y="2911763"/>
            <a:chExt cx="3203971" cy="3303010"/>
          </a:xfrm>
        </p:grpSpPr>
        <p:sp>
          <p:nvSpPr>
            <p:cNvPr id="20" name="Freeform: Shape 19">
              <a:extLst>
                <a:ext uri="{FF2B5EF4-FFF2-40B4-BE49-F238E27FC236}">
                  <a16:creationId xmlns:a16="http://schemas.microsoft.com/office/drawing/2014/main" id="{B7656605-70E5-4862-A940-86C042FA7B38}"/>
                </a:ext>
              </a:extLst>
            </p:cNvPr>
            <p:cNvSpPr/>
            <p:nvPr/>
          </p:nvSpPr>
          <p:spPr>
            <a:xfrm>
              <a:off x="841486" y="2911763"/>
              <a:ext cx="3203971" cy="1156420"/>
            </a:xfrm>
            <a:custGeom>
              <a:avLst/>
              <a:gdLst>
                <a:gd name="connsiteX0" fmla="*/ 0 w 3203971"/>
                <a:gd name="connsiteY0" fmla="*/ 0 h 1156420"/>
                <a:gd name="connsiteX1" fmla="*/ 3203971 w 3203971"/>
                <a:gd name="connsiteY1" fmla="*/ 0 h 1156420"/>
                <a:gd name="connsiteX2" fmla="*/ 3203971 w 3203971"/>
                <a:gd name="connsiteY2" fmla="*/ 1156420 h 1156420"/>
                <a:gd name="connsiteX3" fmla="*/ 0 w 3203971"/>
                <a:gd name="connsiteY3" fmla="*/ 1156420 h 1156420"/>
                <a:gd name="connsiteX4" fmla="*/ 0 w 3203971"/>
                <a:gd name="connsiteY4" fmla="*/ 0 h 115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1156420">
                  <a:moveTo>
                    <a:pt x="0" y="0"/>
                  </a:moveTo>
                  <a:lnTo>
                    <a:pt x="3203971" y="0"/>
                  </a:lnTo>
                  <a:lnTo>
                    <a:pt x="3203971" y="1156420"/>
                  </a:lnTo>
                  <a:lnTo>
                    <a:pt x="0" y="115642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682" tIns="70104" rIns="122682" bIns="70104" numCol="1" spcCol="1270" anchor="ctr" anchorCtr="0">
              <a:noAutofit/>
            </a:bodyPr>
            <a:lstStyle/>
            <a:p>
              <a:pPr algn="ctr" defTabSz="766763">
                <a:lnSpc>
                  <a:spcPct val="90000"/>
                </a:lnSpc>
                <a:spcBef>
                  <a:spcPct val="0"/>
                </a:spcBef>
                <a:spcAft>
                  <a:spcPct val="35000"/>
                </a:spcAft>
              </a:pPr>
              <a:r>
                <a:rPr lang="en-US" sz="1500"/>
                <a:t>CWE D: Transient execution arising from machine clear</a:t>
              </a:r>
            </a:p>
          </p:txBody>
        </p:sp>
        <p:sp>
          <p:nvSpPr>
            <p:cNvPr id="21" name="Freeform: Shape 20">
              <a:extLst>
                <a:ext uri="{FF2B5EF4-FFF2-40B4-BE49-F238E27FC236}">
                  <a16:creationId xmlns:a16="http://schemas.microsoft.com/office/drawing/2014/main" id="{89D5405D-6013-40A9-BA6D-B4BF2C2362BB}"/>
                </a:ext>
              </a:extLst>
            </p:cNvPr>
            <p:cNvSpPr/>
            <p:nvPr/>
          </p:nvSpPr>
          <p:spPr>
            <a:xfrm>
              <a:off x="841486" y="4068184"/>
              <a:ext cx="3203971" cy="2146589"/>
            </a:xfrm>
            <a:custGeom>
              <a:avLst/>
              <a:gdLst>
                <a:gd name="connsiteX0" fmla="*/ 0 w 3203971"/>
                <a:gd name="connsiteY0" fmla="*/ 0 h 2146589"/>
                <a:gd name="connsiteX1" fmla="*/ 3203971 w 3203971"/>
                <a:gd name="connsiteY1" fmla="*/ 0 h 2146589"/>
                <a:gd name="connsiteX2" fmla="*/ 3203971 w 3203971"/>
                <a:gd name="connsiteY2" fmla="*/ 2146589 h 2146589"/>
                <a:gd name="connsiteX3" fmla="*/ 0 w 3203971"/>
                <a:gd name="connsiteY3" fmla="*/ 2146589 h 2146589"/>
                <a:gd name="connsiteX4" fmla="*/ 0 w 3203971"/>
                <a:gd name="connsiteY4" fmla="*/ 0 h 2146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2146589">
                  <a:moveTo>
                    <a:pt x="0" y="0"/>
                  </a:moveTo>
                  <a:lnTo>
                    <a:pt x="3203971" y="0"/>
                  </a:lnTo>
                  <a:lnTo>
                    <a:pt x="3203971" y="2146589"/>
                  </a:lnTo>
                  <a:lnTo>
                    <a:pt x="0" y="2146589"/>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2012" tIns="92012" rIns="122682" bIns="138017" numCol="1" spcCol="1270" anchor="t" anchorCtr="0">
              <a:noAutofit/>
            </a:bodyPr>
            <a:lstStyle/>
            <a:p>
              <a:pPr marL="171450" lvl="1" indent="-171450" defTabSz="766763">
                <a:lnSpc>
                  <a:spcPct val="90000"/>
                </a:lnSpc>
                <a:spcBef>
                  <a:spcPct val="0"/>
                </a:spcBef>
                <a:spcAft>
                  <a:spcPct val="15000"/>
                </a:spcAft>
                <a:buFontTx/>
                <a:buChar char="•"/>
              </a:pPr>
              <a:r>
                <a:rPr lang="en-US" sz="1500"/>
                <a:t>SCSB</a:t>
              </a:r>
            </a:p>
            <a:p>
              <a:pPr marL="171450" lvl="1" indent="-171450" defTabSz="766763">
                <a:lnSpc>
                  <a:spcPct val="90000"/>
                </a:lnSpc>
                <a:spcBef>
                  <a:spcPct val="0"/>
                </a:spcBef>
                <a:spcAft>
                  <a:spcPct val="15000"/>
                </a:spcAft>
                <a:buFontTx/>
                <a:buChar char="•"/>
              </a:pPr>
              <a:r>
                <a:rPr lang="en-US" sz="1500"/>
                <a:t>SLD</a:t>
              </a:r>
            </a:p>
          </p:txBody>
        </p:sp>
      </p:grpSp>
      <p:cxnSp>
        <p:nvCxnSpPr>
          <p:cNvPr id="23" name="Straight Arrow Connector 22">
            <a:extLst>
              <a:ext uri="{FF2B5EF4-FFF2-40B4-BE49-F238E27FC236}">
                <a16:creationId xmlns:a16="http://schemas.microsoft.com/office/drawing/2014/main" id="{DD0250BC-43ED-4EEF-B6C2-6FA913D96F08}"/>
              </a:ext>
            </a:extLst>
          </p:cNvPr>
          <p:cNvCxnSpPr/>
          <p:nvPr/>
        </p:nvCxnSpPr>
        <p:spPr>
          <a:xfrm flipV="1">
            <a:off x="1832603" y="2267668"/>
            <a:ext cx="0" cy="304082"/>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250CFD2-B4EE-47BC-8137-8B27ED5C3350}"/>
              </a:ext>
            </a:extLst>
          </p:cNvPr>
          <p:cNvSpPr txBox="1"/>
          <p:nvPr/>
        </p:nvSpPr>
        <p:spPr>
          <a:xfrm>
            <a:off x="2035969" y="2286850"/>
            <a:ext cx="664366" cy="300082"/>
          </a:xfrm>
          <a:prstGeom prst="rect">
            <a:avLst/>
          </a:prstGeom>
          <a:noFill/>
        </p:spPr>
        <p:txBody>
          <a:bodyPr wrap="square" rtlCol="0">
            <a:spAutoFit/>
          </a:bodyPr>
          <a:lstStyle/>
          <a:p>
            <a:pPr algn="ctr"/>
            <a:r>
              <a:rPr lang="en-US" sz="1350"/>
              <a:t>Parent</a:t>
            </a:r>
          </a:p>
        </p:txBody>
      </p:sp>
    </p:spTree>
    <p:extLst>
      <p:ext uri="{BB962C8B-B14F-4D97-AF65-F5344CB8AC3E}">
        <p14:creationId xmlns:p14="http://schemas.microsoft.com/office/powerpoint/2010/main" val="16221504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A58CDD-EAB3-D5DB-68DC-F1AD8B799535}"/>
              </a:ext>
            </a:extLst>
          </p:cNvPr>
          <p:cNvSpPr>
            <a:spLocks noGrp="1"/>
          </p:cNvSpPr>
          <p:nvPr>
            <p:ph type="ctrTitle" sz="quarter"/>
          </p:nvPr>
        </p:nvSpPr>
        <p:spPr>
          <a:xfrm>
            <a:off x="466224" y="1700464"/>
            <a:ext cx="8115300" cy="1352549"/>
          </a:xfrm>
        </p:spPr>
        <p:txBody>
          <a:bodyPr/>
          <a:lstStyle/>
          <a:p>
            <a:pPr marL="0" indent="0"/>
            <a:br>
              <a:rPr lang="en-US"/>
            </a:br>
            <a:br>
              <a:rPr lang="en-US"/>
            </a:br>
            <a:r>
              <a:rPr lang="en-US"/>
              <a:t>HW Items in 4.9 Release</a:t>
            </a:r>
            <a:br>
              <a:rPr lang="en-US"/>
            </a:br>
            <a:r>
              <a:rPr lang="en-US"/>
              <a:t>Steve C</a:t>
            </a:r>
            <a:br>
              <a:rPr lang="en-US" sz="3200">
                <a:ea typeface="Verdana"/>
              </a:rPr>
            </a:br>
            <a:endParaRPr lang="en-US"/>
          </a:p>
        </p:txBody>
      </p:sp>
      <p:sp>
        <p:nvSpPr>
          <p:cNvPr id="4" name="Slide Number Placeholder 3">
            <a:extLst>
              <a:ext uri="{FF2B5EF4-FFF2-40B4-BE49-F238E27FC236}">
                <a16:creationId xmlns:a16="http://schemas.microsoft.com/office/drawing/2014/main" id="{AE738E7D-4756-7048-88BA-7520F36DD17B}"/>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46</a:t>
            </a:fld>
            <a:r>
              <a:rPr lang="en-US"/>
              <a:t> </a:t>
            </a:r>
            <a:r>
              <a:rPr lang="en-US">
                <a:solidFill>
                  <a:srgbClr val="C1CD23"/>
                </a:solidFill>
              </a:rPr>
              <a:t>|</a:t>
            </a:r>
          </a:p>
        </p:txBody>
      </p:sp>
    </p:spTree>
    <p:extLst>
      <p:ext uri="{BB962C8B-B14F-4D97-AF65-F5344CB8AC3E}">
        <p14:creationId xmlns:p14="http://schemas.microsoft.com/office/powerpoint/2010/main" val="554446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82A0B83-FE44-C9A7-1647-D07B8791C281}"/>
              </a:ext>
            </a:extLst>
          </p:cNvPr>
          <p:cNvSpPr>
            <a:spLocks noGrp="1"/>
          </p:cNvSpPr>
          <p:nvPr>
            <p:ph type="title"/>
          </p:nvPr>
        </p:nvSpPr>
        <p:spPr/>
        <p:txBody>
          <a:bodyPr/>
          <a:lstStyle/>
          <a:p>
            <a:r>
              <a:rPr lang="en-US"/>
              <a:t>HW CWE 4.9 Items</a:t>
            </a:r>
          </a:p>
        </p:txBody>
      </p:sp>
      <p:sp>
        <p:nvSpPr>
          <p:cNvPr id="7" name="Content Placeholder 6">
            <a:extLst>
              <a:ext uri="{FF2B5EF4-FFF2-40B4-BE49-F238E27FC236}">
                <a16:creationId xmlns:a16="http://schemas.microsoft.com/office/drawing/2014/main" id="{2214800F-DB55-C417-83E2-4A5CAE5DEC25}"/>
              </a:ext>
            </a:extLst>
          </p:cNvPr>
          <p:cNvSpPr>
            <a:spLocks noGrp="1"/>
          </p:cNvSpPr>
          <p:nvPr>
            <p:ph idx="1"/>
          </p:nvPr>
        </p:nvSpPr>
        <p:spPr/>
        <p:txBody>
          <a:bodyPr/>
          <a:lstStyle/>
          <a:p>
            <a:r>
              <a:rPr lang="en-US" sz="1400"/>
              <a:t>Re-categorized several CWEs as a result of the new CWE-1388 category from 4.8</a:t>
            </a:r>
          </a:p>
          <a:p>
            <a:r>
              <a:rPr lang="en-US" sz="1400"/>
              <a:t>Name changes for CWE-1206 Category (include “Thermal” as mentioned in description) and CWE-1320</a:t>
            </a:r>
          </a:p>
          <a:p>
            <a:r>
              <a:rPr lang="en-US" sz="1400"/>
              <a:t>New CWE-1391 (Weak Credentials) and descendants include hard-coded, default, and predictable generation of passwords/keys/etc.</a:t>
            </a:r>
          </a:p>
          <a:p>
            <a:r>
              <a:rPr lang="en-US" sz="1400"/>
              <a:t>Schema changes: “Not Technology-Specific”, new Language Class “HW Description Language”</a:t>
            </a:r>
          </a:p>
          <a:p>
            <a:r>
              <a:rPr lang="en-US" sz="1400"/>
              <a:t>Updated detection method for CWE-1189</a:t>
            </a:r>
          </a:p>
          <a:p>
            <a:r>
              <a:rPr lang="en-US" sz="1400"/>
              <a:t>Fixed/replaced erroneous demonstrative examples for CWE-1311 and CWE-1303</a:t>
            </a:r>
          </a:p>
          <a:p>
            <a:r>
              <a:rPr lang="en-US" sz="1400"/>
              <a:t>Fixed indenting in some code examples (related to REST API cleanup)</a:t>
            </a:r>
          </a:p>
          <a:p>
            <a:r>
              <a:rPr lang="en-US" sz="1400"/>
              <a:t>Changed some code example languages from “Other” to Verilog/VHDL</a:t>
            </a:r>
          </a:p>
          <a:p>
            <a:r>
              <a:rPr lang="en-US" sz="1400"/>
              <a:t>Acknowledgements updated for CWE-441</a:t>
            </a:r>
          </a:p>
          <a:p>
            <a:r>
              <a:rPr lang="en-US" sz="1400"/>
              <a:t>Added TI "Physical Security Attacks Against Silicon Devices“ reference to several CWE entries dealing with Fault Injection, Side Channels, and glitching</a:t>
            </a:r>
          </a:p>
          <a:p>
            <a:endParaRPr lang="en-US" sz="1400"/>
          </a:p>
          <a:p>
            <a:endParaRPr lang="en-US" sz="1400"/>
          </a:p>
        </p:txBody>
      </p:sp>
      <p:sp>
        <p:nvSpPr>
          <p:cNvPr id="3" name="Slide Number Placeholder 2">
            <a:extLst>
              <a:ext uri="{FF2B5EF4-FFF2-40B4-BE49-F238E27FC236}">
                <a16:creationId xmlns:a16="http://schemas.microsoft.com/office/drawing/2014/main" id="{14796C6E-803A-7705-7088-93C09FA2A549}"/>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47</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2574005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8399A-23EF-1BD7-E6CA-4107ECA8B01F}"/>
              </a:ext>
            </a:extLst>
          </p:cNvPr>
          <p:cNvSpPr>
            <a:spLocks noGrp="1"/>
          </p:cNvSpPr>
          <p:nvPr>
            <p:ph type="title"/>
          </p:nvPr>
        </p:nvSpPr>
        <p:spPr/>
        <p:txBody>
          <a:bodyPr/>
          <a:lstStyle/>
          <a:p>
            <a:r>
              <a:rPr lang="en-US"/>
              <a:t>Items not finished in 4.9 but continue into 4.10</a:t>
            </a:r>
          </a:p>
        </p:txBody>
      </p:sp>
      <p:sp>
        <p:nvSpPr>
          <p:cNvPr id="3" name="Content Placeholder 2">
            <a:extLst>
              <a:ext uri="{FF2B5EF4-FFF2-40B4-BE49-F238E27FC236}">
                <a16:creationId xmlns:a16="http://schemas.microsoft.com/office/drawing/2014/main" id="{6858E991-3131-DF51-5D93-8C9921AC1809}"/>
              </a:ext>
            </a:extLst>
          </p:cNvPr>
          <p:cNvSpPr>
            <a:spLocks noGrp="1"/>
          </p:cNvSpPr>
          <p:nvPr>
            <p:ph idx="1"/>
          </p:nvPr>
        </p:nvSpPr>
        <p:spPr/>
        <p:txBody>
          <a:bodyPr/>
          <a:lstStyle/>
          <a:p>
            <a:r>
              <a:rPr lang="en-US" sz="1600"/>
              <a:t>OT:ICEFALL CVEs / CWEs – observed examples</a:t>
            </a:r>
          </a:p>
          <a:p>
            <a:r>
              <a:rPr lang="en-US" sz="1600"/>
              <a:t>Transient Execution Weaknesses</a:t>
            </a:r>
          </a:p>
          <a:p>
            <a:r>
              <a:rPr lang="en-US" sz="1600"/>
              <a:t>Address quality issues in CWE-1334 “Unauthorized </a:t>
            </a:r>
            <a:r>
              <a:rPr lang="en-US" sz="1600" i="1" u="sng"/>
              <a:t>Error Injection</a:t>
            </a:r>
            <a:r>
              <a:rPr lang="en-US" sz="1600" i="1"/>
              <a:t> </a:t>
            </a:r>
            <a:r>
              <a:rPr lang="en-US" sz="1600"/>
              <a:t>Can </a:t>
            </a:r>
            <a:r>
              <a:rPr lang="en-US" sz="1600" i="1" u="sng"/>
              <a:t>Degrade Hardware Redundancy</a:t>
            </a:r>
            <a:r>
              <a:rPr lang="en-US" sz="1600"/>
              <a:t>”</a:t>
            </a:r>
          </a:p>
          <a:p>
            <a:pPr lvl="1"/>
            <a:r>
              <a:rPr lang="en-US" sz="1600"/>
              <a:t>Request to change the name triggered closer analysis of the underlying weakness, which is not well-described</a:t>
            </a:r>
          </a:p>
          <a:p>
            <a:r>
              <a:rPr lang="en-US" sz="1600"/>
              <a:t>Continue to process possibly-overlapping entries and submissions related to access control</a:t>
            </a:r>
          </a:p>
          <a:p>
            <a:pPr lvl="1"/>
            <a:r>
              <a:rPr lang="en-US" sz="1600"/>
              <a:t>Important to address for many systems, not just SoC or hardware</a:t>
            </a:r>
          </a:p>
          <a:p>
            <a:pPr lvl="1"/>
            <a:r>
              <a:rPr lang="en-US" sz="1600"/>
              <a:t>HCWE13: Trusted Agents Excluded from Accessing a Sensitive Asset</a:t>
            </a:r>
          </a:p>
          <a:p>
            <a:pPr lvl="1"/>
            <a:r>
              <a:rPr lang="en-US" sz="1600"/>
              <a:t>HCWE14: Untrusted Agents Given Access to a Sensitive Asset</a:t>
            </a:r>
          </a:p>
          <a:p>
            <a:pPr lvl="1"/>
            <a:r>
              <a:rPr lang="en-US" sz="1600"/>
              <a:t>HCWE11: Missing access control policy</a:t>
            </a:r>
          </a:p>
          <a:p>
            <a:pPr lvl="1"/>
            <a:r>
              <a:rPr lang="en-US" sz="1600"/>
              <a:t>HCWE10: Incorrect access control policy</a:t>
            </a:r>
          </a:p>
          <a:p>
            <a:endParaRPr lang="en-US" sz="1600"/>
          </a:p>
          <a:p>
            <a:pPr marL="0" indent="0">
              <a:buNone/>
            </a:pPr>
            <a:endParaRPr lang="en-US" sz="1600"/>
          </a:p>
          <a:p>
            <a:endParaRPr lang="en-US" sz="1600"/>
          </a:p>
        </p:txBody>
      </p:sp>
      <p:sp>
        <p:nvSpPr>
          <p:cNvPr id="4" name="Slide Number Placeholder 3">
            <a:extLst>
              <a:ext uri="{FF2B5EF4-FFF2-40B4-BE49-F238E27FC236}">
                <a16:creationId xmlns:a16="http://schemas.microsoft.com/office/drawing/2014/main" id="{28361482-A901-A8E8-3384-C5A5F988FA28}"/>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48</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6390609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A58CDD-EAB3-D5DB-68DC-F1AD8B799535}"/>
              </a:ext>
            </a:extLst>
          </p:cNvPr>
          <p:cNvSpPr>
            <a:spLocks noGrp="1"/>
          </p:cNvSpPr>
          <p:nvPr>
            <p:ph type="ctrTitle" sz="quarter"/>
          </p:nvPr>
        </p:nvSpPr>
        <p:spPr>
          <a:xfrm>
            <a:off x="466224" y="1700464"/>
            <a:ext cx="8115300" cy="1352549"/>
          </a:xfrm>
        </p:spPr>
        <p:txBody>
          <a:bodyPr/>
          <a:lstStyle/>
          <a:p>
            <a:pPr marL="0" indent="0"/>
            <a:br>
              <a:rPr lang="en-US"/>
            </a:br>
            <a:br>
              <a:rPr lang="en-US"/>
            </a:br>
            <a:r>
              <a:rPr lang="en-US"/>
              <a:t>Call for Next Release Priorities</a:t>
            </a:r>
            <a:br>
              <a:rPr lang="en-US"/>
            </a:br>
            <a:br>
              <a:rPr lang="en-US"/>
            </a:br>
            <a:r>
              <a:rPr lang="en-US"/>
              <a:t>Bob H</a:t>
            </a:r>
          </a:p>
        </p:txBody>
      </p:sp>
      <p:sp>
        <p:nvSpPr>
          <p:cNvPr id="4" name="Slide Number Placeholder 3">
            <a:extLst>
              <a:ext uri="{FF2B5EF4-FFF2-40B4-BE49-F238E27FC236}">
                <a16:creationId xmlns:a16="http://schemas.microsoft.com/office/drawing/2014/main" id="{AE738E7D-4756-7048-88BA-7520F36DD17B}"/>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49</a:t>
            </a:fld>
            <a:r>
              <a:rPr lang="en-US"/>
              <a:t> </a:t>
            </a:r>
            <a:r>
              <a:rPr lang="en-US">
                <a:solidFill>
                  <a:srgbClr val="C1CD23"/>
                </a:solidFill>
              </a:rPr>
              <a:t>|</a:t>
            </a:r>
          </a:p>
        </p:txBody>
      </p:sp>
    </p:spTree>
    <p:extLst>
      <p:ext uri="{BB962C8B-B14F-4D97-AF65-F5344CB8AC3E}">
        <p14:creationId xmlns:p14="http://schemas.microsoft.com/office/powerpoint/2010/main" val="4272941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F2A6F-7EC6-4ED7-965D-9D4F3FC664B4}"/>
              </a:ext>
            </a:extLst>
          </p:cNvPr>
          <p:cNvSpPr>
            <a:spLocks noGrp="1"/>
          </p:cNvSpPr>
          <p:nvPr>
            <p:ph type="title"/>
          </p:nvPr>
        </p:nvSpPr>
        <p:spPr/>
        <p:txBody>
          <a:bodyPr/>
          <a:lstStyle/>
          <a:p>
            <a:r>
              <a:rPr lang="en-US">
                <a:highlight>
                  <a:srgbClr val="FFFF00"/>
                </a:highlight>
              </a:rPr>
              <a:t>Announcements</a:t>
            </a:r>
          </a:p>
        </p:txBody>
      </p:sp>
      <p:sp>
        <p:nvSpPr>
          <p:cNvPr id="3" name="Content Placeholder 2">
            <a:extLst>
              <a:ext uri="{FF2B5EF4-FFF2-40B4-BE49-F238E27FC236}">
                <a16:creationId xmlns:a16="http://schemas.microsoft.com/office/drawing/2014/main" id="{2DC901B9-6E8B-48EA-8D7F-A4D25C3199EC}"/>
              </a:ext>
            </a:extLst>
          </p:cNvPr>
          <p:cNvSpPr>
            <a:spLocks noGrp="1"/>
          </p:cNvSpPr>
          <p:nvPr>
            <p:ph idx="1"/>
          </p:nvPr>
        </p:nvSpPr>
        <p:spPr/>
        <p:txBody>
          <a:bodyPr vert="horz" lIns="91440" tIns="45720" rIns="91440" bIns="45720" rtlCol="0" anchor="t">
            <a:normAutofit/>
          </a:bodyPr>
          <a:lstStyle/>
          <a:p>
            <a:r>
              <a:rPr lang="en-US">
                <a:latin typeface="Tahoma"/>
                <a:ea typeface="Tahoma"/>
                <a:cs typeface="Tahoma"/>
              </a:rPr>
              <a:t>CWE 4.10 targeted for January 2023 sometime.</a:t>
            </a:r>
          </a:p>
          <a:p>
            <a:endParaRPr lang="en-US">
              <a:latin typeface="Tahoma"/>
              <a:ea typeface="Tahoma"/>
              <a:cs typeface="Tahoma"/>
            </a:endParaRPr>
          </a:p>
          <a:p>
            <a:r>
              <a:rPr lang="en-US">
                <a:latin typeface="Tahoma"/>
                <a:ea typeface="Tahoma"/>
                <a:cs typeface="Tahoma"/>
              </a:rPr>
              <a:t>New ICS/OT SIG Working Groups launched. “Boosting CWE Content” group to examine gaps in CWE.</a:t>
            </a:r>
          </a:p>
          <a:p>
            <a:endParaRPr lang="en-US">
              <a:latin typeface="Tahoma"/>
              <a:ea typeface="Tahoma"/>
              <a:cs typeface="Tahoma"/>
            </a:endParaRPr>
          </a:p>
          <a:p>
            <a:r>
              <a:rPr lang="en-US">
                <a:latin typeface="Tahoma"/>
                <a:ea typeface="Tahoma"/>
                <a:cs typeface="Tahoma"/>
              </a:rPr>
              <a:t>Scope Exclusions and Submission Problems to be posted for public review ASAP.</a:t>
            </a:r>
          </a:p>
          <a:p>
            <a:endParaRPr lang="en-US">
              <a:latin typeface="Tahoma"/>
              <a:ea typeface="Tahoma"/>
              <a:cs typeface="Tahoma"/>
            </a:endParaRPr>
          </a:p>
        </p:txBody>
      </p:sp>
      <p:sp>
        <p:nvSpPr>
          <p:cNvPr id="4" name="Slide Number Placeholder 3">
            <a:extLst>
              <a:ext uri="{FF2B5EF4-FFF2-40B4-BE49-F238E27FC236}">
                <a16:creationId xmlns:a16="http://schemas.microsoft.com/office/drawing/2014/main" id="{1E228EA1-1513-4710-914E-1C26D9D7DEB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a:t>
            </a:fld>
            <a:r>
              <a:rPr lang="en-US"/>
              <a:t> </a:t>
            </a:r>
            <a:r>
              <a:rPr lang="en-US">
                <a:solidFill>
                  <a:srgbClr val="C1CD23"/>
                </a:solidFill>
              </a:rPr>
              <a:t>|</a:t>
            </a:r>
          </a:p>
        </p:txBody>
      </p:sp>
    </p:spTree>
    <p:extLst>
      <p:ext uri="{BB962C8B-B14F-4D97-AF65-F5344CB8AC3E}">
        <p14:creationId xmlns:p14="http://schemas.microsoft.com/office/powerpoint/2010/main" val="287877136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B0B1AC-3F58-8D5B-E2EB-795AA0039B0B}"/>
              </a:ext>
            </a:extLst>
          </p:cNvPr>
          <p:cNvSpPr>
            <a:spLocks noGrp="1"/>
          </p:cNvSpPr>
          <p:nvPr>
            <p:ph type="title"/>
          </p:nvPr>
        </p:nvSpPr>
        <p:spPr/>
        <p:txBody>
          <a:bodyPr>
            <a:normAutofit fontScale="90000"/>
          </a:bodyPr>
          <a:lstStyle/>
          <a:p>
            <a:r>
              <a:rPr lang="en-US"/>
              <a:t>Working Queue Items from HW SIG Community</a:t>
            </a:r>
          </a:p>
        </p:txBody>
      </p:sp>
      <p:sp>
        <p:nvSpPr>
          <p:cNvPr id="3" name="Slide Number Placeholder 2">
            <a:extLst>
              <a:ext uri="{FF2B5EF4-FFF2-40B4-BE49-F238E27FC236}">
                <a16:creationId xmlns:a16="http://schemas.microsoft.com/office/drawing/2014/main" id="{21FC4DE0-CE75-C999-12D7-262EF96B93B0}"/>
              </a:ext>
            </a:extLst>
          </p:cNvPr>
          <p:cNvSpPr>
            <a:spLocks noGrp="1"/>
          </p:cNvSpPr>
          <p:nvPr>
            <p:ph type="sldNum" sz="quarter" idx="4"/>
          </p:nvPr>
        </p:nvSpPr>
        <p:spPr/>
        <p:txBody>
          <a:bodyPr/>
          <a:lstStyle/>
          <a:p>
            <a:r>
              <a:rPr lang="en-US">
                <a:latin typeface="Arial" pitchFamily="34" charset="0"/>
              </a:rPr>
              <a:t>| </a:t>
            </a:r>
            <a:fld id="{295008BC-DA31-4D19-837B-EFA4386B05F5}" type="slidenum">
              <a:rPr lang="en-US" smtClean="0">
                <a:latin typeface="Arial" pitchFamily="34" charset="0"/>
              </a:rPr>
              <a:pPr/>
              <a:t>50</a:t>
            </a:fld>
            <a:r>
              <a:rPr lang="en-US">
                <a:latin typeface="Arial" pitchFamily="34" charset="0"/>
              </a:rPr>
              <a:t> |</a:t>
            </a:r>
            <a:r>
              <a:rPr lang="en-US">
                <a:latin typeface="Arial" pitchFamily="34" charset="0"/>
                <a:ea typeface="Verdana" pitchFamily="34" charset="0"/>
                <a:cs typeface="Verdana" pitchFamily="34" charset="0"/>
              </a:rPr>
              <a:t> </a:t>
            </a:r>
          </a:p>
        </p:txBody>
      </p:sp>
      <p:graphicFrame>
        <p:nvGraphicFramePr>
          <p:cNvPr id="7" name="Chart 6">
            <a:extLst>
              <a:ext uri="{FF2B5EF4-FFF2-40B4-BE49-F238E27FC236}">
                <a16:creationId xmlns:a16="http://schemas.microsoft.com/office/drawing/2014/main" id="{5901D6DA-EB08-7DF4-690F-7838DCC91A45}"/>
              </a:ext>
            </a:extLst>
          </p:cNvPr>
          <p:cNvGraphicFramePr>
            <a:graphicFrameLocks/>
          </p:cNvGraphicFramePr>
          <p:nvPr/>
        </p:nvGraphicFramePr>
        <p:xfrm>
          <a:off x="1237767" y="998936"/>
          <a:ext cx="7614005" cy="3447708"/>
        </p:xfrm>
        <a:graphic>
          <a:graphicData uri="http://schemas.openxmlformats.org/drawingml/2006/chart">
            <c:chart xmlns:c="http://schemas.openxmlformats.org/drawingml/2006/chart" xmlns:r="http://schemas.openxmlformats.org/officeDocument/2006/relationships" r:id="rId2"/>
          </a:graphicData>
        </a:graphic>
      </p:graphicFrame>
      <p:sp>
        <p:nvSpPr>
          <p:cNvPr id="2" name="TextBox 1">
            <a:extLst>
              <a:ext uri="{FF2B5EF4-FFF2-40B4-BE49-F238E27FC236}">
                <a16:creationId xmlns:a16="http://schemas.microsoft.com/office/drawing/2014/main" id="{52D8F4DF-7441-E81F-E9F3-B2EF93E9BE0E}"/>
              </a:ext>
            </a:extLst>
          </p:cNvPr>
          <p:cNvSpPr txBox="1"/>
          <p:nvPr/>
        </p:nvSpPr>
        <p:spPr>
          <a:xfrm>
            <a:off x="164566" y="1036992"/>
            <a:ext cx="2809591" cy="3693319"/>
          </a:xfrm>
          <a:prstGeom prst="rect">
            <a:avLst/>
          </a:prstGeom>
          <a:noFill/>
        </p:spPr>
        <p:txBody>
          <a:bodyPr wrap="square" rtlCol="0">
            <a:spAutoFit/>
          </a:bodyPr>
          <a:lstStyle/>
          <a:p>
            <a:pPr marL="285750" indent="-285750">
              <a:buFont typeface="Arial" panose="020B0604020202020204" pitchFamily="34" charset="0"/>
              <a:buChar char="•"/>
            </a:pPr>
            <a:r>
              <a:rPr lang="en-US" b="1"/>
              <a:t>Goal:</a:t>
            </a:r>
            <a:r>
              <a:rPr lang="en-US"/>
              <a:t> to inform HW SIG of working queue items.</a:t>
            </a:r>
          </a:p>
          <a:p>
            <a:pPr marL="285750" indent="-285750">
              <a:buFont typeface="Arial" panose="020B0604020202020204" pitchFamily="34" charset="0"/>
              <a:buChar char="•"/>
            </a:pPr>
            <a:r>
              <a:rPr lang="en-US" b="1"/>
              <a:t>Hold Input: </a:t>
            </a:r>
            <a:r>
              <a:rPr lang="en-US"/>
              <a:t>We request that you hold your input during the call.</a:t>
            </a:r>
          </a:p>
          <a:p>
            <a:pPr marL="285750" indent="-285750">
              <a:buFont typeface="Arial" panose="020B0604020202020204" pitchFamily="34" charset="0"/>
              <a:buChar char="•"/>
            </a:pPr>
            <a:r>
              <a:rPr lang="en-US" b="1"/>
              <a:t>Review List: </a:t>
            </a:r>
            <a:r>
              <a:rPr lang="en-US"/>
              <a:t>We will make this list available after the meeting.</a:t>
            </a:r>
          </a:p>
          <a:p>
            <a:pPr marL="285750" indent="-285750">
              <a:buFont typeface="Arial" panose="020B0604020202020204" pitchFamily="34" charset="0"/>
              <a:buChar char="•"/>
            </a:pPr>
            <a:r>
              <a:rPr lang="en-US" b="1"/>
              <a:t>Provide Input:</a:t>
            </a:r>
            <a:r>
              <a:rPr lang="en-US"/>
              <a:t> Please email </a:t>
            </a:r>
            <a:r>
              <a:rPr lang="en-US">
                <a:hlinkClick r:id="rId3"/>
              </a:rPr>
              <a:t>cwe@mitre.org</a:t>
            </a:r>
            <a:r>
              <a:rPr lang="en-US"/>
              <a:t> if you have specific priorities that we should consider for 4.10.</a:t>
            </a:r>
          </a:p>
        </p:txBody>
      </p:sp>
    </p:spTree>
    <p:extLst>
      <p:ext uri="{BB962C8B-B14F-4D97-AF65-F5344CB8AC3E}">
        <p14:creationId xmlns:p14="http://schemas.microsoft.com/office/powerpoint/2010/main" val="16675342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D1EFD-6900-9254-DD17-DDE5276DFEFA}"/>
              </a:ext>
            </a:extLst>
          </p:cNvPr>
          <p:cNvSpPr>
            <a:spLocks noGrp="1"/>
          </p:cNvSpPr>
          <p:nvPr>
            <p:ph type="title"/>
          </p:nvPr>
        </p:nvSpPr>
        <p:spPr/>
        <p:txBody>
          <a:bodyPr/>
          <a:lstStyle/>
          <a:p>
            <a:r>
              <a:rPr lang="en-US"/>
              <a:t>Research Items</a:t>
            </a:r>
          </a:p>
        </p:txBody>
      </p:sp>
      <p:sp>
        <p:nvSpPr>
          <p:cNvPr id="3" name="Content Placeholder 2">
            <a:extLst>
              <a:ext uri="{FF2B5EF4-FFF2-40B4-BE49-F238E27FC236}">
                <a16:creationId xmlns:a16="http://schemas.microsoft.com/office/drawing/2014/main" id="{8058EADA-D03C-678F-8C33-AF29F44F4A87}"/>
              </a:ext>
            </a:extLst>
          </p:cNvPr>
          <p:cNvSpPr>
            <a:spLocks noGrp="1"/>
          </p:cNvSpPr>
          <p:nvPr>
            <p:ph idx="1"/>
          </p:nvPr>
        </p:nvSpPr>
        <p:spPr/>
        <p:txBody>
          <a:bodyPr>
            <a:normAutofit fontScale="92500" lnSpcReduction="10000"/>
          </a:bodyPr>
          <a:lstStyle/>
          <a:p>
            <a:r>
              <a:rPr lang="en-US"/>
              <a:t>HCWE10 - Incorrect access control policy</a:t>
            </a:r>
          </a:p>
          <a:p>
            <a:pPr lvl="1"/>
            <a:r>
              <a:rPr lang="en-US"/>
              <a:t>This is related to access control and the CWE-284 Access Control pillar, so it might require some subtree modification before it can "fit" in CWE.</a:t>
            </a:r>
          </a:p>
          <a:p>
            <a:r>
              <a:rPr lang="en-US"/>
              <a:t>HCWE11 - Missing access control policy</a:t>
            </a:r>
          </a:p>
          <a:p>
            <a:pPr lvl="1"/>
            <a:r>
              <a:rPr lang="en-US"/>
              <a:t>Related to access control and the CWE-284 Access Control pillar, so it might require some subtree modification before it can "fit" in CWE.</a:t>
            </a:r>
          </a:p>
          <a:p>
            <a:r>
              <a:rPr lang="en-US"/>
              <a:t>The 2021 PLC Top 20 might create new entries or require modifications to existing CWEs. This needs investigation.</a:t>
            </a:r>
          </a:p>
          <a:p>
            <a:r>
              <a:rPr lang="en-US" err="1"/>
              <a:t>Trezor</a:t>
            </a:r>
            <a:r>
              <a:rPr lang="en-US"/>
              <a:t> crypto wallet (Joe Grand) for new weaknesses </a:t>
            </a:r>
          </a:p>
          <a:p>
            <a:r>
              <a:rPr lang="en-US"/>
              <a:t>Add new entry under “Core and Compute Issues” to capture prefetching issues as illustrated by Augury</a:t>
            </a:r>
          </a:p>
          <a:p>
            <a:endParaRPr lang="en-US"/>
          </a:p>
        </p:txBody>
      </p:sp>
      <p:sp>
        <p:nvSpPr>
          <p:cNvPr id="4" name="Slide Number Placeholder 3">
            <a:extLst>
              <a:ext uri="{FF2B5EF4-FFF2-40B4-BE49-F238E27FC236}">
                <a16:creationId xmlns:a16="http://schemas.microsoft.com/office/drawing/2014/main" id="{BA0A8D6B-822E-3B6C-9B97-1518E8BEFD8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51</a:t>
            </a:fld>
            <a:r>
              <a:rPr lang="en-US"/>
              <a:t> </a:t>
            </a:r>
            <a:r>
              <a:rPr lang="en-US">
                <a:solidFill>
                  <a:srgbClr val="C1CD23"/>
                </a:solidFill>
              </a:rPr>
              <a:t>|</a:t>
            </a:r>
          </a:p>
        </p:txBody>
      </p:sp>
    </p:spTree>
    <p:extLst>
      <p:ext uri="{BB962C8B-B14F-4D97-AF65-F5344CB8AC3E}">
        <p14:creationId xmlns:p14="http://schemas.microsoft.com/office/powerpoint/2010/main" val="34354785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2AE32-BE63-FA0B-3C09-0F4AF526708E}"/>
              </a:ext>
            </a:extLst>
          </p:cNvPr>
          <p:cNvSpPr>
            <a:spLocks noGrp="1"/>
          </p:cNvSpPr>
          <p:nvPr>
            <p:ph type="title"/>
          </p:nvPr>
        </p:nvSpPr>
        <p:spPr/>
        <p:txBody>
          <a:bodyPr>
            <a:normAutofit/>
          </a:bodyPr>
          <a:lstStyle/>
          <a:p>
            <a:r>
              <a:rPr lang="en-US"/>
              <a:t>Potential New CWE Entries (1 of 3)</a:t>
            </a:r>
          </a:p>
        </p:txBody>
      </p:sp>
      <p:sp>
        <p:nvSpPr>
          <p:cNvPr id="3" name="Content Placeholder 2">
            <a:extLst>
              <a:ext uri="{FF2B5EF4-FFF2-40B4-BE49-F238E27FC236}">
                <a16:creationId xmlns:a16="http://schemas.microsoft.com/office/drawing/2014/main" id="{C3C2350D-7953-D225-0F0E-D4708DEE334D}"/>
              </a:ext>
            </a:extLst>
          </p:cNvPr>
          <p:cNvSpPr>
            <a:spLocks noGrp="1"/>
          </p:cNvSpPr>
          <p:nvPr>
            <p:ph idx="1"/>
          </p:nvPr>
        </p:nvSpPr>
        <p:spPr>
          <a:xfrm>
            <a:off x="609600" y="914918"/>
            <a:ext cx="8229600" cy="3613244"/>
          </a:xfrm>
        </p:spPr>
        <p:txBody>
          <a:bodyPr>
            <a:noAutofit/>
          </a:bodyPr>
          <a:lstStyle/>
          <a:p>
            <a:pPr>
              <a:lnSpc>
                <a:spcPct val="100000"/>
              </a:lnSpc>
              <a:spcBef>
                <a:spcPts val="600"/>
              </a:spcBef>
              <a:spcAft>
                <a:spcPts val="600"/>
              </a:spcAft>
            </a:pPr>
            <a:r>
              <a:rPr lang="en-US" sz="1600"/>
              <a:t>HCWE102:  Untrusted Manufacturing of Intellectual Property (IP)</a:t>
            </a:r>
          </a:p>
          <a:p>
            <a:pPr>
              <a:lnSpc>
                <a:spcPct val="100000"/>
              </a:lnSpc>
              <a:spcBef>
                <a:spcPts val="600"/>
              </a:spcBef>
              <a:spcAft>
                <a:spcPts val="600"/>
              </a:spcAft>
            </a:pPr>
            <a:r>
              <a:rPr lang="en-US" sz="1600"/>
              <a:t>HCWE103: Lack of Verifiable Testing</a:t>
            </a:r>
          </a:p>
          <a:p>
            <a:pPr>
              <a:lnSpc>
                <a:spcPct val="100000"/>
              </a:lnSpc>
              <a:spcBef>
                <a:spcPts val="600"/>
              </a:spcBef>
              <a:spcAft>
                <a:spcPts val="600"/>
              </a:spcAft>
            </a:pPr>
            <a:r>
              <a:rPr lang="en-US" sz="1600"/>
              <a:t>HCWE104: Missing protective measures for preventing or hindering reverse engineering of IP or other sensitive data</a:t>
            </a:r>
          </a:p>
          <a:p>
            <a:pPr>
              <a:lnSpc>
                <a:spcPct val="100000"/>
              </a:lnSpc>
              <a:spcBef>
                <a:spcPts val="600"/>
              </a:spcBef>
              <a:spcAft>
                <a:spcPts val="600"/>
              </a:spcAft>
            </a:pPr>
            <a:r>
              <a:rPr lang="en-US" sz="1600"/>
              <a:t>HCWE105: Inability to Detect and Prevent Intrusive and Malicious Alterations to Hardware (i.e., Hardware Trojans)</a:t>
            </a:r>
          </a:p>
          <a:p>
            <a:pPr>
              <a:lnSpc>
                <a:spcPct val="100000"/>
              </a:lnSpc>
              <a:spcBef>
                <a:spcPts val="600"/>
              </a:spcBef>
              <a:spcAft>
                <a:spcPts val="600"/>
              </a:spcAft>
            </a:pPr>
            <a:r>
              <a:rPr lang="en-US" sz="1600"/>
              <a:t>[New HW Category] 'Hardware Trojans'</a:t>
            </a:r>
          </a:p>
          <a:p>
            <a:pPr>
              <a:lnSpc>
                <a:spcPct val="100000"/>
              </a:lnSpc>
              <a:spcBef>
                <a:spcPts val="600"/>
              </a:spcBef>
              <a:spcAft>
                <a:spcPts val="600"/>
              </a:spcAft>
            </a:pPr>
            <a:r>
              <a:rPr lang="en-US" sz="1600"/>
              <a:t>[New HW Category] 'Untrusted Manufacturing'</a:t>
            </a:r>
          </a:p>
          <a:p>
            <a:pPr>
              <a:lnSpc>
                <a:spcPct val="100000"/>
              </a:lnSpc>
              <a:spcBef>
                <a:spcPts val="600"/>
              </a:spcBef>
              <a:spcAft>
                <a:spcPts val="600"/>
              </a:spcAft>
            </a:pPr>
            <a:r>
              <a:rPr lang="en-US" sz="1600"/>
              <a:t>[New HW Category] 'Reverse Engineering'</a:t>
            </a:r>
          </a:p>
        </p:txBody>
      </p:sp>
      <p:sp>
        <p:nvSpPr>
          <p:cNvPr id="4" name="Slide Number Placeholder 3">
            <a:extLst>
              <a:ext uri="{FF2B5EF4-FFF2-40B4-BE49-F238E27FC236}">
                <a16:creationId xmlns:a16="http://schemas.microsoft.com/office/drawing/2014/main" id="{9D20F420-3606-FE26-E9F6-455C79685655}"/>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52</a:t>
            </a:fld>
            <a:r>
              <a:rPr lang="en-US"/>
              <a:t> </a:t>
            </a:r>
            <a:r>
              <a:rPr lang="en-US">
                <a:solidFill>
                  <a:srgbClr val="C1CD23"/>
                </a:solidFill>
              </a:rPr>
              <a:t>|</a:t>
            </a:r>
          </a:p>
        </p:txBody>
      </p:sp>
    </p:spTree>
    <p:extLst>
      <p:ext uri="{BB962C8B-B14F-4D97-AF65-F5344CB8AC3E}">
        <p14:creationId xmlns:p14="http://schemas.microsoft.com/office/powerpoint/2010/main" val="21029876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B287F-DD75-7020-9285-D1124F022234}"/>
              </a:ext>
            </a:extLst>
          </p:cNvPr>
          <p:cNvSpPr>
            <a:spLocks noGrp="1"/>
          </p:cNvSpPr>
          <p:nvPr>
            <p:ph type="title"/>
          </p:nvPr>
        </p:nvSpPr>
        <p:spPr/>
        <p:txBody>
          <a:bodyPr/>
          <a:lstStyle/>
          <a:p>
            <a:r>
              <a:rPr lang="en-US"/>
              <a:t>Potential New CWE Entries (2 of 3)</a:t>
            </a:r>
          </a:p>
        </p:txBody>
      </p:sp>
      <p:sp>
        <p:nvSpPr>
          <p:cNvPr id="3" name="Content Placeholder 2">
            <a:extLst>
              <a:ext uri="{FF2B5EF4-FFF2-40B4-BE49-F238E27FC236}">
                <a16:creationId xmlns:a16="http://schemas.microsoft.com/office/drawing/2014/main" id="{91CC7923-5A21-B148-EA96-1E49674EFBD6}"/>
              </a:ext>
            </a:extLst>
          </p:cNvPr>
          <p:cNvSpPr>
            <a:spLocks noGrp="1"/>
          </p:cNvSpPr>
          <p:nvPr>
            <p:ph idx="1"/>
          </p:nvPr>
        </p:nvSpPr>
        <p:spPr/>
        <p:txBody>
          <a:bodyPr>
            <a:normAutofit fontScale="92500" lnSpcReduction="10000"/>
          </a:bodyPr>
          <a:lstStyle/>
          <a:p>
            <a:pPr>
              <a:lnSpc>
                <a:spcPct val="100000"/>
              </a:lnSpc>
              <a:spcBef>
                <a:spcPts val="600"/>
              </a:spcBef>
              <a:spcAft>
                <a:spcPts val="600"/>
              </a:spcAft>
            </a:pPr>
            <a:r>
              <a:rPr lang="en-US" sz="1800"/>
              <a:t>HCWE13 - Trusted Agents Excluded from Accessing a Sensitive Asset</a:t>
            </a:r>
          </a:p>
          <a:p>
            <a:pPr>
              <a:lnSpc>
                <a:spcPct val="100000"/>
              </a:lnSpc>
              <a:spcBef>
                <a:spcPts val="600"/>
              </a:spcBef>
              <a:spcAft>
                <a:spcPts val="600"/>
              </a:spcAft>
            </a:pPr>
            <a:r>
              <a:rPr lang="en-US" sz="1800"/>
              <a:t>New CWE needed for weakness in Augury that used micro architectural side-channels to access sensitive data already leaked</a:t>
            </a:r>
          </a:p>
          <a:p>
            <a:pPr>
              <a:lnSpc>
                <a:spcPct val="100000"/>
              </a:lnSpc>
              <a:spcBef>
                <a:spcPts val="600"/>
              </a:spcBef>
              <a:spcAft>
                <a:spcPts val="600"/>
              </a:spcAft>
            </a:pPr>
            <a:r>
              <a:rPr lang="en-US" sz="1800"/>
              <a:t>New CWE Entry - HCWE110 / ES2208-26ac7ee6 Improper Protection of Intermediate Cryptographic State/Results</a:t>
            </a:r>
          </a:p>
          <a:p>
            <a:pPr>
              <a:spcBef>
                <a:spcPts val="600"/>
              </a:spcBef>
              <a:spcAft>
                <a:spcPts val="600"/>
              </a:spcAft>
            </a:pPr>
            <a:r>
              <a:rPr lang="en-US"/>
              <a:t>New CWE Entry - ES2208-9fb81a1a - Speculative propagation of requests for transaction before data validation in multi-manager bus architectures</a:t>
            </a:r>
          </a:p>
          <a:p>
            <a:pPr>
              <a:spcBef>
                <a:spcPts val="600"/>
              </a:spcBef>
              <a:spcAft>
                <a:spcPts val="600"/>
              </a:spcAft>
            </a:pPr>
            <a:r>
              <a:rPr lang="en-US"/>
              <a:t>HCWE14 - Untrusted Agents Given Access to a Sensitive Asset</a:t>
            </a:r>
          </a:p>
          <a:p>
            <a:pPr>
              <a:spcBef>
                <a:spcPts val="600"/>
              </a:spcBef>
              <a:spcAft>
                <a:spcPts val="600"/>
              </a:spcAft>
            </a:pPr>
            <a:r>
              <a:rPr lang="en-US"/>
              <a:t>ICS/OT “Categories of ICS Vulns” - External Physical Systems (CWE-1367)</a:t>
            </a:r>
          </a:p>
          <a:p>
            <a:pPr>
              <a:spcBef>
                <a:spcPts val="600"/>
              </a:spcBef>
              <a:spcAft>
                <a:spcPts val="600"/>
              </a:spcAft>
            </a:pPr>
            <a:r>
              <a:rPr lang="en-US"/>
              <a:t>HCWE109: Non-transparent behavior of microarchitectural features</a:t>
            </a:r>
          </a:p>
          <a:p>
            <a:pPr>
              <a:spcAft>
                <a:spcPts val="0"/>
              </a:spcAft>
            </a:pPr>
            <a:endParaRPr lang="en-US"/>
          </a:p>
        </p:txBody>
      </p:sp>
      <p:sp>
        <p:nvSpPr>
          <p:cNvPr id="4" name="Slide Number Placeholder 3">
            <a:extLst>
              <a:ext uri="{FF2B5EF4-FFF2-40B4-BE49-F238E27FC236}">
                <a16:creationId xmlns:a16="http://schemas.microsoft.com/office/drawing/2014/main" id="{60CE0D14-304C-0F78-6804-095FB97DDE8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53</a:t>
            </a:fld>
            <a:r>
              <a:rPr lang="en-US"/>
              <a:t> </a:t>
            </a:r>
            <a:r>
              <a:rPr lang="en-US">
                <a:solidFill>
                  <a:srgbClr val="C1CD23"/>
                </a:solidFill>
              </a:rPr>
              <a:t>|</a:t>
            </a:r>
          </a:p>
        </p:txBody>
      </p:sp>
    </p:spTree>
    <p:extLst>
      <p:ext uri="{BB962C8B-B14F-4D97-AF65-F5344CB8AC3E}">
        <p14:creationId xmlns:p14="http://schemas.microsoft.com/office/powerpoint/2010/main" val="26214083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92B79-3760-64A2-A880-9773D63990ED}"/>
              </a:ext>
            </a:extLst>
          </p:cNvPr>
          <p:cNvSpPr>
            <a:spLocks noGrp="1"/>
          </p:cNvSpPr>
          <p:nvPr>
            <p:ph type="title"/>
          </p:nvPr>
        </p:nvSpPr>
        <p:spPr/>
        <p:txBody>
          <a:bodyPr/>
          <a:lstStyle/>
          <a:p>
            <a:r>
              <a:rPr lang="en-US"/>
              <a:t>Potential New CWE Entries (3 of 3)</a:t>
            </a:r>
          </a:p>
        </p:txBody>
      </p:sp>
      <p:sp>
        <p:nvSpPr>
          <p:cNvPr id="3" name="Content Placeholder 2">
            <a:extLst>
              <a:ext uri="{FF2B5EF4-FFF2-40B4-BE49-F238E27FC236}">
                <a16:creationId xmlns:a16="http://schemas.microsoft.com/office/drawing/2014/main" id="{44B7FC7C-7DBC-EFBD-BFFC-487C90B20AC6}"/>
              </a:ext>
            </a:extLst>
          </p:cNvPr>
          <p:cNvSpPr>
            <a:spLocks noGrp="1"/>
          </p:cNvSpPr>
          <p:nvPr>
            <p:ph idx="1"/>
          </p:nvPr>
        </p:nvSpPr>
        <p:spPr/>
        <p:txBody>
          <a:bodyPr/>
          <a:lstStyle/>
          <a:p>
            <a:pPr>
              <a:spcBef>
                <a:spcPts val="600"/>
              </a:spcBef>
              <a:spcAft>
                <a:spcPts val="600"/>
              </a:spcAft>
            </a:pPr>
            <a:r>
              <a:rPr lang="en-US"/>
              <a:t>Add new entry under “Core and Compute Issues” to capture prefetching issues</a:t>
            </a:r>
          </a:p>
          <a:p>
            <a:pPr>
              <a:spcBef>
                <a:spcPts val="600"/>
              </a:spcBef>
              <a:spcAft>
                <a:spcPts val="600"/>
              </a:spcAft>
            </a:pPr>
            <a:r>
              <a:rPr lang="en-US"/>
              <a:t>[REWORK CWE] CWE-1248 - Split into two entries</a:t>
            </a:r>
          </a:p>
          <a:p>
            <a:endParaRPr lang="en-US"/>
          </a:p>
        </p:txBody>
      </p:sp>
      <p:sp>
        <p:nvSpPr>
          <p:cNvPr id="4" name="Slide Number Placeholder 3">
            <a:extLst>
              <a:ext uri="{FF2B5EF4-FFF2-40B4-BE49-F238E27FC236}">
                <a16:creationId xmlns:a16="http://schemas.microsoft.com/office/drawing/2014/main" id="{64368A9A-BDB7-000B-FF37-2ECCB8EECCB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54</a:t>
            </a:fld>
            <a:r>
              <a:rPr lang="en-US"/>
              <a:t> </a:t>
            </a:r>
            <a:r>
              <a:rPr lang="en-US">
                <a:solidFill>
                  <a:srgbClr val="C1CD23"/>
                </a:solidFill>
              </a:rPr>
              <a:t>|</a:t>
            </a:r>
          </a:p>
        </p:txBody>
      </p:sp>
    </p:spTree>
    <p:extLst>
      <p:ext uri="{BB962C8B-B14F-4D97-AF65-F5344CB8AC3E}">
        <p14:creationId xmlns:p14="http://schemas.microsoft.com/office/powerpoint/2010/main" val="42923576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6F4CD-BD23-CBBA-EAFD-7771CB7AF18C}"/>
              </a:ext>
            </a:extLst>
          </p:cNvPr>
          <p:cNvSpPr>
            <a:spLocks noGrp="1"/>
          </p:cNvSpPr>
          <p:nvPr>
            <p:ph type="title"/>
          </p:nvPr>
        </p:nvSpPr>
        <p:spPr/>
        <p:txBody>
          <a:bodyPr/>
          <a:lstStyle/>
          <a:p>
            <a:r>
              <a:rPr lang="en-US"/>
              <a:t>Schema Items</a:t>
            </a:r>
          </a:p>
        </p:txBody>
      </p:sp>
      <p:sp>
        <p:nvSpPr>
          <p:cNvPr id="3" name="Content Placeholder 2">
            <a:extLst>
              <a:ext uri="{FF2B5EF4-FFF2-40B4-BE49-F238E27FC236}">
                <a16:creationId xmlns:a16="http://schemas.microsoft.com/office/drawing/2014/main" id="{9FDA791C-999F-1EB6-E37A-934A72356464}"/>
              </a:ext>
            </a:extLst>
          </p:cNvPr>
          <p:cNvSpPr>
            <a:spLocks noGrp="1"/>
          </p:cNvSpPr>
          <p:nvPr>
            <p:ph idx="1"/>
          </p:nvPr>
        </p:nvSpPr>
        <p:spPr/>
        <p:txBody>
          <a:bodyPr/>
          <a:lstStyle/>
          <a:p>
            <a:r>
              <a:rPr lang="en-US"/>
              <a:t>NOTE: More than just adding, are there entries that can use those schema changes?</a:t>
            </a:r>
          </a:p>
          <a:p>
            <a:pPr marL="0" indent="0">
              <a:buNone/>
            </a:pPr>
            <a:endParaRPr lang="en-US"/>
          </a:p>
          <a:p>
            <a:r>
              <a:rPr lang="en-US"/>
              <a:t>[HW CWE Mailing List] Bring up topic of adding Timing to Technology Name enumeration</a:t>
            </a:r>
          </a:p>
          <a:p>
            <a:r>
              <a:rPr lang="en-US"/>
              <a:t>[HW CWE Mailing List] Bring up topic of adding Positioning and Navigation to Technology Name enumeration</a:t>
            </a:r>
          </a:p>
          <a:p>
            <a:r>
              <a:rPr lang="en-US"/>
              <a:t>[HW CWE Mailing List] Bring up topic of Technology Class and Network-On-Chip</a:t>
            </a:r>
          </a:p>
          <a:p>
            <a:pPr marL="0" indent="0">
              <a:buNone/>
            </a:pPr>
            <a:endParaRPr lang="en-US"/>
          </a:p>
        </p:txBody>
      </p:sp>
      <p:sp>
        <p:nvSpPr>
          <p:cNvPr id="4" name="Slide Number Placeholder 3">
            <a:extLst>
              <a:ext uri="{FF2B5EF4-FFF2-40B4-BE49-F238E27FC236}">
                <a16:creationId xmlns:a16="http://schemas.microsoft.com/office/drawing/2014/main" id="{D44B1614-2778-5B38-B171-E9476F39CDC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55</a:t>
            </a:fld>
            <a:r>
              <a:rPr lang="en-US"/>
              <a:t> </a:t>
            </a:r>
            <a:r>
              <a:rPr lang="en-US">
                <a:solidFill>
                  <a:srgbClr val="C1CD23"/>
                </a:solidFill>
              </a:rPr>
              <a:t>|</a:t>
            </a:r>
          </a:p>
        </p:txBody>
      </p:sp>
    </p:spTree>
    <p:extLst>
      <p:ext uri="{BB962C8B-B14F-4D97-AF65-F5344CB8AC3E}">
        <p14:creationId xmlns:p14="http://schemas.microsoft.com/office/powerpoint/2010/main" val="35769294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E5B8B-5EA0-2E47-9E3A-4163F42A797E}"/>
              </a:ext>
            </a:extLst>
          </p:cNvPr>
          <p:cNvSpPr>
            <a:spLocks noGrp="1"/>
          </p:cNvSpPr>
          <p:nvPr>
            <p:ph type="title"/>
          </p:nvPr>
        </p:nvSpPr>
        <p:spPr/>
        <p:txBody>
          <a:bodyPr/>
          <a:lstStyle/>
          <a:p>
            <a:r>
              <a:rPr lang="en-US"/>
              <a:t>Modifications (1 of 2)</a:t>
            </a:r>
          </a:p>
        </p:txBody>
      </p:sp>
      <p:sp>
        <p:nvSpPr>
          <p:cNvPr id="3" name="Content Placeholder 2">
            <a:extLst>
              <a:ext uri="{FF2B5EF4-FFF2-40B4-BE49-F238E27FC236}">
                <a16:creationId xmlns:a16="http://schemas.microsoft.com/office/drawing/2014/main" id="{3C1533A6-761B-0350-250E-402335F6A4FE}"/>
              </a:ext>
            </a:extLst>
          </p:cNvPr>
          <p:cNvSpPr>
            <a:spLocks noGrp="1"/>
          </p:cNvSpPr>
          <p:nvPr>
            <p:ph idx="1"/>
          </p:nvPr>
        </p:nvSpPr>
        <p:spPr/>
        <p:txBody>
          <a:bodyPr/>
          <a:lstStyle/>
          <a:p>
            <a:r>
              <a:rPr lang="en-US"/>
              <a:t>Subtree mods: </a:t>
            </a:r>
            <a:r>
              <a:rPr lang="en-US" b="0"/>
              <a:t>are already present in the previous categories</a:t>
            </a:r>
          </a:p>
          <a:p>
            <a:r>
              <a:rPr lang="en-US"/>
              <a:t>Cross-repo mods:</a:t>
            </a:r>
            <a:r>
              <a:rPr lang="en-US" b="0"/>
              <a:t> Zero HW related in the working queue</a:t>
            </a:r>
          </a:p>
          <a:p>
            <a:r>
              <a:rPr lang="en-US"/>
              <a:t>Duplicate or Overlap Mods:</a:t>
            </a:r>
          </a:p>
          <a:p>
            <a:pPr lvl="1"/>
            <a:r>
              <a:rPr lang="en-US"/>
              <a:t>Proposal to make CWE-1264 a variant of CWE-1280 (flagged for 4.10)</a:t>
            </a:r>
          </a:p>
          <a:p>
            <a:endParaRPr lang="en-US"/>
          </a:p>
        </p:txBody>
      </p:sp>
      <p:sp>
        <p:nvSpPr>
          <p:cNvPr id="4" name="Slide Number Placeholder 3">
            <a:extLst>
              <a:ext uri="{FF2B5EF4-FFF2-40B4-BE49-F238E27FC236}">
                <a16:creationId xmlns:a16="http://schemas.microsoft.com/office/drawing/2014/main" id="{BFDC30EB-3C69-3B00-FD8B-451E92CEFF5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56</a:t>
            </a:fld>
            <a:r>
              <a:rPr lang="en-US"/>
              <a:t> </a:t>
            </a:r>
            <a:r>
              <a:rPr lang="en-US">
                <a:solidFill>
                  <a:srgbClr val="C1CD23"/>
                </a:solidFill>
              </a:rPr>
              <a:t>|</a:t>
            </a:r>
          </a:p>
        </p:txBody>
      </p:sp>
    </p:spTree>
    <p:extLst>
      <p:ext uri="{BB962C8B-B14F-4D97-AF65-F5344CB8AC3E}">
        <p14:creationId xmlns:p14="http://schemas.microsoft.com/office/powerpoint/2010/main" val="22083638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DA435-1CE5-2E40-FB04-120013170F1B}"/>
              </a:ext>
            </a:extLst>
          </p:cNvPr>
          <p:cNvSpPr>
            <a:spLocks noGrp="1"/>
          </p:cNvSpPr>
          <p:nvPr>
            <p:ph type="title"/>
          </p:nvPr>
        </p:nvSpPr>
        <p:spPr/>
        <p:txBody>
          <a:bodyPr/>
          <a:lstStyle/>
          <a:p>
            <a:r>
              <a:rPr lang="en-US"/>
              <a:t>Modifications (2 of 2)</a:t>
            </a:r>
          </a:p>
        </p:txBody>
      </p:sp>
      <p:sp>
        <p:nvSpPr>
          <p:cNvPr id="3" name="Content Placeholder 2">
            <a:extLst>
              <a:ext uri="{FF2B5EF4-FFF2-40B4-BE49-F238E27FC236}">
                <a16:creationId xmlns:a16="http://schemas.microsoft.com/office/drawing/2014/main" id="{A2ED1972-FDC7-C4F9-821A-EF231ED34983}"/>
              </a:ext>
            </a:extLst>
          </p:cNvPr>
          <p:cNvSpPr>
            <a:spLocks noGrp="1"/>
          </p:cNvSpPr>
          <p:nvPr>
            <p:ph idx="1"/>
          </p:nvPr>
        </p:nvSpPr>
        <p:spPr/>
        <p:txBody>
          <a:bodyPr>
            <a:normAutofit lnSpcReduction="10000"/>
          </a:bodyPr>
          <a:lstStyle/>
          <a:p>
            <a:r>
              <a:rPr lang="en-US"/>
              <a:t>Single-Entry Mods:</a:t>
            </a:r>
          </a:p>
          <a:p>
            <a:pPr lvl="1"/>
            <a:r>
              <a:rPr lang="en-US" b="0"/>
              <a:t>Is the underlying weakness that enables the Augury Vulnerability covered by any existing CWE?</a:t>
            </a:r>
          </a:p>
          <a:p>
            <a:pPr lvl="1"/>
            <a:r>
              <a:rPr lang="en-US"/>
              <a:t>Modify Title for CWE-1334 (flagged for 4.10)</a:t>
            </a:r>
          </a:p>
          <a:p>
            <a:pPr lvl="1"/>
            <a:r>
              <a:rPr lang="en-US" i="0">
                <a:solidFill>
                  <a:srgbClr val="303030"/>
                </a:solidFill>
                <a:effectLst/>
              </a:rPr>
              <a:t>[Recategorize CWE] CWE-1334: Unauthorized Error Injection Can Degrade Hardware Redundancy (flagged for 4.10, depends on above)</a:t>
            </a:r>
            <a:endParaRPr lang="en-US"/>
          </a:p>
          <a:p>
            <a:pPr lvl="1"/>
            <a:r>
              <a:rPr lang="en-US"/>
              <a:t>HCWE33 - Crypto Primitives Not Resistant to Side Channel Attacks (merged into CWE-203)</a:t>
            </a:r>
          </a:p>
          <a:p>
            <a:pPr lvl="1"/>
            <a:r>
              <a:rPr lang="en-US"/>
              <a:t>Hardware CWE Parent Issues Feedback (CWE-1351 not belong in CWE-1205 view)</a:t>
            </a:r>
          </a:p>
          <a:p>
            <a:pPr lvl="2"/>
            <a:r>
              <a:rPr lang="en-US"/>
              <a:t>HW behavior in cold environments in Security Primitives and Crypto Issues category</a:t>
            </a:r>
          </a:p>
          <a:p>
            <a:pPr lvl="1"/>
            <a:r>
              <a:rPr lang="en-US"/>
              <a:t>Check for potential "orphan" hardware CWEs not in view CWE-1194</a:t>
            </a:r>
          </a:p>
          <a:p>
            <a:pPr lvl="1"/>
            <a:r>
              <a:rPr lang="en-US"/>
              <a:t>CWE-1256... add new potential mitigation per Battelle discussion</a:t>
            </a:r>
          </a:p>
        </p:txBody>
      </p:sp>
      <p:sp>
        <p:nvSpPr>
          <p:cNvPr id="4" name="Slide Number Placeholder 3">
            <a:extLst>
              <a:ext uri="{FF2B5EF4-FFF2-40B4-BE49-F238E27FC236}">
                <a16:creationId xmlns:a16="http://schemas.microsoft.com/office/drawing/2014/main" id="{1748ECF7-D5C7-DEC5-EA54-52412FC0D216}"/>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57</a:t>
            </a:fld>
            <a:r>
              <a:rPr lang="en-US"/>
              <a:t> </a:t>
            </a:r>
            <a:r>
              <a:rPr lang="en-US">
                <a:solidFill>
                  <a:srgbClr val="C1CD23"/>
                </a:solidFill>
              </a:rPr>
              <a:t>|</a:t>
            </a:r>
          </a:p>
        </p:txBody>
      </p:sp>
    </p:spTree>
    <p:extLst>
      <p:ext uri="{BB962C8B-B14F-4D97-AF65-F5344CB8AC3E}">
        <p14:creationId xmlns:p14="http://schemas.microsoft.com/office/powerpoint/2010/main" val="29847690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4298A-6802-1459-976E-B971D869435A}"/>
              </a:ext>
            </a:extLst>
          </p:cNvPr>
          <p:cNvSpPr>
            <a:spLocks noGrp="1"/>
          </p:cNvSpPr>
          <p:nvPr>
            <p:ph type="title"/>
          </p:nvPr>
        </p:nvSpPr>
        <p:spPr/>
        <p:txBody>
          <a:bodyPr/>
          <a:lstStyle/>
          <a:p>
            <a:r>
              <a:rPr lang="en-US"/>
              <a:t>Internally Generated Working Queue Items</a:t>
            </a:r>
          </a:p>
        </p:txBody>
      </p:sp>
      <p:pic>
        <p:nvPicPr>
          <p:cNvPr id="6" name="Content Placeholder 5">
            <a:extLst>
              <a:ext uri="{FF2B5EF4-FFF2-40B4-BE49-F238E27FC236}">
                <a16:creationId xmlns:a16="http://schemas.microsoft.com/office/drawing/2014/main" id="{92FE348C-FC71-49ED-ACF0-C46BE1D6E801}"/>
              </a:ext>
            </a:extLst>
          </p:cNvPr>
          <p:cNvPicPr>
            <a:picLocks noGrp="1" noChangeAspect="1"/>
          </p:cNvPicPr>
          <p:nvPr>
            <p:ph idx="1"/>
          </p:nvPr>
        </p:nvPicPr>
        <p:blipFill>
          <a:blip r:embed="rId2"/>
          <a:stretch>
            <a:fillRect/>
          </a:stretch>
        </p:blipFill>
        <p:spPr>
          <a:xfrm>
            <a:off x="379704" y="1006909"/>
            <a:ext cx="7456339" cy="3441700"/>
          </a:xfrm>
          <a:prstGeom prst="rect">
            <a:avLst/>
          </a:prstGeom>
        </p:spPr>
      </p:pic>
      <p:sp>
        <p:nvSpPr>
          <p:cNvPr id="4" name="Slide Number Placeholder 3">
            <a:extLst>
              <a:ext uri="{FF2B5EF4-FFF2-40B4-BE49-F238E27FC236}">
                <a16:creationId xmlns:a16="http://schemas.microsoft.com/office/drawing/2014/main" id="{4EAE0116-A5D3-293E-D49A-FF5CFE708D32}"/>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58</a:t>
            </a:fld>
            <a:r>
              <a:rPr lang="en-US"/>
              <a:t> </a:t>
            </a:r>
            <a:r>
              <a:rPr lang="en-US">
                <a:solidFill>
                  <a:srgbClr val="C1CD23"/>
                </a:solidFill>
              </a:rPr>
              <a:t>|</a:t>
            </a:r>
          </a:p>
        </p:txBody>
      </p:sp>
    </p:spTree>
    <p:extLst>
      <p:ext uri="{BB962C8B-B14F-4D97-AF65-F5344CB8AC3E}">
        <p14:creationId xmlns:p14="http://schemas.microsoft.com/office/powerpoint/2010/main" val="12725165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A22FB-4366-5662-94DC-5A14D073FEC7}"/>
              </a:ext>
            </a:extLst>
          </p:cNvPr>
          <p:cNvSpPr>
            <a:spLocks noGrp="1"/>
          </p:cNvSpPr>
          <p:nvPr>
            <p:ph type="title"/>
          </p:nvPr>
        </p:nvSpPr>
        <p:spPr/>
        <p:txBody>
          <a:bodyPr/>
          <a:lstStyle/>
          <a:p>
            <a:r>
              <a:rPr lang="en-US"/>
              <a:t>Internal Research Items (1 of 4)</a:t>
            </a:r>
          </a:p>
        </p:txBody>
      </p:sp>
      <p:sp>
        <p:nvSpPr>
          <p:cNvPr id="3" name="Content Placeholder 2">
            <a:extLst>
              <a:ext uri="{FF2B5EF4-FFF2-40B4-BE49-F238E27FC236}">
                <a16:creationId xmlns:a16="http://schemas.microsoft.com/office/drawing/2014/main" id="{C67079C0-3631-6CEE-1E82-D9C634EBBD3E}"/>
              </a:ext>
            </a:extLst>
          </p:cNvPr>
          <p:cNvSpPr>
            <a:spLocks noGrp="1"/>
          </p:cNvSpPr>
          <p:nvPr>
            <p:ph idx="1"/>
          </p:nvPr>
        </p:nvSpPr>
        <p:spPr/>
        <p:txBody>
          <a:bodyPr>
            <a:normAutofit fontScale="92500" lnSpcReduction="20000"/>
          </a:bodyPr>
          <a:lstStyle/>
          <a:p>
            <a:r>
              <a:rPr lang="en-US"/>
              <a:t>Intel/AMD disclosures (3/6/2020), Verge &amp; </a:t>
            </a:r>
            <a:r>
              <a:rPr lang="en-US" err="1"/>
              <a:t>Engadget</a:t>
            </a:r>
            <a:r>
              <a:rPr lang="en-US"/>
              <a:t> reporting</a:t>
            </a:r>
          </a:p>
          <a:p>
            <a:r>
              <a:rPr lang="en-US"/>
              <a:t>Research Bluetooth Low Energy </a:t>
            </a:r>
            <a:r>
              <a:rPr lang="en-US" err="1"/>
              <a:t>Vuls</a:t>
            </a:r>
            <a:r>
              <a:rPr lang="en-US"/>
              <a:t> (BLEs) affect various SOCs</a:t>
            </a:r>
          </a:p>
          <a:p>
            <a:r>
              <a:rPr lang="en-US"/>
              <a:t>Review Cold Boot Attacks Paper for Potential HW Entries</a:t>
            </a:r>
          </a:p>
          <a:p>
            <a:r>
              <a:rPr lang="en-US" err="1"/>
              <a:t>Starbleed</a:t>
            </a:r>
            <a:r>
              <a:rPr lang="en-US"/>
              <a:t> Bug (FPGA-related)</a:t>
            </a:r>
          </a:p>
          <a:p>
            <a:r>
              <a:rPr lang="en-US"/>
              <a:t>Analysis of </a:t>
            </a:r>
            <a:r>
              <a:rPr lang="en-US" err="1"/>
              <a:t>Thunderspy</a:t>
            </a:r>
            <a:r>
              <a:rPr lang="en-US"/>
              <a:t> / Thunderbolt vulnerabilities</a:t>
            </a:r>
          </a:p>
          <a:p>
            <a:r>
              <a:rPr lang="en-US" err="1"/>
              <a:t>CrossTalk</a:t>
            </a:r>
            <a:r>
              <a:rPr lang="en-US"/>
              <a:t> Intel vulnerability</a:t>
            </a:r>
          </a:p>
          <a:p>
            <a:r>
              <a:rPr lang="en-US"/>
              <a:t>(scope discussion) CWE-1278 (HCWE57) does not seem to be a vulnerability as much as a physical reality</a:t>
            </a:r>
          </a:p>
          <a:p>
            <a:pPr lvl="1"/>
            <a:r>
              <a:rPr lang="en-US"/>
              <a:t>Missing Protection against HW RE using IC Imaging</a:t>
            </a:r>
          </a:p>
          <a:p>
            <a:r>
              <a:rPr lang="en-US" err="1"/>
              <a:t>obex</a:t>
            </a:r>
            <a:r>
              <a:rPr lang="en-US"/>
              <a:t> / possible new entry - Xen and hardware registers</a:t>
            </a:r>
          </a:p>
          <a:p>
            <a:pPr marL="0" indent="0">
              <a:buNone/>
            </a:pPr>
            <a:endParaRPr lang="en-US"/>
          </a:p>
        </p:txBody>
      </p:sp>
      <p:sp>
        <p:nvSpPr>
          <p:cNvPr id="4" name="Slide Number Placeholder 3">
            <a:extLst>
              <a:ext uri="{FF2B5EF4-FFF2-40B4-BE49-F238E27FC236}">
                <a16:creationId xmlns:a16="http://schemas.microsoft.com/office/drawing/2014/main" id="{98E135AB-9381-5530-855E-94AF2B88419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59</a:t>
            </a:fld>
            <a:r>
              <a:rPr lang="en-US"/>
              <a:t> </a:t>
            </a:r>
            <a:r>
              <a:rPr lang="en-US">
                <a:solidFill>
                  <a:srgbClr val="C1CD23"/>
                </a:solidFill>
              </a:rPr>
              <a:t>|</a:t>
            </a:r>
          </a:p>
        </p:txBody>
      </p:sp>
    </p:spTree>
    <p:extLst>
      <p:ext uri="{BB962C8B-B14F-4D97-AF65-F5344CB8AC3E}">
        <p14:creationId xmlns:p14="http://schemas.microsoft.com/office/powerpoint/2010/main" val="3315087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A58CDD-EAB3-D5DB-68DC-F1AD8B799535}"/>
              </a:ext>
            </a:extLst>
          </p:cNvPr>
          <p:cNvSpPr>
            <a:spLocks noGrp="1"/>
          </p:cNvSpPr>
          <p:nvPr>
            <p:ph type="ctrTitle" sz="quarter"/>
          </p:nvPr>
        </p:nvSpPr>
        <p:spPr>
          <a:xfrm>
            <a:off x="514350" y="1464130"/>
            <a:ext cx="8115300" cy="1352549"/>
          </a:xfrm>
        </p:spPr>
        <p:txBody>
          <a:bodyPr/>
          <a:lstStyle/>
          <a:p>
            <a:pPr marL="0" indent="0"/>
            <a:br>
              <a:rPr lang="en-US"/>
            </a:br>
            <a:br>
              <a:rPr lang="en-US"/>
            </a:br>
            <a:r>
              <a:rPr lang="en-US"/>
              <a:t>HW Items in 4.10 Release </a:t>
            </a:r>
            <a:br>
              <a:rPr lang="en-US"/>
            </a:br>
            <a:br>
              <a:rPr lang="en-US" sz="3200">
                <a:ea typeface="Verdana"/>
              </a:rPr>
            </a:br>
            <a:r>
              <a:rPr lang="en-US" sz="3200">
                <a:ea typeface="Verdana"/>
              </a:rPr>
              <a:t>Bob Heinemann (MITRE)</a:t>
            </a:r>
            <a:br>
              <a:rPr lang="en-US" sz="3200">
                <a:ea typeface="Verdana"/>
              </a:rPr>
            </a:br>
            <a:r>
              <a:rPr lang="en-US" sz="3200">
                <a:ea typeface="Verdana"/>
              </a:rPr>
              <a:t>10 min</a:t>
            </a:r>
            <a:endParaRPr lang="en-US"/>
          </a:p>
        </p:txBody>
      </p:sp>
      <p:sp>
        <p:nvSpPr>
          <p:cNvPr id="4" name="Slide Number Placeholder 3">
            <a:extLst>
              <a:ext uri="{FF2B5EF4-FFF2-40B4-BE49-F238E27FC236}">
                <a16:creationId xmlns:a16="http://schemas.microsoft.com/office/drawing/2014/main" id="{AE738E7D-4756-7048-88BA-7520F36DD17B}"/>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6</a:t>
            </a:fld>
            <a:r>
              <a:rPr lang="en-US"/>
              <a:t> </a:t>
            </a:r>
            <a:r>
              <a:rPr lang="en-US">
                <a:solidFill>
                  <a:srgbClr val="C1CD23"/>
                </a:solidFill>
              </a:rPr>
              <a:t>|</a:t>
            </a:r>
          </a:p>
        </p:txBody>
      </p:sp>
    </p:spTree>
    <p:extLst>
      <p:ext uri="{BB962C8B-B14F-4D97-AF65-F5344CB8AC3E}">
        <p14:creationId xmlns:p14="http://schemas.microsoft.com/office/powerpoint/2010/main" val="253325260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1BC90-0226-14FB-1FBA-D51961964296}"/>
              </a:ext>
            </a:extLst>
          </p:cNvPr>
          <p:cNvSpPr>
            <a:spLocks noGrp="1"/>
          </p:cNvSpPr>
          <p:nvPr>
            <p:ph type="title"/>
          </p:nvPr>
        </p:nvSpPr>
        <p:spPr/>
        <p:txBody>
          <a:bodyPr/>
          <a:lstStyle/>
          <a:p>
            <a:r>
              <a:rPr lang="en-US"/>
              <a:t>Internal Research Items (2 of 4)</a:t>
            </a:r>
          </a:p>
        </p:txBody>
      </p:sp>
      <p:sp>
        <p:nvSpPr>
          <p:cNvPr id="3" name="Content Placeholder 2">
            <a:extLst>
              <a:ext uri="{FF2B5EF4-FFF2-40B4-BE49-F238E27FC236}">
                <a16:creationId xmlns:a16="http://schemas.microsoft.com/office/drawing/2014/main" id="{2E1C2ED4-AACD-0F9F-446B-7401D9C62AA3}"/>
              </a:ext>
            </a:extLst>
          </p:cNvPr>
          <p:cNvSpPr>
            <a:spLocks noGrp="1"/>
          </p:cNvSpPr>
          <p:nvPr>
            <p:ph idx="1"/>
          </p:nvPr>
        </p:nvSpPr>
        <p:spPr/>
        <p:txBody>
          <a:bodyPr>
            <a:normAutofit fontScale="92500" lnSpcReduction="20000"/>
          </a:bodyPr>
          <a:lstStyle/>
          <a:p>
            <a:r>
              <a:rPr lang="en-US"/>
              <a:t>Identify HCWEs which require physical access to be exploited</a:t>
            </a:r>
          </a:p>
          <a:p>
            <a:r>
              <a:rPr lang="en-US"/>
              <a:t>reference analysis and HCWE</a:t>
            </a:r>
          </a:p>
          <a:p>
            <a:pPr lvl="1"/>
            <a:r>
              <a:rPr lang="en-US"/>
              <a:t>Breaking the STM32F1 Read-Out Protection</a:t>
            </a:r>
          </a:p>
          <a:p>
            <a:r>
              <a:rPr lang="en-US"/>
              <a:t>Optical Fault Injection</a:t>
            </a:r>
          </a:p>
          <a:p>
            <a:r>
              <a:rPr lang="en-US"/>
              <a:t>Research: "On the Security of Drop-in Replacement and Counterfeit Microcontrollers"</a:t>
            </a:r>
          </a:p>
          <a:p>
            <a:r>
              <a:rPr lang="en-US"/>
              <a:t>hardware research - Mercedes-Benz, Honda, etc. car hacking</a:t>
            </a:r>
          </a:p>
          <a:p>
            <a:r>
              <a:rPr lang="en-US"/>
              <a:t>Acoustic attacks / weaknesses (Kevin Fu etc.)</a:t>
            </a:r>
          </a:p>
          <a:p>
            <a:r>
              <a:rPr lang="en-US"/>
              <a:t>Investigate weaknesses in TPM LPC Bus side-channel</a:t>
            </a:r>
          </a:p>
          <a:p>
            <a:r>
              <a:rPr lang="en-US"/>
              <a:t>paper - "Testing Phone-Sized Faraday Bags" (Mitigations / hardware attacks)</a:t>
            </a:r>
          </a:p>
          <a:p>
            <a:endParaRPr lang="en-US"/>
          </a:p>
        </p:txBody>
      </p:sp>
      <p:sp>
        <p:nvSpPr>
          <p:cNvPr id="4" name="Slide Number Placeholder 3">
            <a:extLst>
              <a:ext uri="{FF2B5EF4-FFF2-40B4-BE49-F238E27FC236}">
                <a16:creationId xmlns:a16="http://schemas.microsoft.com/office/drawing/2014/main" id="{DD24F63C-9243-2D08-3624-D208962B0C5B}"/>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60</a:t>
            </a:fld>
            <a:r>
              <a:rPr lang="en-US"/>
              <a:t> </a:t>
            </a:r>
            <a:r>
              <a:rPr lang="en-US">
                <a:solidFill>
                  <a:srgbClr val="C1CD23"/>
                </a:solidFill>
              </a:rPr>
              <a:t>|</a:t>
            </a:r>
          </a:p>
        </p:txBody>
      </p:sp>
    </p:spTree>
    <p:extLst>
      <p:ext uri="{BB962C8B-B14F-4D97-AF65-F5344CB8AC3E}">
        <p14:creationId xmlns:p14="http://schemas.microsoft.com/office/powerpoint/2010/main" val="136081525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6DD67-1907-9BD1-C24E-A4CEF5F18D92}"/>
              </a:ext>
            </a:extLst>
          </p:cNvPr>
          <p:cNvSpPr>
            <a:spLocks noGrp="1"/>
          </p:cNvSpPr>
          <p:nvPr>
            <p:ph type="title"/>
          </p:nvPr>
        </p:nvSpPr>
        <p:spPr/>
        <p:txBody>
          <a:bodyPr/>
          <a:lstStyle/>
          <a:p>
            <a:r>
              <a:rPr lang="en-US"/>
              <a:t>Internal Research Items (3 of 4)</a:t>
            </a:r>
          </a:p>
        </p:txBody>
      </p:sp>
      <p:sp>
        <p:nvSpPr>
          <p:cNvPr id="3" name="Content Placeholder 2">
            <a:extLst>
              <a:ext uri="{FF2B5EF4-FFF2-40B4-BE49-F238E27FC236}">
                <a16:creationId xmlns:a16="http://schemas.microsoft.com/office/drawing/2014/main" id="{1F3B8549-A47A-55E3-CCB3-3C0982B84116}"/>
              </a:ext>
            </a:extLst>
          </p:cNvPr>
          <p:cNvSpPr>
            <a:spLocks noGrp="1"/>
          </p:cNvSpPr>
          <p:nvPr>
            <p:ph idx="1"/>
          </p:nvPr>
        </p:nvSpPr>
        <p:spPr/>
        <p:txBody>
          <a:bodyPr>
            <a:normAutofit fontScale="92500" lnSpcReduction="20000"/>
          </a:bodyPr>
          <a:lstStyle/>
          <a:p>
            <a:r>
              <a:rPr lang="en-US"/>
              <a:t>"Glowworm" CVE-2021-38545 recovering speech signals from an LED using "a telescope and an electro-optical sensor"</a:t>
            </a:r>
          </a:p>
          <a:p>
            <a:r>
              <a:rPr lang="en-US"/>
              <a:t>Research Topic: Trust-Hub.org (hardware Trojans)</a:t>
            </a:r>
          </a:p>
          <a:p>
            <a:r>
              <a:rPr lang="en-US"/>
              <a:t>research: One Exploit to Rule them All? On the Security of Drop-in Replacement and Counterfeit Microcontrollers</a:t>
            </a:r>
          </a:p>
          <a:p>
            <a:r>
              <a:rPr lang="en-US"/>
              <a:t>[RESEARCH] Integration weaknesses are the root (Base) of many HW weaknesses</a:t>
            </a:r>
          </a:p>
          <a:p>
            <a:r>
              <a:rPr lang="en-US"/>
              <a:t>Research: RFID: Monotonic Counter Anti-Tearing Defeated</a:t>
            </a:r>
          </a:p>
          <a:p>
            <a:r>
              <a:rPr lang="en-US"/>
              <a:t>Check CVE mappings to CWE for HW (From Top 25)</a:t>
            </a:r>
          </a:p>
          <a:p>
            <a:r>
              <a:rPr lang="en-US"/>
              <a:t>[RESEARCH] Weaknesses and Attack Patterns from PLC vulnerabilities and threats paper discussed on Top20 PLC Forum</a:t>
            </a:r>
          </a:p>
          <a:p>
            <a:r>
              <a:rPr lang="en-US"/>
              <a:t>Possible New Entry: Top 20 Secure PLC Coding Practices</a:t>
            </a:r>
          </a:p>
        </p:txBody>
      </p:sp>
      <p:sp>
        <p:nvSpPr>
          <p:cNvPr id="4" name="Slide Number Placeholder 3">
            <a:extLst>
              <a:ext uri="{FF2B5EF4-FFF2-40B4-BE49-F238E27FC236}">
                <a16:creationId xmlns:a16="http://schemas.microsoft.com/office/drawing/2014/main" id="{C88D403D-365B-1477-BEC8-952C038349D1}"/>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61</a:t>
            </a:fld>
            <a:r>
              <a:rPr lang="en-US"/>
              <a:t> </a:t>
            </a:r>
            <a:r>
              <a:rPr lang="en-US">
                <a:solidFill>
                  <a:srgbClr val="C1CD23"/>
                </a:solidFill>
              </a:rPr>
              <a:t>|</a:t>
            </a:r>
          </a:p>
        </p:txBody>
      </p:sp>
    </p:spTree>
    <p:extLst>
      <p:ext uri="{BB962C8B-B14F-4D97-AF65-F5344CB8AC3E}">
        <p14:creationId xmlns:p14="http://schemas.microsoft.com/office/powerpoint/2010/main" val="21883794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1BCDE-F331-B5B2-837E-0436E94F3941}"/>
              </a:ext>
            </a:extLst>
          </p:cNvPr>
          <p:cNvSpPr>
            <a:spLocks noGrp="1"/>
          </p:cNvSpPr>
          <p:nvPr>
            <p:ph type="title"/>
          </p:nvPr>
        </p:nvSpPr>
        <p:spPr/>
        <p:txBody>
          <a:bodyPr/>
          <a:lstStyle/>
          <a:p>
            <a:r>
              <a:rPr lang="en-US"/>
              <a:t>Internal Research Items (4 of 4)</a:t>
            </a:r>
          </a:p>
        </p:txBody>
      </p:sp>
      <p:sp>
        <p:nvSpPr>
          <p:cNvPr id="3" name="Content Placeholder 2">
            <a:extLst>
              <a:ext uri="{FF2B5EF4-FFF2-40B4-BE49-F238E27FC236}">
                <a16:creationId xmlns:a16="http://schemas.microsoft.com/office/drawing/2014/main" id="{489257EC-4543-E9F7-2BD6-19A7CCFCE745}"/>
              </a:ext>
            </a:extLst>
          </p:cNvPr>
          <p:cNvSpPr>
            <a:spLocks noGrp="1"/>
          </p:cNvSpPr>
          <p:nvPr>
            <p:ph idx="1"/>
          </p:nvPr>
        </p:nvSpPr>
        <p:spPr/>
        <p:txBody>
          <a:bodyPr>
            <a:normAutofit fontScale="85000" lnSpcReduction="10000"/>
          </a:bodyPr>
          <a:lstStyle/>
          <a:p>
            <a:r>
              <a:rPr lang="en-US"/>
              <a:t>"Glowworm" CVE-2021-38545 recovering speech signals from an LED using "a telescope and an electro-optical sensor"</a:t>
            </a:r>
          </a:p>
          <a:p>
            <a:r>
              <a:rPr lang="en-US"/>
              <a:t>Research Topic: Trust-Hub.org (hardware Trojans)</a:t>
            </a:r>
          </a:p>
          <a:p>
            <a:r>
              <a:rPr lang="en-US"/>
              <a:t>research: One Exploit to Rule them All? On the Security of Drop-in Replacement and Counterfeit Microcontrollers</a:t>
            </a:r>
          </a:p>
          <a:p>
            <a:r>
              <a:rPr lang="en-US"/>
              <a:t>[RESEARCH] Integration weaknesses are the root (Base) of many HW weaknesses</a:t>
            </a:r>
          </a:p>
          <a:p>
            <a:r>
              <a:rPr lang="en-US"/>
              <a:t>Research: RFID: Monotonic Counter Anti-Tearing Defeated</a:t>
            </a:r>
          </a:p>
          <a:p>
            <a:r>
              <a:rPr lang="en-US"/>
              <a:t>Check CVE mappings to CWE for HW (From Top 25)</a:t>
            </a:r>
          </a:p>
          <a:p>
            <a:r>
              <a:rPr lang="en-US"/>
              <a:t>[RESEARCH] Weaknesses and Attack Patterns from PLC vulnerabilities and threats paper discussed on Top20 PLC Forum</a:t>
            </a:r>
          </a:p>
          <a:p>
            <a:r>
              <a:rPr lang="en-US"/>
              <a:t>Possible New Entry: Top 20 Secure PLC Coding Practices</a:t>
            </a:r>
          </a:p>
          <a:p>
            <a:endParaRPr lang="en-US"/>
          </a:p>
        </p:txBody>
      </p:sp>
      <p:sp>
        <p:nvSpPr>
          <p:cNvPr id="4" name="Slide Number Placeholder 3">
            <a:extLst>
              <a:ext uri="{FF2B5EF4-FFF2-40B4-BE49-F238E27FC236}">
                <a16:creationId xmlns:a16="http://schemas.microsoft.com/office/drawing/2014/main" id="{A947DBD1-1104-BC48-244D-5969261A0350}"/>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62</a:t>
            </a:fld>
            <a:r>
              <a:rPr lang="en-US"/>
              <a:t> </a:t>
            </a:r>
            <a:r>
              <a:rPr lang="en-US">
                <a:solidFill>
                  <a:srgbClr val="C1CD23"/>
                </a:solidFill>
              </a:rPr>
              <a:t>|</a:t>
            </a:r>
          </a:p>
        </p:txBody>
      </p:sp>
    </p:spTree>
    <p:extLst>
      <p:ext uri="{BB962C8B-B14F-4D97-AF65-F5344CB8AC3E}">
        <p14:creationId xmlns:p14="http://schemas.microsoft.com/office/powerpoint/2010/main" val="157837816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4765935-72EB-4493-B796-70ED9A208D9A}"/>
              </a:ext>
            </a:extLst>
          </p:cNvPr>
          <p:cNvSpPr>
            <a:spLocks noGrp="1"/>
          </p:cNvSpPr>
          <p:nvPr>
            <p:ph type="title"/>
          </p:nvPr>
        </p:nvSpPr>
        <p:spPr/>
        <p:txBody>
          <a:bodyPr>
            <a:normAutofit fontScale="90000"/>
          </a:bodyPr>
          <a:lstStyle/>
          <a:p>
            <a:r>
              <a:rPr lang="en-US"/>
              <a:t>Speculative Load Disordering </a:t>
            </a:r>
            <a:br>
              <a:rPr lang="en-US"/>
            </a:br>
            <a:r>
              <a:rPr lang="en-US"/>
              <a:t>(CVE-2021-33149)</a:t>
            </a:r>
          </a:p>
        </p:txBody>
      </p:sp>
      <p:sp>
        <p:nvSpPr>
          <p:cNvPr id="6" name="Content Placeholder 5">
            <a:extLst>
              <a:ext uri="{FF2B5EF4-FFF2-40B4-BE49-F238E27FC236}">
                <a16:creationId xmlns:a16="http://schemas.microsoft.com/office/drawing/2014/main" id="{E592C526-96A1-4453-A0D9-53100507898D}"/>
              </a:ext>
            </a:extLst>
          </p:cNvPr>
          <p:cNvSpPr>
            <a:spLocks noGrp="1"/>
          </p:cNvSpPr>
          <p:nvPr>
            <p:ph idx="1"/>
          </p:nvPr>
        </p:nvSpPr>
        <p:spPr>
          <a:xfrm>
            <a:off x="628650" y="1369219"/>
            <a:ext cx="7886700" cy="3500438"/>
          </a:xfrm>
        </p:spPr>
        <p:txBody>
          <a:bodyPr>
            <a:normAutofit lnSpcReduction="10000"/>
          </a:bodyPr>
          <a:lstStyle/>
          <a:p>
            <a:pPr marL="0" indent="0">
              <a:buNone/>
            </a:pPr>
            <a:r>
              <a:rPr lang="en-US"/>
              <a:t>“Many processors may enforce constraints on the ordering of load and store operations. These constraints may sometimes be transiently violated when two or more logical processors perform concurrent accesses to shared memory. When a logical processor detects a memory ordering violation, it flushes the pipeline and restarts execution to yield a sequence of operations that satisfies the memory ordering constraints. For example, logical processor A may transiently load older data that had been overwritten concurrently by logical processor B before re-executing with the data just stored by logical processor B.”</a:t>
            </a:r>
          </a:p>
          <a:p>
            <a:pPr marL="0" indent="0">
              <a:buNone/>
            </a:pPr>
            <a:r>
              <a:rPr lang="en-US"/>
              <a:t>Source: </a:t>
            </a:r>
            <a:r>
              <a:rPr lang="en-US">
                <a:hlinkClick r:id="rId2"/>
              </a:rPr>
              <a:t>https://www.intel.com/content/www/us/en/developer/articles/technical/software-security-guidance/advisory-guidance/speculative-load-disordering.html</a:t>
            </a:r>
            <a:endParaRPr lang="en-US"/>
          </a:p>
        </p:txBody>
      </p:sp>
      <p:sp>
        <p:nvSpPr>
          <p:cNvPr id="4" name="Slide Number Placeholder 3">
            <a:extLst>
              <a:ext uri="{FF2B5EF4-FFF2-40B4-BE49-F238E27FC236}">
                <a16:creationId xmlns:a16="http://schemas.microsoft.com/office/drawing/2014/main" id="{ACBD90CB-9614-4A10-BE9C-E3159E1487F5}"/>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75D275-C0F3-4377-B80F-B66DBED805D9}" type="slidenum">
              <a:rPr lang="en-US" smtClean="0"/>
              <a:pPr/>
              <a:t>63</a:t>
            </a:fld>
            <a:endParaRPr lang="en-US"/>
          </a:p>
        </p:txBody>
      </p:sp>
    </p:spTree>
    <p:extLst>
      <p:ext uri="{BB962C8B-B14F-4D97-AF65-F5344CB8AC3E}">
        <p14:creationId xmlns:p14="http://schemas.microsoft.com/office/powerpoint/2010/main" val="31687108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D1619DB-25B2-4464-A6A1-DA2DBB81EBB7}"/>
              </a:ext>
            </a:extLst>
          </p:cNvPr>
          <p:cNvSpPr>
            <a:spLocks noGrp="1"/>
          </p:cNvSpPr>
          <p:nvPr>
            <p:ph type="sldNum" sz="quarter" idx="12"/>
          </p:nvPr>
        </p:nvSpPr>
        <p:spPr/>
        <p:txBody>
          <a:bodyPr/>
          <a:lstStyle/>
          <a:p>
            <a:fld id="{0275D275-C0F3-4377-B80F-B66DBED805D9}" type="slidenum">
              <a:rPr lang="en-US" smtClean="0"/>
              <a:t>64</a:t>
            </a:fld>
            <a:endParaRPr lang="en-US"/>
          </a:p>
        </p:txBody>
      </p:sp>
      <p:pic>
        <p:nvPicPr>
          <p:cNvPr id="5" name="Picture 4">
            <a:extLst>
              <a:ext uri="{FF2B5EF4-FFF2-40B4-BE49-F238E27FC236}">
                <a16:creationId xmlns:a16="http://schemas.microsoft.com/office/drawing/2014/main" id="{0F490335-53DB-4D7C-B7F3-EB210B5D864E}"/>
              </a:ext>
            </a:extLst>
          </p:cNvPr>
          <p:cNvPicPr>
            <a:picLocks noChangeAspect="1"/>
          </p:cNvPicPr>
          <p:nvPr/>
        </p:nvPicPr>
        <p:blipFill>
          <a:blip r:embed="rId3"/>
          <a:stretch>
            <a:fillRect/>
          </a:stretch>
        </p:blipFill>
        <p:spPr>
          <a:xfrm>
            <a:off x="1234726" y="490347"/>
            <a:ext cx="6674549" cy="4162806"/>
          </a:xfrm>
          <a:prstGeom prst="rect">
            <a:avLst/>
          </a:prstGeom>
        </p:spPr>
      </p:pic>
    </p:spTree>
    <p:extLst>
      <p:ext uri="{BB962C8B-B14F-4D97-AF65-F5344CB8AC3E}">
        <p14:creationId xmlns:p14="http://schemas.microsoft.com/office/powerpoint/2010/main" val="37660645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C14581C-115B-42DC-9D3B-3D6F87372751}"/>
              </a:ext>
            </a:extLst>
          </p:cNvPr>
          <p:cNvSpPr>
            <a:spLocks noGrp="1"/>
          </p:cNvSpPr>
          <p:nvPr>
            <p:ph type="sldNum" sz="quarter" idx="12"/>
          </p:nvPr>
        </p:nvSpPr>
        <p:spPr/>
        <p:txBody>
          <a:bodyPr/>
          <a:lstStyle/>
          <a:p>
            <a:fld id="{0275D275-C0F3-4377-B80F-B66DBED805D9}" type="slidenum">
              <a:rPr lang="en-US" smtClean="0"/>
              <a:t>65</a:t>
            </a:fld>
            <a:endParaRPr lang="en-US"/>
          </a:p>
        </p:txBody>
      </p:sp>
      <p:pic>
        <p:nvPicPr>
          <p:cNvPr id="5" name="Picture 4">
            <a:extLst>
              <a:ext uri="{FF2B5EF4-FFF2-40B4-BE49-F238E27FC236}">
                <a16:creationId xmlns:a16="http://schemas.microsoft.com/office/drawing/2014/main" id="{8F81667C-814C-4851-A16A-C891E00ED56D}"/>
              </a:ext>
            </a:extLst>
          </p:cNvPr>
          <p:cNvPicPr>
            <a:picLocks noChangeAspect="1"/>
          </p:cNvPicPr>
          <p:nvPr/>
        </p:nvPicPr>
        <p:blipFill>
          <a:blip r:embed="rId3"/>
          <a:stretch>
            <a:fillRect/>
          </a:stretch>
        </p:blipFill>
        <p:spPr>
          <a:xfrm>
            <a:off x="1234726" y="697802"/>
            <a:ext cx="6674549" cy="3747897"/>
          </a:xfrm>
          <a:prstGeom prst="rect">
            <a:avLst/>
          </a:prstGeom>
        </p:spPr>
      </p:pic>
    </p:spTree>
    <p:extLst>
      <p:ext uri="{BB962C8B-B14F-4D97-AF65-F5344CB8AC3E}">
        <p14:creationId xmlns:p14="http://schemas.microsoft.com/office/powerpoint/2010/main" val="13116772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53D91D2-ADF6-45A0-A1B6-8A3DE040C9CE}"/>
              </a:ext>
            </a:extLst>
          </p:cNvPr>
          <p:cNvSpPr>
            <a:spLocks noGrp="1"/>
          </p:cNvSpPr>
          <p:nvPr>
            <p:ph type="sldNum" sz="quarter" idx="12"/>
          </p:nvPr>
        </p:nvSpPr>
        <p:spPr/>
        <p:txBody>
          <a:bodyPr/>
          <a:lstStyle/>
          <a:p>
            <a:fld id="{0275D275-C0F3-4377-B80F-B66DBED805D9}" type="slidenum">
              <a:rPr lang="en-US" smtClean="0"/>
              <a:t>66</a:t>
            </a:fld>
            <a:endParaRPr lang="en-US"/>
          </a:p>
        </p:txBody>
      </p:sp>
      <p:pic>
        <p:nvPicPr>
          <p:cNvPr id="6" name="Picture 5">
            <a:extLst>
              <a:ext uri="{FF2B5EF4-FFF2-40B4-BE49-F238E27FC236}">
                <a16:creationId xmlns:a16="http://schemas.microsoft.com/office/drawing/2014/main" id="{DC8E912A-85BF-48D0-A886-87546F242354}"/>
              </a:ext>
            </a:extLst>
          </p:cNvPr>
          <p:cNvPicPr>
            <a:picLocks noChangeAspect="1"/>
          </p:cNvPicPr>
          <p:nvPr/>
        </p:nvPicPr>
        <p:blipFill>
          <a:blip r:embed="rId3"/>
          <a:stretch>
            <a:fillRect/>
          </a:stretch>
        </p:blipFill>
        <p:spPr>
          <a:xfrm>
            <a:off x="1234726" y="328327"/>
            <a:ext cx="6674549" cy="4486847"/>
          </a:xfrm>
          <a:prstGeom prst="rect">
            <a:avLst/>
          </a:prstGeom>
        </p:spPr>
      </p:pic>
    </p:spTree>
    <p:extLst>
      <p:ext uri="{BB962C8B-B14F-4D97-AF65-F5344CB8AC3E}">
        <p14:creationId xmlns:p14="http://schemas.microsoft.com/office/powerpoint/2010/main" val="19320002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BB1B1D5-2F63-4CD9-BC2A-6FD34C5EFC08}"/>
              </a:ext>
            </a:extLst>
          </p:cNvPr>
          <p:cNvSpPr>
            <a:spLocks noGrp="1"/>
          </p:cNvSpPr>
          <p:nvPr>
            <p:ph type="sldNum" sz="quarter" idx="12"/>
          </p:nvPr>
        </p:nvSpPr>
        <p:spPr/>
        <p:txBody>
          <a:bodyPr/>
          <a:lstStyle/>
          <a:p>
            <a:fld id="{0275D275-C0F3-4377-B80F-B66DBED805D9}" type="slidenum">
              <a:rPr lang="en-US" smtClean="0"/>
              <a:t>67</a:t>
            </a:fld>
            <a:endParaRPr lang="en-US"/>
          </a:p>
        </p:txBody>
      </p:sp>
      <p:pic>
        <p:nvPicPr>
          <p:cNvPr id="4" name="Picture 3">
            <a:extLst>
              <a:ext uri="{FF2B5EF4-FFF2-40B4-BE49-F238E27FC236}">
                <a16:creationId xmlns:a16="http://schemas.microsoft.com/office/drawing/2014/main" id="{4C55FC6E-C54E-4DCE-A34A-F24CECDFC093}"/>
              </a:ext>
            </a:extLst>
          </p:cNvPr>
          <p:cNvPicPr>
            <a:picLocks noChangeAspect="1"/>
          </p:cNvPicPr>
          <p:nvPr/>
        </p:nvPicPr>
        <p:blipFill>
          <a:blip r:embed="rId3"/>
          <a:stretch>
            <a:fillRect/>
          </a:stretch>
        </p:blipFill>
        <p:spPr>
          <a:xfrm>
            <a:off x="1234726" y="975551"/>
            <a:ext cx="6674549" cy="3192399"/>
          </a:xfrm>
          <a:prstGeom prst="rect">
            <a:avLst/>
          </a:prstGeom>
        </p:spPr>
      </p:pic>
    </p:spTree>
    <p:extLst>
      <p:ext uri="{BB962C8B-B14F-4D97-AF65-F5344CB8AC3E}">
        <p14:creationId xmlns:p14="http://schemas.microsoft.com/office/powerpoint/2010/main" val="42224054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223B7-41F1-4F09-BCB3-07922B3685B2}"/>
              </a:ext>
            </a:extLst>
          </p:cNvPr>
          <p:cNvSpPr>
            <a:spLocks noGrp="1"/>
          </p:cNvSpPr>
          <p:nvPr>
            <p:ph type="ctrTitle"/>
          </p:nvPr>
        </p:nvSpPr>
        <p:spPr/>
        <p:txBody>
          <a:bodyPr>
            <a:normAutofit fontScale="90000"/>
          </a:bodyPr>
          <a:lstStyle/>
          <a:p>
            <a:r>
              <a:rPr lang="en-US"/>
              <a:t>Improving CWE Coverage for Weaknesses that Relate to Transient Execution</a:t>
            </a:r>
          </a:p>
        </p:txBody>
      </p:sp>
      <p:sp>
        <p:nvSpPr>
          <p:cNvPr id="3" name="Subtitle 2">
            <a:extLst>
              <a:ext uri="{FF2B5EF4-FFF2-40B4-BE49-F238E27FC236}">
                <a16:creationId xmlns:a16="http://schemas.microsoft.com/office/drawing/2014/main" id="{ED68BB88-3C53-4C1D-AA07-806D1EA2DE62}"/>
              </a:ext>
            </a:extLst>
          </p:cNvPr>
          <p:cNvSpPr>
            <a:spLocks noGrp="1"/>
          </p:cNvSpPr>
          <p:nvPr>
            <p:ph type="subTitle" idx="1"/>
          </p:nvPr>
        </p:nvSpPr>
        <p:spPr/>
        <p:txBody>
          <a:bodyPr/>
          <a:lstStyle/>
          <a:p>
            <a:r>
              <a:rPr lang="en-US"/>
              <a:t>Session 3</a:t>
            </a:r>
          </a:p>
          <a:p>
            <a:r>
              <a:rPr lang="en-US"/>
              <a:t>October 14, 2022</a:t>
            </a:r>
          </a:p>
        </p:txBody>
      </p:sp>
      <p:sp>
        <p:nvSpPr>
          <p:cNvPr id="4" name="Slide Number Placeholder 3">
            <a:extLst>
              <a:ext uri="{FF2B5EF4-FFF2-40B4-BE49-F238E27FC236}">
                <a16:creationId xmlns:a16="http://schemas.microsoft.com/office/drawing/2014/main" id="{4B4EAFA4-048F-4A03-A222-DC5A10B22135}"/>
              </a:ext>
            </a:extLst>
          </p:cNvPr>
          <p:cNvSpPr>
            <a:spLocks noGrp="1"/>
          </p:cNvSpPr>
          <p:nvPr>
            <p:ph type="sldNum" sz="quarter" idx="12"/>
          </p:nvPr>
        </p:nvSpPr>
        <p:spPr/>
        <p:txBody>
          <a:bodyPr/>
          <a:lstStyle/>
          <a:p>
            <a:fld id="{0275D275-C0F3-4377-B80F-B66DBED805D9}" type="slidenum">
              <a:rPr lang="en-US" smtClean="0"/>
              <a:t>68</a:t>
            </a:fld>
            <a:endParaRPr lang="en-US"/>
          </a:p>
        </p:txBody>
      </p:sp>
    </p:spTree>
    <p:extLst>
      <p:ext uri="{BB962C8B-B14F-4D97-AF65-F5344CB8AC3E}">
        <p14:creationId xmlns:p14="http://schemas.microsoft.com/office/powerpoint/2010/main" val="425982243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19C01-9CF9-4944-A4F2-D469830A098B}"/>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0C99A243-7F54-4120-9910-FE20AF331BEB}"/>
              </a:ext>
            </a:extLst>
          </p:cNvPr>
          <p:cNvSpPr>
            <a:spLocks noGrp="1"/>
          </p:cNvSpPr>
          <p:nvPr>
            <p:ph idx="1"/>
          </p:nvPr>
        </p:nvSpPr>
        <p:spPr/>
        <p:txBody>
          <a:bodyPr/>
          <a:lstStyle/>
          <a:p>
            <a:r>
              <a:rPr lang="en-US"/>
              <a:t>Quick recap of Sessions 1 &amp; 2</a:t>
            </a:r>
          </a:p>
          <a:p>
            <a:pPr lvl="1"/>
            <a:r>
              <a:rPr lang="en-US"/>
              <a:t>Session 1 (Sept. 9) focused on the HCWE-109 proposal</a:t>
            </a:r>
          </a:p>
          <a:p>
            <a:pPr lvl="1"/>
            <a:r>
              <a:rPr lang="en-US"/>
              <a:t>Session 2 (Sept. 21) reviewed a new CWE sketch</a:t>
            </a:r>
          </a:p>
          <a:p>
            <a:r>
              <a:rPr lang="en-US"/>
              <a:t>Gap in the new CWE sketch</a:t>
            </a:r>
          </a:p>
          <a:p>
            <a:r>
              <a:rPr lang="en-US"/>
              <a:t>Proposed enhancements to the new CWE sketch</a:t>
            </a:r>
          </a:p>
          <a:p>
            <a:endParaRPr lang="en-US"/>
          </a:p>
        </p:txBody>
      </p:sp>
      <p:sp>
        <p:nvSpPr>
          <p:cNvPr id="4" name="Slide Number Placeholder 3">
            <a:extLst>
              <a:ext uri="{FF2B5EF4-FFF2-40B4-BE49-F238E27FC236}">
                <a16:creationId xmlns:a16="http://schemas.microsoft.com/office/drawing/2014/main" id="{0AE24F60-423D-4C27-B785-4420E189713E}"/>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75D275-C0F3-4377-B80F-B66DBED805D9}" type="slidenum">
              <a:rPr lang="en-US" smtClean="0"/>
              <a:pPr/>
              <a:t>69</a:t>
            </a:fld>
            <a:endParaRPr lang="en-US"/>
          </a:p>
        </p:txBody>
      </p:sp>
    </p:spTree>
    <p:extLst>
      <p:ext uri="{BB962C8B-B14F-4D97-AF65-F5344CB8AC3E}">
        <p14:creationId xmlns:p14="http://schemas.microsoft.com/office/powerpoint/2010/main" val="234293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BD2914B-CE52-5507-E72F-29E8FDFE7A29}"/>
              </a:ext>
            </a:extLst>
          </p:cNvPr>
          <p:cNvSpPr>
            <a:spLocks noGrp="1"/>
          </p:cNvSpPr>
          <p:nvPr>
            <p:ph type="title"/>
          </p:nvPr>
        </p:nvSpPr>
        <p:spPr/>
        <p:txBody>
          <a:bodyPr/>
          <a:lstStyle/>
          <a:p>
            <a:r>
              <a:rPr lang="en-US"/>
              <a:t>4.10 Working Items</a:t>
            </a:r>
          </a:p>
        </p:txBody>
      </p:sp>
      <p:sp>
        <p:nvSpPr>
          <p:cNvPr id="5" name="Content Placeholder 4">
            <a:extLst>
              <a:ext uri="{FF2B5EF4-FFF2-40B4-BE49-F238E27FC236}">
                <a16:creationId xmlns:a16="http://schemas.microsoft.com/office/drawing/2014/main" id="{6B8FF068-D660-7378-11E3-B012534A462A}"/>
              </a:ext>
            </a:extLst>
          </p:cNvPr>
          <p:cNvSpPr>
            <a:spLocks noGrp="1"/>
          </p:cNvSpPr>
          <p:nvPr>
            <p:ph idx="1"/>
          </p:nvPr>
        </p:nvSpPr>
        <p:spPr/>
        <p:txBody>
          <a:bodyPr/>
          <a:lstStyle/>
          <a:p>
            <a:r>
              <a:rPr lang="en-US"/>
              <a:t>51 Total Items</a:t>
            </a:r>
          </a:p>
          <a:p>
            <a:r>
              <a:rPr lang="en-US"/>
              <a:t>23 Community Generated</a:t>
            </a:r>
          </a:p>
          <a:p>
            <a:r>
              <a:rPr lang="en-US"/>
              <a:t>11 Items pertaining to potentially new entries</a:t>
            </a:r>
          </a:p>
          <a:p>
            <a:r>
              <a:rPr lang="en-US"/>
              <a:t>4 Research items</a:t>
            </a:r>
          </a:p>
          <a:p>
            <a:r>
              <a:rPr lang="en-US"/>
              <a:t>33 Modifications</a:t>
            </a:r>
          </a:p>
          <a:p>
            <a:pPr lvl="1"/>
            <a:r>
              <a:rPr lang="en-US"/>
              <a:t>17 Single Entry modifications</a:t>
            </a:r>
          </a:p>
          <a:p>
            <a:pPr lvl="1"/>
            <a:r>
              <a:rPr lang="en-US"/>
              <a:t>10 Sub-tree modifications</a:t>
            </a:r>
          </a:p>
          <a:p>
            <a:pPr lvl="1"/>
            <a:r>
              <a:rPr lang="en-US"/>
              <a:t>4 Modifications due to duplication or overlap</a:t>
            </a:r>
          </a:p>
          <a:p>
            <a:pPr lvl="1"/>
            <a:r>
              <a:rPr lang="en-US"/>
              <a:t>2 cross-repo modifications</a:t>
            </a:r>
          </a:p>
          <a:p>
            <a:pPr marL="286627" lvl="1" indent="0">
              <a:buNone/>
            </a:pPr>
            <a:endParaRPr lang="en-US"/>
          </a:p>
          <a:p>
            <a:r>
              <a:rPr lang="en-US" sz="1400" b="0" i="1"/>
              <a:t>NOTE: Categories overlap that is why adding the sub items will equal more than the total.</a:t>
            </a:r>
          </a:p>
          <a:p>
            <a:pPr lvl="1"/>
            <a:endParaRPr lang="en-US"/>
          </a:p>
        </p:txBody>
      </p:sp>
      <p:sp>
        <p:nvSpPr>
          <p:cNvPr id="3" name="Slide Number Placeholder 2">
            <a:extLst>
              <a:ext uri="{FF2B5EF4-FFF2-40B4-BE49-F238E27FC236}">
                <a16:creationId xmlns:a16="http://schemas.microsoft.com/office/drawing/2014/main" id="{DC5F4DE7-3187-0ECF-C89C-08584BDE94A2}"/>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7</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4053544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7A955-2833-4E33-81E5-649A5481A905}"/>
              </a:ext>
            </a:extLst>
          </p:cNvPr>
          <p:cNvSpPr>
            <a:spLocks noGrp="1"/>
          </p:cNvSpPr>
          <p:nvPr>
            <p:ph type="title"/>
          </p:nvPr>
        </p:nvSpPr>
        <p:spPr/>
        <p:txBody>
          <a:bodyPr/>
          <a:lstStyle/>
          <a:p>
            <a:r>
              <a:rPr lang="en-US"/>
              <a:t>Recap: CWEs Related to Transient Execution</a:t>
            </a:r>
          </a:p>
        </p:txBody>
      </p:sp>
      <p:graphicFrame>
        <p:nvGraphicFramePr>
          <p:cNvPr id="4" name="Table 4">
            <a:extLst>
              <a:ext uri="{FF2B5EF4-FFF2-40B4-BE49-F238E27FC236}">
                <a16:creationId xmlns:a16="http://schemas.microsoft.com/office/drawing/2014/main" id="{58B518B5-65AE-43D4-BC8D-E0E962F24490}"/>
              </a:ext>
            </a:extLst>
          </p:cNvPr>
          <p:cNvGraphicFramePr>
            <a:graphicFrameLocks noGrp="1"/>
          </p:cNvGraphicFramePr>
          <p:nvPr>
            <p:ph idx="1"/>
          </p:nvPr>
        </p:nvGraphicFramePr>
        <p:xfrm>
          <a:off x="628650" y="1369219"/>
          <a:ext cx="7886698" cy="1895475"/>
        </p:xfrm>
        <a:graphic>
          <a:graphicData uri="http://schemas.openxmlformats.org/drawingml/2006/table">
            <a:tbl>
              <a:tblPr firstRow="1" bandRow="1">
                <a:tableStyleId>{5C22544A-7EE6-4342-B048-85BDC9FD1C3A}</a:tableStyleId>
              </a:tblPr>
              <a:tblGrid>
                <a:gridCol w="629699">
                  <a:extLst>
                    <a:ext uri="{9D8B030D-6E8A-4147-A177-3AD203B41FA5}">
                      <a16:colId xmlns:a16="http://schemas.microsoft.com/office/drawing/2014/main" val="3149216732"/>
                    </a:ext>
                  </a:extLst>
                </a:gridCol>
                <a:gridCol w="2378279">
                  <a:extLst>
                    <a:ext uri="{9D8B030D-6E8A-4147-A177-3AD203B41FA5}">
                      <a16:colId xmlns:a16="http://schemas.microsoft.com/office/drawing/2014/main" val="2757328710"/>
                    </a:ext>
                  </a:extLst>
                </a:gridCol>
                <a:gridCol w="4878720">
                  <a:extLst>
                    <a:ext uri="{9D8B030D-6E8A-4147-A177-3AD203B41FA5}">
                      <a16:colId xmlns:a16="http://schemas.microsoft.com/office/drawing/2014/main" val="1679934228"/>
                    </a:ext>
                  </a:extLst>
                </a:gridCol>
              </a:tblGrid>
              <a:tr h="278130">
                <a:tc>
                  <a:txBody>
                    <a:bodyPr/>
                    <a:lstStyle/>
                    <a:p>
                      <a:r>
                        <a:rPr lang="en-US" sz="1000"/>
                        <a:t>CWE</a:t>
                      </a:r>
                    </a:p>
                  </a:txBody>
                  <a:tcPr marL="68580" marR="68580" marT="34290" marB="34290"/>
                </a:tc>
                <a:tc>
                  <a:txBody>
                    <a:bodyPr/>
                    <a:lstStyle/>
                    <a:p>
                      <a:r>
                        <a:rPr lang="en-US" sz="1000"/>
                        <a:t>Title</a:t>
                      </a:r>
                    </a:p>
                  </a:txBody>
                  <a:tcPr marL="68580" marR="68580" marT="34290" marB="34290"/>
                </a:tc>
                <a:tc>
                  <a:txBody>
                    <a:bodyPr/>
                    <a:lstStyle/>
                    <a:p>
                      <a:r>
                        <a:rPr lang="en-US" sz="1000"/>
                        <a:t>Description</a:t>
                      </a:r>
                    </a:p>
                  </a:txBody>
                  <a:tcPr marL="68580" marR="68580" marT="34290" marB="34290"/>
                </a:tc>
                <a:extLst>
                  <a:ext uri="{0D108BD9-81ED-4DB2-BD59-A6C34878D82A}">
                    <a16:rowId xmlns:a16="http://schemas.microsoft.com/office/drawing/2014/main" val="2701294470"/>
                  </a:ext>
                </a:extLst>
              </a:tr>
              <a:tr h="685800">
                <a:tc>
                  <a:txBody>
                    <a:bodyPr/>
                    <a:lstStyle/>
                    <a:p>
                      <a:r>
                        <a:rPr lang="en-US" sz="1000" b="1"/>
                        <a:t>1037</a:t>
                      </a:r>
                    </a:p>
                  </a:txBody>
                  <a:tcPr marL="68580" marR="68580" marT="34290" marB="34290"/>
                </a:tc>
                <a:tc>
                  <a:txBody>
                    <a:bodyPr/>
                    <a:lstStyle/>
                    <a:p>
                      <a:r>
                        <a:rPr lang="en-US" sz="1000"/>
                        <a:t>Processor Optimization Removal or Modification of Security-critical Code</a:t>
                      </a:r>
                    </a:p>
                  </a:txBody>
                  <a:tcPr marL="68580" marR="68580" marT="34290" marB="34290"/>
                </a:tc>
                <a:tc>
                  <a:txBody>
                    <a:bodyPr/>
                    <a:lstStyle/>
                    <a:p>
                      <a:r>
                        <a:rPr lang="en-US" sz="1400" b="0" i="0" kern="1200">
                          <a:solidFill>
                            <a:schemeClr val="dk1"/>
                          </a:solidFill>
                          <a:effectLst/>
                          <a:latin typeface="+mn-lt"/>
                          <a:ea typeface="+mn-ea"/>
                          <a:cs typeface="+mn-cs"/>
                        </a:rPr>
                        <a:t>The developer builds a security-critical protection mechanism into the software, but the processor optimizes the execution of the program such that the mechanism is removed or modified.</a:t>
                      </a:r>
                      <a:endParaRPr lang="en-US" sz="1000"/>
                    </a:p>
                  </a:txBody>
                  <a:tcPr marL="68580" marR="68580" marT="34290" marB="34290"/>
                </a:tc>
                <a:extLst>
                  <a:ext uri="{0D108BD9-81ED-4DB2-BD59-A6C34878D82A}">
                    <a16:rowId xmlns:a16="http://schemas.microsoft.com/office/drawing/2014/main" val="2126010647"/>
                  </a:ext>
                </a:extLst>
              </a:tr>
              <a:tr h="531495">
                <a:tc>
                  <a:txBody>
                    <a:bodyPr/>
                    <a:lstStyle/>
                    <a:p>
                      <a:r>
                        <a:rPr lang="en-US" sz="1000" b="1"/>
                        <a:t>1264</a:t>
                      </a:r>
                    </a:p>
                  </a:txBody>
                  <a:tcPr marL="68580" marR="68580" marT="34290" marB="34290"/>
                </a:tc>
                <a:tc>
                  <a:txBody>
                    <a:bodyPr/>
                    <a:lstStyle/>
                    <a:p>
                      <a:r>
                        <a:rPr lang="en-US" sz="1000"/>
                        <a:t>Hardware Logic with Insecure De-Synchronization between Control and Data Channels</a:t>
                      </a:r>
                    </a:p>
                  </a:txBody>
                  <a:tcPr marL="68580" marR="68580" marT="34290" marB="34290"/>
                </a:tc>
                <a:tc>
                  <a:txBody>
                    <a:bodyPr/>
                    <a:lstStyle/>
                    <a:p>
                      <a:r>
                        <a:rPr lang="en-US" sz="1000"/>
                        <a:t>The hardware logic for error handling and security checks can incorrectly forward data before the security check is complete.</a:t>
                      </a:r>
                    </a:p>
                  </a:txBody>
                  <a:tcPr marL="68580" marR="68580" marT="34290" marB="34290"/>
                </a:tc>
                <a:extLst>
                  <a:ext uri="{0D108BD9-81ED-4DB2-BD59-A6C34878D82A}">
                    <a16:rowId xmlns:a16="http://schemas.microsoft.com/office/drawing/2014/main" val="3492074914"/>
                  </a:ext>
                </a:extLst>
              </a:tr>
              <a:tr h="377190">
                <a:tc>
                  <a:txBody>
                    <a:bodyPr/>
                    <a:lstStyle/>
                    <a:p>
                      <a:r>
                        <a:rPr lang="en-US" sz="1000" b="1"/>
                        <a:t>1303</a:t>
                      </a:r>
                    </a:p>
                  </a:txBody>
                  <a:tcPr marL="68580" marR="68580" marT="34290" marB="34290"/>
                </a:tc>
                <a:tc>
                  <a:txBody>
                    <a:bodyPr/>
                    <a:lstStyle/>
                    <a:p>
                      <a:r>
                        <a:rPr lang="en-US" sz="1000"/>
                        <a:t>Non-Transparent Sharing of Microarchitectural Resources</a:t>
                      </a:r>
                    </a:p>
                  </a:txBody>
                  <a:tcPr marL="68580" marR="68580" marT="34290" marB="34290"/>
                </a:tc>
                <a:tc>
                  <a:txBody>
                    <a:bodyPr/>
                    <a:lstStyle/>
                    <a:p>
                      <a:r>
                        <a:rPr lang="en-US" sz="1000"/>
                        <a:t>Hardware structures shared across execution contexts (e.g., caches and branch predictors) can violate the expected architecture isolation between contexts.</a:t>
                      </a:r>
                    </a:p>
                  </a:txBody>
                  <a:tcPr marL="68580" marR="68580" marT="34290" marB="34290"/>
                </a:tc>
                <a:extLst>
                  <a:ext uri="{0D108BD9-81ED-4DB2-BD59-A6C34878D82A}">
                    <a16:rowId xmlns:a16="http://schemas.microsoft.com/office/drawing/2014/main" val="2244015818"/>
                  </a:ext>
                </a:extLst>
              </a:tr>
            </a:tbl>
          </a:graphicData>
        </a:graphic>
      </p:graphicFrame>
      <p:sp>
        <p:nvSpPr>
          <p:cNvPr id="5" name="Slide Number Placeholder 4">
            <a:extLst>
              <a:ext uri="{FF2B5EF4-FFF2-40B4-BE49-F238E27FC236}">
                <a16:creationId xmlns:a16="http://schemas.microsoft.com/office/drawing/2014/main" id="{07304249-81F0-414A-90CE-1BA070E5E15C}"/>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75D275-C0F3-4377-B80F-B66DBED805D9}" type="slidenum">
              <a:rPr lang="en-US" smtClean="0"/>
              <a:pPr/>
              <a:t>70</a:t>
            </a:fld>
            <a:endParaRPr lang="en-US"/>
          </a:p>
        </p:txBody>
      </p:sp>
      <p:pic>
        <p:nvPicPr>
          <p:cNvPr id="6" name="Picture 5">
            <a:extLst>
              <a:ext uri="{FF2B5EF4-FFF2-40B4-BE49-F238E27FC236}">
                <a16:creationId xmlns:a16="http://schemas.microsoft.com/office/drawing/2014/main" id="{E2595E94-43D4-41E3-8C39-50E93B310929}"/>
              </a:ext>
            </a:extLst>
          </p:cNvPr>
          <p:cNvPicPr>
            <a:picLocks noChangeAspect="1"/>
          </p:cNvPicPr>
          <p:nvPr/>
        </p:nvPicPr>
        <p:blipFill>
          <a:blip r:embed="rId2"/>
          <a:stretch>
            <a:fillRect/>
          </a:stretch>
        </p:blipFill>
        <p:spPr>
          <a:xfrm>
            <a:off x="628650" y="3712018"/>
            <a:ext cx="4242447" cy="1157639"/>
          </a:xfrm>
          <a:prstGeom prst="rect">
            <a:avLst/>
          </a:prstGeom>
        </p:spPr>
      </p:pic>
      <p:sp>
        <p:nvSpPr>
          <p:cNvPr id="8" name="TextBox 7">
            <a:extLst>
              <a:ext uri="{FF2B5EF4-FFF2-40B4-BE49-F238E27FC236}">
                <a16:creationId xmlns:a16="http://schemas.microsoft.com/office/drawing/2014/main" id="{2FEBAFC6-DCB0-4B8D-B379-B3FA23008390}"/>
              </a:ext>
            </a:extLst>
          </p:cNvPr>
          <p:cNvSpPr txBox="1"/>
          <p:nvPr/>
        </p:nvSpPr>
        <p:spPr>
          <a:xfrm>
            <a:off x="4871097" y="3979213"/>
            <a:ext cx="3644251" cy="646331"/>
          </a:xfrm>
          <a:prstGeom prst="rect">
            <a:avLst/>
          </a:prstGeom>
          <a:noFill/>
        </p:spPr>
        <p:txBody>
          <a:bodyPr wrap="square">
            <a:spAutoFit/>
          </a:bodyPr>
          <a:lstStyle/>
          <a:p>
            <a:r>
              <a:rPr lang="en-US" sz="900" noProof="1"/>
              <a:t>Source: P. Kocher, J. Horn, A. Fogh, D. Genkin, D. Gruss, W. Haas, M. Hamburg, M. Lipp, S. Mangard, T. Prescher, M. Schwarz and Y. Yarom, "Spectre Attacks: Exploiting Speculative Execution," in 40th IEEE Symposium on Security and Privacy, San Francisco, CA, 2019.</a:t>
            </a:r>
          </a:p>
        </p:txBody>
      </p:sp>
    </p:spTree>
    <p:extLst>
      <p:ext uri="{BB962C8B-B14F-4D97-AF65-F5344CB8AC3E}">
        <p14:creationId xmlns:p14="http://schemas.microsoft.com/office/powerpoint/2010/main" val="25473425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7A955-2833-4E33-81E5-649A5481A905}"/>
              </a:ext>
            </a:extLst>
          </p:cNvPr>
          <p:cNvSpPr>
            <a:spLocks noGrp="1"/>
          </p:cNvSpPr>
          <p:nvPr>
            <p:ph type="title"/>
          </p:nvPr>
        </p:nvSpPr>
        <p:spPr/>
        <p:txBody>
          <a:bodyPr/>
          <a:lstStyle/>
          <a:p>
            <a:r>
              <a:rPr lang="en-US"/>
              <a:t>Recap: HCWE-109 - Intel’s Initial Proposal</a:t>
            </a:r>
          </a:p>
        </p:txBody>
      </p:sp>
      <p:graphicFrame>
        <p:nvGraphicFramePr>
          <p:cNvPr id="4" name="Table 4">
            <a:extLst>
              <a:ext uri="{FF2B5EF4-FFF2-40B4-BE49-F238E27FC236}">
                <a16:creationId xmlns:a16="http://schemas.microsoft.com/office/drawing/2014/main" id="{58B518B5-65AE-43D4-BC8D-E0E962F24490}"/>
              </a:ext>
            </a:extLst>
          </p:cNvPr>
          <p:cNvGraphicFramePr>
            <a:graphicFrameLocks noGrp="1"/>
          </p:cNvGraphicFramePr>
          <p:nvPr>
            <p:ph idx="1"/>
          </p:nvPr>
        </p:nvGraphicFramePr>
        <p:xfrm>
          <a:off x="628650" y="1369219"/>
          <a:ext cx="7886698" cy="2272665"/>
        </p:xfrm>
        <a:graphic>
          <a:graphicData uri="http://schemas.openxmlformats.org/drawingml/2006/table">
            <a:tbl>
              <a:tblPr firstRow="1" bandRow="1">
                <a:tableStyleId>{5C22544A-7EE6-4342-B048-85BDC9FD1C3A}</a:tableStyleId>
              </a:tblPr>
              <a:tblGrid>
                <a:gridCol w="629699">
                  <a:extLst>
                    <a:ext uri="{9D8B030D-6E8A-4147-A177-3AD203B41FA5}">
                      <a16:colId xmlns:a16="http://schemas.microsoft.com/office/drawing/2014/main" val="3149216732"/>
                    </a:ext>
                  </a:extLst>
                </a:gridCol>
                <a:gridCol w="2378279">
                  <a:extLst>
                    <a:ext uri="{9D8B030D-6E8A-4147-A177-3AD203B41FA5}">
                      <a16:colId xmlns:a16="http://schemas.microsoft.com/office/drawing/2014/main" val="2757328710"/>
                    </a:ext>
                  </a:extLst>
                </a:gridCol>
                <a:gridCol w="4878720">
                  <a:extLst>
                    <a:ext uri="{9D8B030D-6E8A-4147-A177-3AD203B41FA5}">
                      <a16:colId xmlns:a16="http://schemas.microsoft.com/office/drawing/2014/main" val="1679934228"/>
                    </a:ext>
                  </a:extLst>
                </a:gridCol>
              </a:tblGrid>
              <a:tr h="278130">
                <a:tc>
                  <a:txBody>
                    <a:bodyPr/>
                    <a:lstStyle/>
                    <a:p>
                      <a:r>
                        <a:rPr lang="en-US" sz="1000"/>
                        <a:t>CWE</a:t>
                      </a:r>
                    </a:p>
                  </a:txBody>
                  <a:tcPr marL="68580" marR="68580" marT="34290" marB="34290"/>
                </a:tc>
                <a:tc>
                  <a:txBody>
                    <a:bodyPr/>
                    <a:lstStyle/>
                    <a:p>
                      <a:r>
                        <a:rPr lang="en-US" sz="1000"/>
                        <a:t>Title</a:t>
                      </a:r>
                    </a:p>
                  </a:txBody>
                  <a:tcPr marL="68580" marR="68580" marT="34290" marB="34290"/>
                </a:tc>
                <a:tc>
                  <a:txBody>
                    <a:bodyPr/>
                    <a:lstStyle/>
                    <a:p>
                      <a:r>
                        <a:rPr lang="en-US" sz="1000"/>
                        <a:t>Description</a:t>
                      </a:r>
                    </a:p>
                  </a:txBody>
                  <a:tcPr marL="68580" marR="68580" marT="34290" marB="34290"/>
                </a:tc>
                <a:extLst>
                  <a:ext uri="{0D108BD9-81ED-4DB2-BD59-A6C34878D82A}">
                    <a16:rowId xmlns:a16="http://schemas.microsoft.com/office/drawing/2014/main" val="2701294470"/>
                  </a:ext>
                </a:extLst>
              </a:tr>
              <a:tr h="685800">
                <a:tc>
                  <a:txBody>
                    <a:bodyPr/>
                    <a:lstStyle/>
                    <a:p>
                      <a:r>
                        <a:rPr lang="en-US" sz="1000" b="1"/>
                        <a:t>1037</a:t>
                      </a:r>
                    </a:p>
                  </a:txBody>
                  <a:tcPr marL="68580" marR="68580" marT="34290" marB="34290"/>
                </a:tc>
                <a:tc>
                  <a:txBody>
                    <a:bodyPr/>
                    <a:lstStyle/>
                    <a:p>
                      <a:r>
                        <a:rPr lang="en-US" sz="1000"/>
                        <a:t>Processor Optimization Removal or Modification of Security-critical Code</a:t>
                      </a:r>
                    </a:p>
                  </a:txBody>
                  <a:tcPr marL="68580" marR="68580" marT="34290" marB="34290"/>
                </a:tc>
                <a:tc>
                  <a:txBody>
                    <a:bodyPr/>
                    <a:lstStyle/>
                    <a:p>
                      <a:r>
                        <a:rPr lang="en-US" sz="1400" b="0" i="0" kern="1200">
                          <a:solidFill>
                            <a:schemeClr val="dk1"/>
                          </a:solidFill>
                          <a:effectLst/>
                          <a:latin typeface="+mn-lt"/>
                          <a:ea typeface="+mn-ea"/>
                          <a:cs typeface="+mn-cs"/>
                        </a:rPr>
                        <a:t>The developer builds a security-critical protection mechanism into the software, but the processor optimizes the execution of the program such that the mechanism is removed or modified.</a:t>
                      </a:r>
                      <a:endParaRPr lang="en-US" sz="1000"/>
                    </a:p>
                  </a:txBody>
                  <a:tcPr marL="68580" marR="68580" marT="34290" marB="34290"/>
                </a:tc>
                <a:extLst>
                  <a:ext uri="{0D108BD9-81ED-4DB2-BD59-A6C34878D82A}">
                    <a16:rowId xmlns:a16="http://schemas.microsoft.com/office/drawing/2014/main" val="2126010647"/>
                  </a:ext>
                </a:extLst>
              </a:tr>
              <a:tr h="531495">
                <a:tc>
                  <a:txBody>
                    <a:bodyPr/>
                    <a:lstStyle/>
                    <a:p>
                      <a:r>
                        <a:rPr lang="en-US" sz="1000" b="1"/>
                        <a:t>1264</a:t>
                      </a:r>
                    </a:p>
                  </a:txBody>
                  <a:tcPr marL="68580" marR="68580" marT="34290" marB="34290"/>
                </a:tc>
                <a:tc>
                  <a:txBody>
                    <a:bodyPr/>
                    <a:lstStyle/>
                    <a:p>
                      <a:r>
                        <a:rPr lang="en-US" sz="1000"/>
                        <a:t>Hardware Logic with Insecure De-Synchronization between Control and Data Channels</a:t>
                      </a:r>
                    </a:p>
                  </a:txBody>
                  <a:tcPr marL="68580" marR="68580" marT="34290" marB="34290"/>
                </a:tc>
                <a:tc>
                  <a:txBody>
                    <a:bodyPr/>
                    <a:lstStyle/>
                    <a:p>
                      <a:r>
                        <a:rPr lang="en-US" sz="1000"/>
                        <a:t>The hardware logic for error handling and security checks can incorrectly forward data before the security check is complete.</a:t>
                      </a:r>
                    </a:p>
                  </a:txBody>
                  <a:tcPr marL="68580" marR="68580" marT="34290" marB="34290"/>
                </a:tc>
                <a:extLst>
                  <a:ext uri="{0D108BD9-81ED-4DB2-BD59-A6C34878D82A}">
                    <a16:rowId xmlns:a16="http://schemas.microsoft.com/office/drawing/2014/main" val="3492074914"/>
                  </a:ext>
                </a:extLst>
              </a:tr>
              <a:tr h="377190">
                <a:tc>
                  <a:txBody>
                    <a:bodyPr/>
                    <a:lstStyle/>
                    <a:p>
                      <a:r>
                        <a:rPr lang="en-US" sz="1000" b="1"/>
                        <a:t>1303</a:t>
                      </a:r>
                    </a:p>
                  </a:txBody>
                  <a:tcPr marL="68580" marR="68580" marT="34290" marB="34290"/>
                </a:tc>
                <a:tc>
                  <a:txBody>
                    <a:bodyPr/>
                    <a:lstStyle/>
                    <a:p>
                      <a:r>
                        <a:rPr lang="en-US" sz="1000"/>
                        <a:t>Non-Transparent Sharing of Microarchitectural Resources</a:t>
                      </a:r>
                    </a:p>
                  </a:txBody>
                  <a:tcPr marL="68580" marR="68580" marT="34290" marB="34290"/>
                </a:tc>
                <a:tc>
                  <a:txBody>
                    <a:bodyPr/>
                    <a:lstStyle/>
                    <a:p>
                      <a:r>
                        <a:rPr lang="en-US" sz="1000"/>
                        <a:t>Hardware structures shared across execution contexts (e.g., caches and branch predictors) can violate the expected architecture isolation between contexts.</a:t>
                      </a:r>
                    </a:p>
                  </a:txBody>
                  <a:tcPr marL="68580" marR="68580" marT="34290" marB="34290"/>
                </a:tc>
                <a:extLst>
                  <a:ext uri="{0D108BD9-81ED-4DB2-BD59-A6C34878D82A}">
                    <a16:rowId xmlns:a16="http://schemas.microsoft.com/office/drawing/2014/main" val="2244015818"/>
                  </a:ext>
                </a:extLst>
              </a:tr>
              <a:tr h="377190">
                <a:tc>
                  <a:txBody>
                    <a:bodyPr/>
                    <a:lstStyle/>
                    <a:p>
                      <a:r>
                        <a:rPr lang="en-US" sz="1000" b="1"/>
                        <a:t>XXXX</a:t>
                      </a:r>
                    </a:p>
                  </a:txBody>
                  <a:tcPr marL="68580" marR="68580" marT="34290" marB="34290">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a:t>Non-Transparent Behavior of Microarchitectural Resources</a:t>
                      </a:r>
                    </a:p>
                  </a:txBody>
                  <a:tcPr marL="68580" marR="68580" marT="34290" marB="34290">
                    <a:solidFill>
                      <a:schemeClr val="accent4"/>
                    </a:solidFill>
                  </a:tcPr>
                </a:tc>
                <a:tc>
                  <a:txBody>
                    <a:bodyPr/>
                    <a:lstStyle/>
                    <a:p>
                      <a:r>
                        <a:rPr lang="en-US" sz="1000"/>
                        <a:t>Hardware features (e.g., branch predictors) can violate the expected behavior of a program.</a:t>
                      </a:r>
                    </a:p>
                  </a:txBody>
                  <a:tcPr marL="68580" marR="68580" marT="34290" marB="34290">
                    <a:solidFill>
                      <a:schemeClr val="accent4"/>
                    </a:solidFill>
                  </a:tcPr>
                </a:tc>
                <a:extLst>
                  <a:ext uri="{0D108BD9-81ED-4DB2-BD59-A6C34878D82A}">
                    <a16:rowId xmlns:a16="http://schemas.microsoft.com/office/drawing/2014/main" val="2014593917"/>
                  </a:ext>
                </a:extLst>
              </a:tr>
            </a:tbl>
          </a:graphicData>
        </a:graphic>
      </p:graphicFrame>
      <p:sp>
        <p:nvSpPr>
          <p:cNvPr id="5" name="Slide Number Placeholder 4">
            <a:extLst>
              <a:ext uri="{FF2B5EF4-FFF2-40B4-BE49-F238E27FC236}">
                <a16:creationId xmlns:a16="http://schemas.microsoft.com/office/drawing/2014/main" id="{07304249-81F0-414A-90CE-1BA070E5E15C}"/>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75D275-C0F3-4377-B80F-B66DBED805D9}" type="slidenum">
              <a:rPr lang="en-US" smtClean="0"/>
              <a:pPr/>
              <a:t>71</a:t>
            </a:fld>
            <a:endParaRPr lang="en-US"/>
          </a:p>
        </p:txBody>
      </p:sp>
    </p:spTree>
    <p:extLst>
      <p:ext uri="{BB962C8B-B14F-4D97-AF65-F5344CB8AC3E}">
        <p14:creationId xmlns:p14="http://schemas.microsoft.com/office/powerpoint/2010/main" val="12062694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522F8-9554-4E0D-A644-14C815090D82}"/>
              </a:ext>
            </a:extLst>
          </p:cNvPr>
          <p:cNvSpPr>
            <a:spLocks noGrp="1"/>
          </p:cNvSpPr>
          <p:nvPr>
            <p:ph type="title"/>
          </p:nvPr>
        </p:nvSpPr>
        <p:spPr/>
        <p:txBody>
          <a:bodyPr/>
          <a:lstStyle/>
          <a:p>
            <a:r>
              <a:rPr lang="en-US"/>
              <a:t>Recap: Sketch of new CWEs</a:t>
            </a:r>
          </a:p>
        </p:txBody>
      </p:sp>
      <p:graphicFrame>
        <p:nvGraphicFramePr>
          <p:cNvPr id="5" name="Content Placeholder 4">
            <a:extLst>
              <a:ext uri="{FF2B5EF4-FFF2-40B4-BE49-F238E27FC236}">
                <a16:creationId xmlns:a16="http://schemas.microsoft.com/office/drawing/2014/main" id="{174638C0-AF04-40B6-B56F-F82AED1606F3}"/>
              </a:ext>
            </a:extLst>
          </p:cNvPr>
          <p:cNvGraphicFramePr>
            <a:graphicFrameLocks noGrp="1"/>
          </p:cNvGraphicFramePr>
          <p:nvPr>
            <p:ph idx="1"/>
          </p:nvPr>
        </p:nvGraphicFramePr>
        <p:xfrm>
          <a:off x="628650" y="1369219"/>
          <a:ext cx="7886700" cy="3263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7F1C0FD1-C317-453B-BF1B-CB3534A19BC7}"/>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75D275-C0F3-4377-B80F-B66DBED805D9}" type="slidenum">
              <a:rPr lang="en-US" smtClean="0"/>
              <a:pPr/>
              <a:t>72</a:t>
            </a:fld>
            <a:endParaRPr lang="en-US"/>
          </a:p>
        </p:txBody>
      </p:sp>
      <p:sp>
        <p:nvSpPr>
          <p:cNvPr id="6" name="TextBox 5">
            <a:extLst>
              <a:ext uri="{FF2B5EF4-FFF2-40B4-BE49-F238E27FC236}">
                <a16:creationId xmlns:a16="http://schemas.microsoft.com/office/drawing/2014/main" id="{2DC1B212-901C-4443-8636-732EA78E7935}"/>
              </a:ext>
            </a:extLst>
          </p:cNvPr>
          <p:cNvSpPr txBox="1"/>
          <p:nvPr/>
        </p:nvSpPr>
        <p:spPr>
          <a:xfrm>
            <a:off x="1414463" y="4328682"/>
            <a:ext cx="6315075" cy="461665"/>
          </a:xfrm>
          <a:prstGeom prst="rect">
            <a:avLst/>
          </a:prstGeom>
          <a:noFill/>
        </p:spPr>
        <p:txBody>
          <a:bodyPr wrap="square">
            <a:spAutoFit/>
          </a:bodyPr>
          <a:lstStyle/>
          <a:p>
            <a:r>
              <a:rPr lang="en-US" sz="2400"/>
              <a:t>SCSB (CVE-2021-0089) – Where does this belong?</a:t>
            </a:r>
          </a:p>
        </p:txBody>
      </p:sp>
    </p:spTree>
    <p:extLst>
      <p:ext uri="{BB962C8B-B14F-4D97-AF65-F5344CB8AC3E}">
        <p14:creationId xmlns:p14="http://schemas.microsoft.com/office/powerpoint/2010/main" val="1000947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A72AD-F661-4C92-A91A-DF4B0B0E889B}"/>
              </a:ext>
            </a:extLst>
          </p:cNvPr>
          <p:cNvSpPr>
            <a:spLocks noGrp="1"/>
          </p:cNvSpPr>
          <p:nvPr>
            <p:ph type="title"/>
          </p:nvPr>
        </p:nvSpPr>
        <p:spPr/>
        <p:txBody>
          <a:bodyPr/>
          <a:lstStyle/>
          <a:p>
            <a:r>
              <a:rPr lang="en-US"/>
              <a:t>Gap: Not all CVEs fit into this sketch</a:t>
            </a:r>
          </a:p>
        </p:txBody>
      </p:sp>
      <p:sp>
        <p:nvSpPr>
          <p:cNvPr id="3" name="Slide Number Placeholder 2">
            <a:extLst>
              <a:ext uri="{FF2B5EF4-FFF2-40B4-BE49-F238E27FC236}">
                <a16:creationId xmlns:a16="http://schemas.microsoft.com/office/drawing/2014/main" id="{7CA1A31C-E674-425F-B0FA-9B8B4FB0EC83}"/>
              </a:ext>
            </a:extLst>
          </p:cNvPr>
          <p:cNvSpPr>
            <a:spLocks noGrp="1"/>
          </p:cNvSpPr>
          <p:nvPr>
            <p:ph type="sldNum" sz="quarter" idx="12"/>
          </p:nvPr>
        </p:nvSpPr>
        <p:spPr/>
        <p:txBody>
          <a:bodyPr/>
          <a:lstStyle/>
          <a:p>
            <a:fld id="{0275D275-C0F3-4377-B80F-B66DBED805D9}" type="slidenum">
              <a:rPr lang="en-US" smtClean="0"/>
              <a:t>73</a:t>
            </a:fld>
            <a:endParaRPr lang="en-US"/>
          </a:p>
        </p:txBody>
      </p:sp>
      <p:pic>
        <p:nvPicPr>
          <p:cNvPr id="5" name="Picture 4">
            <a:extLst>
              <a:ext uri="{FF2B5EF4-FFF2-40B4-BE49-F238E27FC236}">
                <a16:creationId xmlns:a16="http://schemas.microsoft.com/office/drawing/2014/main" id="{156B14DD-457F-408E-A545-0BF386FAC0CE}"/>
              </a:ext>
            </a:extLst>
          </p:cNvPr>
          <p:cNvPicPr>
            <a:picLocks noChangeAspect="1"/>
          </p:cNvPicPr>
          <p:nvPr/>
        </p:nvPicPr>
        <p:blipFill>
          <a:blip r:embed="rId2"/>
          <a:stretch>
            <a:fillRect/>
          </a:stretch>
        </p:blipFill>
        <p:spPr>
          <a:xfrm>
            <a:off x="628650" y="1344549"/>
            <a:ext cx="7886700" cy="1257967"/>
          </a:xfrm>
          <a:prstGeom prst="rect">
            <a:avLst/>
          </a:prstGeom>
        </p:spPr>
      </p:pic>
      <p:sp>
        <p:nvSpPr>
          <p:cNvPr id="9" name="TextBox 8">
            <a:extLst>
              <a:ext uri="{FF2B5EF4-FFF2-40B4-BE49-F238E27FC236}">
                <a16:creationId xmlns:a16="http://schemas.microsoft.com/office/drawing/2014/main" id="{A34F0E0B-723E-4142-9B01-6164A40DDA3E}"/>
              </a:ext>
            </a:extLst>
          </p:cNvPr>
          <p:cNvSpPr txBox="1"/>
          <p:nvPr/>
        </p:nvSpPr>
        <p:spPr>
          <a:xfrm>
            <a:off x="628650" y="2682716"/>
            <a:ext cx="7193756" cy="300082"/>
          </a:xfrm>
          <a:prstGeom prst="rect">
            <a:avLst/>
          </a:prstGeom>
          <a:noFill/>
        </p:spPr>
        <p:txBody>
          <a:bodyPr wrap="square">
            <a:spAutoFit/>
          </a:bodyPr>
          <a:lstStyle/>
          <a:p>
            <a:r>
              <a:rPr lang="en-US" sz="1350"/>
              <a:t>Source: </a:t>
            </a:r>
            <a:r>
              <a:rPr lang="en-US" sz="1350">
                <a:hlinkClick r:id="rId3"/>
              </a:rPr>
              <a:t>https://www.intel.com/content/www/us/en/security-center/advisory/intel-sa-00516.html</a:t>
            </a:r>
            <a:endParaRPr lang="en-US" sz="1350"/>
          </a:p>
        </p:txBody>
      </p:sp>
      <p:pic>
        <p:nvPicPr>
          <p:cNvPr id="11" name="Picture 10">
            <a:extLst>
              <a:ext uri="{FF2B5EF4-FFF2-40B4-BE49-F238E27FC236}">
                <a16:creationId xmlns:a16="http://schemas.microsoft.com/office/drawing/2014/main" id="{02FB5863-D79E-4D25-8135-6118D8724332}"/>
              </a:ext>
            </a:extLst>
          </p:cNvPr>
          <p:cNvPicPr>
            <a:picLocks noChangeAspect="1"/>
          </p:cNvPicPr>
          <p:nvPr/>
        </p:nvPicPr>
        <p:blipFill>
          <a:blip r:embed="rId4"/>
          <a:stretch>
            <a:fillRect/>
          </a:stretch>
        </p:blipFill>
        <p:spPr>
          <a:xfrm>
            <a:off x="628650" y="3273995"/>
            <a:ext cx="7886700" cy="1094145"/>
          </a:xfrm>
          <a:prstGeom prst="rect">
            <a:avLst/>
          </a:prstGeom>
        </p:spPr>
      </p:pic>
      <p:sp>
        <p:nvSpPr>
          <p:cNvPr id="12" name="TextBox 11">
            <a:extLst>
              <a:ext uri="{FF2B5EF4-FFF2-40B4-BE49-F238E27FC236}">
                <a16:creationId xmlns:a16="http://schemas.microsoft.com/office/drawing/2014/main" id="{0425DAD1-64B4-4703-B2C6-B09B7F0BD4CE}"/>
              </a:ext>
            </a:extLst>
          </p:cNvPr>
          <p:cNvSpPr txBox="1"/>
          <p:nvPr/>
        </p:nvSpPr>
        <p:spPr>
          <a:xfrm>
            <a:off x="628650" y="4429202"/>
            <a:ext cx="7193756" cy="507831"/>
          </a:xfrm>
          <a:prstGeom prst="rect">
            <a:avLst/>
          </a:prstGeom>
          <a:noFill/>
        </p:spPr>
        <p:txBody>
          <a:bodyPr wrap="square">
            <a:spAutoFit/>
          </a:bodyPr>
          <a:lstStyle/>
          <a:p>
            <a:r>
              <a:rPr lang="en-US" sz="1350"/>
              <a:t>Source: </a:t>
            </a:r>
            <a:r>
              <a:rPr lang="en-US" sz="1350">
                <a:hlinkClick r:id="rId5"/>
              </a:rPr>
              <a:t>https://www.intel.com/content/www/us/en/developer/articles/technical/software-security-guidance/advisory-guidance/speculative-code-store-bypass.html</a:t>
            </a:r>
            <a:endParaRPr lang="en-US" sz="1350"/>
          </a:p>
        </p:txBody>
      </p:sp>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7FB13987-B568-49E9-B203-DFE76102C528}"/>
                  </a:ext>
                </a:extLst>
              </p14:cNvPr>
              <p14:cNvContentPartPr/>
              <p14:nvPr/>
            </p14:nvContentPartPr>
            <p14:xfrm>
              <a:off x="3221775" y="3606863"/>
              <a:ext cx="3313980" cy="22140"/>
            </p14:xfrm>
          </p:contentPart>
        </mc:Choice>
        <mc:Fallback xmlns="">
          <p:pic>
            <p:nvPicPr>
              <p:cNvPr id="13" name="Ink 12">
                <a:extLst>
                  <a:ext uri="{FF2B5EF4-FFF2-40B4-BE49-F238E27FC236}">
                    <a16:creationId xmlns:a16="http://schemas.microsoft.com/office/drawing/2014/main" id="{7FB13987-B568-49E9-B203-DFE76102C528}"/>
                  </a:ext>
                </a:extLst>
              </p:cNvPr>
              <p:cNvPicPr/>
              <p:nvPr/>
            </p:nvPicPr>
            <p:blipFill>
              <a:blip r:embed="rId7"/>
              <a:stretch>
                <a:fillRect/>
              </a:stretch>
            </p:blipFill>
            <p:spPr>
              <a:xfrm>
                <a:off x="3167778" y="3497978"/>
                <a:ext cx="3421614" cy="239548"/>
              </a:xfrm>
              <a:prstGeom prst="rect">
                <a:avLst/>
              </a:prstGeom>
            </p:spPr>
          </p:pic>
        </mc:Fallback>
      </mc:AlternateContent>
    </p:spTree>
    <p:extLst>
      <p:ext uri="{BB962C8B-B14F-4D97-AF65-F5344CB8AC3E}">
        <p14:creationId xmlns:p14="http://schemas.microsoft.com/office/powerpoint/2010/main" val="4012122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EB3A1-877E-4728-8E94-7119E1D12E79}"/>
              </a:ext>
            </a:extLst>
          </p:cNvPr>
          <p:cNvSpPr>
            <a:spLocks noGrp="1"/>
          </p:cNvSpPr>
          <p:nvPr>
            <p:ph type="title"/>
          </p:nvPr>
        </p:nvSpPr>
        <p:spPr/>
        <p:txBody>
          <a:bodyPr/>
          <a:lstStyle/>
          <a:p>
            <a:r>
              <a:rPr lang="en-US"/>
              <a:t>New Sketch: Leverage Existing Categorization</a:t>
            </a:r>
          </a:p>
        </p:txBody>
      </p:sp>
      <p:sp>
        <p:nvSpPr>
          <p:cNvPr id="3" name="Slide Number Placeholder 2">
            <a:extLst>
              <a:ext uri="{FF2B5EF4-FFF2-40B4-BE49-F238E27FC236}">
                <a16:creationId xmlns:a16="http://schemas.microsoft.com/office/drawing/2014/main" id="{093FC6F5-7835-482C-9F9D-7A77862CD184}"/>
              </a:ext>
            </a:extLst>
          </p:cNvPr>
          <p:cNvSpPr>
            <a:spLocks noGrp="1"/>
          </p:cNvSpPr>
          <p:nvPr>
            <p:ph type="sldNum" sz="quarter" idx="12"/>
          </p:nvPr>
        </p:nvSpPr>
        <p:spPr/>
        <p:txBody>
          <a:bodyPr/>
          <a:lstStyle/>
          <a:p>
            <a:fld id="{0275D275-C0F3-4377-B80F-B66DBED805D9}" type="slidenum">
              <a:rPr lang="en-US" smtClean="0"/>
              <a:t>74</a:t>
            </a:fld>
            <a:endParaRPr lang="en-US"/>
          </a:p>
        </p:txBody>
      </p:sp>
      <p:pic>
        <p:nvPicPr>
          <p:cNvPr id="5" name="Picture 4">
            <a:extLst>
              <a:ext uri="{FF2B5EF4-FFF2-40B4-BE49-F238E27FC236}">
                <a16:creationId xmlns:a16="http://schemas.microsoft.com/office/drawing/2014/main" id="{6798635D-BFA1-43C7-BF30-631552BAA795}"/>
              </a:ext>
            </a:extLst>
          </p:cNvPr>
          <p:cNvPicPr>
            <a:picLocks noChangeAspect="1"/>
          </p:cNvPicPr>
          <p:nvPr/>
        </p:nvPicPr>
        <p:blipFill>
          <a:blip r:embed="rId2"/>
          <a:stretch>
            <a:fillRect/>
          </a:stretch>
        </p:blipFill>
        <p:spPr>
          <a:xfrm>
            <a:off x="628650" y="1279139"/>
            <a:ext cx="6233218" cy="3761968"/>
          </a:xfrm>
          <a:prstGeom prst="rect">
            <a:avLst/>
          </a:prstGeom>
        </p:spPr>
      </p:pic>
      <p:sp>
        <p:nvSpPr>
          <p:cNvPr id="8" name="TextBox 7">
            <a:extLst>
              <a:ext uri="{FF2B5EF4-FFF2-40B4-BE49-F238E27FC236}">
                <a16:creationId xmlns:a16="http://schemas.microsoft.com/office/drawing/2014/main" id="{E1433500-2A09-477D-B8BC-68B6D497303C}"/>
              </a:ext>
            </a:extLst>
          </p:cNvPr>
          <p:cNvSpPr txBox="1"/>
          <p:nvPr/>
        </p:nvSpPr>
        <p:spPr>
          <a:xfrm>
            <a:off x="6886576" y="1521619"/>
            <a:ext cx="2057399" cy="1754326"/>
          </a:xfrm>
          <a:prstGeom prst="rect">
            <a:avLst/>
          </a:prstGeom>
          <a:noFill/>
        </p:spPr>
        <p:txBody>
          <a:bodyPr wrap="square" rtlCol="0">
            <a:spAutoFit/>
          </a:bodyPr>
          <a:lstStyle/>
          <a:p>
            <a:r>
              <a:rPr lang="en-US" sz="1350"/>
              <a:t>Source: Intel® 64 and IA-32 Architectures Optimization Reference Manual</a:t>
            </a:r>
            <a:br>
              <a:rPr lang="en-US" sz="1350"/>
            </a:br>
            <a:br>
              <a:rPr lang="en-US" sz="1350"/>
            </a:br>
            <a:r>
              <a:rPr lang="en-US" sz="1350">
                <a:hlinkClick r:id="rId3"/>
              </a:rPr>
              <a:t>Intel® 64 and IA-32 Architectures Software Developer Manuals</a:t>
            </a:r>
            <a:endParaRPr lang="en-US" sz="1350"/>
          </a:p>
        </p:txBody>
      </p:sp>
      <mc:AlternateContent xmlns:mc="http://schemas.openxmlformats.org/markup-compatibility/2006" xmlns:p14="http://schemas.microsoft.com/office/powerpoint/2010/main">
        <mc:Choice Requires="p14">
          <p:contentPart p14:bwMode="auto" r:id="rId4">
            <p14:nvContentPartPr>
              <p14:cNvPr id="9" name="Ink 8">
                <a:extLst>
                  <a:ext uri="{FF2B5EF4-FFF2-40B4-BE49-F238E27FC236}">
                    <a16:creationId xmlns:a16="http://schemas.microsoft.com/office/drawing/2014/main" id="{06ECD145-D9E6-4114-8BA4-A1985BAB143D}"/>
                  </a:ext>
                </a:extLst>
              </p14:cNvPr>
              <p14:cNvContentPartPr/>
              <p14:nvPr/>
            </p14:nvContentPartPr>
            <p14:xfrm>
              <a:off x="1692394" y="2127803"/>
              <a:ext cx="1387260" cy="1280340"/>
            </p14:xfrm>
          </p:contentPart>
        </mc:Choice>
        <mc:Fallback xmlns="">
          <p:pic>
            <p:nvPicPr>
              <p:cNvPr id="9" name="Ink 8">
                <a:extLst>
                  <a:ext uri="{FF2B5EF4-FFF2-40B4-BE49-F238E27FC236}">
                    <a16:creationId xmlns:a16="http://schemas.microsoft.com/office/drawing/2014/main" id="{06ECD145-D9E6-4114-8BA4-A1985BAB143D}"/>
                  </a:ext>
                </a:extLst>
              </p:cNvPr>
              <p:cNvPicPr/>
              <p:nvPr/>
            </p:nvPicPr>
            <p:blipFill>
              <a:blip r:embed="rId5"/>
              <a:stretch>
                <a:fillRect/>
              </a:stretch>
            </p:blipFill>
            <p:spPr>
              <a:xfrm>
                <a:off x="1683395" y="2118804"/>
                <a:ext cx="1404898" cy="1297978"/>
              </a:xfrm>
              <a:prstGeom prst="rect">
                <a:avLst/>
              </a:prstGeom>
            </p:spPr>
          </p:pic>
        </mc:Fallback>
      </mc:AlternateContent>
    </p:spTree>
    <p:extLst>
      <p:ext uri="{BB962C8B-B14F-4D97-AF65-F5344CB8AC3E}">
        <p14:creationId xmlns:p14="http://schemas.microsoft.com/office/powerpoint/2010/main" val="201580308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522F8-9554-4E0D-A644-14C815090D82}"/>
              </a:ext>
            </a:extLst>
          </p:cNvPr>
          <p:cNvSpPr>
            <a:spLocks noGrp="1"/>
          </p:cNvSpPr>
          <p:nvPr>
            <p:ph type="title"/>
          </p:nvPr>
        </p:nvSpPr>
        <p:spPr/>
        <p:txBody>
          <a:bodyPr/>
          <a:lstStyle/>
          <a:p>
            <a:pPr algn="r"/>
            <a:r>
              <a:rPr lang="en-US"/>
              <a:t>New Sketch with Four CWEs</a:t>
            </a:r>
          </a:p>
        </p:txBody>
      </p:sp>
      <p:grpSp>
        <p:nvGrpSpPr>
          <p:cNvPr id="13" name="Group 12">
            <a:extLst>
              <a:ext uri="{FF2B5EF4-FFF2-40B4-BE49-F238E27FC236}">
                <a16:creationId xmlns:a16="http://schemas.microsoft.com/office/drawing/2014/main" id="{0BAA0275-5B37-4222-AB25-07BB7B23DA73}"/>
              </a:ext>
            </a:extLst>
          </p:cNvPr>
          <p:cNvGrpSpPr/>
          <p:nvPr/>
        </p:nvGrpSpPr>
        <p:grpSpPr>
          <a:xfrm>
            <a:off x="631115" y="2579651"/>
            <a:ext cx="2402978" cy="2081429"/>
            <a:chOff x="841486" y="2911763"/>
            <a:chExt cx="3203971" cy="3303010"/>
          </a:xfrm>
        </p:grpSpPr>
        <p:sp>
          <p:nvSpPr>
            <p:cNvPr id="7" name="Freeform: Shape 6">
              <a:extLst>
                <a:ext uri="{FF2B5EF4-FFF2-40B4-BE49-F238E27FC236}">
                  <a16:creationId xmlns:a16="http://schemas.microsoft.com/office/drawing/2014/main" id="{4E69ADB0-66AD-4A4C-B7B2-886AD9BFAA2C}"/>
                </a:ext>
              </a:extLst>
            </p:cNvPr>
            <p:cNvSpPr/>
            <p:nvPr/>
          </p:nvSpPr>
          <p:spPr>
            <a:xfrm>
              <a:off x="841486" y="2911763"/>
              <a:ext cx="3203971" cy="1156420"/>
            </a:xfrm>
            <a:custGeom>
              <a:avLst/>
              <a:gdLst>
                <a:gd name="connsiteX0" fmla="*/ 0 w 3203971"/>
                <a:gd name="connsiteY0" fmla="*/ 0 h 1156420"/>
                <a:gd name="connsiteX1" fmla="*/ 3203971 w 3203971"/>
                <a:gd name="connsiteY1" fmla="*/ 0 h 1156420"/>
                <a:gd name="connsiteX2" fmla="*/ 3203971 w 3203971"/>
                <a:gd name="connsiteY2" fmla="*/ 1156420 h 1156420"/>
                <a:gd name="connsiteX3" fmla="*/ 0 w 3203971"/>
                <a:gd name="connsiteY3" fmla="*/ 1156420 h 1156420"/>
                <a:gd name="connsiteX4" fmla="*/ 0 w 3203971"/>
                <a:gd name="connsiteY4" fmla="*/ 0 h 115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1156420">
                  <a:moveTo>
                    <a:pt x="0" y="0"/>
                  </a:moveTo>
                  <a:lnTo>
                    <a:pt x="3203971" y="0"/>
                  </a:lnTo>
                  <a:lnTo>
                    <a:pt x="3203971" y="1156420"/>
                  </a:lnTo>
                  <a:lnTo>
                    <a:pt x="0" y="115642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682" tIns="70104" rIns="122682" bIns="70104" numCol="1" spcCol="1270" anchor="ctr" anchorCtr="0">
              <a:noAutofit/>
            </a:bodyPr>
            <a:lstStyle/>
            <a:p>
              <a:pPr algn="ctr" defTabSz="766763">
                <a:lnSpc>
                  <a:spcPct val="90000"/>
                </a:lnSpc>
                <a:spcBef>
                  <a:spcPct val="0"/>
                </a:spcBef>
                <a:spcAft>
                  <a:spcPct val="35000"/>
                </a:spcAft>
              </a:pPr>
              <a:r>
                <a:rPr lang="en-US" sz="1500"/>
                <a:t>CWE A: Data forwarding on fault/assist/abort</a:t>
              </a:r>
            </a:p>
          </p:txBody>
        </p:sp>
        <p:sp>
          <p:nvSpPr>
            <p:cNvPr id="8" name="Freeform: Shape 7">
              <a:extLst>
                <a:ext uri="{FF2B5EF4-FFF2-40B4-BE49-F238E27FC236}">
                  <a16:creationId xmlns:a16="http://schemas.microsoft.com/office/drawing/2014/main" id="{75AF91B5-2AF2-4EF7-A128-54383B673E18}"/>
                </a:ext>
              </a:extLst>
            </p:cNvPr>
            <p:cNvSpPr/>
            <p:nvPr/>
          </p:nvSpPr>
          <p:spPr>
            <a:xfrm>
              <a:off x="841486" y="4068184"/>
              <a:ext cx="3203971" cy="2146589"/>
            </a:xfrm>
            <a:custGeom>
              <a:avLst/>
              <a:gdLst>
                <a:gd name="connsiteX0" fmla="*/ 0 w 3203971"/>
                <a:gd name="connsiteY0" fmla="*/ 0 h 2146589"/>
                <a:gd name="connsiteX1" fmla="*/ 3203971 w 3203971"/>
                <a:gd name="connsiteY1" fmla="*/ 0 h 2146589"/>
                <a:gd name="connsiteX2" fmla="*/ 3203971 w 3203971"/>
                <a:gd name="connsiteY2" fmla="*/ 2146589 h 2146589"/>
                <a:gd name="connsiteX3" fmla="*/ 0 w 3203971"/>
                <a:gd name="connsiteY3" fmla="*/ 2146589 h 2146589"/>
                <a:gd name="connsiteX4" fmla="*/ 0 w 3203971"/>
                <a:gd name="connsiteY4" fmla="*/ 0 h 2146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2146589">
                  <a:moveTo>
                    <a:pt x="0" y="0"/>
                  </a:moveTo>
                  <a:lnTo>
                    <a:pt x="3203971" y="0"/>
                  </a:lnTo>
                  <a:lnTo>
                    <a:pt x="3203971" y="2146589"/>
                  </a:lnTo>
                  <a:lnTo>
                    <a:pt x="0" y="2146589"/>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2012" tIns="92012" rIns="122682" bIns="138017" numCol="1" spcCol="1270" anchor="t" anchorCtr="0">
              <a:noAutofit/>
            </a:bodyPr>
            <a:lstStyle/>
            <a:p>
              <a:pPr marL="171450" lvl="1" indent="-171450" defTabSz="766763">
                <a:lnSpc>
                  <a:spcPct val="90000"/>
                </a:lnSpc>
                <a:spcBef>
                  <a:spcPct val="0"/>
                </a:spcBef>
                <a:spcAft>
                  <a:spcPct val="15000"/>
                </a:spcAft>
                <a:buChar char="•"/>
              </a:pPr>
              <a:r>
                <a:rPr lang="en-US" sz="1500"/>
                <a:t>Meltdown</a:t>
              </a:r>
            </a:p>
            <a:p>
              <a:pPr marL="171450" lvl="1" indent="-171450" defTabSz="766763">
                <a:lnSpc>
                  <a:spcPct val="90000"/>
                </a:lnSpc>
                <a:spcBef>
                  <a:spcPct val="0"/>
                </a:spcBef>
                <a:spcAft>
                  <a:spcPct val="15000"/>
                </a:spcAft>
                <a:buChar char="•"/>
              </a:pPr>
              <a:r>
                <a:rPr lang="en-US" sz="1500"/>
                <a:t>L1TF</a:t>
              </a:r>
            </a:p>
            <a:p>
              <a:pPr marL="171450" lvl="1" indent="-171450" defTabSz="766763">
                <a:lnSpc>
                  <a:spcPct val="90000"/>
                </a:lnSpc>
                <a:spcBef>
                  <a:spcPct val="0"/>
                </a:spcBef>
                <a:spcAft>
                  <a:spcPct val="15000"/>
                </a:spcAft>
                <a:buChar char="•"/>
              </a:pPr>
              <a:r>
                <a:rPr lang="en-US" sz="1500"/>
                <a:t>MDS</a:t>
              </a:r>
            </a:p>
            <a:p>
              <a:pPr marL="171450" lvl="1" indent="-171450" defTabSz="766763">
                <a:lnSpc>
                  <a:spcPct val="90000"/>
                </a:lnSpc>
                <a:spcBef>
                  <a:spcPct val="0"/>
                </a:spcBef>
                <a:spcAft>
                  <a:spcPct val="15000"/>
                </a:spcAft>
                <a:buChar char="•"/>
              </a:pPr>
              <a:r>
                <a:rPr lang="en-US" sz="1500"/>
                <a:t>FPVI</a:t>
              </a:r>
            </a:p>
            <a:p>
              <a:pPr marL="171450" lvl="1" indent="-171450" defTabSz="766763">
                <a:lnSpc>
                  <a:spcPct val="90000"/>
                </a:lnSpc>
                <a:spcBef>
                  <a:spcPct val="0"/>
                </a:spcBef>
                <a:spcAft>
                  <a:spcPct val="15000"/>
                </a:spcAft>
                <a:buChar char="•"/>
              </a:pPr>
              <a:r>
                <a:rPr lang="en-US" sz="1500"/>
                <a:t>LVI</a:t>
              </a:r>
            </a:p>
          </p:txBody>
        </p:sp>
      </p:grpSp>
      <p:grpSp>
        <p:nvGrpSpPr>
          <p:cNvPr id="14" name="Group 13">
            <a:extLst>
              <a:ext uri="{FF2B5EF4-FFF2-40B4-BE49-F238E27FC236}">
                <a16:creationId xmlns:a16="http://schemas.microsoft.com/office/drawing/2014/main" id="{B5AF5D15-7543-4865-AF13-740A880ED2B1}"/>
              </a:ext>
            </a:extLst>
          </p:cNvPr>
          <p:cNvGrpSpPr/>
          <p:nvPr/>
        </p:nvGrpSpPr>
        <p:grpSpPr>
          <a:xfrm>
            <a:off x="3370511" y="2579651"/>
            <a:ext cx="2402978" cy="2081429"/>
            <a:chOff x="4494014" y="2911763"/>
            <a:chExt cx="3203971" cy="3303010"/>
          </a:xfrm>
        </p:grpSpPr>
        <p:sp>
          <p:nvSpPr>
            <p:cNvPr id="9" name="Freeform: Shape 8">
              <a:extLst>
                <a:ext uri="{FF2B5EF4-FFF2-40B4-BE49-F238E27FC236}">
                  <a16:creationId xmlns:a16="http://schemas.microsoft.com/office/drawing/2014/main" id="{C4000FE8-F486-4CD5-B350-AC75BF450C05}"/>
                </a:ext>
              </a:extLst>
            </p:cNvPr>
            <p:cNvSpPr/>
            <p:nvPr/>
          </p:nvSpPr>
          <p:spPr>
            <a:xfrm>
              <a:off x="4494014" y="2911763"/>
              <a:ext cx="3203971" cy="1156420"/>
            </a:xfrm>
            <a:custGeom>
              <a:avLst/>
              <a:gdLst>
                <a:gd name="connsiteX0" fmla="*/ 0 w 3203971"/>
                <a:gd name="connsiteY0" fmla="*/ 0 h 1156420"/>
                <a:gd name="connsiteX1" fmla="*/ 3203971 w 3203971"/>
                <a:gd name="connsiteY1" fmla="*/ 0 h 1156420"/>
                <a:gd name="connsiteX2" fmla="*/ 3203971 w 3203971"/>
                <a:gd name="connsiteY2" fmla="*/ 1156420 h 1156420"/>
                <a:gd name="connsiteX3" fmla="*/ 0 w 3203971"/>
                <a:gd name="connsiteY3" fmla="*/ 1156420 h 1156420"/>
                <a:gd name="connsiteX4" fmla="*/ 0 w 3203971"/>
                <a:gd name="connsiteY4" fmla="*/ 0 h 115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1156420">
                  <a:moveTo>
                    <a:pt x="0" y="0"/>
                  </a:moveTo>
                  <a:lnTo>
                    <a:pt x="3203971" y="0"/>
                  </a:lnTo>
                  <a:lnTo>
                    <a:pt x="3203971" y="1156420"/>
                  </a:lnTo>
                  <a:lnTo>
                    <a:pt x="0" y="115642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682" tIns="70104" rIns="122682" bIns="70104" numCol="1" spcCol="1270" anchor="ctr" anchorCtr="0">
              <a:noAutofit/>
            </a:bodyPr>
            <a:lstStyle/>
            <a:p>
              <a:pPr algn="ctr" defTabSz="766763">
                <a:lnSpc>
                  <a:spcPct val="90000"/>
                </a:lnSpc>
                <a:spcBef>
                  <a:spcPct val="0"/>
                </a:spcBef>
                <a:spcAft>
                  <a:spcPct val="35000"/>
                </a:spcAft>
              </a:pPr>
              <a:r>
                <a:rPr lang="en-US" sz="1500"/>
                <a:t>CWE B: Sharing of predictor state</a:t>
              </a:r>
            </a:p>
          </p:txBody>
        </p:sp>
        <p:sp>
          <p:nvSpPr>
            <p:cNvPr id="10" name="Freeform: Shape 9">
              <a:extLst>
                <a:ext uri="{FF2B5EF4-FFF2-40B4-BE49-F238E27FC236}">
                  <a16:creationId xmlns:a16="http://schemas.microsoft.com/office/drawing/2014/main" id="{64470BBE-3D35-4FA8-B931-1617095C6F27}"/>
                </a:ext>
              </a:extLst>
            </p:cNvPr>
            <p:cNvSpPr/>
            <p:nvPr/>
          </p:nvSpPr>
          <p:spPr>
            <a:xfrm>
              <a:off x="4494014" y="4068184"/>
              <a:ext cx="3203971" cy="2146589"/>
            </a:xfrm>
            <a:custGeom>
              <a:avLst/>
              <a:gdLst>
                <a:gd name="connsiteX0" fmla="*/ 0 w 3203971"/>
                <a:gd name="connsiteY0" fmla="*/ 0 h 2146589"/>
                <a:gd name="connsiteX1" fmla="*/ 3203971 w 3203971"/>
                <a:gd name="connsiteY1" fmla="*/ 0 h 2146589"/>
                <a:gd name="connsiteX2" fmla="*/ 3203971 w 3203971"/>
                <a:gd name="connsiteY2" fmla="*/ 2146589 h 2146589"/>
                <a:gd name="connsiteX3" fmla="*/ 0 w 3203971"/>
                <a:gd name="connsiteY3" fmla="*/ 2146589 h 2146589"/>
                <a:gd name="connsiteX4" fmla="*/ 0 w 3203971"/>
                <a:gd name="connsiteY4" fmla="*/ 0 h 2146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2146589">
                  <a:moveTo>
                    <a:pt x="0" y="0"/>
                  </a:moveTo>
                  <a:lnTo>
                    <a:pt x="3203971" y="0"/>
                  </a:lnTo>
                  <a:lnTo>
                    <a:pt x="3203971" y="2146589"/>
                  </a:lnTo>
                  <a:lnTo>
                    <a:pt x="0" y="2146589"/>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2012" tIns="92012" rIns="122682" bIns="138017" numCol="1" spcCol="1270" anchor="t" anchorCtr="0">
              <a:noAutofit/>
            </a:bodyPr>
            <a:lstStyle/>
            <a:p>
              <a:pPr marL="171450" lvl="1" indent="-171450" defTabSz="766763">
                <a:lnSpc>
                  <a:spcPct val="90000"/>
                </a:lnSpc>
                <a:spcBef>
                  <a:spcPct val="0"/>
                </a:spcBef>
                <a:spcAft>
                  <a:spcPct val="15000"/>
                </a:spcAft>
                <a:buChar char="•"/>
              </a:pPr>
              <a:r>
                <a:rPr lang="en-US" sz="1500"/>
                <a:t>BTI (Spectre v2)</a:t>
              </a:r>
            </a:p>
            <a:p>
              <a:pPr marL="171450" lvl="1" indent="-171450" defTabSz="766763">
                <a:lnSpc>
                  <a:spcPct val="90000"/>
                </a:lnSpc>
                <a:spcBef>
                  <a:spcPct val="0"/>
                </a:spcBef>
                <a:spcAft>
                  <a:spcPct val="15000"/>
                </a:spcAft>
                <a:buChar char="•"/>
              </a:pPr>
              <a:r>
                <a:rPr lang="en-US" sz="1500"/>
                <a:t>BHI</a:t>
              </a:r>
            </a:p>
          </p:txBody>
        </p:sp>
      </p:grpSp>
      <p:grpSp>
        <p:nvGrpSpPr>
          <p:cNvPr id="15" name="Group 14">
            <a:extLst>
              <a:ext uri="{FF2B5EF4-FFF2-40B4-BE49-F238E27FC236}">
                <a16:creationId xmlns:a16="http://schemas.microsoft.com/office/drawing/2014/main" id="{04A380A5-95FC-428F-844C-A1BB8C3E8E78}"/>
              </a:ext>
            </a:extLst>
          </p:cNvPr>
          <p:cNvGrpSpPr/>
          <p:nvPr/>
        </p:nvGrpSpPr>
        <p:grpSpPr>
          <a:xfrm>
            <a:off x="6109907" y="2579651"/>
            <a:ext cx="2402978" cy="2081429"/>
            <a:chOff x="8146542" y="2911763"/>
            <a:chExt cx="3203971" cy="3303010"/>
          </a:xfrm>
        </p:grpSpPr>
        <p:sp>
          <p:nvSpPr>
            <p:cNvPr id="11" name="Freeform: Shape 10">
              <a:extLst>
                <a:ext uri="{FF2B5EF4-FFF2-40B4-BE49-F238E27FC236}">
                  <a16:creationId xmlns:a16="http://schemas.microsoft.com/office/drawing/2014/main" id="{BDDC2444-9A98-4B96-98F5-A759FC105192}"/>
                </a:ext>
              </a:extLst>
            </p:cNvPr>
            <p:cNvSpPr/>
            <p:nvPr/>
          </p:nvSpPr>
          <p:spPr>
            <a:xfrm>
              <a:off x="8146542" y="2911763"/>
              <a:ext cx="3203971" cy="1156420"/>
            </a:xfrm>
            <a:custGeom>
              <a:avLst/>
              <a:gdLst>
                <a:gd name="connsiteX0" fmla="*/ 0 w 3203971"/>
                <a:gd name="connsiteY0" fmla="*/ 0 h 1156420"/>
                <a:gd name="connsiteX1" fmla="*/ 3203971 w 3203971"/>
                <a:gd name="connsiteY1" fmla="*/ 0 h 1156420"/>
                <a:gd name="connsiteX2" fmla="*/ 3203971 w 3203971"/>
                <a:gd name="connsiteY2" fmla="*/ 1156420 h 1156420"/>
                <a:gd name="connsiteX3" fmla="*/ 0 w 3203971"/>
                <a:gd name="connsiteY3" fmla="*/ 1156420 h 1156420"/>
                <a:gd name="connsiteX4" fmla="*/ 0 w 3203971"/>
                <a:gd name="connsiteY4" fmla="*/ 0 h 115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1156420">
                  <a:moveTo>
                    <a:pt x="0" y="0"/>
                  </a:moveTo>
                  <a:lnTo>
                    <a:pt x="3203971" y="0"/>
                  </a:lnTo>
                  <a:lnTo>
                    <a:pt x="3203971" y="1156420"/>
                  </a:lnTo>
                  <a:lnTo>
                    <a:pt x="0" y="115642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682" tIns="70104" rIns="122682" bIns="70104" numCol="1" spcCol="1270" anchor="ctr" anchorCtr="0">
              <a:noAutofit/>
            </a:bodyPr>
            <a:lstStyle/>
            <a:p>
              <a:pPr algn="ctr" defTabSz="766763">
                <a:lnSpc>
                  <a:spcPct val="90000"/>
                </a:lnSpc>
                <a:spcBef>
                  <a:spcPct val="0"/>
                </a:spcBef>
                <a:spcAft>
                  <a:spcPct val="35000"/>
                </a:spcAft>
              </a:pPr>
              <a:r>
                <a:rPr lang="en-US" sz="1500"/>
                <a:t>CWE C: Behavior arising from same-domain predictor training</a:t>
              </a:r>
            </a:p>
          </p:txBody>
        </p:sp>
        <p:sp>
          <p:nvSpPr>
            <p:cNvPr id="12" name="Freeform: Shape 11">
              <a:extLst>
                <a:ext uri="{FF2B5EF4-FFF2-40B4-BE49-F238E27FC236}">
                  <a16:creationId xmlns:a16="http://schemas.microsoft.com/office/drawing/2014/main" id="{22682013-A60A-4450-B500-143A2D97EEF1}"/>
                </a:ext>
              </a:extLst>
            </p:cNvPr>
            <p:cNvSpPr/>
            <p:nvPr/>
          </p:nvSpPr>
          <p:spPr>
            <a:xfrm>
              <a:off x="8146542" y="4068184"/>
              <a:ext cx="3203971" cy="2146589"/>
            </a:xfrm>
            <a:custGeom>
              <a:avLst/>
              <a:gdLst>
                <a:gd name="connsiteX0" fmla="*/ 0 w 3203971"/>
                <a:gd name="connsiteY0" fmla="*/ 0 h 2146589"/>
                <a:gd name="connsiteX1" fmla="*/ 3203971 w 3203971"/>
                <a:gd name="connsiteY1" fmla="*/ 0 h 2146589"/>
                <a:gd name="connsiteX2" fmla="*/ 3203971 w 3203971"/>
                <a:gd name="connsiteY2" fmla="*/ 2146589 h 2146589"/>
                <a:gd name="connsiteX3" fmla="*/ 0 w 3203971"/>
                <a:gd name="connsiteY3" fmla="*/ 2146589 h 2146589"/>
                <a:gd name="connsiteX4" fmla="*/ 0 w 3203971"/>
                <a:gd name="connsiteY4" fmla="*/ 0 h 2146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2146589">
                  <a:moveTo>
                    <a:pt x="0" y="0"/>
                  </a:moveTo>
                  <a:lnTo>
                    <a:pt x="3203971" y="0"/>
                  </a:lnTo>
                  <a:lnTo>
                    <a:pt x="3203971" y="2146589"/>
                  </a:lnTo>
                  <a:lnTo>
                    <a:pt x="0" y="2146589"/>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2012" tIns="92012" rIns="122682" bIns="138017" numCol="1" spcCol="1270" anchor="t" anchorCtr="0">
              <a:noAutofit/>
            </a:bodyPr>
            <a:lstStyle/>
            <a:p>
              <a:pPr marL="171450" lvl="1" indent="-171450" defTabSz="766763">
                <a:lnSpc>
                  <a:spcPct val="90000"/>
                </a:lnSpc>
                <a:spcBef>
                  <a:spcPct val="0"/>
                </a:spcBef>
                <a:spcAft>
                  <a:spcPct val="15000"/>
                </a:spcAft>
                <a:buChar char="•"/>
              </a:pPr>
              <a:r>
                <a:rPr lang="en-US" sz="1500"/>
                <a:t>Spectre v1</a:t>
              </a:r>
            </a:p>
            <a:p>
              <a:pPr marL="171450" lvl="1" indent="-171450" defTabSz="766763">
                <a:lnSpc>
                  <a:spcPct val="90000"/>
                </a:lnSpc>
                <a:spcBef>
                  <a:spcPct val="0"/>
                </a:spcBef>
                <a:spcAft>
                  <a:spcPct val="15000"/>
                </a:spcAft>
                <a:buChar char="•"/>
              </a:pPr>
              <a:r>
                <a:rPr lang="en-US" sz="1500"/>
                <a:t>IMBTI</a:t>
              </a:r>
            </a:p>
            <a:p>
              <a:pPr marL="171450" lvl="1" indent="-171450" defTabSz="766763">
                <a:lnSpc>
                  <a:spcPct val="90000"/>
                </a:lnSpc>
                <a:spcBef>
                  <a:spcPct val="0"/>
                </a:spcBef>
                <a:spcAft>
                  <a:spcPct val="15000"/>
                </a:spcAft>
                <a:buFontTx/>
                <a:buChar char="•"/>
              </a:pPr>
              <a:r>
                <a:rPr lang="en-US" sz="1500"/>
                <a:t>SSB (Spectre v4)</a:t>
              </a:r>
            </a:p>
          </p:txBody>
        </p:sp>
      </p:grpSp>
      <p:sp>
        <p:nvSpPr>
          <p:cNvPr id="4" name="Slide Number Placeholder 3">
            <a:extLst>
              <a:ext uri="{FF2B5EF4-FFF2-40B4-BE49-F238E27FC236}">
                <a16:creationId xmlns:a16="http://schemas.microsoft.com/office/drawing/2014/main" id="{7F1C0FD1-C317-453B-BF1B-CB3534A19BC7}"/>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275D275-C0F3-4377-B80F-B66DBED805D9}" type="slidenum">
              <a:rPr lang="en-US" smtClean="0"/>
              <a:pPr/>
              <a:t>75</a:t>
            </a:fld>
            <a:endParaRPr lang="en-US"/>
          </a:p>
        </p:txBody>
      </p:sp>
      <p:grpSp>
        <p:nvGrpSpPr>
          <p:cNvPr id="19" name="Group 18">
            <a:extLst>
              <a:ext uri="{FF2B5EF4-FFF2-40B4-BE49-F238E27FC236}">
                <a16:creationId xmlns:a16="http://schemas.microsoft.com/office/drawing/2014/main" id="{8A983297-6918-4FFF-88B6-00B909A66328}"/>
              </a:ext>
            </a:extLst>
          </p:cNvPr>
          <p:cNvGrpSpPr/>
          <p:nvPr/>
        </p:nvGrpSpPr>
        <p:grpSpPr>
          <a:xfrm>
            <a:off x="631115" y="186240"/>
            <a:ext cx="2402978" cy="2081429"/>
            <a:chOff x="841486" y="2911763"/>
            <a:chExt cx="3203971" cy="3303010"/>
          </a:xfrm>
        </p:grpSpPr>
        <p:sp>
          <p:nvSpPr>
            <p:cNvPr id="20" name="Freeform: Shape 19">
              <a:extLst>
                <a:ext uri="{FF2B5EF4-FFF2-40B4-BE49-F238E27FC236}">
                  <a16:creationId xmlns:a16="http://schemas.microsoft.com/office/drawing/2014/main" id="{B7656605-70E5-4862-A940-86C042FA7B38}"/>
                </a:ext>
              </a:extLst>
            </p:cNvPr>
            <p:cNvSpPr/>
            <p:nvPr/>
          </p:nvSpPr>
          <p:spPr>
            <a:xfrm>
              <a:off x="841486" y="2911763"/>
              <a:ext cx="3203971" cy="1156420"/>
            </a:xfrm>
            <a:custGeom>
              <a:avLst/>
              <a:gdLst>
                <a:gd name="connsiteX0" fmla="*/ 0 w 3203971"/>
                <a:gd name="connsiteY0" fmla="*/ 0 h 1156420"/>
                <a:gd name="connsiteX1" fmla="*/ 3203971 w 3203971"/>
                <a:gd name="connsiteY1" fmla="*/ 0 h 1156420"/>
                <a:gd name="connsiteX2" fmla="*/ 3203971 w 3203971"/>
                <a:gd name="connsiteY2" fmla="*/ 1156420 h 1156420"/>
                <a:gd name="connsiteX3" fmla="*/ 0 w 3203971"/>
                <a:gd name="connsiteY3" fmla="*/ 1156420 h 1156420"/>
                <a:gd name="connsiteX4" fmla="*/ 0 w 3203971"/>
                <a:gd name="connsiteY4" fmla="*/ 0 h 11564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1156420">
                  <a:moveTo>
                    <a:pt x="0" y="0"/>
                  </a:moveTo>
                  <a:lnTo>
                    <a:pt x="3203971" y="0"/>
                  </a:lnTo>
                  <a:lnTo>
                    <a:pt x="3203971" y="1156420"/>
                  </a:lnTo>
                  <a:lnTo>
                    <a:pt x="0" y="1156420"/>
                  </a:lnTo>
                  <a:lnTo>
                    <a:pt x="0" y="0"/>
                  </a:lnTo>
                  <a:close/>
                </a:path>
              </a:pathLst>
            </a:cu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22682" tIns="70104" rIns="122682" bIns="70104" numCol="1" spcCol="1270" anchor="ctr" anchorCtr="0">
              <a:noAutofit/>
            </a:bodyPr>
            <a:lstStyle/>
            <a:p>
              <a:pPr algn="ctr" defTabSz="766763">
                <a:lnSpc>
                  <a:spcPct val="90000"/>
                </a:lnSpc>
                <a:spcBef>
                  <a:spcPct val="0"/>
                </a:spcBef>
                <a:spcAft>
                  <a:spcPct val="35000"/>
                </a:spcAft>
              </a:pPr>
              <a:r>
                <a:rPr lang="en-US" sz="1500"/>
                <a:t>CWE D: Transient execution arising from machine clear</a:t>
              </a:r>
            </a:p>
          </p:txBody>
        </p:sp>
        <p:sp>
          <p:nvSpPr>
            <p:cNvPr id="21" name="Freeform: Shape 20">
              <a:extLst>
                <a:ext uri="{FF2B5EF4-FFF2-40B4-BE49-F238E27FC236}">
                  <a16:creationId xmlns:a16="http://schemas.microsoft.com/office/drawing/2014/main" id="{89D5405D-6013-40A9-BA6D-B4BF2C2362BB}"/>
                </a:ext>
              </a:extLst>
            </p:cNvPr>
            <p:cNvSpPr/>
            <p:nvPr/>
          </p:nvSpPr>
          <p:spPr>
            <a:xfrm>
              <a:off x="841486" y="4068184"/>
              <a:ext cx="3203971" cy="2146589"/>
            </a:xfrm>
            <a:custGeom>
              <a:avLst/>
              <a:gdLst>
                <a:gd name="connsiteX0" fmla="*/ 0 w 3203971"/>
                <a:gd name="connsiteY0" fmla="*/ 0 h 2146589"/>
                <a:gd name="connsiteX1" fmla="*/ 3203971 w 3203971"/>
                <a:gd name="connsiteY1" fmla="*/ 0 h 2146589"/>
                <a:gd name="connsiteX2" fmla="*/ 3203971 w 3203971"/>
                <a:gd name="connsiteY2" fmla="*/ 2146589 h 2146589"/>
                <a:gd name="connsiteX3" fmla="*/ 0 w 3203971"/>
                <a:gd name="connsiteY3" fmla="*/ 2146589 h 2146589"/>
                <a:gd name="connsiteX4" fmla="*/ 0 w 3203971"/>
                <a:gd name="connsiteY4" fmla="*/ 0 h 21465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3971" h="2146589">
                  <a:moveTo>
                    <a:pt x="0" y="0"/>
                  </a:moveTo>
                  <a:lnTo>
                    <a:pt x="3203971" y="0"/>
                  </a:lnTo>
                  <a:lnTo>
                    <a:pt x="3203971" y="2146589"/>
                  </a:lnTo>
                  <a:lnTo>
                    <a:pt x="0" y="2146589"/>
                  </a:lnTo>
                  <a:lnTo>
                    <a:pt x="0" y="0"/>
                  </a:lnTo>
                  <a:close/>
                </a:path>
              </a:pathLst>
            </a:custGeom>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92012" tIns="92012" rIns="122682" bIns="138017" numCol="1" spcCol="1270" anchor="t" anchorCtr="0">
              <a:noAutofit/>
            </a:bodyPr>
            <a:lstStyle/>
            <a:p>
              <a:pPr marL="171450" lvl="1" indent="-171450" defTabSz="766763">
                <a:lnSpc>
                  <a:spcPct val="90000"/>
                </a:lnSpc>
                <a:spcBef>
                  <a:spcPct val="0"/>
                </a:spcBef>
                <a:spcAft>
                  <a:spcPct val="15000"/>
                </a:spcAft>
                <a:buFontTx/>
                <a:buChar char="•"/>
              </a:pPr>
              <a:r>
                <a:rPr lang="en-US" sz="1500"/>
                <a:t>SCSB</a:t>
              </a:r>
            </a:p>
            <a:p>
              <a:pPr marL="171450" lvl="1" indent="-171450" defTabSz="766763">
                <a:lnSpc>
                  <a:spcPct val="90000"/>
                </a:lnSpc>
                <a:spcBef>
                  <a:spcPct val="0"/>
                </a:spcBef>
                <a:spcAft>
                  <a:spcPct val="15000"/>
                </a:spcAft>
                <a:buFontTx/>
                <a:buChar char="•"/>
              </a:pPr>
              <a:r>
                <a:rPr lang="en-US" sz="1500"/>
                <a:t>SLD</a:t>
              </a:r>
            </a:p>
          </p:txBody>
        </p:sp>
      </p:grpSp>
      <p:cxnSp>
        <p:nvCxnSpPr>
          <p:cNvPr id="23" name="Straight Arrow Connector 22">
            <a:extLst>
              <a:ext uri="{FF2B5EF4-FFF2-40B4-BE49-F238E27FC236}">
                <a16:creationId xmlns:a16="http://schemas.microsoft.com/office/drawing/2014/main" id="{DD0250BC-43ED-4EEF-B6C2-6FA913D96F08}"/>
              </a:ext>
            </a:extLst>
          </p:cNvPr>
          <p:cNvCxnSpPr/>
          <p:nvPr/>
        </p:nvCxnSpPr>
        <p:spPr>
          <a:xfrm flipV="1">
            <a:off x="1832603" y="2267668"/>
            <a:ext cx="0" cy="304082"/>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250CFD2-B4EE-47BC-8137-8B27ED5C3350}"/>
              </a:ext>
            </a:extLst>
          </p:cNvPr>
          <p:cNvSpPr txBox="1"/>
          <p:nvPr/>
        </p:nvSpPr>
        <p:spPr>
          <a:xfrm>
            <a:off x="2035969" y="2286850"/>
            <a:ext cx="664366" cy="300082"/>
          </a:xfrm>
          <a:prstGeom prst="rect">
            <a:avLst/>
          </a:prstGeom>
          <a:noFill/>
        </p:spPr>
        <p:txBody>
          <a:bodyPr wrap="square" rtlCol="0">
            <a:spAutoFit/>
          </a:bodyPr>
          <a:lstStyle/>
          <a:p>
            <a:pPr algn="ctr"/>
            <a:r>
              <a:rPr lang="en-US" sz="1350"/>
              <a:t>Parent</a:t>
            </a:r>
          </a:p>
        </p:txBody>
      </p:sp>
    </p:spTree>
    <p:extLst>
      <p:ext uri="{BB962C8B-B14F-4D97-AF65-F5344CB8AC3E}">
        <p14:creationId xmlns:p14="http://schemas.microsoft.com/office/powerpoint/2010/main" val="1726938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5B748-0D64-7461-AD00-527BB8F271EE}"/>
              </a:ext>
            </a:extLst>
          </p:cNvPr>
          <p:cNvSpPr>
            <a:spLocks noGrp="1"/>
          </p:cNvSpPr>
          <p:nvPr>
            <p:ph type="title"/>
          </p:nvPr>
        </p:nvSpPr>
        <p:spPr/>
        <p:txBody>
          <a:bodyPr/>
          <a:lstStyle/>
          <a:p>
            <a:r>
              <a:rPr lang="en-US"/>
              <a:t>4.10 Working Queue Topics</a:t>
            </a:r>
          </a:p>
        </p:txBody>
      </p:sp>
      <p:sp>
        <p:nvSpPr>
          <p:cNvPr id="3" name="Content Placeholder 2">
            <a:extLst>
              <a:ext uri="{FF2B5EF4-FFF2-40B4-BE49-F238E27FC236}">
                <a16:creationId xmlns:a16="http://schemas.microsoft.com/office/drawing/2014/main" id="{64CA6276-07EF-7484-5F77-7A406FD934F3}"/>
              </a:ext>
            </a:extLst>
          </p:cNvPr>
          <p:cNvSpPr>
            <a:spLocks noGrp="1"/>
          </p:cNvSpPr>
          <p:nvPr>
            <p:ph idx="1"/>
          </p:nvPr>
        </p:nvSpPr>
        <p:spPr/>
        <p:txBody>
          <a:bodyPr/>
          <a:lstStyle/>
          <a:p>
            <a:r>
              <a:rPr lang="en-US"/>
              <a:t>Micro-architectural feature related weaknesses.</a:t>
            </a:r>
          </a:p>
          <a:p>
            <a:r>
              <a:rPr lang="en-US"/>
              <a:t>HW Weaknesses involving access control or untrusted agents in system.</a:t>
            </a:r>
          </a:p>
          <a:p>
            <a:r>
              <a:rPr lang="en-US"/>
              <a:t>Revisit of proposed categories “Hardware Trojans”, “Untrusted MFG”.</a:t>
            </a:r>
          </a:p>
          <a:p>
            <a:r>
              <a:rPr lang="en-US"/>
              <a:t>Updating DEMOX’s for CWE-1268, CWE-1290, CWE-1296, CWE-1209.</a:t>
            </a:r>
          </a:p>
          <a:p>
            <a:r>
              <a:rPr lang="en-US"/>
              <a:t>Develop OBEX’s from Top 25.</a:t>
            </a:r>
          </a:p>
          <a:p>
            <a:r>
              <a:rPr lang="en-US"/>
              <a:t>Rework JTAG related weaknesses.</a:t>
            </a:r>
          </a:p>
          <a:p>
            <a:r>
              <a:rPr lang="en-US"/>
              <a:t>Various quality improvements to existing CWEs.</a:t>
            </a:r>
          </a:p>
          <a:p>
            <a:pPr lvl="1"/>
            <a:r>
              <a:rPr lang="en-US"/>
              <a:t>Title changes, typos, description improvements, adding references, adding mitigations, scope issues, and subtree mappings.</a:t>
            </a:r>
          </a:p>
          <a:p>
            <a:endParaRPr lang="en-US"/>
          </a:p>
        </p:txBody>
      </p:sp>
      <p:sp>
        <p:nvSpPr>
          <p:cNvPr id="4" name="Slide Number Placeholder 3">
            <a:extLst>
              <a:ext uri="{FF2B5EF4-FFF2-40B4-BE49-F238E27FC236}">
                <a16:creationId xmlns:a16="http://schemas.microsoft.com/office/drawing/2014/main" id="{87714862-9995-54EF-5F21-37C0C3161117}"/>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8</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675237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F954F-BA8E-DF75-F9B9-2EA52BE58F1A}"/>
              </a:ext>
            </a:extLst>
          </p:cNvPr>
          <p:cNvSpPr>
            <a:spLocks noGrp="1"/>
          </p:cNvSpPr>
          <p:nvPr>
            <p:ph type="title"/>
          </p:nvPr>
        </p:nvSpPr>
        <p:spPr/>
        <p:txBody>
          <a:bodyPr/>
          <a:lstStyle/>
          <a:p>
            <a:r>
              <a:rPr lang="en-US"/>
              <a:t>4.10 Working Queue Topics</a:t>
            </a:r>
          </a:p>
        </p:txBody>
      </p:sp>
      <p:sp>
        <p:nvSpPr>
          <p:cNvPr id="3" name="Content Placeholder 2">
            <a:extLst>
              <a:ext uri="{FF2B5EF4-FFF2-40B4-BE49-F238E27FC236}">
                <a16:creationId xmlns:a16="http://schemas.microsoft.com/office/drawing/2014/main" id="{B37AEA78-4001-EAF1-88D3-4D43765E476E}"/>
              </a:ext>
            </a:extLst>
          </p:cNvPr>
          <p:cNvSpPr>
            <a:spLocks noGrp="1"/>
          </p:cNvSpPr>
          <p:nvPr>
            <p:ph idx="1"/>
          </p:nvPr>
        </p:nvSpPr>
        <p:spPr>
          <a:xfrm>
            <a:off x="462337" y="955874"/>
            <a:ext cx="8427540" cy="3596053"/>
          </a:xfrm>
        </p:spPr>
        <p:txBody>
          <a:bodyPr/>
          <a:lstStyle/>
          <a:p>
            <a:r>
              <a:rPr lang="en-US"/>
              <a:t>Processing Submissions</a:t>
            </a:r>
          </a:p>
          <a:p>
            <a:pPr lvl="1"/>
            <a:r>
              <a:rPr lang="en-US"/>
              <a:t>Improper Protection of Intermediate Cryptographic State/Results</a:t>
            </a:r>
          </a:p>
          <a:p>
            <a:pPr lvl="1"/>
            <a:r>
              <a:rPr lang="en-US"/>
              <a:t>Missing protective measures for preventing or hindering reverse engineering of IP or other sensitive data.</a:t>
            </a:r>
          </a:p>
          <a:p>
            <a:pPr lvl="1"/>
            <a:r>
              <a:rPr lang="en-US"/>
              <a:t>Incorrect access control policy.</a:t>
            </a:r>
          </a:p>
          <a:p>
            <a:pPr lvl="1"/>
            <a:r>
              <a:rPr lang="en-US"/>
              <a:t>Missing access control policy.</a:t>
            </a:r>
          </a:p>
          <a:p>
            <a:pPr lvl="1"/>
            <a:r>
              <a:rPr lang="en-US"/>
              <a:t>Untrusted Agents Given Access to a Sensitive Asset.</a:t>
            </a:r>
          </a:p>
          <a:p>
            <a:pPr lvl="1"/>
            <a:r>
              <a:rPr lang="en-US"/>
              <a:t>Speculative propagation of requests for transaction before data validation in multi-manager bus architectures.</a:t>
            </a:r>
          </a:p>
          <a:p>
            <a:pPr lvl="1"/>
            <a:r>
              <a:rPr lang="en-US"/>
              <a:t>Non-transparent behavior of microarchitectural features.</a:t>
            </a:r>
          </a:p>
          <a:p>
            <a:pPr lvl="1"/>
            <a:r>
              <a:rPr lang="en-US"/>
              <a:t>Incorrect Documentation.</a:t>
            </a:r>
          </a:p>
          <a:p>
            <a:pPr lvl="1"/>
            <a:r>
              <a:rPr lang="en-US"/>
              <a:t>Usage of Non-compliant crypto.</a:t>
            </a:r>
          </a:p>
        </p:txBody>
      </p:sp>
      <p:sp>
        <p:nvSpPr>
          <p:cNvPr id="4" name="Slide Number Placeholder 3">
            <a:extLst>
              <a:ext uri="{FF2B5EF4-FFF2-40B4-BE49-F238E27FC236}">
                <a16:creationId xmlns:a16="http://schemas.microsoft.com/office/drawing/2014/main" id="{ED3A5B6F-B038-24DF-FE0D-611A4812411D}"/>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9</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889669339"/>
      </p:ext>
    </p:extLst>
  </p:cSld>
  <p:clrMapOvr>
    <a:masterClrMapping/>
  </p:clrMapOvr>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TRE_Breifing_Template16x9.pptx" id="{5D2CB0C6-7637-4667-A648-EBA1BD2742AF}" vid="{B8F31EA5-7C34-4FF6-949E-D1CB1F374224}"/>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ycuity, no Footer">
  <a:themeElements>
    <a:clrScheme name="Cycuity_1">
      <a:dk1>
        <a:srgbClr val="282828"/>
      </a:dk1>
      <a:lt1>
        <a:srgbClr val="F2F2F2"/>
      </a:lt1>
      <a:dk2>
        <a:srgbClr val="4924FF"/>
      </a:dk2>
      <a:lt2>
        <a:srgbClr val="FFFEFE"/>
      </a:lt2>
      <a:accent1>
        <a:srgbClr val="00DC81"/>
      </a:accent1>
      <a:accent2>
        <a:srgbClr val="5180FF"/>
      </a:accent2>
      <a:accent3>
        <a:srgbClr val="4D4F57"/>
      </a:accent3>
      <a:accent4>
        <a:srgbClr val="282828"/>
      </a:accent4>
      <a:accent5>
        <a:srgbClr val="282828"/>
      </a:accent5>
      <a:accent6>
        <a:srgbClr val="282828"/>
      </a:accent6>
      <a:hlink>
        <a:srgbClr val="4924FF"/>
      </a:hlink>
      <a:folHlink>
        <a:srgbClr val="4924F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ycuity Template Mitch version" id="{4127C539-27F0-304A-BC9F-C2FB6BFA6DD8}" vid="{35D833FD-1FD9-0140-B531-E68067ABCE7E}"/>
    </a:ext>
  </a:extLst>
</a:theme>
</file>

<file path=ppt/theme/theme4.xml><?xml version="1.0" encoding="utf-8"?>
<a:theme xmlns:a="http://schemas.openxmlformats.org/drawingml/2006/main" name="Cycuity with Footer">
  <a:themeElements>
    <a:clrScheme name="Cycuity_1">
      <a:dk1>
        <a:srgbClr val="282828"/>
      </a:dk1>
      <a:lt1>
        <a:srgbClr val="F2F2F2"/>
      </a:lt1>
      <a:dk2>
        <a:srgbClr val="4924FF"/>
      </a:dk2>
      <a:lt2>
        <a:srgbClr val="FFFEFE"/>
      </a:lt2>
      <a:accent1>
        <a:srgbClr val="00DC81"/>
      </a:accent1>
      <a:accent2>
        <a:srgbClr val="5180FF"/>
      </a:accent2>
      <a:accent3>
        <a:srgbClr val="4D4F57"/>
      </a:accent3>
      <a:accent4>
        <a:srgbClr val="282828"/>
      </a:accent4>
      <a:accent5>
        <a:srgbClr val="282828"/>
      </a:accent5>
      <a:accent6>
        <a:srgbClr val="282828"/>
      </a:accent6>
      <a:hlink>
        <a:srgbClr val="4924FF"/>
      </a:hlink>
      <a:folHlink>
        <a:srgbClr val="4924FF"/>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ycuity Template Mitch version" id="{4127C539-27F0-304A-BC9F-C2FB6BFA6DD8}" vid="{2769E528-C7B6-254F-B04E-9DA46BD2933D}"/>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03A42B84B06847AFCE29FF3D1CE16D" ma:contentTypeVersion="15" ma:contentTypeDescription="Create a new document." ma:contentTypeScope="" ma:versionID="741299f3784e3124fa92cbb09fadfee5">
  <xsd:schema xmlns:xsd="http://www.w3.org/2001/XMLSchema" xmlns:xs="http://www.w3.org/2001/XMLSchema" xmlns:p="http://schemas.microsoft.com/office/2006/metadata/properties" xmlns:ns2="aff8eeb6-53bf-44bf-a224-fac977cd228b" xmlns:ns3="f3e578be-7961-41e8-91c9-b742ecb60a74" xmlns:ns4="b5a44311-ed64-4a72-909f-c9dc6973bde2" targetNamespace="http://schemas.microsoft.com/office/2006/metadata/properties" ma:root="true" ma:fieldsID="0629cb982ad0d5026b78e967e4c8216b" ns2:_="" ns3:_="" ns4:_="">
    <xsd:import namespace="aff8eeb6-53bf-44bf-a224-fac977cd228b"/>
    <xsd:import namespace="f3e578be-7961-41e8-91c9-b742ecb60a74"/>
    <xsd:import namespace="b5a44311-ed64-4a72-909f-c9dc6973bde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LengthInSeconds" minOccurs="0"/>
                <xsd:element ref="ns3:SharedWithUsers" minOccurs="0"/>
                <xsd:element ref="ns3:SharedWithDetails" minOccurs="0"/>
                <xsd:element ref="ns2:lcf76f155ced4ddcb4097134ff3c332f" minOccurs="0"/>
                <xsd:element ref="ns4: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8eeb6-53bf-44bf-a224-fac977cd22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4ea1a638-fe8f-4e55-a8a3-ec1a1fdf419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3e578be-7961-41e8-91c9-b742ecb60a7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5a44311-ed64-4a72-909f-c9dc6973bde2"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3131ba83-ba9f-42af-b172-0c273580dada}" ma:internalName="TaxCatchAll" ma:showField="CatchAllData" ma:web="f3e578be-7961-41e8-91c9-b742ecb60a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b5a44311-ed64-4a72-909f-c9dc6973bde2" xsi:nil="true"/>
    <lcf76f155ced4ddcb4097134ff3c332f xmlns="aff8eeb6-53bf-44bf-a224-fac977cd228b">
      <Terms xmlns="http://schemas.microsoft.com/office/infopath/2007/PartnerControls"/>
    </lcf76f155ced4ddcb4097134ff3c332f>
    <SharedWithUsers xmlns="f3e578be-7961-41e8-91c9-b742ecb60a74">
      <UserInfo>
        <DisplayName>CWE CAPEC Members</DisplayName>
        <AccountId>56</AccountId>
        <AccountType/>
      </UserInfo>
      <UserInfo>
        <DisplayName>Gananand G Kini</DisplayName>
        <AccountId>24</AccountId>
        <AccountType/>
      </UserInfo>
      <UserInfo>
        <DisplayName>Bob Heinemann</DisplayName>
        <AccountId>47</AccountId>
        <AccountType/>
      </UserInfo>
      <UserInfo>
        <DisplayName>Steven M Christey</DisplayName>
        <AccountId>23</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F01302E-3557-4DB2-97FD-B6F9F3AEA452}"/>
</file>

<file path=customXml/itemProps2.xml><?xml version="1.0" encoding="utf-8"?>
<ds:datastoreItem xmlns:ds="http://schemas.openxmlformats.org/officeDocument/2006/customXml" ds:itemID="{5DA1782C-5918-4F77-8361-5E4E0D51B8B3}">
  <ds:schemaRefs>
    <ds:schemaRef ds:uri="aff8eeb6-53bf-44bf-a224-fac977cd228b"/>
    <ds:schemaRef ds:uri="b5a44311-ed64-4a72-909f-c9dc6973bde2"/>
    <ds:schemaRef ds:uri="f3e578be-7961-41e8-91c9-b742ecb60a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D954E0C-411D-4E1D-BA72-A1A71F96FA2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75</Slides>
  <Notes>18</Notes>
  <HiddenSlides>0</HiddenSlides>
  <ScaleCrop>false</ScaleCrop>
  <HeadingPairs>
    <vt:vector size="4" baseType="variant">
      <vt:variant>
        <vt:lpstr>Theme</vt:lpstr>
      </vt:variant>
      <vt:variant>
        <vt:i4>4</vt:i4>
      </vt:variant>
      <vt:variant>
        <vt:lpstr>Slide Titles</vt:lpstr>
      </vt:variant>
      <vt:variant>
        <vt:i4>75</vt:i4>
      </vt:variant>
    </vt:vector>
  </HeadingPairs>
  <TitlesOfParts>
    <vt:vector size="79" baseType="lpstr">
      <vt:lpstr>mitre-2018</vt:lpstr>
      <vt:lpstr>Office Theme</vt:lpstr>
      <vt:lpstr>Cycuity, no Footer</vt:lpstr>
      <vt:lpstr>Cycuity with Footer</vt:lpstr>
      <vt:lpstr>Hardware CWE™  Special Interest Group (SIG)</vt:lpstr>
      <vt:lpstr>Agenda </vt:lpstr>
      <vt:lpstr>Housekeeping</vt:lpstr>
      <vt:lpstr>Mailing List Items</vt:lpstr>
      <vt:lpstr>Announcements</vt:lpstr>
      <vt:lpstr>  HW Items in 4.10 Release   Bob Heinemann (MITRE) 10 min</vt:lpstr>
      <vt:lpstr>4.10 Working Items</vt:lpstr>
      <vt:lpstr>4.10 Working Queue Topics</vt:lpstr>
      <vt:lpstr>4.10 Working Queue Topics</vt:lpstr>
      <vt:lpstr>  Discussing Improper Protection of Intermediate Cryptographic State/Results  Jason Oberg (Cycuity) 20 Min</vt:lpstr>
      <vt:lpstr>PowerPoint Presentation</vt:lpstr>
      <vt:lpstr>Background</vt:lpstr>
      <vt:lpstr>Applying Security Verification to OpenTitan </vt:lpstr>
      <vt:lpstr>Overview of OpenTitan’s OTP Controller</vt:lpstr>
      <vt:lpstr>Overview of OpenTitan’s OTP Controller</vt:lpstr>
      <vt:lpstr>Overview of OpenTitan’s OTP Controller</vt:lpstr>
      <vt:lpstr>Overview of OpenTitan’s OTP Controller</vt:lpstr>
      <vt:lpstr>Overview of OpenTitan’s OTP Controller</vt:lpstr>
      <vt:lpstr>OpenTitan’s OTP Controller</vt:lpstr>
      <vt:lpstr>Tag Asset &amp; See Where it Flows</vt:lpstr>
      <vt:lpstr>Tag Asset &amp; See Where it Flows</vt:lpstr>
      <vt:lpstr>Tag Asset &amp; See Where it Flows</vt:lpstr>
      <vt:lpstr>Radix Analysis of OpenTitan’s OTP Controller</vt:lpstr>
      <vt:lpstr>Discussion</vt:lpstr>
      <vt:lpstr>Scope Exclusions  Steve Christey Coley (MITRE) 10 Min</vt:lpstr>
      <vt:lpstr>Scope Exclusions - Status</vt:lpstr>
      <vt:lpstr>Scope Exclusions - Overview</vt:lpstr>
      <vt:lpstr>Scope Exclusions - 2</vt:lpstr>
      <vt:lpstr>Scope Exclusions - 3</vt:lpstr>
      <vt:lpstr>Scope Exclusions - 4</vt:lpstr>
      <vt:lpstr>Next Meeting (December 16)</vt:lpstr>
      <vt:lpstr>Backup and Old Material</vt:lpstr>
      <vt:lpstr>  Transient Execution Weaknesses Update  Ganu K and Steve C</vt:lpstr>
      <vt:lpstr>Transient Execution Weaknesses Update</vt:lpstr>
      <vt:lpstr>Recognizing (and Temporarily Ignoring) Chains</vt:lpstr>
      <vt:lpstr>Interesting in joining the discussion and contributing to shaping these weaknesses?</vt:lpstr>
      <vt:lpstr>Scott Constable</vt:lpstr>
      <vt:lpstr>Improving CWE Coverage for Weaknesses that Relate to Transient Execution</vt:lpstr>
      <vt:lpstr>Agenda</vt:lpstr>
      <vt:lpstr>Recap: CWEs Related to Transient Execution</vt:lpstr>
      <vt:lpstr>Recap: HCWE-109 - Intel’s Initial Proposal</vt:lpstr>
      <vt:lpstr>Recap: Sketch of new CWEs</vt:lpstr>
      <vt:lpstr>Gap: Not all CVEs fit into this sketch</vt:lpstr>
      <vt:lpstr>New Sketch: Leverage Existing Categorization</vt:lpstr>
      <vt:lpstr>New Sketch with Four CWEs</vt:lpstr>
      <vt:lpstr>  HW Items in 4.9 Release Steve C </vt:lpstr>
      <vt:lpstr>HW CWE 4.9 Items</vt:lpstr>
      <vt:lpstr>Items not finished in 4.9 but continue into 4.10</vt:lpstr>
      <vt:lpstr>  Call for Next Release Priorities  Bob H</vt:lpstr>
      <vt:lpstr>Working Queue Items from HW SIG Community</vt:lpstr>
      <vt:lpstr>Research Items</vt:lpstr>
      <vt:lpstr>Potential New CWE Entries (1 of 3)</vt:lpstr>
      <vt:lpstr>Potential New CWE Entries (2 of 3)</vt:lpstr>
      <vt:lpstr>Potential New CWE Entries (3 of 3)</vt:lpstr>
      <vt:lpstr>Schema Items</vt:lpstr>
      <vt:lpstr>Modifications (1 of 2)</vt:lpstr>
      <vt:lpstr>Modifications (2 of 2)</vt:lpstr>
      <vt:lpstr>Internally Generated Working Queue Items</vt:lpstr>
      <vt:lpstr>Internal Research Items (1 of 4)</vt:lpstr>
      <vt:lpstr>Internal Research Items (2 of 4)</vt:lpstr>
      <vt:lpstr>Internal Research Items (3 of 4)</vt:lpstr>
      <vt:lpstr>Internal Research Items (4 of 4)</vt:lpstr>
      <vt:lpstr>Speculative Load Disordering  (CVE-2021-33149)</vt:lpstr>
      <vt:lpstr>PowerPoint Presentation</vt:lpstr>
      <vt:lpstr>PowerPoint Presentation</vt:lpstr>
      <vt:lpstr>PowerPoint Presentation</vt:lpstr>
      <vt:lpstr>PowerPoint Presentation</vt:lpstr>
      <vt:lpstr>Improving CWE Coverage for Weaknesses that Relate to Transient Execution</vt:lpstr>
      <vt:lpstr>Agenda</vt:lpstr>
      <vt:lpstr>Recap: CWEs Related to Transient Execution</vt:lpstr>
      <vt:lpstr>Recap: HCWE-109 - Intel’s Initial Proposal</vt:lpstr>
      <vt:lpstr>Recap: Sketch of new CWEs</vt:lpstr>
      <vt:lpstr>Gap: Not all CVEs fit into this sketch</vt:lpstr>
      <vt:lpstr>New Sketch: Leverage Existing Categorization</vt:lpstr>
      <vt:lpstr>New Sketch with Four CWEs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Hardware CWE™  Special Interest Group (SIG) Kickoff</dc:title>
  <dc:creator>Alec J Summers</dc:creator>
  <cp:revision>9</cp:revision>
  <dcterms:created xsi:type="dcterms:W3CDTF">2020-10-30T16:10:19Z</dcterms:created>
  <dcterms:modified xsi:type="dcterms:W3CDTF">2022-12-01T19:30:18Z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0x0101003603A42B84B06847AFCE29FF3D1CE16D</vt:lpwstr>
  </property>
  <property fmtid="{D5CDD505-2E9C-101B-9397-08002B2CF9AE}" pid="3" name="MediaServiceImageTags">
    <vt:lpwstr/>
  </property>
</Properties>
</file>