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95" r:id="rId1"/>
  </p:sldMasterIdLst>
  <p:notesMasterIdLst>
    <p:notesMasterId r:id="rId23"/>
  </p:notesMasterIdLst>
  <p:sldIdLst>
    <p:sldId id="256" r:id="rId2"/>
    <p:sldId id="272" r:id="rId3"/>
    <p:sldId id="273" r:id="rId4"/>
    <p:sldId id="274" r:id="rId5"/>
    <p:sldId id="275" r:id="rId6"/>
    <p:sldId id="276" r:id="rId7"/>
    <p:sldId id="257" r:id="rId8"/>
    <p:sldId id="277" r:id="rId9"/>
    <p:sldId id="278" r:id="rId10"/>
    <p:sldId id="279" r:id="rId11"/>
    <p:sldId id="280" r:id="rId12"/>
    <p:sldId id="281" r:id="rId13"/>
    <p:sldId id="263" r:id="rId14"/>
    <p:sldId id="264" r:id="rId15"/>
    <p:sldId id="265" r:id="rId16"/>
    <p:sldId id="266" r:id="rId17"/>
    <p:sldId id="282" r:id="rId18"/>
    <p:sldId id="283" r:id="rId19"/>
    <p:sldId id="284" r:id="rId20"/>
    <p:sldId id="285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BE290-B5F9-42CE-9BA3-9E8A85865CAD}" v="253" dt="2023-10-30T03:55:23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00" autoAdjust="0"/>
  </p:normalViewPr>
  <p:slideViewPr>
    <p:cSldViewPr snapToGrid="0">
      <p:cViewPr varScale="1">
        <p:scale>
          <a:sx n="89" d="100"/>
          <a:sy n="89" d="100"/>
        </p:scale>
        <p:origin x="13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wei" userId="56dc88c9bb782159" providerId="LiveId" clId="{D2DBE290-B5F9-42CE-9BA3-9E8A85865CAD}"/>
    <pc:docChg chg="undo redo custSel addSld delSld modSld sldOrd">
      <pc:chgData name="chen wei" userId="56dc88c9bb782159" providerId="LiveId" clId="{D2DBE290-B5F9-42CE-9BA3-9E8A85865CAD}" dt="2023-10-30T03:57:06.276" v="3870" actId="20577"/>
      <pc:docMkLst>
        <pc:docMk/>
      </pc:docMkLst>
      <pc:sldChg chg="addSp delSp modSp new mod setBg delDesignElem">
        <pc:chgData name="chen wei" userId="56dc88c9bb782159" providerId="LiveId" clId="{D2DBE290-B5F9-42CE-9BA3-9E8A85865CAD}" dt="2023-10-30T03:55:48.416" v="3867" actId="207"/>
        <pc:sldMkLst>
          <pc:docMk/>
          <pc:sldMk cId="239700948" sldId="256"/>
        </pc:sldMkLst>
        <pc:spChg chg="mod ord">
          <ac:chgData name="chen wei" userId="56dc88c9bb782159" providerId="LiveId" clId="{D2DBE290-B5F9-42CE-9BA3-9E8A85865CAD}" dt="2023-10-30T03:55:08.910" v="3828" actId="27636"/>
          <ac:spMkLst>
            <pc:docMk/>
            <pc:sldMk cId="239700948" sldId="256"/>
            <ac:spMk id="2" creationId="{5E9796EC-E70F-02F5-9B66-68D64ACF9E56}"/>
          </ac:spMkLst>
        </pc:spChg>
        <pc:spChg chg="del">
          <ac:chgData name="chen wei" userId="56dc88c9bb782159" providerId="LiveId" clId="{D2DBE290-B5F9-42CE-9BA3-9E8A85865CAD}" dt="2023-10-02T08:02:21.776" v="2170" actId="478"/>
          <ac:spMkLst>
            <pc:docMk/>
            <pc:sldMk cId="239700948" sldId="256"/>
            <ac:spMk id="3" creationId="{65A60FE9-A949-7982-BDB3-93A91D1CE3A2}"/>
          </ac:spMkLst>
        </pc:spChg>
        <pc:spChg chg="add mod">
          <ac:chgData name="chen wei" userId="56dc88c9bb782159" providerId="LiveId" clId="{D2DBE290-B5F9-42CE-9BA3-9E8A85865CAD}" dt="2023-10-30T03:55:48.416" v="3867" actId="207"/>
          <ac:spMkLst>
            <pc:docMk/>
            <pc:sldMk cId="239700948" sldId="256"/>
            <ac:spMk id="3" creationId="{6A6DD00B-2945-C618-E7FF-C9309C74C112}"/>
          </ac:spMkLst>
        </pc:spChg>
        <pc:spChg chg="add del">
          <ac:chgData name="chen wei" userId="56dc88c9bb782159" providerId="LiveId" clId="{D2DBE290-B5F9-42CE-9BA3-9E8A85865CAD}" dt="2023-10-15T17:39:33.138" v="2679" actId="26606"/>
          <ac:spMkLst>
            <pc:docMk/>
            <pc:sldMk cId="239700948" sldId="256"/>
            <ac:spMk id="8" creationId="{3301E07F-4F79-4B58-8698-EF24DC1ECDBF}"/>
          </ac:spMkLst>
        </pc:spChg>
        <pc:spChg chg="add del">
          <ac:chgData name="chen wei" userId="56dc88c9bb782159" providerId="LiveId" clId="{D2DBE290-B5F9-42CE-9BA3-9E8A85865CAD}" dt="2023-10-14T21:15:59.537" v="2664" actId="26606"/>
          <ac:spMkLst>
            <pc:docMk/>
            <pc:sldMk cId="239700948" sldId="256"/>
            <ac:spMk id="9" creationId="{A3363022-C969-41E9-8EB2-E4C94908C1FA}"/>
          </ac:spMkLst>
        </pc:spChg>
        <pc:spChg chg="add del">
          <ac:chgData name="chen wei" userId="56dc88c9bb782159" providerId="LiveId" clId="{D2DBE290-B5F9-42CE-9BA3-9E8A85865CAD}" dt="2023-10-15T17:39:33.138" v="2679" actId="26606"/>
          <ac:spMkLst>
            <pc:docMk/>
            <pc:sldMk cId="239700948" sldId="256"/>
            <ac:spMk id="10" creationId="{E58B2195-5055-402F-A3E7-53FF0E4980C3}"/>
          </ac:spMkLst>
        </pc:spChg>
        <pc:spChg chg="add del">
          <ac:chgData name="chen wei" userId="56dc88c9bb782159" providerId="LiveId" clId="{D2DBE290-B5F9-42CE-9BA3-9E8A85865CAD}" dt="2023-10-14T21:15:59.537" v="2664" actId="26606"/>
          <ac:spMkLst>
            <pc:docMk/>
            <pc:sldMk cId="239700948" sldId="256"/>
            <ac:spMk id="11" creationId="{8D1AD6B3-BE88-4CEB-BA17-790657CC4729}"/>
          </ac:spMkLst>
        </pc:spChg>
        <pc:spChg chg="add del">
          <ac:chgData name="chen wei" userId="56dc88c9bb782159" providerId="LiveId" clId="{D2DBE290-B5F9-42CE-9BA3-9E8A85865CAD}" dt="2023-10-28T22:30:16.165" v="2729"/>
          <ac:spMkLst>
            <pc:docMk/>
            <pc:sldMk cId="239700948" sldId="256"/>
            <ac:spMk id="12" creationId="{31CA2540-FD07-4286-91E4-8D0DE4E50979}"/>
          </ac:spMkLst>
        </pc:spChg>
        <pc:spChg chg="add del">
          <ac:chgData name="chen wei" userId="56dc88c9bb782159" providerId="LiveId" clId="{D2DBE290-B5F9-42CE-9BA3-9E8A85865CAD}" dt="2023-10-15T17:39:33.138" v="2679" actId="26606"/>
          <ac:spMkLst>
            <pc:docMk/>
            <pc:sldMk cId="239700948" sldId="256"/>
            <ac:spMk id="15" creationId="{9EE6F773-742A-491A-9A00-A2A150DF500A}"/>
          </ac:spMkLst>
        </pc:spChg>
        <pc:spChg chg="add del">
          <ac:chgData name="chen wei" userId="56dc88c9bb782159" providerId="LiveId" clId="{D2DBE290-B5F9-42CE-9BA3-9E8A85865CAD}" dt="2023-10-15T17:39:35.561" v="2681" actId="26606"/>
          <ac:spMkLst>
            <pc:docMk/>
            <pc:sldMk cId="239700948" sldId="256"/>
            <ac:spMk id="17" creationId="{D4771268-CB57-404A-9271-370EB28F6090}"/>
          </ac:spMkLst>
        </pc:spChg>
        <pc:spChg chg="add del">
          <ac:chgData name="chen wei" userId="56dc88c9bb782159" providerId="LiveId" clId="{D2DBE290-B5F9-42CE-9BA3-9E8A85865CAD}" dt="2023-10-28T22:28:56.272" v="2699"/>
          <ac:spMkLst>
            <pc:docMk/>
            <pc:sldMk cId="239700948" sldId="256"/>
            <ac:spMk id="19" creationId="{F12E7CC5-C78B-4EBD-9565-3FA00FAA6CF2}"/>
          </ac:spMkLst>
        </pc:spChg>
        <pc:spChg chg="add del">
          <ac:chgData name="chen wei" userId="56dc88c9bb782159" providerId="LiveId" clId="{D2DBE290-B5F9-42CE-9BA3-9E8A85865CAD}" dt="2023-10-28T22:28:56.272" v="2699"/>
          <ac:spMkLst>
            <pc:docMk/>
            <pc:sldMk cId="239700948" sldId="256"/>
            <ac:spMk id="20" creationId="{3A4529A5-F675-429F-8044-01372BB13422}"/>
          </ac:spMkLst>
        </pc:spChg>
        <pc:spChg chg="add del">
          <ac:chgData name="chen wei" userId="56dc88c9bb782159" providerId="LiveId" clId="{D2DBE290-B5F9-42CE-9BA3-9E8A85865CAD}" dt="2023-10-15T17:37:29.028" v="2667"/>
          <ac:spMkLst>
            <pc:docMk/>
            <pc:sldMk cId="239700948" sldId="256"/>
            <ac:spMk id="21" creationId="{23D09407-53BC-485E-B4CE-BC5E4FC4B25B}"/>
          </ac:spMkLst>
        </pc:spChg>
        <pc:spChg chg="add del">
          <ac:chgData name="chen wei" userId="56dc88c9bb782159" providerId="LiveId" clId="{D2DBE290-B5F9-42CE-9BA3-9E8A85865CAD}" dt="2023-10-28T22:28:56.272" v="2699"/>
          <ac:spMkLst>
            <pc:docMk/>
            <pc:sldMk cId="239700948" sldId="256"/>
            <ac:spMk id="22" creationId="{63DAB858-5A0C-4AFF-AAC6-705EDF8DB733}"/>
          </ac:spMkLst>
        </pc:spChg>
        <pc:spChg chg="add del">
          <ac:chgData name="chen wei" userId="56dc88c9bb782159" providerId="LiveId" clId="{D2DBE290-B5F9-42CE-9BA3-9E8A85865CAD}" dt="2023-10-15T17:37:29.028" v="2667"/>
          <ac:spMkLst>
            <pc:docMk/>
            <pc:sldMk cId="239700948" sldId="256"/>
            <ac:spMk id="23" creationId="{921DB988-49FC-4608-B0A2-E2F3A4019041}"/>
          </ac:spMkLst>
        </pc:spChg>
        <pc:spChg chg="add del">
          <ac:chgData name="chen wei" userId="56dc88c9bb782159" providerId="LiveId" clId="{D2DBE290-B5F9-42CE-9BA3-9E8A85865CAD}" dt="2023-10-28T22:39:45.263" v="2899" actId="26606"/>
          <ac:spMkLst>
            <pc:docMk/>
            <pc:sldMk cId="239700948" sldId="256"/>
            <ac:spMk id="24" creationId="{3301E07F-4F79-4B58-8698-EF24DC1ECDBF}"/>
          </ac:spMkLst>
        </pc:spChg>
        <pc:spChg chg="add del">
          <ac:chgData name="chen wei" userId="56dc88c9bb782159" providerId="LiveId" clId="{D2DBE290-B5F9-42CE-9BA3-9E8A85865CAD}" dt="2023-10-28T22:39:45.263" v="2899" actId="26606"/>
          <ac:spMkLst>
            <pc:docMk/>
            <pc:sldMk cId="239700948" sldId="256"/>
            <ac:spMk id="26" creationId="{E58B2195-5055-402F-A3E7-53FF0E4980C3}"/>
          </ac:spMkLst>
        </pc:spChg>
        <pc:spChg chg="add del">
          <ac:chgData name="chen wei" userId="56dc88c9bb782159" providerId="LiveId" clId="{D2DBE290-B5F9-42CE-9BA3-9E8A85865CAD}" dt="2023-10-28T22:39:45.263" v="2899" actId="26606"/>
          <ac:spMkLst>
            <pc:docMk/>
            <pc:sldMk cId="239700948" sldId="256"/>
            <ac:spMk id="27" creationId="{9EE6F773-742A-491A-9A00-A2A150DF500A}"/>
          </ac:spMkLst>
        </pc:spChg>
        <pc:spChg chg="add del">
          <ac:chgData name="chen wei" userId="56dc88c9bb782159" providerId="LiveId" clId="{D2DBE290-B5F9-42CE-9BA3-9E8A85865CAD}" dt="2023-10-28T22:40:39.182" v="2912" actId="26606"/>
          <ac:spMkLst>
            <pc:docMk/>
            <pc:sldMk cId="239700948" sldId="256"/>
            <ac:spMk id="28" creationId="{EB1836F0-F9E0-4D93-9BDD-7EEC6EA05F7B}"/>
          </ac:spMkLst>
        </pc:spChg>
        <pc:spChg chg="add del">
          <ac:chgData name="chen wei" userId="56dc88c9bb782159" providerId="LiveId" clId="{D2DBE290-B5F9-42CE-9BA3-9E8A85865CAD}" dt="2023-10-28T22:40:39.182" v="2912" actId="26606"/>
          <ac:spMkLst>
            <pc:docMk/>
            <pc:sldMk cId="239700948" sldId="256"/>
            <ac:spMk id="30" creationId="{6D2F28D1-82F9-40FE-935C-85ECF7660D2D}"/>
          </ac:spMkLst>
        </pc:spChg>
        <pc:spChg chg="add del">
          <ac:chgData name="chen wei" userId="56dc88c9bb782159" providerId="LiveId" clId="{D2DBE290-B5F9-42CE-9BA3-9E8A85865CAD}" dt="2023-10-28T22:39:36.512" v="2894" actId="26606"/>
          <ac:spMkLst>
            <pc:docMk/>
            <pc:sldMk cId="239700948" sldId="256"/>
            <ac:spMk id="32" creationId="{3301E07F-4F79-4B58-8698-EF24DC1ECDBF}"/>
          </ac:spMkLst>
        </pc:spChg>
        <pc:spChg chg="add del">
          <ac:chgData name="chen wei" userId="56dc88c9bb782159" providerId="LiveId" clId="{D2DBE290-B5F9-42CE-9BA3-9E8A85865CAD}" dt="2023-10-28T22:40:39.182" v="2912" actId="26606"/>
          <ac:spMkLst>
            <pc:docMk/>
            <pc:sldMk cId="239700948" sldId="256"/>
            <ac:spMk id="33" creationId="{4B670E93-2F53-48FC-AB6C-E99E22D17F31}"/>
          </ac:spMkLst>
        </pc:spChg>
        <pc:spChg chg="add del">
          <ac:chgData name="chen wei" userId="56dc88c9bb782159" providerId="LiveId" clId="{D2DBE290-B5F9-42CE-9BA3-9E8A85865CAD}" dt="2023-10-28T22:39:36.512" v="2894" actId="26606"/>
          <ac:spMkLst>
            <pc:docMk/>
            <pc:sldMk cId="239700948" sldId="256"/>
            <ac:spMk id="34" creationId="{E58B2195-5055-402F-A3E7-53FF0E4980C3}"/>
          </ac:spMkLst>
        </pc:spChg>
        <pc:spChg chg="add del">
          <ac:chgData name="chen wei" userId="56dc88c9bb782159" providerId="LiveId" clId="{D2DBE290-B5F9-42CE-9BA3-9E8A85865CAD}" dt="2023-10-28T22:41:04.840" v="2924" actId="26606"/>
          <ac:spMkLst>
            <pc:docMk/>
            <pc:sldMk cId="239700948" sldId="256"/>
            <ac:spMk id="35" creationId="{3301E07F-4F79-4B58-8698-EF24DC1ECDBF}"/>
          </ac:spMkLst>
        </pc:spChg>
        <pc:spChg chg="add del">
          <ac:chgData name="chen wei" userId="56dc88c9bb782159" providerId="LiveId" clId="{D2DBE290-B5F9-42CE-9BA3-9E8A85865CAD}" dt="2023-10-28T22:39:36.512" v="2894" actId="26606"/>
          <ac:spMkLst>
            <pc:docMk/>
            <pc:sldMk cId="239700948" sldId="256"/>
            <ac:spMk id="36" creationId="{9EE6F773-742A-491A-9A00-A2A150DF500A}"/>
          </ac:spMkLst>
        </pc:spChg>
        <pc:spChg chg="add del">
          <ac:chgData name="chen wei" userId="56dc88c9bb782159" providerId="LiveId" clId="{D2DBE290-B5F9-42CE-9BA3-9E8A85865CAD}" dt="2023-10-28T22:41:04.840" v="2924" actId="26606"/>
          <ac:spMkLst>
            <pc:docMk/>
            <pc:sldMk cId="239700948" sldId="256"/>
            <ac:spMk id="37" creationId="{E58B2195-5055-402F-A3E7-53FF0E4980C3}"/>
          </ac:spMkLst>
        </pc:spChg>
        <pc:spChg chg="add del">
          <ac:chgData name="chen wei" userId="56dc88c9bb782159" providerId="LiveId" clId="{D2DBE290-B5F9-42CE-9BA3-9E8A85865CAD}" dt="2023-10-28T22:39:43.062" v="2896" actId="26606"/>
          <ac:spMkLst>
            <pc:docMk/>
            <pc:sldMk cId="239700948" sldId="256"/>
            <ac:spMk id="38" creationId="{3301E07F-4F79-4B58-8698-EF24DC1ECDBF}"/>
          </ac:spMkLst>
        </pc:spChg>
        <pc:spChg chg="add del">
          <ac:chgData name="chen wei" userId="56dc88c9bb782159" providerId="LiveId" clId="{D2DBE290-B5F9-42CE-9BA3-9E8A85865CAD}" dt="2023-10-28T22:39:43.062" v="2896" actId="26606"/>
          <ac:spMkLst>
            <pc:docMk/>
            <pc:sldMk cId="239700948" sldId="256"/>
            <ac:spMk id="39" creationId="{E58B2195-5055-402F-A3E7-53FF0E4980C3}"/>
          </ac:spMkLst>
        </pc:spChg>
        <pc:spChg chg="add del">
          <ac:chgData name="chen wei" userId="56dc88c9bb782159" providerId="LiveId" clId="{D2DBE290-B5F9-42CE-9BA3-9E8A85865CAD}" dt="2023-10-28T22:39:43.062" v="2896" actId="26606"/>
          <ac:spMkLst>
            <pc:docMk/>
            <pc:sldMk cId="239700948" sldId="256"/>
            <ac:spMk id="40" creationId="{9EE6F773-742A-491A-9A00-A2A150DF500A}"/>
          </ac:spMkLst>
        </pc:spChg>
        <pc:spChg chg="add del">
          <ac:chgData name="chen wei" userId="56dc88c9bb782159" providerId="LiveId" clId="{D2DBE290-B5F9-42CE-9BA3-9E8A85865CAD}" dt="2023-10-28T22:41:04.840" v="2924" actId="26606"/>
          <ac:spMkLst>
            <pc:docMk/>
            <pc:sldMk cId="239700948" sldId="256"/>
            <ac:spMk id="41" creationId="{9EE6F773-742A-491A-9A00-A2A150DF500A}"/>
          </ac:spMkLst>
        </pc:spChg>
        <pc:spChg chg="add del">
          <ac:chgData name="chen wei" userId="56dc88c9bb782159" providerId="LiveId" clId="{D2DBE290-B5F9-42CE-9BA3-9E8A85865CAD}" dt="2023-10-28T22:43:25.070" v="2947" actId="26606"/>
          <ac:spMkLst>
            <pc:docMk/>
            <pc:sldMk cId="239700948" sldId="256"/>
            <ac:spMk id="42" creationId="{19D32F93-50AC-4C46-A5DB-291C60DDB7BD}"/>
          </ac:spMkLst>
        </pc:spChg>
        <pc:spChg chg="add del">
          <ac:chgData name="chen wei" userId="56dc88c9bb782159" providerId="LiveId" clId="{D2DBE290-B5F9-42CE-9BA3-9E8A85865CAD}" dt="2023-10-28T22:43:25.070" v="2947" actId="26606"/>
          <ac:spMkLst>
            <pc:docMk/>
            <pc:sldMk cId="239700948" sldId="256"/>
            <ac:spMk id="43" creationId="{B9A1D9BC-1455-4308-9ABD-A3F8EDB67AAF}"/>
          </ac:spMkLst>
        </pc:spChg>
        <pc:spChg chg="add del">
          <ac:chgData name="chen wei" userId="56dc88c9bb782159" providerId="LiveId" clId="{D2DBE290-B5F9-42CE-9BA3-9E8A85865CAD}" dt="2023-10-28T22:43:25.070" v="2947" actId="26606"/>
          <ac:spMkLst>
            <pc:docMk/>
            <pc:sldMk cId="239700948" sldId="256"/>
            <ac:spMk id="44" creationId="{827DC2C4-B485-428A-BF4A-472D2967F47F}"/>
          </ac:spMkLst>
        </pc:spChg>
        <pc:spChg chg="add del">
          <ac:chgData name="chen wei" userId="56dc88c9bb782159" providerId="LiveId" clId="{D2DBE290-B5F9-42CE-9BA3-9E8A85865CAD}" dt="2023-10-28T22:43:25.070" v="2947" actId="26606"/>
          <ac:spMkLst>
            <pc:docMk/>
            <pc:sldMk cId="239700948" sldId="256"/>
            <ac:spMk id="45" creationId="{4A62647B-1222-407C-8740-5A497612B1F5}"/>
          </ac:spMkLst>
        </pc:spChg>
        <pc:spChg chg="add del">
          <ac:chgData name="chen wei" userId="56dc88c9bb782159" providerId="LiveId" clId="{D2DBE290-B5F9-42CE-9BA3-9E8A85865CAD}" dt="2023-10-28T22:43:26.656" v="2949" actId="26606"/>
          <ac:spMkLst>
            <pc:docMk/>
            <pc:sldMk cId="239700948" sldId="256"/>
            <ac:spMk id="47" creationId="{3301E07F-4F79-4B58-8698-EF24DC1ECDBF}"/>
          </ac:spMkLst>
        </pc:spChg>
        <pc:spChg chg="add del">
          <ac:chgData name="chen wei" userId="56dc88c9bb782159" providerId="LiveId" clId="{D2DBE290-B5F9-42CE-9BA3-9E8A85865CAD}" dt="2023-10-28T22:43:26.656" v="2949" actId="26606"/>
          <ac:spMkLst>
            <pc:docMk/>
            <pc:sldMk cId="239700948" sldId="256"/>
            <ac:spMk id="48" creationId="{E58B2195-5055-402F-A3E7-53FF0E4980C3}"/>
          </ac:spMkLst>
        </pc:spChg>
        <pc:spChg chg="add del">
          <ac:chgData name="chen wei" userId="56dc88c9bb782159" providerId="LiveId" clId="{D2DBE290-B5F9-42CE-9BA3-9E8A85865CAD}" dt="2023-10-28T22:43:26.656" v="2949" actId="26606"/>
          <ac:spMkLst>
            <pc:docMk/>
            <pc:sldMk cId="239700948" sldId="256"/>
            <ac:spMk id="49" creationId="{9EE6F773-742A-491A-9A00-A2A150DF500A}"/>
          </ac:spMkLst>
        </pc:spChg>
        <pc:spChg chg="add del">
          <ac:chgData name="chen wei" userId="56dc88c9bb782159" providerId="LiveId" clId="{D2DBE290-B5F9-42CE-9BA3-9E8A85865CAD}" dt="2023-10-30T03:27:25.793" v="3709" actId="26606"/>
          <ac:spMkLst>
            <pc:docMk/>
            <pc:sldMk cId="239700948" sldId="256"/>
            <ac:spMk id="51" creationId="{3301E07F-4F79-4B58-8698-EF24DC1ECDBF}"/>
          </ac:spMkLst>
        </pc:spChg>
        <pc:spChg chg="add del">
          <ac:chgData name="chen wei" userId="56dc88c9bb782159" providerId="LiveId" clId="{D2DBE290-B5F9-42CE-9BA3-9E8A85865CAD}" dt="2023-10-30T03:27:25.793" v="3709" actId="26606"/>
          <ac:spMkLst>
            <pc:docMk/>
            <pc:sldMk cId="239700948" sldId="256"/>
            <ac:spMk id="52" creationId="{E58B2195-5055-402F-A3E7-53FF0E4980C3}"/>
          </ac:spMkLst>
        </pc:spChg>
        <pc:spChg chg="add del">
          <ac:chgData name="chen wei" userId="56dc88c9bb782159" providerId="LiveId" clId="{D2DBE290-B5F9-42CE-9BA3-9E8A85865CAD}" dt="2023-10-30T03:27:25.793" v="3709" actId="26606"/>
          <ac:spMkLst>
            <pc:docMk/>
            <pc:sldMk cId="239700948" sldId="256"/>
            <ac:spMk id="53" creationId="{9EE6F773-742A-491A-9A00-A2A150DF500A}"/>
          </ac:spMkLst>
        </pc:spChg>
        <pc:spChg chg="add">
          <ac:chgData name="chen wei" userId="56dc88c9bb782159" providerId="LiveId" clId="{D2DBE290-B5F9-42CE-9BA3-9E8A85865CAD}" dt="2023-10-30T03:27:25.793" v="3709" actId="26606"/>
          <ac:spMkLst>
            <pc:docMk/>
            <pc:sldMk cId="239700948" sldId="256"/>
            <ac:spMk id="58" creationId="{F12E7CC5-C78B-4EBD-9565-3FA00FAA6CF2}"/>
          </ac:spMkLst>
        </pc:spChg>
        <pc:spChg chg="add">
          <ac:chgData name="chen wei" userId="56dc88c9bb782159" providerId="LiveId" clId="{D2DBE290-B5F9-42CE-9BA3-9E8A85865CAD}" dt="2023-10-30T03:27:25.793" v="3709" actId="26606"/>
          <ac:spMkLst>
            <pc:docMk/>
            <pc:sldMk cId="239700948" sldId="256"/>
            <ac:spMk id="60" creationId="{3A4529A5-F675-429F-8044-01372BB13422}"/>
          </ac:spMkLst>
        </pc:spChg>
        <pc:spChg chg="add">
          <ac:chgData name="chen wei" userId="56dc88c9bb782159" providerId="LiveId" clId="{D2DBE290-B5F9-42CE-9BA3-9E8A85865CAD}" dt="2023-10-30T03:27:25.793" v="3709" actId="26606"/>
          <ac:spMkLst>
            <pc:docMk/>
            <pc:sldMk cId="239700948" sldId="256"/>
            <ac:spMk id="62" creationId="{63DAB858-5A0C-4AFF-AAC6-705EDF8DB733}"/>
          </ac:spMkLst>
        </pc:spChg>
        <pc:grpChg chg="add del">
          <ac:chgData name="chen wei" userId="56dc88c9bb782159" providerId="LiveId" clId="{D2DBE290-B5F9-42CE-9BA3-9E8A85865CAD}" dt="2023-10-14T21:15:59.537" v="2664" actId="26606"/>
          <ac:grpSpMkLst>
            <pc:docMk/>
            <pc:sldMk cId="239700948" sldId="256"/>
            <ac:grpSpMk id="13" creationId="{89D1390B-7E13-4B4F-9CB2-391063412E54}"/>
          </ac:grpSpMkLst>
        </pc:grpChg>
        <pc:grpChg chg="add del">
          <ac:chgData name="chen wei" userId="56dc88c9bb782159" providerId="LiveId" clId="{D2DBE290-B5F9-42CE-9BA3-9E8A85865CAD}" dt="2023-10-15T17:37:29.028" v="2667"/>
          <ac:grpSpMkLst>
            <pc:docMk/>
            <pc:sldMk cId="239700948" sldId="256"/>
            <ac:grpSpMk id="25" creationId="{E9B930FD-8671-4C4C-ADCF-73AC1D0CD417}"/>
          </ac:grpSpMkLst>
        </pc:grpChg>
        <pc:grpChg chg="add del">
          <ac:chgData name="chen wei" userId="56dc88c9bb782159" providerId="LiveId" clId="{D2DBE290-B5F9-42CE-9BA3-9E8A85865CAD}" dt="2023-10-15T17:37:29.028" v="2667"/>
          <ac:grpSpMkLst>
            <pc:docMk/>
            <pc:sldMk cId="239700948" sldId="256"/>
            <ac:grpSpMk id="31" creationId="{383C2651-AE0C-4AE4-8725-E2F9414FE219}"/>
          </ac:grpSpMkLst>
        </pc:grpChg>
        <pc:picChg chg="add mod ord">
          <ac:chgData name="chen wei" userId="56dc88c9bb782159" providerId="LiveId" clId="{D2DBE290-B5F9-42CE-9BA3-9E8A85865CAD}" dt="2023-10-30T03:27:25.793" v="3709" actId="26606"/>
          <ac:picMkLst>
            <pc:docMk/>
            <pc:sldMk cId="239700948" sldId="256"/>
            <ac:picMk id="6" creationId="{7C8196FA-87AF-F1BE-BA53-C86AB2AC2530}"/>
          </ac:picMkLst>
        </pc:picChg>
        <pc:picChg chg="add del">
          <ac:chgData name="chen wei" userId="56dc88c9bb782159" providerId="LiveId" clId="{D2DBE290-B5F9-42CE-9BA3-9E8A85865CAD}" dt="2023-10-28T22:30:16.165" v="2729"/>
          <ac:picMkLst>
            <pc:docMk/>
            <pc:sldMk cId="239700948" sldId="256"/>
            <ac:picMk id="14" creationId="{214924F5-CDC2-4DFA-82F3-4843ADD678A7}"/>
          </ac:picMkLst>
        </pc:picChg>
        <pc:picChg chg="add del">
          <ac:chgData name="chen wei" userId="56dc88c9bb782159" providerId="LiveId" clId="{D2DBE290-B5F9-42CE-9BA3-9E8A85865CAD}" dt="2023-10-28T22:30:16.165" v="2729"/>
          <ac:picMkLst>
            <pc:docMk/>
            <pc:sldMk cId="239700948" sldId="256"/>
            <ac:picMk id="16" creationId="{AED59812-6820-446C-B994-0D059C97DC3F}"/>
          </ac:picMkLst>
        </pc:picChg>
        <pc:picChg chg="add del">
          <ac:chgData name="chen wei" userId="56dc88c9bb782159" providerId="LiveId" clId="{D2DBE290-B5F9-42CE-9BA3-9E8A85865CAD}" dt="2023-10-28T22:30:16.165" v="2729"/>
          <ac:picMkLst>
            <pc:docMk/>
            <pc:sldMk cId="239700948" sldId="256"/>
            <ac:picMk id="18" creationId="{E844ED7C-1917-40D8-8B42-1B1C27BC5A54}"/>
          </ac:picMkLst>
        </pc:picChg>
        <pc:cxnChg chg="add del">
          <ac:chgData name="chen wei" userId="56dc88c9bb782159" providerId="LiveId" clId="{D2DBE290-B5F9-42CE-9BA3-9E8A85865CAD}" dt="2023-10-28T22:40:39.182" v="2912" actId="26606"/>
          <ac:cxnSpMkLst>
            <pc:docMk/>
            <pc:sldMk cId="239700948" sldId="256"/>
            <ac:cxnSpMk id="29" creationId="{7A49EFD3-A806-4D59-99F1-AA9AFAE4EF71}"/>
          </ac:cxnSpMkLst>
        </pc:cxnChg>
      </pc:sldChg>
      <pc:sldChg chg="addSp delSp modSp new add del mod setBg">
        <pc:chgData name="chen wei" userId="56dc88c9bb782159" providerId="LiveId" clId="{D2DBE290-B5F9-42CE-9BA3-9E8A85865CAD}" dt="2023-10-30T03:47:04.832" v="3821" actId="1076"/>
        <pc:sldMkLst>
          <pc:docMk/>
          <pc:sldMk cId="806069880" sldId="257"/>
        </pc:sldMkLst>
        <pc:spChg chg="mod">
          <ac:chgData name="chen wei" userId="56dc88c9bb782159" providerId="LiveId" clId="{D2DBE290-B5F9-42CE-9BA3-9E8A85865CAD}" dt="2023-10-30T03:28:43.932" v="3717" actId="1076"/>
          <ac:spMkLst>
            <pc:docMk/>
            <pc:sldMk cId="806069880" sldId="257"/>
            <ac:spMk id="2" creationId="{23327014-006B-04E0-12EB-E76363FFE20D}"/>
          </ac:spMkLst>
        </pc:spChg>
        <pc:spChg chg="mod">
          <ac:chgData name="chen wei" userId="56dc88c9bb782159" providerId="LiveId" clId="{D2DBE290-B5F9-42CE-9BA3-9E8A85865CAD}" dt="2023-10-30T02:53:11.724" v="3338" actId="26606"/>
          <ac:spMkLst>
            <pc:docMk/>
            <pc:sldMk cId="806069880" sldId="257"/>
            <ac:spMk id="3" creationId="{0E551528-B891-D2E3-EDBA-A122786851F3}"/>
          </ac:spMkLst>
        </pc:spChg>
        <pc:spChg chg="add mod">
          <ac:chgData name="chen wei" userId="56dc88c9bb782159" providerId="LiveId" clId="{D2DBE290-B5F9-42CE-9BA3-9E8A85865CAD}" dt="2023-10-30T03:47:04.832" v="3821" actId="1076"/>
          <ac:spMkLst>
            <pc:docMk/>
            <pc:sldMk cId="806069880" sldId="257"/>
            <ac:spMk id="5" creationId="{D0E7FB17-E68A-1466-FF37-47401FA8BC96}"/>
          </ac:spMkLst>
        </pc:spChg>
        <pc:spChg chg="add mod">
          <ac:chgData name="chen wei" userId="56dc88c9bb782159" providerId="LiveId" clId="{D2DBE290-B5F9-42CE-9BA3-9E8A85865CAD}" dt="2023-10-30T03:29:36.349" v="3735" actId="14100"/>
          <ac:spMkLst>
            <pc:docMk/>
            <pc:sldMk cId="806069880" sldId="257"/>
            <ac:spMk id="12" creationId="{24C1FE4D-02DA-444C-05C2-91357B76076E}"/>
          </ac:spMkLst>
        </pc:spChg>
        <pc:spChg chg="add del">
          <ac:chgData name="chen wei" userId="56dc88c9bb782159" providerId="LiveId" clId="{D2DBE290-B5F9-42CE-9BA3-9E8A85865CAD}" dt="2023-10-28T22:41:03.982" v="2923" actId="26606"/>
          <ac:spMkLst>
            <pc:docMk/>
            <pc:sldMk cId="806069880" sldId="257"/>
            <ac:spMk id="14" creationId="{AE2B703B-46F9-481A-A605-82E2A828C4FA}"/>
          </ac:spMkLst>
        </pc:spChg>
        <pc:spChg chg="add del">
          <ac:chgData name="chen wei" userId="56dc88c9bb782159" providerId="LiveId" clId="{D2DBE290-B5F9-42CE-9BA3-9E8A85865CAD}" dt="2023-10-28T22:41:03.982" v="2923" actId="26606"/>
          <ac:spMkLst>
            <pc:docMk/>
            <pc:sldMk cId="806069880" sldId="257"/>
            <ac:spMk id="15" creationId="{F13BE4D7-0C3D-4906-B230-A1C5B4665CCF}"/>
          </ac:spMkLst>
        </pc:spChg>
        <pc:spChg chg="add del">
          <ac:chgData name="chen wei" userId="56dc88c9bb782159" providerId="LiveId" clId="{D2DBE290-B5F9-42CE-9BA3-9E8A85865CAD}" dt="2023-10-30T02:28:56.639" v="3058" actId="26606"/>
          <ac:spMkLst>
            <pc:docMk/>
            <pc:sldMk cId="806069880" sldId="257"/>
            <ac:spMk id="16" creationId="{924D84CD-5280-4B52-B96E-8EDAA2B20C51}"/>
          </ac:spMkLst>
        </pc:spChg>
        <pc:spChg chg="add del">
          <ac:chgData name="chen wei" userId="56dc88c9bb782159" providerId="LiveId" clId="{D2DBE290-B5F9-42CE-9BA3-9E8A85865CAD}" dt="2023-10-28T22:39:44.709" v="2898" actId="26606"/>
          <ac:spMkLst>
            <pc:docMk/>
            <pc:sldMk cId="806069880" sldId="257"/>
            <ac:spMk id="17" creationId="{AE2B703B-46F9-481A-A605-82E2A828C4FA}"/>
          </ac:spMkLst>
        </pc:spChg>
        <pc:spChg chg="add del">
          <ac:chgData name="chen wei" userId="56dc88c9bb782159" providerId="LiveId" clId="{D2DBE290-B5F9-42CE-9BA3-9E8A85865CAD}" dt="2023-10-30T02:28:56.639" v="3058" actId="26606"/>
          <ac:spMkLst>
            <pc:docMk/>
            <pc:sldMk cId="806069880" sldId="257"/>
            <ac:spMk id="18" creationId="{6BC8DD5A-2177-6753-E2F9-C07A00190B7A}"/>
          </ac:spMkLst>
        </pc:spChg>
        <pc:spChg chg="add del">
          <ac:chgData name="chen wei" userId="56dc88c9bb782159" providerId="LiveId" clId="{D2DBE290-B5F9-42CE-9BA3-9E8A85865CAD}" dt="2023-10-28T22:39:44.709" v="2898" actId="26606"/>
          <ac:spMkLst>
            <pc:docMk/>
            <pc:sldMk cId="806069880" sldId="257"/>
            <ac:spMk id="19" creationId="{F13BE4D7-0C3D-4906-B230-A1C5B4665CCF}"/>
          </ac:spMkLst>
        </pc:spChg>
        <pc:spChg chg="add del">
          <ac:chgData name="chen wei" userId="56dc88c9bb782159" providerId="LiveId" clId="{D2DBE290-B5F9-42CE-9BA3-9E8A85865CAD}" dt="2023-10-30T02:51:45.782" v="3313" actId="26606"/>
          <ac:spMkLst>
            <pc:docMk/>
            <pc:sldMk cId="806069880" sldId="257"/>
            <ac:spMk id="20" creationId="{4C10CBC8-7837-4750-8EE9-B4C3D50488F6}"/>
          </ac:spMkLst>
        </pc:spChg>
        <pc:spChg chg="add del">
          <ac:chgData name="chen wei" userId="56dc88c9bb782159" providerId="LiveId" clId="{D2DBE290-B5F9-42CE-9BA3-9E8A85865CAD}" dt="2023-10-30T02:51:45.782" v="3313" actId="26606"/>
          <ac:spMkLst>
            <pc:docMk/>
            <pc:sldMk cId="806069880" sldId="257"/>
            <ac:spMk id="22" creationId="{69014793-11D4-4A17-9261-1A2E683ADF75}"/>
          </ac:spMkLst>
        </pc:spChg>
        <pc:spChg chg="add del">
          <ac:chgData name="chen wei" userId="56dc88c9bb782159" providerId="LiveId" clId="{D2DBE290-B5F9-42CE-9BA3-9E8A85865CAD}" dt="2023-10-30T02:51:54.251" v="3317" actId="26606"/>
          <ac:spMkLst>
            <pc:docMk/>
            <pc:sldMk cId="806069880" sldId="257"/>
            <ac:spMk id="23" creationId="{089440EF-9BE9-4AE9-8C28-00B02296CDB6}"/>
          </ac:spMkLst>
        </pc:spChg>
        <pc:spChg chg="add del">
          <ac:chgData name="chen wei" userId="56dc88c9bb782159" providerId="LiveId" clId="{D2DBE290-B5F9-42CE-9BA3-9E8A85865CAD}" dt="2023-10-30T02:51:48.941" v="3315" actId="26606"/>
          <ac:spMkLst>
            <pc:docMk/>
            <pc:sldMk cId="806069880" sldId="257"/>
            <ac:spMk id="24" creationId="{7301F447-EEF7-48F5-AF73-7566EE7F64AD}"/>
          </ac:spMkLst>
        </pc:spChg>
        <pc:spChg chg="add del">
          <ac:chgData name="chen wei" userId="56dc88c9bb782159" providerId="LiveId" clId="{D2DBE290-B5F9-42CE-9BA3-9E8A85865CAD}" dt="2023-10-30T02:51:48.941" v="3315" actId="26606"/>
          <ac:spMkLst>
            <pc:docMk/>
            <pc:sldMk cId="806069880" sldId="257"/>
            <ac:spMk id="25" creationId="{F7117410-A2A4-4085-9ADC-46744551DBDE}"/>
          </ac:spMkLst>
        </pc:spChg>
        <pc:spChg chg="add del">
          <ac:chgData name="chen wei" userId="56dc88c9bb782159" providerId="LiveId" clId="{D2DBE290-B5F9-42CE-9BA3-9E8A85865CAD}" dt="2023-10-30T02:51:48.941" v="3315" actId="26606"/>
          <ac:spMkLst>
            <pc:docMk/>
            <pc:sldMk cId="806069880" sldId="257"/>
            <ac:spMk id="26" creationId="{99F74EB5-E547-4FB4-95F5-BCC788F3C4A0}"/>
          </ac:spMkLst>
        </pc:spChg>
        <pc:spChg chg="add del">
          <ac:chgData name="chen wei" userId="56dc88c9bb782159" providerId="LiveId" clId="{D2DBE290-B5F9-42CE-9BA3-9E8A85865CAD}" dt="2023-10-30T02:53:05.491" v="3336" actId="26606"/>
          <ac:spMkLst>
            <pc:docMk/>
            <pc:sldMk cId="806069880" sldId="257"/>
            <ac:spMk id="27" creationId="{AFF8D2E5-2C4E-47B1-930B-6C82B7C31331}"/>
          </ac:spMkLst>
        </pc:spChg>
        <pc:spChg chg="add del">
          <ac:chgData name="chen wei" userId="56dc88c9bb782159" providerId="LiveId" clId="{D2DBE290-B5F9-42CE-9BA3-9E8A85865CAD}" dt="2023-10-30T02:51:54.251" v="3317" actId="26606"/>
          <ac:spMkLst>
            <pc:docMk/>
            <pc:sldMk cId="806069880" sldId="257"/>
            <ac:spMk id="28" creationId="{89A320C9-9735-4D13-8279-C1C674841392}"/>
          </ac:spMkLst>
        </pc:spChg>
        <pc:spChg chg="add del">
          <ac:chgData name="chen wei" userId="56dc88c9bb782159" providerId="LiveId" clId="{D2DBE290-B5F9-42CE-9BA3-9E8A85865CAD}" dt="2023-10-30T02:51:54.251" v="3317" actId="26606"/>
          <ac:spMkLst>
            <pc:docMk/>
            <pc:sldMk cId="806069880" sldId="257"/>
            <ac:spMk id="29" creationId="{92544CF4-9B52-4A7B-A4B3-88C72729B77D}"/>
          </ac:spMkLst>
        </pc:spChg>
        <pc:spChg chg="add del">
          <ac:chgData name="chen wei" userId="56dc88c9bb782159" providerId="LiveId" clId="{D2DBE290-B5F9-42CE-9BA3-9E8A85865CAD}" dt="2023-10-30T02:51:54.251" v="3317" actId="26606"/>
          <ac:spMkLst>
            <pc:docMk/>
            <pc:sldMk cId="806069880" sldId="257"/>
            <ac:spMk id="30" creationId="{E75862C5-5C00-4421-BC7B-9B7B86DBC80D}"/>
          </ac:spMkLst>
        </pc:spChg>
        <pc:spChg chg="add del">
          <ac:chgData name="chen wei" userId="56dc88c9bb782159" providerId="LiveId" clId="{D2DBE290-B5F9-42CE-9BA3-9E8A85865CAD}" dt="2023-10-30T02:53:05.491" v="3336" actId="26606"/>
          <ac:spMkLst>
            <pc:docMk/>
            <pc:sldMk cId="806069880" sldId="257"/>
            <ac:spMk id="31" creationId="{801E4ADA-0EA9-4930-846E-3C11E8BED6DD}"/>
          </ac:spMkLst>
        </pc:spChg>
        <pc:spChg chg="add del">
          <ac:chgData name="chen wei" userId="56dc88c9bb782159" providerId="LiveId" clId="{D2DBE290-B5F9-42CE-9BA3-9E8A85865CAD}" dt="2023-10-30T02:51:55.382" v="3319" actId="26606"/>
          <ac:spMkLst>
            <pc:docMk/>
            <pc:sldMk cId="806069880" sldId="257"/>
            <ac:spMk id="32" creationId="{7301F447-EEF7-48F5-AF73-7566EE7F64AD}"/>
          </ac:spMkLst>
        </pc:spChg>
        <pc:spChg chg="add del">
          <ac:chgData name="chen wei" userId="56dc88c9bb782159" providerId="LiveId" clId="{D2DBE290-B5F9-42CE-9BA3-9E8A85865CAD}" dt="2023-10-30T02:51:55.382" v="3319" actId="26606"/>
          <ac:spMkLst>
            <pc:docMk/>
            <pc:sldMk cId="806069880" sldId="257"/>
            <ac:spMk id="33" creationId="{F7117410-A2A4-4085-9ADC-46744551DBDE}"/>
          </ac:spMkLst>
        </pc:spChg>
        <pc:spChg chg="add del">
          <ac:chgData name="chen wei" userId="56dc88c9bb782159" providerId="LiveId" clId="{D2DBE290-B5F9-42CE-9BA3-9E8A85865CAD}" dt="2023-10-30T02:51:55.382" v="3319" actId="26606"/>
          <ac:spMkLst>
            <pc:docMk/>
            <pc:sldMk cId="806069880" sldId="257"/>
            <ac:spMk id="34" creationId="{99F74EB5-E547-4FB4-95F5-BCC788F3C4A0}"/>
          </ac:spMkLst>
        </pc:spChg>
        <pc:spChg chg="add del">
          <ac:chgData name="chen wei" userId="56dc88c9bb782159" providerId="LiveId" clId="{D2DBE290-B5F9-42CE-9BA3-9E8A85865CAD}" dt="2023-10-30T02:53:05.491" v="3336" actId="26606"/>
          <ac:spMkLst>
            <pc:docMk/>
            <pc:sldMk cId="806069880" sldId="257"/>
            <ac:spMk id="35" creationId="{FB92FFCE-0C90-454E-AA25-D4EE9A6C39C5}"/>
          </ac:spMkLst>
        </pc:spChg>
        <pc:spChg chg="add del">
          <ac:chgData name="chen wei" userId="56dc88c9bb782159" providerId="LiveId" clId="{D2DBE290-B5F9-42CE-9BA3-9E8A85865CAD}" dt="2023-10-30T02:51:57.223" v="3321" actId="26606"/>
          <ac:spMkLst>
            <pc:docMk/>
            <pc:sldMk cId="806069880" sldId="257"/>
            <ac:spMk id="36" creationId="{89A320C9-9735-4D13-8279-C1C674841392}"/>
          </ac:spMkLst>
        </pc:spChg>
        <pc:spChg chg="add del">
          <ac:chgData name="chen wei" userId="56dc88c9bb782159" providerId="LiveId" clId="{D2DBE290-B5F9-42CE-9BA3-9E8A85865CAD}" dt="2023-10-30T02:51:57.223" v="3321" actId="26606"/>
          <ac:spMkLst>
            <pc:docMk/>
            <pc:sldMk cId="806069880" sldId="257"/>
            <ac:spMk id="37" creationId="{92544CF4-9B52-4A7B-A4B3-88C72729B77D}"/>
          </ac:spMkLst>
        </pc:spChg>
        <pc:spChg chg="add del">
          <ac:chgData name="chen wei" userId="56dc88c9bb782159" providerId="LiveId" clId="{D2DBE290-B5F9-42CE-9BA3-9E8A85865CAD}" dt="2023-10-30T02:51:57.223" v="3321" actId="26606"/>
          <ac:spMkLst>
            <pc:docMk/>
            <pc:sldMk cId="806069880" sldId="257"/>
            <ac:spMk id="38" creationId="{E75862C5-5C00-4421-BC7B-9B7B86DBC80D}"/>
          </ac:spMkLst>
        </pc:spChg>
        <pc:spChg chg="add del">
          <ac:chgData name="chen wei" userId="56dc88c9bb782159" providerId="LiveId" clId="{D2DBE290-B5F9-42CE-9BA3-9E8A85865CAD}" dt="2023-10-30T02:51:57.223" v="3321" actId="26606"/>
          <ac:spMkLst>
            <pc:docMk/>
            <pc:sldMk cId="806069880" sldId="257"/>
            <ac:spMk id="39" creationId="{089440EF-9BE9-4AE9-8C28-00B02296CDB6}"/>
          </ac:spMkLst>
        </pc:spChg>
        <pc:spChg chg="add">
          <ac:chgData name="chen wei" userId="56dc88c9bb782159" providerId="LiveId" clId="{D2DBE290-B5F9-42CE-9BA3-9E8A85865CAD}" dt="2023-10-30T02:53:11.724" v="3338" actId="26606"/>
          <ac:spMkLst>
            <pc:docMk/>
            <pc:sldMk cId="806069880" sldId="257"/>
            <ac:spMk id="40" creationId="{AFF8D2E5-2C4E-47B1-930B-6C82B7C31331}"/>
          </ac:spMkLst>
        </pc:spChg>
        <pc:spChg chg="add del">
          <ac:chgData name="chen wei" userId="56dc88c9bb782159" providerId="LiveId" clId="{D2DBE290-B5F9-42CE-9BA3-9E8A85865CAD}" dt="2023-10-30T02:52:01.203" v="3323" actId="26606"/>
          <ac:spMkLst>
            <pc:docMk/>
            <pc:sldMk cId="806069880" sldId="257"/>
            <ac:spMk id="41" creationId="{4C10CBC8-7837-4750-8EE9-B4C3D50488F6}"/>
          </ac:spMkLst>
        </pc:spChg>
        <pc:spChg chg="add del">
          <ac:chgData name="chen wei" userId="56dc88c9bb782159" providerId="LiveId" clId="{D2DBE290-B5F9-42CE-9BA3-9E8A85865CAD}" dt="2023-10-30T02:52:01.203" v="3323" actId="26606"/>
          <ac:spMkLst>
            <pc:docMk/>
            <pc:sldMk cId="806069880" sldId="257"/>
            <ac:spMk id="42" creationId="{69014793-11D4-4A17-9261-1A2E683ADF75}"/>
          </ac:spMkLst>
        </pc:spChg>
        <pc:spChg chg="add">
          <ac:chgData name="chen wei" userId="56dc88c9bb782159" providerId="LiveId" clId="{D2DBE290-B5F9-42CE-9BA3-9E8A85865CAD}" dt="2023-10-30T02:53:11.724" v="3338" actId="26606"/>
          <ac:spMkLst>
            <pc:docMk/>
            <pc:sldMk cId="806069880" sldId="257"/>
            <ac:spMk id="43" creationId="{801E4ADA-0EA9-4930-846E-3C11E8BED6DD}"/>
          </ac:spMkLst>
        </pc:spChg>
        <pc:spChg chg="add del">
          <ac:chgData name="chen wei" userId="56dc88c9bb782159" providerId="LiveId" clId="{D2DBE290-B5F9-42CE-9BA3-9E8A85865CAD}" dt="2023-10-30T02:52:02.246" v="3325" actId="26606"/>
          <ac:spMkLst>
            <pc:docMk/>
            <pc:sldMk cId="806069880" sldId="257"/>
            <ac:spMk id="44" creationId="{7301F447-EEF7-48F5-AF73-7566EE7F64AD}"/>
          </ac:spMkLst>
        </pc:spChg>
        <pc:spChg chg="add del">
          <ac:chgData name="chen wei" userId="56dc88c9bb782159" providerId="LiveId" clId="{D2DBE290-B5F9-42CE-9BA3-9E8A85865CAD}" dt="2023-10-30T02:52:02.246" v="3325" actId="26606"/>
          <ac:spMkLst>
            <pc:docMk/>
            <pc:sldMk cId="806069880" sldId="257"/>
            <ac:spMk id="45" creationId="{F7117410-A2A4-4085-9ADC-46744551DBDE}"/>
          </ac:spMkLst>
        </pc:spChg>
        <pc:spChg chg="add del">
          <ac:chgData name="chen wei" userId="56dc88c9bb782159" providerId="LiveId" clId="{D2DBE290-B5F9-42CE-9BA3-9E8A85865CAD}" dt="2023-10-30T02:52:02.246" v="3325" actId="26606"/>
          <ac:spMkLst>
            <pc:docMk/>
            <pc:sldMk cId="806069880" sldId="257"/>
            <ac:spMk id="46" creationId="{99F74EB5-E547-4FB4-95F5-BCC788F3C4A0}"/>
          </ac:spMkLst>
        </pc:spChg>
        <pc:spChg chg="add">
          <ac:chgData name="chen wei" userId="56dc88c9bb782159" providerId="LiveId" clId="{D2DBE290-B5F9-42CE-9BA3-9E8A85865CAD}" dt="2023-10-30T02:53:11.724" v="3338" actId="26606"/>
          <ac:spMkLst>
            <pc:docMk/>
            <pc:sldMk cId="806069880" sldId="257"/>
            <ac:spMk id="47" creationId="{FB92FFCE-0C90-454E-AA25-D4EE9A6C39C5}"/>
          </ac:spMkLst>
        </pc:spChg>
        <pc:spChg chg="add del">
          <ac:chgData name="chen wei" userId="56dc88c9bb782159" providerId="LiveId" clId="{D2DBE290-B5F9-42CE-9BA3-9E8A85865CAD}" dt="2023-10-30T02:52:29.153" v="3329" actId="26606"/>
          <ac:spMkLst>
            <pc:docMk/>
            <pc:sldMk cId="806069880" sldId="257"/>
            <ac:spMk id="48" creationId="{89A320C9-9735-4D13-8279-C1C674841392}"/>
          </ac:spMkLst>
        </pc:spChg>
        <pc:spChg chg="add del">
          <ac:chgData name="chen wei" userId="56dc88c9bb782159" providerId="LiveId" clId="{D2DBE290-B5F9-42CE-9BA3-9E8A85865CAD}" dt="2023-10-30T02:52:29.153" v="3329" actId="26606"/>
          <ac:spMkLst>
            <pc:docMk/>
            <pc:sldMk cId="806069880" sldId="257"/>
            <ac:spMk id="49" creationId="{92544CF4-9B52-4A7B-A4B3-88C72729B77D}"/>
          </ac:spMkLst>
        </pc:spChg>
        <pc:spChg chg="add del">
          <ac:chgData name="chen wei" userId="56dc88c9bb782159" providerId="LiveId" clId="{D2DBE290-B5F9-42CE-9BA3-9E8A85865CAD}" dt="2023-10-30T02:52:29.153" v="3329" actId="26606"/>
          <ac:spMkLst>
            <pc:docMk/>
            <pc:sldMk cId="806069880" sldId="257"/>
            <ac:spMk id="50" creationId="{E75862C5-5C00-4421-BC7B-9B7B86DBC80D}"/>
          </ac:spMkLst>
        </pc:spChg>
        <pc:spChg chg="add del">
          <ac:chgData name="chen wei" userId="56dc88c9bb782159" providerId="LiveId" clId="{D2DBE290-B5F9-42CE-9BA3-9E8A85865CAD}" dt="2023-10-30T02:52:29.153" v="3329" actId="26606"/>
          <ac:spMkLst>
            <pc:docMk/>
            <pc:sldMk cId="806069880" sldId="257"/>
            <ac:spMk id="51" creationId="{089440EF-9BE9-4AE9-8C28-00B02296CDB6}"/>
          </ac:spMkLst>
        </pc:spChg>
        <pc:grpChg chg="add del">
          <ac:chgData name="chen wei" userId="56dc88c9bb782159" providerId="LiveId" clId="{D2DBE290-B5F9-42CE-9BA3-9E8A85865CAD}" dt="2023-10-30T02:29:39.799" v="3066" actId="26606"/>
          <ac:grpSpMkLst>
            <pc:docMk/>
            <pc:sldMk cId="806069880" sldId="257"/>
            <ac:grpSpMk id="21" creationId="{1E5539EC-8CB8-002F-68C6-678840282659}"/>
          </ac:grpSpMkLst>
        </pc:grpChg>
        <pc:picChg chg="add del mod">
          <ac:chgData name="chen wei" userId="56dc88c9bb782159" providerId="LiveId" clId="{D2DBE290-B5F9-42CE-9BA3-9E8A85865CAD}" dt="2023-10-02T04:04:56.732" v="32" actId="478"/>
          <ac:picMkLst>
            <pc:docMk/>
            <pc:sldMk cId="806069880" sldId="257"/>
            <ac:picMk id="5" creationId="{1841DD08-F9EE-0BBC-B774-0C11A655AA07}"/>
          </ac:picMkLst>
        </pc:picChg>
        <pc:picChg chg="add del mod">
          <ac:chgData name="chen wei" userId="56dc88c9bb782159" providerId="LiveId" clId="{D2DBE290-B5F9-42CE-9BA3-9E8A85865CAD}" dt="2023-10-02T04:05:14.863" v="36" actId="478"/>
          <ac:picMkLst>
            <pc:docMk/>
            <pc:sldMk cId="806069880" sldId="257"/>
            <ac:picMk id="7" creationId="{1EA167BF-E14B-0160-C8B4-1DA74FB2B67C}"/>
          </ac:picMkLst>
        </pc:picChg>
        <pc:picChg chg="add del mod">
          <ac:chgData name="chen wei" userId="56dc88c9bb782159" providerId="LiveId" clId="{D2DBE290-B5F9-42CE-9BA3-9E8A85865CAD}" dt="2023-10-02T04:05:14.211" v="35" actId="478"/>
          <ac:picMkLst>
            <pc:docMk/>
            <pc:sldMk cId="806069880" sldId="257"/>
            <ac:picMk id="9" creationId="{9F1F105A-D0A1-DE25-D576-2A91F0AE2AA3}"/>
          </ac:picMkLst>
        </pc:picChg>
        <pc:picChg chg="add mod">
          <ac:chgData name="chen wei" userId="56dc88c9bb782159" providerId="LiveId" clId="{D2DBE290-B5F9-42CE-9BA3-9E8A85865CAD}" dt="2023-10-30T02:53:11.724" v="3338" actId="26606"/>
          <ac:picMkLst>
            <pc:docMk/>
            <pc:sldMk cId="806069880" sldId="257"/>
            <ac:picMk id="11" creationId="{D475B65C-D47E-A708-E13C-DFF80354B0EA}"/>
          </ac:picMkLst>
        </pc:picChg>
      </pc:sldChg>
      <pc:sldChg chg="addSp delSp modSp new del mod setBg delDesignElem">
        <pc:chgData name="chen wei" userId="56dc88c9bb782159" providerId="LiveId" clId="{D2DBE290-B5F9-42CE-9BA3-9E8A85865CAD}" dt="2023-10-30T03:03:27.441" v="3448" actId="47"/>
        <pc:sldMkLst>
          <pc:docMk/>
          <pc:sldMk cId="431897426" sldId="258"/>
        </pc:sldMkLst>
        <pc:spChg chg="mod">
          <ac:chgData name="chen wei" userId="56dc88c9bb782159" providerId="LiveId" clId="{D2DBE290-B5F9-42CE-9BA3-9E8A85865CAD}" dt="2023-10-30T02:58:43.176" v="3398" actId="26606"/>
          <ac:spMkLst>
            <pc:docMk/>
            <pc:sldMk cId="431897426" sldId="258"/>
            <ac:spMk id="2" creationId="{13CB633C-8D26-A599-B08D-72BC1DE11AB6}"/>
          </ac:spMkLst>
        </pc:spChg>
        <pc:spChg chg="del">
          <ac:chgData name="chen wei" userId="56dc88c9bb782159" providerId="LiveId" clId="{D2DBE290-B5F9-42CE-9BA3-9E8A85865CAD}" dt="2023-10-02T04:12:54.737" v="217" actId="22"/>
          <ac:spMkLst>
            <pc:docMk/>
            <pc:sldMk cId="431897426" sldId="258"/>
            <ac:spMk id="3" creationId="{34093CC4-97ED-F799-8449-76CD0A0F3177}"/>
          </ac:spMkLst>
        </pc:spChg>
        <pc:spChg chg="add mod">
          <ac:chgData name="chen wei" userId="56dc88c9bb782159" providerId="LiveId" clId="{D2DBE290-B5F9-42CE-9BA3-9E8A85865CAD}" dt="2023-10-30T02:58:43.176" v="3398" actId="26606"/>
          <ac:spMkLst>
            <pc:docMk/>
            <pc:sldMk cId="431897426" sldId="258"/>
            <ac:spMk id="8" creationId="{B0A985BA-8762-FAA0-40C3-2F4152354872}"/>
          </ac:spMkLst>
        </pc:spChg>
        <pc:spChg chg="add mod">
          <ac:chgData name="chen wei" userId="56dc88c9bb782159" providerId="LiveId" clId="{D2DBE290-B5F9-42CE-9BA3-9E8A85865CAD}" dt="2023-10-30T02:58:43.176" v="3398" actId="26606"/>
          <ac:spMkLst>
            <pc:docMk/>
            <pc:sldMk cId="431897426" sldId="258"/>
            <ac:spMk id="11" creationId="{083ADF75-07BF-90CD-FE46-C8F83FED179C}"/>
          </ac:spMkLst>
        </pc:spChg>
        <pc:spChg chg="add del mod">
          <ac:chgData name="chen wei" userId="56dc88c9bb782159" providerId="LiveId" clId="{D2DBE290-B5F9-42CE-9BA3-9E8A85865CAD}" dt="2023-10-02T04:24:49.824" v="278"/>
          <ac:spMkLst>
            <pc:docMk/>
            <pc:sldMk cId="431897426" sldId="258"/>
            <ac:spMk id="12" creationId="{466A55F4-49A7-C595-49F2-589F9918D249}"/>
          </ac:spMkLst>
        </pc:spChg>
        <pc:spChg chg="add del mod">
          <ac:chgData name="chen wei" userId="56dc88c9bb782159" providerId="LiveId" clId="{D2DBE290-B5F9-42CE-9BA3-9E8A85865CAD}" dt="2023-10-02T04:24:58.804" v="282"/>
          <ac:spMkLst>
            <pc:docMk/>
            <pc:sldMk cId="431897426" sldId="258"/>
            <ac:spMk id="13" creationId="{A5D3FE2A-1EF3-44C0-9A7B-234E7578C091}"/>
          </ac:spMkLst>
        </pc:spChg>
        <pc:spChg chg="add del">
          <ac:chgData name="chen wei" userId="56dc88c9bb782159" providerId="LiveId" clId="{D2DBE290-B5F9-42CE-9BA3-9E8A85865CAD}" dt="2023-10-02T04:25:01.217" v="283" actId="478"/>
          <ac:spMkLst>
            <pc:docMk/>
            <pc:sldMk cId="431897426" sldId="258"/>
            <ac:spMk id="14" creationId="{A5B45018-C32A-3290-2663-A1DB1916DD61}"/>
          </ac:spMkLst>
        </pc:spChg>
        <pc:spChg chg="add mod">
          <ac:chgData name="chen wei" userId="56dc88c9bb782159" providerId="LiveId" clId="{D2DBE290-B5F9-42CE-9BA3-9E8A85865CAD}" dt="2023-10-30T02:58:43.176" v="3398" actId="26606"/>
          <ac:spMkLst>
            <pc:docMk/>
            <pc:sldMk cId="431897426" sldId="258"/>
            <ac:spMk id="16" creationId="{85084799-8A60-C7D9-63D1-45DD588574C8}"/>
          </ac:spMkLst>
        </pc:spChg>
        <pc:spChg chg="add del">
          <ac:chgData name="chen wei" userId="56dc88c9bb782159" providerId="LiveId" clId="{D2DBE290-B5F9-42CE-9BA3-9E8A85865CAD}" dt="2023-10-28T22:41:03.168" v="2922" actId="26606"/>
          <ac:spMkLst>
            <pc:docMk/>
            <pc:sldMk cId="431897426" sldId="258"/>
            <ac:spMk id="18" creationId="{AE2B703B-46F9-481A-A605-82E2A828C4FA}"/>
          </ac:spMkLst>
        </pc:spChg>
        <pc:spChg chg="add del">
          <ac:chgData name="chen wei" userId="56dc88c9bb782159" providerId="LiveId" clId="{D2DBE290-B5F9-42CE-9BA3-9E8A85865CAD}" dt="2023-10-28T22:41:03.168" v="2922" actId="26606"/>
          <ac:spMkLst>
            <pc:docMk/>
            <pc:sldMk cId="431897426" sldId="258"/>
            <ac:spMk id="19" creationId="{F13BE4D7-0C3D-4906-B230-A1C5B4665CCF}"/>
          </ac:spMkLst>
        </pc:spChg>
        <pc:spChg chg="add del">
          <ac:chgData name="chen wei" userId="56dc88c9bb782159" providerId="LiveId" clId="{D2DBE290-B5F9-42CE-9BA3-9E8A85865CAD}" dt="2023-10-28T22:39:43.815" v="2897" actId="26606"/>
          <ac:spMkLst>
            <pc:docMk/>
            <pc:sldMk cId="431897426" sldId="258"/>
            <ac:spMk id="21" creationId="{AE2B703B-46F9-481A-A605-82E2A828C4FA}"/>
          </ac:spMkLst>
        </pc:spChg>
        <pc:spChg chg="add del">
          <ac:chgData name="chen wei" userId="56dc88c9bb782159" providerId="LiveId" clId="{D2DBE290-B5F9-42CE-9BA3-9E8A85865CAD}" dt="2023-10-30T02:52:17.139" v="3328" actId="26606"/>
          <ac:spMkLst>
            <pc:docMk/>
            <pc:sldMk cId="431897426" sldId="258"/>
            <ac:spMk id="22" creationId="{6D1A2CED-DA9B-4CCF-8215-CFC65FE71603}"/>
          </ac:spMkLst>
        </pc:spChg>
        <pc:spChg chg="add del">
          <ac:chgData name="chen wei" userId="56dc88c9bb782159" providerId="LiveId" clId="{D2DBE290-B5F9-42CE-9BA3-9E8A85865CAD}" dt="2023-10-28T22:39:43.815" v="2897" actId="26606"/>
          <ac:spMkLst>
            <pc:docMk/>
            <pc:sldMk cId="431897426" sldId="258"/>
            <ac:spMk id="23" creationId="{F13BE4D7-0C3D-4906-B230-A1C5B4665CCF}"/>
          </ac:spMkLst>
        </pc:spChg>
        <pc:spChg chg="add del">
          <ac:chgData name="chen wei" userId="56dc88c9bb782159" providerId="LiveId" clId="{D2DBE290-B5F9-42CE-9BA3-9E8A85865CAD}" dt="2023-10-30T02:52:17.139" v="3328" actId="26606"/>
          <ac:spMkLst>
            <pc:docMk/>
            <pc:sldMk cId="431897426" sldId="258"/>
            <ac:spMk id="24" creationId="{562DFC44-A40C-4573-9230-B3EDB3EC8EEB}"/>
          </ac:spMkLst>
        </pc:spChg>
        <pc:spChg chg="add del">
          <ac:chgData name="chen wei" userId="56dc88c9bb782159" providerId="LiveId" clId="{D2DBE290-B5F9-42CE-9BA3-9E8A85865CAD}" dt="2023-10-30T02:52:17.139" v="3328" actId="26606"/>
          <ac:spMkLst>
            <pc:docMk/>
            <pc:sldMk cId="431897426" sldId="258"/>
            <ac:spMk id="25" creationId="{15589D35-CF9F-4DE9-A792-8571A09E9BC9}"/>
          </ac:spMkLst>
        </pc:spChg>
        <pc:spChg chg="add del">
          <ac:chgData name="chen wei" userId="56dc88c9bb782159" providerId="LiveId" clId="{D2DBE290-B5F9-42CE-9BA3-9E8A85865CAD}" dt="2023-10-30T02:53:03.557" v="3335" actId="26606"/>
          <ac:spMkLst>
            <pc:docMk/>
            <pc:sldMk cId="431897426" sldId="258"/>
            <ac:spMk id="26" creationId="{5ACC6BB2-28F8-4405-829D-0562733BEE7A}"/>
          </ac:spMkLst>
        </pc:spChg>
        <pc:spChg chg="add del">
          <ac:chgData name="chen wei" userId="56dc88c9bb782159" providerId="LiveId" clId="{D2DBE290-B5F9-42CE-9BA3-9E8A85865CAD}" dt="2023-10-30T02:53:03.557" v="3335" actId="26606"/>
          <ac:spMkLst>
            <pc:docMk/>
            <pc:sldMk cId="431897426" sldId="258"/>
            <ac:spMk id="27" creationId="{92C3387C-D24F-4737-8A37-1DC5CFF09CFA}"/>
          </ac:spMkLst>
        </pc:spChg>
        <pc:spChg chg="add del">
          <ac:chgData name="chen wei" userId="56dc88c9bb782159" providerId="LiveId" clId="{D2DBE290-B5F9-42CE-9BA3-9E8A85865CAD}" dt="2023-10-30T02:53:03.557" v="3335" actId="26606"/>
          <ac:spMkLst>
            <pc:docMk/>
            <pc:sldMk cId="431897426" sldId="258"/>
            <ac:spMk id="28" creationId="{5C2E53F0-AD54-4A55-99A0-EC896CE3C233}"/>
          </ac:spMkLst>
        </pc:spChg>
        <pc:spChg chg="add del">
          <ac:chgData name="chen wei" userId="56dc88c9bb782159" providerId="LiveId" clId="{D2DBE290-B5F9-42CE-9BA3-9E8A85865CAD}" dt="2023-10-30T02:53:03.557" v="3335" actId="26606"/>
          <ac:spMkLst>
            <pc:docMk/>
            <pc:sldMk cId="431897426" sldId="258"/>
            <ac:spMk id="29" creationId="{D15F19F8-85EE-477A-ACBA-4B6D069780E5}"/>
          </ac:spMkLst>
        </pc:spChg>
        <pc:spChg chg="add del">
          <ac:chgData name="chen wei" userId="56dc88c9bb782159" providerId="LiveId" clId="{D2DBE290-B5F9-42CE-9BA3-9E8A85865CAD}" dt="2023-10-30T02:58:38.952" v="3396" actId="26606"/>
          <ac:spMkLst>
            <pc:docMk/>
            <pc:sldMk cId="431897426" sldId="258"/>
            <ac:spMk id="30" creationId="{924D84CD-5280-4B52-B96E-8EDAA2B20C51}"/>
          </ac:spMkLst>
        </pc:spChg>
        <pc:spChg chg="add del">
          <ac:chgData name="chen wei" userId="56dc88c9bb782159" providerId="LiveId" clId="{D2DBE290-B5F9-42CE-9BA3-9E8A85865CAD}" dt="2023-10-30T02:58:38.952" v="3396" actId="26606"/>
          <ac:spMkLst>
            <pc:docMk/>
            <pc:sldMk cId="431897426" sldId="258"/>
            <ac:spMk id="31" creationId="{3E65D517-46E4-8037-A63D-629DE1253A89}"/>
          </ac:spMkLst>
        </pc:spChg>
        <pc:spChg chg="add del">
          <ac:chgData name="chen wei" userId="56dc88c9bb782159" providerId="LiveId" clId="{D2DBE290-B5F9-42CE-9BA3-9E8A85865CAD}" dt="2023-10-30T02:58:43.176" v="3398" actId="26606"/>
          <ac:spMkLst>
            <pc:docMk/>
            <pc:sldMk cId="431897426" sldId="258"/>
            <ac:spMk id="33" creationId="{6D1A2CED-DA9B-4CCF-8215-CFC65FE71603}"/>
          </ac:spMkLst>
        </pc:spChg>
        <pc:spChg chg="add del">
          <ac:chgData name="chen wei" userId="56dc88c9bb782159" providerId="LiveId" clId="{D2DBE290-B5F9-42CE-9BA3-9E8A85865CAD}" dt="2023-10-30T02:58:43.176" v="3398" actId="26606"/>
          <ac:spMkLst>
            <pc:docMk/>
            <pc:sldMk cId="431897426" sldId="258"/>
            <ac:spMk id="34" creationId="{562DFC44-A40C-4573-9230-B3EDB3EC8EEB}"/>
          </ac:spMkLst>
        </pc:spChg>
        <pc:spChg chg="add del">
          <ac:chgData name="chen wei" userId="56dc88c9bb782159" providerId="LiveId" clId="{D2DBE290-B5F9-42CE-9BA3-9E8A85865CAD}" dt="2023-10-30T02:58:43.176" v="3398" actId="26606"/>
          <ac:spMkLst>
            <pc:docMk/>
            <pc:sldMk cId="431897426" sldId="258"/>
            <ac:spMk id="35" creationId="{15589D35-CF9F-4DE9-A792-8571A09E9BC9}"/>
          </ac:spMkLst>
        </pc:spChg>
        <pc:grpChg chg="add del">
          <ac:chgData name="chen wei" userId="56dc88c9bb782159" providerId="LiveId" clId="{D2DBE290-B5F9-42CE-9BA3-9E8A85865CAD}" dt="2023-10-30T02:29:38.986" v="3065" actId="26606"/>
          <ac:grpSpMkLst>
            <pc:docMk/>
            <pc:sldMk cId="431897426" sldId="258"/>
            <ac:grpSpMk id="20" creationId="{1E5539EC-8CB8-002F-68C6-678840282659}"/>
          </ac:grpSpMkLst>
        </pc:grpChg>
        <pc:picChg chg="add mod ord">
          <ac:chgData name="chen wei" userId="56dc88c9bb782159" providerId="LiveId" clId="{D2DBE290-B5F9-42CE-9BA3-9E8A85865CAD}" dt="2023-10-30T02:58:43.176" v="3398" actId="26606"/>
          <ac:picMkLst>
            <pc:docMk/>
            <pc:sldMk cId="431897426" sldId="258"/>
            <ac:picMk id="5" creationId="{2FCDEFB4-CD9E-24EE-E8A6-61894031997D}"/>
          </ac:picMkLst>
        </pc:picChg>
        <pc:picChg chg="add mod">
          <ac:chgData name="chen wei" userId="56dc88c9bb782159" providerId="LiveId" clId="{D2DBE290-B5F9-42CE-9BA3-9E8A85865CAD}" dt="2023-10-30T02:58:43.176" v="3398" actId="26606"/>
          <ac:picMkLst>
            <pc:docMk/>
            <pc:sldMk cId="431897426" sldId="258"/>
            <ac:picMk id="7" creationId="{783046B0-197A-DFAF-04EA-30C60EB8F466}"/>
          </ac:picMkLst>
        </pc:picChg>
        <pc:picChg chg="add mod">
          <ac:chgData name="chen wei" userId="56dc88c9bb782159" providerId="LiveId" clId="{D2DBE290-B5F9-42CE-9BA3-9E8A85865CAD}" dt="2023-10-30T02:58:43.176" v="3398" actId="26606"/>
          <ac:picMkLst>
            <pc:docMk/>
            <pc:sldMk cId="431897426" sldId="258"/>
            <ac:picMk id="10" creationId="{9EFFFE14-C254-DEA6-F871-6E996CA1E120}"/>
          </ac:picMkLst>
        </pc:picChg>
      </pc:sldChg>
      <pc:sldChg chg="addSp delSp modSp new del mod setBg">
        <pc:chgData name="chen wei" userId="56dc88c9bb782159" providerId="LiveId" clId="{D2DBE290-B5F9-42CE-9BA3-9E8A85865CAD}" dt="2023-10-30T03:10:41.832" v="3537" actId="47"/>
        <pc:sldMkLst>
          <pc:docMk/>
          <pc:sldMk cId="152154872" sldId="259"/>
        </pc:sldMkLst>
        <pc:spChg chg="mod">
          <ac:chgData name="chen wei" userId="56dc88c9bb782159" providerId="LiveId" clId="{D2DBE290-B5F9-42CE-9BA3-9E8A85865CAD}" dt="2023-10-30T03:04:20.886" v="3456" actId="26606"/>
          <ac:spMkLst>
            <pc:docMk/>
            <pc:sldMk cId="152154872" sldId="259"/>
            <ac:spMk id="2" creationId="{048436EA-3687-D125-5DF3-0A488C39B5FA}"/>
          </ac:spMkLst>
        </pc:spChg>
        <pc:spChg chg="mod ord">
          <ac:chgData name="chen wei" userId="56dc88c9bb782159" providerId="LiveId" clId="{D2DBE290-B5F9-42CE-9BA3-9E8A85865CAD}" dt="2023-10-30T03:04:20.886" v="3456" actId="26606"/>
          <ac:spMkLst>
            <pc:docMk/>
            <pc:sldMk cId="152154872" sldId="259"/>
            <ac:spMk id="3" creationId="{DE9CD4F1-69FC-2BD9-3C7A-BE2BA3E6DEDC}"/>
          </ac:spMkLst>
        </pc:spChg>
        <pc:spChg chg="add del">
          <ac:chgData name="chen wei" userId="56dc88c9bb782159" providerId="LiveId" clId="{D2DBE290-B5F9-42CE-9BA3-9E8A85865CAD}" dt="2023-10-30T02:59:26.034" v="3400" actId="26606"/>
          <ac:spMkLst>
            <pc:docMk/>
            <pc:sldMk cId="152154872" sldId="259"/>
            <ac:spMk id="10" creationId="{AF6CB648-9554-488A-B457-99CAAD1DA528}"/>
          </ac:spMkLst>
        </pc:spChg>
        <pc:spChg chg="add del">
          <ac:chgData name="chen wei" userId="56dc88c9bb782159" providerId="LiveId" clId="{D2DBE290-B5F9-42CE-9BA3-9E8A85865CAD}" dt="2023-10-30T02:59:26.034" v="3400" actId="26606"/>
          <ac:spMkLst>
            <pc:docMk/>
            <pc:sldMk cId="152154872" sldId="259"/>
            <ac:spMk id="11" creationId="{E3ADCBE7-9330-1CDA-00EB-CDD12DB722FF}"/>
          </ac:spMkLst>
        </pc:spChg>
        <pc:spChg chg="add del">
          <ac:chgData name="chen wei" userId="56dc88c9bb782159" providerId="LiveId" clId="{D2DBE290-B5F9-42CE-9BA3-9E8A85865CAD}" dt="2023-10-02T04:28:21.151" v="346" actId="26606"/>
          <ac:spMkLst>
            <pc:docMk/>
            <pc:sldMk cId="152154872" sldId="259"/>
            <ac:spMk id="12" creationId="{2B97F24A-32CE-4C1C-A50D-3016B394DCFB}"/>
          </ac:spMkLst>
        </pc:spChg>
        <pc:spChg chg="add del">
          <ac:chgData name="chen wei" userId="56dc88c9bb782159" providerId="LiveId" clId="{D2DBE290-B5F9-42CE-9BA3-9E8A85865CAD}" dt="2023-10-30T03:04:20.886" v="3456" actId="26606"/>
          <ac:spMkLst>
            <pc:docMk/>
            <pc:sldMk cId="152154872" sldId="259"/>
            <ac:spMk id="13" creationId="{92468898-5A6E-4D55-85EC-308E785EE06C}"/>
          </ac:spMkLst>
        </pc:spChg>
        <pc:spChg chg="add del">
          <ac:chgData name="chen wei" userId="56dc88c9bb782159" providerId="LiveId" clId="{D2DBE290-B5F9-42CE-9BA3-9E8A85865CAD}" dt="2023-10-02T04:28:21.151" v="346" actId="26606"/>
          <ac:spMkLst>
            <pc:docMk/>
            <pc:sldMk cId="152154872" sldId="259"/>
            <ac:spMk id="14" creationId="{CD8B4F24-440B-49E9-B85D-733523DC064B}"/>
          </ac:spMkLst>
        </pc:spChg>
        <pc:spChg chg="add del">
          <ac:chgData name="chen wei" userId="56dc88c9bb782159" providerId="LiveId" clId="{D2DBE290-B5F9-42CE-9BA3-9E8A85865CAD}" dt="2023-10-30T03:04:20.886" v="3456" actId="26606"/>
          <ac:spMkLst>
            <pc:docMk/>
            <pc:sldMk cId="152154872" sldId="259"/>
            <ac:spMk id="15" creationId="{3E23A947-2D45-4208-AE2B-64948C87A3EB}"/>
          </ac:spMkLst>
        </pc:spChg>
        <pc:spChg chg="add del">
          <ac:chgData name="chen wei" userId="56dc88c9bb782159" providerId="LiveId" clId="{D2DBE290-B5F9-42CE-9BA3-9E8A85865CAD}" dt="2023-10-30T03:04:20.886" v="3456" actId="26606"/>
          <ac:spMkLst>
            <pc:docMk/>
            <pc:sldMk cId="152154872" sldId="259"/>
            <ac:spMk id="16" creationId="{E5BBB0F9-6A59-4D02-A9C7-A2D6516684CE}"/>
          </ac:spMkLst>
        </pc:spChg>
        <pc:grpChg chg="add del">
          <ac:chgData name="chen wei" userId="56dc88c9bb782159" providerId="LiveId" clId="{D2DBE290-B5F9-42CE-9BA3-9E8A85865CAD}" dt="2023-10-30T02:29:38.127" v="3064" actId="26606"/>
          <ac:grpSpMkLst>
            <pc:docMk/>
            <pc:sldMk cId="152154872" sldId="259"/>
            <ac:grpSpMk id="9" creationId="{7024687B-3153-123C-0A8C-D7D007FAF1BE}"/>
          </ac:grpSpMkLst>
        </pc:grpChg>
        <pc:picChg chg="add del mod">
          <ac:chgData name="chen wei" userId="56dc88c9bb782159" providerId="LiveId" clId="{D2DBE290-B5F9-42CE-9BA3-9E8A85865CAD}" dt="2023-10-02T04:28:01.670" v="341" actId="478"/>
          <ac:picMkLst>
            <pc:docMk/>
            <pc:sldMk cId="152154872" sldId="259"/>
            <ac:picMk id="5" creationId="{93AFA42F-4AA1-AD65-A3F5-06354AEBDCB2}"/>
          </ac:picMkLst>
        </pc:picChg>
        <pc:picChg chg="add mod">
          <ac:chgData name="chen wei" userId="56dc88c9bb782159" providerId="LiveId" clId="{D2DBE290-B5F9-42CE-9BA3-9E8A85865CAD}" dt="2023-10-30T03:04:20.886" v="3456" actId="26606"/>
          <ac:picMkLst>
            <pc:docMk/>
            <pc:sldMk cId="152154872" sldId="259"/>
            <ac:picMk id="7" creationId="{EF02C40A-1437-32AD-19C8-155C3644D222}"/>
          </ac:picMkLst>
        </pc:picChg>
      </pc:sldChg>
      <pc:sldChg chg="addSp delSp modSp new del mod setBg">
        <pc:chgData name="chen wei" userId="56dc88c9bb782159" providerId="LiveId" clId="{D2DBE290-B5F9-42CE-9BA3-9E8A85865CAD}" dt="2023-10-30T03:11:36.019" v="3543" actId="47"/>
        <pc:sldMkLst>
          <pc:docMk/>
          <pc:sldMk cId="3423791606" sldId="260"/>
        </pc:sldMkLst>
        <pc:spChg chg="mod">
          <ac:chgData name="chen wei" userId="56dc88c9bb782159" providerId="LiveId" clId="{D2DBE290-B5F9-42CE-9BA3-9E8A85865CAD}" dt="2023-10-30T03:04:20.154" v="3455" actId="26606"/>
          <ac:spMkLst>
            <pc:docMk/>
            <pc:sldMk cId="3423791606" sldId="260"/>
            <ac:spMk id="2" creationId="{7541DF0C-08D0-4A9B-DCB2-4639F71E6A81}"/>
          </ac:spMkLst>
        </pc:spChg>
        <pc:spChg chg="mod">
          <ac:chgData name="chen wei" userId="56dc88c9bb782159" providerId="LiveId" clId="{D2DBE290-B5F9-42CE-9BA3-9E8A85865CAD}" dt="2023-10-30T03:04:20.154" v="3455" actId="26606"/>
          <ac:spMkLst>
            <pc:docMk/>
            <pc:sldMk cId="3423791606" sldId="260"/>
            <ac:spMk id="3" creationId="{25A78F29-C654-4ABD-0B40-87096912B357}"/>
          </ac:spMkLst>
        </pc:spChg>
        <pc:spChg chg="add mod">
          <ac:chgData name="chen wei" userId="56dc88c9bb782159" providerId="LiveId" clId="{D2DBE290-B5F9-42CE-9BA3-9E8A85865CAD}" dt="2023-10-30T03:04:20.154" v="3455" actId="26606"/>
          <ac:spMkLst>
            <pc:docMk/>
            <pc:sldMk cId="3423791606" sldId="260"/>
            <ac:spMk id="7" creationId="{8A5E0EC7-BC93-9C3B-35B3-12779ED03A3B}"/>
          </ac:spMkLst>
        </pc:spChg>
        <pc:spChg chg="add del">
          <ac:chgData name="chen wei" userId="56dc88c9bb782159" providerId="LiveId" clId="{D2DBE290-B5F9-42CE-9BA3-9E8A85865CAD}" dt="2023-10-30T03:04:03.718" v="3451" actId="26606"/>
          <ac:spMkLst>
            <pc:docMk/>
            <pc:sldMk cId="3423791606" sldId="260"/>
            <ac:spMk id="9" creationId="{53B021B3-DE93-4AB7-8A18-CF5F1CED88B8}"/>
          </ac:spMkLst>
        </pc:spChg>
        <pc:spChg chg="add del">
          <ac:chgData name="chen wei" userId="56dc88c9bb782159" providerId="LiveId" clId="{D2DBE290-B5F9-42CE-9BA3-9E8A85865CAD}" dt="2023-10-30T03:04:10.169" v="3453" actId="26606"/>
          <ac:spMkLst>
            <pc:docMk/>
            <pc:sldMk cId="3423791606" sldId="260"/>
            <ac:spMk id="11" creationId="{AFF8D2E5-2C4E-47B1-930B-6C82B7C31331}"/>
          </ac:spMkLst>
        </pc:spChg>
        <pc:spChg chg="add del">
          <ac:chgData name="chen wei" userId="56dc88c9bb782159" providerId="LiveId" clId="{D2DBE290-B5F9-42CE-9BA3-9E8A85865CAD}" dt="2023-10-30T03:04:10.169" v="3453" actId="26606"/>
          <ac:spMkLst>
            <pc:docMk/>
            <pc:sldMk cId="3423791606" sldId="260"/>
            <ac:spMk id="13" creationId="{801E4ADA-0EA9-4930-846E-3C11E8BED6DD}"/>
          </ac:spMkLst>
        </pc:spChg>
        <pc:spChg chg="add del">
          <ac:chgData name="chen wei" userId="56dc88c9bb782159" providerId="LiveId" clId="{D2DBE290-B5F9-42CE-9BA3-9E8A85865CAD}" dt="2023-10-30T03:04:03.718" v="3451" actId="26606"/>
          <ac:spMkLst>
            <pc:docMk/>
            <pc:sldMk cId="3423791606" sldId="260"/>
            <ac:spMk id="14" creationId="{52D502E5-F6B4-4D58-B4AE-FC466FF15EE8}"/>
          </ac:spMkLst>
        </pc:spChg>
        <pc:spChg chg="add del">
          <ac:chgData name="chen wei" userId="56dc88c9bb782159" providerId="LiveId" clId="{D2DBE290-B5F9-42CE-9BA3-9E8A85865CAD}" dt="2023-10-30T03:04:10.169" v="3453" actId="26606"/>
          <ac:spMkLst>
            <pc:docMk/>
            <pc:sldMk cId="3423791606" sldId="260"/>
            <ac:spMk id="15" creationId="{FB92FFCE-0C90-454E-AA25-D4EE9A6C39C5}"/>
          </ac:spMkLst>
        </pc:spChg>
        <pc:spChg chg="add del">
          <ac:chgData name="chen wei" userId="56dc88c9bb782159" providerId="LiveId" clId="{D2DBE290-B5F9-42CE-9BA3-9E8A85865CAD}" dt="2023-10-30T03:04:03.718" v="3451" actId="26606"/>
          <ac:spMkLst>
            <pc:docMk/>
            <pc:sldMk cId="3423791606" sldId="260"/>
            <ac:spMk id="16" creationId="{9DECDBF4-02B6-4BB4-B65B-B8107AD6A9E8}"/>
          </ac:spMkLst>
        </pc:spChg>
        <pc:spChg chg="add del">
          <ac:chgData name="chen wei" userId="56dc88c9bb782159" providerId="LiveId" clId="{D2DBE290-B5F9-42CE-9BA3-9E8A85865CAD}" dt="2023-10-30T03:04:20.154" v="3455" actId="26606"/>
          <ac:spMkLst>
            <pc:docMk/>
            <pc:sldMk cId="3423791606" sldId="260"/>
            <ac:spMk id="17" creationId="{53B021B3-DE93-4AB7-8A18-CF5F1CED88B8}"/>
          </ac:spMkLst>
        </pc:spChg>
        <pc:spChg chg="add del">
          <ac:chgData name="chen wei" userId="56dc88c9bb782159" providerId="LiveId" clId="{D2DBE290-B5F9-42CE-9BA3-9E8A85865CAD}" dt="2023-10-30T03:04:20.154" v="3455" actId="26606"/>
          <ac:spMkLst>
            <pc:docMk/>
            <pc:sldMk cId="3423791606" sldId="260"/>
            <ac:spMk id="18" creationId="{52D502E5-F6B4-4D58-B4AE-FC466FF15EE8}"/>
          </ac:spMkLst>
        </pc:spChg>
        <pc:spChg chg="add del">
          <ac:chgData name="chen wei" userId="56dc88c9bb782159" providerId="LiveId" clId="{D2DBE290-B5F9-42CE-9BA3-9E8A85865CAD}" dt="2023-10-30T03:04:20.154" v="3455" actId="26606"/>
          <ac:spMkLst>
            <pc:docMk/>
            <pc:sldMk cId="3423791606" sldId="260"/>
            <ac:spMk id="19" creationId="{9DECDBF4-02B6-4BB4-B65B-B8107AD6A9E8}"/>
          </ac:spMkLst>
        </pc:spChg>
        <pc:grpChg chg="add del">
          <ac:chgData name="chen wei" userId="56dc88c9bb782159" providerId="LiveId" clId="{D2DBE290-B5F9-42CE-9BA3-9E8A85865CAD}" dt="2023-10-02T04:32:12.202" v="410" actId="26606"/>
          <ac:grpSpMkLst>
            <pc:docMk/>
            <pc:sldMk cId="3423791606" sldId="260"/>
            <ac:grpSpMk id="10" creationId="{59D47941-986F-4A15-FC41-7527D904BDD5}"/>
          </ac:grpSpMkLst>
        </pc:grpChg>
        <pc:grpChg chg="add del">
          <ac:chgData name="chen wei" userId="56dc88c9bb782159" providerId="LiveId" clId="{D2DBE290-B5F9-42CE-9BA3-9E8A85865CAD}" dt="2023-10-30T02:29:37.595" v="3063" actId="26606"/>
          <ac:grpSpMkLst>
            <pc:docMk/>
            <pc:sldMk cId="3423791606" sldId="260"/>
            <ac:grpSpMk id="12" creationId="{1E5539EC-8CB8-002F-68C6-678840282659}"/>
          </ac:grpSpMkLst>
        </pc:grpChg>
        <pc:picChg chg="add mod modCrop">
          <ac:chgData name="chen wei" userId="56dc88c9bb782159" providerId="LiveId" clId="{D2DBE290-B5F9-42CE-9BA3-9E8A85865CAD}" dt="2023-10-30T03:04:20.154" v="3455" actId="26606"/>
          <ac:picMkLst>
            <pc:docMk/>
            <pc:sldMk cId="3423791606" sldId="260"/>
            <ac:picMk id="5" creationId="{9F7FD49C-E454-2EDA-38C3-914B270024BA}"/>
          </ac:picMkLst>
        </pc:picChg>
      </pc:sldChg>
      <pc:sldChg chg="addSp delSp modSp new del mod">
        <pc:chgData name="chen wei" userId="56dc88c9bb782159" providerId="LiveId" clId="{D2DBE290-B5F9-42CE-9BA3-9E8A85865CAD}" dt="2023-10-30T03:13:03.367" v="3553" actId="47"/>
        <pc:sldMkLst>
          <pc:docMk/>
          <pc:sldMk cId="3543719979" sldId="261"/>
        </pc:sldMkLst>
        <pc:spChg chg="mod">
          <ac:chgData name="chen wei" userId="56dc88c9bb782159" providerId="LiveId" clId="{D2DBE290-B5F9-42CE-9BA3-9E8A85865CAD}" dt="2023-10-28T22:42:41.654" v="2936"/>
          <ac:spMkLst>
            <pc:docMk/>
            <pc:sldMk cId="3543719979" sldId="261"/>
            <ac:spMk id="2" creationId="{D537D3BD-8C34-AC79-FC7F-B84B7DEB0D98}"/>
          </ac:spMkLst>
        </pc:spChg>
        <pc:spChg chg="mod">
          <ac:chgData name="chen wei" userId="56dc88c9bb782159" providerId="LiveId" clId="{D2DBE290-B5F9-42CE-9BA3-9E8A85865CAD}" dt="2023-10-30T02:44:45.479" v="3216" actId="1076"/>
          <ac:spMkLst>
            <pc:docMk/>
            <pc:sldMk cId="3543719979" sldId="261"/>
            <ac:spMk id="3" creationId="{AE369C8F-32D4-F4E2-B18B-AE84FF33610D}"/>
          </ac:spMkLst>
        </pc:spChg>
        <pc:spChg chg="add mod">
          <ac:chgData name="chen wei" userId="56dc88c9bb782159" providerId="LiveId" clId="{D2DBE290-B5F9-42CE-9BA3-9E8A85865CAD}" dt="2023-10-02T05:59:14.968" v="864" actId="113"/>
          <ac:spMkLst>
            <pc:docMk/>
            <pc:sldMk cId="3543719979" sldId="261"/>
            <ac:spMk id="7" creationId="{2AFE0D7D-46A5-CF03-538A-2A944FF8EA4D}"/>
          </ac:spMkLst>
        </pc:spChg>
        <pc:spChg chg="add del">
          <ac:chgData name="chen wei" userId="56dc88c9bb782159" providerId="LiveId" clId="{D2DBE290-B5F9-42CE-9BA3-9E8A85865CAD}" dt="2023-10-02T05:48:18.024" v="787"/>
          <ac:spMkLst>
            <pc:docMk/>
            <pc:sldMk cId="3543719979" sldId="261"/>
            <ac:spMk id="16" creationId="{9DFD7008-E8AA-196A-8419-894864A97F31}"/>
          </ac:spMkLst>
        </pc:spChg>
        <pc:spChg chg="add mod">
          <ac:chgData name="chen wei" userId="56dc88c9bb782159" providerId="LiveId" clId="{D2DBE290-B5F9-42CE-9BA3-9E8A85865CAD}" dt="2023-10-02T05:58:45.995" v="859" actId="1076"/>
          <ac:spMkLst>
            <pc:docMk/>
            <pc:sldMk cId="3543719979" sldId="261"/>
            <ac:spMk id="17" creationId="{80D6BC12-B871-631F-EDEF-65D876BB065C}"/>
          </ac:spMkLst>
        </pc:spChg>
        <pc:picChg chg="add mod">
          <ac:chgData name="chen wei" userId="56dc88c9bb782159" providerId="LiveId" clId="{D2DBE290-B5F9-42CE-9BA3-9E8A85865CAD}" dt="2023-10-02T06:23:52.068" v="1013" actId="1076"/>
          <ac:picMkLst>
            <pc:docMk/>
            <pc:sldMk cId="3543719979" sldId="261"/>
            <ac:picMk id="5" creationId="{45430E0C-AC99-DA24-1C8D-245CCFF3273E}"/>
          </ac:picMkLst>
        </pc:picChg>
        <pc:picChg chg="add mod">
          <ac:chgData name="chen wei" userId="56dc88c9bb782159" providerId="LiveId" clId="{D2DBE290-B5F9-42CE-9BA3-9E8A85865CAD}" dt="2023-10-30T02:44:47.962" v="3217" actId="1076"/>
          <ac:picMkLst>
            <pc:docMk/>
            <pc:sldMk cId="3543719979" sldId="261"/>
            <ac:picMk id="9" creationId="{AAFCCC83-7C65-A28D-1492-7F41304B8FB1}"/>
          </ac:picMkLst>
        </pc:picChg>
        <pc:picChg chg="add del mod">
          <ac:chgData name="chen wei" userId="56dc88c9bb782159" providerId="LiveId" clId="{D2DBE290-B5F9-42CE-9BA3-9E8A85865CAD}" dt="2023-10-30T02:44:30.070" v="3210" actId="21"/>
          <ac:picMkLst>
            <pc:docMk/>
            <pc:sldMk cId="3543719979" sldId="261"/>
            <ac:picMk id="11" creationId="{2AB06DBE-C66B-59B5-1547-66F9CFD70376}"/>
          </ac:picMkLst>
        </pc:picChg>
        <pc:picChg chg="add del mod">
          <ac:chgData name="chen wei" userId="56dc88c9bb782159" providerId="LiveId" clId="{D2DBE290-B5F9-42CE-9BA3-9E8A85865CAD}" dt="2023-10-30T02:44:30.070" v="3210" actId="21"/>
          <ac:picMkLst>
            <pc:docMk/>
            <pc:sldMk cId="3543719979" sldId="261"/>
            <ac:picMk id="13" creationId="{15DFDA9F-56C1-2A21-EB13-0B2A3388DB86}"/>
          </ac:picMkLst>
        </pc:picChg>
        <pc:picChg chg="add del mod">
          <ac:chgData name="chen wei" userId="56dc88c9bb782159" providerId="LiveId" clId="{D2DBE290-B5F9-42CE-9BA3-9E8A85865CAD}" dt="2023-10-30T02:44:30.070" v="3210" actId="21"/>
          <ac:picMkLst>
            <pc:docMk/>
            <pc:sldMk cId="3543719979" sldId="261"/>
            <ac:picMk id="15" creationId="{519587C9-0903-33E0-240C-D62174D561E7}"/>
          </ac:picMkLst>
        </pc:picChg>
        <pc:inkChg chg="add mod">
          <ac:chgData name="chen wei" userId="56dc88c9bb782159" providerId="LiveId" clId="{D2DBE290-B5F9-42CE-9BA3-9E8A85865CAD}" dt="2023-10-30T02:44:50.050" v="3219" actId="1076"/>
          <ac:inkMkLst>
            <pc:docMk/>
            <pc:sldMk cId="3543719979" sldId="261"/>
            <ac:inkMk id="4" creationId="{84C41C69-4581-31B2-4FE6-C0750AEAC72A}"/>
          </ac:inkMkLst>
        </pc:inkChg>
        <pc:inkChg chg="add mod">
          <ac:chgData name="chen wei" userId="56dc88c9bb782159" providerId="LiveId" clId="{D2DBE290-B5F9-42CE-9BA3-9E8A85865CAD}" dt="2023-10-30T02:44:51.452" v="3220" actId="1076"/>
          <ac:inkMkLst>
            <pc:docMk/>
            <pc:sldMk cId="3543719979" sldId="261"/>
            <ac:inkMk id="6" creationId="{082B699A-645F-00A7-BA18-25DD218DD7CD}"/>
          </ac:inkMkLst>
        </pc:inkChg>
        <pc:inkChg chg="add mod">
          <ac:chgData name="chen wei" userId="56dc88c9bb782159" providerId="LiveId" clId="{D2DBE290-B5F9-42CE-9BA3-9E8A85865CAD}" dt="2023-10-30T02:44:52.721" v="3221" actId="1076"/>
          <ac:inkMkLst>
            <pc:docMk/>
            <pc:sldMk cId="3543719979" sldId="261"/>
            <ac:inkMk id="8" creationId="{AF302AF1-20F9-0511-A267-15E03D284D50}"/>
          </ac:inkMkLst>
        </pc:inkChg>
        <pc:inkChg chg="add mod">
          <ac:chgData name="chen wei" userId="56dc88c9bb782159" providerId="LiveId" clId="{D2DBE290-B5F9-42CE-9BA3-9E8A85865CAD}" dt="2023-10-30T02:44:48.836" v="3218" actId="1076"/>
          <ac:inkMkLst>
            <pc:docMk/>
            <pc:sldMk cId="3543719979" sldId="261"/>
            <ac:inkMk id="10" creationId="{C0194AA8-96C7-676C-00C1-10E10B545142}"/>
          </ac:inkMkLst>
        </pc:inkChg>
      </pc:sldChg>
      <pc:sldChg chg="addSp delSp modSp new del mod">
        <pc:chgData name="chen wei" userId="56dc88c9bb782159" providerId="LiveId" clId="{D2DBE290-B5F9-42CE-9BA3-9E8A85865CAD}" dt="2023-10-30T03:13:54.519" v="3562" actId="47"/>
        <pc:sldMkLst>
          <pc:docMk/>
          <pc:sldMk cId="2328039992" sldId="262"/>
        </pc:sldMkLst>
        <pc:spChg chg="mod">
          <ac:chgData name="chen wei" userId="56dc88c9bb782159" providerId="LiveId" clId="{D2DBE290-B5F9-42CE-9BA3-9E8A85865CAD}" dt="2023-10-02T07:55:29.901" v="2061" actId="113"/>
          <ac:spMkLst>
            <pc:docMk/>
            <pc:sldMk cId="2328039992" sldId="262"/>
            <ac:spMk id="2" creationId="{7BA18787-0109-D4BB-77E1-078DEC739B92}"/>
          </ac:spMkLst>
        </pc:spChg>
        <pc:spChg chg="add del mod">
          <ac:chgData name="chen wei" userId="56dc88c9bb782159" providerId="LiveId" clId="{D2DBE290-B5F9-42CE-9BA3-9E8A85865CAD}" dt="2023-10-28T22:40:41.669" v="2918"/>
          <ac:spMkLst>
            <pc:docMk/>
            <pc:sldMk cId="2328039992" sldId="262"/>
            <ac:spMk id="3" creationId="{565FF0C7-AFD1-8998-6E55-9FB740D8AF92}"/>
          </ac:spMkLst>
        </pc:spChg>
        <pc:spChg chg="add mod">
          <ac:chgData name="chen wei" userId="56dc88c9bb782159" providerId="LiveId" clId="{D2DBE290-B5F9-42CE-9BA3-9E8A85865CAD}" dt="2023-10-02T16:21:04.600" v="2201" actId="688"/>
          <ac:spMkLst>
            <pc:docMk/>
            <pc:sldMk cId="2328039992" sldId="262"/>
            <ac:spMk id="4" creationId="{856F98BF-9964-141B-5FA9-F232497B3B36}"/>
          </ac:spMkLst>
        </pc:spChg>
        <pc:spChg chg="add mod">
          <ac:chgData name="chen wei" userId="56dc88c9bb782159" providerId="LiveId" clId="{D2DBE290-B5F9-42CE-9BA3-9E8A85865CAD}" dt="2023-10-02T16:22:49.811" v="2207" actId="1076"/>
          <ac:spMkLst>
            <pc:docMk/>
            <pc:sldMk cId="2328039992" sldId="262"/>
            <ac:spMk id="5" creationId="{C8095D35-3726-7869-7C06-9DF20C633597}"/>
          </ac:spMkLst>
        </pc:spChg>
        <pc:picChg chg="add del mod">
          <ac:chgData name="chen wei" userId="56dc88c9bb782159" providerId="LiveId" clId="{D2DBE290-B5F9-42CE-9BA3-9E8A85865CAD}" dt="2023-10-02T05:06:00.115" v="499" actId="478"/>
          <ac:picMkLst>
            <pc:docMk/>
            <pc:sldMk cId="2328039992" sldId="262"/>
            <ac:picMk id="5" creationId="{992AE939-CE3A-E960-73DA-70DA77EEADD0}"/>
          </ac:picMkLst>
        </pc:picChg>
        <pc:picChg chg="add del mod ord">
          <ac:chgData name="chen wei" userId="56dc88c9bb782159" providerId="LiveId" clId="{D2DBE290-B5F9-42CE-9BA3-9E8A85865CAD}" dt="2023-10-02T05:06:03.815" v="501" actId="22"/>
          <ac:picMkLst>
            <pc:docMk/>
            <pc:sldMk cId="2328039992" sldId="262"/>
            <ac:picMk id="7" creationId="{C6374170-9A1D-21BC-506B-E7C2BEEA6F52}"/>
          </ac:picMkLst>
        </pc:picChg>
        <pc:picChg chg="add del mod">
          <ac:chgData name="chen wei" userId="56dc88c9bb782159" providerId="LiveId" clId="{D2DBE290-B5F9-42CE-9BA3-9E8A85865CAD}" dt="2023-10-02T07:24:44.748" v="1738" actId="14100"/>
          <ac:picMkLst>
            <pc:docMk/>
            <pc:sldMk cId="2328039992" sldId="262"/>
            <ac:picMk id="9" creationId="{EA78FE96-1729-56CD-12BF-09402906D077}"/>
          </ac:picMkLst>
        </pc:picChg>
        <pc:picChg chg="add del mod">
          <ac:chgData name="chen wei" userId="56dc88c9bb782159" providerId="LiveId" clId="{D2DBE290-B5F9-42CE-9BA3-9E8A85865CAD}" dt="2023-10-02T05:31:22.965" v="588" actId="22"/>
          <ac:picMkLst>
            <pc:docMk/>
            <pc:sldMk cId="2328039992" sldId="262"/>
            <ac:picMk id="11" creationId="{00886974-B4B3-5C25-B741-CE391A927D3B}"/>
          </ac:picMkLst>
        </pc:picChg>
        <pc:picChg chg="add mod modCrop">
          <ac:chgData name="chen wei" userId="56dc88c9bb782159" providerId="LiveId" clId="{D2DBE290-B5F9-42CE-9BA3-9E8A85865CAD}" dt="2023-10-02T16:22:42.792" v="2206" actId="1076"/>
          <ac:picMkLst>
            <pc:docMk/>
            <pc:sldMk cId="2328039992" sldId="262"/>
            <ac:picMk id="13" creationId="{3CBDE2B2-0653-8BEB-6CB5-577F8F99D399}"/>
          </ac:picMkLst>
        </pc:picChg>
        <pc:inkChg chg="add">
          <ac:chgData name="chen wei" userId="56dc88c9bb782159" providerId="LiveId" clId="{D2DBE290-B5F9-42CE-9BA3-9E8A85865CAD}" dt="2023-10-02T16:22:58.669" v="2208" actId="9405"/>
          <ac:inkMkLst>
            <pc:docMk/>
            <pc:sldMk cId="2328039992" sldId="262"/>
            <ac:inkMk id="6" creationId="{7046F053-E083-394B-9AEB-79B54F3F98D1}"/>
          </ac:inkMkLst>
        </pc:inkChg>
        <pc:cxnChg chg="add del mod">
          <ac:chgData name="chen wei" userId="56dc88c9bb782159" providerId="LiveId" clId="{D2DBE290-B5F9-42CE-9BA3-9E8A85865CAD}" dt="2023-10-02T07:21:31.538" v="1653" actId="478"/>
          <ac:cxnSpMkLst>
            <pc:docMk/>
            <pc:sldMk cId="2328039992" sldId="262"/>
            <ac:cxnSpMk id="15" creationId="{FFC754BB-8DB0-585A-A600-6DBC16212556}"/>
          </ac:cxnSpMkLst>
        </pc:cxnChg>
      </pc:sldChg>
      <pc:sldChg chg="addSp delSp modSp new mod ord setBg">
        <pc:chgData name="chen wei" userId="56dc88c9bb782159" providerId="LiveId" clId="{D2DBE290-B5F9-42CE-9BA3-9E8A85865CAD}" dt="2023-10-30T03:32:58.147" v="3744" actId="1076"/>
        <pc:sldMkLst>
          <pc:docMk/>
          <pc:sldMk cId="2273323904" sldId="263"/>
        </pc:sldMkLst>
        <pc:spChg chg="mod ord">
          <ac:chgData name="chen wei" userId="56dc88c9bb782159" providerId="LiveId" clId="{D2DBE290-B5F9-42CE-9BA3-9E8A85865CAD}" dt="2023-10-28T22:44:21.494" v="2952" actId="255"/>
          <ac:spMkLst>
            <pc:docMk/>
            <pc:sldMk cId="2273323904" sldId="263"/>
            <ac:spMk id="2" creationId="{BDEEA5FA-61E6-FF8A-716D-2C8A330E7152}"/>
          </ac:spMkLst>
        </pc:spChg>
        <pc:spChg chg="mod">
          <ac:chgData name="chen wei" userId="56dc88c9bb782159" providerId="LiveId" clId="{D2DBE290-B5F9-42CE-9BA3-9E8A85865CAD}" dt="2023-10-30T03:32:58.147" v="3744" actId="1076"/>
          <ac:spMkLst>
            <pc:docMk/>
            <pc:sldMk cId="2273323904" sldId="263"/>
            <ac:spMk id="3" creationId="{72F2F4D0-9976-5F91-DDC6-F1117B8EA412}"/>
          </ac:spMkLst>
        </pc:spChg>
        <pc:spChg chg="add del">
          <ac:chgData name="chen wei" userId="56dc88c9bb782159" providerId="LiveId" clId="{D2DBE290-B5F9-42CE-9BA3-9E8A85865CAD}" dt="2023-10-28T22:40:38.306" v="2911" actId="26606"/>
          <ac:spMkLst>
            <pc:docMk/>
            <pc:sldMk cId="2273323904" sldId="263"/>
            <ac:spMk id="10" creationId="{44CC594A-A820-450F-B363-C19201FCFEC6}"/>
          </ac:spMkLst>
        </pc:spChg>
        <pc:spChg chg="add del">
          <ac:chgData name="chen wei" userId="56dc88c9bb782159" providerId="LiveId" clId="{D2DBE290-B5F9-42CE-9BA3-9E8A85865CAD}" dt="2023-10-28T22:40:38.306" v="2911" actId="26606"/>
          <ac:spMkLst>
            <pc:docMk/>
            <pc:sldMk cId="2273323904" sldId="263"/>
            <ac:spMk id="12" creationId="{59FAB3DA-E9ED-4574-ABCC-378BC0FF1BBC}"/>
          </ac:spMkLst>
        </pc:spChg>
        <pc:spChg chg="add del">
          <ac:chgData name="chen wei" userId="56dc88c9bb782159" providerId="LiveId" clId="{D2DBE290-B5F9-42CE-9BA3-9E8A85865CAD}" dt="2023-10-28T22:40:38.306" v="2911" actId="26606"/>
          <ac:spMkLst>
            <pc:docMk/>
            <pc:sldMk cId="2273323904" sldId="263"/>
            <ac:spMk id="14" creationId="{53B8D6B0-55D6-48DC-86D8-FD95D5F118AB}"/>
          </ac:spMkLst>
        </pc:spChg>
        <pc:picChg chg="add mod ord">
          <ac:chgData name="chen wei" userId="56dc88c9bb782159" providerId="LiveId" clId="{D2DBE290-B5F9-42CE-9BA3-9E8A85865CAD}" dt="2023-10-28T22:44:00.825" v="2951" actId="167"/>
          <ac:picMkLst>
            <pc:docMk/>
            <pc:sldMk cId="2273323904" sldId="263"/>
            <ac:picMk id="5" creationId="{C8A1A003-1C50-54D8-4D53-3CD518C4968C}"/>
          </ac:picMkLst>
        </pc:picChg>
      </pc:sldChg>
      <pc:sldChg chg="addSp delSp modSp new mod ord">
        <pc:chgData name="chen wei" userId="56dc88c9bb782159" providerId="LiveId" clId="{D2DBE290-B5F9-42CE-9BA3-9E8A85865CAD}" dt="2023-10-30T03:32:54.257" v="3743" actId="1076"/>
        <pc:sldMkLst>
          <pc:docMk/>
          <pc:sldMk cId="10278317" sldId="264"/>
        </pc:sldMkLst>
        <pc:spChg chg="mod">
          <ac:chgData name="chen wei" userId="56dc88c9bb782159" providerId="LiveId" clId="{D2DBE290-B5F9-42CE-9BA3-9E8A85865CAD}" dt="2023-10-28T22:43:10.885" v="2945"/>
          <ac:spMkLst>
            <pc:docMk/>
            <pc:sldMk cId="10278317" sldId="264"/>
            <ac:spMk id="2" creationId="{702673B9-30AF-451F-BB3F-398C83DEFF5F}"/>
          </ac:spMkLst>
        </pc:spChg>
        <pc:spChg chg="del">
          <ac:chgData name="chen wei" userId="56dc88c9bb782159" providerId="LiveId" clId="{D2DBE290-B5F9-42CE-9BA3-9E8A85865CAD}" dt="2023-10-02T07:58:47.269" v="2073" actId="478"/>
          <ac:spMkLst>
            <pc:docMk/>
            <pc:sldMk cId="10278317" sldId="264"/>
            <ac:spMk id="3" creationId="{938A3B0F-5A7B-8BCF-1909-79E61A2D022F}"/>
          </ac:spMkLst>
        </pc:spChg>
        <pc:spChg chg="add mod">
          <ac:chgData name="chen wei" userId="56dc88c9bb782159" providerId="LiveId" clId="{D2DBE290-B5F9-42CE-9BA3-9E8A85865CAD}" dt="2023-10-30T03:32:54.257" v="3743" actId="1076"/>
          <ac:spMkLst>
            <pc:docMk/>
            <pc:sldMk cId="10278317" sldId="264"/>
            <ac:spMk id="8" creationId="{668FD420-0D8E-1D58-C33B-4446759849BF}"/>
          </ac:spMkLst>
        </pc:spChg>
        <pc:spChg chg="add mod">
          <ac:chgData name="chen wei" userId="56dc88c9bb782159" providerId="LiveId" clId="{D2DBE290-B5F9-42CE-9BA3-9E8A85865CAD}" dt="2023-10-02T08:01:23.425" v="2162" actId="20577"/>
          <ac:spMkLst>
            <pc:docMk/>
            <pc:sldMk cId="10278317" sldId="264"/>
            <ac:spMk id="9" creationId="{6476E776-DDFC-2FE7-3135-70F82101EA3F}"/>
          </ac:spMkLst>
        </pc:spChg>
        <pc:picChg chg="add mod">
          <ac:chgData name="chen wei" userId="56dc88c9bb782159" providerId="LiveId" clId="{D2DBE290-B5F9-42CE-9BA3-9E8A85865CAD}" dt="2023-10-28T22:35:40.160" v="2873" actId="14100"/>
          <ac:picMkLst>
            <pc:docMk/>
            <pc:sldMk cId="10278317" sldId="264"/>
            <ac:picMk id="5" creationId="{21A2A46B-D3E8-9B91-875A-D51B5DF98D9F}"/>
          </ac:picMkLst>
        </pc:picChg>
        <pc:picChg chg="add mod modCrop">
          <ac:chgData name="chen wei" userId="56dc88c9bb782159" providerId="LiveId" clId="{D2DBE290-B5F9-42CE-9BA3-9E8A85865CAD}" dt="2023-10-02T07:58:40.867" v="2072" actId="1076"/>
          <ac:picMkLst>
            <pc:docMk/>
            <pc:sldMk cId="10278317" sldId="264"/>
            <ac:picMk id="7" creationId="{967EE491-142A-9FEB-31E6-C36F63918E60}"/>
          </ac:picMkLst>
        </pc:picChg>
      </pc:sldChg>
      <pc:sldChg chg="addSp delSp modSp new mod ord">
        <pc:chgData name="chen wei" userId="56dc88c9bb782159" providerId="LiveId" clId="{D2DBE290-B5F9-42CE-9BA3-9E8A85865CAD}" dt="2023-10-30T03:33:09.521" v="3745" actId="255"/>
        <pc:sldMkLst>
          <pc:docMk/>
          <pc:sldMk cId="4086557140" sldId="265"/>
        </pc:sldMkLst>
        <pc:spChg chg="mod">
          <ac:chgData name="chen wei" userId="56dc88c9bb782159" providerId="LiveId" clId="{D2DBE290-B5F9-42CE-9BA3-9E8A85865CAD}" dt="2023-10-28T22:43:10.885" v="2945"/>
          <ac:spMkLst>
            <pc:docMk/>
            <pc:sldMk cId="4086557140" sldId="265"/>
            <ac:spMk id="2" creationId="{C45C10C8-58C3-3C28-11D4-B3EC39CE1807}"/>
          </ac:spMkLst>
        </pc:spChg>
        <pc:spChg chg="mod">
          <ac:chgData name="chen wei" userId="56dc88c9bb782159" providerId="LiveId" clId="{D2DBE290-B5F9-42CE-9BA3-9E8A85865CAD}" dt="2023-10-30T03:33:09.521" v="3745" actId="255"/>
          <ac:spMkLst>
            <pc:docMk/>
            <pc:sldMk cId="4086557140" sldId="265"/>
            <ac:spMk id="3" creationId="{58E6569B-8C6D-8963-2A5D-B0969BAF90EA}"/>
          </ac:spMkLst>
        </pc:spChg>
        <pc:spChg chg="add mod">
          <ac:chgData name="chen wei" userId="56dc88c9bb782159" providerId="LiveId" clId="{D2DBE290-B5F9-42CE-9BA3-9E8A85865CAD}" dt="2023-10-02T06:31:42.725" v="1147" actId="688"/>
          <ac:spMkLst>
            <pc:docMk/>
            <pc:sldMk cId="4086557140" sldId="265"/>
            <ac:spMk id="6" creationId="{8583FF4E-0928-C8BD-4203-02AD36D37041}"/>
          </ac:spMkLst>
        </pc:spChg>
        <pc:spChg chg="add mod">
          <ac:chgData name="chen wei" userId="56dc88c9bb782159" providerId="LiveId" clId="{D2DBE290-B5F9-42CE-9BA3-9E8A85865CAD}" dt="2023-10-02T06:31:55.988" v="1151" actId="1076"/>
          <ac:spMkLst>
            <pc:docMk/>
            <pc:sldMk cId="4086557140" sldId="265"/>
            <ac:spMk id="7" creationId="{902BF6DC-7E49-8A87-744C-95AA3FE31415}"/>
          </ac:spMkLst>
        </pc:spChg>
        <pc:spChg chg="add mod">
          <ac:chgData name="chen wei" userId="56dc88c9bb782159" providerId="LiveId" clId="{D2DBE290-B5F9-42CE-9BA3-9E8A85865CAD}" dt="2023-10-02T06:32:32.357" v="1157" actId="208"/>
          <ac:spMkLst>
            <pc:docMk/>
            <pc:sldMk cId="4086557140" sldId="265"/>
            <ac:spMk id="8" creationId="{64FE266D-01F7-E32C-9C88-9738BAC02C8B}"/>
          </ac:spMkLst>
        </pc:spChg>
        <pc:spChg chg="add mod">
          <ac:chgData name="chen wei" userId="56dc88c9bb782159" providerId="LiveId" clId="{D2DBE290-B5F9-42CE-9BA3-9E8A85865CAD}" dt="2023-10-02T06:32:48.210" v="1160" actId="1076"/>
          <ac:spMkLst>
            <pc:docMk/>
            <pc:sldMk cId="4086557140" sldId="265"/>
            <ac:spMk id="9" creationId="{BDEEFED9-D3AD-CAF2-B447-CFDBA441FB22}"/>
          </ac:spMkLst>
        </pc:spChg>
        <pc:spChg chg="add mod">
          <ac:chgData name="chen wei" userId="56dc88c9bb782159" providerId="LiveId" clId="{D2DBE290-B5F9-42CE-9BA3-9E8A85865CAD}" dt="2023-10-28T22:42:41.654" v="2936"/>
          <ac:spMkLst>
            <pc:docMk/>
            <pc:sldMk cId="4086557140" sldId="265"/>
            <ac:spMk id="12" creationId="{1DE7AAFD-A51A-BA9E-6063-47969E9DB15D}"/>
          </ac:spMkLst>
        </pc:spChg>
        <pc:picChg chg="add del mod">
          <ac:chgData name="chen wei" userId="56dc88c9bb782159" providerId="LiveId" clId="{D2DBE290-B5F9-42CE-9BA3-9E8A85865CAD}" dt="2023-10-02T06:44:08.450" v="1562" actId="478"/>
          <ac:picMkLst>
            <pc:docMk/>
            <pc:sldMk cId="4086557140" sldId="265"/>
            <ac:picMk id="5" creationId="{83D2901B-8456-9BC8-D75F-FC33E3024E12}"/>
          </ac:picMkLst>
        </pc:picChg>
        <pc:picChg chg="add del mod ord">
          <ac:chgData name="chen wei" userId="56dc88c9bb782159" providerId="LiveId" clId="{D2DBE290-B5F9-42CE-9BA3-9E8A85865CAD}" dt="2023-10-02T06:44:07.740" v="1561" actId="22"/>
          <ac:picMkLst>
            <pc:docMk/>
            <pc:sldMk cId="4086557140" sldId="265"/>
            <ac:picMk id="11" creationId="{F28EDB97-E692-8CB3-EB2A-E8D132C487D7}"/>
          </ac:picMkLst>
        </pc:picChg>
      </pc:sldChg>
      <pc:sldChg chg="addSp delSp modSp new mod ord">
        <pc:chgData name="chen wei" userId="56dc88c9bb782159" providerId="LiveId" clId="{D2DBE290-B5F9-42CE-9BA3-9E8A85865CAD}" dt="2023-10-30T03:14:46.909" v="3577"/>
        <pc:sldMkLst>
          <pc:docMk/>
          <pc:sldMk cId="1890444573" sldId="266"/>
        </pc:sldMkLst>
        <pc:spChg chg="mod ord">
          <ac:chgData name="chen wei" userId="56dc88c9bb782159" providerId="LiveId" clId="{D2DBE290-B5F9-42CE-9BA3-9E8A85865CAD}" dt="2023-10-28T22:42:55.350" v="2944"/>
          <ac:spMkLst>
            <pc:docMk/>
            <pc:sldMk cId="1890444573" sldId="266"/>
            <ac:spMk id="2" creationId="{C78D3349-3262-5B44-5D54-3847B9B3B0A3}"/>
          </ac:spMkLst>
        </pc:spChg>
        <pc:spChg chg="mod">
          <ac:chgData name="chen wei" userId="56dc88c9bb782159" providerId="LiveId" clId="{D2DBE290-B5F9-42CE-9BA3-9E8A85865CAD}" dt="2023-10-28T22:42:55.350" v="2944"/>
          <ac:spMkLst>
            <pc:docMk/>
            <pc:sldMk cId="1890444573" sldId="266"/>
            <ac:spMk id="3" creationId="{B2ED3E6C-4302-B9FC-777C-8D268C46A9D3}"/>
          </ac:spMkLst>
        </pc:spChg>
        <pc:spChg chg="add mod">
          <ac:chgData name="chen wei" userId="56dc88c9bb782159" providerId="LiveId" clId="{D2DBE290-B5F9-42CE-9BA3-9E8A85865CAD}" dt="2023-10-02T06:27:55.534" v="1125" actId="14100"/>
          <ac:spMkLst>
            <pc:docMk/>
            <pc:sldMk cId="1890444573" sldId="266"/>
            <ac:spMk id="10" creationId="{9B27CB19-0493-D6AB-33A2-DFB3D816A53B}"/>
          </ac:spMkLst>
        </pc:spChg>
        <pc:picChg chg="add del">
          <ac:chgData name="chen wei" userId="56dc88c9bb782159" providerId="LiveId" clId="{D2DBE290-B5F9-42CE-9BA3-9E8A85865CAD}" dt="2023-10-02T05:16:40.664" v="521" actId="478"/>
          <ac:picMkLst>
            <pc:docMk/>
            <pc:sldMk cId="1890444573" sldId="266"/>
            <ac:picMk id="5" creationId="{57F30B5A-CF33-AB0F-6266-F6409451098A}"/>
          </ac:picMkLst>
        </pc:picChg>
        <pc:picChg chg="add del mod">
          <ac:chgData name="chen wei" userId="56dc88c9bb782159" providerId="LiveId" clId="{D2DBE290-B5F9-42CE-9BA3-9E8A85865CAD}" dt="2023-10-02T06:21:59.030" v="996" actId="478"/>
          <ac:picMkLst>
            <pc:docMk/>
            <pc:sldMk cId="1890444573" sldId="266"/>
            <ac:picMk id="7" creationId="{6CE89EFA-AF2C-058C-66A6-5330891D5B66}"/>
          </ac:picMkLst>
        </pc:picChg>
        <pc:picChg chg="add mod ord">
          <ac:chgData name="chen wei" userId="56dc88c9bb782159" providerId="LiveId" clId="{D2DBE290-B5F9-42CE-9BA3-9E8A85865CAD}" dt="2023-10-02T06:27:49.920" v="1122" actId="1076"/>
          <ac:picMkLst>
            <pc:docMk/>
            <pc:sldMk cId="1890444573" sldId="266"/>
            <ac:picMk id="9" creationId="{7AB33FF5-8121-0144-90ED-87D9999213D6}"/>
          </ac:picMkLst>
        </pc:picChg>
      </pc:sldChg>
      <pc:sldChg chg="addSp delSp modSp new del mod ord">
        <pc:chgData name="chen wei" userId="56dc88c9bb782159" providerId="LiveId" clId="{D2DBE290-B5F9-42CE-9BA3-9E8A85865CAD}" dt="2023-10-30T03:27:15.047" v="3708" actId="47"/>
        <pc:sldMkLst>
          <pc:docMk/>
          <pc:sldMk cId="2149816752" sldId="267"/>
        </pc:sldMkLst>
        <pc:spChg chg="mod">
          <ac:chgData name="chen wei" userId="56dc88c9bb782159" providerId="LiveId" clId="{D2DBE290-B5F9-42CE-9BA3-9E8A85865CAD}" dt="2023-10-02T07:33:42.927" v="1818" actId="113"/>
          <ac:spMkLst>
            <pc:docMk/>
            <pc:sldMk cId="2149816752" sldId="267"/>
            <ac:spMk id="2" creationId="{B112182B-959C-64BD-FFAC-DCE17D2E8CB7}"/>
          </ac:spMkLst>
        </pc:spChg>
        <pc:spChg chg="mod">
          <ac:chgData name="chen wei" userId="56dc88c9bb782159" providerId="LiveId" clId="{D2DBE290-B5F9-42CE-9BA3-9E8A85865CAD}" dt="2023-10-02T07:32:14.582" v="1771" actId="404"/>
          <ac:spMkLst>
            <pc:docMk/>
            <pc:sldMk cId="2149816752" sldId="267"/>
            <ac:spMk id="3" creationId="{8E81A57A-33C9-8C98-18D4-57D8A7AEBE16}"/>
          </ac:spMkLst>
        </pc:spChg>
        <pc:spChg chg="add del mod">
          <ac:chgData name="chen wei" userId="56dc88c9bb782159" providerId="LiveId" clId="{D2DBE290-B5F9-42CE-9BA3-9E8A85865CAD}" dt="2023-10-28T22:44:51.708" v="2954" actId="767"/>
          <ac:spMkLst>
            <pc:docMk/>
            <pc:sldMk cId="2149816752" sldId="267"/>
            <ac:spMk id="4" creationId="{EF613DFD-0EA8-60BC-B6B1-B44A276D6D8D}"/>
          </ac:spMkLst>
        </pc:spChg>
        <pc:spChg chg="add mod">
          <ac:chgData name="chen wei" userId="56dc88c9bb782159" providerId="LiveId" clId="{D2DBE290-B5F9-42CE-9BA3-9E8A85865CAD}" dt="2023-10-28T22:45:14.809" v="2958" actId="14100"/>
          <ac:spMkLst>
            <pc:docMk/>
            <pc:sldMk cId="2149816752" sldId="267"/>
            <ac:spMk id="6" creationId="{97BF9FD9-542E-89C1-538B-42F19063520F}"/>
          </ac:spMkLst>
        </pc:spChg>
        <pc:picChg chg="add mod">
          <ac:chgData name="chen wei" userId="56dc88c9bb782159" providerId="LiveId" clId="{D2DBE290-B5F9-42CE-9BA3-9E8A85865CAD}" dt="2023-10-02T05:21:08.678" v="539" actId="1076"/>
          <ac:picMkLst>
            <pc:docMk/>
            <pc:sldMk cId="2149816752" sldId="267"/>
            <ac:picMk id="5" creationId="{FB3C230B-6DCC-A0F0-8208-7CDD22EB3706}"/>
          </ac:picMkLst>
        </pc:picChg>
        <pc:inkChg chg="add">
          <ac:chgData name="chen wei" userId="56dc88c9bb782159" providerId="LiveId" clId="{D2DBE290-B5F9-42CE-9BA3-9E8A85865CAD}" dt="2023-10-30T03:20:23.658" v="3611" actId="9405"/>
          <ac:inkMkLst>
            <pc:docMk/>
            <pc:sldMk cId="2149816752" sldId="267"/>
            <ac:inkMk id="4" creationId="{47FE95F2-B427-3498-11DF-078BB8159911}"/>
          </ac:inkMkLst>
        </pc:inkChg>
        <pc:inkChg chg="add">
          <ac:chgData name="chen wei" userId="56dc88c9bb782159" providerId="LiveId" clId="{D2DBE290-B5F9-42CE-9BA3-9E8A85865CAD}" dt="2023-10-30T03:20:26.862" v="3612" actId="9405"/>
          <ac:inkMkLst>
            <pc:docMk/>
            <pc:sldMk cId="2149816752" sldId="267"/>
            <ac:inkMk id="7" creationId="{CA7D6061-82A4-9DDF-03FD-FA75860DA656}"/>
          </ac:inkMkLst>
        </pc:inkChg>
        <pc:inkChg chg="add del">
          <ac:chgData name="chen wei" userId="56dc88c9bb782159" providerId="LiveId" clId="{D2DBE290-B5F9-42CE-9BA3-9E8A85865CAD}" dt="2023-10-30T03:20:30.583" v="3614" actId="9405"/>
          <ac:inkMkLst>
            <pc:docMk/>
            <pc:sldMk cId="2149816752" sldId="267"/>
            <ac:inkMk id="8" creationId="{01218535-2A83-EBC6-D08A-4E5AE2518848}"/>
          </ac:inkMkLst>
        </pc:inkChg>
        <pc:inkChg chg="add">
          <ac:chgData name="chen wei" userId="56dc88c9bb782159" providerId="LiveId" clId="{D2DBE290-B5F9-42CE-9BA3-9E8A85865CAD}" dt="2023-10-30T03:20:34.284" v="3615" actId="9405"/>
          <ac:inkMkLst>
            <pc:docMk/>
            <pc:sldMk cId="2149816752" sldId="267"/>
            <ac:inkMk id="9" creationId="{36629D9B-71C0-AADA-C24C-BD3098387896}"/>
          </ac:inkMkLst>
        </pc:inkChg>
      </pc:sldChg>
      <pc:sldChg chg="addSp delSp modSp new del mod ord">
        <pc:chgData name="chen wei" userId="56dc88c9bb782159" providerId="LiveId" clId="{D2DBE290-B5F9-42CE-9BA3-9E8A85865CAD}" dt="2023-10-30T03:17:02.714" v="3590" actId="47"/>
        <pc:sldMkLst>
          <pc:docMk/>
          <pc:sldMk cId="1098749904" sldId="268"/>
        </pc:sldMkLst>
        <pc:spChg chg="del">
          <ac:chgData name="chen wei" userId="56dc88c9bb782159" providerId="LiveId" clId="{D2DBE290-B5F9-42CE-9BA3-9E8A85865CAD}" dt="2023-10-02T07:33:52.225" v="1819" actId="478"/>
          <ac:spMkLst>
            <pc:docMk/>
            <pc:sldMk cId="1098749904" sldId="268"/>
            <ac:spMk id="2" creationId="{1608358F-AA3F-A914-DE6A-C1312A543DC2}"/>
          </ac:spMkLst>
        </pc:spChg>
        <pc:spChg chg="del">
          <ac:chgData name="chen wei" userId="56dc88c9bb782159" providerId="LiveId" clId="{D2DBE290-B5F9-42CE-9BA3-9E8A85865CAD}" dt="2023-10-02T05:29:08.931" v="572" actId="22"/>
          <ac:spMkLst>
            <pc:docMk/>
            <pc:sldMk cId="1098749904" sldId="268"/>
            <ac:spMk id="3" creationId="{AA561AA8-EEE6-4E32-E5DD-08DE57988108}"/>
          </ac:spMkLst>
        </pc:spChg>
        <pc:spChg chg="add mod">
          <ac:chgData name="chen wei" userId="56dc88c9bb782159" providerId="LiveId" clId="{D2DBE290-B5F9-42CE-9BA3-9E8A85865CAD}" dt="2023-10-02T07:37:28.837" v="1890" actId="1076"/>
          <ac:spMkLst>
            <pc:docMk/>
            <pc:sldMk cId="1098749904" sldId="268"/>
            <ac:spMk id="8" creationId="{C700ABC7-39D8-1E39-3B63-C4428CB71055}"/>
          </ac:spMkLst>
        </pc:spChg>
        <pc:spChg chg="add mod">
          <ac:chgData name="chen wei" userId="56dc88c9bb782159" providerId="LiveId" clId="{D2DBE290-B5F9-42CE-9BA3-9E8A85865CAD}" dt="2023-10-02T07:36:56.993" v="1877" actId="1076"/>
          <ac:spMkLst>
            <pc:docMk/>
            <pc:sldMk cId="1098749904" sldId="268"/>
            <ac:spMk id="10" creationId="{067564F5-01B1-D5F0-9C9F-646AB3BAC94A}"/>
          </ac:spMkLst>
        </pc:spChg>
        <pc:spChg chg="add mod">
          <ac:chgData name="chen wei" userId="56dc88c9bb782159" providerId="LiveId" clId="{D2DBE290-B5F9-42CE-9BA3-9E8A85865CAD}" dt="2023-10-28T22:55:45.978" v="2967" actId="1076"/>
          <ac:spMkLst>
            <pc:docMk/>
            <pc:sldMk cId="1098749904" sldId="268"/>
            <ac:spMk id="11" creationId="{A45A8E15-E797-11EE-F4D3-D87EEDBBA41E}"/>
          </ac:spMkLst>
        </pc:spChg>
        <pc:spChg chg="add del mod">
          <ac:chgData name="chen wei" userId="56dc88c9bb782159" providerId="LiveId" clId="{D2DBE290-B5F9-42CE-9BA3-9E8A85865CAD}" dt="2023-10-02T07:38:09.721" v="1897" actId="11529"/>
          <ac:spMkLst>
            <pc:docMk/>
            <pc:sldMk cId="1098749904" sldId="268"/>
            <ac:spMk id="12" creationId="{D44818CE-D7FF-9A49-0A00-86408A5F3F8C}"/>
          </ac:spMkLst>
        </pc:spChg>
        <pc:spChg chg="add del mod">
          <ac:chgData name="chen wei" userId="56dc88c9bb782159" providerId="LiveId" clId="{D2DBE290-B5F9-42CE-9BA3-9E8A85865CAD}" dt="2023-10-02T07:38:58.201" v="1914" actId="478"/>
          <ac:spMkLst>
            <pc:docMk/>
            <pc:sldMk cId="1098749904" sldId="268"/>
            <ac:spMk id="13" creationId="{5A48348C-3FFE-6DDE-B811-FFD56CD2F5A7}"/>
          </ac:spMkLst>
        </pc:spChg>
        <pc:spChg chg="add del mod">
          <ac:chgData name="chen wei" userId="56dc88c9bb782159" providerId="LiveId" clId="{D2DBE290-B5F9-42CE-9BA3-9E8A85865CAD}" dt="2023-10-02T07:39:26.193" v="1918" actId="478"/>
          <ac:spMkLst>
            <pc:docMk/>
            <pc:sldMk cId="1098749904" sldId="268"/>
            <ac:spMk id="14" creationId="{50F4E926-20FD-9363-B70A-F94162903399}"/>
          </ac:spMkLst>
        </pc:spChg>
        <pc:spChg chg="add mod">
          <ac:chgData name="chen wei" userId="56dc88c9bb782159" providerId="LiveId" clId="{D2DBE290-B5F9-42CE-9BA3-9E8A85865CAD}" dt="2023-10-02T07:40:13.375" v="1929" actId="1076"/>
          <ac:spMkLst>
            <pc:docMk/>
            <pc:sldMk cId="1098749904" sldId="268"/>
            <ac:spMk id="15" creationId="{1AC8E8FF-D5D8-72A9-2100-5F025D0622BE}"/>
          </ac:spMkLst>
        </pc:spChg>
        <pc:spChg chg="add del mod">
          <ac:chgData name="chen wei" userId="56dc88c9bb782159" providerId="LiveId" clId="{D2DBE290-B5F9-42CE-9BA3-9E8A85865CAD}" dt="2023-10-02T07:39:59.049" v="1925"/>
          <ac:spMkLst>
            <pc:docMk/>
            <pc:sldMk cId="1098749904" sldId="268"/>
            <ac:spMk id="16" creationId="{F6D75ABE-B2D8-BDE9-C1AC-814DA2DBA69F}"/>
          </ac:spMkLst>
        </pc:spChg>
        <pc:spChg chg="add del mod">
          <ac:chgData name="chen wei" userId="56dc88c9bb782159" providerId="LiveId" clId="{D2DBE290-B5F9-42CE-9BA3-9E8A85865CAD}" dt="2023-10-02T07:40:03.151" v="1927" actId="21"/>
          <ac:spMkLst>
            <pc:docMk/>
            <pc:sldMk cId="1098749904" sldId="268"/>
            <ac:spMk id="17" creationId="{C54DCC0B-1B7C-BA2D-A802-5C97296ED4BA}"/>
          </ac:spMkLst>
        </pc:spChg>
        <pc:spChg chg="add mod">
          <ac:chgData name="chen wei" userId="56dc88c9bb782159" providerId="LiveId" clId="{D2DBE290-B5F9-42CE-9BA3-9E8A85865CAD}" dt="2023-10-02T07:40:20.749" v="1932" actId="1076"/>
          <ac:spMkLst>
            <pc:docMk/>
            <pc:sldMk cId="1098749904" sldId="268"/>
            <ac:spMk id="18" creationId="{BA29810E-8619-18C8-9D59-43E0F3570768}"/>
          </ac:spMkLst>
        </pc:spChg>
        <pc:spChg chg="add mod">
          <ac:chgData name="chen wei" userId="56dc88c9bb782159" providerId="LiveId" clId="{D2DBE290-B5F9-42CE-9BA3-9E8A85865CAD}" dt="2023-10-02T07:40:18.321" v="1931" actId="1076"/>
          <ac:spMkLst>
            <pc:docMk/>
            <pc:sldMk cId="1098749904" sldId="268"/>
            <ac:spMk id="19" creationId="{FC20C2B7-5C08-DEB0-7662-4CB24CD13709}"/>
          </ac:spMkLst>
        </pc:spChg>
        <pc:picChg chg="add mod modCrop">
          <ac:chgData name="chen wei" userId="56dc88c9bb782159" providerId="LiveId" clId="{D2DBE290-B5F9-42CE-9BA3-9E8A85865CAD}" dt="2023-10-28T22:55:41.417" v="2966" actId="14100"/>
          <ac:picMkLst>
            <pc:docMk/>
            <pc:sldMk cId="1098749904" sldId="268"/>
            <ac:picMk id="5" creationId="{1F4F2AC9-4D7B-A8D1-D9F9-3D1DC5C0AEF3}"/>
          </ac:picMkLst>
        </pc:picChg>
        <pc:picChg chg="add mod ord">
          <ac:chgData name="chen wei" userId="56dc88c9bb782159" providerId="LiveId" clId="{D2DBE290-B5F9-42CE-9BA3-9E8A85865CAD}" dt="2023-10-02T07:39:35.103" v="1919" actId="1076"/>
          <ac:picMkLst>
            <pc:docMk/>
            <pc:sldMk cId="1098749904" sldId="268"/>
            <ac:picMk id="7" creationId="{77B0263F-97EB-C5BE-C6A1-5AFEB90170BE}"/>
          </ac:picMkLst>
        </pc:picChg>
      </pc:sldChg>
      <pc:sldChg chg="addSp delSp modSp add del mod">
        <pc:chgData name="chen wei" userId="56dc88c9bb782159" providerId="LiveId" clId="{D2DBE290-B5F9-42CE-9BA3-9E8A85865CAD}" dt="2023-10-30T03:18:13.719" v="3596" actId="47"/>
        <pc:sldMkLst>
          <pc:docMk/>
          <pc:sldMk cId="199362052" sldId="269"/>
        </pc:sldMkLst>
        <pc:spChg chg="mod">
          <ac:chgData name="chen wei" userId="56dc88c9bb782159" providerId="LiveId" clId="{D2DBE290-B5F9-42CE-9BA3-9E8A85865CAD}" dt="2023-10-02T07:40:32.866" v="1933" actId="1076"/>
          <ac:spMkLst>
            <pc:docMk/>
            <pc:sldMk cId="199362052" sldId="269"/>
            <ac:spMk id="2" creationId="{B112182B-959C-64BD-FFAC-DCE17D2E8CB7}"/>
          </ac:spMkLst>
        </pc:spChg>
        <pc:spChg chg="mod">
          <ac:chgData name="chen wei" userId="56dc88c9bb782159" providerId="LiveId" clId="{D2DBE290-B5F9-42CE-9BA3-9E8A85865CAD}" dt="2023-10-14T21:16:55.467" v="2665" actId="20577"/>
          <ac:spMkLst>
            <pc:docMk/>
            <pc:sldMk cId="199362052" sldId="269"/>
            <ac:spMk id="3" creationId="{8E81A57A-33C9-8C98-18D4-57D8A7AEBE16}"/>
          </ac:spMkLst>
        </pc:spChg>
        <pc:picChg chg="del">
          <ac:chgData name="chen wei" userId="56dc88c9bb782159" providerId="LiveId" clId="{D2DBE290-B5F9-42CE-9BA3-9E8A85865CAD}" dt="2023-10-02T05:24:25.553" v="551" actId="478"/>
          <ac:picMkLst>
            <pc:docMk/>
            <pc:sldMk cId="199362052" sldId="269"/>
            <ac:picMk id="5" creationId="{FB3C230B-6DCC-A0F0-8208-7CDD22EB3706}"/>
          </ac:picMkLst>
        </pc:picChg>
        <pc:picChg chg="add mod">
          <ac:chgData name="chen wei" userId="56dc88c9bb782159" providerId="LiveId" clId="{D2DBE290-B5F9-42CE-9BA3-9E8A85865CAD}" dt="2023-10-28T22:35:40.132" v="2863" actId="1076"/>
          <ac:picMkLst>
            <pc:docMk/>
            <pc:sldMk cId="199362052" sldId="269"/>
            <ac:picMk id="6" creationId="{F71AF5B9-8F89-088C-096C-D019B51E441C}"/>
          </ac:picMkLst>
        </pc:picChg>
        <pc:inkChg chg="add del">
          <ac:chgData name="chen wei" userId="56dc88c9bb782159" providerId="LiveId" clId="{D2DBE290-B5F9-42CE-9BA3-9E8A85865CAD}" dt="2023-10-02T16:26:37.690" v="2231" actId="9405"/>
          <ac:inkMkLst>
            <pc:docMk/>
            <pc:sldMk cId="199362052" sldId="269"/>
            <ac:inkMk id="4" creationId="{F09C780C-77A8-2911-F880-0229588894FE}"/>
          </ac:inkMkLst>
        </pc:inkChg>
        <pc:inkChg chg="add del">
          <ac:chgData name="chen wei" userId="56dc88c9bb782159" providerId="LiveId" clId="{D2DBE290-B5F9-42CE-9BA3-9E8A85865CAD}" dt="2023-10-02T16:26:47.986" v="2233" actId="9405"/>
          <ac:inkMkLst>
            <pc:docMk/>
            <pc:sldMk cId="199362052" sldId="269"/>
            <ac:inkMk id="5" creationId="{A091488A-8C14-4432-2240-AC09120415D9}"/>
          </ac:inkMkLst>
        </pc:inkChg>
      </pc:sldChg>
      <pc:sldChg chg="addSp delSp modSp new del mod setBg">
        <pc:chgData name="chen wei" userId="56dc88c9bb782159" providerId="LiveId" clId="{D2DBE290-B5F9-42CE-9BA3-9E8A85865CAD}" dt="2023-10-30T03:25:02.213" v="3674" actId="47"/>
        <pc:sldMkLst>
          <pc:docMk/>
          <pc:sldMk cId="3849961727" sldId="270"/>
        </pc:sldMkLst>
        <pc:spChg chg="del mod">
          <ac:chgData name="chen wei" userId="56dc88c9bb782159" providerId="LiveId" clId="{D2DBE290-B5F9-42CE-9BA3-9E8A85865CAD}" dt="2023-10-02T07:33:08.928" v="1788" actId="478"/>
          <ac:spMkLst>
            <pc:docMk/>
            <pc:sldMk cId="3849961727" sldId="270"/>
            <ac:spMk id="2" creationId="{B08CE955-E0DE-317D-0CFD-58FD8A446CC4}"/>
          </ac:spMkLst>
        </pc:spChg>
        <pc:spChg chg="del">
          <ac:chgData name="chen wei" userId="56dc88c9bb782159" providerId="LiveId" clId="{D2DBE290-B5F9-42CE-9BA3-9E8A85865CAD}" dt="2023-10-02T05:26:44.538" v="560"/>
          <ac:spMkLst>
            <pc:docMk/>
            <pc:sldMk cId="3849961727" sldId="270"/>
            <ac:spMk id="3" creationId="{62413D7A-88E5-DB1C-D448-CE5914151964}"/>
          </ac:spMkLst>
        </pc:spChg>
        <pc:spChg chg="add del mod">
          <ac:chgData name="chen wei" userId="56dc88c9bb782159" providerId="LiveId" clId="{D2DBE290-B5F9-42CE-9BA3-9E8A85865CAD}" dt="2023-10-02T05:27:08.806" v="567" actId="478"/>
          <ac:spMkLst>
            <pc:docMk/>
            <pc:sldMk cId="3849961727" sldId="270"/>
            <ac:spMk id="8" creationId="{ED841185-0A3F-DB34-09BB-ADB27EF2EEC6}"/>
          </ac:spMkLst>
        </pc:spChg>
        <pc:spChg chg="add del mod">
          <ac:chgData name="chen wei" userId="56dc88c9bb782159" providerId="LiveId" clId="{D2DBE290-B5F9-42CE-9BA3-9E8A85865CAD}" dt="2023-10-30T03:24:40.058" v="3666" actId="21"/>
          <ac:spMkLst>
            <pc:docMk/>
            <pc:sldMk cId="3849961727" sldId="270"/>
            <ac:spMk id="11" creationId="{30D67AF3-FFDA-D28B-9464-4F11AE7E6A64}"/>
          </ac:spMkLst>
        </pc:spChg>
        <pc:spChg chg="add del mod">
          <ac:chgData name="chen wei" userId="56dc88c9bb782159" providerId="LiveId" clId="{D2DBE290-B5F9-42CE-9BA3-9E8A85865CAD}" dt="2023-10-30T03:24:40.058" v="3666" actId="21"/>
          <ac:spMkLst>
            <pc:docMk/>
            <pc:sldMk cId="3849961727" sldId="270"/>
            <ac:spMk id="13" creationId="{5A74D0A3-6465-0200-BEAD-1588BA0591DE}"/>
          </ac:spMkLst>
        </pc:spChg>
        <pc:spChg chg="add del">
          <ac:chgData name="chen wei" userId="56dc88c9bb782159" providerId="LiveId" clId="{D2DBE290-B5F9-42CE-9BA3-9E8A85865CAD}" dt="2023-10-30T03:23:06.314" v="3655" actId="26606"/>
          <ac:spMkLst>
            <pc:docMk/>
            <pc:sldMk cId="3849961727" sldId="270"/>
            <ac:spMk id="20" creationId="{69D47016-023F-44BD-981C-50E7A10A6609}"/>
          </ac:spMkLst>
        </pc:spChg>
        <pc:spChg chg="add del">
          <ac:chgData name="chen wei" userId="56dc88c9bb782159" providerId="LiveId" clId="{D2DBE290-B5F9-42CE-9BA3-9E8A85865CAD}" dt="2023-10-30T03:23:06.314" v="3655" actId="26606"/>
          <ac:spMkLst>
            <pc:docMk/>
            <pc:sldMk cId="3849961727" sldId="270"/>
            <ac:spMk id="22" creationId="{6D8B37B0-0682-433E-BC8D-498C04ABD9A7}"/>
          </ac:spMkLst>
        </pc:spChg>
        <pc:picChg chg="add del mod ord">
          <ac:chgData name="chen wei" userId="56dc88c9bb782159" providerId="LiveId" clId="{D2DBE290-B5F9-42CE-9BA3-9E8A85865CAD}" dt="2023-10-30T03:24:40.058" v="3666" actId="21"/>
          <ac:picMkLst>
            <pc:docMk/>
            <pc:sldMk cId="3849961727" sldId="270"/>
            <ac:picMk id="5" creationId="{A8238C6C-D9F0-DC15-EDE5-CF38DD13A77D}"/>
          </ac:picMkLst>
        </pc:picChg>
        <pc:picChg chg="add del mod">
          <ac:chgData name="chen wei" userId="56dc88c9bb782159" providerId="LiveId" clId="{D2DBE290-B5F9-42CE-9BA3-9E8A85865CAD}" dt="2023-10-02T05:26:49.809" v="561" actId="478"/>
          <ac:picMkLst>
            <pc:docMk/>
            <pc:sldMk cId="3849961727" sldId="270"/>
            <ac:picMk id="6" creationId="{E501AAA0-F01E-1613-5CFD-B8EE1A6E750D}"/>
          </ac:picMkLst>
        </pc:picChg>
        <pc:picChg chg="add del mod">
          <ac:chgData name="chen wei" userId="56dc88c9bb782159" providerId="LiveId" clId="{D2DBE290-B5F9-42CE-9BA3-9E8A85865CAD}" dt="2023-10-02T07:51:46.680" v="2022" actId="478"/>
          <ac:picMkLst>
            <pc:docMk/>
            <pc:sldMk cId="3849961727" sldId="270"/>
            <ac:picMk id="10" creationId="{4A3F91B8-432D-D367-8479-E663D1B93C0B}"/>
          </ac:picMkLst>
        </pc:picChg>
        <pc:picChg chg="add del mod">
          <ac:chgData name="chen wei" userId="56dc88c9bb782159" providerId="LiveId" clId="{D2DBE290-B5F9-42CE-9BA3-9E8A85865CAD}" dt="2023-10-30T03:24:40.058" v="3666" actId="21"/>
          <ac:picMkLst>
            <pc:docMk/>
            <pc:sldMk cId="3849961727" sldId="270"/>
            <ac:picMk id="15" creationId="{EBE24EAA-9275-05DB-92DA-1393BBF55AFE}"/>
          </ac:picMkLst>
        </pc:picChg>
      </pc:sldChg>
      <pc:sldChg chg="addSp delSp modSp new mod setBg">
        <pc:chgData name="chen wei" userId="56dc88c9bb782159" providerId="LiveId" clId="{D2DBE290-B5F9-42CE-9BA3-9E8A85865CAD}" dt="2023-10-30T03:26:03.755" v="3679" actId="255"/>
        <pc:sldMkLst>
          <pc:docMk/>
          <pc:sldMk cId="390502793" sldId="271"/>
        </pc:sldMkLst>
        <pc:spChg chg="add del mod">
          <ac:chgData name="chen wei" userId="56dc88c9bb782159" providerId="LiveId" clId="{D2DBE290-B5F9-42CE-9BA3-9E8A85865CAD}" dt="2023-10-30T03:22:09.686" v="3639" actId="26606"/>
          <ac:spMkLst>
            <pc:docMk/>
            <pc:sldMk cId="390502793" sldId="271"/>
            <ac:spMk id="2" creationId="{D78FFBC8-FEBA-1261-BD8F-677C326BFA74}"/>
          </ac:spMkLst>
        </pc:spChg>
        <pc:spChg chg="add del mod">
          <ac:chgData name="chen wei" userId="56dc88c9bb782159" providerId="LiveId" clId="{D2DBE290-B5F9-42CE-9BA3-9E8A85865CAD}" dt="2023-10-30T03:22:13.095" v="3644" actId="26606"/>
          <ac:spMkLst>
            <pc:docMk/>
            <pc:sldMk cId="390502793" sldId="271"/>
            <ac:spMk id="3" creationId="{5553B09D-A527-B862-70DE-AFFDD6BBE5A9}"/>
          </ac:spMkLst>
        </pc:spChg>
        <pc:spChg chg="add del mod">
          <ac:chgData name="chen wei" userId="56dc88c9bb782159" providerId="LiveId" clId="{D2DBE290-B5F9-42CE-9BA3-9E8A85865CAD}" dt="2023-10-02T16:25:28.813" v="2225" actId="478"/>
          <ac:spMkLst>
            <pc:docMk/>
            <pc:sldMk cId="390502793" sldId="271"/>
            <ac:spMk id="5" creationId="{8CE0D366-F3F6-9728-0DCA-0BB8C31B3081}"/>
          </ac:spMkLst>
        </pc:spChg>
        <pc:spChg chg="add mod">
          <ac:chgData name="chen wei" userId="56dc88c9bb782159" providerId="LiveId" clId="{D2DBE290-B5F9-42CE-9BA3-9E8A85865CAD}" dt="2023-10-30T03:22:09.686" v="3639" actId="26606"/>
          <ac:spMkLst>
            <pc:docMk/>
            <pc:sldMk cId="390502793" sldId="271"/>
            <ac:spMk id="8" creationId="{54062FC4-BE36-780D-04D1-E1409A921AD9}"/>
          </ac:spMkLst>
        </pc:spChg>
        <pc:spChg chg="add del">
          <ac:chgData name="chen wei" userId="56dc88c9bb782159" providerId="LiveId" clId="{D2DBE290-B5F9-42CE-9BA3-9E8A85865CAD}" dt="2023-10-30T03:20:58.175" v="3617" actId="26606"/>
          <ac:spMkLst>
            <pc:docMk/>
            <pc:sldMk cId="390502793" sldId="271"/>
            <ac:spMk id="13" creationId="{7DA1F35B-C8F7-4A5A-9339-7DA4D785B300}"/>
          </ac:spMkLst>
        </pc:spChg>
        <pc:spChg chg="add del">
          <ac:chgData name="chen wei" userId="56dc88c9bb782159" providerId="LiveId" clId="{D2DBE290-B5F9-42CE-9BA3-9E8A85865CAD}" dt="2023-10-30T03:20:58.175" v="3617" actId="26606"/>
          <ac:spMkLst>
            <pc:docMk/>
            <pc:sldMk cId="390502793" sldId="271"/>
            <ac:spMk id="15" creationId="{B2D4AD41-40DA-4A81-92F5-B6E3BA1ED82A}"/>
          </ac:spMkLst>
        </pc:spChg>
        <pc:spChg chg="add del">
          <ac:chgData name="chen wei" userId="56dc88c9bb782159" providerId="LiveId" clId="{D2DBE290-B5F9-42CE-9BA3-9E8A85865CAD}" dt="2023-10-30T03:21:44.691" v="3629" actId="26606"/>
          <ac:spMkLst>
            <pc:docMk/>
            <pc:sldMk cId="390502793" sldId="271"/>
            <ac:spMk id="17" creationId="{58BDB0EE-D238-415B-9ED8-62AA6AB2AAD1}"/>
          </ac:spMkLst>
        </pc:spChg>
        <pc:spChg chg="add del">
          <ac:chgData name="chen wei" userId="56dc88c9bb782159" providerId="LiveId" clId="{D2DBE290-B5F9-42CE-9BA3-9E8A85865CAD}" dt="2023-10-30T03:21:44.691" v="3629" actId="26606"/>
          <ac:spMkLst>
            <pc:docMk/>
            <pc:sldMk cId="390502793" sldId="271"/>
            <ac:spMk id="19" creationId="{C5B55FC3-961D-4325-82F1-DE92B0D04E03}"/>
          </ac:spMkLst>
        </pc:spChg>
        <pc:spChg chg="add del">
          <ac:chgData name="chen wei" userId="56dc88c9bb782159" providerId="LiveId" clId="{D2DBE290-B5F9-42CE-9BA3-9E8A85865CAD}" dt="2023-10-30T03:21:44.691" v="3629" actId="26606"/>
          <ac:spMkLst>
            <pc:docMk/>
            <pc:sldMk cId="390502793" sldId="271"/>
            <ac:spMk id="20" creationId="{2659FDB4-FCBE-4A89-B46D-43D4FA54464D}"/>
          </ac:spMkLst>
        </pc:spChg>
        <pc:spChg chg="add del">
          <ac:chgData name="chen wei" userId="56dc88c9bb782159" providerId="LiveId" clId="{D2DBE290-B5F9-42CE-9BA3-9E8A85865CAD}" dt="2023-10-30T03:21:44.691" v="3629" actId="26606"/>
          <ac:spMkLst>
            <pc:docMk/>
            <pc:sldMk cId="390502793" sldId="271"/>
            <ac:spMk id="21" creationId="{4C8AB332-D09E-4F28-943C-DABDD4716A3C}"/>
          </ac:spMkLst>
        </pc:spChg>
        <pc:spChg chg="add del">
          <ac:chgData name="chen wei" userId="56dc88c9bb782159" providerId="LiveId" clId="{D2DBE290-B5F9-42CE-9BA3-9E8A85865CAD}" dt="2023-10-30T03:21:44.691" v="3629" actId="26606"/>
          <ac:spMkLst>
            <pc:docMk/>
            <pc:sldMk cId="390502793" sldId="271"/>
            <ac:spMk id="23" creationId="{5553B09D-A527-B862-70DE-AFFDD6BBE5A9}"/>
          </ac:spMkLst>
        </pc:spChg>
        <pc:spChg chg="add del">
          <ac:chgData name="chen wei" userId="56dc88c9bb782159" providerId="LiveId" clId="{D2DBE290-B5F9-42CE-9BA3-9E8A85865CAD}" dt="2023-10-30T03:21:50.708" v="3631" actId="26606"/>
          <ac:spMkLst>
            <pc:docMk/>
            <pc:sldMk cId="390502793" sldId="271"/>
            <ac:spMk id="25" creationId="{89A320C9-9735-4D13-8279-C1C674841392}"/>
          </ac:spMkLst>
        </pc:spChg>
        <pc:spChg chg="add del">
          <ac:chgData name="chen wei" userId="56dc88c9bb782159" providerId="LiveId" clId="{D2DBE290-B5F9-42CE-9BA3-9E8A85865CAD}" dt="2023-10-30T03:21:50.708" v="3631" actId="26606"/>
          <ac:spMkLst>
            <pc:docMk/>
            <pc:sldMk cId="390502793" sldId="271"/>
            <ac:spMk id="26" creationId="{92544CF4-9B52-4A7B-A4B3-88C72729B77D}"/>
          </ac:spMkLst>
        </pc:spChg>
        <pc:spChg chg="add del">
          <ac:chgData name="chen wei" userId="56dc88c9bb782159" providerId="LiveId" clId="{D2DBE290-B5F9-42CE-9BA3-9E8A85865CAD}" dt="2023-10-30T03:21:50.708" v="3631" actId="26606"/>
          <ac:spMkLst>
            <pc:docMk/>
            <pc:sldMk cId="390502793" sldId="271"/>
            <ac:spMk id="27" creationId="{E75862C5-5C00-4421-BC7B-9B7B86DBC80D}"/>
          </ac:spMkLst>
        </pc:spChg>
        <pc:spChg chg="add del">
          <ac:chgData name="chen wei" userId="56dc88c9bb782159" providerId="LiveId" clId="{D2DBE290-B5F9-42CE-9BA3-9E8A85865CAD}" dt="2023-10-30T03:21:50.708" v="3631" actId="26606"/>
          <ac:spMkLst>
            <pc:docMk/>
            <pc:sldMk cId="390502793" sldId="271"/>
            <ac:spMk id="28" creationId="{089440EF-9BE9-4AE9-8C28-00B02296CDB6}"/>
          </ac:spMkLst>
        </pc:spChg>
        <pc:spChg chg="add del">
          <ac:chgData name="chen wei" userId="56dc88c9bb782159" providerId="LiveId" clId="{D2DBE290-B5F9-42CE-9BA3-9E8A85865CAD}" dt="2023-10-30T03:21:50.708" v="3631" actId="26606"/>
          <ac:spMkLst>
            <pc:docMk/>
            <pc:sldMk cId="390502793" sldId="271"/>
            <ac:spMk id="29" creationId="{5553B09D-A527-B862-70DE-AFFDD6BBE5A9}"/>
          </ac:spMkLst>
        </pc:spChg>
        <pc:spChg chg="add del">
          <ac:chgData name="chen wei" userId="56dc88c9bb782159" providerId="LiveId" clId="{D2DBE290-B5F9-42CE-9BA3-9E8A85865CAD}" dt="2023-10-30T03:22:09.686" v="3639" actId="26606"/>
          <ac:spMkLst>
            <pc:docMk/>
            <pc:sldMk cId="390502793" sldId="271"/>
            <ac:spMk id="38" creationId="{5553B09D-A527-B862-70DE-AFFDD6BBE5A9}"/>
          </ac:spMkLst>
        </pc:spChg>
        <pc:graphicFrameChg chg="add del">
          <ac:chgData name="chen wei" userId="56dc88c9bb782159" providerId="LiveId" clId="{D2DBE290-B5F9-42CE-9BA3-9E8A85865CAD}" dt="2023-10-30T03:21:12.222" v="3619" actId="26606"/>
          <ac:graphicFrameMkLst>
            <pc:docMk/>
            <pc:sldMk cId="390502793" sldId="271"/>
            <ac:graphicFrameMk id="10" creationId="{D7416FFF-C002-BDCF-73CD-828814597CD9}"/>
          </ac:graphicFrameMkLst>
        </pc:graphicFrameChg>
        <pc:graphicFrameChg chg="add del">
          <ac:chgData name="chen wei" userId="56dc88c9bb782159" providerId="LiveId" clId="{D2DBE290-B5F9-42CE-9BA3-9E8A85865CAD}" dt="2023-10-30T03:21:17.252" v="3621" actId="26606"/>
          <ac:graphicFrameMkLst>
            <pc:docMk/>
            <pc:sldMk cId="390502793" sldId="271"/>
            <ac:graphicFrameMk id="12" creationId="{B479F520-4FA8-B5E5-2ADA-A431ECC16E71}"/>
          </ac:graphicFrameMkLst>
        </pc:graphicFrameChg>
        <pc:graphicFrameChg chg="add del">
          <ac:chgData name="chen wei" userId="56dc88c9bb782159" providerId="LiveId" clId="{D2DBE290-B5F9-42CE-9BA3-9E8A85865CAD}" dt="2023-10-30T03:21:22.416" v="3623" actId="26606"/>
          <ac:graphicFrameMkLst>
            <pc:docMk/>
            <pc:sldMk cId="390502793" sldId="271"/>
            <ac:graphicFrameMk id="14" creationId="{8D85012C-CBDB-5DFB-0FA8-C815C47D1314}"/>
          </ac:graphicFrameMkLst>
        </pc:graphicFrameChg>
        <pc:graphicFrameChg chg="add del">
          <ac:chgData name="chen wei" userId="56dc88c9bb782159" providerId="LiveId" clId="{D2DBE290-B5F9-42CE-9BA3-9E8A85865CAD}" dt="2023-10-30T03:21:25.118" v="3625" actId="26606"/>
          <ac:graphicFrameMkLst>
            <pc:docMk/>
            <pc:sldMk cId="390502793" sldId="271"/>
            <ac:graphicFrameMk id="16" creationId="{A85827C4-CCAC-CA85-B0B1-726437BE8036}"/>
          </ac:graphicFrameMkLst>
        </pc:graphicFrameChg>
        <pc:graphicFrameChg chg="add del">
          <ac:chgData name="chen wei" userId="56dc88c9bb782159" providerId="LiveId" clId="{D2DBE290-B5F9-42CE-9BA3-9E8A85865CAD}" dt="2023-10-30T03:21:39.196" v="3627" actId="26606"/>
          <ac:graphicFrameMkLst>
            <pc:docMk/>
            <pc:sldMk cId="390502793" sldId="271"/>
            <ac:graphicFrameMk id="18" creationId="{8D85012C-CBDB-5DFB-0FA8-C815C47D1314}"/>
          </ac:graphicFrameMkLst>
        </pc:graphicFrameChg>
        <pc:graphicFrameChg chg="add del">
          <ac:chgData name="chen wei" userId="56dc88c9bb782159" providerId="LiveId" clId="{D2DBE290-B5F9-42CE-9BA3-9E8A85865CAD}" dt="2023-10-30T03:21:54.931" v="3633" actId="26606"/>
          <ac:graphicFrameMkLst>
            <pc:docMk/>
            <pc:sldMk cId="390502793" sldId="271"/>
            <ac:graphicFrameMk id="31" creationId="{A85827C4-CCAC-CA85-B0B1-726437BE8036}"/>
          </ac:graphicFrameMkLst>
        </pc:graphicFrameChg>
        <pc:graphicFrameChg chg="add del">
          <ac:chgData name="chen wei" userId="56dc88c9bb782159" providerId="LiveId" clId="{D2DBE290-B5F9-42CE-9BA3-9E8A85865CAD}" dt="2023-10-30T03:22:00.861" v="3635" actId="26606"/>
          <ac:graphicFrameMkLst>
            <pc:docMk/>
            <pc:sldMk cId="390502793" sldId="271"/>
            <ac:graphicFrameMk id="33" creationId="{8D85012C-CBDB-5DFB-0FA8-C815C47D1314}"/>
          </ac:graphicFrameMkLst>
        </pc:graphicFrameChg>
        <pc:graphicFrameChg chg="add del">
          <ac:chgData name="chen wei" userId="56dc88c9bb782159" providerId="LiveId" clId="{D2DBE290-B5F9-42CE-9BA3-9E8A85865CAD}" dt="2023-10-30T03:22:03.347" v="3637" actId="26606"/>
          <ac:graphicFrameMkLst>
            <pc:docMk/>
            <pc:sldMk cId="390502793" sldId="271"/>
            <ac:graphicFrameMk id="35" creationId="{D7416FFF-C002-BDCF-73CD-828814597CD9}"/>
          </ac:graphicFrameMkLst>
        </pc:graphicFrameChg>
        <pc:graphicFrameChg chg="add del">
          <ac:chgData name="chen wei" userId="56dc88c9bb782159" providerId="LiveId" clId="{D2DBE290-B5F9-42CE-9BA3-9E8A85865CAD}" dt="2023-10-30T03:22:11.112" v="3641" actId="26606"/>
          <ac:graphicFrameMkLst>
            <pc:docMk/>
            <pc:sldMk cId="390502793" sldId="271"/>
            <ac:graphicFrameMk id="40" creationId="{D7416FFF-C002-BDCF-73CD-828814597CD9}"/>
          </ac:graphicFrameMkLst>
        </pc:graphicFrameChg>
        <pc:graphicFrameChg chg="add del">
          <ac:chgData name="chen wei" userId="56dc88c9bb782159" providerId="LiveId" clId="{D2DBE290-B5F9-42CE-9BA3-9E8A85865CAD}" dt="2023-10-30T03:22:13.080" v="3643" actId="26606"/>
          <ac:graphicFrameMkLst>
            <pc:docMk/>
            <pc:sldMk cId="390502793" sldId="271"/>
            <ac:graphicFrameMk id="42" creationId="{B479F520-4FA8-B5E5-2ADA-A431ECC16E71}"/>
          </ac:graphicFrameMkLst>
        </pc:graphicFrameChg>
        <pc:graphicFrameChg chg="add mod">
          <ac:chgData name="chen wei" userId="56dc88c9bb782159" providerId="LiveId" clId="{D2DBE290-B5F9-42CE-9BA3-9E8A85865CAD}" dt="2023-10-30T03:26:03.755" v="3679" actId="255"/>
          <ac:graphicFrameMkLst>
            <pc:docMk/>
            <pc:sldMk cId="390502793" sldId="271"/>
            <ac:graphicFrameMk id="44" creationId="{8D85012C-CBDB-5DFB-0FA8-C815C47D1314}"/>
          </ac:graphicFrameMkLst>
        </pc:graphicFrameChg>
        <pc:picChg chg="add mod">
          <ac:chgData name="chen wei" userId="56dc88c9bb782159" providerId="LiveId" clId="{D2DBE290-B5F9-42CE-9BA3-9E8A85865CAD}" dt="2023-10-30T03:22:09.686" v="3639" actId="26606"/>
          <ac:picMkLst>
            <pc:docMk/>
            <pc:sldMk cId="390502793" sldId="271"/>
            <ac:picMk id="7" creationId="{97A8DA22-718C-339F-A3F0-4C304637D97A}"/>
          </ac:picMkLst>
        </pc:picChg>
        <pc:cxnChg chg="add del">
          <ac:chgData name="chen wei" userId="56dc88c9bb782159" providerId="LiveId" clId="{D2DBE290-B5F9-42CE-9BA3-9E8A85865CAD}" dt="2023-10-30T03:21:44.691" v="3629" actId="26606"/>
          <ac:cxnSpMkLst>
            <pc:docMk/>
            <pc:sldMk cId="390502793" sldId="271"/>
            <ac:cxnSpMk id="22" creationId="{C8F51B3F-8331-4E4A-AE96-D47B1006EEAD}"/>
          </ac:cxnSpMkLst>
        </pc:cxnChg>
        <pc:cxnChg chg="add del">
          <ac:chgData name="chen wei" userId="56dc88c9bb782159" providerId="LiveId" clId="{D2DBE290-B5F9-42CE-9BA3-9E8A85865CAD}" dt="2023-10-30T03:22:09.686" v="3639" actId="26606"/>
          <ac:cxnSpMkLst>
            <pc:docMk/>
            <pc:sldMk cId="390502793" sldId="271"/>
            <ac:cxnSpMk id="37" creationId="{D2C4353C-C927-1758-0BEF-21E9E0D81614}"/>
          </ac:cxnSpMkLst>
        </pc:cxnChg>
      </pc:sldChg>
      <pc:sldChg chg="addSp delSp modSp new mod setBg">
        <pc:chgData name="chen wei" userId="56dc88c9bb782159" providerId="LiveId" clId="{D2DBE290-B5F9-42CE-9BA3-9E8A85865CAD}" dt="2023-10-30T03:54:38.006" v="3824" actId="20577"/>
        <pc:sldMkLst>
          <pc:docMk/>
          <pc:sldMk cId="2192040030" sldId="272"/>
        </pc:sldMkLst>
        <pc:spChg chg="mod">
          <ac:chgData name="chen wei" userId="56dc88c9bb782159" providerId="LiveId" clId="{D2DBE290-B5F9-42CE-9BA3-9E8A85865CAD}" dt="2023-10-30T03:37:53.486" v="3788" actId="1076"/>
          <ac:spMkLst>
            <pc:docMk/>
            <pc:sldMk cId="2192040030" sldId="272"/>
            <ac:spMk id="2" creationId="{B223F0D8-3770-5A1A-6E5A-02216AE6EFBB}"/>
          </ac:spMkLst>
        </pc:spChg>
        <pc:spChg chg="mod ord">
          <ac:chgData name="chen wei" userId="56dc88c9bb782159" providerId="LiveId" clId="{D2DBE290-B5F9-42CE-9BA3-9E8A85865CAD}" dt="2023-10-30T03:54:38.006" v="3824" actId="20577"/>
          <ac:spMkLst>
            <pc:docMk/>
            <pc:sldMk cId="2192040030" sldId="272"/>
            <ac:spMk id="3" creationId="{BCBE8754-830A-B4F8-35A9-F2EA72FDF867}"/>
          </ac:spMkLst>
        </pc:spChg>
        <pc:spChg chg="add del">
          <ac:chgData name="chen wei" userId="56dc88c9bb782159" providerId="LiveId" clId="{D2DBE290-B5F9-42CE-9BA3-9E8A85865CAD}" dt="2023-10-30T02:28:04.819" v="3042" actId="26606"/>
          <ac:spMkLst>
            <pc:docMk/>
            <pc:sldMk cId="2192040030" sldId="272"/>
            <ac:spMk id="8" creationId="{907EF6B7-1338-4443-8C46-6A318D952DFD}"/>
          </ac:spMkLst>
        </pc:spChg>
        <pc:spChg chg="add del">
          <ac:chgData name="chen wei" userId="56dc88c9bb782159" providerId="LiveId" clId="{D2DBE290-B5F9-42CE-9BA3-9E8A85865CAD}" dt="2023-10-30T02:27:24.662" v="3034" actId="26606"/>
          <ac:spMkLst>
            <pc:docMk/>
            <pc:sldMk cId="2192040030" sldId="272"/>
            <ac:spMk id="9" creationId="{E51BA4DF-2BD4-4EC2-B1DB-B27C8AC71864}"/>
          </ac:spMkLst>
        </pc:spChg>
        <pc:spChg chg="add del">
          <ac:chgData name="chen wei" userId="56dc88c9bb782159" providerId="LiveId" clId="{D2DBE290-B5F9-42CE-9BA3-9E8A85865CAD}" dt="2023-10-30T02:28:04.819" v="3042" actId="26606"/>
          <ac:spMkLst>
            <pc:docMk/>
            <pc:sldMk cId="2192040030" sldId="272"/>
            <ac:spMk id="10" creationId="{DAAE4CDD-124C-4DCF-9584-B6033B545DD5}"/>
          </ac:spMkLst>
        </pc:spChg>
        <pc:spChg chg="add del">
          <ac:chgData name="chen wei" userId="56dc88c9bb782159" providerId="LiveId" clId="{D2DBE290-B5F9-42CE-9BA3-9E8A85865CAD}" dt="2023-10-30T02:27:33.319" v="3036" actId="26606"/>
          <ac:spMkLst>
            <pc:docMk/>
            <pc:sldMk cId="2192040030" sldId="272"/>
            <ac:spMk id="11" creationId="{D4974D33-8DC5-464E-8C6D-BE58F0669C17}"/>
          </ac:spMkLst>
        </pc:spChg>
        <pc:spChg chg="add del">
          <ac:chgData name="chen wei" userId="56dc88c9bb782159" providerId="LiveId" clId="{D2DBE290-B5F9-42CE-9BA3-9E8A85865CAD}" dt="2023-10-30T02:27:33.319" v="3036" actId="26606"/>
          <ac:spMkLst>
            <pc:docMk/>
            <pc:sldMk cId="2192040030" sldId="272"/>
            <ac:spMk id="12" creationId="{F13C74B1-5B17-4795-BED0-7140497B445A}"/>
          </ac:spMkLst>
        </pc:spChg>
        <pc:spChg chg="add del">
          <ac:chgData name="chen wei" userId="56dc88c9bb782159" providerId="LiveId" clId="{D2DBE290-B5F9-42CE-9BA3-9E8A85865CAD}" dt="2023-10-30T02:27:40.241" v="3038" actId="26606"/>
          <ac:spMkLst>
            <pc:docMk/>
            <pc:sldMk cId="2192040030" sldId="272"/>
            <ac:spMk id="15" creationId="{C0763A76-9F1C-4FC5-82B7-DD475DA461B2}"/>
          </ac:spMkLst>
        </pc:spChg>
        <pc:spChg chg="add del">
          <ac:chgData name="chen wei" userId="56dc88c9bb782159" providerId="LiveId" clId="{D2DBE290-B5F9-42CE-9BA3-9E8A85865CAD}" dt="2023-10-30T02:27:40.241" v="3038" actId="26606"/>
          <ac:spMkLst>
            <pc:docMk/>
            <pc:sldMk cId="2192040030" sldId="272"/>
            <ac:spMk id="16" creationId="{E81BF4F6-F2CF-4984-9D14-D6966D92F99F}"/>
          </ac:spMkLst>
        </pc:spChg>
        <pc:spChg chg="add del">
          <ac:chgData name="chen wei" userId="56dc88c9bb782159" providerId="LiveId" clId="{D2DBE290-B5F9-42CE-9BA3-9E8A85865CAD}" dt="2023-10-30T02:28:04.819" v="3042" actId="26606"/>
          <ac:spMkLst>
            <pc:docMk/>
            <pc:sldMk cId="2192040030" sldId="272"/>
            <ac:spMk id="19" creationId="{081E4A58-353D-44AE-B2FC-2A74E2E400F7}"/>
          </ac:spMkLst>
        </pc:spChg>
        <pc:spChg chg="add del">
          <ac:chgData name="chen wei" userId="56dc88c9bb782159" providerId="LiveId" clId="{D2DBE290-B5F9-42CE-9BA3-9E8A85865CAD}" dt="2023-10-30T02:28:04.803" v="3041" actId="26606"/>
          <ac:spMkLst>
            <pc:docMk/>
            <pc:sldMk cId="2192040030" sldId="272"/>
            <ac:spMk id="24" creationId="{AC17DE74-01C9-4859-B65A-85CF999E8580}"/>
          </ac:spMkLst>
        </pc:spChg>
        <pc:spChg chg="add del">
          <ac:chgData name="chen wei" userId="56dc88c9bb782159" providerId="LiveId" clId="{D2DBE290-B5F9-42CE-9BA3-9E8A85865CAD}" dt="2023-10-30T02:28:41.764" v="3056" actId="26606"/>
          <ac:spMkLst>
            <pc:docMk/>
            <pc:sldMk cId="2192040030" sldId="272"/>
            <ac:spMk id="25" creationId="{9F7D5CDA-D291-4307-BF55-1381FED29634}"/>
          </ac:spMkLst>
        </pc:spChg>
        <pc:spChg chg="add del">
          <ac:chgData name="chen wei" userId="56dc88c9bb782159" providerId="LiveId" clId="{D2DBE290-B5F9-42CE-9BA3-9E8A85865CAD}" dt="2023-10-30T02:28:04.803" v="3041" actId="26606"/>
          <ac:spMkLst>
            <pc:docMk/>
            <pc:sldMk cId="2192040030" sldId="272"/>
            <ac:spMk id="26" creationId="{068C0432-0E90-4CC1-8CD3-D44A90DF07EF}"/>
          </ac:spMkLst>
        </pc:spChg>
        <pc:spChg chg="add del">
          <ac:chgData name="chen wei" userId="56dc88c9bb782159" providerId="LiveId" clId="{D2DBE290-B5F9-42CE-9BA3-9E8A85865CAD}" dt="2023-10-30T02:28:41.764" v="3056" actId="26606"/>
          <ac:spMkLst>
            <pc:docMk/>
            <pc:sldMk cId="2192040030" sldId="272"/>
            <ac:spMk id="27" creationId="{59B296B9-C5A5-4E4F-9B60-C907B5F1466C}"/>
          </ac:spMkLst>
        </pc:spChg>
        <pc:spChg chg="add del">
          <ac:chgData name="chen wei" userId="56dc88c9bb782159" providerId="LiveId" clId="{D2DBE290-B5F9-42CE-9BA3-9E8A85865CAD}" dt="2023-10-30T02:28:41.764" v="3056" actId="26606"/>
          <ac:spMkLst>
            <pc:docMk/>
            <pc:sldMk cId="2192040030" sldId="272"/>
            <ac:spMk id="29" creationId="{D0300FD3-5AF1-6305-15FA-9078072672E2}"/>
          </ac:spMkLst>
        </pc:spChg>
        <pc:spChg chg="add del">
          <ac:chgData name="chen wei" userId="56dc88c9bb782159" providerId="LiveId" clId="{D2DBE290-B5F9-42CE-9BA3-9E8A85865CAD}" dt="2023-10-30T02:50:19.414" v="3296" actId="26606"/>
          <ac:spMkLst>
            <pc:docMk/>
            <pc:sldMk cId="2192040030" sldId="272"/>
            <ac:spMk id="34" creationId="{4F7EBAE4-9945-4473-9E34-B2C66EA0F03D}"/>
          </ac:spMkLst>
        </pc:spChg>
        <pc:spChg chg="add del">
          <ac:chgData name="chen wei" userId="56dc88c9bb782159" providerId="LiveId" clId="{D2DBE290-B5F9-42CE-9BA3-9E8A85865CAD}" dt="2023-10-30T02:50:19.414" v="3296" actId="26606"/>
          <ac:spMkLst>
            <pc:docMk/>
            <pc:sldMk cId="2192040030" sldId="272"/>
            <ac:spMk id="36" creationId="{70BEB1E7-2F88-40BC-B73D-42E5B6F80BFC}"/>
          </ac:spMkLst>
        </pc:spChg>
        <pc:spChg chg="add del">
          <ac:chgData name="chen wei" userId="56dc88c9bb782159" providerId="LiveId" clId="{D2DBE290-B5F9-42CE-9BA3-9E8A85865CAD}" dt="2023-10-30T02:50:19.414" v="3296" actId="26606"/>
          <ac:spMkLst>
            <pc:docMk/>
            <pc:sldMk cId="2192040030" sldId="272"/>
            <ac:spMk id="38" creationId="{A7B99495-F43F-4D80-A44F-2CB4764EB90B}"/>
          </ac:spMkLst>
        </pc:spChg>
        <pc:spChg chg="add del">
          <ac:chgData name="chen wei" userId="56dc88c9bb782159" providerId="LiveId" clId="{D2DBE290-B5F9-42CE-9BA3-9E8A85865CAD}" dt="2023-10-30T02:50:13.991" v="3293" actId="26606"/>
          <ac:spMkLst>
            <pc:docMk/>
            <pc:sldMk cId="2192040030" sldId="272"/>
            <ac:spMk id="43" creationId="{1CD81A2A-6ED4-4EF4-A14C-912D31E14800}"/>
          </ac:spMkLst>
        </pc:spChg>
        <pc:spChg chg="add del">
          <ac:chgData name="chen wei" userId="56dc88c9bb782159" providerId="LiveId" clId="{D2DBE290-B5F9-42CE-9BA3-9E8A85865CAD}" dt="2023-10-30T02:50:13.991" v="3293" actId="26606"/>
          <ac:spMkLst>
            <pc:docMk/>
            <pc:sldMk cId="2192040030" sldId="272"/>
            <ac:spMk id="45" creationId="{1661932C-CA15-4E17-B115-FAE7CBEE4789}"/>
          </ac:spMkLst>
        </pc:spChg>
        <pc:spChg chg="add del">
          <ac:chgData name="chen wei" userId="56dc88c9bb782159" providerId="LiveId" clId="{D2DBE290-B5F9-42CE-9BA3-9E8A85865CAD}" dt="2023-10-30T02:50:13.991" v="3293" actId="26606"/>
          <ac:spMkLst>
            <pc:docMk/>
            <pc:sldMk cId="2192040030" sldId="272"/>
            <ac:spMk id="47" creationId="{8590ADD5-9383-4D3D-9047-3DA2593CCB5D}"/>
          </ac:spMkLst>
        </pc:spChg>
        <pc:spChg chg="add del">
          <ac:chgData name="chen wei" userId="56dc88c9bb782159" providerId="LiveId" clId="{D2DBE290-B5F9-42CE-9BA3-9E8A85865CAD}" dt="2023-10-30T02:50:13.991" v="3293" actId="26606"/>
          <ac:spMkLst>
            <pc:docMk/>
            <pc:sldMk cId="2192040030" sldId="272"/>
            <ac:spMk id="49" creationId="{DABE3E45-88CF-45D8-8D40-C773324D93F6}"/>
          </ac:spMkLst>
        </pc:spChg>
        <pc:spChg chg="add del">
          <ac:chgData name="chen wei" userId="56dc88c9bb782159" providerId="LiveId" clId="{D2DBE290-B5F9-42CE-9BA3-9E8A85865CAD}" dt="2023-10-30T02:50:13.991" v="3293" actId="26606"/>
          <ac:spMkLst>
            <pc:docMk/>
            <pc:sldMk cId="2192040030" sldId="272"/>
            <ac:spMk id="53" creationId="{B91ECDA9-56DC-4270-8F33-01C5637B8CEB}"/>
          </ac:spMkLst>
        </pc:spChg>
        <pc:spChg chg="add del">
          <ac:chgData name="chen wei" userId="56dc88c9bb782159" providerId="LiveId" clId="{D2DBE290-B5F9-42CE-9BA3-9E8A85865CAD}" dt="2023-10-30T02:50:13.991" v="3293" actId="26606"/>
          <ac:spMkLst>
            <pc:docMk/>
            <pc:sldMk cId="2192040030" sldId="272"/>
            <ac:spMk id="55" creationId="{75F47824-961D-465D-84F9-EAE11BC6173B}"/>
          </ac:spMkLst>
        </pc:spChg>
        <pc:spChg chg="add del">
          <ac:chgData name="chen wei" userId="56dc88c9bb782159" providerId="LiveId" clId="{D2DBE290-B5F9-42CE-9BA3-9E8A85865CAD}" dt="2023-10-30T02:50:13.991" v="3293" actId="26606"/>
          <ac:spMkLst>
            <pc:docMk/>
            <pc:sldMk cId="2192040030" sldId="272"/>
            <ac:spMk id="57" creationId="{FEC9DA3E-C1D7-472D-B7C0-F71AE41FBA23}"/>
          </ac:spMkLst>
        </pc:spChg>
        <pc:spChg chg="add del">
          <ac:chgData name="chen wei" userId="56dc88c9bb782159" providerId="LiveId" clId="{D2DBE290-B5F9-42CE-9BA3-9E8A85865CAD}" dt="2023-10-30T02:50:19.409" v="3295" actId="26606"/>
          <ac:spMkLst>
            <pc:docMk/>
            <pc:sldMk cId="2192040030" sldId="272"/>
            <ac:spMk id="59" creationId="{FD25506F-F092-4BA1-AF55-918C50933B2E}"/>
          </ac:spMkLst>
        </pc:spChg>
        <pc:spChg chg="add del">
          <ac:chgData name="chen wei" userId="56dc88c9bb782159" providerId="LiveId" clId="{D2DBE290-B5F9-42CE-9BA3-9E8A85865CAD}" dt="2023-10-30T02:50:19.409" v="3295" actId="26606"/>
          <ac:spMkLst>
            <pc:docMk/>
            <pc:sldMk cId="2192040030" sldId="272"/>
            <ac:spMk id="60" creationId="{53DDC01D-1457-421B-91B7-A37911A142C6}"/>
          </ac:spMkLst>
        </pc:spChg>
        <pc:spChg chg="add del">
          <ac:chgData name="chen wei" userId="56dc88c9bb782159" providerId="LiveId" clId="{D2DBE290-B5F9-42CE-9BA3-9E8A85865CAD}" dt="2023-10-30T02:50:19.409" v="3295" actId="26606"/>
          <ac:spMkLst>
            <pc:docMk/>
            <pc:sldMk cId="2192040030" sldId="272"/>
            <ac:spMk id="62" creationId="{FB154F73-29A0-4CF8-939B-DD0DDA2295A6}"/>
          </ac:spMkLst>
        </pc:spChg>
        <pc:spChg chg="add del">
          <ac:chgData name="chen wei" userId="56dc88c9bb782159" providerId="LiveId" clId="{D2DBE290-B5F9-42CE-9BA3-9E8A85865CAD}" dt="2023-10-30T02:50:19.409" v="3295" actId="26606"/>
          <ac:spMkLst>
            <pc:docMk/>
            <pc:sldMk cId="2192040030" sldId="272"/>
            <ac:spMk id="63" creationId="{9B0011D9-F7F7-406C-9DF8-6E5D0404D61A}"/>
          </ac:spMkLst>
        </pc:spChg>
        <pc:spChg chg="add del">
          <ac:chgData name="chen wei" userId="56dc88c9bb782159" providerId="LiveId" clId="{D2DBE290-B5F9-42CE-9BA3-9E8A85865CAD}" dt="2023-10-30T02:50:58.289" v="3304" actId="26606"/>
          <ac:spMkLst>
            <pc:docMk/>
            <pc:sldMk cId="2192040030" sldId="272"/>
            <ac:spMk id="65" creationId="{2B97F24A-32CE-4C1C-A50D-3016B394DCFB}"/>
          </ac:spMkLst>
        </pc:spChg>
        <pc:spChg chg="add del">
          <ac:chgData name="chen wei" userId="56dc88c9bb782159" providerId="LiveId" clId="{D2DBE290-B5F9-42CE-9BA3-9E8A85865CAD}" dt="2023-10-30T02:50:58.289" v="3304" actId="26606"/>
          <ac:spMkLst>
            <pc:docMk/>
            <pc:sldMk cId="2192040030" sldId="272"/>
            <ac:spMk id="66" creationId="{CD8B4F24-440B-49E9-B85D-733523DC064B}"/>
          </ac:spMkLst>
        </pc:spChg>
        <pc:spChg chg="add del">
          <ac:chgData name="chen wei" userId="56dc88c9bb782159" providerId="LiveId" clId="{D2DBE290-B5F9-42CE-9BA3-9E8A85865CAD}" dt="2023-10-30T03:37:29.107" v="3780" actId="26606"/>
          <ac:spMkLst>
            <pc:docMk/>
            <pc:sldMk cId="2192040030" sldId="272"/>
            <ac:spMk id="71" creationId="{2C61293E-6EBE-43EF-A52C-9BEBFD7679D4}"/>
          </ac:spMkLst>
        </pc:spChg>
        <pc:spChg chg="add del">
          <ac:chgData name="chen wei" userId="56dc88c9bb782159" providerId="LiveId" clId="{D2DBE290-B5F9-42CE-9BA3-9E8A85865CAD}" dt="2023-10-30T03:37:29.107" v="3780" actId="26606"/>
          <ac:spMkLst>
            <pc:docMk/>
            <pc:sldMk cId="2192040030" sldId="272"/>
            <ac:spMk id="73" creationId="{3FCFB1DE-0B7E-48CC-BA90-B2AB0889F9D6}"/>
          </ac:spMkLst>
        </pc:spChg>
        <pc:spChg chg="add">
          <ac:chgData name="chen wei" userId="56dc88c9bb782159" providerId="LiveId" clId="{D2DBE290-B5F9-42CE-9BA3-9E8A85865CAD}" dt="2023-10-30T03:37:29.107" v="3780" actId="26606"/>
          <ac:spMkLst>
            <pc:docMk/>
            <pc:sldMk cId="2192040030" sldId="272"/>
            <ac:spMk id="78" creationId="{57F72BCA-EE24-40BE-9ECA-E10C9BA55F90}"/>
          </ac:spMkLst>
        </pc:spChg>
        <pc:spChg chg="add">
          <ac:chgData name="chen wei" userId="56dc88c9bb782159" providerId="LiveId" clId="{D2DBE290-B5F9-42CE-9BA3-9E8A85865CAD}" dt="2023-10-30T03:37:29.107" v="3780" actId="26606"/>
          <ac:spMkLst>
            <pc:docMk/>
            <pc:sldMk cId="2192040030" sldId="272"/>
            <ac:spMk id="80" creationId="{6B3C4597-DD46-4BFC-B999-C52879B95B16}"/>
          </ac:spMkLst>
        </pc:spChg>
        <pc:spChg chg="add">
          <ac:chgData name="chen wei" userId="56dc88c9bb782159" providerId="LiveId" clId="{D2DBE290-B5F9-42CE-9BA3-9E8A85865CAD}" dt="2023-10-30T03:37:29.107" v="3780" actId="26606"/>
          <ac:spMkLst>
            <pc:docMk/>
            <pc:sldMk cId="2192040030" sldId="272"/>
            <ac:spMk id="82" creationId="{632B59AC-0160-4F1D-934F-B7D8B6AE44A1}"/>
          </ac:spMkLst>
        </pc:spChg>
        <pc:picChg chg="add del">
          <ac:chgData name="chen wei" userId="56dc88c9bb782159" providerId="LiveId" clId="{D2DBE290-B5F9-42CE-9BA3-9E8A85865CAD}" dt="2023-10-30T02:27:24.662" v="3034" actId="26606"/>
          <ac:picMkLst>
            <pc:docMk/>
            <pc:sldMk cId="2192040030" sldId="272"/>
            <ac:picMk id="5" creationId="{74D96D14-E6D1-654F-CAF6-E649BF387591}"/>
          </ac:picMkLst>
        </pc:picChg>
        <pc:picChg chg="add del">
          <ac:chgData name="chen wei" userId="56dc88c9bb782159" providerId="LiveId" clId="{D2DBE290-B5F9-42CE-9BA3-9E8A85865CAD}" dt="2023-10-30T02:27:33.319" v="3036" actId="26606"/>
          <ac:picMkLst>
            <pc:docMk/>
            <pc:sldMk cId="2192040030" sldId="272"/>
            <ac:picMk id="13" creationId="{5D22783B-B4B9-1473-017B-A5DB43D4F024}"/>
          </ac:picMkLst>
        </pc:picChg>
        <pc:picChg chg="add del">
          <ac:chgData name="chen wei" userId="56dc88c9bb782159" providerId="LiveId" clId="{D2DBE290-B5F9-42CE-9BA3-9E8A85865CAD}" dt="2023-10-30T02:27:40.241" v="3038" actId="26606"/>
          <ac:picMkLst>
            <pc:docMk/>
            <pc:sldMk cId="2192040030" sldId="272"/>
            <ac:picMk id="17" creationId="{5EE71A8E-258D-A432-816E-8CDF249E58D5}"/>
          </ac:picMkLst>
        </pc:picChg>
        <pc:picChg chg="add mod ord">
          <ac:chgData name="chen wei" userId="56dc88c9bb782159" providerId="LiveId" clId="{D2DBE290-B5F9-42CE-9BA3-9E8A85865CAD}" dt="2023-10-30T03:37:45.360" v="3785" actId="1076"/>
          <ac:picMkLst>
            <pc:docMk/>
            <pc:sldMk cId="2192040030" sldId="272"/>
            <ac:picMk id="21" creationId="{75437BD2-4F65-0F0E-E87A-9F3C2DD896FA}"/>
          </ac:picMkLst>
        </pc:picChg>
        <pc:picChg chg="add del">
          <ac:chgData name="chen wei" userId="56dc88c9bb782159" providerId="LiveId" clId="{D2DBE290-B5F9-42CE-9BA3-9E8A85865CAD}" dt="2023-10-30T02:50:19.409" v="3295" actId="26606"/>
          <ac:picMkLst>
            <pc:docMk/>
            <pc:sldMk cId="2192040030" sldId="272"/>
            <ac:picMk id="61" creationId="{62D6955C-623F-4E24-BDCB-C554684CBFD8}"/>
          </ac:picMkLst>
        </pc:picChg>
        <pc:cxnChg chg="add del">
          <ac:chgData name="chen wei" userId="56dc88c9bb782159" providerId="LiveId" clId="{D2DBE290-B5F9-42CE-9BA3-9E8A85865CAD}" dt="2023-10-30T02:50:13.991" v="3293" actId="26606"/>
          <ac:cxnSpMkLst>
            <pc:docMk/>
            <pc:sldMk cId="2192040030" sldId="272"/>
            <ac:cxnSpMk id="51" creationId="{49CD1692-827B-4C8D-B4A1-134FD04CF45C}"/>
          </ac:cxnSpMkLst>
        </pc:cxnChg>
      </pc:sldChg>
      <pc:sldChg chg="addSp delSp modSp new mod setBg">
        <pc:chgData name="chen wei" userId="56dc88c9bb782159" providerId="LiveId" clId="{D2DBE290-B5F9-42CE-9BA3-9E8A85865CAD}" dt="2023-10-30T03:56:22.348" v="3868" actId="20577"/>
        <pc:sldMkLst>
          <pc:docMk/>
          <pc:sldMk cId="2939518333" sldId="273"/>
        </pc:sldMkLst>
        <pc:spChg chg="mod">
          <ac:chgData name="chen wei" userId="56dc88c9bb782159" providerId="LiveId" clId="{D2DBE290-B5F9-42CE-9BA3-9E8A85865CAD}" dt="2023-10-30T02:32:57.788" v="3105" actId="313"/>
          <ac:spMkLst>
            <pc:docMk/>
            <pc:sldMk cId="2939518333" sldId="273"/>
            <ac:spMk id="2" creationId="{CF4F1DDA-4291-9547-C913-4EE4E0FCE280}"/>
          </ac:spMkLst>
        </pc:spChg>
        <pc:spChg chg="add del mod">
          <ac:chgData name="chen wei" userId="56dc88c9bb782159" providerId="LiveId" clId="{D2DBE290-B5F9-42CE-9BA3-9E8A85865CAD}" dt="2023-10-30T02:32:14.156" v="3092" actId="26606"/>
          <ac:spMkLst>
            <pc:docMk/>
            <pc:sldMk cId="2939518333" sldId="273"/>
            <ac:spMk id="3" creationId="{12EC128B-DEC5-E57D-926E-72B14CE30FDC}"/>
          </ac:spMkLst>
        </pc:spChg>
        <pc:spChg chg="add del">
          <ac:chgData name="chen wei" userId="56dc88c9bb782159" providerId="LiveId" clId="{D2DBE290-B5F9-42CE-9BA3-9E8A85865CAD}" dt="2023-10-30T02:32:14.152" v="3091" actId="26606"/>
          <ac:spMkLst>
            <pc:docMk/>
            <pc:sldMk cId="2939518333" sldId="273"/>
            <ac:spMk id="8" creationId="{C05CBC3C-2E5A-4839-8B9B-2E5A6ADF0F58}"/>
          </ac:spMkLst>
        </pc:spChg>
        <pc:spChg chg="add del">
          <ac:chgData name="chen wei" userId="56dc88c9bb782159" providerId="LiveId" clId="{D2DBE290-B5F9-42CE-9BA3-9E8A85865CAD}" dt="2023-10-30T02:32:01.890" v="3089" actId="26606"/>
          <ac:spMkLst>
            <pc:docMk/>
            <pc:sldMk cId="2939518333" sldId="273"/>
            <ac:spMk id="9" creationId="{AE2B703B-46F9-481A-A605-82E2A828C4FA}"/>
          </ac:spMkLst>
        </pc:spChg>
        <pc:spChg chg="add del">
          <ac:chgData name="chen wei" userId="56dc88c9bb782159" providerId="LiveId" clId="{D2DBE290-B5F9-42CE-9BA3-9E8A85865CAD}" dt="2023-10-30T02:31:50.246" v="3087" actId="26606"/>
          <ac:spMkLst>
            <pc:docMk/>
            <pc:sldMk cId="2939518333" sldId="273"/>
            <ac:spMk id="10" creationId="{DB304A14-32D0-4873-B914-423ED7B8DAFD}"/>
          </ac:spMkLst>
        </pc:spChg>
        <pc:spChg chg="add del">
          <ac:chgData name="chen wei" userId="56dc88c9bb782159" providerId="LiveId" clId="{D2DBE290-B5F9-42CE-9BA3-9E8A85865CAD}" dt="2023-10-30T02:32:01.890" v="3089" actId="26606"/>
          <ac:spMkLst>
            <pc:docMk/>
            <pc:sldMk cId="2939518333" sldId="273"/>
            <ac:spMk id="11" creationId="{F13BE4D7-0C3D-4906-B230-A1C5B4665CCF}"/>
          </ac:spMkLst>
        </pc:spChg>
        <pc:spChg chg="add del">
          <ac:chgData name="chen wei" userId="56dc88c9bb782159" providerId="LiveId" clId="{D2DBE290-B5F9-42CE-9BA3-9E8A85865CAD}" dt="2023-10-30T02:31:50.246" v="3087" actId="26606"/>
          <ac:spMkLst>
            <pc:docMk/>
            <pc:sldMk cId="2939518333" sldId="273"/>
            <ac:spMk id="12" creationId="{1D460C86-854F-4FB3-ABC2-E823D8FEB9DB}"/>
          </ac:spMkLst>
        </pc:spChg>
        <pc:spChg chg="add del">
          <ac:chgData name="chen wei" userId="56dc88c9bb782159" providerId="LiveId" clId="{D2DBE290-B5F9-42CE-9BA3-9E8A85865CAD}" dt="2023-10-30T02:31:50.246" v="3087" actId="26606"/>
          <ac:spMkLst>
            <pc:docMk/>
            <pc:sldMk cId="2939518333" sldId="273"/>
            <ac:spMk id="14" creationId="{BB48116A-278A-4CC5-89D3-9DE8E8FF1245}"/>
          </ac:spMkLst>
        </pc:spChg>
        <pc:spChg chg="add del">
          <ac:chgData name="chen wei" userId="56dc88c9bb782159" providerId="LiveId" clId="{D2DBE290-B5F9-42CE-9BA3-9E8A85865CAD}" dt="2023-10-30T02:32:14.152" v="3091" actId="26606"/>
          <ac:spMkLst>
            <pc:docMk/>
            <pc:sldMk cId="2939518333" sldId="273"/>
            <ac:spMk id="18" creationId="{827FF362-FC97-4BF5-949B-D4ADFA26E457}"/>
          </ac:spMkLst>
        </pc:spChg>
        <pc:spChg chg="add del">
          <ac:chgData name="chen wei" userId="56dc88c9bb782159" providerId="LiveId" clId="{D2DBE290-B5F9-42CE-9BA3-9E8A85865CAD}" dt="2023-10-30T02:32:14.152" v="3091" actId="26606"/>
          <ac:spMkLst>
            <pc:docMk/>
            <pc:sldMk cId="2939518333" sldId="273"/>
            <ac:spMk id="19" creationId="{12EC128B-DEC5-E57D-926E-72B14CE30FDC}"/>
          </ac:spMkLst>
        </pc:spChg>
        <pc:spChg chg="add">
          <ac:chgData name="chen wei" userId="56dc88c9bb782159" providerId="LiveId" clId="{D2DBE290-B5F9-42CE-9BA3-9E8A85865CAD}" dt="2023-10-30T02:32:14.156" v="3092" actId="26606"/>
          <ac:spMkLst>
            <pc:docMk/>
            <pc:sldMk cId="2939518333" sldId="273"/>
            <ac:spMk id="21" creationId="{AC17DE74-01C9-4859-B65A-85CF999E8580}"/>
          </ac:spMkLst>
        </pc:spChg>
        <pc:spChg chg="add">
          <ac:chgData name="chen wei" userId="56dc88c9bb782159" providerId="LiveId" clId="{D2DBE290-B5F9-42CE-9BA3-9E8A85865CAD}" dt="2023-10-30T02:32:14.156" v="3092" actId="26606"/>
          <ac:spMkLst>
            <pc:docMk/>
            <pc:sldMk cId="2939518333" sldId="273"/>
            <ac:spMk id="22" creationId="{068C0432-0E90-4CC1-8CD3-D44A90DF07EF}"/>
          </ac:spMkLst>
        </pc:spChg>
        <pc:spChg chg="add mod">
          <ac:chgData name="chen wei" userId="56dc88c9bb782159" providerId="LiveId" clId="{D2DBE290-B5F9-42CE-9BA3-9E8A85865CAD}" dt="2023-10-30T03:56:22.348" v="3868" actId="20577"/>
          <ac:spMkLst>
            <pc:docMk/>
            <pc:sldMk cId="2939518333" sldId="273"/>
            <ac:spMk id="23" creationId="{12EC128B-DEC5-E57D-926E-72B14CE30FDC}"/>
          </ac:spMkLst>
        </pc:spChg>
        <pc:graphicFrameChg chg="add del">
          <ac:chgData name="chen wei" userId="56dc88c9bb782159" providerId="LiveId" clId="{D2DBE290-B5F9-42CE-9BA3-9E8A85865CAD}" dt="2023-10-30T02:31:50.246" v="3087" actId="26606"/>
          <ac:graphicFrameMkLst>
            <pc:docMk/>
            <pc:sldMk cId="2939518333" sldId="273"/>
            <ac:graphicFrameMk id="5" creationId="{7A08F8A7-D7F6-63A6-1B3E-D1971638E3E4}"/>
          </ac:graphicFrameMkLst>
        </pc:graphicFrameChg>
        <pc:graphicFrameChg chg="add del">
          <ac:chgData name="chen wei" userId="56dc88c9bb782159" providerId="LiveId" clId="{D2DBE290-B5F9-42CE-9BA3-9E8A85865CAD}" dt="2023-10-30T02:32:01.890" v="3089" actId="26606"/>
          <ac:graphicFrameMkLst>
            <pc:docMk/>
            <pc:sldMk cId="2939518333" sldId="273"/>
            <ac:graphicFrameMk id="16" creationId="{DECA078C-B727-48DC-7092-FAE39D62C39C}"/>
          </ac:graphicFrameMkLst>
        </pc:graphicFrameChg>
        <pc:picChg chg="add del">
          <ac:chgData name="chen wei" userId="56dc88c9bb782159" providerId="LiveId" clId="{D2DBE290-B5F9-42CE-9BA3-9E8A85865CAD}" dt="2023-10-30T02:31:50.246" v="3087" actId="26606"/>
          <ac:picMkLst>
            <pc:docMk/>
            <pc:sldMk cId="2939518333" sldId="273"/>
            <ac:picMk id="6" creationId="{E2E7E7F8-CFAF-C3AC-7B46-35DA14492F40}"/>
          </ac:picMkLst>
        </pc:picChg>
      </pc:sldChg>
      <pc:sldChg chg="addSp delSp modSp new mod setBg">
        <pc:chgData name="chen wei" userId="56dc88c9bb782159" providerId="LiveId" clId="{D2DBE290-B5F9-42CE-9BA3-9E8A85865CAD}" dt="2023-10-30T03:40:24.388" v="3803" actId="1076"/>
        <pc:sldMkLst>
          <pc:docMk/>
          <pc:sldMk cId="2039523761" sldId="274"/>
        </pc:sldMkLst>
        <pc:spChg chg="mod">
          <ac:chgData name="chen wei" userId="56dc88c9bb782159" providerId="LiveId" clId="{D2DBE290-B5F9-42CE-9BA3-9E8A85865CAD}" dt="2023-10-30T03:27:55.709" v="3711" actId="26606"/>
          <ac:spMkLst>
            <pc:docMk/>
            <pc:sldMk cId="2039523761" sldId="274"/>
            <ac:spMk id="2" creationId="{0C99FE67-0F85-803E-5757-9AF2D005EE62}"/>
          </ac:spMkLst>
        </pc:spChg>
        <pc:spChg chg="add del mod">
          <ac:chgData name="chen wei" userId="56dc88c9bb782159" providerId="LiveId" clId="{D2DBE290-B5F9-42CE-9BA3-9E8A85865CAD}" dt="2023-10-30T03:27:55.709" v="3711" actId="26606"/>
          <ac:spMkLst>
            <pc:docMk/>
            <pc:sldMk cId="2039523761" sldId="274"/>
            <ac:spMk id="3" creationId="{DD1097A5-9E25-3AE4-2110-9C7066134B7E}"/>
          </ac:spMkLst>
        </pc:spChg>
        <pc:spChg chg="add del">
          <ac:chgData name="chen wei" userId="56dc88c9bb782159" providerId="LiveId" clId="{D2DBE290-B5F9-42CE-9BA3-9E8A85865CAD}" dt="2023-10-30T02:38:04.567" v="3138" actId="26606"/>
          <ac:spMkLst>
            <pc:docMk/>
            <pc:sldMk cId="2039523761" sldId="274"/>
            <ac:spMk id="8" creationId="{100EDD19-6802-4EC3-95CE-CFFAB042CFD6}"/>
          </ac:spMkLst>
        </pc:spChg>
        <pc:spChg chg="add del">
          <ac:chgData name="chen wei" userId="56dc88c9bb782159" providerId="LiveId" clId="{D2DBE290-B5F9-42CE-9BA3-9E8A85865CAD}" dt="2023-10-30T02:38:04.567" v="3138" actId="26606"/>
          <ac:spMkLst>
            <pc:docMk/>
            <pc:sldMk cId="2039523761" sldId="274"/>
            <ac:spMk id="10" creationId="{DB17E863-922E-4C26-BD64-E8FD41D28661}"/>
          </ac:spMkLst>
        </pc:spChg>
        <pc:spChg chg="add del">
          <ac:chgData name="chen wei" userId="56dc88c9bb782159" providerId="LiveId" clId="{D2DBE290-B5F9-42CE-9BA3-9E8A85865CAD}" dt="2023-10-30T03:27:55.709" v="3711" actId="26606"/>
          <ac:spMkLst>
            <pc:docMk/>
            <pc:sldMk cId="2039523761" sldId="274"/>
            <ac:spMk id="12" creationId="{AC17DE74-01C9-4859-B65A-85CF999E8580}"/>
          </ac:spMkLst>
        </pc:spChg>
        <pc:spChg chg="add del">
          <ac:chgData name="chen wei" userId="56dc88c9bb782159" providerId="LiveId" clId="{D2DBE290-B5F9-42CE-9BA3-9E8A85865CAD}" dt="2023-10-30T03:27:55.709" v="3711" actId="26606"/>
          <ac:spMkLst>
            <pc:docMk/>
            <pc:sldMk cId="2039523761" sldId="274"/>
            <ac:spMk id="13" creationId="{068C0432-0E90-4CC1-8CD3-D44A90DF07EF}"/>
          </ac:spMkLst>
        </pc:spChg>
        <pc:spChg chg="add del">
          <ac:chgData name="chen wei" userId="56dc88c9bb782159" providerId="LiveId" clId="{D2DBE290-B5F9-42CE-9BA3-9E8A85865CAD}" dt="2023-10-30T03:27:55.709" v="3711" actId="26606"/>
          <ac:spMkLst>
            <pc:docMk/>
            <pc:sldMk cId="2039523761" sldId="274"/>
            <ac:spMk id="19" creationId="{7DA1F35B-C8F7-4A5A-9339-7DA4D785B300}"/>
          </ac:spMkLst>
        </pc:spChg>
        <pc:spChg chg="add del">
          <ac:chgData name="chen wei" userId="56dc88c9bb782159" providerId="LiveId" clId="{D2DBE290-B5F9-42CE-9BA3-9E8A85865CAD}" dt="2023-10-30T03:27:55.709" v="3711" actId="26606"/>
          <ac:spMkLst>
            <pc:docMk/>
            <pc:sldMk cId="2039523761" sldId="274"/>
            <ac:spMk id="21" creationId="{B2D4AD41-40DA-4A81-92F5-B6E3BA1ED82A}"/>
          </ac:spMkLst>
        </pc:spChg>
        <pc:graphicFrameChg chg="add del">
          <ac:chgData name="chen wei" userId="56dc88c9bb782159" providerId="LiveId" clId="{D2DBE290-B5F9-42CE-9BA3-9E8A85865CAD}" dt="2023-10-30T03:27:55.709" v="3711" actId="26606"/>
          <ac:graphicFrameMkLst>
            <pc:docMk/>
            <pc:sldMk cId="2039523761" sldId="274"/>
            <ac:graphicFrameMk id="15" creationId="{08E39035-6251-E1F9-ADA3-811565754B3B}"/>
          </ac:graphicFrameMkLst>
        </pc:graphicFrameChg>
        <pc:picChg chg="add mod">
          <ac:chgData name="chen wei" userId="56dc88c9bb782159" providerId="LiveId" clId="{D2DBE290-B5F9-42CE-9BA3-9E8A85865CAD}" dt="2023-10-30T03:40:24.388" v="3803" actId="1076"/>
          <ac:picMkLst>
            <pc:docMk/>
            <pc:sldMk cId="2039523761" sldId="274"/>
            <ac:picMk id="5" creationId="{E88CAD49-DC1C-A3AD-1580-8943B88FB9E8}"/>
          </ac:picMkLst>
        </pc:picChg>
      </pc:sldChg>
      <pc:sldChg chg="addSp delSp modSp new mod setBg">
        <pc:chgData name="chen wei" userId="56dc88c9bb782159" providerId="LiveId" clId="{D2DBE290-B5F9-42CE-9BA3-9E8A85865CAD}" dt="2023-10-30T03:57:06.276" v="3870" actId="20577"/>
        <pc:sldMkLst>
          <pc:docMk/>
          <pc:sldMk cId="2233816791" sldId="275"/>
        </pc:sldMkLst>
        <pc:spChg chg="mod">
          <ac:chgData name="chen wei" userId="56dc88c9bb782159" providerId="LiveId" clId="{D2DBE290-B5F9-42CE-9BA3-9E8A85865CAD}" dt="2023-10-30T02:39:15.980" v="3144"/>
          <ac:spMkLst>
            <pc:docMk/>
            <pc:sldMk cId="2233816791" sldId="275"/>
            <ac:spMk id="2" creationId="{CABEBBD5-A90D-7FE3-B120-3AF0647143FD}"/>
          </ac:spMkLst>
        </pc:spChg>
        <pc:spChg chg="add del mod">
          <ac:chgData name="chen wei" userId="56dc88c9bb782159" providerId="LiveId" clId="{D2DBE290-B5F9-42CE-9BA3-9E8A85865CAD}" dt="2023-10-30T03:57:06.276" v="3870" actId="20577"/>
          <ac:spMkLst>
            <pc:docMk/>
            <pc:sldMk cId="2233816791" sldId="275"/>
            <ac:spMk id="3" creationId="{E7770E71-781C-C54A-D712-539F292A9C2D}"/>
          </ac:spMkLst>
        </pc:spChg>
        <pc:spChg chg="add">
          <ac:chgData name="chen wei" userId="56dc88c9bb782159" providerId="LiveId" clId="{D2DBE290-B5F9-42CE-9BA3-9E8A85865CAD}" dt="2023-10-30T02:38:38.835" v="3143" actId="26606"/>
          <ac:spMkLst>
            <pc:docMk/>
            <pc:sldMk cId="2233816791" sldId="275"/>
            <ac:spMk id="8" creationId="{AC17DE74-01C9-4859-B65A-85CF999E8580}"/>
          </ac:spMkLst>
        </pc:spChg>
        <pc:spChg chg="add">
          <ac:chgData name="chen wei" userId="56dc88c9bb782159" providerId="LiveId" clId="{D2DBE290-B5F9-42CE-9BA3-9E8A85865CAD}" dt="2023-10-30T02:38:38.835" v="3143" actId="26606"/>
          <ac:spMkLst>
            <pc:docMk/>
            <pc:sldMk cId="2233816791" sldId="275"/>
            <ac:spMk id="10" creationId="{068C0432-0E90-4CC1-8CD3-D44A90DF07EF}"/>
          </ac:spMkLst>
        </pc:spChg>
        <pc:picChg chg="add del mod ord">
          <ac:chgData name="chen wei" userId="56dc88c9bb782159" providerId="LiveId" clId="{D2DBE290-B5F9-42CE-9BA3-9E8A85865CAD}" dt="2023-10-30T02:39:41.902" v="3146" actId="22"/>
          <ac:picMkLst>
            <pc:docMk/>
            <pc:sldMk cId="2233816791" sldId="275"/>
            <ac:picMk id="5" creationId="{E40CDD27-E661-D03C-6D96-77C73AF43EEA}"/>
          </ac:picMkLst>
        </pc:picChg>
        <pc:picChg chg="add mod">
          <ac:chgData name="chen wei" userId="56dc88c9bb782159" providerId="LiveId" clId="{D2DBE290-B5F9-42CE-9BA3-9E8A85865CAD}" dt="2023-10-30T02:39:50.485" v="3150" actId="1076"/>
          <ac:picMkLst>
            <pc:docMk/>
            <pc:sldMk cId="2233816791" sldId="275"/>
            <ac:picMk id="7" creationId="{1E016DE9-C946-757B-EE27-28A5862AA586}"/>
          </ac:picMkLst>
        </pc:picChg>
      </pc:sldChg>
      <pc:sldChg chg="addSp delSp add del setBg delDesignElem">
        <pc:chgData name="chen wei" userId="56dc88c9bb782159" providerId="LiveId" clId="{D2DBE290-B5F9-42CE-9BA3-9E8A85865CAD}" dt="2023-10-30T02:37:25.461" v="3135"/>
        <pc:sldMkLst>
          <pc:docMk/>
          <pc:sldMk cId="2254254803" sldId="275"/>
        </pc:sldMkLst>
        <pc:spChg chg="add del">
          <ac:chgData name="chen wei" userId="56dc88c9bb782159" providerId="LiveId" clId="{D2DBE290-B5F9-42CE-9BA3-9E8A85865CAD}" dt="2023-10-30T02:37:25.461" v="3135"/>
          <ac:spMkLst>
            <pc:docMk/>
            <pc:sldMk cId="2254254803" sldId="275"/>
            <ac:spMk id="21" creationId="{AC17DE74-01C9-4859-B65A-85CF999E8580}"/>
          </ac:spMkLst>
        </pc:spChg>
        <pc:spChg chg="add del">
          <ac:chgData name="chen wei" userId="56dc88c9bb782159" providerId="LiveId" clId="{D2DBE290-B5F9-42CE-9BA3-9E8A85865CAD}" dt="2023-10-30T02:37:25.461" v="3135"/>
          <ac:spMkLst>
            <pc:docMk/>
            <pc:sldMk cId="2254254803" sldId="275"/>
            <ac:spMk id="22" creationId="{068C0432-0E90-4CC1-8CD3-D44A90DF07EF}"/>
          </ac:spMkLst>
        </pc:spChg>
      </pc:sldChg>
      <pc:sldChg chg="addSp modSp new mod setBg">
        <pc:chgData name="chen wei" userId="56dc88c9bb782159" providerId="LiveId" clId="{D2DBE290-B5F9-42CE-9BA3-9E8A85865CAD}" dt="2023-10-30T03:28:32.482" v="3716" actId="207"/>
        <pc:sldMkLst>
          <pc:docMk/>
          <pc:sldMk cId="3373747285" sldId="276"/>
        </pc:sldMkLst>
        <pc:spChg chg="mod">
          <ac:chgData name="chen wei" userId="56dc88c9bb782159" providerId="LiveId" clId="{D2DBE290-B5F9-42CE-9BA3-9E8A85865CAD}" dt="2023-10-30T02:42:23.907" v="3190" actId="20577"/>
          <ac:spMkLst>
            <pc:docMk/>
            <pc:sldMk cId="3373747285" sldId="276"/>
            <ac:spMk id="2" creationId="{4D98F7CE-9277-5FBE-F5F8-411D4611EB4D}"/>
          </ac:spMkLst>
        </pc:spChg>
        <pc:spChg chg="mod">
          <ac:chgData name="chen wei" userId="56dc88c9bb782159" providerId="LiveId" clId="{D2DBE290-B5F9-42CE-9BA3-9E8A85865CAD}" dt="2023-10-30T03:28:20.557" v="3714" actId="108"/>
          <ac:spMkLst>
            <pc:docMk/>
            <pc:sldMk cId="3373747285" sldId="276"/>
            <ac:spMk id="3" creationId="{4C30B91E-C2E5-3475-BC4C-F1BA34ED713D}"/>
          </ac:spMkLst>
        </pc:spChg>
        <pc:spChg chg="add mod">
          <ac:chgData name="chen wei" userId="56dc88c9bb782159" providerId="LiveId" clId="{D2DBE290-B5F9-42CE-9BA3-9E8A85865CAD}" dt="2023-10-30T03:28:14.526" v="3712" actId="207"/>
          <ac:spMkLst>
            <pc:docMk/>
            <pc:sldMk cId="3373747285" sldId="276"/>
            <ac:spMk id="7" creationId="{2D61B28E-92BB-9605-4724-EE53C9229C44}"/>
          </ac:spMkLst>
        </pc:spChg>
        <pc:spChg chg="add">
          <ac:chgData name="chen wei" userId="56dc88c9bb782159" providerId="LiveId" clId="{D2DBE290-B5F9-42CE-9BA3-9E8A85865CAD}" dt="2023-10-30T02:42:15.322" v="3170" actId="26606"/>
          <ac:spMkLst>
            <pc:docMk/>
            <pc:sldMk cId="3373747285" sldId="276"/>
            <ac:spMk id="8" creationId="{AC17DE74-01C9-4859-B65A-85CF999E8580}"/>
          </ac:spMkLst>
        </pc:spChg>
        <pc:spChg chg="add mod">
          <ac:chgData name="chen wei" userId="56dc88c9bb782159" providerId="LiveId" clId="{D2DBE290-B5F9-42CE-9BA3-9E8A85865CAD}" dt="2023-10-30T03:28:28.073" v="3715" actId="207"/>
          <ac:spMkLst>
            <pc:docMk/>
            <pc:sldMk cId="3373747285" sldId="276"/>
            <ac:spMk id="9" creationId="{B27B4FE6-A395-806A-1E6D-4D47B50C6EC6}"/>
          </ac:spMkLst>
        </pc:spChg>
        <pc:spChg chg="add">
          <ac:chgData name="chen wei" userId="56dc88c9bb782159" providerId="LiveId" clId="{D2DBE290-B5F9-42CE-9BA3-9E8A85865CAD}" dt="2023-10-30T02:42:15.322" v="3170" actId="26606"/>
          <ac:spMkLst>
            <pc:docMk/>
            <pc:sldMk cId="3373747285" sldId="276"/>
            <ac:spMk id="10" creationId="{068C0432-0E90-4CC1-8CD3-D44A90DF07EF}"/>
          </ac:spMkLst>
        </pc:spChg>
        <pc:spChg chg="add mod">
          <ac:chgData name="chen wei" userId="56dc88c9bb782159" providerId="LiveId" clId="{D2DBE290-B5F9-42CE-9BA3-9E8A85865CAD}" dt="2023-10-30T03:28:32.482" v="3716" actId="207"/>
          <ac:spMkLst>
            <pc:docMk/>
            <pc:sldMk cId="3373747285" sldId="276"/>
            <ac:spMk id="11" creationId="{C172D646-E4C9-9853-5197-4FE7F659D539}"/>
          </ac:spMkLst>
        </pc:spChg>
        <pc:picChg chg="add mod">
          <ac:chgData name="chen wei" userId="56dc88c9bb782159" providerId="LiveId" clId="{D2DBE290-B5F9-42CE-9BA3-9E8A85865CAD}" dt="2023-10-30T02:47:33.753" v="3274" actId="1076"/>
          <ac:picMkLst>
            <pc:docMk/>
            <pc:sldMk cId="3373747285" sldId="276"/>
            <ac:picMk id="4" creationId="{D70C557B-E7CC-BBB1-28CB-0C8054E5C80B}"/>
          </ac:picMkLst>
        </pc:picChg>
        <pc:picChg chg="add mod">
          <ac:chgData name="chen wei" userId="56dc88c9bb782159" providerId="LiveId" clId="{D2DBE290-B5F9-42CE-9BA3-9E8A85865CAD}" dt="2023-10-30T02:47:36.245" v="3275" actId="1076"/>
          <ac:picMkLst>
            <pc:docMk/>
            <pc:sldMk cId="3373747285" sldId="276"/>
            <ac:picMk id="5" creationId="{C289C38D-4083-022B-6B8B-70339E446CF0}"/>
          </ac:picMkLst>
        </pc:picChg>
        <pc:picChg chg="add mod">
          <ac:chgData name="chen wei" userId="56dc88c9bb782159" providerId="LiveId" clId="{D2DBE290-B5F9-42CE-9BA3-9E8A85865CAD}" dt="2023-10-30T02:47:38.907" v="3276" actId="1076"/>
          <ac:picMkLst>
            <pc:docMk/>
            <pc:sldMk cId="3373747285" sldId="276"/>
            <ac:picMk id="6" creationId="{77B8BB80-4DC3-6B50-FA20-65E17C31BDCD}"/>
          </ac:picMkLst>
        </pc:picChg>
      </pc:sldChg>
      <pc:sldChg chg="addSp delSp modSp add mod setBg delDesignElem">
        <pc:chgData name="chen wei" userId="56dc88c9bb782159" providerId="LiveId" clId="{D2DBE290-B5F9-42CE-9BA3-9E8A85865CAD}" dt="2023-10-30T03:03:22.908" v="3447" actId="208"/>
        <pc:sldMkLst>
          <pc:docMk/>
          <pc:sldMk cId="826331602" sldId="277"/>
        </pc:sldMkLst>
        <pc:spChg chg="del">
          <ac:chgData name="chen wei" userId="56dc88c9bb782159" providerId="LiveId" clId="{D2DBE290-B5F9-42CE-9BA3-9E8A85865CAD}" dt="2023-10-30T03:00:20.065" v="3406" actId="478"/>
          <ac:spMkLst>
            <pc:docMk/>
            <pc:sldMk cId="826331602" sldId="277"/>
            <ac:spMk id="2" creationId="{23327014-006B-04E0-12EB-E76363FFE20D}"/>
          </ac:spMkLst>
        </pc:spChg>
        <pc:spChg chg="del mod">
          <ac:chgData name="chen wei" userId="56dc88c9bb782159" providerId="LiveId" clId="{D2DBE290-B5F9-42CE-9BA3-9E8A85865CAD}" dt="2023-10-30T03:00:24.147" v="3408" actId="478"/>
          <ac:spMkLst>
            <pc:docMk/>
            <pc:sldMk cId="826331602" sldId="277"/>
            <ac:spMk id="3" creationId="{0E551528-B891-D2E3-EDBA-A122786851F3}"/>
          </ac:spMkLst>
        </pc:spChg>
        <pc:spChg chg="add del mod">
          <ac:chgData name="chen wei" userId="56dc88c9bb782159" providerId="LiveId" clId="{D2DBE290-B5F9-42CE-9BA3-9E8A85865CAD}" dt="2023-10-30T03:00:22.450" v="3407" actId="478"/>
          <ac:spMkLst>
            <pc:docMk/>
            <pc:sldMk cId="826331602" sldId="277"/>
            <ac:spMk id="5" creationId="{920E93B5-BF3B-48F3-29BF-5C83AF975F1D}"/>
          </ac:spMkLst>
        </pc:spChg>
        <pc:spChg chg="add mod">
          <ac:chgData name="chen wei" userId="56dc88c9bb782159" providerId="LiveId" clId="{D2DBE290-B5F9-42CE-9BA3-9E8A85865CAD}" dt="2023-10-30T03:01:24.079" v="3422" actId="1076"/>
          <ac:spMkLst>
            <pc:docMk/>
            <pc:sldMk cId="826331602" sldId="277"/>
            <ac:spMk id="6" creationId="{7F0C9CCE-62F4-CEC5-CC22-9EDC85079FAC}"/>
          </ac:spMkLst>
        </pc:spChg>
        <pc:spChg chg="add mod">
          <ac:chgData name="chen wei" userId="56dc88c9bb782159" providerId="LiveId" clId="{D2DBE290-B5F9-42CE-9BA3-9E8A85865CAD}" dt="2023-10-30T03:02:53.725" v="3442" actId="208"/>
          <ac:spMkLst>
            <pc:docMk/>
            <pc:sldMk cId="826331602" sldId="277"/>
            <ac:spMk id="9" creationId="{E11F727E-3B4C-4EFC-EACF-C3A2E2662268}"/>
          </ac:spMkLst>
        </pc:spChg>
        <pc:spChg chg="del mod">
          <ac:chgData name="chen wei" userId="56dc88c9bb782159" providerId="LiveId" clId="{D2DBE290-B5F9-42CE-9BA3-9E8A85865CAD}" dt="2023-10-30T03:00:26.163" v="3410" actId="478"/>
          <ac:spMkLst>
            <pc:docMk/>
            <pc:sldMk cId="826331602" sldId="277"/>
            <ac:spMk id="12" creationId="{24C1FE4D-02DA-444C-05C2-91357B76076E}"/>
          </ac:spMkLst>
        </pc:spChg>
        <pc:spChg chg="add mod">
          <ac:chgData name="chen wei" userId="56dc88c9bb782159" providerId="LiveId" clId="{D2DBE290-B5F9-42CE-9BA3-9E8A85865CAD}" dt="2023-10-30T03:03:22.908" v="3447" actId="208"/>
          <ac:spMkLst>
            <pc:docMk/>
            <pc:sldMk cId="826331602" sldId="277"/>
            <ac:spMk id="13" creationId="{B8696EE0-97AA-569F-3DC3-8D1EBC6B7C39}"/>
          </ac:spMkLst>
        </pc:spChg>
        <pc:spChg chg="add mod">
          <ac:chgData name="chen wei" userId="56dc88c9bb782159" providerId="LiveId" clId="{D2DBE290-B5F9-42CE-9BA3-9E8A85865CAD}" dt="2023-10-30T03:03:14.639" v="3446" actId="208"/>
          <ac:spMkLst>
            <pc:docMk/>
            <pc:sldMk cId="826331602" sldId="277"/>
            <ac:spMk id="14" creationId="{151B73EC-9D55-9431-1B99-63F59ADE2BFD}"/>
          </ac:spMkLst>
        </pc:spChg>
        <pc:spChg chg="add">
          <ac:chgData name="chen wei" userId="56dc88c9bb782159" providerId="LiveId" clId="{D2DBE290-B5F9-42CE-9BA3-9E8A85865CAD}" dt="2023-10-30T03:00:13.688" v="3405" actId="26606"/>
          <ac:spMkLst>
            <pc:docMk/>
            <pc:sldMk cId="826331602" sldId="277"/>
            <ac:spMk id="17" creationId="{AFF8D2E5-2C4E-47B1-930B-6C82B7C31331}"/>
          </ac:spMkLst>
        </pc:spChg>
        <pc:spChg chg="add">
          <ac:chgData name="chen wei" userId="56dc88c9bb782159" providerId="LiveId" clId="{D2DBE290-B5F9-42CE-9BA3-9E8A85865CAD}" dt="2023-10-30T03:00:13.688" v="3405" actId="26606"/>
          <ac:spMkLst>
            <pc:docMk/>
            <pc:sldMk cId="826331602" sldId="277"/>
            <ac:spMk id="19" creationId="{801E4ADA-0EA9-4930-846E-3C11E8BED6DD}"/>
          </ac:spMkLst>
        </pc:spChg>
        <pc:spChg chg="add">
          <ac:chgData name="chen wei" userId="56dc88c9bb782159" providerId="LiveId" clId="{D2DBE290-B5F9-42CE-9BA3-9E8A85865CAD}" dt="2023-10-30T03:00:13.688" v="3405" actId="26606"/>
          <ac:spMkLst>
            <pc:docMk/>
            <pc:sldMk cId="826331602" sldId="277"/>
            <ac:spMk id="21" creationId="{FB92FFCE-0C90-454E-AA25-D4EE9A6C39C5}"/>
          </ac:spMkLst>
        </pc:spChg>
        <pc:spChg chg="del">
          <ac:chgData name="chen wei" userId="56dc88c9bb782159" providerId="LiveId" clId="{D2DBE290-B5F9-42CE-9BA3-9E8A85865CAD}" dt="2023-10-30T03:00:02.995" v="3404"/>
          <ac:spMkLst>
            <pc:docMk/>
            <pc:sldMk cId="826331602" sldId="277"/>
            <ac:spMk id="40" creationId="{AFF8D2E5-2C4E-47B1-930B-6C82B7C31331}"/>
          </ac:spMkLst>
        </pc:spChg>
        <pc:spChg chg="del">
          <ac:chgData name="chen wei" userId="56dc88c9bb782159" providerId="LiveId" clId="{D2DBE290-B5F9-42CE-9BA3-9E8A85865CAD}" dt="2023-10-30T03:00:02.995" v="3404"/>
          <ac:spMkLst>
            <pc:docMk/>
            <pc:sldMk cId="826331602" sldId="277"/>
            <ac:spMk id="43" creationId="{801E4ADA-0EA9-4930-846E-3C11E8BED6DD}"/>
          </ac:spMkLst>
        </pc:spChg>
        <pc:spChg chg="del">
          <ac:chgData name="chen wei" userId="56dc88c9bb782159" providerId="LiveId" clId="{D2DBE290-B5F9-42CE-9BA3-9E8A85865CAD}" dt="2023-10-30T03:00:02.995" v="3404"/>
          <ac:spMkLst>
            <pc:docMk/>
            <pc:sldMk cId="826331602" sldId="277"/>
            <ac:spMk id="47" creationId="{FB92FFCE-0C90-454E-AA25-D4EE9A6C39C5}"/>
          </ac:spMkLst>
        </pc:spChg>
        <pc:picChg chg="add mod">
          <ac:chgData name="chen wei" userId="56dc88c9bb782159" providerId="LiveId" clId="{D2DBE290-B5F9-42CE-9BA3-9E8A85865CAD}" dt="2023-10-30T03:01:38.095" v="3426" actId="1076"/>
          <ac:picMkLst>
            <pc:docMk/>
            <pc:sldMk cId="826331602" sldId="277"/>
            <ac:picMk id="7" creationId="{6A471323-F2E9-39AA-C52C-663915089FEE}"/>
          </ac:picMkLst>
        </pc:picChg>
        <pc:picChg chg="add mod">
          <ac:chgData name="chen wei" userId="56dc88c9bb782159" providerId="LiveId" clId="{D2DBE290-B5F9-42CE-9BA3-9E8A85865CAD}" dt="2023-10-30T03:01:49.224" v="3430" actId="1076"/>
          <ac:picMkLst>
            <pc:docMk/>
            <pc:sldMk cId="826331602" sldId="277"/>
            <ac:picMk id="8" creationId="{38C0AFED-6BCE-7E26-924A-FCD5D7A2BD1B}"/>
          </ac:picMkLst>
        </pc:picChg>
        <pc:picChg chg="add mod">
          <ac:chgData name="chen wei" userId="56dc88c9bb782159" providerId="LiveId" clId="{D2DBE290-B5F9-42CE-9BA3-9E8A85865CAD}" dt="2023-10-30T03:02:39.082" v="3437" actId="1076"/>
          <ac:picMkLst>
            <pc:docMk/>
            <pc:sldMk cId="826331602" sldId="277"/>
            <ac:picMk id="10" creationId="{B3EA0E33-CDF3-E4B5-7816-3F2662281A88}"/>
          </ac:picMkLst>
        </pc:picChg>
        <pc:picChg chg="del mod">
          <ac:chgData name="chen wei" userId="56dc88c9bb782159" providerId="LiveId" clId="{D2DBE290-B5F9-42CE-9BA3-9E8A85865CAD}" dt="2023-10-30T03:00:24.786" v="3409" actId="478"/>
          <ac:picMkLst>
            <pc:docMk/>
            <pc:sldMk cId="826331602" sldId="277"/>
            <ac:picMk id="11" creationId="{D475B65C-D47E-A708-E13C-DFF80354B0EA}"/>
          </ac:picMkLst>
        </pc:picChg>
      </pc:sldChg>
      <pc:sldChg chg="addSp delSp add del setBg delDesignElem">
        <pc:chgData name="chen wei" userId="56dc88c9bb782159" providerId="LiveId" clId="{D2DBE290-B5F9-42CE-9BA3-9E8A85865CAD}" dt="2023-10-30T02:55:10.150" v="3394"/>
        <pc:sldMkLst>
          <pc:docMk/>
          <pc:sldMk cId="2170684047" sldId="277"/>
        </pc:sldMkLst>
        <pc:spChg chg="add del">
          <ac:chgData name="chen wei" userId="56dc88c9bb782159" providerId="LiveId" clId="{D2DBE290-B5F9-42CE-9BA3-9E8A85865CAD}" dt="2023-10-30T02:55:10.150" v="3394"/>
          <ac:spMkLst>
            <pc:docMk/>
            <pc:sldMk cId="2170684047" sldId="277"/>
            <ac:spMk id="40" creationId="{AFF8D2E5-2C4E-47B1-930B-6C82B7C31331}"/>
          </ac:spMkLst>
        </pc:spChg>
        <pc:spChg chg="add del">
          <ac:chgData name="chen wei" userId="56dc88c9bb782159" providerId="LiveId" clId="{D2DBE290-B5F9-42CE-9BA3-9E8A85865CAD}" dt="2023-10-30T02:55:10.150" v="3394"/>
          <ac:spMkLst>
            <pc:docMk/>
            <pc:sldMk cId="2170684047" sldId="277"/>
            <ac:spMk id="43" creationId="{801E4ADA-0EA9-4930-846E-3C11E8BED6DD}"/>
          </ac:spMkLst>
        </pc:spChg>
        <pc:spChg chg="add del">
          <ac:chgData name="chen wei" userId="56dc88c9bb782159" providerId="LiveId" clId="{D2DBE290-B5F9-42CE-9BA3-9E8A85865CAD}" dt="2023-10-30T02:55:10.150" v="3394"/>
          <ac:spMkLst>
            <pc:docMk/>
            <pc:sldMk cId="2170684047" sldId="277"/>
            <ac:spMk id="47" creationId="{FB92FFCE-0C90-454E-AA25-D4EE9A6C39C5}"/>
          </ac:spMkLst>
        </pc:spChg>
      </pc:sldChg>
      <pc:sldChg chg="new del">
        <pc:chgData name="chen wei" userId="56dc88c9bb782159" providerId="LiveId" clId="{D2DBE290-B5F9-42CE-9BA3-9E8A85865CAD}" dt="2023-10-30T03:02:44.346" v="3440" actId="47"/>
        <pc:sldMkLst>
          <pc:docMk/>
          <pc:sldMk cId="2961361979" sldId="278"/>
        </pc:sldMkLst>
      </pc:sldChg>
      <pc:sldChg chg="addSp delSp modSp add mod setBg delDesignElem">
        <pc:chgData name="chen wei" userId="56dc88c9bb782159" providerId="LiveId" clId="{D2DBE290-B5F9-42CE-9BA3-9E8A85865CAD}" dt="2023-10-30T03:30:02.779" v="3737" actId="1076"/>
        <pc:sldMkLst>
          <pc:docMk/>
          <pc:sldMk cId="3544270189" sldId="278"/>
        </pc:sldMkLst>
        <pc:spChg chg="add del">
          <ac:chgData name="chen wei" userId="56dc88c9bb782159" providerId="LiveId" clId="{D2DBE290-B5F9-42CE-9BA3-9E8A85865CAD}" dt="2023-10-30T03:07:47.751" v="3491" actId="478"/>
          <ac:spMkLst>
            <pc:docMk/>
            <pc:sldMk cId="3544270189" sldId="278"/>
            <ac:spMk id="2" creationId="{23327014-006B-04E0-12EB-E76363FFE20D}"/>
          </ac:spMkLst>
        </pc:spChg>
        <pc:spChg chg="add del mod">
          <ac:chgData name="chen wei" userId="56dc88c9bb782159" providerId="LiveId" clId="{D2DBE290-B5F9-42CE-9BA3-9E8A85865CAD}" dt="2023-10-30T03:07:50.988" v="3493" actId="478"/>
          <ac:spMkLst>
            <pc:docMk/>
            <pc:sldMk cId="3544270189" sldId="278"/>
            <ac:spMk id="3" creationId="{0E551528-B891-D2E3-EDBA-A122786851F3}"/>
          </ac:spMkLst>
        </pc:spChg>
        <pc:spChg chg="add del mod">
          <ac:chgData name="chen wei" userId="56dc88c9bb782159" providerId="LiveId" clId="{D2DBE290-B5F9-42CE-9BA3-9E8A85865CAD}" dt="2023-10-30T03:07:45.163" v="3490" actId="478"/>
          <ac:spMkLst>
            <pc:docMk/>
            <pc:sldMk cId="3544270189" sldId="278"/>
            <ac:spMk id="5" creationId="{3EA63732-2B69-3CEE-9E4E-DBBC00FEDEF6}"/>
          </ac:spMkLst>
        </pc:spChg>
        <pc:spChg chg="add del mod">
          <ac:chgData name="chen wei" userId="56dc88c9bb782159" providerId="LiveId" clId="{D2DBE290-B5F9-42CE-9BA3-9E8A85865CAD}" dt="2023-10-30T03:07:54.286" v="3495" actId="478"/>
          <ac:spMkLst>
            <pc:docMk/>
            <pc:sldMk cId="3544270189" sldId="278"/>
            <ac:spMk id="7" creationId="{1A706F03-11DA-1991-FF20-B2846C14898F}"/>
          </ac:spMkLst>
        </pc:spChg>
        <pc:spChg chg="add mod">
          <ac:chgData name="chen wei" userId="56dc88c9bb782159" providerId="LiveId" clId="{D2DBE290-B5F9-42CE-9BA3-9E8A85865CAD}" dt="2023-10-30T03:29:47.450" v="3736" actId="1076"/>
          <ac:spMkLst>
            <pc:docMk/>
            <pc:sldMk cId="3544270189" sldId="278"/>
            <ac:spMk id="8" creationId="{8BCC2A8D-8A46-99A2-7EC4-A307AD92133A}"/>
          </ac:spMkLst>
        </pc:spChg>
        <pc:spChg chg="add mod">
          <ac:chgData name="chen wei" userId="56dc88c9bb782159" providerId="LiveId" clId="{D2DBE290-B5F9-42CE-9BA3-9E8A85865CAD}" dt="2023-10-30T03:30:02.779" v="3737" actId="1076"/>
          <ac:spMkLst>
            <pc:docMk/>
            <pc:sldMk cId="3544270189" sldId="278"/>
            <ac:spMk id="9" creationId="{AC2AAB6A-2927-054C-8CCB-3589630FA94C}"/>
          </ac:spMkLst>
        </pc:spChg>
        <pc:spChg chg="add del mod">
          <ac:chgData name="chen wei" userId="56dc88c9bb782159" providerId="LiveId" clId="{D2DBE290-B5F9-42CE-9BA3-9E8A85865CAD}" dt="2023-10-30T03:07:52.384" v="3494" actId="478"/>
          <ac:spMkLst>
            <pc:docMk/>
            <pc:sldMk cId="3544270189" sldId="278"/>
            <ac:spMk id="12" creationId="{24C1FE4D-02DA-444C-05C2-91357B76076E}"/>
          </ac:spMkLst>
        </pc:spChg>
        <pc:spChg chg="add del">
          <ac:chgData name="chen wei" userId="56dc88c9bb782159" providerId="LiveId" clId="{D2DBE290-B5F9-42CE-9BA3-9E8A85865CAD}" dt="2023-10-30T03:07:45.163" v="3490" actId="478"/>
          <ac:spMkLst>
            <pc:docMk/>
            <pc:sldMk cId="3544270189" sldId="278"/>
            <ac:spMk id="17" creationId="{AFF8D2E5-2C4E-47B1-930B-6C82B7C31331}"/>
          </ac:spMkLst>
        </pc:spChg>
        <pc:spChg chg="add del">
          <ac:chgData name="chen wei" userId="56dc88c9bb782159" providerId="LiveId" clId="{D2DBE290-B5F9-42CE-9BA3-9E8A85865CAD}" dt="2023-10-30T03:07:45.163" v="3490" actId="478"/>
          <ac:spMkLst>
            <pc:docMk/>
            <pc:sldMk cId="3544270189" sldId="278"/>
            <ac:spMk id="19" creationId="{801E4ADA-0EA9-4930-846E-3C11E8BED6DD}"/>
          </ac:spMkLst>
        </pc:spChg>
        <pc:spChg chg="add del">
          <ac:chgData name="chen wei" userId="56dc88c9bb782159" providerId="LiveId" clId="{D2DBE290-B5F9-42CE-9BA3-9E8A85865CAD}" dt="2023-10-30T03:07:45.163" v="3490" actId="478"/>
          <ac:spMkLst>
            <pc:docMk/>
            <pc:sldMk cId="3544270189" sldId="278"/>
            <ac:spMk id="21" creationId="{FB92FFCE-0C90-454E-AA25-D4EE9A6C39C5}"/>
          </ac:spMkLst>
        </pc:spChg>
        <pc:spChg chg="del">
          <ac:chgData name="chen wei" userId="56dc88c9bb782159" providerId="LiveId" clId="{D2DBE290-B5F9-42CE-9BA3-9E8A85865CAD}" dt="2023-10-30T03:04:50.961" v="3461"/>
          <ac:spMkLst>
            <pc:docMk/>
            <pc:sldMk cId="3544270189" sldId="278"/>
            <ac:spMk id="40" creationId="{AFF8D2E5-2C4E-47B1-930B-6C82B7C31331}"/>
          </ac:spMkLst>
        </pc:spChg>
        <pc:spChg chg="del">
          <ac:chgData name="chen wei" userId="56dc88c9bb782159" providerId="LiveId" clId="{D2DBE290-B5F9-42CE-9BA3-9E8A85865CAD}" dt="2023-10-30T03:04:50.961" v="3461"/>
          <ac:spMkLst>
            <pc:docMk/>
            <pc:sldMk cId="3544270189" sldId="278"/>
            <ac:spMk id="43" creationId="{801E4ADA-0EA9-4930-846E-3C11E8BED6DD}"/>
          </ac:spMkLst>
        </pc:spChg>
        <pc:spChg chg="del">
          <ac:chgData name="chen wei" userId="56dc88c9bb782159" providerId="LiveId" clId="{D2DBE290-B5F9-42CE-9BA3-9E8A85865CAD}" dt="2023-10-30T03:04:50.961" v="3461"/>
          <ac:spMkLst>
            <pc:docMk/>
            <pc:sldMk cId="3544270189" sldId="278"/>
            <ac:spMk id="47" creationId="{FB92FFCE-0C90-454E-AA25-D4EE9A6C39C5}"/>
          </ac:spMkLst>
        </pc:spChg>
        <pc:picChg chg="add mod">
          <ac:chgData name="chen wei" userId="56dc88c9bb782159" providerId="LiveId" clId="{D2DBE290-B5F9-42CE-9BA3-9E8A85865CAD}" dt="2023-10-30T03:10:35.202" v="3536"/>
          <ac:picMkLst>
            <pc:docMk/>
            <pc:sldMk cId="3544270189" sldId="278"/>
            <ac:picMk id="10" creationId="{124912AD-0EAA-894B-2D29-ABEF4D9A5F62}"/>
          </ac:picMkLst>
        </pc:picChg>
        <pc:picChg chg="add del mod">
          <ac:chgData name="chen wei" userId="56dc88c9bb782159" providerId="LiveId" clId="{D2DBE290-B5F9-42CE-9BA3-9E8A85865CAD}" dt="2023-10-30T03:07:49.527" v="3492" actId="478"/>
          <ac:picMkLst>
            <pc:docMk/>
            <pc:sldMk cId="3544270189" sldId="278"/>
            <ac:picMk id="11" creationId="{D475B65C-D47E-A708-E13C-DFF80354B0EA}"/>
          </ac:picMkLst>
        </pc:picChg>
      </pc:sldChg>
      <pc:sldChg chg="delSp add del setBg delDesignElem">
        <pc:chgData name="chen wei" userId="56dc88c9bb782159" providerId="LiveId" clId="{D2DBE290-B5F9-42CE-9BA3-9E8A85865CAD}" dt="2023-10-30T03:04:47.727" v="3459" actId="47"/>
        <pc:sldMkLst>
          <pc:docMk/>
          <pc:sldMk cId="3954251522" sldId="278"/>
        </pc:sldMkLst>
        <pc:spChg chg="del">
          <ac:chgData name="chen wei" userId="56dc88c9bb782159" providerId="LiveId" clId="{D2DBE290-B5F9-42CE-9BA3-9E8A85865CAD}" dt="2023-10-30T03:04:39.020" v="3458"/>
          <ac:spMkLst>
            <pc:docMk/>
            <pc:sldMk cId="3954251522" sldId="278"/>
            <ac:spMk id="17" creationId="{AFF8D2E5-2C4E-47B1-930B-6C82B7C31331}"/>
          </ac:spMkLst>
        </pc:spChg>
        <pc:spChg chg="del">
          <ac:chgData name="chen wei" userId="56dc88c9bb782159" providerId="LiveId" clId="{D2DBE290-B5F9-42CE-9BA3-9E8A85865CAD}" dt="2023-10-30T03:04:39.020" v="3458"/>
          <ac:spMkLst>
            <pc:docMk/>
            <pc:sldMk cId="3954251522" sldId="278"/>
            <ac:spMk id="19" creationId="{801E4ADA-0EA9-4930-846E-3C11E8BED6DD}"/>
          </ac:spMkLst>
        </pc:spChg>
        <pc:spChg chg="del">
          <ac:chgData name="chen wei" userId="56dc88c9bb782159" providerId="LiveId" clId="{D2DBE290-B5F9-42CE-9BA3-9E8A85865CAD}" dt="2023-10-30T03:04:39.020" v="3458"/>
          <ac:spMkLst>
            <pc:docMk/>
            <pc:sldMk cId="3954251522" sldId="278"/>
            <ac:spMk id="21" creationId="{FB92FFCE-0C90-454E-AA25-D4EE9A6C39C5}"/>
          </ac:spMkLst>
        </pc:spChg>
      </pc:sldChg>
      <pc:sldChg chg="addSp delSp modSp add mod setBg delDesignElem">
        <pc:chgData name="chen wei" userId="56dc88c9bb782159" providerId="LiveId" clId="{D2DBE290-B5F9-42CE-9BA3-9E8A85865CAD}" dt="2023-10-30T03:11:26.564" v="3542" actId="1076"/>
        <pc:sldMkLst>
          <pc:docMk/>
          <pc:sldMk cId="1633669905" sldId="279"/>
        </pc:sldMkLst>
        <pc:spChg chg="del">
          <ac:chgData name="chen wei" userId="56dc88c9bb782159" providerId="LiveId" clId="{D2DBE290-B5F9-42CE-9BA3-9E8A85865CAD}" dt="2023-10-30T03:08:26.637" v="3496" actId="478"/>
          <ac:spMkLst>
            <pc:docMk/>
            <pc:sldMk cId="1633669905" sldId="279"/>
            <ac:spMk id="2" creationId="{23327014-006B-04E0-12EB-E76363FFE20D}"/>
          </ac:spMkLst>
        </pc:spChg>
        <pc:spChg chg="del">
          <ac:chgData name="chen wei" userId="56dc88c9bb782159" providerId="LiveId" clId="{D2DBE290-B5F9-42CE-9BA3-9E8A85865CAD}" dt="2023-10-30T03:08:28.804" v="3497" actId="478"/>
          <ac:spMkLst>
            <pc:docMk/>
            <pc:sldMk cId="1633669905" sldId="279"/>
            <ac:spMk id="3" creationId="{0E551528-B891-D2E3-EDBA-A122786851F3}"/>
          </ac:spMkLst>
        </pc:spChg>
        <pc:spChg chg="add del mod">
          <ac:chgData name="chen wei" userId="56dc88c9bb782159" providerId="LiveId" clId="{D2DBE290-B5F9-42CE-9BA3-9E8A85865CAD}" dt="2023-10-30T03:08:33.110" v="3501" actId="478"/>
          <ac:spMkLst>
            <pc:docMk/>
            <pc:sldMk cId="1633669905" sldId="279"/>
            <ac:spMk id="5" creationId="{C215BDDC-2B4B-4D98-F91F-549192EAE25D}"/>
          </ac:spMkLst>
        </pc:spChg>
        <pc:spChg chg="add mod">
          <ac:chgData name="chen wei" userId="56dc88c9bb782159" providerId="LiveId" clId="{D2DBE290-B5F9-42CE-9BA3-9E8A85865CAD}" dt="2023-10-30T03:11:26.564" v="3542" actId="1076"/>
          <ac:spMkLst>
            <pc:docMk/>
            <pc:sldMk cId="1633669905" sldId="279"/>
            <ac:spMk id="6" creationId="{DAFA8EBB-95A2-FE84-AC7B-F2B2CAEC747C}"/>
          </ac:spMkLst>
        </pc:spChg>
        <pc:spChg chg="add mod">
          <ac:chgData name="chen wei" userId="56dc88c9bb782159" providerId="LiveId" clId="{D2DBE290-B5F9-42CE-9BA3-9E8A85865CAD}" dt="2023-10-30T03:11:00.468" v="3540" actId="14100"/>
          <ac:spMkLst>
            <pc:docMk/>
            <pc:sldMk cId="1633669905" sldId="279"/>
            <ac:spMk id="7" creationId="{959AC044-FA64-1F80-782C-60D8E7B58B7A}"/>
          </ac:spMkLst>
        </pc:spChg>
        <pc:spChg chg="add mod">
          <ac:chgData name="chen wei" userId="56dc88c9bb782159" providerId="LiveId" clId="{D2DBE290-B5F9-42CE-9BA3-9E8A85865CAD}" dt="2023-10-30T03:11:00.468" v="3540" actId="14100"/>
          <ac:spMkLst>
            <pc:docMk/>
            <pc:sldMk cId="1633669905" sldId="279"/>
            <ac:spMk id="9" creationId="{1CB30B7B-4F83-DF78-8B1C-688145BA66BD}"/>
          </ac:spMkLst>
        </pc:spChg>
        <pc:spChg chg="del mod">
          <ac:chgData name="chen wei" userId="56dc88c9bb782159" providerId="LiveId" clId="{D2DBE290-B5F9-42CE-9BA3-9E8A85865CAD}" dt="2023-10-30T03:08:31.755" v="3500" actId="478"/>
          <ac:spMkLst>
            <pc:docMk/>
            <pc:sldMk cId="1633669905" sldId="279"/>
            <ac:spMk id="12" creationId="{24C1FE4D-02DA-444C-05C2-91357B76076E}"/>
          </ac:spMkLst>
        </pc:spChg>
        <pc:spChg chg="add">
          <ac:chgData name="chen wei" userId="56dc88c9bb782159" providerId="LiveId" clId="{D2DBE290-B5F9-42CE-9BA3-9E8A85865CAD}" dt="2023-10-30T03:05:29.167" v="3483" actId="26606"/>
          <ac:spMkLst>
            <pc:docMk/>
            <pc:sldMk cId="1633669905" sldId="279"/>
            <ac:spMk id="14" creationId="{AFF8D2E5-2C4E-47B1-930B-6C82B7C31331}"/>
          </ac:spMkLst>
        </pc:spChg>
        <pc:spChg chg="add">
          <ac:chgData name="chen wei" userId="56dc88c9bb782159" providerId="LiveId" clId="{D2DBE290-B5F9-42CE-9BA3-9E8A85865CAD}" dt="2023-10-30T03:05:29.167" v="3483" actId="26606"/>
          <ac:spMkLst>
            <pc:docMk/>
            <pc:sldMk cId="1633669905" sldId="279"/>
            <ac:spMk id="15" creationId="{801E4ADA-0EA9-4930-846E-3C11E8BED6DD}"/>
          </ac:spMkLst>
        </pc:spChg>
        <pc:spChg chg="add">
          <ac:chgData name="chen wei" userId="56dc88c9bb782159" providerId="LiveId" clId="{D2DBE290-B5F9-42CE-9BA3-9E8A85865CAD}" dt="2023-10-30T03:05:29.167" v="3483" actId="26606"/>
          <ac:spMkLst>
            <pc:docMk/>
            <pc:sldMk cId="1633669905" sldId="279"/>
            <ac:spMk id="16" creationId="{FB92FFCE-0C90-454E-AA25-D4EE9A6C39C5}"/>
          </ac:spMkLst>
        </pc:spChg>
        <pc:spChg chg="del">
          <ac:chgData name="chen wei" userId="56dc88c9bb782159" providerId="LiveId" clId="{D2DBE290-B5F9-42CE-9BA3-9E8A85865CAD}" dt="2023-10-30T03:05:15.854" v="3464"/>
          <ac:spMkLst>
            <pc:docMk/>
            <pc:sldMk cId="1633669905" sldId="279"/>
            <ac:spMk id="17" creationId="{AFF8D2E5-2C4E-47B1-930B-6C82B7C31331}"/>
          </ac:spMkLst>
        </pc:spChg>
        <pc:spChg chg="del">
          <ac:chgData name="chen wei" userId="56dc88c9bb782159" providerId="LiveId" clId="{D2DBE290-B5F9-42CE-9BA3-9E8A85865CAD}" dt="2023-10-30T03:05:15.854" v="3464"/>
          <ac:spMkLst>
            <pc:docMk/>
            <pc:sldMk cId="1633669905" sldId="279"/>
            <ac:spMk id="19" creationId="{801E4ADA-0EA9-4930-846E-3C11E8BED6DD}"/>
          </ac:spMkLst>
        </pc:spChg>
        <pc:spChg chg="del">
          <ac:chgData name="chen wei" userId="56dc88c9bb782159" providerId="LiveId" clId="{D2DBE290-B5F9-42CE-9BA3-9E8A85865CAD}" dt="2023-10-30T03:05:15.854" v="3464"/>
          <ac:spMkLst>
            <pc:docMk/>
            <pc:sldMk cId="1633669905" sldId="279"/>
            <ac:spMk id="21" creationId="{FB92FFCE-0C90-454E-AA25-D4EE9A6C39C5}"/>
          </ac:spMkLst>
        </pc:spChg>
        <pc:picChg chg="add mod">
          <ac:chgData name="chen wei" userId="56dc88c9bb782159" providerId="LiveId" clId="{D2DBE290-B5F9-42CE-9BA3-9E8A85865CAD}" dt="2023-10-30T03:11:00.468" v="3540" actId="14100"/>
          <ac:picMkLst>
            <pc:docMk/>
            <pc:sldMk cId="1633669905" sldId="279"/>
            <ac:picMk id="8" creationId="{CE641DF4-D621-716D-254D-CF0C7E311731}"/>
          </ac:picMkLst>
        </pc:picChg>
        <pc:picChg chg="del">
          <ac:chgData name="chen wei" userId="56dc88c9bb782159" providerId="LiveId" clId="{D2DBE290-B5F9-42CE-9BA3-9E8A85865CAD}" dt="2023-10-30T03:08:29.593" v="3498" actId="478"/>
          <ac:picMkLst>
            <pc:docMk/>
            <pc:sldMk cId="1633669905" sldId="279"/>
            <ac:picMk id="11" creationId="{D475B65C-D47E-A708-E13C-DFF80354B0EA}"/>
          </ac:picMkLst>
        </pc:picChg>
      </pc:sldChg>
      <pc:sldChg chg="new del">
        <pc:chgData name="chen wei" userId="56dc88c9bb782159" providerId="LiveId" clId="{D2DBE290-B5F9-42CE-9BA3-9E8A85865CAD}" dt="2023-10-30T03:02:46.347" v="3441" actId="47"/>
        <pc:sldMkLst>
          <pc:docMk/>
          <pc:sldMk cId="2034591715" sldId="279"/>
        </pc:sldMkLst>
      </pc:sldChg>
      <pc:sldChg chg="delSp add del setBg delDesignElem">
        <pc:chgData name="chen wei" userId="56dc88c9bb782159" providerId="LiveId" clId="{D2DBE290-B5F9-42CE-9BA3-9E8A85865CAD}" dt="2023-10-30T03:02:42.152" v="3438" actId="47"/>
        <pc:sldMkLst>
          <pc:docMk/>
          <pc:sldMk cId="558153863" sldId="280"/>
        </pc:sldMkLst>
        <pc:spChg chg="del">
          <ac:chgData name="chen wei" userId="56dc88c9bb782159" providerId="LiveId" clId="{D2DBE290-B5F9-42CE-9BA3-9E8A85865CAD}" dt="2023-10-30T03:00:32.532" v="3414"/>
          <ac:spMkLst>
            <pc:docMk/>
            <pc:sldMk cId="558153863" sldId="280"/>
            <ac:spMk id="17" creationId="{AFF8D2E5-2C4E-47B1-930B-6C82B7C31331}"/>
          </ac:spMkLst>
        </pc:spChg>
        <pc:spChg chg="del">
          <ac:chgData name="chen wei" userId="56dc88c9bb782159" providerId="LiveId" clId="{D2DBE290-B5F9-42CE-9BA3-9E8A85865CAD}" dt="2023-10-30T03:00:32.532" v="3414"/>
          <ac:spMkLst>
            <pc:docMk/>
            <pc:sldMk cId="558153863" sldId="280"/>
            <ac:spMk id="19" creationId="{801E4ADA-0EA9-4930-846E-3C11E8BED6DD}"/>
          </ac:spMkLst>
        </pc:spChg>
        <pc:spChg chg="del">
          <ac:chgData name="chen wei" userId="56dc88c9bb782159" providerId="LiveId" clId="{D2DBE290-B5F9-42CE-9BA3-9E8A85865CAD}" dt="2023-10-30T03:00:32.532" v="3414"/>
          <ac:spMkLst>
            <pc:docMk/>
            <pc:sldMk cId="558153863" sldId="280"/>
            <ac:spMk id="21" creationId="{FB92FFCE-0C90-454E-AA25-D4EE9A6C39C5}"/>
          </ac:spMkLst>
        </pc:spChg>
      </pc:sldChg>
      <pc:sldChg chg="addSp delSp modSp add mod setBg delDesignElem">
        <pc:chgData name="chen wei" userId="56dc88c9bb782159" providerId="LiveId" clId="{D2DBE290-B5F9-42CE-9BA3-9E8A85865CAD}" dt="2023-10-30T03:32:24.805" v="3741" actId="14100"/>
        <pc:sldMkLst>
          <pc:docMk/>
          <pc:sldMk cId="1356384220" sldId="280"/>
        </pc:sldMkLst>
        <pc:spChg chg="del">
          <ac:chgData name="chen wei" userId="56dc88c9bb782159" providerId="LiveId" clId="{D2DBE290-B5F9-42CE-9BA3-9E8A85865CAD}" dt="2023-10-30T03:08:37.185" v="3502" actId="478"/>
          <ac:spMkLst>
            <pc:docMk/>
            <pc:sldMk cId="1356384220" sldId="280"/>
            <ac:spMk id="2" creationId="{23327014-006B-04E0-12EB-E76363FFE20D}"/>
          </ac:spMkLst>
        </pc:spChg>
        <pc:spChg chg="del">
          <ac:chgData name="chen wei" userId="56dc88c9bb782159" providerId="LiveId" clId="{D2DBE290-B5F9-42CE-9BA3-9E8A85865CAD}" dt="2023-10-30T03:08:41.418" v="3504" actId="478"/>
          <ac:spMkLst>
            <pc:docMk/>
            <pc:sldMk cId="1356384220" sldId="280"/>
            <ac:spMk id="3" creationId="{0E551528-B891-D2E3-EDBA-A122786851F3}"/>
          </ac:spMkLst>
        </pc:spChg>
        <pc:spChg chg="add del mod">
          <ac:chgData name="chen wei" userId="56dc88c9bb782159" providerId="LiveId" clId="{D2DBE290-B5F9-42CE-9BA3-9E8A85865CAD}" dt="2023-10-30T03:08:39.605" v="3503" actId="478"/>
          <ac:spMkLst>
            <pc:docMk/>
            <pc:sldMk cId="1356384220" sldId="280"/>
            <ac:spMk id="5" creationId="{1BBC3FEF-57AC-DF6F-3554-DF8DB75ACCF0}"/>
          </ac:spMkLst>
        </pc:spChg>
        <pc:spChg chg="add mod">
          <ac:chgData name="chen wei" userId="56dc88c9bb782159" providerId="LiveId" clId="{D2DBE290-B5F9-42CE-9BA3-9E8A85865CAD}" dt="2023-10-30T03:12:19.537" v="3546" actId="1076"/>
          <ac:spMkLst>
            <pc:docMk/>
            <pc:sldMk cId="1356384220" sldId="280"/>
            <ac:spMk id="6" creationId="{97C48E17-9E4D-D99E-B0C9-2387D52C3703}"/>
          </ac:spMkLst>
        </pc:spChg>
        <pc:spChg chg="add mod">
          <ac:chgData name="chen wei" userId="56dc88c9bb782159" providerId="LiveId" clId="{D2DBE290-B5F9-42CE-9BA3-9E8A85865CAD}" dt="2023-10-30T03:12:59.031" v="3552" actId="1076"/>
          <ac:spMkLst>
            <pc:docMk/>
            <pc:sldMk cId="1356384220" sldId="280"/>
            <ac:spMk id="7" creationId="{CB28E67C-8E09-7FD4-45EC-39AF0AA09CC2}"/>
          </ac:spMkLst>
        </pc:spChg>
        <pc:spChg chg="add mod">
          <ac:chgData name="chen wei" userId="56dc88c9bb782159" providerId="LiveId" clId="{D2DBE290-B5F9-42CE-9BA3-9E8A85865CAD}" dt="2023-10-30T03:12:16.199" v="3545" actId="1076"/>
          <ac:spMkLst>
            <pc:docMk/>
            <pc:sldMk cId="1356384220" sldId="280"/>
            <ac:spMk id="9" creationId="{0ABEC7AA-3C13-81B6-3010-39D6E7C9DF42}"/>
          </ac:spMkLst>
        </pc:spChg>
        <pc:spChg chg="del mod">
          <ac:chgData name="chen wei" userId="56dc88c9bb782159" providerId="LiveId" clId="{D2DBE290-B5F9-42CE-9BA3-9E8A85865CAD}" dt="2023-10-30T03:08:44.691" v="3507" actId="478"/>
          <ac:spMkLst>
            <pc:docMk/>
            <pc:sldMk cId="1356384220" sldId="280"/>
            <ac:spMk id="12" creationId="{24C1FE4D-02DA-444C-05C2-91357B76076E}"/>
          </ac:spMkLst>
        </pc:spChg>
        <pc:spChg chg="add mod">
          <ac:chgData name="chen wei" userId="56dc88c9bb782159" providerId="LiveId" clId="{D2DBE290-B5F9-42CE-9BA3-9E8A85865CAD}" dt="2023-10-30T03:12:40.832" v="3549" actId="1076"/>
          <ac:spMkLst>
            <pc:docMk/>
            <pc:sldMk cId="1356384220" sldId="280"/>
            <ac:spMk id="13" creationId="{D0C784A3-4986-B880-B5D6-50691325C892}"/>
          </ac:spMkLst>
        </pc:spChg>
        <pc:spChg chg="add">
          <ac:chgData name="chen wei" userId="56dc88c9bb782159" providerId="LiveId" clId="{D2DBE290-B5F9-42CE-9BA3-9E8A85865CAD}" dt="2023-10-30T03:07:17.503" v="3488" actId="26606"/>
          <ac:spMkLst>
            <pc:docMk/>
            <pc:sldMk cId="1356384220" sldId="280"/>
            <ac:spMk id="14" creationId="{AFF8D2E5-2C4E-47B1-930B-6C82B7C31331}"/>
          </ac:spMkLst>
        </pc:spChg>
        <pc:spChg chg="add">
          <ac:chgData name="chen wei" userId="56dc88c9bb782159" providerId="LiveId" clId="{D2DBE290-B5F9-42CE-9BA3-9E8A85865CAD}" dt="2023-10-30T03:07:17.503" v="3488" actId="26606"/>
          <ac:spMkLst>
            <pc:docMk/>
            <pc:sldMk cId="1356384220" sldId="280"/>
            <ac:spMk id="15" creationId="{801E4ADA-0EA9-4930-846E-3C11E8BED6DD}"/>
          </ac:spMkLst>
        </pc:spChg>
        <pc:spChg chg="add">
          <ac:chgData name="chen wei" userId="56dc88c9bb782159" providerId="LiveId" clId="{D2DBE290-B5F9-42CE-9BA3-9E8A85865CAD}" dt="2023-10-30T03:07:17.503" v="3488" actId="26606"/>
          <ac:spMkLst>
            <pc:docMk/>
            <pc:sldMk cId="1356384220" sldId="280"/>
            <ac:spMk id="16" creationId="{FB92FFCE-0C90-454E-AA25-D4EE9A6C39C5}"/>
          </ac:spMkLst>
        </pc:spChg>
        <pc:spChg chg="del">
          <ac:chgData name="chen wei" userId="56dc88c9bb782159" providerId="LiveId" clId="{D2DBE290-B5F9-42CE-9BA3-9E8A85865CAD}" dt="2023-10-30T03:05:16.930" v="3466"/>
          <ac:spMkLst>
            <pc:docMk/>
            <pc:sldMk cId="1356384220" sldId="280"/>
            <ac:spMk id="17" creationId="{AFF8D2E5-2C4E-47B1-930B-6C82B7C31331}"/>
          </ac:spMkLst>
        </pc:spChg>
        <pc:spChg chg="del">
          <ac:chgData name="chen wei" userId="56dc88c9bb782159" providerId="LiveId" clId="{D2DBE290-B5F9-42CE-9BA3-9E8A85865CAD}" dt="2023-10-30T03:05:16.930" v="3466"/>
          <ac:spMkLst>
            <pc:docMk/>
            <pc:sldMk cId="1356384220" sldId="280"/>
            <ac:spMk id="19" creationId="{801E4ADA-0EA9-4930-846E-3C11E8BED6DD}"/>
          </ac:spMkLst>
        </pc:spChg>
        <pc:spChg chg="del">
          <ac:chgData name="chen wei" userId="56dc88c9bb782159" providerId="LiveId" clId="{D2DBE290-B5F9-42CE-9BA3-9E8A85865CAD}" dt="2023-10-30T03:05:16.930" v="3466"/>
          <ac:spMkLst>
            <pc:docMk/>
            <pc:sldMk cId="1356384220" sldId="280"/>
            <ac:spMk id="21" creationId="{FB92FFCE-0C90-454E-AA25-D4EE9A6C39C5}"/>
          </ac:spMkLst>
        </pc:spChg>
        <pc:picChg chg="add mod ord">
          <ac:chgData name="chen wei" userId="56dc88c9bb782159" providerId="LiveId" clId="{D2DBE290-B5F9-42CE-9BA3-9E8A85865CAD}" dt="2023-10-30T03:32:24.805" v="3741" actId="14100"/>
          <ac:picMkLst>
            <pc:docMk/>
            <pc:sldMk cId="1356384220" sldId="280"/>
            <ac:picMk id="8" creationId="{7E1CE55A-7F06-0F5D-4AAD-B64ADA403DF5}"/>
          </ac:picMkLst>
        </pc:picChg>
        <pc:picChg chg="add mod">
          <ac:chgData name="chen wei" userId="56dc88c9bb782159" providerId="LiveId" clId="{D2DBE290-B5F9-42CE-9BA3-9E8A85865CAD}" dt="2023-10-30T03:12:46.293" v="3550" actId="1076"/>
          <ac:picMkLst>
            <pc:docMk/>
            <pc:sldMk cId="1356384220" sldId="280"/>
            <ac:picMk id="10" creationId="{0F35F564-45BC-4641-23F7-E1F025E89E46}"/>
          </ac:picMkLst>
        </pc:picChg>
        <pc:picChg chg="del">
          <ac:chgData name="chen wei" userId="56dc88c9bb782159" providerId="LiveId" clId="{D2DBE290-B5F9-42CE-9BA3-9E8A85865CAD}" dt="2023-10-30T03:08:42.264" v="3505" actId="478"/>
          <ac:picMkLst>
            <pc:docMk/>
            <pc:sldMk cId="1356384220" sldId="280"/>
            <ac:picMk id="11" creationId="{D475B65C-D47E-A708-E13C-DFF80354B0EA}"/>
          </ac:picMkLst>
        </pc:picChg>
        <pc:inkChg chg="add del mod">
          <ac:chgData name="chen wei" userId="56dc88c9bb782159" providerId="LiveId" clId="{D2DBE290-B5F9-42CE-9BA3-9E8A85865CAD}" dt="2023-10-30T03:12:26.734" v="3547" actId="478"/>
          <ac:inkMkLst>
            <pc:docMk/>
            <pc:sldMk cId="1356384220" sldId="280"/>
            <ac:inkMk id="18" creationId="{1A504964-15AA-0236-4C98-78B5005C2319}"/>
          </ac:inkMkLst>
        </pc:inkChg>
        <pc:inkChg chg="add mod">
          <ac:chgData name="chen wei" userId="56dc88c9bb782159" providerId="LiveId" clId="{D2DBE290-B5F9-42CE-9BA3-9E8A85865CAD}" dt="2023-10-30T03:12:46.293" v="3550" actId="1076"/>
          <ac:inkMkLst>
            <pc:docMk/>
            <pc:sldMk cId="1356384220" sldId="280"/>
            <ac:inkMk id="20" creationId="{7CBD6477-DB78-9CC5-EA46-B295BFE831B7}"/>
          </ac:inkMkLst>
        </pc:inkChg>
        <pc:inkChg chg="add mod">
          <ac:chgData name="chen wei" userId="56dc88c9bb782159" providerId="LiveId" clId="{D2DBE290-B5F9-42CE-9BA3-9E8A85865CAD}" dt="2023-10-30T03:12:46.293" v="3550" actId="1076"/>
          <ac:inkMkLst>
            <pc:docMk/>
            <pc:sldMk cId="1356384220" sldId="280"/>
            <ac:inkMk id="22" creationId="{8FA32D73-2735-1E61-A81D-22A6BF64647F}"/>
          </ac:inkMkLst>
        </pc:inkChg>
        <pc:inkChg chg="add mod">
          <ac:chgData name="chen wei" userId="56dc88c9bb782159" providerId="LiveId" clId="{D2DBE290-B5F9-42CE-9BA3-9E8A85865CAD}" dt="2023-10-30T03:12:46.293" v="3550" actId="1076"/>
          <ac:inkMkLst>
            <pc:docMk/>
            <pc:sldMk cId="1356384220" sldId="280"/>
            <ac:inkMk id="23" creationId="{FF4AE4C6-0470-35E6-8E05-AF3D8D49CB19}"/>
          </ac:inkMkLst>
        </pc:inkChg>
      </pc:sldChg>
      <pc:sldChg chg="addSp delSp modSp add mod setBg delDesignElem">
        <pc:chgData name="chen wei" userId="56dc88c9bb782159" providerId="LiveId" clId="{D2DBE290-B5F9-42CE-9BA3-9E8A85865CAD}" dt="2023-10-30T03:13:45.242" v="3561" actId="166"/>
        <pc:sldMkLst>
          <pc:docMk/>
          <pc:sldMk cId="1987711045" sldId="281"/>
        </pc:sldMkLst>
        <pc:spChg chg="del">
          <ac:chgData name="chen wei" userId="56dc88c9bb782159" providerId="LiveId" clId="{D2DBE290-B5F9-42CE-9BA3-9E8A85865CAD}" dt="2023-10-30T03:09:30.172" v="3516" actId="478"/>
          <ac:spMkLst>
            <pc:docMk/>
            <pc:sldMk cId="1987711045" sldId="281"/>
            <ac:spMk id="2" creationId="{23327014-006B-04E0-12EB-E76363FFE20D}"/>
          </ac:spMkLst>
        </pc:spChg>
        <pc:spChg chg="del">
          <ac:chgData name="chen wei" userId="56dc88c9bb782159" providerId="LiveId" clId="{D2DBE290-B5F9-42CE-9BA3-9E8A85865CAD}" dt="2023-10-30T03:09:26.039" v="3513" actId="478"/>
          <ac:spMkLst>
            <pc:docMk/>
            <pc:sldMk cId="1987711045" sldId="281"/>
            <ac:spMk id="3" creationId="{0E551528-B891-D2E3-EDBA-A122786851F3}"/>
          </ac:spMkLst>
        </pc:spChg>
        <pc:spChg chg="add del mod">
          <ac:chgData name="chen wei" userId="56dc88c9bb782159" providerId="LiveId" clId="{D2DBE290-B5F9-42CE-9BA3-9E8A85865CAD}" dt="2023-10-30T03:13:24.485" v="3556" actId="478"/>
          <ac:spMkLst>
            <pc:docMk/>
            <pc:sldMk cId="1987711045" sldId="281"/>
            <ac:spMk id="5" creationId="{07B5E8E5-5B8C-C449-789B-E17FDEADB259}"/>
          </ac:spMkLst>
        </pc:spChg>
        <pc:spChg chg="add mod ord">
          <ac:chgData name="chen wei" userId="56dc88c9bb782159" providerId="LiveId" clId="{D2DBE290-B5F9-42CE-9BA3-9E8A85865CAD}" dt="2023-10-30T03:13:45.242" v="3561" actId="166"/>
          <ac:spMkLst>
            <pc:docMk/>
            <pc:sldMk cId="1987711045" sldId="281"/>
            <ac:spMk id="6" creationId="{9FE6F94E-61A3-DCEE-5CE6-F746DE28A87C}"/>
          </ac:spMkLst>
        </pc:spChg>
        <pc:spChg chg="add mod">
          <ac:chgData name="chen wei" userId="56dc88c9bb782159" providerId="LiveId" clId="{D2DBE290-B5F9-42CE-9BA3-9E8A85865CAD}" dt="2023-10-30T03:13:29.496" v="3557" actId="14100"/>
          <ac:spMkLst>
            <pc:docMk/>
            <pc:sldMk cId="1987711045" sldId="281"/>
            <ac:spMk id="7" creationId="{D11CC2A8-BF19-A003-C38C-A05FBCB09A13}"/>
          </ac:spMkLst>
        </pc:spChg>
        <pc:spChg chg="add mod">
          <ac:chgData name="chen wei" userId="56dc88c9bb782159" providerId="LiveId" clId="{D2DBE290-B5F9-42CE-9BA3-9E8A85865CAD}" dt="2023-10-30T03:13:11.639" v="3554"/>
          <ac:spMkLst>
            <pc:docMk/>
            <pc:sldMk cId="1987711045" sldId="281"/>
            <ac:spMk id="10" creationId="{BFDB81FF-DAAB-C543-347E-87A4748E99E8}"/>
          </ac:spMkLst>
        </pc:spChg>
        <pc:spChg chg="del">
          <ac:chgData name="chen wei" userId="56dc88c9bb782159" providerId="LiveId" clId="{D2DBE290-B5F9-42CE-9BA3-9E8A85865CAD}" dt="2023-10-30T03:09:28.207" v="3515" actId="478"/>
          <ac:spMkLst>
            <pc:docMk/>
            <pc:sldMk cId="1987711045" sldId="281"/>
            <ac:spMk id="12" creationId="{24C1FE4D-02DA-444C-05C2-91357B76076E}"/>
          </ac:spMkLst>
        </pc:spChg>
        <pc:spChg chg="add mod">
          <ac:chgData name="chen wei" userId="56dc88c9bb782159" providerId="LiveId" clId="{D2DBE290-B5F9-42CE-9BA3-9E8A85865CAD}" dt="2023-10-30T03:13:11.639" v="3554"/>
          <ac:spMkLst>
            <pc:docMk/>
            <pc:sldMk cId="1987711045" sldId="281"/>
            <ac:spMk id="13" creationId="{A18FF9CF-6F33-3E55-E94E-881222CCF5F9}"/>
          </ac:spMkLst>
        </pc:spChg>
        <pc:spChg chg="add">
          <ac:chgData name="chen wei" userId="56dc88c9bb782159" providerId="LiveId" clId="{D2DBE290-B5F9-42CE-9BA3-9E8A85865CAD}" dt="2023-10-30T03:06:13.065" v="3484" actId="26606"/>
          <ac:spMkLst>
            <pc:docMk/>
            <pc:sldMk cId="1987711045" sldId="281"/>
            <ac:spMk id="14" creationId="{AFF8D2E5-2C4E-47B1-930B-6C82B7C31331}"/>
          </ac:spMkLst>
        </pc:spChg>
        <pc:spChg chg="add">
          <ac:chgData name="chen wei" userId="56dc88c9bb782159" providerId="LiveId" clId="{D2DBE290-B5F9-42CE-9BA3-9E8A85865CAD}" dt="2023-10-30T03:06:13.065" v="3484" actId="26606"/>
          <ac:spMkLst>
            <pc:docMk/>
            <pc:sldMk cId="1987711045" sldId="281"/>
            <ac:spMk id="15" creationId="{801E4ADA-0EA9-4930-846E-3C11E8BED6DD}"/>
          </ac:spMkLst>
        </pc:spChg>
        <pc:spChg chg="add">
          <ac:chgData name="chen wei" userId="56dc88c9bb782159" providerId="LiveId" clId="{D2DBE290-B5F9-42CE-9BA3-9E8A85865CAD}" dt="2023-10-30T03:06:13.065" v="3484" actId="26606"/>
          <ac:spMkLst>
            <pc:docMk/>
            <pc:sldMk cId="1987711045" sldId="281"/>
            <ac:spMk id="16" creationId="{FB92FFCE-0C90-454E-AA25-D4EE9A6C39C5}"/>
          </ac:spMkLst>
        </pc:spChg>
        <pc:spChg chg="del">
          <ac:chgData name="chen wei" userId="56dc88c9bb782159" providerId="LiveId" clId="{D2DBE290-B5F9-42CE-9BA3-9E8A85865CAD}" dt="2023-10-30T03:05:17.439" v="3468"/>
          <ac:spMkLst>
            <pc:docMk/>
            <pc:sldMk cId="1987711045" sldId="281"/>
            <ac:spMk id="17" creationId="{AFF8D2E5-2C4E-47B1-930B-6C82B7C31331}"/>
          </ac:spMkLst>
        </pc:spChg>
        <pc:spChg chg="del">
          <ac:chgData name="chen wei" userId="56dc88c9bb782159" providerId="LiveId" clId="{D2DBE290-B5F9-42CE-9BA3-9E8A85865CAD}" dt="2023-10-30T03:05:17.439" v="3468"/>
          <ac:spMkLst>
            <pc:docMk/>
            <pc:sldMk cId="1987711045" sldId="281"/>
            <ac:spMk id="19" creationId="{801E4ADA-0EA9-4930-846E-3C11E8BED6DD}"/>
          </ac:spMkLst>
        </pc:spChg>
        <pc:spChg chg="del">
          <ac:chgData name="chen wei" userId="56dc88c9bb782159" providerId="LiveId" clId="{D2DBE290-B5F9-42CE-9BA3-9E8A85865CAD}" dt="2023-10-30T03:05:17.439" v="3468"/>
          <ac:spMkLst>
            <pc:docMk/>
            <pc:sldMk cId="1987711045" sldId="281"/>
            <ac:spMk id="21" creationId="{FB92FFCE-0C90-454E-AA25-D4EE9A6C39C5}"/>
          </ac:spMkLst>
        </pc:spChg>
        <pc:picChg chg="add mod ord">
          <ac:chgData name="chen wei" userId="56dc88c9bb782159" providerId="LiveId" clId="{D2DBE290-B5F9-42CE-9BA3-9E8A85865CAD}" dt="2023-10-30T03:13:38.944" v="3560" actId="167"/>
          <ac:picMkLst>
            <pc:docMk/>
            <pc:sldMk cId="1987711045" sldId="281"/>
            <ac:picMk id="8" creationId="{139D3514-3BB5-5760-E84E-C53B21CD385A}"/>
          </ac:picMkLst>
        </pc:picChg>
        <pc:picChg chg="add mod">
          <ac:chgData name="chen wei" userId="56dc88c9bb782159" providerId="LiveId" clId="{D2DBE290-B5F9-42CE-9BA3-9E8A85865CAD}" dt="2023-10-30T03:13:11.639" v="3554"/>
          <ac:picMkLst>
            <pc:docMk/>
            <pc:sldMk cId="1987711045" sldId="281"/>
            <ac:picMk id="9" creationId="{0CBFF08F-E3F7-5389-CBEB-E540F6359862}"/>
          </ac:picMkLst>
        </pc:picChg>
        <pc:picChg chg="del">
          <ac:chgData name="chen wei" userId="56dc88c9bb782159" providerId="LiveId" clId="{D2DBE290-B5F9-42CE-9BA3-9E8A85865CAD}" dt="2023-10-30T03:09:26.972" v="3514" actId="478"/>
          <ac:picMkLst>
            <pc:docMk/>
            <pc:sldMk cId="1987711045" sldId="281"/>
            <ac:picMk id="11" creationId="{D475B65C-D47E-A708-E13C-DFF80354B0EA}"/>
          </ac:picMkLst>
        </pc:picChg>
        <pc:inkChg chg="add mod">
          <ac:chgData name="chen wei" userId="56dc88c9bb782159" providerId="LiveId" clId="{D2DBE290-B5F9-42CE-9BA3-9E8A85865CAD}" dt="2023-10-30T03:13:11.639" v="3554"/>
          <ac:inkMkLst>
            <pc:docMk/>
            <pc:sldMk cId="1987711045" sldId="281"/>
            <ac:inkMk id="18" creationId="{6D2BA256-73BF-E16F-1DA4-C91AFC85ACCB}"/>
          </ac:inkMkLst>
        </pc:inkChg>
      </pc:sldChg>
      <pc:sldChg chg="delSp add del setBg delDesignElem">
        <pc:chgData name="chen wei" userId="56dc88c9bb782159" providerId="LiveId" clId="{D2DBE290-B5F9-42CE-9BA3-9E8A85865CAD}" dt="2023-10-30T03:02:43.289" v="3439" actId="47"/>
        <pc:sldMkLst>
          <pc:docMk/>
          <pc:sldMk cId="2052520678" sldId="281"/>
        </pc:sldMkLst>
        <pc:spChg chg="del">
          <ac:chgData name="chen wei" userId="56dc88c9bb782159" providerId="LiveId" clId="{D2DBE290-B5F9-42CE-9BA3-9E8A85865CAD}" dt="2023-10-30T03:00:33.214" v="3416"/>
          <ac:spMkLst>
            <pc:docMk/>
            <pc:sldMk cId="2052520678" sldId="281"/>
            <ac:spMk id="17" creationId="{AFF8D2E5-2C4E-47B1-930B-6C82B7C31331}"/>
          </ac:spMkLst>
        </pc:spChg>
        <pc:spChg chg="del">
          <ac:chgData name="chen wei" userId="56dc88c9bb782159" providerId="LiveId" clId="{D2DBE290-B5F9-42CE-9BA3-9E8A85865CAD}" dt="2023-10-30T03:00:33.214" v="3416"/>
          <ac:spMkLst>
            <pc:docMk/>
            <pc:sldMk cId="2052520678" sldId="281"/>
            <ac:spMk id="19" creationId="{801E4ADA-0EA9-4930-846E-3C11E8BED6DD}"/>
          </ac:spMkLst>
        </pc:spChg>
        <pc:spChg chg="del">
          <ac:chgData name="chen wei" userId="56dc88c9bb782159" providerId="LiveId" clId="{D2DBE290-B5F9-42CE-9BA3-9E8A85865CAD}" dt="2023-10-30T03:00:33.214" v="3416"/>
          <ac:spMkLst>
            <pc:docMk/>
            <pc:sldMk cId="2052520678" sldId="281"/>
            <ac:spMk id="21" creationId="{FB92FFCE-0C90-454E-AA25-D4EE9A6C39C5}"/>
          </ac:spMkLst>
        </pc:spChg>
      </pc:sldChg>
      <pc:sldChg chg="addSp delSp modSp add del mod setBg delDesignElem">
        <pc:chgData name="chen wei" userId="56dc88c9bb782159" providerId="LiveId" clId="{D2DBE290-B5F9-42CE-9BA3-9E8A85865CAD}" dt="2023-10-30T03:27:12.418" v="3707"/>
        <pc:sldMkLst>
          <pc:docMk/>
          <pc:sldMk cId="1214894729" sldId="282"/>
        </pc:sldMkLst>
        <pc:spChg chg="del">
          <ac:chgData name="chen wei" userId="56dc88c9bb782159" providerId="LiveId" clId="{D2DBE290-B5F9-42CE-9BA3-9E8A85865CAD}" dt="2023-10-30T03:09:34.373" v="3517" actId="478"/>
          <ac:spMkLst>
            <pc:docMk/>
            <pc:sldMk cId="1214894729" sldId="282"/>
            <ac:spMk id="2" creationId="{23327014-006B-04E0-12EB-E76363FFE20D}"/>
          </ac:spMkLst>
        </pc:spChg>
        <pc:spChg chg="del">
          <ac:chgData name="chen wei" userId="56dc88c9bb782159" providerId="LiveId" clId="{D2DBE290-B5F9-42CE-9BA3-9E8A85865CAD}" dt="2023-10-30T03:09:36.833" v="3519" actId="478"/>
          <ac:spMkLst>
            <pc:docMk/>
            <pc:sldMk cId="1214894729" sldId="282"/>
            <ac:spMk id="3" creationId="{0E551528-B891-D2E3-EDBA-A122786851F3}"/>
          </ac:spMkLst>
        </pc:spChg>
        <pc:spChg chg="add del mod">
          <ac:chgData name="chen wei" userId="56dc88c9bb782159" providerId="LiveId" clId="{D2DBE290-B5F9-42CE-9BA3-9E8A85865CAD}" dt="2023-10-30T03:09:35.405" v="3518" actId="478"/>
          <ac:spMkLst>
            <pc:docMk/>
            <pc:sldMk cId="1214894729" sldId="282"/>
            <ac:spMk id="5" creationId="{4AA5B973-E411-5883-54EB-39749C46AD0A}"/>
          </ac:spMkLst>
        </pc:spChg>
        <pc:spChg chg="add mod">
          <ac:chgData name="chen wei" userId="56dc88c9bb782159" providerId="LiveId" clId="{D2DBE290-B5F9-42CE-9BA3-9E8A85865CAD}" dt="2023-10-30T03:15:55.738" v="3580"/>
          <ac:spMkLst>
            <pc:docMk/>
            <pc:sldMk cId="1214894729" sldId="282"/>
            <ac:spMk id="6" creationId="{13556B2F-28C3-FDD1-BBD8-C61B3F0D5579}"/>
          </ac:spMkLst>
        </pc:spChg>
        <pc:spChg chg="add mod">
          <ac:chgData name="chen wei" userId="56dc88c9bb782159" providerId="LiveId" clId="{D2DBE290-B5F9-42CE-9BA3-9E8A85865CAD}" dt="2023-10-30T03:16:24.466" v="3582" actId="14100"/>
          <ac:spMkLst>
            <pc:docMk/>
            <pc:sldMk cId="1214894729" sldId="282"/>
            <ac:spMk id="7" creationId="{BBB3C710-63C2-5A5A-5DE9-6934B75A88BD}"/>
          </ac:spMkLst>
        </pc:spChg>
        <pc:spChg chg="add mod">
          <ac:chgData name="chen wei" userId="56dc88c9bb782159" providerId="LiveId" clId="{D2DBE290-B5F9-42CE-9BA3-9E8A85865CAD}" dt="2023-10-30T03:15:55.738" v="3580"/>
          <ac:spMkLst>
            <pc:docMk/>
            <pc:sldMk cId="1214894729" sldId="282"/>
            <ac:spMk id="9" creationId="{4C045855-5F11-6550-52CF-F7F67AFF12C1}"/>
          </ac:spMkLst>
        </pc:spChg>
        <pc:spChg chg="del">
          <ac:chgData name="chen wei" userId="56dc88c9bb782159" providerId="LiveId" clId="{D2DBE290-B5F9-42CE-9BA3-9E8A85865CAD}" dt="2023-10-30T03:09:39.734" v="3521" actId="478"/>
          <ac:spMkLst>
            <pc:docMk/>
            <pc:sldMk cId="1214894729" sldId="282"/>
            <ac:spMk id="12" creationId="{24C1FE4D-02DA-444C-05C2-91357B76076E}"/>
          </ac:spMkLst>
        </pc:spChg>
        <pc:spChg chg="add">
          <ac:chgData name="chen wei" userId="56dc88c9bb782159" providerId="LiveId" clId="{D2DBE290-B5F9-42CE-9BA3-9E8A85865CAD}" dt="2023-10-30T03:07:12.116" v="3487" actId="26606"/>
          <ac:spMkLst>
            <pc:docMk/>
            <pc:sldMk cId="1214894729" sldId="282"/>
            <ac:spMk id="14" creationId="{AFF8D2E5-2C4E-47B1-930B-6C82B7C31331}"/>
          </ac:spMkLst>
        </pc:spChg>
        <pc:spChg chg="add">
          <ac:chgData name="chen wei" userId="56dc88c9bb782159" providerId="LiveId" clId="{D2DBE290-B5F9-42CE-9BA3-9E8A85865CAD}" dt="2023-10-30T03:07:12.116" v="3487" actId="26606"/>
          <ac:spMkLst>
            <pc:docMk/>
            <pc:sldMk cId="1214894729" sldId="282"/>
            <ac:spMk id="15" creationId="{801E4ADA-0EA9-4930-846E-3C11E8BED6DD}"/>
          </ac:spMkLst>
        </pc:spChg>
        <pc:spChg chg="add">
          <ac:chgData name="chen wei" userId="56dc88c9bb782159" providerId="LiveId" clId="{D2DBE290-B5F9-42CE-9BA3-9E8A85865CAD}" dt="2023-10-30T03:07:12.116" v="3487" actId="26606"/>
          <ac:spMkLst>
            <pc:docMk/>
            <pc:sldMk cId="1214894729" sldId="282"/>
            <ac:spMk id="16" creationId="{FB92FFCE-0C90-454E-AA25-D4EE9A6C39C5}"/>
          </ac:spMkLst>
        </pc:spChg>
        <pc:spChg chg="del">
          <ac:chgData name="chen wei" userId="56dc88c9bb782159" providerId="LiveId" clId="{D2DBE290-B5F9-42CE-9BA3-9E8A85865CAD}" dt="2023-10-30T03:05:17.917" v="3470"/>
          <ac:spMkLst>
            <pc:docMk/>
            <pc:sldMk cId="1214894729" sldId="282"/>
            <ac:spMk id="17" creationId="{AFF8D2E5-2C4E-47B1-930B-6C82B7C31331}"/>
          </ac:spMkLst>
        </pc:spChg>
        <pc:spChg chg="del">
          <ac:chgData name="chen wei" userId="56dc88c9bb782159" providerId="LiveId" clId="{D2DBE290-B5F9-42CE-9BA3-9E8A85865CAD}" dt="2023-10-30T03:05:17.917" v="3470"/>
          <ac:spMkLst>
            <pc:docMk/>
            <pc:sldMk cId="1214894729" sldId="282"/>
            <ac:spMk id="19" creationId="{801E4ADA-0EA9-4930-846E-3C11E8BED6DD}"/>
          </ac:spMkLst>
        </pc:spChg>
        <pc:spChg chg="del">
          <ac:chgData name="chen wei" userId="56dc88c9bb782159" providerId="LiveId" clId="{D2DBE290-B5F9-42CE-9BA3-9E8A85865CAD}" dt="2023-10-30T03:05:17.917" v="3470"/>
          <ac:spMkLst>
            <pc:docMk/>
            <pc:sldMk cId="1214894729" sldId="282"/>
            <ac:spMk id="21" creationId="{FB92FFCE-0C90-454E-AA25-D4EE9A6C39C5}"/>
          </ac:spMkLst>
        </pc:spChg>
        <pc:picChg chg="add mod modCrop">
          <ac:chgData name="chen wei" userId="56dc88c9bb782159" providerId="LiveId" clId="{D2DBE290-B5F9-42CE-9BA3-9E8A85865CAD}" dt="2023-10-30T03:16:29.612" v="3583" actId="732"/>
          <ac:picMkLst>
            <pc:docMk/>
            <pc:sldMk cId="1214894729" sldId="282"/>
            <ac:picMk id="8" creationId="{2FC2C9E0-0A4E-CEA9-8B21-874696A3EECC}"/>
          </ac:picMkLst>
        </pc:picChg>
        <pc:picChg chg="del">
          <ac:chgData name="chen wei" userId="56dc88c9bb782159" providerId="LiveId" clId="{D2DBE290-B5F9-42CE-9BA3-9E8A85865CAD}" dt="2023-10-30T03:09:38.133" v="3520" actId="478"/>
          <ac:picMkLst>
            <pc:docMk/>
            <pc:sldMk cId="1214894729" sldId="282"/>
            <ac:picMk id="11" creationId="{D475B65C-D47E-A708-E13C-DFF80354B0EA}"/>
          </ac:picMkLst>
        </pc:picChg>
        <pc:inkChg chg="add mod">
          <ac:chgData name="chen wei" userId="56dc88c9bb782159" providerId="LiveId" clId="{D2DBE290-B5F9-42CE-9BA3-9E8A85865CAD}" dt="2023-10-30T03:27:12.418" v="3707"/>
          <ac:inkMkLst>
            <pc:docMk/>
            <pc:sldMk cId="1214894729" sldId="282"/>
            <ac:inkMk id="10" creationId="{B6001284-5BEB-1AD7-CCA3-F9B5910A97CE}"/>
          </ac:inkMkLst>
        </pc:inkChg>
        <pc:inkChg chg="add mod">
          <ac:chgData name="chen wei" userId="56dc88c9bb782159" providerId="LiveId" clId="{D2DBE290-B5F9-42CE-9BA3-9E8A85865CAD}" dt="2023-10-30T03:27:12.418" v="3707"/>
          <ac:inkMkLst>
            <pc:docMk/>
            <pc:sldMk cId="1214894729" sldId="282"/>
            <ac:inkMk id="13" creationId="{C21826DD-D0B5-46CE-2564-C9078F5CD821}"/>
          </ac:inkMkLst>
        </pc:inkChg>
        <pc:inkChg chg="add mod">
          <ac:chgData name="chen wei" userId="56dc88c9bb782159" providerId="LiveId" clId="{D2DBE290-B5F9-42CE-9BA3-9E8A85865CAD}" dt="2023-10-30T03:27:12.418" v="3707"/>
          <ac:inkMkLst>
            <pc:docMk/>
            <pc:sldMk cId="1214894729" sldId="282"/>
            <ac:inkMk id="18" creationId="{DEC61BDC-BCC4-AAE2-0B98-5B6D9384291E}"/>
          </ac:inkMkLst>
        </pc:inkChg>
      </pc:sldChg>
      <pc:sldChg chg="addSp delSp add del setBg delDesignElem">
        <pc:chgData name="chen wei" userId="56dc88c9bb782159" providerId="LiveId" clId="{D2DBE290-B5F9-42CE-9BA3-9E8A85865CAD}" dt="2023-10-30T03:14:29.025" v="3568"/>
        <pc:sldMkLst>
          <pc:docMk/>
          <pc:sldMk cId="4101823866" sldId="282"/>
        </pc:sldMkLst>
        <pc:spChg chg="add del">
          <ac:chgData name="chen wei" userId="56dc88c9bb782159" providerId="LiveId" clId="{D2DBE290-B5F9-42CE-9BA3-9E8A85865CAD}" dt="2023-10-30T03:14:29.025" v="3568"/>
          <ac:spMkLst>
            <pc:docMk/>
            <pc:sldMk cId="4101823866" sldId="282"/>
            <ac:spMk id="14" creationId="{AFF8D2E5-2C4E-47B1-930B-6C82B7C31331}"/>
          </ac:spMkLst>
        </pc:spChg>
        <pc:spChg chg="add del">
          <ac:chgData name="chen wei" userId="56dc88c9bb782159" providerId="LiveId" clId="{D2DBE290-B5F9-42CE-9BA3-9E8A85865CAD}" dt="2023-10-30T03:14:29.025" v="3568"/>
          <ac:spMkLst>
            <pc:docMk/>
            <pc:sldMk cId="4101823866" sldId="282"/>
            <ac:spMk id="15" creationId="{801E4ADA-0EA9-4930-846E-3C11E8BED6DD}"/>
          </ac:spMkLst>
        </pc:spChg>
        <pc:spChg chg="add del">
          <ac:chgData name="chen wei" userId="56dc88c9bb782159" providerId="LiveId" clId="{D2DBE290-B5F9-42CE-9BA3-9E8A85865CAD}" dt="2023-10-30T03:14:29.025" v="3568"/>
          <ac:spMkLst>
            <pc:docMk/>
            <pc:sldMk cId="4101823866" sldId="282"/>
            <ac:spMk id="16" creationId="{FB92FFCE-0C90-454E-AA25-D4EE9A6C39C5}"/>
          </ac:spMkLst>
        </pc:spChg>
      </pc:sldChg>
      <pc:sldChg chg="addSp delSp add del setBg delDesignElem">
        <pc:chgData name="chen wei" userId="56dc88c9bb782159" providerId="LiveId" clId="{D2DBE290-B5F9-42CE-9BA3-9E8A85865CAD}" dt="2023-10-30T03:14:29.025" v="3568"/>
        <pc:sldMkLst>
          <pc:docMk/>
          <pc:sldMk cId="208284021" sldId="283"/>
        </pc:sldMkLst>
        <pc:spChg chg="add del">
          <ac:chgData name="chen wei" userId="56dc88c9bb782159" providerId="LiveId" clId="{D2DBE290-B5F9-42CE-9BA3-9E8A85865CAD}" dt="2023-10-30T03:14:29.025" v="3568"/>
          <ac:spMkLst>
            <pc:docMk/>
            <pc:sldMk cId="208284021" sldId="283"/>
            <ac:spMk id="14" creationId="{AFF8D2E5-2C4E-47B1-930B-6C82B7C31331}"/>
          </ac:spMkLst>
        </pc:spChg>
        <pc:spChg chg="add del">
          <ac:chgData name="chen wei" userId="56dc88c9bb782159" providerId="LiveId" clId="{D2DBE290-B5F9-42CE-9BA3-9E8A85865CAD}" dt="2023-10-30T03:14:29.025" v="3568"/>
          <ac:spMkLst>
            <pc:docMk/>
            <pc:sldMk cId="208284021" sldId="283"/>
            <ac:spMk id="15" creationId="{801E4ADA-0EA9-4930-846E-3C11E8BED6DD}"/>
          </ac:spMkLst>
        </pc:spChg>
        <pc:spChg chg="add del">
          <ac:chgData name="chen wei" userId="56dc88c9bb782159" providerId="LiveId" clId="{D2DBE290-B5F9-42CE-9BA3-9E8A85865CAD}" dt="2023-10-30T03:14:29.025" v="3568"/>
          <ac:spMkLst>
            <pc:docMk/>
            <pc:sldMk cId="208284021" sldId="283"/>
            <ac:spMk id="16" creationId="{FB92FFCE-0C90-454E-AA25-D4EE9A6C39C5}"/>
          </ac:spMkLst>
        </pc:spChg>
      </pc:sldChg>
      <pc:sldChg chg="addSp delSp modSp add del mod setBg delDesignElem">
        <pc:chgData name="chen wei" userId="56dc88c9bb782159" providerId="LiveId" clId="{D2DBE290-B5F9-42CE-9BA3-9E8A85865CAD}" dt="2023-10-30T03:34:19.998" v="3751" actId="1076"/>
        <pc:sldMkLst>
          <pc:docMk/>
          <pc:sldMk cId="3297757702" sldId="283"/>
        </pc:sldMkLst>
        <pc:spChg chg="del">
          <ac:chgData name="chen wei" userId="56dc88c9bb782159" providerId="LiveId" clId="{D2DBE290-B5F9-42CE-9BA3-9E8A85865CAD}" dt="2023-10-30T03:09:47.565" v="3522" actId="478"/>
          <ac:spMkLst>
            <pc:docMk/>
            <pc:sldMk cId="3297757702" sldId="283"/>
            <ac:spMk id="2" creationId="{23327014-006B-04E0-12EB-E76363FFE20D}"/>
          </ac:spMkLst>
        </pc:spChg>
        <pc:spChg chg="del">
          <ac:chgData name="chen wei" userId="56dc88c9bb782159" providerId="LiveId" clId="{D2DBE290-B5F9-42CE-9BA3-9E8A85865CAD}" dt="2023-10-30T03:09:50.942" v="3524" actId="478"/>
          <ac:spMkLst>
            <pc:docMk/>
            <pc:sldMk cId="3297757702" sldId="283"/>
            <ac:spMk id="3" creationId="{0E551528-B891-D2E3-EDBA-A122786851F3}"/>
          </ac:spMkLst>
        </pc:spChg>
        <pc:spChg chg="add del mod">
          <ac:chgData name="chen wei" userId="56dc88c9bb782159" providerId="LiveId" clId="{D2DBE290-B5F9-42CE-9BA3-9E8A85865CAD}" dt="2023-10-30T03:09:48.828" v="3523" actId="478"/>
          <ac:spMkLst>
            <pc:docMk/>
            <pc:sldMk cId="3297757702" sldId="283"/>
            <ac:spMk id="5" creationId="{576159C4-BB4E-A138-A3B3-084656CA02E9}"/>
          </ac:spMkLst>
        </pc:spChg>
        <pc:spChg chg="add mod">
          <ac:chgData name="chen wei" userId="56dc88c9bb782159" providerId="LiveId" clId="{D2DBE290-B5F9-42CE-9BA3-9E8A85865CAD}" dt="2023-10-30T03:34:19.998" v="3751" actId="1076"/>
          <ac:spMkLst>
            <pc:docMk/>
            <pc:sldMk cId="3297757702" sldId="283"/>
            <ac:spMk id="6" creationId="{9A16AEC5-4790-19EB-5F74-53AE45481F79}"/>
          </ac:spMkLst>
        </pc:spChg>
        <pc:spChg chg="add mod">
          <ac:chgData name="chen wei" userId="56dc88c9bb782159" providerId="LiveId" clId="{D2DBE290-B5F9-42CE-9BA3-9E8A85865CAD}" dt="2023-10-30T03:33:42.467" v="3748" actId="14100"/>
          <ac:spMkLst>
            <pc:docMk/>
            <pc:sldMk cId="3297757702" sldId="283"/>
            <ac:spMk id="9" creationId="{7540D300-4DC3-3C41-CC8E-D74B03492280}"/>
          </ac:spMkLst>
        </pc:spChg>
        <pc:spChg chg="add mod">
          <ac:chgData name="chen wei" userId="56dc88c9bb782159" providerId="LiveId" clId="{D2DBE290-B5F9-42CE-9BA3-9E8A85865CAD}" dt="2023-10-30T03:16:49.368" v="3586"/>
          <ac:spMkLst>
            <pc:docMk/>
            <pc:sldMk cId="3297757702" sldId="283"/>
            <ac:spMk id="10" creationId="{D720A2BD-60CC-C2C4-3D65-FC0DCE3376FB}"/>
          </ac:spMkLst>
        </pc:spChg>
        <pc:spChg chg="del">
          <ac:chgData name="chen wei" userId="56dc88c9bb782159" providerId="LiveId" clId="{D2DBE290-B5F9-42CE-9BA3-9E8A85865CAD}" dt="2023-10-30T03:09:53.261" v="3526" actId="478"/>
          <ac:spMkLst>
            <pc:docMk/>
            <pc:sldMk cId="3297757702" sldId="283"/>
            <ac:spMk id="12" creationId="{24C1FE4D-02DA-444C-05C2-91357B76076E}"/>
          </ac:spMkLst>
        </pc:spChg>
        <pc:spChg chg="add mod">
          <ac:chgData name="chen wei" userId="56dc88c9bb782159" providerId="LiveId" clId="{D2DBE290-B5F9-42CE-9BA3-9E8A85865CAD}" dt="2023-10-30T03:26:48.192" v="3706" actId="1038"/>
          <ac:spMkLst>
            <pc:docMk/>
            <pc:sldMk cId="3297757702" sldId="283"/>
            <ac:spMk id="13" creationId="{04A06960-4A22-D7A6-C391-4457F782C3A3}"/>
          </ac:spMkLst>
        </pc:spChg>
        <pc:spChg chg="add">
          <ac:chgData name="chen wei" userId="56dc88c9bb782159" providerId="LiveId" clId="{D2DBE290-B5F9-42CE-9BA3-9E8A85865CAD}" dt="2023-10-30T03:07:07.073" v="3486" actId="26606"/>
          <ac:spMkLst>
            <pc:docMk/>
            <pc:sldMk cId="3297757702" sldId="283"/>
            <ac:spMk id="14" creationId="{AFF8D2E5-2C4E-47B1-930B-6C82B7C31331}"/>
          </ac:spMkLst>
        </pc:spChg>
        <pc:spChg chg="add">
          <ac:chgData name="chen wei" userId="56dc88c9bb782159" providerId="LiveId" clId="{D2DBE290-B5F9-42CE-9BA3-9E8A85865CAD}" dt="2023-10-30T03:07:07.073" v="3486" actId="26606"/>
          <ac:spMkLst>
            <pc:docMk/>
            <pc:sldMk cId="3297757702" sldId="283"/>
            <ac:spMk id="15" creationId="{801E4ADA-0EA9-4930-846E-3C11E8BED6DD}"/>
          </ac:spMkLst>
        </pc:spChg>
        <pc:spChg chg="add">
          <ac:chgData name="chen wei" userId="56dc88c9bb782159" providerId="LiveId" clId="{D2DBE290-B5F9-42CE-9BA3-9E8A85865CAD}" dt="2023-10-30T03:07:07.073" v="3486" actId="26606"/>
          <ac:spMkLst>
            <pc:docMk/>
            <pc:sldMk cId="3297757702" sldId="283"/>
            <ac:spMk id="16" creationId="{FB92FFCE-0C90-454E-AA25-D4EE9A6C39C5}"/>
          </ac:spMkLst>
        </pc:spChg>
        <pc:spChg chg="del">
          <ac:chgData name="chen wei" userId="56dc88c9bb782159" providerId="LiveId" clId="{D2DBE290-B5F9-42CE-9BA3-9E8A85865CAD}" dt="2023-10-30T03:05:18.294" v="3472"/>
          <ac:spMkLst>
            <pc:docMk/>
            <pc:sldMk cId="3297757702" sldId="283"/>
            <ac:spMk id="17" creationId="{AFF8D2E5-2C4E-47B1-930B-6C82B7C31331}"/>
          </ac:spMkLst>
        </pc:spChg>
        <pc:spChg chg="add mod">
          <ac:chgData name="chen wei" userId="56dc88c9bb782159" providerId="LiveId" clId="{D2DBE290-B5F9-42CE-9BA3-9E8A85865CAD}" dt="2023-10-30T03:26:48.192" v="3706" actId="1038"/>
          <ac:spMkLst>
            <pc:docMk/>
            <pc:sldMk cId="3297757702" sldId="283"/>
            <ac:spMk id="18" creationId="{FC394530-AC8C-DE51-D1F3-07CA98139A86}"/>
          </ac:spMkLst>
        </pc:spChg>
        <pc:spChg chg="del">
          <ac:chgData name="chen wei" userId="56dc88c9bb782159" providerId="LiveId" clId="{D2DBE290-B5F9-42CE-9BA3-9E8A85865CAD}" dt="2023-10-30T03:05:18.294" v="3472"/>
          <ac:spMkLst>
            <pc:docMk/>
            <pc:sldMk cId="3297757702" sldId="283"/>
            <ac:spMk id="19" creationId="{801E4ADA-0EA9-4930-846E-3C11E8BED6DD}"/>
          </ac:spMkLst>
        </pc:spChg>
        <pc:spChg chg="add mod">
          <ac:chgData name="chen wei" userId="56dc88c9bb782159" providerId="LiveId" clId="{D2DBE290-B5F9-42CE-9BA3-9E8A85865CAD}" dt="2023-10-30T03:26:48.192" v="3706" actId="1038"/>
          <ac:spMkLst>
            <pc:docMk/>
            <pc:sldMk cId="3297757702" sldId="283"/>
            <ac:spMk id="20" creationId="{03123006-5108-D07E-E151-3DD766C31DAD}"/>
          </ac:spMkLst>
        </pc:spChg>
        <pc:spChg chg="del">
          <ac:chgData name="chen wei" userId="56dc88c9bb782159" providerId="LiveId" clId="{D2DBE290-B5F9-42CE-9BA3-9E8A85865CAD}" dt="2023-10-30T03:05:18.294" v="3472"/>
          <ac:spMkLst>
            <pc:docMk/>
            <pc:sldMk cId="3297757702" sldId="283"/>
            <ac:spMk id="21" creationId="{FB92FFCE-0C90-454E-AA25-D4EE9A6C39C5}"/>
          </ac:spMkLst>
        </pc:spChg>
        <pc:picChg chg="add mod">
          <ac:chgData name="chen wei" userId="56dc88c9bb782159" providerId="LiveId" clId="{D2DBE290-B5F9-42CE-9BA3-9E8A85865CAD}" dt="2023-10-30T03:26:35.476" v="3683" actId="1076"/>
          <ac:picMkLst>
            <pc:docMk/>
            <pc:sldMk cId="3297757702" sldId="283"/>
            <ac:picMk id="7" creationId="{645CB7EA-DB89-B554-8AD6-0422696237B8}"/>
          </ac:picMkLst>
        </pc:picChg>
        <pc:picChg chg="add mod">
          <ac:chgData name="chen wei" userId="56dc88c9bb782159" providerId="LiveId" clId="{D2DBE290-B5F9-42CE-9BA3-9E8A85865CAD}" dt="2023-10-30T03:16:49.368" v="3586"/>
          <ac:picMkLst>
            <pc:docMk/>
            <pc:sldMk cId="3297757702" sldId="283"/>
            <ac:picMk id="8" creationId="{AF8A915D-96F9-CA4D-1C48-7AE6C2A9C7EC}"/>
          </ac:picMkLst>
        </pc:picChg>
        <pc:picChg chg="del">
          <ac:chgData name="chen wei" userId="56dc88c9bb782159" providerId="LiveId" clId="{D2DBE290-B5F9-42CE-9BA3-9E8A85865CAD}" dt="2023-10-30T03:09:51.813" v="3525" actId="478"/>
          <ac:picMkLst>
            <pc:docMk/>
            <pc:sldMk cId="3297757702" sldId="283"/>
            <ac:picMk id="11" creationId="{D475B65C-D47E-A708-E13C-DFF80354B0EA}"/>
          </ac:picMkLst>
        </pc:picChg>
      </pc:sldChg>
      <pc:sldChg chg="addSp delSp modSp add del mod setBg delDesignElem">
        <pc:chgData name="chen wei" userId="56dc88c9bb782159" providerId="LiveId" clId="{D2DBE290-B5F9-42CE-9BA3-9E8A85865CAD}" dt="2023-10-30T03:34:25.563" v="3752" actId="1076"/>
        <pc:sldMkLst>
          <pc:docMk/>
          <pc:sldMk cId="3014986308" sldId="284"/>
        </pc:sldMkLst>
        <pc:spChg chg="del">
          <ac:chgData name="chen wei" userId="56dc88c9bb782159" providerId="LiveId" clId="{D2DBE290-B5F9-42CE-9BA3-9E8A85865CAD}" dt="2023-10-30T03:09:57.783" v="3527" actId="478"/>
          <ac:spMkLst>
            <pc:docMk/>
            <pc:sldMk cId="3014986308" sldId="284"/>
            <ac:spMk id="2" creationId="{23327014-006B-04E0-12EB-E76363FFE20D}"/>
          </ac:spMkLst>
        </pc:spChg>
        <pc:spChg chg="del">
          <ac:chgData name="chen wei" userId="56dc88c9bb782159" providerId="LiveId" clId="{D2DBE290-B5F9-42CE-9BA3-9E8A85865CAD}" dt="2023-10-30T03:10:08.706" v="3529" actId="478"/>
          <ac:spMkLst>
            <pc:docMk/>
            <pc:sldMk cId="3014986308" sldId="284"/>
            <ac:spMk id="3" creationId="{0E551528-B891-D2E3-EDBA-A122786851F3}"/>
          </ac:spMkLst>
        </pc:spChg>
        <pc:spChg chg="add del mod">
          <ac:chgData name="chen wei" userId="56dc88c9bb782159" providerId="LiveId" clId="{D2DBE290-B5F9-42CE-9BA3-9E8A85865CAD}" dt="2023-10-30T03:10:07.005" v="3528" actId="478"/>
          <ac:spMkLst>
            <pc:docMk/>
            <pc:sldMk cId="3014986308" sldId="284"/>
            <ac:spMk id="5" creationId="{E0C13BB3-BD99-158B-1F2B-24D26AB54FDE}"/>
          </ac:spMkLst>
        </pc:spChg>
        <pc:spChg chg="add mod">
          <ac:chgData name="chen wei" userId="56dc88c9bb782159" providerId="LiveId" clId="{D2DBE290-B5F9-42CE-9BA3-9E8A85865CAD}" dt="2023-10-30T03:34:25.563" v="3752" actId="1076"/>
          <ac:spMkLst>
            <pc:docMk/>
            <pc:sldMk cId="3014986308" sldId="284"/>
            <ac:spMk id="6" creationId="{13C85ECA-34CD-3432-C13A-D2EBA4DACF83}"/>
          </ac:spMkLst>
        </pc:spChg>
        <pc:spChg chg="add mod">
          <ac:chgData name="chen wei" userId="56dc88c9bb782159" providerId="LiveId" clId="{D2DBE290-B5F9-42CE-9BA3-9E8A85865CAD}" dt="2023-10-30T03:18:00.642" v="3593" actId="1076"/>
          <ac:spMkLst>
            <pc:docMk/>
            <pc:sldMk cId="3014986308" sldId="284"/>
            <ac:spMk id="7" creationId="{9866E5AE-FC46-B206-8C6A-6E988F151DCB}"/>
          </ac:spMkLst>
        </pc:spChg>
        <pc:spChg chg="del">
          <ac:chgData name="chen wei" userId="56dc88c9bb782159" providerId="LiveId" clId="{D2DBE290-B5F9-42CE-9BA3-9E8A85865CAD}" dt="2023-10-30T03:10:11.083" v="3531" actId="478"/>
          <ac:spMkLst>
            <pc:docMk/>
            <pc:sldMk cId="3014986308" sldId="284"/>
            <ac:spMk id="12" creationId="{24C1FE4D-02DA-444C-05C2-91357B76076E}"/>
          </ac:spMkLst>
        </pc:spChg>
        <pc:spChg chg="add">
          <ac:chgData name="chen wei" userId="56dc88c9bb782159" providerId="LiveId" clId="{D2DBE290-B5F9-42CE-9BA3-9E8A85865CAD}" dt="2023-10-30T03:07:02.404" v="3485" actId="26606"/>
          <ac:spMkLst>
            <pc:docMk/>
            <pc:sldMk cId="3014986308" sldId="284"/>
            <ac:spMk id="14" creationId="{AFF8D2E5-2C4E-47B1-930B-6C82B7C31331}"/>
          </ac:spMkLst>
        </pc:spChg>
        <pc:spChg chg="add">
          <ac:chgData name="chen wei" userId="56dc88c9bb782159" providerId="LiveId" clId="{D2DBE290-B5F9-42CE-9BA3-9E8A85865CAD}" dt="2023-10-30T03:07:02.404" v="3485" actId="26606"/>
          <ac:spMkLst>
            <pc:docMk/>
            <pc:sldMk cId="3014986308" sldId="284"/>
            <ac:spMk id="15" creationId="{801E4ADA-0EA9-4930-846E-3C11E8BED6DD}"/>
          </ac:spMkLst>
        </pc:spChg>
        <pc:spChg chg="add">
          <ac:chgData name="chen wei" userId="56dc88c9bb782159" providerId="LiveId" clId="{D2DBE290-B5F9-42CE-9BA3-9E8A85865CAD}" dt="2023-10-30T03:07:02.404" v="3485" actId="26606"/>
          <ac:spMkLst>
            <pc:docMk/>
            <pc:sldMk cId="3014986308" sldId="284"/>
            <ac:spMk id="16" creationId="{FB92FFCE-0C90-454E-AA25-D4EE9A6C39C5}"/>
          </ac:spMkLst>
        </pc:spChg>
        <pc:spChg chg="del">
          <ac:chgData name="chen wei" userId="56dc88c9bb782159" providerId="LiveId" clId="{D2DBE290-B5F9-42CE-9BA3-9E8A85865CAD}" dt="2023-10-30T03:05:18.593" v="3474"/>
          <ac:spMkLst>
            <pc:docMk/>
            <pc:sldMk cId="3014986308" sldId="284"/>
            <ac:spMk id="17" creationId="{AFF8D2E5-2C4E-47B1-930B-6C82B7C31331}"/>
          </ac:spMkLst>
        </pc:spChg>
        <pc:spChg chg="del">
          <ac:chgData name="chen wei" userId="56dc88c9bb782159" providerId="LiveId" clId="{D2DBE290-B5F9-42CE-9BA3-9E8A85865CAD}" dt="2023-10-30T03:05:18.593" v="3474"/>
          <ac:spMkLst>
            <pc:docMk/>
            <pc:sldMk cId="3014986308" sldId="284"/>
            <ac:spMk id="19" creationId="{801E4ADA-0EA9-4930-846E-3C11E8BED6DD}"/>
          </ac:spMkLst>
        </pc:spChg>
        <pc:spChg chg="del">
          <ac:chgData name="chen wei" userId="56dc88c9bb782159" providerId="LiveId" clId="{D2DBE290-B5F9-42CE-9BA3-9E8A85865CAD}" dt="2023-10-30T03:05:18.593" v="3474"/>
          <ac:spMkLst>
            <pc:docMk/>
            <pc:sldMk cId="3014986308" sldId="284"/>
            <ac:spMk id="21" creationId="{FB92FFCE-0C90-454E-AA25-D4EE9A6C39C5}"/>
          </ac:spMkLst>
        </pc:spChg>
        <pc:picChg chg="add mod">
          <ac:chgData name="chen wei" userId="56dc88c9bb782159" providerId="LiveId" clId="{D2DBE290-B5F9-42CE-9BA3-9E8A85865CAD}" dt="2023-10-30T03:18:08.209" v="3595" actId="1076"/>
          <ac:picMkLst>
            <pc:docMk/>
            <pc:sldMk cId="3014986308" sldId="284"/>
            <ac:picMk id="8" creationId="{965E7F35-3E13-6713-CADB-0F88809B0701}"/>
          </ac:picMkLst>
        </pc:picChg>
        <pc:picChg chg="del">
          <ac:chgData name="chen wei" userId="56dc88c9bb782159" providerId="LiveId" clId="{D2DBE290-B5F9-42CE-9BA3-9E8A85865CAD}" dt="2023-10-30T03:10:09.507" v="3530" actId="478"/>
          <ac:picMkLst>
            <pc:docMk/>
            <pc:sldMk cId="3014986308" sldId="284"/>
            <ac:picMk id="11" creationId="{D475B65C-D47E-A708-E13C-DFF80354B0EA}"/>
          </ac:picMkLst>
        </pc:picChg>
        <pc:inkChg chg="add">
          <ac:chgData name="chen wei" userId="56dc88c9bb782159" providerId="LiveId" clId="{D2DBE290-B5F9-42CE-9BA3-9E8A85865CAD}" dt="2023-10-30T03:18:58.454" v="3597" actId="9405"/>
          <ac:inkMkLst>
            <pc:docMk/>
            <pc:sldMk cId="3014986308" sldId="284"/>
            <ac:inkMk id="9" creationId="{4623BC1E-911A-F7AE-9FE2-AAFF15EB1A36}"/>
          </ac:inkMkLst>
        </pc:inkChg>
        <pc:inkChg chg="add del">
          <ac:chgData name="chen wei" userId="56dc88c9bb782159" providerId="LiveId" clId="{D2DBE290-B5F9-42CE-9BA3-9E8A85865CAD}" dt="2023-10-30T03:19:04.145" v="3599" actId="9405"/>
          <ac:inkMkLst>
            <pc:docMk/>
            <pc:sldMk cId="3014986308" sldId="284"/>
            <ac:inkMk id="10" creationId="{21C0770E-30B6-B7F1-DC70-9F4F3EDD4C16}"/>
          </ac:inkMkLst>
        </pc:inkChg>
        <pc:inkChg chg="add del">
          <ac:chgData name="chen wei" userId="56dc88c9bb782159" providerId="LiveId" clId="{D2DBE290-B5F9-42CE-9BA3-9E8A85865CAD}" dt="2023-10-30T03:19:12.001" v="3603" actId="9405"/>
          <ac:inkMkLst>
            <pc:docMk/>
            <pc:sldMk cId="3014986308" sldId="284"/>
            <ac:inkMk id="13" creationId="{A756095C-AB46-9C26-A992-CBED82713BA1}"/>
          </ac:inkMkLst>
        </pc:inkChg>
        <pc:inkChg chg="add del">
          <ac:chgData name="chen wei" userId="56dc88c9bb782159" providerId="LiveId" clId="{D2DBE290-B5F9-42CE-9BA3-9E8A85865CAD}" dt="2023-10-30T03:19:10.424" v="3602" actId="9405"/>
          <ac:inkMkLst>
            <pc:docMk/>
            <pc:sldMk cId="3014986308" sldId="284"/>
            <ac:inkMk id="18" creationId="{98D9A5D6-3128-708A-2CCA-DC36CE0DDCB8}"/>
          </ac:inkMkLst>
        </pc:inkChg>
        <pc:inkChg chg="add mod">
          <ac:chgData name="chen wei" userId="56dc88c9bb782159" providerId="LiveId" clId="{D2DBE290-B5F9-42CE-9BA3-9E8A85865CAD}" dt="2023-10-30T03:25:32.927" v="3675" actId="1076"/>
          <ac:inkMkLst>
            <pc:docMk/>
            <pc:sldMk cId="3014986308" sldId="284"/>
            <ac:inkMk id="20" creationId="{C4A43D6F-CE99-3209-15BA-15D9A8761A87}"/>
          </ac:inkMkLst>
        </pc:inkChg>
        <pc:inkChg chg="add del">
          <ac:chgData name="chen wei" userId="56dc88c9bb782159" providerId="LiveId" clId="{D2DBE290-B5F9-42CE-9BA3-9E8A85865CAD}" dt="2023-10-30T03:19:21.652" v="3608" actId="9405"/>
          <ac:inkMkLst>
            <pc:docMk/>
            <pc:sldMk cId="3014986308" sldId="284"/>
            <ac:inkMk id="22" creationId="{51A1AEE3-65A1-CBBF-157E-97CF5A4AEEB5}"/>
          </ac:inkMkLst>
        </pc:inkChg>
        <pc:inkChg chg="add del">
          <ac:chgData name="chen wei" userId="56dc88c9bb782159" providerId="LiveId" clId="{D2DBE290-B5F9-42CE-9BA3-9E8A85865CAD}" dt="2023-10-30T03:19:21.091" v="3607" actId="9405"/>
          <ac:inkMkLst>
            <pc:docMk/>
            <pc:sldMk cId="3014986308" sldId="284"/>
            <ac:inkMk id="23" creationId="{76817F18-C24F-F3A7-EA26-79EA8D5945AD}"/>
          </ac:inkMkLst>
        </pc:inkChg>
        <pc:inkChg chg="add">
          <ac:chgData name="chen wei" userId="56dc88c9bb782159" providerId="LiveId" clId="{D2DBE290-B5F9-42CE-9BA3-9E8A85865CAD}" dt="2023-10-30T03:19:26.607" v="3609" actId="9405"/>
          <ac:inkMkLst>
            <pc:docMk/>
            <pc:sldMk cId="3014986308" sldId="284"/>
            <ac:inkMk id="24" creationId="{974F1041-CEE5-189A-F28D-F251301CA58B}"/>
          </ac:inkMkLst>
        </pc:inkChg>
        <pc:inkChg chg="add">
          <ac:chgData name="chen wei" userId="56dc88c9bb782159" providerId="LiveId" clId="{D2DBE290-B5F9-42CE-9BA3-9E8A85865CAD}" dt="2023-10-30T03:19:29.591" v="3610" actId="9405"/>
          <ac:inkMkLst>
            <pc:docMk/>
            <pc:sldMk cId="3014986308" sldId="284"/>
            <ac:inkMk id="25" creationId="{71F6A471-4F43-F29E-06E5-0DB28E8FF67A}"/>
          </ac:inkMkLst>
        </pc:inkChg>
      </pc:sldChg>
      <pc:sldChg chg="addSp delSp add del setBg delDesignElem">
        <pc:chgData name="chen wei" userId="56dc88c9bb782159" providerId="LiveId" clId="{D2DBE290-B5F9-42CE-9BA3-9E8A85865CAD}" dt="2023-10-30T03:14:29.025" v="3568"/>
        <pc:sldMkLst>
          <pc:docMk/>
          <pc:sldMk cId="3320426316" sldId="284"/>
        </pc:sldMkLst>
        <pc:spChg chg="add del">
          <ac:chgData name="chen wei" userId="56dc88c9bb782159" providerId="LiveId" clId="{D2DBE290-B5F9-42CE-9BA3-9E8A85865CAD}" dt="2023-10-30T03:14:29.025" v="3568"/>
          <ac:spMkLst>
            <pc:docMk/>
            <pc:sldMk cId="3320426316" sldId="284"/>
            <ac:spMk id="14" creationId="{AFF8D2E5-2C4E-47B1-930B-6C82B7C31331}"/>
          </ac:spMkLst>
        </pc:spChg>
        <pc:spChg chg="add del">
          <ac:chgData name="chen wei" userId="56dc88c9bb782159" providerId="LiveId" clId="{D2DBE290-B5F9-42CE-9BA3-9E8A85865CAD}" dt="2023-10-30T03:14:29.025" v="3568"/>
          <ac:spMkLst>
            <pc:docMk/>
            <pc:sldMk cId="3320426316" sldId="284"/>
            <ac:spMk id="15" creationId="{801E4ADA-0EA9-4930-846E-3C11E8BED6DD}"/>
          </ac:spMkLst>
        </pc:spChg>
        <pc:spChg chg="add del">
          <ac:chgData name="chen wei" userId="56dc88c9bb782159" providerId="LiveId" clId="{D2DBE290-B5F9-42CE-9BA3-9E8A85865CAD}" dt="2023-10-30T03:14:29.025" v="3568"/>
          <ac:spMkLst>
            <pc:docMk/>
            <pc:sldMk cId="3320426316" sldId="284"/>
            <ac:spMk id="16" creationId="{FB92FFCE-0C90-454E-AA25-D4EE9A6C39C5}"/>
          </ac:spMkLst>
        </pc:spChg>
      </pc:sldChg>
      <pc:sldChg chg="delSp add del setBg delDesignElem">
        <pc:chgData name="chen wei" userId="56dc88c9bb782159" providerId="LiveId" clId="{D2DBE290-B5F9-42CE-9BA3-9E8A85865CAD}" dt="2023-10-30T03:10:12.394" v="3532" actId="47"/>
        <pc:sldMkLst>
          <pc:docMk/>
          <pc:sldMk cId="2391065662" sldId="285"/>
        </pc:sldMkLst>
        <pc:spChg chg="del">
          <ac:chgData name="chen wei" userId="56dc88c9bb782159" providerId="LiveId" clId="{D2DBE290-B5F9-42CE-9BA3-9E8A85865CAD}" dt="2023-10-30T03:05:18.883" v="3476"/>
          <ac:spMkLst>
            <pc:docMk/>
            <pc:sldMk cId="2391065662" sldId="285"/>
            <ac:spMk id="17" creationId="{AFF8D2E5-2C4E-47B1-930B-6C82B7C31331}"/>
          </ac:spMkLst>
        </pc:spChg>
        <pc:spChg chg="del">
          <ac:chgData name="chen wei" userId="56dc88c9bb782159" providerId="LiveId" clId="{D2DBE290-B5F9-42CE-9BA3-9E8A85865CAD}" dt="2023-10-30T03:05:18.883" v="3476"/>
          <ac:spMkLst>
            <pc:docMk/>
            <pc:sldMk cId="2391065662" sldId="285"/>
            <ac:spMk id="19" creationId="{801E4ADA-0EA9-4930-846E-3C11E8BED6DD}"/>
          </ac:spMkLst>
        </pc:spChg>
        <pc:spChg chg="del">
          <ac:chgData name="chen wei" userId="56dc88c9bb782159" providerId="LiveId" clId="{D2DBE290-B5F9-42CE-9BA3-9E8A85865CAD}" dt="2023-10-30T03:05:18.883" v="3476"/>
          <ac:spMkLst>
            <pc:docMk/>
            <pc:sldMk cId="2391065662" sldId="285"/>
            <ac:spMk id="21" creationId="{FB92FFCE-0C90-454E-AA25-D4EE9A6C39C5}"/>
          </ac:spMkLst>
        </pc:spChg>
      </pc:sldChg>
      <pc:sldChg chg="addSp delSp modSp add mod ord setBg delDesignElem">
        <pc:chgData name="chen wei" userId="56dc88c9bb782159" providerId="LiveId" clId="{D2DBE290-B5F9-42CE-9BA3-9E8A85865CAD}" dt="2023-10-30T03:34:29.084" v="3753" actId="1076"/>
        <pc:sldMkLst>
          <pc:docMk/>
          <pc:sldMk cId="2684730766" sldId="285"/>
        </pc:sldMkLst>
        <pc:spChg chg="del">
          <ac:chgData name="chen wei" userId="56dc88c9bb782159" providerId="LiveId" clId="{D2DBE290-B5F9-42CE-9BA3-9E8A85865CAD}" dt="2023-10-30T03:24:13.003" v="3659" actId="478"/>
          <ac:spMkLst>
            <pc:docMk/>
            <pc:sldMk cId="2684730766" sldId="285"/>
            <ac:spMk id="2" creationId="{23327014-006B-04E0-12EB-E76363FFE20D}"/>
          </ac:spMkLst>
        </pc:spChg>
        <pc:spChg chg="del mod">
          <ac:chgData name="chen wei" userId="56dc88c9bb782159" providerId="LiveId" clId="{D2DBE290-B5F9-42CE-9BA3-9E8A85865CAD}" dt="2023-10-30T03:24:16.332" v="3662" actId="478"/>
          <ac:spMkLst>
            <pc:docMk/>
            <pc:sldMk cId="2684730766" sldId="285"/>
            <ac:spMk id="3" creationId="{0E551528-B891-D2E3-EDBA-A122786851F3}"/>
          </ac:spMkLst>
        </pc:spChg>
        <pc:spChg chg="add del mod">
          <ac:chgData name="chen wei" userId="56dc88c9bb782159" providerId="LiveId" clId="{D2DBE290-B5F9-42CE-9BA3-9E8A85865CAD}" dt="2023-10-30T03:24:15.038" v="3661" actId="478"/>
          <ac:spMkLst>
            <pc:docMk/>
            <pc:sldMk cId="2684730766" sldId="285"/>
            <ac:spMk id="5" creationId="{A21FA807-3D35-460A-C926-900D49E7938E}"/>
          </ac:spMkLst>
        </pc:spChg>
        <pc:spChg chg="add mod">
          <ac:chgData name="chen wei" userId="56dc88c9bb782159" providerId="LiveId" clId="{D2DBE290-B5F9-42CE-9BA3-9E8A85865CAD}" dt="2023-10-30T03:34:29.084" v="3753" actId="1076"/>
          <ac:spMkLst>
            <pc:docMk/>
            <pc:sldMk cId="2684730766" sldId="285"/>
            <ac:spMk id="7" creationId="{D884BB07-3DFA-2CBB-10C3-C5C9163DA54C}"/>
          </ac:spMkLst>
        </pc:spChg>
        <pc:spChg chg="add mod">
          <ac:chgData name="chen wei" userId="56dc88c9bb782159" providerId="LiveId" clId="{D2DBE290-B5F9-42CE-9BA3-9E8A85865CAD}" dt="2023-10-30T03:25:55.201" v="3678" actId="255"/>
          <ac:spMkLst>
            <pc:docMk/>
            <pc:sldMk cId="2684730766" sldId="285"/>
            <ac:spMk id="8" creationId="{30763877-6685-419F-14CC-D7848788CB9D}"/>
          </ac:spMkLst>
        </pc:spChg>
        <pc:spChg chg="add del mod">
          <ac:chgData name="chen wei" userId="56dc88c9bb782159" providerId="LiveId" clId="{D2DBE290-B5F9-42CE-9BA3-9E8A85865CAD}" dt="2023-10-30T03:24:46.309" v="3668" actId="478"/>
          <ac:spMkLst>
            <pc:docMk/>
            <pc:sldMk cId="2684730766" sldId="285"/>
            <ac:spMk id="12" creationId="{24C1FE4D-02DA-444C-05C2-91357B76076E}"/>
          </ac:spMkLst>
        </pc:spChg>
        <pc:spChg chg="add">
          <ac:chgData name="chen wei" userId="56dc88c9bb782159" providerId="LiveId" clId="{D2DBE290-B5F9-42CE-9BA3-9E8A85865CAD}" dt="2023-10-30T03:24:09.916" v="3658" actId="26606"/>
          <ac:spMkLst>
            <pc:docMk/>
            <pc:sldMk cId="2684730766" sldId="285"/>
            <ac:spMk id="17" creationId="{AFF8D2E5-2C4E-47B1-930B-6C82B7C31331}"/>
          </ac:spMkLst>
        </pc:spChg>
        <pc:spChg chg="add">
          <ac:chgData name="chen wei" userId="56dc88c9bb782159" providerId="LiveId" clId="{D2DBE290-B5F9-42CE-9BA3-9E8A85865CAD}" dt="2023-10-30T03:24:09.916" v="3658" actId="26606"/>
          <ac:spMkLst>
            <pc:docMk/>
            <pc:sldMk cId="2684730766" sldId="285"/>
            <ac:spMk id="19" creationId="{801E4ADA-0EA9-4930-846E-3C11E8BED6DD}"/>
          </ac:spMkLst>
        </pc:spChg>
        <pc:spChg chg="add">
          <ac:chgData name="chen wei" userId="56dc88c9bb782159" providerId="LiveId" clId="{D2DBE290-B5F9-42CE-9BA3-9E8A85865CAD}" dt="2023-10-30T03:24:09.916" v="3658" actId="26606"/>
          <ac:spMkLst>
            <pc:docMk/>
            <pc:sldMk cId="2684730766" sldId="285"/>
            <ac:spMk id="21" creationId="{FB92FFCE-0C90-454E-AA25-D4EE9A6C39C5}"/>
          </ac:spMkLst>
        </pc:spChg>
        <pc:spChg chg="del">
          <ac:chgData name="chen wei" userId="56dc88c9bb782159" providerId="LiveId" clId="{D2DBE290-B5F9-42CE-9BA3-9E8A85865CAD}" dt="2023-10-30T03:24:05.946" v="3657"/>
          <ac:spMkLst>
            <pc:docMk/>
            <pc:sldMk cId="2684730766" sldId="285"/>
            <ac:spMk id="40" creationId="{AFF8D2E5-2C4E-47B1-930B-6C82B7C31331}"/>
          </ac:spMkLst>
        </pc:spChg>
        <pc:spChg chg="del">
          <ac:chgData name="chen wei" userId="56dc88c9bb782159" providerId="LiveId" clId="{D2DBE290-B5F9-42CE-9BA3-9E8A85865CAD}" dt="2023-10-30T03:24:05.946" v="3657"/>
          <ac:spMkLst>
            <pc:docMk/>
            <pc:sldMk cId="2684730766" sldId="285"/>
            <ac:spMk id="43" creationId="{801E4ADA-0EA9-4930-846E-3C11E8BED6DD}"/>
          </ac:spMkLst>
        </pc:spChg>
        <pc:spChg chg="del">
          <ac:chgData name="chen wei" userId="56dc88c9bb782159" providerId="LiveId" clId="{D2DBE290-B5F9-42CE-9BA3-9E8A85865CAD}" dt="2023-10-30T03:24:05.946" v="3657"/>
          <ac:spMkLst>
            <pc:docMk/>
            <pc:sldMk cId="2684730766" sldId="285"/>
            <ac:spMk id="47" creationId="{FB92FFCE-0C90-454E-AA25-D4EE9A6C39C5}"/>
          </ac:spMkLst>
        </pc:spChg>
        <pc:picChg chg="add mod">
          <ac:chgData name="chen wei" userId="56dc88c9bb782159" providerId="LiveId" clId="{D2DBE290-B5F9-42CE-9BA3-9E8A85865CAD}" dt="2023-10-30T03:25:43.869" v="3676" actId="1076"/>
          <ac:picMkLst>
            <pc:docMk/>
            <pc:sldMk cId="2684730766" sldId="285"/>
            <ac:picMk id="6" creationId="{79692FC8-97B0-43B6-ADF6-2129C5F94C46}"/>
          </ac:picMkLst>
        </pc:picChg>
        <pc:picChg chg="add mod">
          <ac:chgData name="chen wei" userId="56dc88c9bb782159" providerId="LiveId" clId="{D2DBE290-B5F9-42CE-9BA3-9E8A85865CAD}" dt="2023-10-30T03:25:43.869" v="3676" actId="1076"/>
          <ac:picMkLst>
            <pc:docMk/>
            <pc:sldMk cId="2684730766" sldId="285"/>
            <ac:picMk id="9" creationId="{36A2C590-B770-2A2D-8767-59DCA6A63EC1}"/>
          </ac:picMkLst>
        </pc:picChg>
        <pc:picChg chg="del mod">
          <ac:chgData name="chen wei" userId="56dc88c9bb782159" providerId="LiveId" clId="{D2DBE290-B5F9-42CE-9BA3-9E8A85865CAD}" dt="2023-10-30T03:24:17.335" v="3663" actId="478"/>
          <ac:picMkLst>
            <pc:docMk/>
            <pc:sldMk cId="2684730766" sldId="285"/>
            <ac:picMk id="11" creationId="{D475B65C-D47E-A708-E13C-DFF80354B0EA}"/>
          </ac:picMkLst>
        </pc:picChg>
      </pc:sldChg>
      <pc:sldChg chg="delSp add del setBg delDesignElem">
        <pc:chgData name="chen wei" userId="56dc88c9bb782159" providerId="LiveId" clId="{D2DBE290-B5F9-42CE-9BA3-9E8A85865CAD}" dt="2023-10-30T03:10:13.331" v="3533" actId="47"/>
        <pc:sldMkLst>
          <pc:docMk/>
          <pc:sldMk cId="950761823" sldId="286"/>
        </pc:sldMkLst>
        <pc:spChg chg="del">
          <ac:chgData name="chen wei" userId="56dc88c9bb782159" providerId="LiveId" clId="{D2DBE290-B5F9-42CE-9BA3-9E8A85865CAD}" dt="2023-10-30T03:05:19.113" v="3478"/>
          <ac:spMkLst>
            <pc:docMk/>
            <pc:sldMk cId="950761823" sldId="286"/>
            <ac:spMk id="17" creationId="{AFF8D2E5-2C4E-47B1-930B-6C82B7C31331}"/>
          </ac:spMkLst>
        </pc:spChg>
        <pc:spChg chg="del">
          <ac:chgData name="chen wei" userId="56dc88c9bb782159" providerId="LiveId" clId="{D2DBE290-B5F9-42CE-9BA3-9E8A85865CAD}" dt="2023-10-30T03:05:19.113" v="3478"/>
          <ac:spMkLst>
            <pc:docMk/>
            <pc:sldMk cId="950761823" sldId="286"/>
            <ac:spMk id="19" creationId="{801E4ADA-0EA9-4930-846E-3C11E8BED6DD}"/>
          </ac:spMkLst>
        </pc:spChg>
        <pc:spChg chg="del">
          <ac:chgData name="chen wei" userId="56dc88c9bb782159" providerId="LiveId" clId="{D2DBE290-B5F9-42CE-9BA3-9E8A85865CAD}" dt="2023-10-30T03:05:19.113" v="3478"/>
          <ac:spMkLst>
            <pc:docMk/>
            <pc:sldMk cId="950761823" sldId="286"/>
            <ac:spMk id="21" creationId="{FB92FFCE-0C90-454E-AA25-D4EE9A6C39C5}"/>
          </ac:spMkLst>
        </pc:spChg>
      </pc:sldChg>
      <pc:sldChg chg="delSp add del setBg delDesignElem">
        <pc:chgData name="chen wei" userId="56dc88c9bb782159" providerId="LiveId" clId="{D2DBE290-B5F9-42CE-9BA3-9E8A85865CAD}" dt="2023-10-30T03:10:14.112" v="3534" actId="47"/>
        <pc:sldMkLst>
          <pc:docMk/>
          <pc:sldMk cId="846445801" sldId="287"/>
        </pc:sldMkLst>
        <pc:spChg chg="del">
          <ac:chgData name="chen wei" userId="56dc88c9bb782159" providerId="LiveId" clId="{D2DBE290-B5F9-42CE-9BA3-9E8A85865CAD}" dt="2023-10-30T03:05:19.382" v="3480"/>
          <ac:spMkLst>
            <pc:docMk/>
            <pc:sldMk cId="846445801" sldId="287"/>
            <ac:spMk id="17" creationId="{AFF8D2E5-2C4E-47B1-930B-6C82B7C31331}"/>
          </ac:spMkLst>
        </pc:spChg>
        <pc:spChg chg="del">
          <ac:chgData name="chen wei" userId="56dc88c9bb782159" providerId="LiveId" clId="{D2DBE290-B5F9-42CE-9BA3-9E8A85865CAD}" dt="2023-10-30T03:05:19.382" v="3480"/>
          <ac:spMkLst>
            <pc:docMk/>
            <pc:sldMk cId="846445801" sldId="287"/>
            <ac:spMk id="19" creationId="{801E4ADA-0EA9-4930-846E-3C11E8BED6DD}"/>
          </ac:spMkLst>
        </pc:spChg>
        <pc:spChg chg="del">
          <ac:chgData name="chen wei" userId="56dc88c9bb782159" providerId="LiveId" clId="{D2DBE290-B5F9-42CE-9BA3-9E8A85865CAD}" dt="2023-10-30T03:05:19.382" v="3480"/>
          <ac:spMkLst>
            <pc:docMk/>
            <pc:sldMk cId="846445801" sldId="287"/>
            <ac:spMk id="21" creationId="{FB92FFCE-0C90-454E-AA25-D4EE9A6C39C5}"/>
          </ac:spMkLst>
        </pc:spChg>
      </pc:sldChg>
      <pc:sldChg chg="delSp add del setBg delDesignElem">
        <pc:chgData name="chen wei" userId="56dc88c9bb782159" providerId="LiveId" clId="{D2DBE290-B5F9-42CE-9BA3-9E8A85865CAD}" dt="2023-10-30T03:10:17.253" v="3535" actId="47"/>
        <pc:sldMkLst>
          <pc:docMk/>
          <pc:sldMk cId="597240103" sldId="288"/>
        </pc:sldMkLst>
        <pc:spChg chg="del">
          <ac:chgData name="chen wei" userId="56dc88c9bb782159" providerId="LiveId" clId="{D2DBE290-B5F9-42CE-9BA3-9E8A85865CAD}" dt="2023-10-30T03:05:19.756" v="3482"/>
          <ac:spMkLst>
            <pc:docMk/>
            <pc:sldMk cId="597240103" sldId="288"/>
            <ac:spMk id="17" creationId="{AFF8D2E5-2C4E-47B1-930B-6C82B7C31331}"/>
          </ac:spMkLst>
        </pc:spChg>
        <pc:spChg chg="del">
          <ac:chgData name="chen wei" userId="56dc88c9bb782159" providerId="LiveId" clId="{D2DBE290-B5F9-42CE-9BA3-9E8A85865CAD}" dt="2023-10-30T03:05:19.756" v="3482"/>
          <ac:spMkLst>
            <pc:docMk/>
            <pc:sldMk cId="597240103" sldId="288"/>
            <ac:spMk id="19" creationId="{801E4ADA-0EA9-4930-846E-3C11E8BED6DD}"/>
          </ac:spMkLst>
        </pc:spChg>
        <pc:spChg chg="del">
          <ac:chgData name="chen wei" userId="56dc88c9bb782159" providerId="LiveId" clId="{D2DBE290-B5F9-42CE-9BA3-9E8A85865CAD}" dt="2023-10-30T03:05:19.756" v="3482"/>
          <ac:spMkLst>
            <pc:docMk/>
            <pc:sldMk cId="597240103" sldId="288"/>
            <ac:spMk id="21" creationId="{FB92FFCE-0C90-454E-AA25-D4EE9A6C39C5}"/>
          </ac:spMkLst>
        </pc:spChg>
      </pc:sldChg>
      <pc:sldChg chg="addSp modSp new del mod setBg">
        <pc:chgData name="chen wei" userId="56dc88c9bb782159" providerId="LiveId" clId="{D2DBE290-B5F9-42CE-9BA3-9E8A85865CAD}" dt="2023-10-30T03:09:19.997" v="3511" actId="47"/>
        <pc:sldMkLst>
          <pc:docMk/>
          <pc:sldMk cId="612313033" sldId="289"/>
        </pc:sldMkLst>
        <pc:spChg chg="mod">
          <ac:chgData name="chen wei" userId="56dc88c9bb782159" providerId="LiveId" clId="{D2DBE290-B5F9-42CE-9BA3-9E8A85865CAD}" dt="2023-10-30T03:09:01.372" v="3509" actId="26606"/>
          <ac:spMkLst>
            <pc:docMk/>
            <pc:sldMk cId="612313033" sldId="289"/>
            <ac:spMk id="2" creationId="{C5A9C527-5863-85A6-BF97-C3232FBF3407}"/>
          </ac:spMkLst>
        </pc:spChg>
        <pc:spChg chg="mod">
          <ac:chgData name="chen wei" userId="56dc88c9bb782159" providerId="LiveId" clId="{D2DBE290-B5F9-42CE-9BA3-9E8A85865CAD}" dt="2023-10-30T03:09:01.372" v="3509" actId="26606"/>
          <ac:spMkLst>
            <pc:docMk/>
            <pc:sldMk cId="612313033" sldId="289"/>
            <ac:spMk id="3" creationId="{31F4F7D7-57A0-F213-A4F9-B8BB8A03ED3D}"/>
          </ac:spMkLst>
        </pc:spChg>
        <pc:spChg chg="add">
          <ac:chgData name="chen wei" userId="56dc88c9bb782159" providerId="LiveId" clId="{D2DBE290-B5F9-42CE-9BA3-9E8A85865CAD}" dt="2023-10-30T03:09:01.372" v="3509" actId="26606"/>
          <ac:spMkLst>
            <pc:docMk/>
            <pc:sldMk cId="612313033" sldId="289"/>
            <ac:spMk id="8" creationId="{DAF1966E-FD40-4A4A-B61B-C4DF7FA05F06}"/>
          </ac:spMkLst>
        </pc:spChg>
        <pc:spChg chg="add">
          <ac:chgData name="chen wei" userId="56dc88c9bb782159" providerId="LiveId" clId="{D2DBE290-B5F9-42CE-9BA3-9E8A85865CAD}" dt="2023-10-30T03:09:01.372" v="3509" actId="26606"/>
          <ac:spMkLst>
            <pc:docMk/>
            <pc:sldMk cId="612313033" sldId="289"/>
            <ac:spMk id="10" creationId="{047BFA19-D45E-416B-A404-7AF2F3F27017}"/>
          </ac:spMkLst>
        </pc:spChg>
        <pc:spChg chg="add">
          <ac:chgData name="chen wei" userId="56dc88c9bb782159" providerId="LiveId" clId="{D2DBE290-B5F9-42CE-9BA3-9E8A85865CAD}" dt="2023-10-30T03:09:01.372" v="3509" actId="26606"/>
          <ac:spMkLst>
            <pc:docMk/>
            <pc:sldMk cId="612313033" sldId="289"/>
            <ac:spMk id="12" creationId="{8E0105E7-23DB-4CF2-8258-FF47C7620F6E}"/>
          </ac:spMkLst>
        </pc:spChg>
        <pc:spChg chg="add">
          <ac:chgData name="chen wei" userId="56dc88c9bb782159" providerId="LiveId" clId="{D2DBE290-B5F9-42CE-9BA3-9E8A85865CAD}" dt="2023-10-30T03:09:01.372" v="3509" actId="26606"/>
          <ac:spMkLst>
            <pc:docMk/>
            <pc:sldMk cId="612313033" sldId="289"/>
            <ac:spMk id="14" creationId="{074B4F7D-14B2-478B-8BF5-01E4E0C5D263}"/>
          </ac:spMkLst>
        </pc:spChg>
      </pc:sldChg>
      <pc:sldChg chg="new del">
        <pc:chgData name="chen wei" userId="56dc88c9bb782159" providerId="LiveId" clId="{D2DBE290-B5F9-42CE-9BA3-9E8A85865CAD}" dt="2023-10-30T03:09:21.458" v="3512" actId="47"/>
        <pc:sldMkLst>
          <pc:docMk/>
          <pc:sldMk cId="1534522277" sldId="290"/>
        </pc:sldMkLst>
      </pc:sldChg>
    </pc:docChg>
  </pc:docChgLst>
  <pc:docChgLst>
    <pc:chgData name="chen wei" userId="56dc88c9bb782159" providerId="Windows Live" clId="Web-{619015D0-6E79-436C-A65A-ED69E3211E20}"/>
    <pc:docChg chg="modSld">
      <pc:chgData name="chen wei" userId="56dc88c9bb782159" providerId="Windows Live" clId="Web-{619015D0-6E79-436C-A65A-ED69E3211E20}" dt="2023-10-28T22:50:20.703" v="5" actId="20577"/>
      <pc:docMkLst>
        <pc:docMk/>
      </pc:docMkLst>
      <pc:sldChg chg="modSp">
        <pc:chgData name="chen wei" userId="56dc88c9bb782159" providerId="Windows Live" clId="Web-{619015D0-6E79-436C-A65A-ED69E3211E20}" dt="2023-10-28T22:50:20.703" v="5" actId="20577"/>
        <pc:sldMkLst>
          <pc:docMk/>
          <pc:sldMk cId="239700948" sldId="256"/>
        </pc:sldMkLst>
        <pc:spChg chg="mod">
          <ac:chgData name="chen wei" userId="56dc88c9bb782159" providerId="Windows Live" clId="Web-{619015D0-6E79-436C-A65A-ED69E3211E20}" dt="2023-10-28T22:50:20.703" v="5" actId="20577"/>
          <ac:spMkLst>
            <pc:docMk/>
            <pc:sldMk cId="239700948" sldId="256"/>
            <ac:spMk id="2" creationId="{5E9796EC-E70F-02F5-9B66-68D64ACF9E56}"/>
          </ac:spMkLst>
        </pc:spChg>
      </pc:sldChg>
    </pc:docChg>
  </pc:docChgLst>
  <pc:docChgLst>
    <pc:chgData name="chen wei" userId="56dc88c9bb782159" providerId="Windows Live" clId="Web-{8657BD63-2899-40DE-A900-4F7B43A3AB1E}"/>
    <pc:docChg chg="modSld">
      <pc:chgData name="chen wei" userId="56dc88c9bb782159" providerId="Windows Live" clId="Web-{8657BD63-2899-40DE-A900-4F7B43A3AB1E}" dt="2023-10-28T22:48:51.192" v="3" actId="20577"/>
      <pc:docMkLst>
        <pc:docMk/>
      </pc:docMkLst>
      <pc:sldChg chg="modSp">
        <pc:chgData name="chen wei" userId="56dc88c9bb782159" providerId="Windows Live" clId="Web-{8657BD63-2899-40DE-A900-4F7B43A3AB1E}" dt="2023-10-28T22:48:51.192" v="3" actId="20577"/>
        <pc:sldMkLst>
          <pc:docMk/>
          <pc:sldMk cId="239700948" sldId="256"/>
        </pc:sldMkLst>
        <pc:spChg chg="mod">
          <ac:chgData name="chen wei" userId="56dc88c9bb782159" providerId="Windows Live" clId="Web-{8657BD63-2899-40DE-A900-4F7B43A3AB1E}" dt="2023-10-28T22:48:51.192" v="3" actId="20577"/>
          <ac:spMkLst>
            <pc:docMk/>
            <pc:sldMk cId="239700948" sldId="256"/>
            <ac:spMk id="2" creationId="{5E9796EC-E70F-02F5-9B66-68D64ACF9E5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B7D13E-28B7-4DDF-AD03-E06569CA34F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C18686-68C0-43EE-9980-97D21B94A51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i="0" dirty="0"/>
            <a:t>Promotion Strategies</a:t>
          </a:r>
          <a:r>
            <a:rPr lang="en-CA" b="0" i="0" dirty="0"/>
            <a:t>: </a:t>
          </a:r>
          <a:r>
            <a:rPr lang="en-US" dirty="0"/>
            <a:t>Bundle </a:t>
          </a:r>
          <a:r>
            <a:rPr lang="en-CA" dirty="0"/>
            <a:t>Yogurt , whole milk and sausage </a:t>
          </a:r>
          <a:r>
            <a:rPr lang="en-US" b="0" i="0" dirty="0"/>
            <a:t>for promotions to increase sales.</a:t>
          </a:r>
          <a:endParaRPr lang="en-US" dirty="0"/>
        </a:p>
      </dgm:t>
    </dgm:pt>
    <dgm:pt modelId="{8AEBE4B5-CB2E-4AC5-9C6A-243BC23BA19B}" type="parTrans" cxnId="{129061BA-B893-48EC-8493-59595BCC6874}">
      <dgm:prSet/>
      <dgm:spPr/>
      <dgm:t>
        <a:bodyPr/>
        <a:lstStyle/>
        <a:p>
          <a:endParaRPr lang="en-US"/>
        </a:p>
      </dgm:t>
    </dgm:pt>
    <dgm:pt modelId="{817257AE-8828-400E-A489-612CEE6584C9}" type="sibTrans" cxnId="{129061BA-B893-48EC-8493-59595BCC6874}">
      <dgm:prSet/>
      <dgm:spPr/>
      <dgm:t>
        <a:bodyPr/>
        <a:lstStyle/>
        <a:p>
          <a:endParaRPr lang="en-US"/>
        </a:p>
      </dgm:t>
    </dgm:pt>
    <dgm:pt modelId="{BD0EB1E8-EFDF-44D3-A9F1-D58CE921B7F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i="0"/>
            <a:t>Cross-Selling</a:t>
          </a:r>
          <a:r>
            <a:rPr lang="zh-CN" b="1" i="0"/>
            <a:t>：</a:t>
          </a:r>
          <a:r>
            <a:rPr lang="en-US" b="0" i="0"/>
            <a:t> Association rules can be used for recommending related products.</a:t>
          </a:r>
          <a:endParaRPr lang="en-US"/>
        </a:p>
      </dgm:t>
    </dgm:pt>
    <dgm:pt modelId="{FFD22ACA-D164-4956-92B1-E938F8AF8B6C}" type="parTrans" cxnId="{85C771ED-077F-4E79-ACB7-7D5C13355383}">
      <dgm:prSet/>
      <dgm:spPr/>
      <dgm:t>
        <a:bodyPr/>
        <a:lstStyle/>
        <a:p>
          <a:endParaRPr lang="en-US"/>
        </a:p>
      </dgm:t>
    </dgm:pt>
    <dgm:pt modelId="{30745769-0219-480D-9A69-ABB6A62069E6}" type="sibTrans" cxnId="{85C771ED-077F-4E79-ACB7-7D5C13355383}">
      <dgm:prSet/>
      <dgm:spPr/>
      <dgm:t>
        <a:bodyPr/>
        <a:lstStyle/>
        <a:p>
          <a:endParaRPr lang="en-US"/>
        </a:p>
      </dgm:t>
    </dgm:pt>
    <dgm:pt modelId="{C94979DF-C3C3-49FD-9763-768CD1C284E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i="0"/>
            <a:t>Store Layout</a:t>
          </a:r>
          <a:r>
            <a:rPr lang="en-CA" b="0" i="0"/>
            <a:t>: </a:t>
          </a:r>
          <a:r>
            <a:rPr lang="en-US" b="0" i="0"/>
            <a:t>place </a:t>
          </a:r>
          <a:r>
            <a:rPr lang="en-US"/>
            <a:t>f</a:t>
          </a:r>
          <a:r>
            <a:rPr lang="en-CA"/>
            <a:t>lour and tropical fruit close</a:t>
          </a:r>
          <a:r>
            <a:rPr lang="en-US"/>
            <a:t>r</a:t>
          </a:r>
          <a:r>
            <a:rPr lang="en-CA"/>
            <a:t> to </a:t>
          </a:r>
          <a:r>
            <a:rPr lang="en-US"/>
            <a:t>each other</a:t>
          </a:r>
        </a:p>
      </dgm:t>
    </dgm:pt>
    <dgm:pt modelId="{DB068658-C6E9-4028-871E-D958858A69FB}" type="parTrans" cxnId="{C4E4C3D9-2A2F-4B65-A6E3-1E041E9F64E8}">
      <dgm:prSet/>
      <dgm:spPr/>
      <dgm:t>
        <a:bodyPr/>
        <a:lstStyle/>
        <a:p>
          <a:endParaRPr lang="en-US"/>
        </a:p>
      </dgm:t>
    </dgm:pt>
    <dgm:pt modelId="{B6259802-03D0-49F5-81A3-B28503BFF8FE}" type="sibTrans" cxnId="{C4E4C3D9-2A2F-4B65-A6E3-1E041E9F64E8}">
      <dgm:prSet/>
      <dgm:spPr/>
      <dgm:t>
        <a:bodyPr/>
        <a:lstStyle/>
        <a:p>
          <a:endParaRPr lang="en-US"/>
        </a:p>
      </dgm:t>
    </dgm:pt>
    <dgm:pt modelId="{FE95E355-A2EC-4644-9601-83F9AC2D030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i="0"/>
            <a:t>Pricing Strategies</a:t>
          </a:r>
          <a:r>
            <a:rPr lang="en-CA" b="0" i="0"/>
            <a:t>:</a:t>
          </a:r>
          <a:r>
            <a:rPr lang="en-US" b="0" i="0"/>
            <a:t> offering discounts to customers purchasing related items could be considered.</a:t>
          </a:r>
          <a:endParaRPr lang="en-US"/>
        </a:p>
      </dgm:t>
    </dgm:pt>
    <dgm:pt modelId="{EC84251D-62CC-4EE7-83DD-1D6D17E9B933}" type="parTrans" cxnId="{CE21D81F-E34B-4A22-BD7F-C8A0424B9F5D}">
      <dgm:prSet/>
      <dgm:spPr/>
      <dgm:t>
        <a:bodyPr/>
        <a:lstStyle/>
        <a:p>
          <a:endParaRPr lang="en-US"/>
        </a:p>
      </dgm:t>
    </dgm:pt>
    <dgm:pt modelId="{172E27BA-FED8-4240-BA45-25437321BAEA}" type="sibTrans" cxnId="{CE21D81F-E34B-4A22-BD7F-C8A0424B9F5D}">
      <dgm:prSet/>
      <dgm:spPr/>
      <dgm:t>
        <a:bodyPr/>
        <a:lstStyle/>
        <a:p>
          <a:endParaRPr lang="en-US"/>
        </a:p>
      </dgm:t>
    </dgm:pt>
    <dgm:pt modelId="{659E3524-CA01-4F71-9190-5DB4BA7891F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i="0"/>
            <a:t>New Product Promotion</a:t>
          </a:r>
          <a:r>
            <a:rPr lang="zh-CN" b="1" i="0"/>
            <a:t>：</a:t>
          </a:r>
          <a:r>
            <a:rPr lang="en-US" b="0" i="0"/>
            <a:t> If certain item combinations are popular, they can consider introducing new products or packages related to those combinations</a:t>
          </a:r>
          <a:endParaRPr lang="en-US"/>
        </a:p>
      </dgm:t>
    </dgm:pt>
    <dgm:pt modelId="{AC8CDDC2-2A5B-44EB-A8DD-ECA9824C35B1}" type="parTrans" cxnId="{BB913667-894C-4289-A2CF-F6BA11519783}">
      <dgm:prSet/>
      <dgm:spPr/>
      <dgm:t>
        <a:bodyPr/>
        <a:lstStyle/>
        <a:p>
          <a:endParaRPr lang="en-US"/>
        </a:p>
      </dgm:t>
    </dgm:pt>
    <dgm:pt modelId="{8CF34894-D43A-435D-855F-97B9051DA895}" type="sibTrans" cxnId="{BB913667-894C-4289-A2CF-F6BA11519783}">
      <dgm:prSet/>
      <dgm:spPr/>
      <dgm:t>
        <a:bodyPr/>
        <a:lstStyle/>
        <a:p>
          <a:endParaRPr lang="en-US"/>
        </a:p>
      </dgm:t>
    </dgm:pt>
    <dgm:pt modelId="{0BF79590-6848-4A17-B788-D75843F7F803}" type="pres">
      <dgm:prSet presAssocID="{07B7D13E-28B7-4DDF-AD03-E06569CA34FE}" presName="root" presStyleCnt="0">
        <dgm:presLayoutVars>
          <dgm:dir/>
          <dgm:resizeHandles val="exact"/>
        </dgm:presLayoutVars>
      </dgm:prSet>
      <dgm:spPr/>
    </dgm:pt>
    <dgm:pt modelId="{81EEDFC7-F49A-4628-9D31-1A59CEB95561}" type="pres">
      <dgm:prSet presAssocID="{29C18686-68C0-43EE-9980-97D21B94A517}" presName="compNode" presStyleCnt="0"/>
      <dgm:spPr/>
    </dgm:pt>
    <dgm:pt modelId="{8F1B7E62-1E50-4BED-BA15-14ADF51FF16D}" type="pres">
      <dgm:prSet presAssocID="{29C18686-68C0-43EE-9980-97D21B94A517}" presName="bgRect" presStyleLbl="bgShp" presStyleIdx="0" presStyleCnt="5"/>
      <dgm:spPr/>
    </dgm:pt>
    <dgm:pt modelId="{B17B1280-664B-4C67-BB50-073533F0A402}" type="pres">
      <dgm:prSet presAssocID="{29C18686-68C0-43EE-9980-97D21B94A51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t Dog"/>
        </a:ext>
      </dgm:extLst>
    </dgm:pt>
    <dgm:pt modelId="{1A628C7D-7319-438F-BF23-595C19F749C2}" type="pres">
      <dgm:prSet presAssocID="{29C18686-68C0-43EE-9980-97D21B94A517}" presName="spaceRect" presStyleCnt="0"/>
      <dgm:spPr/>
    </dgm:pt>
    <dgm:pt modelId="{D9955449-FAF6-4CE4-9335-0EE9CFC7C5B8}" type="pres">
      <dgm:prSet presAssocID="{29C18686-68C0-43EE-9980-97D21B94A517}" presName="parTx" presStyleLbl="revTx" presStyleIdx="0" presStyleCnt="5">
        <dgm:presLayoutVars>
          <dgm:chMax val="0"/>
          <dgm:chPref val="0"/>
        </dgm:presLayoutVars>
      </dgm:prSet>
      <dgm:spPr/>
    </dgm:pt>
    <dgm:pt modelId="{2B8D0B59-D75A-4F8C-A6BA-D36572AC20AD}" type="pres">
      <dgm:prSet presAssocID="{817257AE-8828-400E-A489-612CEE6584C9}" presName="sibTrans" presStyleCnt="0"/>
      <dgm:spPr/>
    </dgm:pt>
    <dgm:pt modelId="{5317A655-0349-44BF-B79F-59B68A34BAC0}" type="pres">
      <dgm:prSet presAssocID="{BD0EB1E8-EFDF-44D3-A9F1-D58CE921B7FF}" presName="compNode" presStyleCnt="0"/>
      <dgm:spPr/>
    </dgm:pt>
    <dgm:pt modelId="{6EDE8530-31F9-4ECA-B37B-A9DE0974E2F3}" type="pres">
      <dgm:prSet presAssocID="{BD0EB1E8-EFDF-44D3-A9F1-D58CE921B7FF}" presName="bgRect" presStyleLbl="bgShp" presStyleIdx="1" presStyleCnt="5"/>
      <dgm:spPr/>
    </dgm:pt>
    <dgm:pt modelId="{653CEB6F-34AD-4FD2-B74D-887D9B745434}" type="pres">
      <dgm:prSet presAssocID="{BD0EB1E8-EFDF-44D3-A9F1-D58CE921B7F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C64D8DB5-4494-4362-8CF7-7460213DA928}" type="pres">
      <dgm:prSet presAssocID="{BD0EB1E8-EFDF-44D3-A9F1-D58CE921B7FF}" presName="spaceRect" presStyleCnt="0"/>
      <dgm:spPr/>
    </dgm:pt>
    <dgm:pt modelId="{6453CF5F-A8A4-4C66-81D4-C4ADC14B8C3D}" type="pres">
      <dgm:prSet presAssocID="{BD0EB1E8-EFDF-44D3-A9F1-D58CE921B7FF}" presName="parTx" presStyleLbl="revTx" presStyleIdx="1" presStyleCnt="5">
        <dgm:presLayoutVars>
          <dgm:chMax val="0"/>
          <dgm:chPref val="0"/>
        </dgm:presLayoutVars>
      </dgm:prSet>
      <dgm:spPr/>
    </dgm:pt>
    <dgm:pt modelId="{FB4FDE4C-6576-4450-8200-32CD1086320D}" type="pres">
      <dgm:prSet presAssocID="{30745769-0219-480D-9A69-ABB6A62069E6}" presName="sibTrans" presStyleCnt="0"/>
      <dgm:spPr/>
    </dgm:pt>
    <dgm:pt modelId="{6679F69A-5A7D-43BB-9EC8-6ACD62136B63}" type="pres">
      <dgm:prSet presAssocID="{C94979DF-C3C3-49FD-9763-768CD1C284E0}" presName="compNode" presStyleCnt="0"/>
      <dgm:spPr/>
    </dgm:pt>
    <dgm:pt modelId="{E3334414-23C8-4C8F-9C4E-D0E68D130E95}" type="pres">
      <dgm:prSet presAssocID="{C94979DF-C3C3-49FD-9763-768CD1C284E0}" presName="bgRect" presStyleLbl="bgShp" presStyleIdx="2" presStyleCnt="5"/>
      <dgm:spPr/>
    </dgm:pt>
    <dgm:pt modelId="{31F62E62-55AA-4869-9655-1F3AB63BE349}" type="pres">
      <dgm:prSet presAssocID="{C94979DF-C3C3-49FD-9763-768CD1C284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m tree"/>
        </a:ext>
      </dgm:extLst>
    </dgm:pt>
    <dgm:pt modelId="{F64E60DB-5487-418F-96F6-69DE618F1CE5}" type="pres">
      <dgm:prSet presAssocID="{C94979DF-C3C3-49FD-9763-768CD1C284E0}" presName="spaceRect" presStyleCnt="0"/>
      <dgm:spPr/>
    </dgm:pt>
    <dgm:pt modelId="{8F5AD10E-EF40-4E74-866B-DB389940514D}" type="pres">
      <dgm:prSet presAssocID="{C94979DF-C3C3-49FD-9763-768CD1C284E0}" presName="parTx" presStyleLbl="revTx" presStyleIdx="2" presStyleCnt="5">
        <dgm:presLayoutVars>
          <dgm:chMax val="0"/>
          <dgm:chPref val="0"/>
        </dgm:presLayoutVars>
      </dgm:prSet>
      <dgm:spPr/>
    </dgm:pt>
    <dgm:pt modelId="{2B37E67E-86C2-49C0-949E-3874261340D1}" type="pres">
      <dgm:prSet presAssocID="{B6259802-03D0-49F5-81A3-B28503BFF8FE}" presName="sibTrans" presStyleCnt="0"/>
      <dgm:spPr/>
    </dgm:pt>
    <dgm:pt modelId="{B832AB6C-1C24-4177-A423-CD134C5050B8}" type="pres">
      <dgm:prSet presAssocID="{FE95E355-A2EC-4644-9601-83F9AC2D0308}" presName="compNode" presStyleCnt="0"/>
      <dgm:spPr/>
    </dgm:pt>
    <dgm:pt modelId="{79856D42-61AD-4EA1-8D55-ACFB69D80F24}" type="pres">
      <dgm:prSet presAssocID="{FE95E355-A2EC-4644-9601-83F9AC2D0308}" presName="bgRect" presStyleLbl="bgShp" presStyleIdx="3" presStyleCnt="5"/>
      <dgm:spPr/>
    </dgm:pt>
    <dgm:pt modelId="{5644826A-38F1-421A-A7B2-4A5FA9048484}" type="pres">
      <dgm:prSet presAssocID="{FE95E355-A2EC-4644-9601-83F9AC2D03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126D00D-ED97-4D87-99A8-24DFDF3D266C}" type="pres">
      <dgm:prSet presAssocID="{FE95E355-A2EC-4644-9601-83F9AC2D0308}" presName="spaceRect" presStyleCnt="0"/>
      <dgm:spPr/>
    </dgm:pt>
    <dgm:pt modelId="{C743A055-B9C5-4EDE-9579-03ADC3482B5B}" type="pres">
      <dgm:prSet presAssocID="{FE95E355-A2EC-4644-9601-83F9AC2D0308}" presName="parTx" presStyleLbl="revTx" presStyleIdx="3" presStyleCnt="5">
        <dgm:presLayoutVars>
          <dgm:chMax val="0"/>
          <dgm:chPref val="0"/>
        </dgm:presLayoutVars>
      </dgm:prSet>
      <dgm:spPr/>
    </dgm:pt>
    <dgm:pt modelId="{0E167683-AF6A-4FA7-B724-492A637BA7EA}" type="pres">
      <dgm:prSet presAssocID="{172E27BA-FED8-4240-BA45-25437321BAEA}" presName="sibTrans" presStyleCnt="0"/>
      <dgm:spPr/>
    </dgm:pt>
    <dgm:pt modelId="{B28E5869-C1E3-47E6-9347-4E0100617197}" type="pres">
      <dgm:prSet presAssocID="{659E3524-CA01-4F71-9190-5DB4BA7891F2}" presName="compNode" presStyleCnt="0"/>
      <dgm:spPr/>
    </dgm:pt>
    <dgm:pt modelId="{25C01F93-6EBB-4F31-8A63-510C4A00986A}" type="pres">
      <dgm:prSet presAssocID="{659E3524-CA01-4F71-9190-5DB4BA7891F2}" presName="bgRect" presStyleLbl="bgShp" presStyleIdx="4" presStyleCnt="5"/>
      <dgm:spPr/>
    </dgm:pt>
    <dgm:pt modelId="{06E419AC-D17A-41F6-BADF-496D5C0220B4}" type="pres">
      <dgm:prSet presAssocID="{659E3524-CA01-4F71-9190-5DB4BA7891F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89AE9004-8129-4F26-BE67-183424EF9E92}" type="pres">
      <dgm:prSet presAssocID="{659E3524-CA01-4F71-9190-5DB4BA7891F2}" presName="spaceRect" presStyleCnt="0"/>
      <dgm:spPr/>
    </dgm:pt>
    <dgm:pt modelId="{3A5331E7-8319-4395-9993-D11EB0388BE6}" type="pres">
      <dgm:prSet presAssocID="{659E3524-CA01-4F71-9190-5DB4BA7891F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949B50D-4258-4F59-8F09-2392C4DE5BC6}" type="presOf" srcId="{659E3524-CA01-4F71-9190-5DB4BA7891F2}" destId="{3A5331E7-8319-4395-9993-D11EB0388BE6}" srcOrd="0" destOrd="0" presId="urn:microsoft.com/office/officeart/2018/2/layout/IconVerticalSolidList"/>
    <dgm:cxn modelId="{CE21D81F-E34B-4A22-BD7F-C8A0424B9F5D}" srcId="{07B7D13E-28B7-4DDF-AD03-E06569CA34FE}" destId="{FE95E355-A2EC-4644-9601-83F9AC2D0308}" srcOrd="3" destOrd="0" parTransId="{EC84251D-62CC-4EE7-83DD-1D6D17E9B933}" sibTransId="{172E27BA-FED8-4240-BA45-25437321BAEA}"/>
    <dgm:cxn modelId="{48F6963D-0420-4761-82CC-6115E6BD50E7}" type="presOf" srcId="{29C18686-68C0-43EE-9980-97D21B94A517}" destId="{D9955449-FAF6-4CE4-9335-0EE9CFC7C5B8}" srcOrd="0" destOrd="0" presId="urn:microsoft.com/office/officeart/2018/2/layout/IconVerticalSolidList"/>
    <dgm:cxn modelId="{BB913667-894C-4289-A2CF-F6BA11519783}" srcId="{07B7D13E-28B7-4DDF-AD03-E06569CA34FE}" destId="{659E3524-CA01-4F71-9190-5DB4BA7891F2}" srcOrd="4" destOrd="0" parTransId="{AC8CDDC2-2A5B-44EB-A8DD-ECA9824C35B1}" sibTransId="{8CF34894-D43A-435D-855F-97B9051DA895}"/>
    <dgm:cxn modelId="{66F0A271-D413-466C-82D8-EC345E87670D}" type="presOf" srcId="{FE95E355-A2EC-4644-9601-83F9AC2D0308}" destId="{C743A055-B9C5-4EDE-9579-03ADC3482B5B}" srcOrd="0" destOrd="0" presId="urn:microsoft.com/office/officeart/2018/2/layout/IconVerticalSolidList"/>
    <dgm:cxn modelId="{AD11FA52-6907-4C71-98ED-C61785D36F9A}" type="presOf" srcId="{BD0EB1E8-EFDF-44D3-A9F1-D58CE921B7FF}" destId="{6453CF5F-A8A4-4C66-81D4-C4ADC14B8C3D}" srcOrd="0" destOrd="0" presId="urn:microsoft.com/office/officeart/2018/2/layout/IconVerticalSolidList"/>
    <dgm:cxn modelId="{B6FEE1B4-CCA7-4B3C-AB85-9AEFC9EADF22}" type="presOf" srcId="{07B7D13E-28B7-4DDF-AD03-E06569CA34FE}" destId="{0BF79590-6848-4A17-B788-D75843F7F803}" srcOrd="0" destOrd="0" presId="urn:microsoft.com/office/officeart/2018/2/layout/IconVerticalSolidList"/>
    <dgm:cxn modelId="{129061BA-B893-48EC-8493-59595BCC6874}" srcId="{07B7D13E-28B7-4DDF-AD03-E06569CA34FE}" destId="{29C18686-68C0-43EE-9980-97D21B94A517}" srcOrd="0" destOrd="0" parTransId="{8AEBE4B5-CB2E-4AC5-9C6A-243BC23BA19B}" sibTransId="{817257AE-8828-400E-A489-612CEE6584C9}"/>
    <dgm:cxn modelId="{C4E4C3D9-2A2F-4B65-A6E3-1E041E9F64E8}" srcId="{07B7D13E-28B7-4DDF-AD03-E06569CA34FE}" destId="{C94979DF-C3C3-49FD-9763-768CD1C284E0}" srcOrd="2" destOrd="0" parTransId="{DB068658-C6E9-4028-871E-D958858A69FB}" sibTransId="{B6259802-03D0-49F5-81A3-B28503BFF8FE}"/>
    <dgm:cxn modelId="{85C771ED-077F-4E79-ACB7-7D5C13355383}" srcId="{07B7D13E-28B7-4DDF-AD03-E06569CA34FE}" destId="{BD0EB1E8-EFDF-44D3-A9F1-D58CE921B7FF}" srcOrd="1" destOrd="0" parTransId="{FFD22ACA-D164-4956-92B1-E938F8AF8B6C}" sibTransId="{30745769-0219-480D-9A69-ABB6A62069E6}"/>
    <dgm:cxn modelId="{1D815AFA-AAEA-4125-95EF-05928F90BE15}" type="presOf" srcId="{C94979DF-C3C3-49FD-9763-768CD1C284E0}" destId="{8F5AD10E-EF40-4E74-866B-DB389940514D}" srcOrd="0" destOrd="0" presId="urn:microsoft.com/office/officeart/2018/2/layout/IconVerticalSolidList"/>
    <dgm:cxn modelId="{CB8C49E8-3AA0-4DC2-8808-9982D19C12E1}" type="presParOf" srcId="{0BF79590-6848-4A17-B788-D75843F7F803}" destId="{81EEDFC7-F49A-4628-9D31-1A59CEB95561}" srcOrd="0" destOrd="0" presId="urn:microsoft.com/office/officeart/2018/2/layout/IconVerticalSolidList"/>
    <dgm:cxn modelId="{BC71EACD-DF74-449C-B855-4F0ADB7DCA0B}" type="presParOf" srcId="{81EEDFC7-F49A-4628-9D31-1A59CEB95561}" destId="{8F1B7E62-1E50-4BED-BA15-14ADF51FF16D}" srcOrd="0" destOrd="0" presId="urn:microsoft.com/office/officeart/2018/2/layout/IconVerticalSolidList"/>
    <dgm:cxn modelId="{8E5C9C99-520D-487E-B0BC-9078CD9D8C1E}" type="presParOf" srcId="{81EEDFC7-F49A-4628-9D31-1A59CEB95561}" destId="{B17B1280-664B-4C67-BB50-073533F0A402}" srcOrd="1" destOrd="0" presId="urn:microsoft.com/office/officeart/2018/2/layout/IconVerticalSolidList"/>
    <dgm:cxn modelId="{133AE764-C557-4DB3-AB7A-07302D8A1A13}" type="presParOf" srcId="{81EEDFC7-F49A-4628-9D31-1A59CEB95561}" destId="{1A628C7D-7319-438F-BF23-595C19F749C2}" srcOrd="2" destOrd="0" presId="urn:microsoft.com/office/officeart/2018/2/layout/IconVerticalSolidList"/>
    <dgm:cxn modelId="{DF3C1C4D-48AD-475A-9135-A1CE6EBC9FCC}" type="presParOf" srcId="{81EEDFC7-F49A-4628-9D31-1A59CEB95561}" destId="{D9955449-FAF6-4CE4-9335-0EE9CFC7C5B8}" srcOrd="3" destOrd="0" presId="urn:microsoft.com/office/officeart/2018/2/layout/IconVerticalSolidList"/>
    <dgm:cxn modelId="{581AFA44-4E1A-4CA3-93ED-5B6D4E2C55D4}" type="presParOf" srcId="{0BF79590-6848-4A17-B788-D75843F7F803}" destId="{2B8D0B59-D75A-4F8C-A6BA-D36572AC20AD}" srcOrd="1" destOrd="0" presId="urn:microsoft.com/office/officeart/2018/2/layout/IconVerticalSolidList"/>
    <dgm:cxn modelId="{6D4AD07B-1CAB-49CB-83D4-52D01DAEA838}" type="presParOf" srcId="{0BF79590-6848-4A17-B788-D75843F7F803}" destId="{5317A655-0349-44BF-B79F-59B68A34BAC0}" srcOrd="2" destOrd="0" presId="urn:microsoft.com/office/officeart/2018/2/layout/IconVerticalSolidList"/>
    <dgm:cxn modelId="{10F328D7-E437-457D-BB05-06F736D29DBF}" type="presParOf" srcId="{5317A655-0349-44BF-B79F-59B68A34BAC0}" destId="{6EDE8530-31F9-4ECA-B37B-A9DE0974E2F3}" srcOrd="0" destOrd="0" presId="urn:microsoft.com/office/officeart/2018/2/layout/IconVerticalSolidList"/>
    <dgm:cxn modelId="{467E97C8-5296-4C52-9C97-DE51A4A6B605}" type="presParOf" srcId="{5317A655-0349-44BF-B79F-59B68A34BAC0}" destId="{653CEB6F-34AD-4FD2-B74D-887D9B745434}" srcOrd="1" destOrd="0" presId="urn:microsoft.com/office/officeart/2018/2/layout/IconVerticalSolidList"/>
    <dgm:cxn modelId="{091108CE-4AA2-4CA0-B32A-34230F3D9D02}" type="presParOf" srcId="{5317A655-0349-44BF-B79F-59B68A34BAC0}" destId="{C64D8DB5-4494-4362-8CF7-7460213DA928}" srcOrd="2" destOrd="0" presId="urn:microsoft.com/office/officeart/2018/2/layout/IconVerticalSolidList"/>
    <dgm:cxn modelId="{9FC94CD3-A5DC-4845-B487-5EA1D3ED0C98}" type="presParOf" srcId="{5317A655-0349-44BF-B79F-59B68A34BAC0}" destId="{6453CF5F-A8A4-4C66-81D4-C4ADC14B8C3D}" srcOrd="3" destOrd="0" presId="urn:microsoft.com/office/officeart/2018/2/layout/IconVerticalSolidList"/>
    <dgm:cxn modelId="{18198C35-C233-4C8A-B1F0-EC9B7D245464}" type="presParOf" srcId="{0BF79590-6848-4A17-B788-D75843F7F803}" destId="{FB4FDE4C-6576-4450-8200-32CD1086320D}" srcOrd="3" destOrd="0" presId="urn:microsoft.com/office/officeart/2018/2/layout/IconVerticalSolidList"/>
    <dgm:cxn modelId="{A424113E-6FAB-48BD-BD65-B90218B10C01}" type="presParOf" srcId="{0BF79590-6848-4A17-B788-D75843F7F803}" destId="{6679F69A-5A7D-43BB-9EC8-6ACD62136B63}" srcOrd="4" destOrd="0" presId="urn:microsoft.com/office/officeart/2018/2/layout/IconVerticalSolidList"/>
    <dgm:cxn modelId="{D1E7D430-B667-4745-8C2E-0E90CD4D2B7D}" type="presParOf" srcId="{6679F69A-5A7D-43BB-9EC8-6ACD62136B63}" destId="{E3334414-23C8-4C8F-9C4E-D0E68D130E95}" srcOrd="0" destOrd="0" presId="urn:microsoft.com/office/officeart/2018/2/layout/IconVerticalSolidList"/>
    <dgm:cxn modelId="{782BBCC8-B6D4-4E81-835E-9400906D9189}" type="presParOf" srcId="{6679F69A-5A7D-43BB-9EC8-6ACD62136B63}" destId="{31F62E62-55AA-4869-9655-1F3AB63BE349}" srcOrd="1" destOrd="0" presId="urn:microsoft.com/office/officeart/2018/2/layout/IconVerticalSolidList"/>
    <dgm:cxn modelId="{4F6E9E5F-89FA-477C-91D5-AC59E1BEFAC6}" type="presParOf" srcId="{6679F69A-5A7D-43BB-9EC8-6ACD62136B63}" destId="{F64E60DB-5487-418F-96F6-69DE618F1CE5}" srcOrd="2" destOrd="0" presId="urn:microsoft.com/office/officeart/2018/2/layout/IconVerticalSolidList"/>
    <dgm:cxn modelId="{A6AD3CDB-A911-4EE2-BB2D-54FE1DF83A1A}" type="presParOf" srcId="{6679F69A-5A7D-43BB-9EC8-6ACD62136B63}" destId="{8F5AD10E-EF40-4E74-866B-DB389940514D}" srcOrd="3" destOrd="0" presId="urn:microsoft.com/office/officeart/2018/2/layout/IconVerticalSolidList"/>
    <dgm:cxn modelId="{57F1329A-DAD2-4AAF-AF9D-7C82D29A56CA}" type="presParOf" srcId="{0BF79590-6848-4A17-B788-D75843F7F803}" destId="{2B37E67E-86C2-49C0-949E-3874261340D1}" srcOrd="5" destOrd="0" presId="urn:microsoft.com/office/officeart/2018/2/layout/IconVerticalSolidList"/>
    <dgm:cxn modelId="{69850CF7-B32F-4D6E-90EF-776DA6BB8731}" type="presParOf" srcId="{0BF79590-6848-4A17-B788-D75843F7F803}" destId="{B832AB6C-1C24-4177-A423-CD134C5050B8}" srcOrd="6" destOrd="0" presId="urn:microsoft.com/office/officeart/2018/2/layout/IconVerticalSolidList"/>
    <dgm:cxn modelId="{06529F31-8862-44F0-AE15-38AE7AFE2A3F}" type="presParOf" srcId="{B832AB6C-1C24-4177-A423-CD134C5050B8}" destId="{79856D42-61AD-4EA1-8D55-ACFB69D80F24}" srcOrd="0" destOrd="0" presId="urn:microsoft.com/office/officeart/2018/2/layout/IconVerticalSolidList"/>
    <dgm:cxn modelId="{36A3457C-F8E2-49F6-AD50-97E763094FCA}" type="presParOf" srcId="{B832AB6C-1C24-4177-A423-CD134C5050B8}" destId="{5644826A-38F1-421A-A7B2-4A5FA9048484}" srcOrd="1" destOrd="0" presId="urn:microsoft.com/office/officeart/2018/2/layout/IconVerticalSolidList"/>
    <dgm:cxn modelId="{F5BCC3E6-CD9A-42FF-8860-7FB2D322833A}" type="presParOf" srcId="{B832AB6C-1C24-4177-A423-CD134C5050B8}" destId="{A126D00D-ED97-4D87-99A8-24DFDF3D266C}" srcOrd="2" destOrd="0" presId="urn:microsoft.com/office/officeart/2018/2/layout/IconVerticalSolidList"/>
    <dgm:cxn modelId="{50976B49-8BD1-4CA6-93CF-D533F5DF8112}" type="presParOf" srcId="{B832AB6C-1C24-4177-A423-CD134C5050B8}" destId="{C743A055-B9C5-4EDE-9579-03ADC3482B5B}" srcOrd="3" destOrd="0" presId="urn:microsoft.com/office/officeart/2018/2/layout/IconVerticalSolidList"/>
    <dgm:cxn modelId="{FBB180B4-ADAF-41E7-AE54-AEF42C73842B}" type="presParOf" srcId="{0BF79590-6848-4A17-B788-D75843F7F803}" destId="{0E167683-AF6A-4FA7-B724-492A637BA7EA}" srcOrd="7" destOrd="0" presId="urn:microsoft.com/office/officeart/2018/2/layout/IconVerticalSolidList"/>
    <dgm:cxn modelId="{1E980C70-CC89-4E7C-80C2-8C1EA1212239}" type="presParOf" srcId="{0BF79590-6848-4A17-B788-D75843F7F803}" destId="{B28E5869-C1E3-47E6-9347-4E0100617197}" srcOrd="8" destOrd="0" presId="urn:microsoft.com/office/officeart/2018/2/layout/IconVerticalSolidList"/>
    <dgm:cxn modelId="{23381DE8-EA31-4870-9978-99B591D3431C}" type="presParOf" srcId="{B28E5869-C1E3-47E6-9347-4E0100617197}" destId="{25C01F93-6EBB-4F31-8A63-510C4A00986A}" srcOrd="0" destOrd="0" presId="urn:microsoft.com/office/officeart/2018/2/layout/IconVerticalSolidList"/>
    <dgm:cxn modelId="{E2F82212-4615-4E34-8FBF-8698F8E41911}" type="presParOf" srcId="{B28E5869-C1E3-47E6-9347-4E0100617197}" destId="{06E419AC-D17A-41F6-BADF-496D5C0220B4}" srcOrd="1" destOrd="0" presId="urn:microsoft.com/office/officeart/2018/2/layout/IconVerticalSolidList"/>
    <dgm:cxn modelId="{6008597F-F2EC-4A19-8771-6BC87B40E759}" type="presParOf" srcId="{B28E5869-C1E3-47E6-9347-4E0100617197}" destId="{89AE9004-8129-4F26-BE67-183424EF9E92}" srcOrd="2" destOrd="0" presId="urn:microsoft.com/office/officeart/2018/2/layout/IconVerticalSolidList"/>
    <dgm:cxn modelId="{771CDE45-AA5E-4169-B298-658C86FFB804}" type="presParOf" srcId="{B28E5869-C1E3-47E6-9347-4E0100617197}" destId="{3A5331E7-8319-4395-9993-D11EB0388B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B7E62-1E50-4BED-BA15-14ADF51FF16D}">
      <dsp:nvSpPr>
        <dsp:cNvPr id="0" name=""/>
        <dsp:cNvSpPr/>
      </dsp:nvSpPr>
      <dsp:spPr>
        <a:xfrm>
          <a:off x="0" y="4974"/>
          <a:ext cx="4657521" cy="9297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B1280-664B-4C67-BB50-073533F0A402}">
      <dsp:nvSpPr>
        <dsp:cNvPr id="0" name=""/>
        <dsp:cNvSpPr/>
      </dsp:nvSpPr>
      <dsp:spPr>
        <a:xfrm>
          <a:off x="281255" y="214172"/>
          <a:ext cx="511873" cy="5113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55449-FAF6-4CE4-9335-0EE9CFC7C5B8}">
      <dsp:nvSpPr>
        <dsp:cNvPr id="0" name=""/>
        <dsp:cNvSpPr/>
      </dsp:nvSpPr>
      <dsp:spPr>
        <a:xfrm>
          <a:off x="1074385" y="4974"/>
          <a:ext cx="3146849" cy="93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97" tIns="98497" rIns="98497" bIns="984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i="0" kern="1200" dirty="0"/>
            <a:t>Promotion Strategies</a:t>
          </a:r>
          <a:r>
            <a:rPr lang="en-CA" sz="1400" b="0" i="0" kern="1200" dirty="0"/>
            <a:t>: </a:t>
          </a:r>
          <a:r>
            <a:rPr lang="en-US" sz="1400" kern="1200" dirty="0"/>
            <a:t>Bundle </a:t>
          </a:r>
          <a:r>
            <a:rPr lang="en-CA" sz="1400" kern="1200" dirty="0"/>
            <a:t>Yogurt , whole milk and sausage </a:t>
          </a:r>
          <a:r>
            <a:rPr lang="en-US" sz="1400" b="0" i="0" kern="1200" dirty="0"/>
            <a:t>for promotions to increase sales.</a:t>
          </a:r>
          <a:endParaRPr lang="en-US" sz="1400" kern="1200" dirty="0"/>
        </a:p>
      </dsp:txBody>
      <dsp:txXfrm>
        <a:off x="1074385" y="4974"/>
        <a:ext cx="3146849" cy="930679"/>
      </dsp:txXfrm>
    </dsp:sp>
    <dsp:sp modelId="{6EDE8530-31F9-4ECA-B37B-A9DE0974E2F3}">
      <dsp:nvSpPr>
        <dsp:cNvPr id="0" name=""/>
        <dsp:cNvSpPr/>
      </dsp:nvSpPr>
      <dsp:spPr>
        <a:xfrm>
          <a:off x="0" y="1161273"/>
          <a:ext cx="4657521" cy="9297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CEB6F-34AD-4FD2-B74D-887D9B745434}">
      <dsp:nvSpPr>
        <dsp:cNvPr id="0" name=""/>
        <dsp:cNvSpPr/>
      </dsp:nvSpPr>
      <dsp:spPr>
        <a:xfrm>
          <a:off x="281255" y="1370471"/>
          <a:ext cx="511873" cy="5113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3CF5F-A8A4-4C66-81D4-C4ADC14B8C3D}">
      <dsp:nvSpPr>
        <dsp:cNvPr id="0" name=""/>
        <dsp:cNvSpPr/>
      </dsp:nvSpPr>
      <dsp:spPr>
        <a:xfrm>
          <a:off x="1074385" y="1161273"/>
          <a:ext cx="3146849" cy="93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97" tIns="98497" rIns="98497" bIns="984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i="0" kern="1200"/>
            <a:t>Cross-Selling</a:t>
          </a:r>
          <a:r>
            <a:rPr lang="zh-CN" sz="1400" b="1" i="0" kern="1200"/>
            <a:t>：</a:t>
          </a:r>
          <a:r>
            <a:rPr lang="en-US" sz="1400" b="0" i="0" kern="1200"/>
            <a:t> Association rules can be used for recommending related products.</a:t>
          </a:r>
          <a:endParaRPr lang="en-US" sz="1400" kern="1200"/>
        </a:p>
      </dsp:txBody>
      <dsp:txXfrm>
        <a:off x="1074385" y="1161273"/>
        <a:ext cx="3146849" cy="930679"/>
      </dsp:txXfrm>
    </dsp:sp>
    <dsp:sp modelId="{E3334414-23C8-4C8F-9C4E-D0E68D130E95}">
      <dsp:nvSpPr>
        <dsp:cNvPr id="0" name=""/>
        <dsp:cNvSpPr/>
      </dsp:nvSpPr>
      <dsp:spPr>
        <a:xfrm>
          <a:off x="0" y="2317572"/>
          <a:ext cx="4657521" cy="9297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62E62-55AA-4869-9655-1F3AB63BE349}">
      <dsp:nvSpPr>
        <dsp:cNvPr id="0" name=""/>
        <dsp:cNvSpPr/>
      </dsp:nvSpPr>
      <dsp:spPr>
        <a:xfrm>
          <a:off x="281255" y="2526770"/>
          <a:ext cx="511873" cy="5113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AD10E-EF40-4E74-866B-DB389940514D}">
      <dsp:nvSpPr>
        <dsp:cNvPr id="0" name=""/>
        <dsp:cNvSpPr/>
      </dsp:nvSpPr>
      <dsp:spPr>
        <a:xfrm>
          <a:off x="1074385" y="2317572"/>
          <a:ext cx="3146849" cy="93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97" tIns="98497" rIns="98497" bIns="984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i="0" kern="1200"/>
            <a:t>Store Layout</a:t>
          </a:r>
          <a:r>
            <a:rPr lang="en-CA" sz="1400" b="0" i="0" kern="1200"/>
            <a:t>: </a:t>
          </a:r>
          <a:r>
            <a:rPr lang="en-US" sz="1400" b="0" i="0" kern="1200"/>
            <a:t>place </a:t>
          </a:r>
          <a:r>
            <a:rPr lang="en-US" sz="1400" kern="1200"/>
            <a:t>f</a:t>
          </a:r>
          <a:r>
            <a:rPr lang="en-CA" sz="1400" kern="1200"/>
            <a:t>lour and tropical fruit close</a:t>
          </a:r>
          <a:r>
            <a:rPr lang="en-US" sz="1400" kern="1200"/>
            <a:t>r</a:t>
          </a:r>
          <a:r>
            <a:rPr lang="en-CA" sz="1400" kern="1200"/>
            <a:t> to </a:t>
          </a:r>
          <a:r>
            <a:rPr lang="en-US" sz="1400" kern="1200"/>
            <a:t>each other</a:t>
          </a:r>
        </a:p>
      </dsp:txBody>
      <dsp:txXfrm>
        <a:off x="1074385" y="2317572"/>
        <a:ext cx="3146849" cy="930679"/>
      </dsp:txXfrm>
    </dsp:sp>
    <dsp:sp modelId="{79856D42-61AD-4EA1-8D55-ACFB69D80F24}">
      <dsp:nvSpPr>
        <dsp:cNvPr id="0" name=""/>
        <dsp:cNvSpPr/>
      </dsp:nvSpPr>
      <dsp:spPr>
        <a:xfrm>
          <a:off x="0" y="3473871"/>
          <a:ext cx="4657521" cy="9297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4826A-38F1-421A-A7B2-4A5FA9048484}">
      <dsp:nvSpPr>
        <dsp:cNvPr id="0" name=""/>
        <dsp:cNvSpPr/>
      </dsp:nvSpPr>
      <dsp:spPr>
        <a:xfrm>
          <a:off x="281255" y="3683069"/>
          <a:ext cx="511873" cy="5113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3A055-B9C5-4EDE-9579-03ADC3482B5B}">
      <dsp:nvSpPr>
        <dsp:cNvPr id="0" name=""/>
        <dsp:cNvSpPr/>
      </dsp:nvSpPr>
      <dsp:spPr>
        <a:xfrm>
          <a:off x="1074385" y="3473871"/>
          <a:ext cx="3146849" cy="93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97" tIns="98497" rIns="98497" bIns="984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i="0" kern="1200"/>
            <a:t>Pricing Strategies</a:t>
          </a:r>
          <a:r>
            <a:rPr lang="en-CA" sz="1400" b="0" i="0" kern="1200"/>
            <a:t>:</a:t>
          </a:r>
          <a:r>
            <a:rPr lang="en-US" sz="1400" b="0" i="0" kern="1200"/>
            <a:t> offering discounts to customers purchasing related items could be considered.</a:t>
          </a:r>
          <a:endParaRPr lang="en-US" sz="1400" kern="1200"/>
        </a:p>
      </dsp:txBody>
      <dsp:txXfrm>
        <a:off x="1074385" y="3473871"/>
        <a:ext cx="3146849" cy="930679"/>
      </dsp:txXfrm>
    </dsp:sp>
    <dsp:sp modelId="{25C01F93-6EBB-4F31-8A63-510C4A00986A}">
      <dsp:nvSpPr>
        <dsp:cNvPr id="0" name=""/>
        <dsp:cNvSpPr/>
      </dsp:nvSpPr>
      <dsp:spPr>
        <a:xfrm>
          <a:off x="0" y="4630169"/>
          <a:ext cx="4657521" cy="9297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419AC-D17A-41F6-BADF-496D5C0220B4}">
      <dsp:nvSpPr>
        <dsp:cNvPr id="0" name=""/>
        <dsp:cNvSpPr/>
      </dsp:nvSpPr>
      <dsp:spPr>
        <a:xfrm>
          <a:off x="281530" y="4839368"/>
          <a:ext cx="511873" cy="5113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331E7-8319-4395-9993-D11EB0388BE6}">
      <dsp:nvSpPr>
        <dsp:cNvPr id="0" name=""/>
        <dsp:cNvSpPr/>
      </dsp:nvSpPr>
      <dsp:spPr>
        <a:xfrm>
          <a:off x="1074934" y="4630169"/>
          <a:ext cx="3146849" cy="93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97" tIns="98497" rIns="98497" bIns="984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i="0" kern="1200"/>
            <a:t>New Product Promotion</a:t>
          </a:r>
          <a:r>
            <a:rPr lang="zh-CN" sz="1400" b="1" i="0" kern="1200"/>
            <a:t>：</a:t>
          </a:r>
          <a:r>
            <a:rPr lang="en-US" sz="1400" b="0" i="0" kern="1200"/>
            <a:t> If certain item combinations are popular, they can consider introducing new products or packages related to those combinations</a:t>
          </a:r>
          <a:endParaRPr lang="en-US" sz="1400" kern="1200"/>
        </a:p>
      </dsp:txBody>
      <dsp:txXfrm>
        <a:off x="1074934" y="4630169"/>
        <a:ext cx="3146849" cy="930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0T03:11:49.2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32,'0'2,"0"0,1 1,-1-1,1 0,0 0,0 0,0 0,0-1,0 1,0 0,0 0,0-1,1 1,-1 0,1-1,-1 1,1-1,0 0,0 0,-1 1,1-1,0 0,3 0,52 20,-50-19,131 29,1-5,170 8,67 11,-276-28,1-4,143-2,632-12,-886-5,0 1,0-1,0-1,1 0,-13-11,-20-15,13 15,1 2,-2 1,0 1,0 2,-1 1,-1 2,0 0,0 3,-36-4,-42 1,-152 8,133 4,-223-19,4 1,325 15,-42 1,1-3,-90-14,104 9,0 2,-78 4,114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0T03:19:26.60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31,'1262'0,"-873"-15,20 0,1521 16,-1899-1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0T03:19:29.59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0,'1330'0,"-1274"3,0 3,68 15,72 7,-7-22,40 2,676 11,-641-21,-239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0T03:11:49.2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 97,'0'1,"0"0,1-1,-1 1,0 0,1 0,-1 0,1 0,0 0,-1 0,1-1,0 1,-1 0,1 0,0-1,0 1,-1 0,1-1,0 1,0-1,0 0,0 1,0-1,0 1,0-1,0 0,0 0,2 0,34 6,-30-6,213 5,-156-7,117 12,-158-3,-31 0,-41 4,42-10,-81 11,-120 2,103-10,96-3,-1 0,1 0,-1 1,1 0,0 0,-1 1,1 0,-9 6,16-8,0 0,0 0,0 0,0 1,0-1,1 1,-1-1,1 1,-1 0,1 0,0-1,0 1,-1 0,1 0,1 0,-1 0,0 1,0-1,1 0,-1 0,1 0,0 1,0-1,-1 0,1 0,1 1,-1-1,0 0,1 0,-1 0,1 1,-1-1,1 0,0 0,0 0,0 0,0 0,1 0,1 2,1 2,1 1,0-1,0 0,0 0,1-1,0 1,0-1,1-1,-1 1,1-1,0 0,0-1,1 1,8 2,16 4,0-2,38 5,-17-3,-9-2,0-2,0-2,0-2,82-7,-117 4,0 0,-1-1,1 0,-1 0,0-1,0 0,0-1,0 0,0 0,-1 0,1-1,-1 0,0-1,-1 0,0 0,1 0,-2-1,1 1,-1-1,0-1,-1 1,1-1,-2 0,1 0,-1 0,0 0,-1 0,1-1,-2 0,1 1,-1-1,-1-17,1 12,-1-1,-1 0,0 1,-1-1,-1 1,0 0,-6-18,6 27,1 1,-1-1,0 0,0 1,-1-1,1 1,-1 0,0 0,0 0,0 1,0-1,-1 1,0 0,1 1,-1-1,0 1,0 0,0 0,-1 0,1 1,0-1,-9 0,-44-3,-1 1,-94 7,45 1,73-4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0T03:11:49.2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33,'34'1,"50"9,6 1,-28-6,-2 0,1-2,0-3,78-10,-71-1,130-5,556 18,-714-4,66-12,23-2,-104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0T03:13:11.6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82,'1649'0,"-1609"-2,-1-2,69-16,-60 9,56-3,-2-1,-72 9,1 1,36 0,-42 5,-1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0T03:27:12.4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61,'1651'0,"-1357"-15,17 0,-198 17,143-4,-144-12,-72 7,56-2,441 10,-475-1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0T03:27:12.4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18,'2482'0,"-2471"0,1 0,-1-2,0 1,21-7,-13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0T03:27:12.4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1 155,'7'-1,"0"0,-1 0,1-1,0 1,8-5,28-6,208 1,-41 3,127-11,-244 5,-62 9,45-4,732 6,-412 6,4115-3,-4501 0,1 0,-1-1,1 0,0-1,-1 0,0 0,1-1,-1-1,-1 0,1 0,0-1,-1 0,17-12,-10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0T03:18:58.4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87,'604'0,"-577"-1,1-2,38-8,-36 5,53-4,596 8,-327 5,-223-1,146-5,-195-11,-58 9,0 1,32-2,62 5,-55 2,0-2,91-15,-123 11,-4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0T03:19:14.9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61,'26'2,"0"2,-1 0,1 1,-1 2,41 16,-37-13,1 0,0-2,52 8,419 10,-365-12,-86-6,0-3,1-2,-1-2,68-8,35-8,287 9,-243 8,-11 1,197-7,-135-24,-140 13,141-2,-150 12,-1-4,126-28,-73 10,-88 20,1 3,79 5,65-3,-113-12,-59 8,54-3,-20 8,-40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27CCB-4114-4049-ABD5-11B4B1067D72}" type="datetimeFigureOut">
              <a:rPr lang="en-CA" smtClean="0"/>
              <a:t>2023-10-29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6D526-C5C2-4980-BCBA-6778655C7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05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6D526-C5C2-4980-BCBA-6778655C7DF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08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6D526-C5C2-4980-BCBA-6778655C7DF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03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6D526-C5C2-4980-BCBA-6778655C7DF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384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6D526-C5C2-4980-BCBA-6778655C7DF0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63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1BDC-E574-CE94-5A12-EA24CACCA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B7F09-EF96-049F-7E35-37A2F3DA1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02EE-BC97-45F7-8D0C-FE5E50D6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6C6E-9B99-447D-9FFC-C8593F598C1C}" type="datetimeFigureOut">
              <a:rPr lang="en-CA" smtClean="0"/>
              <a:t>2023-10-29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BBCE-D939-036E-386A-E9DAD1EC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414E9-C68E-5936-2424-DF521B05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4FC-9FDA-44C3-844E-EF44E3EC2D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03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11B2-1A21-2735-FA53-FC988A37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175EF-058B-E229-A8C0-28B884B08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1D4B-7ED6-3D0A-8AB1-FD8D7B07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6C6E-9B99-447D-9FFC-C8593F598C1C}" type="datetimeFigureOut">
              <a:rPr lang="en-CA" smtClean="0"/>
              <a:t>2023-10-29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AC1B2-3B3F-0E7F-622B-7508450B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F54CA-CADA-1F3C-D9D8-19AE7616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4FC-9FDA-44C3-844E-EF44E3EC2D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86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DABB9-56E6-2174-3818-17DD0CBA2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EA63A-6C07-AC7C-190A-7D416E731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71391-2464-37A9-A87A-AFE94F05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6C6E-9B99-447D-9FFC-C8593F598C1C}" type="datetimeFigureOut">
              <a:rPr lang="en-CA" smtClean="0"/>
              <a:t>2023-10-29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D46A-A4DC-16EC-944F-EF34160D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5CAB8-B280-6B98-DE95-87782624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4FC-9FDA-44C3-844E-EF44E3EC2D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020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A31B-40C5-60A5-C49B-718E6864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AF73-AC50-373E-834C-E214C11D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1BC2B-B29C-53C1-340A-88031A1C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6C6E-9B99-447D-9FFC-C8593F598C1C}" type="datetimeFigureOut">
              <a:rPr lang="en-CA" smtClean="0"/>
              <a:t>2023-10-29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14E58-284C-B53D-D4A1-C6CA7CDB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A807-A088-A410-ED65-14D6066C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4FC-9FDA-44C3-844E-EF44E3EC2D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72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7795-0389-2CEE-3F7F-92733862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8F710-014B-31E0-52AA-333BAFE03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A9AEB-516E-0A94-7630-4024E800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6C6E-9B99-447D-9FFC-C8593F598C1C}" type="datetimeFigureOut">
              <a:rPr lang="en-CA" smtClean="0"/>
              <a:t>2023-10-29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76450-E04F-0447-C851-8F0FB26C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1634D-8418-0894-85EA-C9095037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4FC-9FDA-44C3-844E-EF44E3EC2D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66CB-6A35-40B9-854E-7BBDAA25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821C-DAD1-68A0-645F-17DD1B80C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2CC8C-9E27-F273-D50B-93C6BC813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54CAB-4BD3-A65E-00EE-30749F8E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6C6E-9B99-447D-9FFC-C8593F598C1C}" type="datetimeFigureOut">
              <a:rPr lang="en-CA" smtClean="0"/>
              <a:t>2023-10-29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D375A-1434-7430-A6F2-B6D3CF59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95D85-52DD-9112-732D-2370AFF3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4FC-9FDA-44C3-844E-EF44E3EC2D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160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972B-EBE1-CB24-4142-0A2E1A78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D2919-83DB-B733-0E01-F68B94399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28F31-EA99-7F74-D8B5-28D0C6B9D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A8858-3DB2-8668-25EA-607153A19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3EDDC-937F-A373-BD60-EAFA0B39E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0F1FD-7E11-908C-0D6A-689129BA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6C6E-9B99-447D-9FFC-C8593F598C1C}" type="datetimeFigureOut">
              <a:rPr lang="en-CA" smtClean="0"/>
              <a:t>2023-10-29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F4C3E-5B09-C6A2-FB65-BE4F84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CA28B-F801-0D45-E344-A31999F5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4FC-9FDA-44C3-844E-EF44E3EC2D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7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EB8D-6726-038D-1593-69393678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EF1D6-F207-AF39-FD16-6CB873B4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6C6E-9B99-447D-9FFC-C8593F598C1C}" type="datetimeFigureOut">
              <a:rPr lang="en-CA" smtClean="0"/>
              <a:t>2023-10-29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9E59B-3367-51B9-715B-F57FB67A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47A7B-1343-5BF7-2677-A451D070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4FC-9FDA-44C3-844E-EF44E3EC2D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50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D6DC8-7DA5-6E6F-C483-E8E3168A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6C6E-9B99-447D-9FFC-C8593F598C1C}" type="datetimeFigureOut">
              <a:rPr lang="en-CA" smtClean="0"/>
              <a:t>2023-10-29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989B2-6FE9-4D79-E4D4-2E6256A9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6E20B-AB7E-69B8-BE0E-40773889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4FC-9FDA-44C3-844E-EF44E3EC2D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1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122E-7498-7F18-4006-7776DFBE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15DC-9822-6348-99E8-2517C3F8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21143-7490-1A55-531D-3DE162867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C0BEF-49A5-47F9-3443-3F5AE24E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6C6E-9B99-447D-9FFC-C8593F598C1C}" type="datetimeFigureOut">
              <a:rPr lang="en-CA" smtClean="0"/>
              <a:t>2023-10-29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E4179-21C4-A75B-A770-9FD01C92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54DC2-0C82-41A8-C53E-254475A0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4FC-9FDA-44C3-844E-EF44E3EC2D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63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01B2-3F26-7666-DEE9-852ED589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10BC1-373C-3084-E0D7-9AC3C7722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7E651-A273-9114-10E3-559000CAC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B95EF-7780-1431-AD55-4EA50A41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6C6E-9B99-447D-9FFC-C8593F598C1C}" type="datetimeFigureOut">
              <a:rPr lang="en-CA" smtClean="0"/>
              <a:t>2023-10-29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36D72-1E00-202B-B0D3-49901486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32189-49E6-5D18-EB98-C9ABBBA7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4FC-9FDA-44C3-844E-EF44E3EC2D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90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76DFA-97B1-0071-4DEB-C4535BD9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94C3F-C977-812D-0EE9-D74D2E04D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D9AD9-60F7-DEB1-D99D-D384054DA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6C6E-9B99-447D-9FFC-C8593F598C1C}" type="datetimeFigureOut">
              <a:rPr lang="en-CA" smtClean="0"/>
              <a:t>2023-10-29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365CA-D49F-9469-DBC3-BE829B876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F45E-C659-A516-58BD-0F0751763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D4FC-9FDA-44C3-844E-EF44E3EC2D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74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file:///C:\Users\cwei1\OneDrive\Documents\Data%20Analysis\Job\Basket%20Analysis\Detail%20Report.html" TargetMode="Externa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customXml" Target="../ink/ink1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6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9.xm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heeraldedhia/groceries-dataset/dat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hopping basket">
            <a:extLst>
              <a:ext uri="{FF2B5EF4-FFF2-40B4-BE49-F238E27FC236}">
                <a16:creationId xmlns:a16="http://schemas.microsoft.com/office/drawing/2014/main" id="{7C8196FA-87AF-F1BE-BA53-C86AB2AC2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796EC-E70F-02F5-9B66-68D64ACF9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6600" b="1" dirty="0">
                <a:solidFill>
                  <a:srgbClr val="FFFFFF"/>
                </a:solidFill>
                <a:ea typeface="等线 Light"/>
              </a:rPr>
              <a:t>Basket Analysis by Using R </a:t>
            </a:r>
            <a:endParaRPr lang="en-CA" sz="6600" b="1" dirty="0">
              <a:solidFill>
                <a:srgbClr val="FFFFFF"/>
              </a:solidFill>
            </a:endParaRPr>
          </a:p>
        </p:txBody>
      </p:sp>
      <p:sp>
        <p:nvSpPr>
          <p:cNvPr id="62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DD00B-2945-C618-E7FF-C9309C74C112}"/>
              </a:ext>
            </a:extLst>
          </p:cNvPr>
          <p:cNvSpPr txBox="1"/>
          <p:nvPr/>
        </p:nvSpPr>
        <p:spPr>
          <a:xfrm>
            <a:off x="10036886" y="5910796"/>
            <a:ext cx="157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By Chen Wei </a:t>
            </a:r>
          </a:p>
        </p:txBody>
      </p:sp>
    </p:spTree>
    <p:extLst>
      <p:ext uri="{BB962C8B-B14F-4D97-AF65-F5344CB8AC3E}">
        <p14:creationId xmlns:p14="http://schemas.microsoft.com/office/powerpoint/2010/main" val="23970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FA8EBB-95A2-FE84-AC7B-F2B2CAEC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13" y="400820"/>
            <a:ext cx="10175032" cy="579225"/>
          </a:xfrm>
        </p:spPr>
        <p:txBody>
          <a:bodyPr>
            <a:noAutofit/>
          </a:bodyPr>
          <a:lstStyle/>
          <a:p>
            <a:r>
              <a:rPr lang="en-US" b="1" dirty="0"/>
              <a:t>Top items by support /count</a:t>
            </a:r>
            <a:endParaRPr lang="en-CA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9AC044-FA64-1F80-782C-60D8E7B58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84" y="1496558"/>
            <a:ext cx="4958485" cy="2110475"/>
          </a:xfrm>
        </p:spPr>
        <p:txBody>
          <a:bodyPr>
            <a:normAutofit/>
          </a:bodyPr>
          <a:lstStyle/>
          <a:p>
            <a:r>
              <a:rPr lang="en-US" sz="2000" dirty="0"/>
              <a:t>library(</a:t>
            </a:r>
            <a:r>
              <a:rPr lang="en-US" sz="2000" dirty="0" err="1"/>
              <a:t>arules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itemsets</a:t>
            </a:r>
            <a:r>
              <a:rPr lang="en-US" sz="2000" dirty="0"/>
              <a:t> = </a:t>
            </a:r>
            <a:r>
              <a:rPr lang="en-US" sz="2000" dirty="0" err="1"/>
              <a:t>apriori</a:t>
            </a:r>
            <a:r>
              <a:rPr lang="en-US" sz="2000" dirty="0"/>
              <a:t>(</a:t>
            </a:r>
            <a:r>
              <a:rPr lang="en-US" sz="2000" dirty="0" err="1"/>
              <a:t>txn</a:t>
            </a:r>
            <a:r>
              <a:rPr lang="en-US" sz="2000" dirty="0"/>
              <a:t>, parameter = list(support = 0.03, target = 'frequent’))</a:t>
            </a:r>
          </a:p>
          <a:p>
            <a:r>
              <a:rPr lang="en-US" sz="2000" dirty="0" err="1"/>
              <a:t>itemsinspect</a:t>
            </a:r>
            <a:r>
              <a:rPr lang="en-US" sz="2000" dirty="0"/>
              <a:t>(sort(</a:t>
            </a:r>
            <a:r>
              <a:rPr lang="en-US" sz="2000" dirty="0" err="1"/>
              <a:t>itemsets</a:t>
            </a:r>
            <a:r>
              <a:rPr lang="en-US" sz="2000" dirty="0"/>
              <a:t>, by='support', decreasing = T))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641DF4-D621-716D-254D-CF0C7E311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2" b="1077"/>
          <a:stretch/>
        </p:blipFill>
        <p:spPr>
          <a:xfrm>
            <a:off x="6342921" y="1414010"/>
            <a:ext cx="4395025" cy="52777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B30B7B-4F83-DF78-8B1C-688145BA66BD}"/>
              </a:ext>
            </a:extLst>
          </p:cNvPr>
          <p:cNvSpPr txBox="1"/>
          <p:nvPr/>
        </p:nvSpPr>
        <p:spPr>
          <a:xfrm>
            <a:off x="413610" y="4281034"/>
            <a:ext cx="5488436" cy="1463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Support :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popularity of an itemset" </a:t>
            </a:r>
          </a:p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Fraction of transactions that contain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Support  = count / number of total transactions 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6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C48E17-9E4D-D99E-B0C9-2387D52C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08827"/>
            <a:ext cx="10515600" cy="635000"/>
          </a:xfrm>
        </p:spPr>
        <p:txBody>
          <a:bodyPr>
            <a:normAutofit/>
          </a:bodyPr>
          <a:lstStyle/>
          <a:p>
            <a:r>
              <a:rPr lang="en-CA" sz="3200" b="1" dirty="0"/>
              <a:t>“ </a:t>
            </a:r>
            <a:r>
              <a:rPr lang="en-US" sz="3200" b="1" dirty="0"/>
              <a:t>If this then that” with the </a:t>
            </a:r>
            <a:r>
              <a:rPr lang="en-US" sz="3200" b="1" dirty="0" err="1"/>
              <a:t>apriori</a:t>
            </a:r>
            <a:r>
              <a:rPr lang="en-US" sz="3200" b="1" dirty="0"/>
              <a:t> -Association Analysis </a:t>
            </a:r>
            <a:endParaRPr lang="en-CA" sz="32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28E67C-8E09-7FD4-45EC-39AF0AA09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5673945"/>
            <a:ext cx="2705100" cy="604837"/>
          </a:xfrm>
        </p:spPr>
        <p:txBody>
          <a:bodyPr/>
          <a:lstStyle/>
          <a:p>
            <a:r>
              <a:rPr lang="en-CA" dirty="0">
                <a:hlinkClick r:id="rId3" action="ppaction://hlinkfile"/>
              </a:rPr>
              <a:t>Detail report  </a:t>
            </a:r>
            <a:endParaRPr lang="en-CA" dirty="0"/>
          </a:p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EC7AA-3C13-81B6-3010-39D6E7C9DF42}"/>
              </a:ext>
            </a:extLst>
          </p:cNvPr>
          <p:cNvSpPr txBox="1"/>
          <p:nvPr/>
        </p:nvSpPr>
        <p:spPr>
          <a:xfrm>
            <a:off x="7684047" y="1527444"/>
            <a:ext cx="43529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library(</a:t>
            </a:r>
            <a:r>
              <a:rPr lang="en-CA" dirty="0" err="1"/>
              <a:t>arules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rules = </a:t>
            </a:r>
            <a:r>
              <a:rPr lang="en-CA" dirty="0" err="1"/>
              <a:t>apriori</a:t>
            </a:r>
            <a:r>
              <a:rPr lang="en-CA" dirty="0"/>
              <a:t>(</a:t>
            </a:r>
            <a:r>
              <a:rPr lang="en-CA" dirty="0" err="1"/>
              <a:t>txn</a:t>
            </a:r>
            <a:r>
              <a:rPr lang="en-CA" dirty="0"/>
              <a:t>, parameter = list(supp=0.001, conf=0.1, </a:t>
            </a:r>
            <a:r>
              <a:rPr lang="en-CA" dirty="0" err="1"/>
              <a:t>minlen</a:t>
            </a:r>
            <a:r>
              <a:rPr lang="en-CA" dirty="0"/>
              <a:t>=2),                control = list(verbose=F))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rules&lt;- sort(</a:t>
            </a:r>
            <a:r>
              <a:rPr lang="en-CA" dirty="0" err="1"/>
              <a:t>rules,</a:t>
            </a:r>
            <a:r>
              <a:rPr lang="en-CA" b="1" dirty="0" err="1"/>
              <a:t>by</a:t>
            </a:r>
            <a:r>
              <a:rPr lang="en-CA" b="1" dirty="0"/>
              <a:t>="confidence",</a:t>
            </a:r>
          </a:p>
          <a:p>
            <a:r>
              <a:rPr lang="en-CA" dirty="0"/>
              <a:t>     </a:t>
            </a:r>
            <a:r>
              <a:rPr lang="en-CA" dirty="0" err="1"/>
              <a:t>descreasing</a:t>
            </a:r>
            <a:r>
              <a:rPr lang="en-CA" dirty="0"/>
              <a:t> = 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inspect(rules)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35F564-45BC-4641-23F7-E1F025E89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744" y="4539906"/>
            <a:ext cx="4610100" cy="22719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C784A3-4986-B880-B5D6-50691325C892}"/>
              </a:ext>
            </a:extLst>
          </p:cNvPr>
          <p:cNvSpPr txBox="1"/>
          <p:nvPr/>
        </p:nvSpPr>
        <p:spPr>
          <a:xfrm>
            <a:off x="8001613" y="3678582"/>
            <a:ext cx="3674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Coverage</a:t>
            </a:r>
            <a:r>
              <a:rPr lang="en-CA" dirty="0"/>
              <a:t> = supp(X)</a:t>
            </a:r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Probability for the antecedent alone in the entire dataset: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CBD6477-DB78-9CC5-EA46-B295BFE831B7}"/>
                  </a:ext>
                </a:extLst>
              </p14:cNvPr>
              <p14:cNvContentPartPr/>
              <p14:nvPr/>
            </p14:nvContentPartPr>
            <p14:xfrm>
              <a:off x="8995914" y="5673945"/>
              <a:ext cx="857160" cy="98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CBD6477-DB78-9CC5-EA46-B295BFE831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41891" y="5565548"/>
                <a:ext cx="964845" cy="314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A32D73-2735-1E61-A81D-22A6BF64647F}"/>
                  </a:ext>
                </a:extLst>
              </p14:cNvPr>
              <p14:cNvContentPartPr/>
              <p14:nvPr/>
            </p14:nvContentPartPr>
            <p14:xfrm>
              <a:off x="8494834" y="6386755"/>
              <a:ext cx="282960" cy="155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A32D73-2735-1E61-A81D-22A6BF6464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40903" y="6278755"/>
                <a:ext cx="390463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F4AE4C6-0470-35E6-8E05-AF3D8D49CB19}"/>
                  </a:ext>
                </a:extLst>
              </p14:cNvPr>
              <p14:cNvContentPartPr/>
              <p14:nvPr/>
            </p14:nvContentPartPr>
            <p14:xfrm>
              <a:off x="8433634" y="5024877"/>
              <a:ext cx="688320" cy="24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F4AE4C6-0470-35E6-8E05-AF3D8D49CB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79634" y="4916877"/>
                <a:ext cx="795960" cy="2401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E1CE55A-7F06-0F5D-4AAD-B64ADA403D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00" y="1421227"/>
            <a:ext cx="7607847" cy="359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8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1CC2A8-BF19-A003-C38C-A05FBCB0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79" y="1399152"/>
            <a:ext cx="4293488" cy="3717597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/>
              <a:t>library(</a:t>
            </a:r>
            <a:r>
              <a:rPr lang="en-CA" sz="2000" dirty="0" err="1"/>
              <a:t>arulesViz</a:t>
            </a:r>
            <a:r>
              <a:rPr lang="en-CA" sz="2000" dirty="0"/>
              <a:t>)</a:t>
            </a:r>
          </a:p>
          <a:p>
            <a:r>
              <a:rPr lang="en-US" sz="2000" dirty="0"/>
              <a:t>plot(rules[1:20], method="</a:t>
            </a:r>
            <a:r>
              <a:rPr lang="en-US" sz="2000" dirty="0" err="1"/>
              <a:t>paracoord</a:t>
            </a:r>
            <a:r>
              <a:rPr lang="en-US" sz="2000" dirty="0"/>
              <a:t>")</a:t>
            </a:r>
          </a:p>
          <a:p>
            <a:r>
              <a:rPr lang="en-US" sz="2000" dirty="0"/>
              <a:t>RHS is the Consequent we propose the customer will buy</a:t>
            </a:r>
          </a:p>
          <a:p>
            <a:r>
              <a:rPr lang="en-US" sz="2000" dirty="0"/>
              <a:t>The width of the arrows represents "support" </a:t>
            </a:r>
          </a:p>
          <a:p>
            <a:r>
              <a:rPr lang="en-US" sz="2000" dirty="0"/>
              <a:t>the intensity of the color represent "confidence". </a:t>
            </a:r>
          </a:p>
          <a:p>
            <a:r>
              <a:rPr lang="en-US" sz="2000" dirty="0"/>
              <a:t>Many rules have as consequent “milk" and “buns" - and that these rules have a large confidence.</a:t>
            </a:r>
          </a:p>
          <a:p>
            <a:r>
              <a:rPr lang="en-US" sz="2000" dirty="0" err="1"/>
              <a:t>eg.</a:t>
            </a:r>
            <a:r>
              <a:rPr lang="en-US" sz="2000" dirty="0"/>
              <a:t> It shows us that when having whole milk and sausage in shopping cart, yogurt is likely to be brought together. </a:t>
            </a:r>
            <a:endParaRPr lang="en-CA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9D3514-3BB5-5760-E84E-C53B21CD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501" y="827955"/>
            <a:ext cx="6626659" cy="4386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BFF08F-E3F7-5389-CBEB-E540F6359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68"/>
          <a:stretch/>
        </p:blipFill>
        <p:spPr>
          <a:xfrm>
            <a:off x="885383" y="5279993"/>
            <a:ext cx="10262516" cy="133632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FDB81FF-DAAB-C543-347E-87A4748E99E8}"/>
              </a:ext>
            </a:extLst>
          </p:cNvPr>
          <p:cNvSpPr/>
          <p:nvPr/>
        </p:nvSpPr>
        <p:spPr>
          <a:xfrm rot="21288529">
            <a:off x="7464013" y="1804781"/>
            <a:ext cx="3862431" cy="23584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8FF9CF-6F33-3E55-E94E-881222CCF5F9}"/>
              </a:ext>
            </a:extLst>
          </p:cNvPr>
          <p:cNvSpPr/>
          <p:nvPr/>
        </p:nvSpPr>
        <p:spPr>
          <a:xfrm>
            <a:off x="552407" y="6395528"/>
            <a:ext cx="10595492" cy="269477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D2BA256-73BF-E16F-1DA4-C91AFC85ACCB}"/>
                  </a:ext>
                </a:extLst>
              </p14:cNvPr>
              <p14:cNvContentPartPr/>
              <p14:nvPr/>
            </p14:nvContentPartPr>
            <p14:xfrm>
              <a:off x="9639835" y="6507260"/>
              <a:ext cx="816120" cy="2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D2BA256-73BF-E16F-1DA4-C91AFC85AC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85859" y="6399260"/>
                <a:ext cx="923713" cy="2455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9FE6F94E-61A3-DCEE-5CE6-F746DE28A87C}"/>
              </a:ext>
            </a:extLst>
          </p:cNvPr>
          <p:cNvSpPr txBox="1">
            <a:spLocks/>
          </p:cNvSpPr>
          <p:nvPr/>
        </p:nvSpPr>
        <p:spPr>
          <a:xfrm>
            <a:off x="184840" y="320860"/>
            <a:ext cx="105156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rgbClr val="000000"/>
                </a:solidFill>
              </a:rPr>
              <a:t>Parallel coordinates plot 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98771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A1A003-1C50-54D8-4D53-3CD518C4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-1"/>
            <a:ext cx="11753850" cy="5433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EA5FA-61E6-FF8A-716D-2C8A330E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2967"/>
            <a:ext cx="3276600" cy="566738"/>
          </a:xfrm>
        </p:spPr>
        <p:txBody>
          <a:bodyPr>
            <a:noAutofit/>
          </a:bodyPr>
          <a:lstStyle/>
          <a:p>
            <a:r>
              <a:rPr lang="en-CA" b="1" dirty="0"/>
              <a:t>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F4D0-9976-5F91-DDC6-F1117B8E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5633724"/>
            <a:ext cx="10515600" cy="11813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plot shows "Support" and "Confidence" on the x and y axis respectively. </a:t>
            </a:r>
          </a:p>
          <a:p>
            <a:r>
              <a:rPr lang="en-US" dirty="0"/>
              <a:t>One point on the plot represents exactly one rule. </a:t>
            </a:r>
          </a:p>
          <a:p>
            <a:r>
              <a:rPr lang="en-US" dirty="0"/>
              <a:t>The lift associated to the rule is used by color coding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332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73B9-30AF-451F-BB3F-398C83DE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2A46B-D3E8-9B91-875A-D51B5DF9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9428" cy="5544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7EE491-142A-9FEB-31E6-C36F63918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3" b="3892"/>
          <a:stretch/>
        </p:blipFill>
        <p:spPr>
          <a:xfrm>
            <a:off x="2918297" y="1471241"/>
            <a:ext cx="1011678" cy="708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8FD420-0D8E-1D58-C33B-4446759849BF}"/>
              </a:ext>
            </a:extLst>
          </p:cNvPr>
          <p:cNvSpPr txBox="1"/>
          <p:nvPr/>
        </p:nvSpPr>
        <p:spPr>
          <a:xfrm>
            <a:off x="921495" y="5544766"/>
            <a:ext cx="7655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lift associated to the rule is used by color coding </a:t>
            </a: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Can easily see which rule has the highest lift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5192D"/>
                </a:solidFill>
                <a:effectLst/>
                <a:latin typeface="Studio-Feixen-Sans"/>
              </a:rPr>
              <a:t>Sausage is likely to be brought with yogurt and whole milk</a:t>
            </a:r>
            <a:endParaRPr lang="en-CA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76E776-DDFC-2FE7-3135-70F82101EA3F}"/>
              </a:ext>
            </a:extLst>
          </p:cNvPr>
          <p:cNvSpPr txBox="1">
            <a:spLocks/>
          </p:cNvSpPr>
          <p:nvPr/>
        </p:nvSpPr>
        <p:spPr>
          <a:xfrm>
            <a:off x="7389779" y="0"/>
            <a:ext cx="2221149" cy="65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Matrix </a:t>
            </a:r>
          </a:p>
        </p:txBody>
      </p:sp>
    </p:spTree>
    <p:extLst>
      <p:ext uri="{BB962C8B-B14F-4D97-AF65-F5344CB8AC3E}">
        <p14:creationId xmlns:p14="http://schemas.microsoft.com/office/powerpoint/2010/main" val="10278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10C8-58C3-3C28-11D4-B3EC39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569B-8C6D-8963-2A5D-B0969BAF9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5457825"/>
            <a:ext cx="10515600" cy="1312626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5192D"/>
                </a:solidFill>
                <a:effectLst/>
                <a:latin typeface="Studio-Feixen-Sans"/>
              </a:rPr>
              <a:t>Size represents support; Color represents and lift </a:t>
            </a:r>
          </a:p>
          <a:p>
            <a:r>
              <a:rPr lang="en-US" sz="2400" dirty="0">
                <a:solidFill>
                  <a:srgbClr val="05192D"/>
                </a:solidFill>
                <a:latin typeface="Studio-Feixen-Sans"/>
              </a:rPr>
              <a:t>S</a:t>
            </a:r>
            <a:r>
              <a:rPr lang="en-US" sz="2400" b="0" i="0" dirty="0">
                <a:solidFill>
                  <a:srgbClr val="05192D"/>
                </a:solidFill>
                <a:effectLst/>
                <a:latin typeface="Studio-Feixen-Sans"/>
              </a:rPr>
              <a:t>ausage is likely to be brought with yogurt and whole milk</a:t>
            </a:r>
          </a:p>
          <a:p>
            <a:r>
              <a:rPr lang="en-US" sz="2400" dirty="0">
                <a:solidFill>
                  <a:srgbClr val="05192D"/>
                </a:solidFill>
                <a:latin typeface="Studio-Feixen-Sans"/>
              </a:rPr>
              <a:t>Whole milk has higher frequency in certain transaction </a:t>
            </a:r>
          </a:p>
          <a:p>
            <a:endParaRPr lang="en-US" sz="2400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endParaRPr lang="en-US" sz="2400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2901B-8456-9BC8-D75F-FC33E302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12117224" cy="54483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583FF4E-0928-C8BD-4203-02AD36D37041}"/>
              </a:ext>
            </a:extLst>
          </p:cNvPr>
          <p:cNvSpPr/>
          <p:nvPr/>
        </p:nvSpPr>
        <p:spPr>
          <a:xfrm rot="21399863">
            <a:off x="4271797" y="2860233"/>
            <a:ext cx="359757" cy="13086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2BF6DC-7E49-8A87-744C-95AA3FE31415}"/>
              </a:ext>
            </a:extLst>
          </p:cNvPr>
          <p:cNvSpPr/>
          <p:nvPr/>
        </p:nvSpPr>
        <p:spPr>
          <a:xfrm rot="21399863">
            <a:off x="11177741" y="3863932"/>
            <a:ext cx="744018" cy="163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FE266D-01F7-E32C-9C88-9738BAC02C8B}"/>
              </a:ext>
            </a:extLst>
          </p:cNvPr>
          <p:cNvSpPr/>
          <p:nvPr/>
        </p:nvSpPr>
        <p:spPr>
          <a:xfrm rot="21399863">
            <a:off x="7827981" y="2699747"/>
            <a:ext cx="436027" cy="133721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EEFED9-D3AD-CAF2-B447-CFDBA441FB22}"/>
              </a:ext>
            </a:extLst>
          </p:cNvPr>
          <p:cNvSpPr/>
          <p:nvPr/>
        </p:nvSpPr>
        <p:spPr>
          <a:xfrm rot="21399863">
            <a:off x="11331737" y="4756385"/>
            <a:ext cx="436027" cy="18102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E7AAFD-A51A-BA9E-6063-47969E9DB15D}"/>
              </a:ext>
            </a:extLst>
          </p:cNvPr>
          <p:cNvSpPr txBox="1">
            <a:spLocks/>
          </p:cNvSpPr>
          <p:nvPr/>
        </p:nvSpPr>
        <p:spPr>
          <a:xfrm>
            <a:off x="7389779" y="0"/>
            <a:ext cx="401955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Grouped Matrix</a:t>
            </a:r>
          </a:p>
        </p:txBody>
      </p:sp>
    </p:spTree>
    <p:extLst>
      <p:ext uri="{BB962C8B-B14F-4D97-AF65-F5344CB8AC3E}">
        <p14:creationId xmlns:p14="http://schemas.microsoft.com/office/powerpoint/2010/main" val="408655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B33FF5-8121-0144-90ED-87D999921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0944225" cy="5845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8D3349-3262-5B44-5D54-3847B9B3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779" y="0"/>
            <a:ext cx="4019550" cy="730250"/>
          </a:xfrm>
        </p:spPr>
        <p:txBody>
          <a:bodyPr>
            <a:normAutofit/>
          </a:bodyPr>
          <a:lstStyle/>
          <a:p>
            <a:r>
              <a:rPr lang="en-CA" b="1" dirty="0"/>
              <a:t>Interactive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3E6C-4302-B9FC-777C-8D268C46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5770562"/>
            <a:ext cx="10515600" cy="1087437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Size  of vertices represent support</a:t>
            </a:r>
          </a:p>
          <a:p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Color  of vertices represent and lift </a:t>
            </a:r>
          </a:p>
          <a:p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Rule 1 has a highest lift – sausage is likely to be brought with yogurt and whole milk</a:t>
            </a:r>
          </a:p>
          <a:p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27CB19-0493-D6AB-33A2-DFB3D816A53B}"/>
              </a:ext>
            </a:extLst>
          </p:cNvPr>
          <p:cNvSpPr/>
          <p:nvPr/>
        </p:nvSpPr>
        <p:spPr>
          <a:xfrm rot="1953474">
            <a:off x="3436760" y="2087489"/>
            <a:ext cx="3419475" cy="20323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44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556B2F-28C3-FDD1-BBD8-C61B3F0D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r>
              <a:rPr lang="en-CA" b="1" dirty="0"/>
              <a:t>What influenced sausage?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B3C710-63C2-5A5A-5DE9-6934B75A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1600927"/>
          </a:xfrm>
        </p:spPr>
        <p:txBody>
          <a:bodyPr>
            <a:normAutofit/>
          </a:bodyPr>
          <a:lstStyle/>
          <a:p>
            <a:r>
              <a:rPr lang="en-CA" sz="2000" dirty="0"/>
              <a:t>rules2&lt;-</a:t>
            </a:r>
            <a:r>
              <a:rPr lang="en-CA" sz="2000" dirty="0" err="1"/>
              <a:t>apriori</a:t>
            </a:r>
            <a:r>
              <a:rPr lang="en-CA" sz="2000" dirty="0"/>
              <a:t>(data=</a:t>
            </a:r>
            <a:r>
              <a:rPr lang="en-CA" sz="2000" dirty="0" err="1"/>
              <a:t>txn</a:t>
            </a:r>
            <a:r>
              <a:rPr lang="en-CA" sz="2000" dirty="0"/>
              <a:t>, parameter=list(supp=0.001,conf = 0.05, </a:t>
            </a:r>
            <a:r>
              <a:rPr lang="en-CA" sz="2000" dirty="0" err="1"/>
              <a:t>minlen</a:t>
            </a:r>
            <a:r>
              <a:rPr lang="en-CA" sz="2000" dirty="0"/>
              <a:t>=2), appearance = list(default="</a:t>
            </a:r>
            <a:r>
              <a:rPr lang="en-CA" sz="2000" dirty="0" err="1"/>
              <a:t>lhs</a:t>
            </a:r>
            <a:r>
              <a:rPr lang="en-CA" sz="2000" dirty="0"/>
              <a:t>",</a:t>
            </a:r>
            <a:r>
              <a:rPr lang="en-CA" sz="2000" dirty="0" err="1"/>
              <a:t>rhs</a:t>
            </a:r>
            <a:r>
              <a:rPr lang="en-CA" sz="2000" dirty="0"/>
              <a:t>="sausage"),   control = list(verbose=F))</a:t>
            </a:r>
          </a:p>
          <a:p>
            <a:r>
              <a:rPr lang="en-CA" sz="2000" dirty="0"/>
              <a:t>rules&lt;-sort(rules2, decreasing=</a:t>
            </a:r>
            <a:r>
              <a:rPr lang="en-CA" sz="2000" dirty="0" err="1"/>
              <a:t>TRUE,by</a:t>
            </a:r>
            <a:r>
              <a:rPr lang="en-CA" sz="2000" dirty="0"/>
              <a:t>="confidence")</a:t>
            </a:r>
          </a:p>
          <a:p>
            <a:r>
              <a:rPr lang="en-CA" sz="2000" dirty="0"/>
              <a:t>inspect(rules2[1:10])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C2C9E0-0A4E-CEA9-8B21-874696A3E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1"/>
          <a:stretch/>
        </p:blipFill>
        <p:spPr>
          <a:xfrm>
            <a:off x="560306" y="3284998"/>
            <a:ext cx="11274587" cy="29344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045855-5F11-6550-52CF-F7F67AFF12C1}"/>
              </a:ext>
            </a:extLst>
          </p:cNvPr>
          <p:cNvSpPr/>
          <p:nvPr/>
        </p:nvSpPr>
        <p:spPr>
          <a:xfrm>
            <a:off x="4485938" y="3429000"/>
            <a:ext cx="1333949" cy="2887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6001284-5BEB-1AD7-CCA3-F9B5910A97CE}"/>
                  </a:ext>
                </a:extLst>
              </p14:cNvPr>
              <p14:cNvContentPartPr/>
              <p14:nvPr/>
            </p14:nvContentPartPr>
            <p14:xfrm>
              <a:off x="7358061" y="3850475"/>
              <a:ext cx="1250280" cy="22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6001284-5BEB-1AD7-CCA3-F9B5910A97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4421" y="3742835"/>
                <a:ext cx="13579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1826DD-D0B5-46CE-2564-C9078F5CD821}"/>
                  </a:ext>
                </a:extLst>
              </p14:cNvPr>
              <p14:cNvContentPartPr/>
              <p14:nvPr/>
            </p14:nvContentPartPr>
            <p14:xfrm>
              <a:off x="10047261" y="3865955"/>
              <a:ext cx="928440" cy="6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21826DD-D0B5-46CE-2564-C9078F5CD8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93621" y="3757955"/>
                <a:ext cx="10360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EC61BDC-BCC4-AAE2-0B98-5B6D9384291E}"/>
                  </a:ext>
                </a:extLst>
              </p14:cNvPr>
              <p14:cNvContentPartPr/>
              <p14:nvPr/>
            </p14:nvContentPartPr>
            <p14:xfrm>
              <a:off x="1215381" y="3827795"/>
              <a:ext cx="2512800" cy="55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EC61BDC-BCC4-AAE2-0B98-5B6D938429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1741" y="3719795"/>
                <a:ext cx="2620440" cy="2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489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16AEC5-4790-19EB-5F74-53AE4548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70" y="314386"/>
            <a:ext cx="10515600" cy="1019175"/>
          </a:xfrm>
        </p:spPr>
        <p:txBody>
          <a:bodyPr/>
          <a:lstStyle/>
          <a:p>
            <a:r>
              <a:rPr lang="en-CA" b="1" dirty="0"/>
              <a:t>What influenced sausage?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5CB7EA-DB89-B554-8AD6-042269623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552" y="1399152"/>
            <a:ext cx="4781012" cy="36768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8A915D-96F9-CA4D-1C48-7AE6C2A9C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28" t="15811"/>
          <a:stretch/>
        </p:blipFill>
        <p:spPr>
          <a:xfrm>
            <a:off x="6357150" y="509044"/>
            <a:ext cx="4658099" cy="4257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40D300-4DC3-3C41-CC8E-D74B03492280}"/>
              </a:ext>
            </a:extLst>
          </p:cNvPr>
          <p:cNvSpPr txBox="1"/>
          <p:nvPr/>
        </p:nvSpPr>
        <p:spPr>
          <a:xfrm>
            <a:off x="841248" y="5207223"/>
            <a:ext cx="101740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5192D"/>
                </a:solidFill>
                <a:effectLst/>
                <a:latin typeface="Studio-Feixen-Sans"/>
              </a:rPr>
              <a:t>Purchasing whole milk and yogurt triggers the purchase of sausage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5192D"/>
                </a:solidFill>
                <a:effectLst/>
                <a:latin typeface="Studio-Feixen-Sans"/>
              </a:rPr>
              <a:t>A retailer could think of placing these items close to each other in the store such that it makes the shopping experience of the customer more convenient.</a:t>
            </a:r>
            <a:endParaRPr lang="en-CA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20A2BD-60CC-C2C4-3D65-FC0DCE3376FB}"/>
              </a:ext>
            </a:extLst>
          </p:cNvPr>
          <p:cNvSpPr/>
          <p:nvPr/>
        </p:nvSpPr>
        <p:spPr>
          <a:xfrm>
            <a:off x="8062322" y="2075546"/>
            <a:ext cx="3062248" cy="1124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A06960-4A22-D7A6-C391-4457F782C3A3}"/>
              </a:ext>
            </a:extLst>
          </p:cNvPr>
          <p:cNvSpPr/>
          <p:nvPr/>
        </p:nvSpPr>
        <p:spPr>
          <a:xfrm rot="1953474">
            <a:off x="3150098" y="3916134"/>
            <a:ext cx="263649" cy="228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394530-AC8C-DE51-D1F3-07CA98139A86}"/>
              </a:ext>
            </a:extLst>
          </p:cNvPr>
          <p:cNvSpPr/>
          <p:nvPr/>
        </p:nvSpPr>
        <p:spPr>
          <a:xfrm rot="1953474">
            <a:off x="1780402" y="4267913"/>
            <a:ext cx="263649" cy="228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123006-5108-D07E-E151-3DD766C31DAD}"/>
              </a:ext>
            </a:extLst>
          </p:cNvPr>
          <p:cNvSpPr/>
          <p:nvPr/>
        </p:nvSpPr>
        <p:spPr>
          <a:xfrm rot="1953474">
            <a:off x="4535267" y="1892782"/>
            <a:ext cx="263649" cy="228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29775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C85ECA-34CD-3432-C13A-D2EBA4DA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947" y="361689"/>
            <a:ext cx="10515600" cy="1019175"/>
          </a:xfrm>
        </p:spPr>
        <p:txBody>
          <a:bodyPr>
            <a:normAutofit/>
          </a:bodyPr>
          <a:lstStyle/>
          <a:p>
            <a:r>
              <a:rPr lang="en-CA" b="1" i="0" dirty="0">
                <a:solidFill>
                  <a:srgbClr val="05192D"/>
                </a:solidFill>
                <a:effectLst/>
              </a:rPr>
              <a:t>What did sausage influence?</a:t>
            </a:r>
            <a:endParaRPr lang="en-CA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66E5AE-FC46-B206-8C6A-6E988F15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48" y="1455986"/>
            <a:ext cx="10515600" cy="1933575"/>
          </a:xfrm>
        </p:spPr>
        <p:txBody>
          <a:bodyPr>
            <a:normAutofit/>
          </a:bodyPr>
          <a:lstStyle/>
          <a:p>
            <a:r>
              <a:rPr lang="en-CA" sz="2000" dirty="0"/>
              <a:t>rules1&lt;-</a:t>
            </a:r>
            <a:r>
              <a:rPr lang="en-CA" sz="2000" dirty="0" err="1"/>
              <a:t>apriori</a:t>
            </a:r>
            <a:r>
              <a:rPr lang="en-CA" sz="2000" dirty="0"/>
              <a:t>(data=</a:t>
            </a:r>
            <a:r>
              <a:rPr lang="en-CA" sz="2000" dirty="0" err="1"/>
              <a:t>txn</a:t>
            </a:r>
            <a:r>
              <a:rPr lang="en-CA" sz="2000" dirty="0"/>
              <a:t>, parameter=list(supp=0.001,conf = 0.05,minlen=2), appearance = list(default="</a:t>
            </a:r>
            <a:r>
              <a:rPr lang="en-CA" sz="2000" dirty="0" err="1"/>
              <a:t>rhs</a:t>
            </a:r>
            <a:r>
              <a:rPr lang="en-CA" sz="2000" dirty="0"/>
              <a:t>",</a:t>
            </a:r>
            <a:r>
              <a:rPr lang="en-CA" sz="2000" dirty="0" err="1"/>
              <a:t>lhs</a:t>
            </a:r>
            <a:r>
              <a:rPr lang="en-CA" sz="2000" dirty="0"/>
              <a:t>="sausage"), control = list(verbose=F))</a:t>
            </a:r>
          </a:p>
          <a:p>
            <a:r>
              <a:rPr lang="en-CA" sz="2000" dirty="0"/>
              <a:t>rules1&lt;-sort(rules1, decreasing=</a:t>
            </a:r>
            <a:r>
              <a:rPr lang="en-CA" sz="2000" dirty="0" err="1"/>
              <a:t>TRUE,by</a:t>
            </a:r>
            <a:r>
              <a:rPr lang="en-CA" sz="2000" dirty="0"/>
              <a:t>="confidence")</a:t>
            </a:r>
          </a:p>
          <a:p>
            <a:r>
              <a:rPr lang="en-CA" sz="2000" dirty="0"/>
              <a:t>inspect(rules1)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E7F35-3E13-6713-CADB-0F88809B0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51" y="3209727"/>
            <a:ext cx="10681593" cy="2900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23BC1E-911A-F7AE-9FE2-AAFF15EB1A36}"/>
                  </a:ext>
                </a:extLst>
              </p14:cNvPr>
              <p14:cNvContentPartPr/>
              <p14:nvPr/>
            </p14:nvContentPartPr>
            <p14:xfrm>
              <a:off x="9154461" y="5003195"/>
              <a:ext cx="104292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23BC1E-911A-F7AE-9FE2-AAFF15EB1A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0821" y="4895555"/>
                <a:ext cx="11505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4A43D6F-CE99-3209-15BA-15D9A8761A87}"/>
                  </a:ext>
                </a:extLst>
              </p14:cNvPr>
              <p14:cNvContentPartPr/>
              <p14:nvPr/>
            </p14:nvContentPartPr>
            <p14:xfrm>
              <a:off x="2753661" y="4959995"/>
              <a:ext cx="1676520" cy="74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4A43D6F-CE99-3209-15BA-15D9A8761A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00021" y="4851995"/>
                <a:ext cx="17841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74F1041-CEE5-189A-F28D-F251301CA58B}"/>
                  </a:ext>
                </a:extLst>
              </p14:cNvPr>
              <p14:cNvContentPartPr/>
              <p14:nvPr/>
            </p14:nvContentPartPr>
            <p14:xfrm>
              <a:off x="2753661" y="3829235"/>
              <a:ext cx="1447920" cy="11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74F1041-CEE5-189A-F28D-F251301CA5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99661" y="3721595"/>
                <a:ext cx="15555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1F6A471-4F43-F29E-06E5-0DB28E8FF67A}"/>
                  </a:ext>
                </a:extLst>
              </p14:cNvPr>
              <p14:cNvContentPartPr/>
              <p14:nvPr/>
            </p14:nvContentPartPr>
            <p14:xfrm>
              <a:off x="6476061" y="3786755"/>
              <a:ext cx="1215000" cy="33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1F6A471-4F43-F29E-06E5-0DB28E8FF6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22061" y="3678755"/>
                <a:ext cx="1322640" cy="24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49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7F72BCA-EE24-40BE-9ECA-E10C9BA5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3F0D8-3770-5A1A-6E5A-02216AE6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0" y="41199"/>
            <a:ext cx="4578337" cy="1161288"/>
          </a:xfrm>
        </p:spPr>
        <p:txBody>
          <a:bodyPr anchor="b">
            <a:normAutofit/>
          </a:bodyPr>
          <a:lstStyle/>
          <a:p>
            <a:r>
              <a:rPr lang="en-CA" b="0" i="0" dirty="0">
                <a:effectLst/>
                <a:latin typeface="Söhne"/>
              </a:rPr>
              <a:t>Outline</a:t>
            </a:r>
            <a:endParaRPr lang="en-CA" dirty="0"/>
          </a:p>
        </p:txBody>
      </p:sp>
      <p:pic>
        <p:nvPicPr>
          <p:cNvPr id="21" name="Picture 20" descr="Shopping cart with boxes">
            <a:extLst>
              <a:ext uri="{FF2B5EF4-FFF2-40B4-BE49-F238E27FC236}">
                <a16:creationId xmlns:a16="http://schemas.microsoft.com/office/drawing/2014/main" id="{75437BD2-4F65-0F0E-E87A-9F3C2DD89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11" r="6256" b="1"/>
          <a:stretch/>
        </p:blipFill>
        <p:spPr>
          <a:xfrm>
            <a:off x="259081" y="548640"/>
            <a:ext cx="5157216" cy="52852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E8754-830A-B4F8-35A9-F2EA72FD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1480956"/>
            <a:ext cx="5495544" cy="4352916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What is basket analysis</a:t>
            </a:r>
          </a:p>
          <a:p>
            <a:r>
              <a:rPr lang="en-US" altLang="zh-CN" sz="2400" dirty="0"/>
              <a:t>Import retail transaction data in R</a:t>
            </a:r>
          </a:p>
          <a:p>
            <a:r>
              <a:rPr lang="en-US" altLang="zh-CN" sz="2400" dirty="0"/>
              <a:t>Top 10 items</a:t>
            </a:r>
          </a:p>
          <a:p>
            <a:r>
              <a:rPr lang="en-CA" sz="2400" dirty="0"/>
              <a:t>“ </a:t>
            </a:r>
            <a:r>
              <a:rPr lang="en-US" sz="2400" dirty="0"/>
              <a:t>If this then that” -Association Analysis</a:t>
            </a:r>
          </a:p>
          <a:p>
            <a:r>
              <a:rPr lang="en-US" altLang="zh-CN" sz="2400" dirty="0"/>
              <a:t>Visualization</a:t>
            </a:r>
          </a:p>
          <a:p>
            <a:r>
              <a:rPr lang="en-US" altLang="zh-CN" sz="2400" dirty="0"/>
              <a:t>An example of sausage</a:t>
            </a:r>
          </a:p>
          <a:p>
            <a:pPr lvl="1"/>
            <a:r>
              <a:rPr lang="en-CA" dirty="0"/>
              <a:t>What influenced sausage?</a:t>
            </a:r>
          </a:p>
          <a:p>
            <a:pPr lvl="1"/>
            <a:r>
              <a:rPr lang="en-CA" dirty="0"/>
              <a:t>What did sausage influence?</a:t>
            </a:r>
          </a:p>
          <a:p>
            <a:r>
              <a:rPr lang="en-US" altLang="zh-CN" sz="2400" dirty="0"/>
              <a:t>Conclusion </a:t>
            </a:r>
          </a:p>
          <a:p>
            <a:endParaRPr lang="en-CA" sz="2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B3C4597-DD46-4BFC-B999-C52879B95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2B59AC-0160-4F1D-934F-B7D8B6AE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34272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9204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92FC8-97B0-43B6-ADF6-2129C5F94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3" y="1423247"/>
            <a:ext cx="5269606" cy="46421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884BB07-3DFA-2CBB-10C3-C5C9163DA54C}"/>
              </a:ext>
            </a:extLst>
          </p:cNvPr>
          <p:cNvSpPr txBox="1">
            <a:spLocks/>
          </p:cNvSpPr>
          <p:nvPr/>
        </p:nvSpPr>
        <p:spPr>
          <a:xfrm>
            <a:off x="636343" y="257761"/>
            <a:ext cx="10515600" cy="101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rgbClr val="05192D"/>
                </a:solidFill>
              </a:rPr>
              <a:t>What did sausage influence?</a:t>
            </a:r>
            <a:endParaRPr lang="en-CA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63877-6685-419F-14CC-D7848788CB9D}"/>
              </a:ext>
            </a:extLst>
          </p:cNvPr>
          <p:cNvSpPr txBox="1"/>
          <p:nvPr/>
        </p:nvSpPr>
        <p:spPr>
          <a:xfrm>
            <a:off x="1275440" y="6211669"/>
            <a:ext cx="61819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Bottled beer is more likely to be brought with sausage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A2C590-B770-2A2D-8767-59DCA6A63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303" y="1558103"/>
            <a:ext cx="5717203" cy="406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3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FBC8-FEBA-1261-BD8F-677C326B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1" y="18256"/>
            <a:ext cx="10515600" cy="1325563"/>
          </a:xfrm>
        </p:spPr>
        <p:txBody>
          <a:bodyPr/>
          <a:lstStyle/>
          <a:p>
            <a:r>
              <a:rPr lang="en-US" b="1" dirty="0"/>
              <a:t>Conclusion </a:t>
            </a:r>
            <a:endParaRPr lang="en-CA" b="1" dirty="0"/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8D85012C-CBDB-5DFB-0FA8-C815C47D1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763525"/>
              </p:ext>
            </p:extLst>
          </p:nvPr>
        </p:nvGraphicFramePr>
        <p:xfrm>
          <a:off x="228803" y="1114675"/>
          <a:ext cx="4657521" cy="5565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7A8DA22-718C-339F-A3F0-4C304637D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6325" y="1282595"/>
            <a:ext cx="7305675" cy="4486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062FC4-BE36-780D-04D1-E1409A921AD9}"/>
              </a:ext>
            </a:extLst>
          </p:cNvPr>
          <p:cNvSpPr txBox="1"/>
          <p:nvPr/>
        </p:nvSpPr>
        <p:spPr>
          <a:xfrm>
            <a:off x="10827696" y="904464"/>
            <a:ext cx="151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Order by lift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50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F1DDA-4291-9547-C913-4EE4E0FC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What is basket analysis</a:t>
            </a:r>
            <a:br>
              <a:rPr lang="en-US" altLang="zh-CN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identifies customers purchasing habits </a:t>
            </a:r>
            <a:endParaRPr lang="en-CA" sz="5400" dirty="0">
              <a:solidFill>
                <a:schemeClr val="bg1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2EC128B-DEC5-E57D-926E-72B14CE30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49" y="2522899"/>
            <a:ext cx="11965551" cy="3975376"/>
          </a:xfrm>
        </p:spPr>
        <p:txBody>
          <a:bodyPr>
            <a:normAutofit/>
          </a:bodyPr>
          <a:lstStyle/>
          <a:p>
            <a:r>
              <a:rPr lang="en-US" dirty="0" err="1"/>
              <a:t>lt</a:t>
            </a:r>
            <a:r>
              <a:rPr lang="en-US" dirty="0"/>
              <a:t> provides insight into the </a:t>
            </a:r>
            <a:r>
              <a:rPr lang="en-US" dirty="0">
                <a:solidFill>
                  <a:srgbClr val="0070C0"/>
                </a:solidFill>
              </a:rPr>
              <a:t>combination of products </a:t>
            </a:r>
            <a:r>
              <a:rPr lang="en-US" dirty="0"/>
              <a:t>within a customer's basket</a:t>
            </a:r>
          </a:p>
          <a:p>
            <a:r>
              <a:rPr lang="en-US" dirty="0"/>
              <a:t>The term 'basket' normally applies to a </a:t>
            </a:r>
            <a:r>
              <a:rPr lang="en-US" dirty="0">
                <a:solidFill>
                  <a:srgbClr val="0070C0"/>
                </a:solidFill>
              </a:rPr>
              <a:t>single order.</a:t>
            </a:r>
          </a:p>
          <a:p>
            <a:r>
              <a:rPr lang="en-US" dirty="0"/>
              <a:t>We often compare all orders associated with a single customer. </a:t>
            </a:r>
          </a:p>
          <a:p>
            <a:r>
              <a:rPr lang="en-US" dirty="0"/>
              <a:t>Ultimately, the purchasing insights provide the potential to create cross sell propositions:</a:t>
            </a:r>
          </a:p>
          <a:p>
            <a:pPr lvl="1"/>
            <a:r>
              <a:rPr lang="en-US" sz="2800" dirty="0"/>
              <a:t>Which product combinations are bought</a:t>
            </a:r>
          </a:p>
          <a:p>
            <a:pPr lvl="1"/>
            <a:r>
              <a:rPr lang="en-US" sz="2800" dirty="0"/>
              <a:t>When they are purchased </a:t>
            </a:r>
          </a:p>
          <a:p>
            <a:pPr lvl="1"/>
            <a:r>
              <a:rPr lang="en-US" sz="2800" dirty="0"/>
              <a:t>What sequence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93951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9FE67-0F85-803E-5757-9AF2D005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How basket analysis help the business</a:t>
            </a:r>
            <a:endParaRPr lang="en-CA" sz="5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097A5-9E25-3AE4-2110-9C7066134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/>
              <a:t>Promote the most profitable products</a:t>
            </a:r>
          </a:p>
          <a:p>
            <a:r>
              <a:rPr lang="en-US" dirty="0"/>
              <a:t>Encourage customers to buy items that they might overlook or missed</a:t>
            </a:r>
          </a:p>
          <a:p>
            <a:r>
              <a:rPr lang="en-US" dirty="0"/>
              <a:t>Changed the store layout</a:t>
            </a:r>
          </a:p>
          <a:p>
            <a:r>
              <a:rPr lang="en-US" dirty="0"/>
              <a:t>Customer behavior analysis</a:t>
            </a:r>
          </a:p>
          <a:p>
            <a:r>
              <a:rPr lang="en-US" dirty="0"/>
              <a:t>Cross marketing at online store</a:t>
            </a:r>
          </a:p>
          <a:p>
            <a:r>
              <a:rPr lang="en-US" dirty="0"/>
              <a:t>Customized emails with add-on sales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CAD49-DC1C-A3AD-1580-8943B88FB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459" y="3920205"/>
            <a:ext cx="3645946" cy="20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2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EBBD5-A90D-7FE3-B120-3AF06471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CA" sz="5400" dirty="0">
                <a:solidFill>
                  <a:srgbClr val="FFFFFF"/>
                </a:solidFill>
              </a:rPr>
              <a:t>The 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0E71-781C-C54A-D712-539F292A9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9271"/>
            <a:ext cx="10515600" cy="1537692"/>
          </a:xfrm>
        </p:spPr>
        <p:txBody>
          <a:bodyPr>
            <a:normAutofit/>
          </a:bodyPr>
          <a:lstStyle/>
          <a:p>
            <a:r>
              <a:rPr lang="en-US" sz="2200" dirty="0"/>
              <a:t>{DIAPER</a:t>
            </a:r>
            <a:r>
              <a:rPr lang="en-US" altLang="zh-CN" sz="2200" dirty="0"/>
              <a:t>}</a:t>
            </a:r>
            <a:r>
              <a:rPr lang="en-US" sz="2200" dirty="0"/>
              <a:t> -&gt;</a:t>
            </a:r>
            <a:r>
              <a:rPr lang="en-US" altLang="zh-CN" sz="2200" dirty="0"/>
              <a:t>{</a:t>
            </a:r>
            <a:r>
              <a:rPr lang="en-US" sz="2200" dirty="0"/>
              <a:t>BEER</a:t>
            </a:r>
            <a:r>
              <a:rPr lang="en-US" altLang="zh-CN" sz="2200" dirty="0"/>
              <a:t>} </a:t>
            </a:r>
            <a:r>
              <a:rPr lang="en-US" sz="2200" dirty="0"/>
              <a:t> [Support = 60%,Confidence = 75 %]</a:t>
            </a:r>
          </a:p>
          <a:p>
            <a:r>
              <a:rPr lang="en-US" sz="2200" dirty="0"/>
              <a:t>In 60 % of cases Diaper and Beer are sold together. ln 75 % of cases when someone purchases a </a:t>
            </a:r>
            <a:r>
              <a:rPr lang="en-US" sz="2200"/>
              <a:t>Diaper, a </a:t>
            </a:r>
            <a:r>
              <a:rPr lang="en-US" sz="2200" dirty="0"/>
              <a:t>Beer is also purchased</a:t>
            </a:r>
            <a:endParaRPr lang="en-CA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16DE9-C946-757B-EE27-28A5862AA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90" y="2101672"/>
            <a:ext cx="5982093" cy="21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1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8F7CE-9277-5FBE-F5F8-411D4611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CA" sz="5400" dirty="0">
                <a:solidFill>
                  <a:srgbClr val="FFFFFF"/>
                </a:solidFill>
              </a:rPr>
              <a:t>Measure of the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B91E-C2E5-3475-BC4C-F1BA34ED7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9624"/>
            <a:ext cx="5111295" cy="3240125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highlight>
                  <a:srgbClr val="FFFF00"/>
                </a:highlight>
              </a:rPr>
              <a:t>Support </a:t>
            </a:r>
            <a:r>
              <a:rPr lang="en-US" sz="2200" dirty="0"/>
              <a:t>- Given an itemset X </a:t>
            </a:r>
            <a:r>
              <a:rPr lang="en-US" altLang="zh-CN" sz="2200" dirty="0"/>
              <a:t>and</a:t>
            </a:r>
            <a:r>
              <a:rPr lang="en-US" sz="2200" dirty="0"/>
              <a:t> Y, the support of X </a:t>
            </a:r>
            <a:r>
              <a:rPr lang="en-US" altLang="zh-CN" sz="2200" dirty="0"/>
              <a:t>and</a:t>
            </a:r>
            <a:r>
              <a:rPr lang="en-US" sz="2200" dirty="0"/>
              <a:t> Y, is the percentage of transactions that contain X </a:t>
            </a:r>
            <a:r>
              <a:rPr lang="en-US" altLang="zh-CN" sz="2200" dirty="0"/>
              <a:t>and</a:t>
            </a:r>
            <a:r>
              <a:rPr lang="en-US" sz="2200" dirty="0"/>
              <a:t> Y 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>
                <a:highlight>
                  <a:srgbClr val="FFFF00"/>
                </a:highlight>
              </a:rPr>
              <a:t>Confidence</a:t>
            </a:r>
            <a:r>
              <a:rPr lang="en-US" sz="2200" dirty="0"/>
              <a:t> of a rule, {X} -&gt; {Y}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>
                <a:highlight>
                  <a:srgbClr val="FFFF00"/>
                </a:highlight>
              </a:rPr>
              <a:t>Lift </a:t>
            </a:r>
            <a:r>
              <a:rPr lang="en-US" sz="2200" dirty="0"/>
              <a:t>of a rule, {X} -&gt; {Y}</a:t>
            </a:r>
            <a:endParaRPr lang="en-CA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C557B-E7CC-BBB1-28CB-0C8054E5C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654" y="2809624"/>
            <a:ext cx="4352925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89C38D-4083-022B-6B8B-70339E44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162" y="4255044"/>
            <a:ext cx="4476750" cy="695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8BB80-4DC3-6B50-FA20-65E17C31B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630" y="5454756"/>
            <a:ext cx="3905250" cy="11049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D61B28E-92BB-9605-4724-EE53C9229C44}"/>
              </a:ext>
            </a:extLst>
          </p:cNvPr>
          <p:cNvSpPr/>
          <p:nvPr/>
        </p:nvSpPr>
        <p:spPr>
          <a:xfrm>
            <a:off x="5346551" y="3162749"/>
            <a:ext cx="376518" cy="266251"/>
          </a:xfrm>
          <a:prstGeom prst="rightArrow">
            <a:avLst>
              <a:gd name="adj1" fmla="val 50000"/>
              <a:gd name="adj2" fmla="val 57319"/>
            </a:avLst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27B4FE6-A395-806A-1E6D-4D47B50C6EC6}"/>
              </a:ext>
            </a:extLst>
          </p:cNvPr>
          <p:cNvSpPr/>
          <p:nvPr/>
        </p:nvSpPr>
        <p:spPr>
          <a:xfrm>
            <a:off x="5325036" y="4469581"/>
            <a:ext cx="376518" cy="266251"/>
          </a:xfrm>
          <a:prstGeom prst="rightArrow">
            <a:avLst>
              <a:gd name="adj1" fmla="val 50000"/>
              <a:gd name="adj2" fmla="val 57319"/>
            </a:avLst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2D646-E4C9-9853-5197-4FE7F659D539}"/>
              </a:ext>
            </a:extLst>
          </p:cNvPr>
          <p:cNvSpPr/>
          <p:nvPr/>
        </p:nvSpPr>
        <p:spPr>
          <a:xfrm>
            <a:off x="5325036" y="5643287"/>
            <a:ext cx="376518" cy="266251"/>
          </a:xfrm>
          <a:prstGeom prst="rightArrow">
            <a:avLst>
              <a:gd name="adj1" fmla="val 50000"/>
              <a:gd name="adj2" fmla="val 57319"/>
            </a:avLst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4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27014-006B-04E0-12EB-E76363FF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36" y="274977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CA" b="1" dirty="0"/>
              <a:t>Import </a:t>
            </a:r>
            <a:r>
              <a:rPr lang="en-US" altLang="zh-CN" b="1" dirty="0"/>
              <a:t>Groceries Transaction Data</a:t>
            </a:r>
            <a:endParaRPr lang="en-CA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51528-B891-D2E3-EDBA-A122786851F3}"/>
              </a:ext>
            </a:extLst>
          </p:cNvPr>
          <p:cNvSpPr>
            <a:spLocks/>
          </p:cNvSpPr>
          <p:nvPr/>
        </p:nvSpPr>
        <p:spPr>
          <a:xfrm>
            <a:off x="1367925" y="1650222"/>
            <a:ext cx="9189267" cy="3802504"/>
          </a:xfrm>
          <a:prstGeom prst="rect">
            <a:avLst/>
          </a:prstGeom>
        </p:spPr>
        <p:txBody>
          <a:bodyPr/>
          <a:lstStyle/>
          <a:p>
            <a:pPr defTabSz="795528">
              <a:spcAft>
                <a:spcPts val="600"/>
              </a:spcAft>
            </a:pPr>
            <a:r>
              <a:rPr lang="en-CA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groceries&lt;- read.csv("Groceries_dataset.csv",strip.white =TRUE, na.strings ="" )</a:t>
            </a:r>
            <a:endParaRPr lang="en-CA" sz="2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5B65C-D47E-A708-E13C-DFF80354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64" y="2297869"/>
            <a:ext cx="5669168" cy="3937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C1FE4D-02DA-444C-05C2-91357B76076E}"/>
              </a:ext>
            </a:extLst>
          </p:cNvPr>
          <p:cNvSpPr txBox="1"/>
          <p:nvPr/>
        </p:nvSpPr>
        <p:spPr>
          <a:xfrm>
            <a:off x="7680960" y="2546335"/>
            <a:ext cx="3571540" cy="28031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altLang="zh-CN" sz="20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Groceries Transaction Data</a:t>
            </a:r>
          </a:p>
          <a:p>
            <a:pPr marL="248603" indent="-248603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2014 -2015 </a:t>
            </a:r>
          </a:p>
          <a:p>
            <a:pPr marL="248603" indent="-248603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variables : </a:t>
            </a:r>
          </a:p>
          <a:p>
            <a:pPr defTabSz="795528">
              <a:spcAft>
                <a:spcPts val="600"/>
              </a:spcAft>
            </a:pPr>
            <a:r>
              <a:rPr lang="en-US" altLang="zh-CN" sz="20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zh-CN" sz="20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Member_number</a:t>
            </a:r>
            <a:r>
              <a:rPr lang="en-US" altLang="zh-CN" sz="20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  Date,    </a:t>
            </a:r>
          </a:p>
          <a:p>
            <a:pPr defTabSz="795528">
              <a:spcAft>
                <a:spcPts val="600"/>
              </a:spcAft>
            </a:pPr>
            <a:r>
              <a:rPr lang="en-US" altLang="zh-CN" sz="2088" dirty="0"/>
              <a:t>      </a:t>
            </a:r>
            <a:r>
              <a:rPr lang="en-US" altLang="zh-CN" sz="20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ItemDescription</a:t>
            </a:r>
            <a:endParaRPr lang="en-US" altLang="zh-CN" sz="208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48603" indent="-248603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38765 records in total</a:t>
            </a:r>
          </a:p>
          <a:p>
            <a:pPr marL="248603" indent="-248603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missing value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7FB17-E68A-1466-FF37-47401FA8BC96}"/>
              </a:ext>
            </a:extLst>
          </p:cNvPr>
          <p:cNvSpPr txBox="1"/>
          <p:nvPr/>
        </p:nvSpPr>
        <p:spPr>
          <a:xfrm>
            <a:off x="1050286" y="6473643"/>
            <a:ext cx="982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source data </a:t>
            </a:r>
            <a:r>
              <a:rPr lang="en-CA" altLang="zh-CN" dirty="0"/>
              <a:t>: </a:t>
            </a:r>
            <a:r>
              <a:rPr lang="en-CA" dirty="0">
                <a:hlinkClick r:id="rId4"/>
              </a:rPr>
              <a:t>https://www.kaggle.com/datasets/heeraldedhia/groceries-dataset/data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06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0C9CCE-62F4-CEC5-CC22-9EDC8507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44" y="321469"/>
            <a:ext cx="10515600" cy="835025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Transform to transactional dataset(Basket Format)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A471323-F2E9-39AA-C52C-663915089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54" y="1434636"/>
            <a:ext cx="3431689" cy="256000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C0AFED-6BCE-7E26-924A-FCD5D7A2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38" y="1478004"/>
            <a:ext cx="5362164" cy="246321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11F727E-3B4C-4EFC-EACF-C3A2E2662268}"/>
              </a:ext>
            </a:extLst>
          </p:cNvPr>
          <p:cNvSpPr/>
          <p:nvPr/>
        </p:nvSpPr>
        <p:spPr>
          <a:xfrm>
            <a:off x="4184725" y="2610511"/>
            <a:ext cx="494852" cy="397327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EA0E33-CDF3-E4B5-7816-3F2662281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38" y="4429037"/>
            <a:ext cx="4917813" cy="2393394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B8696EE0-97AA-569F-3DC3-8D1EBC6B7C39}"/>
              </a:ext>
            </a:extLst>
          </p:cNvPr>
          <p:cNvSpPr/>
          <p:nvPr/>
        </p:nvSpPr>
        <p:spPr>
          <a:xfrm>
            <a:off x="7937409" y="3916444"/>
            <a:ext cx="382850" cy="36933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B73EC-9D55-9431-1B99-63F59ADE2BFD}"/>
              </a:ext>
            </a:extLst>
          </p:cNvPr>
          <p:cNvSpPr txBox="1"/>
          <p:nvPr/>
        </p:nvSpPr>
        <p:spPr>
          <a:xfrm>
            <a:off x="2239719" y="4027172"/>
            <a:ext cx="865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38765 records                               </a:t>
            </a:r>
            <a:r>
              <a:rPr lang="en-CA" dirty="0"/>
              <a:t>14964 transactions (rows) </a:t>
            </a:r>
          </a:p>
        </p:txBody>
      </p:sp>
    </p:spTree>
    <p:extLst>
      <p:ext uri="{BB962C8B-B14F-4D97-AF65-F5344CB8AC3E}">
        <p14:creationId xmlns:p14="http://schemas.microsoft.com/office/powerpoint/2010/main" val="82633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BCC2A8D-8A46-99A2-7EC4-A307AD92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48" y="82864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Frequency plot for the top 10 items</a:t>
            </a:r>
            <a:endParaRPr lang="en-CA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2AAB6A-2927-054C-8CCB-3589630FA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23" y="1491291"/>
            <a:ext cx="10515600" cy="4351338"/>
          </a:xfrm>
        </p:spPr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arulesViz</a:t>
            </a:r>
            <a:r>
              <a:rPr lang="en-US" dirty="0"/>
              <a:t>)</a:t>
            </a:r>
          </a:p>
          <a:p>
            <a:r>
              <a:rPr lang="en-US" dirty="0" err="1"/>
              <a:t>itemsitemFrequencyPlot</a:t>
            </a:r>
            <a:r>
              <a:rPr lang="en-US" dirty="0"/>
              <a:t>(</a:t>
            </a:r>
            <a:r>
              <a:rPr lang="en-US" dirty="0" err="1"/>
              <a:t>txn,topN</a:t>
            </a:r>
            <a:r>
              <a:rPr lang="en-US" dirty="0"/>
              <a:t>=10,type="absolute")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4912AD-0EAA-894B-2D29-ABEF4D9A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77" y="2571271"/>
            <a:ext cx="8677275" cy="39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7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1009</Words>
  <Application>Microsoft Office PowerPoint</Application>
  <PresentationFormat>Widescreen</PresentationFormat>
  <Paragraphs>120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Söhne</vt:lpstr>
      <vt:lpstr>Studio-Feixen-Sans</vt:lpstr>
      <vt:lpstr>Arial</vt:lpstr>
      <vt:lpstr>Calibri</vt:lpstr>
      <vt:lpstr>Calibri Light</vt:lpstr>
      <vt:lpstr>Office Theme</vt:lpstr>
      <vt:lpstr>Basket Analysis by Using R </vt:lpstr>
      <vt:lpstr>Outline</vt:lpstr>
      <vt:lpstr>What is basket analysis -identifies customers purchasing habits </vt:lpstr>
      <vt:lpstr>How basket analysis help the business</vt:lpstr>
      <vt:lpstr>The association rule</vt:lpstr>
      <vt:lpstr>Measure of the rules</vt:lpstr>
      <vt:lpstr>Import Groceries Transaction Data</vt:lpstr>
      <vt:lpstr>Transform to transactional dataset(Basket Format)</vt:lpstr>
      <vt:lpstr>Frequency plot for the top 10 items</vt:lpstr>
      <vt:lpstr>Top items by support /count</vt:lpstr>
      <vt:lpstr>“ If this then that” with the apriori -Association Analysis </vt:lpstr>
      <vt:lpstr>PowerPoint Presentation</vt:lpstr>
      <vt:lpstr>Scatter plots</vt:lpstr>
      <vt:lpstr>PowerPoint Presentation</vt:lpstr>
      <vt:lpstr>PowerPoint Presentation</vt:lpstr>
      <vt:lpstr>Interactive rules</vt:lpstr>
      <vt:lpstr>What influenced sausage?</vt:lpstr>
      <vt:lpstr>What influenced sausage?</vt:lpstr>
      <vt:lpstr>What did sausage influence?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 Analysis</dc:title>
  <dc:creator>chen wei</dc:creator>
  <cp:lastModifiedBy>chen wei</cp:lastModifiedBy>
  <cp:revision>1</cp:revision>
  <dcterms:created xsi:type="dcterms:W3CDTF">2023-10-02T03:59:38Z</dcterms:created>
  <dcterms:modified xsi:type="dcterms:W3CDTF">2023-10-30T03:57:14Z</dcterms:modified>
</cp:coreProperties>
</file>