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35000"/>
            <a:ext cx="8001000" cy="2971801"/>
          </a:xfrm>
        </p:spPr>
        <p:txBody>
          <a:bodyPr/>
          <a:lstStyle/>
          <a:p>
            <a:r>
              <a:rPr lang="en-US" sz="8800" dirty="0" smtClean="0"/>
              <a:t>Tech Tickets </a:t>
            </a:r>
            <a:br>
              <a:rPr lang="en-US" sz="88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Keeping Track of your it service calls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8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inventory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33554"/>
            <a:ext cx="8534400" cy="2519230"/>
          </a:xfrm>
        </p:spPr>
      </p:pic>
    </p:spTree>
    <p:extLst>
      <p:ext uri="{BB962C8B-B14F-4D97-AF65-F5344CB8AC3E}">
        <p14:creationId xmlns:p14="http://schemas.microsoft.com/office/powerpoint/2010/main" val="138250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techs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980098"/>
            <a:ext cx="8534400" cy="3026141"/>
          </a:xfrm>
        </p:spPr>
      </p:pic>
    </p:spTree>
    <p:extLst>
      <p:ext uri="{BB962C8B-B14F-4D97-AF65-F5344CB8AC3E}">
        <p14:creationId xmlns:p14="http://schemas.microsoft.com/office/powerpoint/2010/main" val="333761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ticket main</a:t>
            </a:r>
            <a:br>
              <a:rPr lang="en-US" dirty="0" smtClean="0"/>
            </a:br>
            <a:r>
              <a:rPr lang="en-US" sz="1400" dirty="0" err="1" smtClean="0"/>
              <a:t>main</a:t>
            </a:r>
            <a:r>
              <a:rPr lang="en-US" sz="1400" dirty="0" smtClean="0"/>
              <a:t> interface for adding a ticket .  Reason why both searches are not in the same function is lack of experience in executing multiple queries in </a:t>
            </a:r>
            <a:r>
              <a:rPr lang="en-US" sz="1400" dirty="0" err="1" smtClean="0"/>
              <a:t>php</a:t>
            </a:r>
            <a:r>
              <a:rPr lang="en-US" sz="1400" dirty="0" smtClean="0"/>
              <a:t> statement.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86" y="685800"/>
            <a:ext cx="2397454" cy="3614738"/>
          </a:xfrm>
        </p:spPr>
      </p:pic>
    </p:spTree>
    <p:extLst>
      <p:ext uri="{BB962C8B-B14F-4D97-AF65-F5344CB8AC3E}">
        <p14:creationId xmlns:p14="http://schemas.microsoft.com/office/powerpoint/2010/main" val="382881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techs by certification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49" y="685800"/>
            <a:ext cx="5520528" cy="3614738"/>
          </a:xfrm>
        </p:spPr>
      </p:pic>
    </p:spTree>
    <p:extLst>
      <p:ext uri="{BB962C8B-B14F-4D97-AF65-F5344CB8AC3E}">
        <p14:creationId xmlns:p14="http://schemas.microsoft.com/office/powerpoint/2010/main" val="336085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description of inventory</a:t>
            </a:r>
            <a:br>
              <a:rPr lang="en-US" dirty="0" smtClean="0"/>
            </a:br>
            <a:r>
              <a:rPr lang="en-US" sz="1400" dirty="0" smtClean="0"/>
              <a:t>allows to search inventory by description using the key word “access”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34" y="685800"/>
            <a:ext cx="2275158" cy="3614738"/>
          </a:xfrm>
        </p:spPr>
      </p:pic>
    </p:spTree>
    <p:extLst>
      <p:ext uri="{BB962C8B-B14F-4D97-AF65-F5344CB8AC3E}">
        <p14:creationId xmlns:p14="http://schemas.microsoft.com/office/powerpoint/2010/main" val="398676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word “access” inquiry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1" y="685800"/>
            <a:ext cx="6529284" cy="3614738"/>
          </a:xfrm>
        </p:spPr>
      </p:pic>
    </p:spTree>
    <p:extLst>
      <p:ext uri="{BB962C8B-B14F-4D97-AF65-F5344CB8AC3E}">
        <p14:creationId xmlns:p14="http://schemas.microsoft.com/office/powerpoint/2010/main" val="240637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ticket after getting id for tech and inventory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812006"/>
            <a:ext cx="7029450" cy="3362325"/>
          </a:xfrm>
        </p:spPr>
      </p:pic>
    </p:spTree>
    <p:extLst>
      <p:ext uri="{BB962C8B-B14F-4D97-AF65-F5344CB8AC3E}">
        <p14:creationId xmlns:p14="http://schemas.microsoft.com/office/powerpoint/2010/main" val="10346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ticket has been added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731044"/>
            <a:ext cx="8534400" cy="3524250"/>
          </a:xfrm>
        </p:spPr>
      </p:pic>
    </p:spTree>
    <p:extLst>
      <p:ext uri="{BB962C8B-B14F-4D97-AF65-F5344CB8AC3E}">
        <p14:creationId xmlns:p14="http://schemas.microsoft.com/office/powerpoint/2010/main" val="6546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Able to view all tickets in system with customized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92" y="685800"/>
            <a:ext cx="8096242" cy="3614738"/>
          </a:xfrm>
        </p:spPr>
      </p:pic>
    </p:spTree>
    <p:extLst>
      <p:ext uri="{BB962C8B-B14F-4D97-AF65-F5344CB8AC3E}">
        <p14:creationId xmlns:p14="http://schemas.microsoft.com/office/powerpoint/2010/main" val="185917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tickets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pluto.hood.edu/~cwh3/index.html</a:t>
            </a:r>
          </a:p>
        </p:txBody>
      </p:sp>
    </p:spTree>
    <p:extLst>
      <p:ext uri="{BB962C8B-B14F-4D97-AF65-F5344CB8AC3E}">
        <p14:creationId xmlns:p14="http://schemas.microsoft.com/office/powerpoint/2010/main" val="352286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keeping track of IT inventory and techs jobs.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3" y="1669256"/>
            <a:ext cx="3877734" cy="2411677"/>
          </a:xfrm>
        </p:spPr>
      </p:pic>
    </p:spTree>
    <p:extLst>
      <p:ext uri="{BB962C8B-B14F-4D97-AF65-F5344CB8AC3E}">
        <p14:creationId xmlns:p14="http://schemas.microsoft.com/office/powerpoint/2010/main" val="17647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685800"/>
            <a:ext cx="5046133" cy="3614738"/>
          </a:xfrm>
        </p:spPr>
      </p:pic>
    </p:spTree>
    <p:extLst>
      <p:ext uri="{BB962C8B-B14F-4D97-AF65-F5344CB8AC3E}">
        <p14:creationId xmlns:p14="http://schemas.microsoft.com/office/powerpoint/2010/main" val="33109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file</a:t>
            </a:r>
            <a:br>
              <a:rPr lang="en-US" dirty="0" smtClean="0"/>
            </a:br>
            <a:r>
              <a:rPr lang="en-US" sz="1400" dirty="0" smtClean="0"/>
              <a:t>Central hub to navigate all functions in program.   Can email webmaster for any problems with the program.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8967788" cy="3614738"/>
          </a:xfrm>
        </p:spPr>
      </p:pic>
    </p:spTree>
    <p:extLst>
      <p:ext uri="{BB962C8B-B14F-4D97-AF65-F5344CB8AC3E}">
        <p14:creationId xmlns:p14="http://schemas.microsoft.com/office/powerpoint/2010/main" val="38840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employee/tech</a:t>
            </a:r>
            <a:br>
              <a:rPr lang="en-US" dirty="0" smtClean="0"/>
            </a:br>
            <a:r>
              <a:rPr lang="en-US" sz="1400" dirty="0" smtClean="0"/>
              <a:t>allows you to insert a new employee/tech.  Drop down menu for schedule, department, and main certification.   HERE WE ARE INSERTING WARREN C HAMMOCK.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3" y="978694"/>
            <a:ext cx="4610100" cy="3028950"/>
          </a:xfrm>
        </p:spPr>
      </p:pic>
    </p:spTree>
    <p:extLst>
      <p:ext uri="{BB962C8B-B14F-4D97-AF65-F5344CB8AC3E}">
        <p14:creationId xmlns:p14="http://schemas.microsoft.com/office/powerpoint/2010/main" val="69617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Employee/tech added</a:t>
            </a:r>
            <a:br>
              <a:rPr lang="en-US" dirty="0" smtClean="0"/>
            </a:br>
            <a:r>
              <a:rPr lang="en-US" sz="1400" dirty="0" smtClean="0"/>
              <a:t>warren c hammock was added to the employee table.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88931"/>
            <a:ext cx="8534400" cy="2608476"/>
          </a:xfrm>
        </p:spPr>
      </p:pic>
    </p:spTree>
    <p:extLst>
      <p:ext uri="{BB962C8B-B14F-4D97-AF65-F5344CB8AC3E}">
        <p14:creationId xmlns:p14="http://schemas.microsoft.com/office/powerpoint/2010/main" val="36135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employee table</a:t>
            </a:r>
            <a:br>
              <a:rPr lang="en-US" dirty="0" smtClean="0"/>
            </a:br>
            <a:r>
              <a:rPr lang="en-US" sz="1400" dirty="0" smtClean="0"/>
              <a:t>select an employee by using </a:t>
            </a:r>
            <a:r>
              <a:rPr lang="en-US" sz="1400" dirty="0" err="1" smtClean="0"/>
              <a:t>employee_id</a:t>
            </a:r>
            <a:r>
              <a:rPr lang="en-US" sz="1400" dirty="0" smtClean="0"/>
              <a:t> and populate next page with attributes.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869010"/>
            <a:ext cx="8534400" cy="3248317"/>
          </a:xfrm>
        </p:spPr>
      </p:pic>
    </p:spTree>
    <p:extLst>
      <p:ext uri="{BB962C8B-B14F-4D97-AF65-F5344CB8AC3E}">
        <p14:creationId xmlns:p14="http://schemas.microsoft.com/office/powerpoint/2010/main" val="346305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employee form</a:t>
            </a:r>
            <a:br>
              <a:rPr lang="en-US" dirty="0" smtClean="0"/>
            </a:br>
            <a:r>
              <a:rPr lang="en-US" sz="1400" dirty="0" smtClean="0"/>
              <a:t>here we are changing </a:t>
            </a:r>
            <a:r>
              <a:rPr lang="en-US" sz="1400" dirty="0" err="1" smtClean="0"/>
              <a:t>greg</a:t>
            </a:r>
            <a:r>
              <a:rPr lang="en-US" sz="1400" dirty="0" smtClean="0"/>
              <a:t> d brown to </a:t>
            </a:r>
            <a:r>
              <a:rPr lang="en-US" sz="1400" dirty="0" err="1" smtClean="0"/>
              <a:t>greg</a:t>
            </a:r>
            <a:r>
              <a:rPr lang="en-US" sz="1400" dirty="0" smtClean="0"/>
              <a:t> d </a:t>
            </a:r>
            <a:r>
              <a:rPr lang="en-US" sz="1400" dirty="0" err="1" smtClean="0"/>
              <a:t>brownyy</a:t>
            </a:r>
            <a:r>
              <a:rPr lang="en-US" sz="1400" dirty="0" smtClean="0"/>
              <a:t>.  You can also see the last 6 attributes are not populated due to the issues I was having pushing the data to a drop down menu.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3" y="1118922"/>
            <a:ext cx="2714625" cy="2714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7" y="332066"/>
            <a:ext cx="5911320" cy="38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7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employee/tech final</a:t>
            </a:r>
            <a:br>
              <a:rPr lang="en-US" dirty="0" smtClean="0"/>
            </a:br>
            <a:r>
              <a:rPr lang="en-US" sz="1400" dirty="0" smtClean="0"/>
              <a:t>shows that </a:t>
            </a:r>
            <a:r>
              <a:rPr lang="en-US" sz="1400" dirty="0" err="1" smtClean="0"/>
              <a:t>greg</a:t>
            </a:r>
            <a:r>
              <a:rPr lang="en-US" sz="1400" dirty="0" smtClean="0"/>
              <a:t> d brown is now </a:t>
            </a:r>
            <a:r>
              <a:rPr lang="en-US" sz="1400" dirty="0" err="1" smtClean="0"/>
              <a:t>greg</a:t>
            </a:r>
            <a:r>
              <a:rPr lang="en-US" sz="1400" dirty="0" smtClean="0"/>
              <a:t> d </a:t>
            </a:r>
            <a:r>
              <a:rPr lang="en-US" sz="1400" dirty="0" err="1" smtClean="0"/>
              <a:t>brownyy</a:t>
            </a:r>
            <a:r>
              <a:rPr lang="en-US" sz="1400" dirty="0" smtClean="0"/>
              <a:t>.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93637"/>
            <a:ext cx="8534400" cy="2799063"/>
          </a:xfrm>
        </p:spPr>
      </p:pic>
    </p:spTree>
    <p:extLst>
      <p:ext uri="{BB962C8B-B14F-4D97-AF65-F5344CB8AC3E}">
        <p14:creationId xmlns:p14="http://schemas.microsoft.com/office/powerpoint/2010/main" val="32298210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89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Tech Tickets  </vt:lpstr>
      <vt:lpstr>Problem: keeping track of IT inventory and techs jobs.</vt:lpstr>
      <vt:lpstr>Relational tables</vt:lpstr>
      <vt:lpstr>Index file Central hub to navigate all functions in program.   Can email webmaster for any problems with the program.</vt:lpstr>
      <vt:lpstr>Add employee/tech allows you to insert a new employee/tech.  Drop down menu for schedule, department, and main certification.   HERE WE ARE INSERTING WARREN C HAMMOCK.</vt:lpstr>
      <vt:lpstr>Employee/tech added warren c hammock was added to the employee table.  </vt:lpstr>
      <vt:lpstr>Edit employee table select an employee by using employee_id and populate next page with attributes. </vt:lpstr>
      <vt:lpstr>Edit employee form here we are changing greg d brown to greg d brownyy.  You can also see the last 6 attributes are not populated due to the issues I was having pushing the data to a drop down menu.   </vt:lpstr>
      <vt:lpstr>Edit employee/tech final shows that greg d brown is now greg d brownyy.  </vt:lpstr>
      <vt:lpstr>View inventory</vt:lpstr>
      <vt:lpstr>View techs</vt:lpstr>
      <vt:lpstr>Add ticket main main interface for adding a ticket .  Reason why both searches are not in the same function is lack of experience in executing multiple queries in php statement.  </vt:lpstr>
      <vt:lpstr>Search techs by certification</vt:lpstr>
      <vt:lpstr>Search description of inventory allows to search inventory by description using the key word “access”</vt:lpstr>
      <vt:lpstr>Result of word “access” inquiry</vt:lpstr>
      <vt:lpstr>Add ticket after getting id for tech and inventory</vt:lpstr>
      <vt:lpstr>The ticket has been added</vt:lpstr>
      <vt:lpstr>Able to view all tickets in system with customized output</vt:lpstr>
      <vt:lpstr>Tech tickets homepage</vt:lpstr>
    </vt:vector>
  </TitlesOfParts>
  <Company>MDJD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Tickets</dc:title>
  <dc:creator>Warren Hammock</dc:creator>
  <cp:lastModifiedBy>Warren Hammock</cp:lastModifiedBy>
  <cp:revision>6</cp:revision>
  <dcterms:created xsi:type="dcterms:W3CDTF">2016-05-05T18:16:46Z</dcterms:created>
  <dcterms:modified xsi:type="dcterms:W3CDTF">2016-05-05T19:11:36Z</dcterms:modified>
</cp:coreProperties>
</file>