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eb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2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FEE583-BBE5-430F-BA6B-D242CC31567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A2AC0F6-C9EB-4B45-85C0-8EC2934544E1}">
      <dgm:prSet/>
      <dgm:spPr/>
      <dgm:t>
        <a:bodyPr/>
        <a:lstStyle/>
        <a:p>
          <a:r>
            <a:rPr lang="en-US"/>
            <a:t>Go to tinkercad.com</a:t>
          </a:r>
        </a:p>
      </dgm:t>
    </dgm:pt>
    <dgm:pt modelId="{C9EBB767-D6C4-4E76-99EC-78508274C10F}" type="parTrans" cxnId="{7EF7D34D-A60E-4A2B-A2DD-B98CB39CEFFF}">
      <dgm:prSet/>
      <dgm:spPr/>
      <dgm:t>
        <a:bodyPr/>
        <a:lstStyle/>
        <a:p>
          <a:endParaRPr lang="en-US"/>
        </a:p>
      </dgm:t>
    </dgm:pt>
    <dgm:pt modelId="{5FEBE66B-BFBB-4A63-AA5F-B0D8A83FCEC4}" type="sibTrans" cxnId="{7EF7D34D-A60E-4A2B-A2DD-B98CB39CEFF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C94FE14-1E17-49A2-9BBB-7F07178A1D43}">
      <dgm:prSet/>
      <dgm:spPr/>
      <dgm:t>
        <a:bodyPr/>
        <a:lstStyle/>
        <a:p>
          <a:r>
            <a:rPr lang="en-US"/>
            <a:t>Set up an account</a:t>
          </a:r>
        </a:p>
      </dgm:t>
    </dgm:pt>
    <dgm:pt modelId="{20C32F49-FB6F-439E-89BC-4FD29E5213B9}" type="parTrans" cxnId="{8247A4B4-93CF-43DF-8C6C-A7112CA775C2}">
      <dgm:prSet/>
      <dgm:spPr/>
      <dgm:t>
        <a:bodyPr/>
        <a:lstStyle/>
        <a:p>
          <a:endParaRPr lang="en-US"/>
        </a:p>
      </dgm:t>
    </dgm:pt>
    <dgm:pt modelId="{A5D4A24A-B67A-4DBE-B534-B346E703E349}" type="sibTrans" cxnId="{8247A4B4-93CF-43DF-8C6C-A7112CA775C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32492C5-8826-4C75-9B8E-5AE6D68F5C55}">
      <dgm:prSet/>
      <dgm:spPr/>
      <dgm:t>
        <a:bodyPr/>
        <a:lstStyle/>
        <a:p>
          <a:r>
            <a:rPr lang="en-US"/>
            <a:t>Go to circuits</a:t>
          </a:r>
        </a:p>
      </dgm:t>
    </dgm:pt>
    <dgm:pt modelId="{BC53CCC4-BAC9-48D7-BA9A-FFB5A1B653C0}" type="parTrans" cxnId="{01593942-3322-4E69-AC5F-77DD2A74CEE8}">
      <dgm:prSet/>
      <dgm:spPr/>
      <dgm:t>
        <a:bodyPr/>
        <a:lstStyle/>
        <a:p>
          <a:endParaRPr lang="en-US"/>
        </a:p>
      </dgm:t>
    </dgm:pt>
    <dgm:pt modelId="{86DD8893-34D7-451F-B2DD-5E58D49784E9}" type="sibTrans" cxnId="{01593942-3322-4E69-AC5F-77DD2A74CEE8}">
      <dgm:prSet phldrT="03" phldr="0"/>
      <dgm:spPr/>
      <dgm:t>
        <a:bodyPr/>
        <a:lstStyle/>
        <a:p>
          <a:r>
            <a:rPr lang="en-US" dirty="0"/>
            <a:t>03</a:t>
          </a:r>
        </a:p>
      </dgm:t>
    </dgm:pt>
    <dgm:pt modelId="{DC4FB98F-A6A4-4FC6-BE12-EC34FDE4AB2B}">
      <dgm:prSet/>
      <dgm:spPr/>
      <dgm:t>
        <a:bodyPr/>
        <a:lstStyle/>
        <a:p>
          <a:r>
            <a:rPr lang="en-US"/>
            <a:t>Call one of the officers over if you require assistance</a:t>
          </a:r>
        </a:p>
      </dgm:t>
    </dgm:pt>
    <dgm:pt modelId="{83848BDA-E2F0-4CD4-9911-4994D095B66B}" type="parTrans" cxnId="{DD3CA99E-2D34-45E2-8DEB-EBB63FDE8DD7}">
      <dgm:prSet/>
      <dgm:spPr/>
      <dgm:t>
        <a:bodyPr/>
        <a:lstStyle/>
        <a:p>
          <a:endParaRPr lang="en-US"/>
        </a:p>
      </dgm:t>
    </dgm:pt>
    <dgm:pt modelId="{31E5B9B3-087A-4BB6-9A78-CCAD7FCC952F}" type="sibTrans" cxnId="{DD3CA99E-2D34-45E2-8DEB-EBB63FDE8DD7}">
      <dgm:prSet/>
      <dgm:spPr/>
      <dgm:t>
        <a:bodyPr/>
        <a:lstStyle/>
        <a:p>
          <a:endParaRPr lang="en-US"/>
        </a:p>
      </dgm:t>
    </dgm:pt>
    <dgm:pt modelId="{57210D8E-BF9E-48F4-9817-77BA63298134}" type="pres">
      <dgm:prSet presAssocID="{2DFEE583-BBE5-430F-BA6B-D242CC31567C}" presName="Name0" presStyleCnt="0">
        <dgm:presLayoutVars>
          <dgm:animLvl val="lvl"/>
          <dgm:resizeHandles val="exact"/>
        </dgm:presLayoutVars>
      </dgm:prSet>
      <dgm:spPr/>
    </dgm:pt>
    <dgm:pt modelId="{4C029766-A845-413C-A7AA-695532F149F5}" type="pres">
      <dgm:prSet presAssocID="{FA2AC0F6-C9EB-4B45-85C0-8EC2934544E1}" presName="compositeNode" presStyleCnt="0">
        <dgm:presLayoutVars>
          <dgm:bulletEnabled val="1"/>
        </dgm:presLayoutVars>
      </dgm:prSet>
      <dgm:spPr/>
    </dgm:pt>
    <dgm:pt modelId="{3A4A6CB7-443A-4D25-8A38-82CFCCB85F80}" type="pres">
      <dgm:prSet presAssocID="{FA2AC0F6-C9EB-4B45-85C0-8EC2934544E1}" presName="bgRect" presStyleLbl="alignNode1" presStyleIdx="0" presStyleCnt="3"/>
      <dgm:spPr/>
    </dgm:pt>
    <dgm:pt modelId="{8A118068-D84A-4ACC-900E-AD319AF8475B}" type="pres">
      <dgm:prSet presAssocID="{5FEBE66B-BFBB-4A63-AA5F-B0D8A83FCEC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752C2FBE-00DE-4C1C-AD38-B78B3E18AE64}" type="pres">
      <dgm:prSet presAssocID="{FA2AC0F6-C9EB-4B45-85C0-8EC2934544E1}" presName="nodeRect" presStyleLbl="alignNode1" presStyleIdx="0" presStyleCnt="3">
        <dgm:presLayoutVars>
          <dgm:bulletEnabled val="1"/>
        </dgm:presLayoutVars>
      </dgm:prSet>
      <dgm:spPr/>
    </dgm:pt>
    <dgm:pt modelId="{A63EA85B-5743-4053-A44B-01232CF5865D}" type="pres">
      <dgm:prSet presAssocID="{5FEBE66B-BFBB-4A63-AA5F-B0D8A83FCEC4}" presName="sibTrans" presStyleCnt="0"/>
      <dgm:spPr/>
    </dgm:pt>
    <dgm:pt modelId="{4E6A7B9D-5881-4326-96F5-9EFF2D78987C}" type="pres">
      <dgm:prSet presAssocID="{2C94FE14-1E17-49A2-9BBB-7F07178A1D43}" presName="compositeNode" presStyleCnt="0">
        <dgm:presLayoutVars>
          <dgm:bulletEnabled val="1"/>
        </dgm:presLayoutVars>
      </dgm:prSet>
      <dgm:spPr/>
    </dgm:pt>
    <dgm:pt modelId="{C2312D67-5C1D-4A7E-81DC-0CBA6A584F2D}" type="pres">
      <dgm:prSet presAssocID="{2C94FE14-1E17-49A2-9BBB-7F07178A1D43}" presName="bgRect" presStyleLbl="alignNode1" presStyleIdx="1" presStyleCnt="3"/>
      <dgm:spPr/>
    </dgm:pt>
    <dgm:pt modelId="{735BE92A-C51A-4FF1-9DAF-662CF2E0D5CD}" type="pres">
      <dgm:prSet presAssocID="{A5D4A24A-B67A-4DBE-B534-B346E703E34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55A6BF0-4F2D-4A70-9B1A-4469F3B40FA0}" type="pres">
      <dgm:prSet presAssocID="{2C94FE14-1E17-49A2-9BBB-7F07178A1D43}" presName="nodeRect" presStyleLbl="alignNode1" presStyleIdx="1" presStyleCnt="3">
        <dgm:presLayoutVars>
          <dgm:bulletEnabled val="1"/>
        </dgm:presLayoutVars>
      </dgm:prSet>
      <dgm:spPr/>
    </dgm:pt>
    <dgm:pt modelId="{79EF33B8-25BE-4A5F-B4BF-20830965AE64}" type="pres">
      <dgm:prSet presAssocID="{A5D4A24A-B67A-4DBE-B534-B346E703E349}" presName="sibTrans" presStyleCnt="0"/>
      <dgm:spPr/>
    </dgm:pt>
    <dgm:pt modelId="{F14B9555-1C53-4AF9-9D47-0471D54013FE}" type="pres">
      <dgm:prSet presAssocID="{A32492C5-8826-4C75-9B8E-5AE6D68F5C55}" presName="compositeNode" presStyleCnt="0">
        <dgm:presLayoutVars>
          <dgm:bulletEnabled val="1"/>
        </dgm:presLayoutVars>
      </dgm:prSet>
      <dgm:spPr/>
    </dgm:pt>
    <dgm:pt modelId="{0B4B0315-1232-4BAB-A384-5DA97A53B26C}" type="pres">
      <dgm:prSet presAssocID="{A32492C5-8826-4C75-9B8E-5AE6D68F5C55}" presName="bgRect" presStyleLbl="alignNode1" presStyleIdx="2" presStyleCnt="3"/>
      <dgm:spPr/>
    </dgm:pt>
    <dgm:pt modelId="{0FD246EE-AC6A-4569-BA37-F07498F972DF}" type="pres">
      <dgm:prSet presAssocID="{86DD8893-34D7-451F-B2DD-5E58D49784E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1EB076C-16E5-4726-8581-159FF66B7379}" type="pres">
      <dgm:prSet presAssocID="{A32492C5-8826-4C75-9B8E-5AE6D68F5C5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C8B2B901-916A-4657-B769-6F84339D16FC}" type="presOf" srcId="{FA2AC0F6-C9EB-4B45-85C0-8EC2934544E1}" destId="{752C2FBE-00DE-4C1C-AD38-B78B3E18AE64}" srcOrd="1" destOrd="0" presId="urn:microsoft.com/office/officeart/2016/7/layout/LinearBlockProcessNumbered"/>
    <dgm:cxn modelId="{E97B500B-0CEF-4E70-A9F7-A4369E1FF606}" type="presOf" srcId="{DC4FB98F-A6A4-4FC6-BE12-EC34FDE4AB2B}" destId="{01EB076C-16E5-4726-8581-159FF66B7379}" srcOrd="0" destOrd="1" presId="urn:microsoft.com/office/officeart/2016/7/layout/LinearBlockProcessNumbered"/>
    <dgm:cxn modelId="{DB988428-903C-4A85-B7EC-791A11BD5487}" type="presOf" srcId="{FA2AC0F6-C9EB-4B45-85C0-8EC2934544E1}" destId="{3A4A6CB7-443A-4D25-8A38-82CFCCB85F80}" srcOrd="0" destOrd="0" presId="urn:microsoft.com/office/officeart/2016/7/layout/LinearBlockProcessNumbered"/>
    <dgm:cxn modelId="{E0C00B3E-E69D-4872-88C0-387D12A0B3AF}" type="presOf" srcId="{2C94FE14-1E17-49A2-9BBB-7F07178A1D43}" destId="{F55A6BF0-4F2D-4A70-9B1A-4469F3B40FA0}" srcOrd="1" destOrd="0" presId="urn:microsoft.com/office/officeart/2016/7/layout/LinearBlockProcessNumbered"/>
    <dgm:cxn modelId="{01593942-3322-4E69-AC5F-77DD2A74CEE8}" srcId="{2DFEE583-BBE5-430F-BA6B-D242CC31567C}" destId="{A32492C5-8826-4C75-9B8E-5AE6D68F5C55}" srcOrd="2" destOrd="0" parTransId="{BC53CCC4-BAC9-48D7-BA9A-FFB5A1B653C0}" sibTransId="{86DD8893-34D7-451F-B2DD-5E58D49784E9}"/>
    <dgm:cxn modelId="{4DFF9B46-135B-4F05-ACEF-684A696334C7}" type="presOf" srcId="{A32492C5-8826-4C75-9B8E-5AE6D68F5C55}" destId="{01EB076C-16E5-4726-8581-159FF66B7379}" srcOrd="1" destOrd="0" presId="urn:microsoft.com/office/officeart/2016/7/layout/LinearBlockProcessNumbered"/>
    <dgm:cxn modelId="{7770326C-9434-4783-9A2D-D7A91B8505C9}" type="presOf" srcId="{5FEBE66B-BFBB-4A63-AA5F-B0D8A83FCEC4}" destId="{8A118068-D84A-4ACC-900E-AD319AF8475B}" srcOrd="0" destOrd="0" presId="urn:microsoft.com/office/officeart/2016/7/layout/LinearBlockProcessNumbered"/>
    <dgm:cxn modelId="{7EF7D34D-A60E-4A2B-A2DD-B98CB39CEFFF}" srcId="{2DFEE583-BBE5-430F-BA6B-D242CC31567C}" destId="{FA2AC0F6-C9EB-4B45-85C0-8EC2934544E1}" srcOrd="0" destOrd="0" parTransId="{C9EBB767-D6C4-4E76-99EC-78508274C10F}" sibTransId="{5FEBE66B-BFBB-4A63-AA5F-B0D8A83FCEC4}"/>
    <dgm:cxn modelId="{84FBF570-46DF-4698-BC55-BFAD53982E15}" type="presOf" srcId="{A5D4A24A-B67A-4DBE-B534-B346E703E349}" destId="{735BE92A-C51A-4FF1-9DAF-662CF2E0D5CD}" srcOrd="0" destOrd="0" presId="urn:microsoft.com/office/officeart/2016/7/layout/LinearBlockProcessNumbered"/>
    <dgm:cxn modelId="{DD3CA99E-2D34-45E2-8DEB-EBB63FDE8DD7}" srcId="{A32492C5-8826-4C75-9B8E-5AE6D68F5C55}" destId="{DC4FB98F-A6A4-4FC6-BE12-EC34FDE4AB2B}" srcOrd="0" destOrd="0" parTransId="{83848BDA-E2F0-4CD4-9911-4994D095B66B}" sibTransId="{31E5B9B3-087A-4BB6-9A78-CCAD7FCC952F}"/>
    <dgm:cxn modelId="{8247A4B4-93CF-43DF-8C6C-A7112CA775C2}" srcId="{2DFEE583-BBE5-430F-BA6B-D242CC31567C}" destId="{2C94FE14-1E17-49A2-9BBB-7F07178A1D43}" srcOrd="1" destOrd="0" parTransId="{20C32F49-FB6F-439E-89BC-4FD29E5213B9}" sibTransId="{A5D4A24A-B67A-4DBE-B534-B346E703E349}"/>
    <dgm:cxn modelId="{C899CABB-745C-4CF7-82C8-98C3B67226E8}" type="presOf" srcId="{86DD8893-34D7-451F-B2DD-5E58D49784E9}" destId="{0FD246EE-AC6A-4569-BA37-F07498F972DF}" srcOrd="0" destOrd="0" presId="urn:microsoft.com/office/officeart/2016/7/layout/LinearBlockProcessNumbered"/>
    <dgm:cxn modelId="{7238D1D4-5985-469C-9B0A-A0B96FD14E6D}" type="presOf" srcId="{2C94FE14-1E17-49A2-9BBB-7F07178A1D43}" destId="{C2312D67-5C1D-4A7E-81DC-0CBA6A584F2D}" srcOrd="0" destOrd="0" presId="urn:microsoft.com/office/officeart/2016/7/layout/LinearBlockProcessNumbered"/>
    <dgm:cxn modelId="{98E767ED-4FEA-41D9-893F-4BB0DD4E5D35}" type="presOf" srcId="{A32492C5-8826-4C75-9B8E-5AE6D68F5C55}" destId="{0B4B0315-1232-4BAB-A384-5DA97A53B26C}" srcOrd="0" destOrd="0" presId="urn:microsoft.com/office/officeart/2016/7/layout/LinearBlockProcessNumbered"/>
    <dgm:cxn modelId="{92B547F6-D5F1-4746-A36C-9C7BC508B0AD}" type="presOf" srcId="{2DFEE583-BBE5-430F-BA6B-D242CC31567C}" destId="{57210D8E-BF9E-48F4-9817-77BA63298134}" srcOrd="0" destOrd="0" presId="urn:microsoft.com/office/officeart/2016/7/layout/LinearBlockProcessNumbered"/>
    <dgm:cxn modelId="{5A42E3C0-A4EB-4E78-ABA2-67A41ACAE75A}" type="presParOf" srcId="{57210D8E-BF9E-48F4-9817-77BA63298134}" destId="{4C029766-A845-413C-A7AA-695532F149F5}" srcOrd="0" destOrd="0" presId="urn:microsoft.com/office/officeart/2016/7/layout/LinearBlockProcessNumbered"/>
    <dgm:cxn modelId="{8D2C4FB0-DA11-40B0-8C04-639B58C0F851}" type="presParOf" srcId="{4C029766-A845-413C-A7AA-695532F149F5}" destId="{3A4A6CB7-443A-4D25-8A38-82CFCCB85F80}" srcOrd="0" destOrd="0" presId="urn:microsoft.com/office/officeart/2016/7/layout/LinearBlockProcessNumbered"/>
    <dgm:cxn modelId="{378A6158-4CF2-458D-A95F-D45049006805}" type="presParOf" srcId="{4C029766-A845-413C-A7AA-695532F149F5}" destId="{8A118068-D84A-4ACC-900E-AD319AF8475B}" srcOrd="1" destOrd="0" presId="urn:microsoft.com/office/officeart/2016/7/layout/LinearBlockProcessNumbered"/>
    <dgm:cxn modelId="{A45C42C0-FE12-40F8-A457-124A26FBBC2F}" type="presParOf" srcId="{4C029766-A845-413C-A7AA-695532F149F5}" destId="{752C2FBE-00DE-4C1C-AD38-B78B3E18AE64}" srcOrd="2" destOrd="0" presId="urn:microsoft.com/office/officeart/2016/7/layout/LinearBlockProcessNumbered"/>
    <dgm:cxn modelId="{91E71B79-6028-4325-A1C0-911A34366001}" type="presParOf" srcId="{57210D8E-BF9E-48F4-9817-77BA63298134}" destId="{A63EA85B-5743-4053-A44B-01232CF5865D}" srcOrd="1" destOrd="0" presId="urn:microsoft.com/office/officeart/2016/7/layout/LinearBlockProcessNumbered"/>
    <dgm:cxn modelId="{6FA8395D-36DA-402A-9D1F-8A68A8956C5C}" type="presParOf" srcId="{57210D8E-BF9E-48F4-9817-77BA63298134}" destId="{4E6A7B9D-5881-4326-96F5-9EFF2D78987C}" srcOrd="2" destOrd="0" presId="urn:microsoft.com/office/officeart/2016/7/layout/LinearBlockProcessNumbered"/>
    <dgm:cxn modelId="{7CAE622B-47F1-4DA1-9B7F-2431ADF46BAF}" type="presParOf" srcId="{4E6A7B9D-5881-4326-96F5-9EFF2D78987C}" destId="{C2312D67-5C1D-4A7E-81DC-0CBA6A584F2D}" srcOrd="0" destOrd="0" presId="urn:microsoft.com/office/officeart/2016/7/layout/LinearBlockProcessNumbered"/>
    <dgm:cxn modelId="{97FF2A9E-0684-4A7D-A003-48FC06E25000}" type="presParOf" srcId="{4E6A7B9D-5881-4326-96F5-9EFF2D78987C}" destId="{735BE92A-C51A-4FF1-9DAF-662CF2E0D5CD}" srcOrd="1" destOrd="0" presId="urn:microsoft.com/office/officeart/2016/7/layout/LinearBlockProcessNumbered"/>
    <dgm:cxn modelId="{75061059-E30B-4846-B28E-133801E8EAB9}" type="presParOf" srcId="{4E6A7B9D-5881-4326-96F5-9EFF2D78987C}" destId="{F55A6BF0-4F2D-4A70-9B1A-4469F3B40FA0}" srcOrd="2" destOrd="0" presId="urn:microsoft.com/office/officeart/2016/7/layout/LinearBlockProcessNumbered"/>
    <dgm:cxn modelId="{609EEAD4-350C-4096-8A0A-0AB58802D90F}" type="presParOf" srcId="{57210D8E-BF9E-48F4-9817-77BA63298134}" destId="{79EF33B8-25BE-4A5F-B4BF-20830965AE64}" srcOrd="3" destOrd="0" presId="urn:microsoft.com/office/officeart/2016/7/layout/LinearBlockProcessNumbered"/>
    <dgm:cxn modelId="{A639792D-7F56-464B-A55F-8A5126B2896A}" type="presParOf" srcId="{57210D8E-BF9E-48F4-9817-77BA63298134}" destId="{F14B9555-1C53-4AF9-9D47-0471D54013FE}" srcOrd="4" destOrd="0" presId="urn:microsoft.com/office/officeart/2016/7/layout/LinearBlockProcessNumbered"/>
    <dgm:cxn modelId="{AEF6A144-5D5F-4733-87F3-762C5ECDDB44}" type="presParOf" srcId="{F14B9555-1C53-4AF9-9D47-0471D54013FE}" destId="{0B4B0315-1232-4BAB-A384-5DA97A53B26C}" srcOrd="0" destOrd="0" presId="urn:microsoft.com/office/officeart/2016/7/layout/LinearBlockProcessNumbered"/>
    <dgm:cxn modelId="{B436B717-4C94-4855-B885-F79373608851}" type="presParOf" srcId="{F14B9555-1C53-4AF9-9D47-0471D54013FE}" destId="{0FD246EE-AC6A-4569-BA37-F07498F972DF}" srcOrd="1" destOrd="0" presId="urn:microsoft.com/office/officeart/2016/7/layout/LinearBlockProcessNumbered"/>
    <dgm:cxn modelId="{F739F0EC-1CA2-4833-951E-E6A006D73B3F}" type="presParOf" srcId="{F14B9555-1C53-4AF9-9D47-0471D54013FE}" destId="{01EB076C-16E5-4726-8581-159FF66B737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2D1C7C-0EC0-4DFD-82CD-ABB1BB53273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460DFE8-D6C4-4787-8387-72205557C8DB}">
      <dgm:prSet/>
      <dgm:spPr/>
      <dgm:t>
        <a:bodyPr/>
        <a:lstStyle/>
        <a:p>
          <a:r>
            <a:rPr lang="en-US"/>
            <a:t>The Serial monitor gives us a great way to see what’s wrong with the project when it’s not working the way we want it to.</a:t>
          </a:r>
        </a:p>
      </dgm:t>
    </dgm:pt>
    <dgm:pt modelId="{EDD2716B-E41A-450A-A11C-CE97C48D3600}" type="parTrans" cxnId="{2908E3C4-597F-4F31-B62C-7E53C7B629F8}">
      <dgm:prSet/>
      <dgm:spPr/>
      <dgm:t>
        <a:bodyPr/>
        <a:lstStyle/>
        <a:p>
          <a:endParaRPr lang="en-US"/>
        </a:p>
      </dgm:t>
    </dgm:pt>
    <dgm:pt modelId="{41533ABA-60C3-4FD5-ACCF-9D8F272DBC6B}" type="sibTrans" cxnId="{2908E3C4-597F-4F31-B62C-7E53C7B629F8}">
      <dgm:prSet/>
      <dgm:spPr/>
      <dgm:t>
        <a:bodyPr/>
        <a:lstStyle/>
        <a:p>
          <a:endParaRPr lang="en-US"/>
        </a:p>
      </dgm:t>
    </dgm:pt>
    <dgm:pt modelId="{D71AE888-5D4D-420E-85DB-2386BAC35A24}">
      <dgm:prSet/>
      <dgm:spPr/>
      <dgm:t>
        <a:bodyPr/>
        <a:lstStyle/>
        <a:p>
          <a:r>
            <a:rPr lang="en-US"/>
            <a:t>This is a great way to debug your programs since there isn’t a debug tool provided and Arduino doesn’t have enough memory to store lots of code.</a:t>
          </a:r>
        </a:p>
      </dgm:t>
    </dgm:pt>
    <dgm:pt modelId="{A064DADA-6138-4F6F-9666-3C8222F2B150}" type="parTrans" cxnId="{A58FB6AE-D4DC-4123-91FB-DAD5592C2377}">
      <dgm:prSet/>
      <dgm:spPr/>
      <dgm:t>
        <a:bodyPr/>
        <a:lstStyle/>
        <a:p>
          <a:endParaRPr lang="en-US"/>
        </a:p>
      </dgm:t>
    </dgm:pt>
    <dgm:pt modelId="{037FEC39-2B56-4C61-86DB-959C58CA93B1}" type="sibTrans" cxnId="{A58FB6AE-D4DC-4123-91FB-DAD5592C2377}">
      <dgm:prSet/>
      <dgm:spPr/>
      <dgm:t>
        <a:bodyPr/>
        <a:lstStyle/>
        <a:p>
          <a:endParaRPr lang="en-US"/>
        </a:p>
      </dgm:t>
    </dgm:pt>
    <dgm:pt modelId="{B55FE64B-F24D-42B6-996C-590394785339}" type="pres">
      <dgm:prSet presAssocID="{662D1C7C-0EC0-4DFD-82CD-ABB1BB5327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F74A54D-5063-4C34-8D51-ED9AA99B48E1}" type="pres">
      <dgm:prSet presAssocID="{A460DFE8-D6C4-4787-8387-72205557C8DB}" presName="hierRoot1" presStyleCnt="0"/>
      <dgm:spPr/>
    </dgm:pt>
    <dgm:pt modelId="{A6771D85-EA89-4DC3-80A8-7BB7F7A65190}" type="pres">
      <dgm:prSet presAssocID="{A460DFE8-D6C4-4787-8387-72205557C8DB}" presName="composite" presStyleCnt="0"/>
      <dgm:spPr/>
    </dgm:pt>
    <dgm:pt modelId="{ACC533F0-4AEA-4D78-8AC9-29CDA850A16C}" type="pres">
      <dgm:prSet presAssocID="{A460DFE8-D6C4-4787-8387-72205557C8DB}" presName="background" presStyleLbl="node0" presStyleIdx="0" presStyleCnt="2"/>
      <dgm:spPr/>
    </dgm:pt>
    <dgm:pt modelId="{B004329E-61CE-4FCB-96B2-74A4157A6F6D}" type="pres">
      <dgm:prSet presAssocID="{A460DFE8-D6C4-4787-8387-72205557C8DB}" presName="text" presStyleLbl="fgAcc0" presStyleIdx="0" presStyleCnt="2">
        <dgm:presLayoutVars>
          <dgm:chPref val="3"/>
        </dgm:presLayoutVars>
      </dgm:prSet>
      <dgm:spPr/>
    </dgm:pt>
    <dgm:pt modelId="{A6286ADE-5CB7-4149-AB89-217E8934D162}" type="pres">
      <dgm:prSet presAssocID="{A460DFE8-D6C4-4787-8387-72205557C8DB}" presName="hierChild2" presStyleCnt="0"/>
      <dgm:spPr/>
    </dgm:pt>
    <dgm:pt modelId="{8A0C2C30-B585-43A2-A940-7E7060E8248A}" type="pres">
      <dgm:prSet presAssocID="{D71AE888-5D4D-420E-85DB-2386BAC35A24}" presName="hierRoot1" presStyleCnt="0"/>
      <dgm:spPr/>
    </dgm:pt>
    <dgm:pt modelId="{A9EF23DD-764E-4001-82B2-40C396092F4C}" type="pres">
      <dgm:prSet presAssocID="{D71AE888-5D4D-420E-85DB-2386BAC35A24}" presName="composite" presStyleCnt="0"/>
      <dgm:spPr/>
    </dgm:pt>
    <dgm:pt modelId="{5FBFE86E-AF8D-4C7F-AAB9-0A4FF9F66B18}" type="pres">
      <dgm:prSet presAssocID="{D71AE888-5D4D-420E-85DB-2386BAC35A24}" presName="background" presStyleLbl="node0" presStyleIdx="1" presStyleCnt="2"/>
      <dgm:spPr/>
    </dgm:pt>
    <dgm:pt modelId="{4D68A2C0-316A-453E-B778-C14E4ED2A6CF}" type="pres">
      <dgm:prSet presAssocID="{D71AE888-5D4D-420E-85DB-2386BAC35A24}" presName="text" presStyleLbl="fgAcc0" presStyleIdx="1" presStyleCnt="2">
        <dgm:presLayoutVars>
          <dgm:chPref val="3"/>
        </dgm:presLayoutVars>
      </dgm:prSet>
      <dgm:spPr/>
    </dgm:pt>
    <dgm:pt modelId="{F6D42662-105A-4840-A636-802D0B228DDB}" type="pres">
      <dgm:prSet presAssocID="{D71AE888-5D4D-420E-85DB-2386BAC35A24}" presName="hierChild2" presStyleCnt="0"/>
      <dgm:spPr/>
    </dgm:pt>
  </dgm:ptLst>
  <dgm:cxnLst>
    <dgm:cxn modelId="{714F4D53-DF84-4A39-9EF1-A1AB7522BC27}" type="presOf" srcId="{A460DFE8-D6C4-4787-8387-72205557C8DB}" destId="{B004329E-61CE-4FCB-96B2-74A4157A6F6D}" srcOrd="0" destOrd="0" presId="urn:microsoft.com/office/officeart/2005/8/layout/hierarchy1"/>
    <dgm:cxn modelId="{23E11E8E-0E31-41BC-9B4A-801D6C3E4B27}" type="presOf" srcId="{662D1C7C-0EC0-4DFD-82CD-ABB1BB532736}" destId="{B55FE64B-F24D-42B6-996C-590394785339}" srcOrd="0" destOrd="0" presId="urn:microsoft.com/office/officeart/2005/8/layout/hierarchy1"/>
    <dgm:cxn modelId="{A58FB6AE-D4DC-4123-91FB-DAD5592C2377}" srcId="{662D1C7C-0EC0-4DFD-82CD-ABB1BB532736}" destId="{D71AE888-5D4D-420E-85DB-2386BAC35A24}" srcOrd="1" destOrd="0" parTransId="{A064DADA-6138-4F6F-9666-3C8222F2B150}" sibTransId="{037FEC39-2B56-4C61-86DB-959C58CA93B1}"/>
    <dgm:cxn modelId="{2908E3C4-597F-4F31-B62C-7E53C7B629F8}" srcId="{662D1C7C-0EC0-4DFD-82CD-ABB1BB532736}" destId="{A460DFE8-D6C4-4787-8387-72205557C8DB}" srcOrd="0" destOrd="0" parTransId="{EDD2716B-E41A-450A-A11C-CE97C48D3600}" sibTransId="{41533ABA-60C3-4FD5-ACCF-9D8F272DBC6B}"/>
    <dgm:cxn modelId="{1FD802D1-0DA3-485C-9FE8-834CAF47618C}" type="presOf" srcId="{D71AE888-5D4D-420E-85DB-2386BAC35A24}" destId="{4D68A2C0-316A-453E-B778-C14E4ED2A6CF}" srcOrd="0" destOrd="0" presId="urn:microsoft.com/office/officeart/2005/8/layout/hierarchy1"/>
    <dgm:cxn modelId="{6CDF9A90-8C67-4795-9232-9B066CBA2881}" type="presParOf" srcId="{B55FE64B-F24D-42B6-996C-590394785339}" destId="{CF74A54D-5063-4C34-8D51-ED9AA99B48E1}" srcOrd="0" destOrd="0" presId="urn:microsoft.com/office/officeart/2005/8/layout/hierarchy1"/>
    <dgm:cxn modelId="{602E16BF-7708-417A-8867-E1C00FAA241F}" type="presParOf" srcId="{CF74A54D-5063-4C34-8D51-ED9AA99B48E1}" destId="{A6771D85-EA89-4DC3-80A8-7BB7F7A65190}" srcOrd="0" destOrd="0" presId="urn:microsoft.com/office/officeart/2005/8/layout/hierarchy1"/>
    <dgm:cxn modelId="{AA221E6A-E287-499B-83DA-E307978F9284}" type="presParOf" srcId="{A6771D85-EA89-4DC3-80A8-7BB7F7A65190}" destId="{ACC533F0-4AEA-4D78-8AC9-29CDA850A16C}" srcOrd="0" destOrd="0" presId="urn:microsoft.com/office/officeart/2005/8/layout/hierarchy1"/>
    <dgm:cxn modelId="{FFF4E3E2-F0B8-41F7-BE7A-BAA44A8F523C}" type="presParOf" srcId="{A6771D85-EA89-4DC3-80A8-7BB7F7A65190}" destId="{B004329E-61CE-4FCB-96B2-74A4157A6F6D}" srcOrd="1" destOrd="0" presId="urn:microsoft.com/office/officeart/2005/8/layout/hierarchy1"/>
    <dgm:cxn modelId="{19233F89-FB4B-48CC-B76B-F380BB47089C}" type="presParOf" srcId="{CF74A54D-5063-4C34-8D51-ED9AA99B48E1}" destId="{A6286ADE-5CB7-4149-AB89-217E8934D162}" srcOrd="1" destOrd="0" presId="urn:microsoft.com/office/officeart/2005/8/layout/hierarchy1"/>
    <dgm:cxn modelId="{9511161A-DDD8-4D96-BBEE-C5F4A80078E8}" type="presParOf" srcId="{B55FE64B-F24D-42B6-996C-590394785339}" destId="{8A0C2C30-B585-43A2-A940-7E7060E8248A}" srcOrd="1" destOrd="0" presId="urn:microsoft.com/office/officeart/2005/8/layout/hierarchy1"/>
    <dgm:cxn modelId="{971BBE2D-48C0-40AF-AA37-3991DCEFA3FE}" type="presParOf" srcId="{8A0C2C30-B585-43A2-A940-7E7060E8248A}" destId="{A9EF23DD-764E-4001-82B2-40C396092F4C}" srcOrd="0" destOrd="0" presId="urn:microsoft.com/office/officeart/2005/8/layout/hierarchy1"/>
    <dgm:cxn modelId="{E8C4FBA9-C838-4C02-9A04-9A347F969293}" type="presParOf" srcId="{A9EF23DD-764E-4001-82B2-40C396092F4C}" destId="{5FBFE86E-AF8D-4C7F-AAB9-0A4FF9F66B18}" srcOrd="0" destOrd="0" presId="urn:microsoft.com/office/officeart/2005/8/layout/hierarchy1"/>
    <dgm:cxn modelId="{3C15A997-1284-4951-8422-590E2C52FF75}" type="presParOf" srcId="{A9EF23DD-764E-4001-82B2-40C396092F4C}" destId="{4D68A2C0-316A-453E-B778-C14E4ED2A6CF}" srcOrd="1" destOrd="0" presId="urn:microsoft.com/office/officeart/2005/8/layout/hierarchy1"/>
    <dgm:cxn modelId="{710FFDB3-B88B-48EC-B9E0-577CFFD8B86F}" type="presParOf" srcId="{8A0C2C30-B585-43A2-A940-7E7060E8248A}" destId="{F6D42662-105A-4840-A636-802D0B228DD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B6BB4AE-D7DD-426F-9BEB-A4505DB0DC8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C54EEF-6EF7-4A07-83BA-FFBE0BBB8EF0}">
      <dgm:prSet/>
      <dgm:spPr/>
      <dgm:t>
        <a:bodyPr/>
        <a:lstStyle/>
        <a:p>
          <a:r>
            <a:rPr lang="en-US"/>
            <a:t>analogRead();</a:t>
          </a:r>
        </a:p>
      </dgm:t>
    </dgm:pt>
    <dgm:pt modelId="{9F13642D-8047-40B2-ABEA-B582190D84A9}" type="parTrans" cxnId="{58400F34-308B-486E-97FF-AD14576F0028}">
      <dgm:prSet/>
      <dgm:spPr/>
      <dgm:t>
        <a:bodyPr/>
        <a:lstStyle/>
        <a:p>
          <a:endParaRPr lang="en-US"/>
        </a:p>
      </dgm:t>
    </dgm:pt>
    <dgm:pt modelId="{A9FCFFD9-674F-4AFD-9240-7DBAD88BADD2}" type="sibTrans" cxnId="{58400F34-308B-486E-97FF-AD14576F0028}">
      <dgm:prSet/>
      <dgm:spPr/>
      <dgm:t>
        <a:bodyPr/>
        <a:lstStyle/>
        <a:p>
          <a:endParaRPr lang="en-US"/>
        </a:p>
      </dgm:t>
    </dgm:pt>
    <dgm:pt modelId="{F06F92C3-7312-457B-A469-9E966A1D1337}">
      <dgm:prSet/>
      <dgm:spPr/>
      <dgm:t>
        <a:bodyPr/>
        <a:lstStyle/>
        <a:p>
          <a:r>
            <a:rPr lang="en-US"/>
            <a:t>Allows reading of values between 0 and 1024 from analog pins</a:t>
          </a:r>
        </a:p>
      </dgm:t>
    </dgm:pt>
    <dgm:pt modelId="{594FD822-99BF-4289-8C0C-B45F2867B73D}" type="parTrans" cxnId="{8B47F5F6-A4B4-4E04-BD73-2BA36F8ABE01}">
      <dgm:prSet/>
      <dgm:spPr/>
      <dgm:t>
        <a:bodyPr/>
        <a:lstStyle/>
        <a:p>
          <a:endParaRPr lang="en-US"/>
        </a:p>
      </dgm:t>
    </dgm:pt>
    <dgm:pt modelId="{734E2A53-7B40-4965-BB06-523AE4C6D491}" type="sibTrans" cxnId="{8B47F5F6-A4B4-4E04-BD73-2BA36F8ABE01}">
      <dgm:prSet/>
      <dgm:spPr/>
      <dgm:t>
        <a:bodyPr/>
        <a:lstStyle/>
        <a:p>
          <a:endParaRPr lang="en-US"/>
        </a:p>
      </dgm:t>
    </dgm:pt>
    <dgm:pt modelId="{30C30652-D9F2-4645-B959-BB29A5017DE1}">
      <dgm:prSet/>
      <dgm:spPr/>
      <dgm:t>
        <a:bodyPr/>
        <a:lstStyle/>
        <a:p>
          <a:r>
            <a:rPr lang="en-US"/>
            <a:t>analogWrite();</a:t>
          </a:r>
        </a:p>
      </dgm:t>
    </dgm:pt>
    <dgm:pt modelId="{3114D3FD-A12D-479F-8CAB-C754CC163CCE}" type="parTrans" cxnId="{82C77289-E11F-42A8-8AF1-1FA792539783}">
      <dgm:prSet/>
      <dgm:spPr/>
      <dgm:t>
        <a:bodyPr/>
        <a:lstStyle/>
        <a:p>
          <a:endParaRPr lang="en-US"/>
        </a:p>
      </dgm:t>
    </dgm:pt>
    <dgm:pt modelId="{A3EA091F-A640-46C4-B1FE-E9719D7AC12D}" type="sibTrans" cxnId="{82C77289-E11F-42A8-8AF1-1FA792539783}">
      <dgm:prSet/>
      <dgm:spPr/>
      <dgm:t>
        <a:bodyPr/>
        <a:lstStyle/>
        <a:p>
          <a:endParaRPr lang="en-US"/>
        </a:p>
      </dgm:t>
    </dgm:pt>
    <dgm:pt modelId="{A5F1AF4F-38FD-4374-9976-1C7690A8DB36}">
      <dgm:prSet/>
      <dgm:spPr/>
      <dgm:t>
        <a:bodyPr/>
        <a:lstStyle/>
        <a:p>
          <a:r>
            <a:rPr lang="en-US"/>
            <a:t>Allows writing through pwm of values between 0 and 255</a:t>
          </a:r>
        </a:p>
      </dgm:t>
    </dgm:pt>
    <dgm:pt modelId="{89F9E5F9-E6B1-415A-967F-3A294049BA3E}" type="parTrans" cxnId="{08DB8E8C-AD3A-4936-B46A-C918582A107A}">
      <dgm:prSet/>
      <dgm:spPr/>
      <dgm:t>
        <a:bodyPr/>
        <a:lstStyle/>
        <a:p>
          <a:endParaRPr lang="en-US"/>
        </a:p>
      </dgm:t>
    </dgm:pt>
    <dgm:pt modelId="{DE54671B-6560-42F0-9D9B-F53FAB00E136}" type="sibTrans" cxnId="{08DB8E8C-AD3A-4936-B46A-C918582A107A}">
      <dgm:prSet/>
      <dgm:spPr/>
      <dgm:t>
        <a:bodyPr/>
        <a:lstStyle/>
        <a:p>
          <a:endParaRPr lang="en-US"/>
        </a:p>
      </dgm:t>
    </dgm:pt>
    <dgm:pt modelId="{094AE790-5F79-4D0E-9E3E-6C1CB6202919}">
      <dgm:prSet/>
      <dgm:spPr/>
      <dgm:t>
        <a:bodyPr/>
        <a:lstStyle/>
        <a:p>
          <a:r>
            <a:rPr lang="en-US"/>
            <a:t>Map(input, initialLowerBound, initialUpperBound, endLowerBound, endUpperBound);</a:t>
          </a:r>
        </a:p>
      </dgm:t>
    </dgm:pt>
    <dgm:pt modelId="{E2B2E967-7DED-4631-84EE-8396B0FD5D9F}" type="parTrans" cxnId="{4116B3A3-4B08-47A8-B08F-7B89DBC85207}">
      <dgm:prSet/>
      <dgm:spPr/>
      <dgm:t>
        <a:bodyPr/>
        <a:lstStyle/>
        <a:p>
          <a:endParaRPr lang="en-US"/>
        </a:p>
      </dgm:t>
    </dgm:pt>
    <dgm:pt modelId="{768B46CB-30B6-4E19-A41A-3FC930755440}" type="sibTrans" cxnId="{4116B3A3-4B08-47A8-B08F-7B89DBC85207}">
      <dgm:prSet/>
      <dgm:spPr/>
      <dgm:t>
        <a:bodyPr/>
        <a:lstStyle/>
        <a:p>
          <a:endParaRPr lang="en-US"/>
        </a:p>
      </dgm:t>
    </dgm:pt>
    <dgm:pt modelId="{2DF43E2A-5E34-4D54-AC9F-599776701118}">
      <dgm:prSet/>
      <dgm:spPr/>
      <dgm:t>
        <a:bodyPr/>
        <a:lstStyle/>
        <a:p>
          <a:r>
            <a:rPr lang="en-US"/>
            <a:t>Maps values from one set to another. Example use would be mapping from 0-1024 to 0-255</a:t>
          </a:r>
        </a:p>
      </dgm:t>
    </dgm:pt>
    <dgm:pt modelId="{8D302517-B1C3-438A-AB44-8040B13A6A7A}" type="parTrans" cxnId="{CF95C675-239A-40C0-822F-2B50900BDC30}">
      <dgm:prSet/>
      <dgm:spPr/>
      <dgm:t>
        <a:bodyPr/>
        <a:lstStyle/>
        <a:p>
          <a:endParaRPr lang="en-US"/>
        </a:p>
      </dgm:t>
    </dgm:pt>
    <dgm:pt modelId="{891CFD7A-DA3F-4D84-9AE8-59D5390E65FE}" type="sibTrans" cxnId="{CF95C675-239A-40C0-822F-2B50900BDC30}">
      <dgm:prSet/>
      <dgm:spPr/>
      <dgm:t>
        <a:bodyPr/>
        <a:lstStyle/>
        <a:p>
          <a:endParaRPr lang="en-US"/>
        </a:p>
      </dgm:t>
    </dgm:pt>
    <dgm:pt modelId="{BAC41FAB-A16A-4D35-A238-A9F216A8379F}" type="pres">
      <dgm:prSet presAssocID="{1B6BB4AE-D7DD-426F-9BEB-A4505DB0DC82}" presName="linear" presStyleCnt="0">
        <dgm:presLayoutVars>
          <dgm:dir/>
          <dgm:animLvl val="lvl"/>
          <dgm:resizeHandles val="exact"/>
        </dgm:presLayoutVars>
      </dgm:prSet>
      <dgm:spPr/>
    </dgm:pt>
    <dgm:pt modelId="{CAD5B862-9633-4B12-A691-B5D3129218C9}" type="pres">
      <dgm:prSet presAssocID="{8EC54EEF-6EF7-4A07-83BA-FFBE0BBB8EF0}" presName="parentLin" presStyleCnt="0"/>
      <dgm:spPr/>
    </dgm:pt>
    <dgm:pt modelId="{1ED60760-3729-42D6-9CD5-12F82409C9D3}" type="pres">
      <dgm:prSet presAssocID="{8EC54EEF-6EF7-4A07-83BA-FFBE0BBB8EF0}" presName="parentLeftMargin" presStyleLbl="node1" presStyleIdx="0" presStyleCnt="3"/>
      <dgm:spPr/>
    </dgm:pt>
    <dgm:pt modelId="{D758A6A8-B767-4234-AE30-572EC0172426}" type="pres">
      <dgm:prSet presAssocID="{8EC54EEF-6EF7-4A07-83BA-FFBE0BBB8EF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A2D676-6F88-4523-86FE-2D52652D699B}" type="pres">
      <dgm:prSet presAssocID="{8EC54EEF-6EF7-4A07-83BA-FFBE0BBB8EF0}" presName="negativeSpace" presStyleCnt="0"/>
      <dgm:spPr/>
    </dgm:pt>
    <dgm:pt modelId="{422BB452-644B-46E1-8FB0-76A410E92BC6}" type="pres">
      <dgm:prSet presAssocID="{8EC54EEF-6EF7-4A07-83BA-FFBE0BBB8EF0}" presName="childText" presStyleLbl="conFgAcc1" presStyleIdx="0" presStyleCnt="3">
        <dgm:presLayoutVars>
          <dgm:bulletEnabled val="1"/>
        </dgm:presLayoutVars>
      </dgm:prSet>
      <dgm:spPr/>
    </dgm:pt>
    <dgm:pt modelId="{21DBD3D1-7CF2-48D9-B04F-1548E66AF917}" type="pres">
      <dgm:prSet presAssocID="{A9FCFFD9-674F-4AFD-9240-7DBAD88BADD2}" presName="spaceBetweenRectangles" presStyleCnt="0"/>
      <dgm:spPr/>
    </dgm:pt>
    <dgm:pt modelId="{44F36BAC-9A65-4D4D-80B6-CAC9478D7FC4}" type="pres">
      <dgm:prSet presAssocID="{30C30652-D9F2-4645-B959-BB29A5017DE1}" presName="parentLin" presStyleCnt="0"/>
      <dgm:spPr/>
    </dgm:pt>
    <dgm:pt modelId="{40433B0E-27DE-4803-8D5B-7B09368F6122}" type="pres">
      <dgm:prSet presAssocID="{30C30652-D9F2-4645-B959-BB29A5017DE1}" presName="parentLeftMargin" presStyleLbl="node1" presStyleIdx="0" presStyleCnt="3"/>
      <dgm:spPr/>
    </dgm:pt>
    <dgm:pt modelId="{E208A08A-3CBB-4F9F-B99A-0510C02C4B62}" type="pres">
      <dgm:prSet presAssocID="{30C30652-D9F2-4645-B959-BB29A5017D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D11FDF-D85F-4279-B4E7-7D25423FF52A}" type="pres">
      <dgm:prSet presAssocID="{30C30652-D9F2-4645-B959-BB29A5017DE1}" presName="negativeSpace" presStyleCnt="0"/>
      <dgm:spPr/>
    </dgm:pt>
    <dgm:pt modelId="{377F7C2E-5B38-432D-85A8-A4E32B78611C}" type="pres">
      <dgm:prSet presAssocID="{30C30652-D9F2-4645-B959-BB29A5017DE1}" presName="childText" presStyleLbl="conFgAcc1" presStyleIdx="1" presStyleCnt="3">
        <dgm:presLayoutVars>
          <dgm:bulletEnabled val="1"/>
        </dgm:presLayoutVars>
      </dgm:prSet>
      <dgm:spPr/>
    </dgm:pt>
    <dgm:pt modelId="{7757E33E-0454-47BA-9399-5E0981AAA488}" type="pres">
      <dgm:prSet presAssocID="{A3EA091F-A640-46C4-B1FE-E9719D7AC12D}" presName="spaceBetweenRectangles" presStyleCnt="0"/>
      <dgm:spPr/>
    </dgm:pt>
    <dgm:pt modelId="{804A126F-B8DB-4AD8-92F6-57A56BFC71B6}" type="pres">
      <dgm:prSet presAssocID="{094AE790-5F79-4D0E-9E3E-6C1CB6202919}" presName="parentLin" presStyleCnt="0"/>
      <dgm:spPr/>
    </dgm:pt>
    <dgm:pt modelId="{FB790E25-1302-4299-BCAD-E0ECB2FFC203}" type="pres">
      <dgm:prSet presAssocID="{094AE790-5F79-4D0E-9E3E-6C1CB6202919}" presName="parentLeftMargin" presStyleLbl="node1" presStyleIdx="1" presStyleCnt="3"/>
      <dgm:spPr/>
    </dgm:pt>
    <dgm:pt modelId="{92B93096-869A-4732-8564-5629F9F3028F}" type="pres">
      <dgm:prSet presAssocID="{094AE790-5F79-4D0E-9E3E-6C1CB620291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0B0C940-A08E-49BB-83D1-71569A9E93F9}" type="pres">
      <dgm:prSet presAssocID="{094AE790-5F79-4D0E-9E3E-6C1CB6202919}" presName="negativeSpace" presStyleCnt="0"/>
      <dgm:spPr/>
    </dgm:pt>
    <dgm:pt modelId="{3D2713D7-5411-4E83-8CA5-EE76C6D8F413}" type="pres">
      <dgm:prSet presAssocID="{094AE790-5F79-4D0E-9E3E-6C1CB620291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CCCF81A-293D-4EEF-8778-D5C14C23EF4B}" type="presOf" srcId="{8EC54EEF-6EF7-4A07-83BA-FFBE0BBB8EF0}" destId="{D758A6A8-B767-4234-AE30-572EC0172426}" srcOrd="1" destOrd="0" presId="urn:microsoft.com/office/officeart/2005/8/layout/list1"/>
    <dgm:cxn modelId="{11ED4F2E-B60E-41A8-A258-A5829305B274}" type="presOf" srcId="{2DF43E2A-5E34-4D54-AC9F-599776701118}" destId="{3D2713D7-5411-4E83-8CA5-EE76C6D8F413}" srcOrd="0" destOrd="0" presId="urn:microsoft.com/office/officeart/2005/8/layout/list1"/>
    <dgm:cxn modelId="{4A39FB30-031D-4FA8-AC6A-53E8520AEAB3}" type="presOf" srcId="{1B6BB4AE-D7DD-426F-9BEB-A4505DB0DC82}" destId="{BAC41FAB-A16A-4D35-A238-A9F216A8379F}" srcOrd="0" destOrd="0" presId="urn:microsoft.com/office/officeart/2005/8/layout/list1"/>
    <dgm:cxn modelId="{58400F34-308B-486E-97FF-AD14576F0028}" srcId="{1B6BB4AE-D7DD-426F-9BEB-A4505DB0DC82}" destId="{8EC54EEF-6EF7-4A07-83BA-FFBE0BBB8EF0}" srcOrd="0" destOrd="0" parTransId="{9F13642D-8047-40B2-ABEA-B582190D84A9}" sibTransId="{A9FCFFD9-674F-4AFD-9240-7DBAD88BADD2}"/>
    <dgm:cxn modelId="{87ECF851-18C2-4CE5-9C21-46D4B7C484D9}" type="presOf" srcId="{F06F92C3-7312-457B-A469-9E966A1D1337}" destId="{422BB452-644B-46E1-8FB0-76A410E92BC6}" srcOrd="0" destOrd="0" presId="urn:microsoft.com/office/officeart/2005/8/layout/list1"/>
    <dgm:cxn modelId="{CF95C675-239A-40C0-822F-2B50900BDC30}" srcId="{094AE790-5F79-4D0E-9E3E-6C1CB6202919}" destId="{2DF43E2A-5E34-4D54-AC9F-599776701118}" srcOrd="0" destOrd="0" parTransId="{8D302517-B1C3-438A-AB44-8040B13A6A7A}" sibTransId="{891CFD7A-DA3F-4D84-9AE8-59D5390E65FE}"/>
    <dgm:cxn modelId="{F916F483-EF80-43E7-8E69-E8BC8754BCC1}" type="presOf" srcId="{A5F1AF4F-38FD-4374-9976-1C7690A8DB36}" destId="{377F7C2E-5B38-432D-85A8-A4E32B78611C}" srcOrd="0" destOrd="0" presId="urn:microsoft.com/office/officeart/2005/8/layout/list1"/>
    <dgm:cxn modelId="{37B14888-2066-4154-B1A2-A519355C71B5}" type="presOf" srcId="{094AE790-5F79-4D0E-9E3E-6C1CB6202919}" destId="{FB790E25-1302-4299-BCAD-E0ECB2FFC203}" srcOrd="0" destOrd="0" presId="urn:microsoft.com/office/officeart/2005/8/layout/list1"/>
    <dgm:cxn modelId="{82C77289-E11F-42A8-8AF1-1FA792539783}" srcId="{1B6BB4AE-D7DD-426F-9BEB-A4505DB0DC82}" destId="{30C30652-D9F2-4645-B959-BB29A5017DE1}" srcOrd="1" destOrd="0" parTransId="{3114D3FD-A12D-479F-8CAB-C754CC163CCE}" sibTransId="{A3EA091F-A640-46C4-B1FE-E9719D7AC12D}"/>
    <dgm:cxn modelId="{08DB8E8C-AD3A-4936-B46A-C918582A107A}" srcId="{30C30652-D9F2-4645-B959-BB29A5017DE1}" destId="{A5F1AF4F-38FD-4374-9976-1C7690A8DB36}" srcOrd="0" destOrd="0" parTransId="{89F9E5F9-E6B1-415A-967F-3A294049BA3E}" sibTransId="{DE54671B-6560-42F0-9D9B-F53FAB00E136}"/>
    <dgm:cxn modelId="{A7A90393-8458-4155-8DE6-EFE9B3AB0CDD}" type="presOf" srcId="{8EC54EEF-6EF7-4A07-83BA-FFBE0BBB8EF0}" destId="{1ED60760-3729-42D6-9CD5-12F82409C9D3}" srcOrd="0" destOrd="0" presId="urn:microsoft.com/office/officeart/2005/8/layout/list1"/>
    <dgm:cxn modelId="{4116B3A3-4B08-47A8-B08F-7B89DBC85207}" srcId="{1B6BB4AE-D7DD-426F-9BEB-A4505DB0DC82}" destId="{094AE790-5F79-4D0E-9E3E-6C1CB6202919}" srcOrd="2" destOrd="0" parTransId="{E2B2E967-7DED-4631-84EE-8396B0FD5D9F}" sibTransId="{768B46CB-30B6-4E19-A41A-3FC930755440}"/>
    <dgm:cxn modelId="{B79E97A4-D7DD-42E8-9BE6-E2554060DB95}" type="presOf" srcId="{094AE790-5F79-4D0E-9E3E-6C1CB6202919}" destId="{92B93096-869A-4732-8564-5629F9F3028F}" srcOrd="1" destOrd="0" presId="urn:microsoft.com/office/officeart/2005/8/layout/list1"/>
    <dgm:cxn modelId="{9CB5ADC7-D8F8-4E9E-BD9D-BA18169C097F}" type="presOf" srcId="{30C30652-D9F2-4645-B959-BB29A5017DE1}" destId="{40433B0E-27DE-4803-8D5B-7B09368F6122}" srcOrd="0" destOrd="0" presId="urn:microsoft.com/office/officeart/2005/8/layout/list1"/>
    <dgm:cxn modelId="{69AB14D4-D438-48CB-A842-A3B5E3810B10}" type="presOf" srcId="{30C30652-D9F2-4645-B959-BB29A5017DE1}" destId="{E208A08A-3CBB-4F9F-B99A-0510C02C4B62}" srcOrd="1" destOrd="0" presId="urn:microsoft.com/office/officeart/2005/8/layout/list1"/>
    <dgm:cxn modelId="{8B47F5F6-A4B4-4E04-BD73-2BA36F8ABE01}" srcId="{8EC54EEF-6EF7-4A07-83BA-FFBE0BBB8EF0}" destId="{F06F92C3-7312-457B-A469-9E966A1D1337}" srcOrd="0" destOrd="0" parTransId="{594FD822-99BF-4289-8C0C-B45F2867B73D}" sibTransId="{734E2A53-7B40-4965-BB06-523AE4C6D491}"/>
    <dgm:cxn modelId="{5A1F50E1-EAD8-4B4D-AEF4-984780C07C64}" type="presParOf" srcId="{BAC41FAB-A16A-4D35-A238-A9F216A8379F}" destId="{CAD5B862-9633-4B12-A691-B5D3129218C9}" srcOrd="0" destOrd="0" presId="urn:microsoft.com/office/officeart/2005/8/layout/list1"/>
    <dgm:cxn modelId="{5986946C-119F-4185-84B3-37A496EEDE12}" type="presParOf" srcId="{CAD5B862-9633-4B12-A691-B5D3129218C9}" destId="{1ED60760-3729-42D6-9CD5-12F82409C9D3}" srcOrd="0" destOrd="0" presId="urn:microsoft.com/office/officeart/2005/8/layout/list1"/>
    <dgm:cxn modelId="{D88ACE2C-F1EC-40C5-8D8B-2C1EE6F3001A}" type="presParOf" srcId="{CAD5B862-9633-4B12-A691-B5D3129218C9}" destId="{D758A6A8-B767-4234-AE30-572EC0172426}" srcOrd="1" destOrd="0" presId="urn:microsoft.com/office/officeart/2005/8/layout/list1"/>
    <dgm:cxn modelId="{F35B9764-71B8-4421-95A5-F5D685FFF271}" type="presParOf" srcId="{BAC41FAB-A16A-4D35-A238-A9F216A8379F}" destId="{01A2D676-6F88-4523-86FE-2D52652D699B}" srcOrd="1" destOrd="0" presId="urn:microsoft.com/office/officeart/2005/8/layout/list1"/>
    <dgm:cxn modelId="{9D694767-6A68-4645-A801-B874A7CD1DD4}" type="presParOf" srcId="{BAC41FAB-A16A-4D35-A238-A9F216A8379F}" destId="{422BB452-644B-46E1-8FB0-76A410E92BC6}" srcOrd="2" destOrd="0" presId="urn:microsoft.com/office/officeart/2005/8/layout/list1"/>
    <dgm:cxn modelId="{0A47C1BD-60BD-43ED-948E-DE046B4E9E8D}" type="presParOf" srcId="{BAC41FAB-A16A-4D35-A238-A9F216A8379F}" destId="{21DBD3D1-7CF2-48D9-B04F-1548E66AF917}" srcOrd="3" destOrd="0" presId="urn:microsoft.com/office/officeart/2005/8/layout/list1"/>
    <dgm:cxn modelId="{C46EBD62-A89B-4033-9997-864B92927895}" type="presParOf" srcId="{BAC41FAB-A16A-4D35-A238-A9F216A8379F}" destId="{44F36BAC-9A65-4D4D-80B6-CAC9478D7FC4}" srcOrd="4" destOrd="0" presId="urn:microsoft.com/office/officeart/2005/8/layout/list1"/>
    <dgm:cxn modelId="{70B3CBB9-E069-4556-8425-E0372C334D45}" type="presParOf" srcId="{44F36BAC-9A65-4D4D-80B6-CAC9478D7FC4}" destId="{40433B0E-27DE-4803-8D5B-7B09368F6122}" srcOrd="0" destOrd="0" presId="urn:microsoft.com/office/officeart/2005/8/layout/list1"/>
    <dgm:cxn modelId="{103F0A59-800A-4D10-9C32-EDE751D7F91D}" type="presParOf" srcId="{44F36BAC-9A65-4D4D-80B6-CAC9478D7FC4}" destId="{E208A08A-3CBB-4F9F-B99A-0510C02C4B62}" srcOrd="1" destOrd="0" presId="urn:microsoft.com/office/officeart/2005/8/layout/list1"/>
    <dgm:cxn modelId="{229B067A-6A6E-4227-A8D6-D64BAC757570}" type="presParOf" srcId="{BAC41FAB-A16A-4D35-A238-A9F216A8379F}" destId="{68D11FDF-D85F-4279-B4E7-7D25423FF52A}" srcOrd="5" destOrd="0" presId="urn:microsoft.com/office/officeart/2005/8/layout/list1"/>
    <dgm:cxn modelId="{12520DB0-D9F3-4D99-B827-BCE76E109BA8}" type="presParOf" srcId="{BAC41FAB-A16A-4D35-A238-A9F216A8379F}" destId="{377F7C2E-5B38-432D-85A8-A4E32B78611C}" srcOrd="6" destOrd="0" presId="urn:microsoft.com/office/officeart/2005/8/layout/list1"/>
    <dgm:cxn modelId="{D6B8720C-64EB-486A-ACED-38692710871F}" type="presParOf" srcId="{BAC41FAB-A16A-4D35-A238-A9F216A8379F}" destId="{7757E33E-0454-47BA-9399-5E0981AAA488}" srcOrd="7" destOrd="0" presId="urn:microsoft.com/office/officeart/2005/8/layout/list1"/>
    <dgm:cxn modelId="{DAD8B43F-1F62-439F-B7E1-D1559B7D84B7}" type="presParOf" srcId="{BAC41FAB-A16A-4D35-A238-A9F216A8379F}" destId="{804A126F-B8DB-4AD8-92F6-57A56BFC71B6}" srcOrd="8" destOrd="0" presId="urn:microsoft.com/office/officeart/2005/8/layout/list1"/>
    <dgm:cxn modelId="{0782DEC5-C160-447E-83D0-EC35A8DFB48B}" type="presParOf" srcId="{804A126F-B8DB-4AD8-92F6-57A56BFC71B6}" destId="{FB790E25-1302-4299-BCAD-E0ECB2FFC203}" srcOrd="0" destOrd="0" presId="urn:microsoft.com/office/officeart/2005/8/layout/list1"/>
    <dgm:cxn modelId="{AA7E99A9-012E-4397-A131-8C95682648B0}" type="presParOf" srcId="{804A126F-B8DB-4AD8-92F6-57A56BFC71B6}" destId="{92B93096-869A-4732-8564-5629F9F3028F}" srcOrd="1" destOrd="0" presId="urn:microsoft.com/office/officeart/2005/8/layout/list1"/>
    <dgm:cxn modelId="{5AFE3C4E-60EB-44DE-8CC1-FE76E819D4EE}" type="presParOf" srcId="{BAC41FAB-A16A-4D35-A238-A9F216A8379F}" destId="{B0B0C940-A08E-49BB-83D1-71569A9E93F9}" srcOrd="9" destOrd="0" presId="urn:microsoft.com/office/officeart/2005/8/layout/list1"/>
    <dgm:cxn modelId="{9E8F8E38-BB16-4A80-AC21-DE972C897FE2}" type="presParOf" srcId="{BAC41FAB-A16A-4D35-A238-A9F216A8379F}" destId="{3D2713D7-5411-4E83-8CA5-EE76C6D8F41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6CCF002-26BE-42AA-A987-12FB0637AB5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9F6CA0-C96C-4CE9-B047-642EF3C338AF}">
      <dgm:prSet/>
      <dgm:spPr/>
      <dgm:t>
        <a:bodyPr/>
        <a:lstStyle/>
        <a:p>
          <a:pPr>
            <a:defRPr b="1"/>
          </a:pPr>
          <a:r>
            <a:rPr lang="en-US"/>
            <a:t>Go to madson812 on tinkercad, click on </a:t>
          </a:r>
          <a:r>
            <a:rPr lang="en-US" i="1"/>
            <a:t>motor circuit, no code </a:t>
          </a:r>
          <a:r>
            <a:rPr lang="en-US"/>
            <a:t>and select tinker this</a:t>
          </a:r>
        </a:p>
      </dgm:t>
    </dgm:pt>
    <dgm:pt modelId="{C1C2CF73-9CFF-4C29-8E6C-4264527C952F}" type="parTrans" cxnId="{3E4E5404-5EB2-4383-8960-A5E368C1A99A}">
      <dgm:prSet/>
      <dgm:spPr/>
      <dgm:t>
        <a:bodyPr/>
        <a:lstStyle/>
        <a:p>
          <a:endParaRPr lang="en-US"/>
        </a:p>
      </dgm:t>
    </dgm:pt>
    <dgm:pt modelId="{53E219A4-D45A-4BDC-A454-A31E40190541}" type="sibTrans" cxnId="{3E4E5404-5EB2-4383-8960-A5E368C1A99A}">
      <dgm:prSet/>
      <dgm:spPr/>
      <dgm:t>
        <a:bodyPr/>
        <a:lstStyle/>
        <a:p>
          <a:endParaRPr lang="en-US"/>
        </a:p>
      </dgm:t>
    </dgm:pt>
    <dgm:pt modelId="{2EB408DF-CCDB-41ED-AA74-ACE00C252328}">
      <dgm:prSet/>
      <dgm:spPr/>
      <dgm:t>
        <a:bodyPr/>
        <a:lstStyle/>
        <a:p>
          <a:pPr>
            <a:defRPr b="1"/>
          </a:pPr>
          <a:r>
            <a:rPr lang="en-US"/>
            <a:t>There are two options for this project: </a:t>
          </a:r>
        </a:p>
      </dgm:t>
    </dgm:pt>
    <dgm:pt modelId="{3F919D4C-A74D-4042-8A93-CF6A1802A816}" type="parTrans" cxnId="{75C7EE3A-C19B-4FDE-B6C0-9E8A45223BE6}">
      <dgm:prSet/>
      <dgm:spPr/>
      <dgm:t>
        <a:bodyPr/>
        <a:lstStyle/>
        <a:p>
          <a:endParaRPr lang="en-US"/>
        </a:p>
      </dgm:t>
    </dgm:pt>
    <dgm:pt modelId="{6A60FDEA-00BA-4313-B912-57D50CC085AC}" type="sibTrans" cxnId="{75C7EE3A-C19B-4FDE-B6C0-9E8A45223BE6}">
      <dgm:prSet/>
      <dgm:spPr/>
      <dgm:t>
        <a:bodyPr/>
        <a:lstStyle/>
        <a:p>
          <a:endParaRPr lang="en-US"/>
        </a:p>
      </dgm:t>
    </dgm:pt>
    <dgm:pt modelId="{89C45ED5-66A5-4F98-BF2C-9AF6500FAD20}">
      <dgm:prSet/>
      <dgm:spPr/>
      <dgm:t>
        <a:bodyPr/>
        <a:lstStyle/>
        <a:p>
          <a:r>
            <a:rPr lang="en-US"/>
            <a:t>Turn the motor turns clockwise, counter clockwise, and then turn it off</a:t>
          </a:r>
        </a:p>
      </dgm:t>
    </dgm:pt>
    <dgm:pt modelId="{2F7DB745-1C38-4082-9A06-28F7D0871E4E}" type="parTrans" cxnId="{5DFE6255-6CEE-44CA-9402-43E51824C089}">
      <dgm:prSet/>
      <dgm:spPr/>
      <dgm:t>
        <a:bodyPr/>
        <a:lstStyle/>
        <a:p>
          <a:endParaRPr lang="en-US"/>
        </a:p>
      </dgm:t>
    </dgm:pt>
    <dgm:pt modelId="{A96D14C2-A570-416A-8585-B41E90339BA9}" type="sibTrans" cxnId="{5DFE6255-6CEE-44CA-9402-43E51824C089}">
      <dgm:prSet/>
      <dgm:spPr/>
      <dgm:t>
        <a:bodyPr/>
        <a:lstStyle/>
        <a:p>
          <a:endParaRPr lang="en-US"/>
        </a:p>
      </dgm:t>
    </dgm:pt>
    <dgm:pt modelId="{7A85D4B7-BF5A-486C-A1AA-79F3C00E995A}">
      <dgm:prSet/>
      <dgm:spPr/>
      <dgm:t>
        <a:bodyPr/>
        <a:lstStyle/>
        <a:p>
          <a:r>
            <a:rPr lang="en-US"/>
            <a:t>Control the motor speed using the potentiometer</a:t>
          </a:r>
        </a:p>
      </dgm:t>
    </dgm:pt>
    <dgm:pt modelId="{4BB6FB9C-AED5-495A-9F2A-079AE49248F8}" type="parTrans" cxnId="{2D139578-7777-4DB1-9712-81FD5D11839F}">
      <dgm:prSet/>
      <dgm:spPr/>
      <dgm:t>
        <a:bodyPr/>
        <a:lstStyle/>
        <a:p>
          <a:endParaRPr lang="en-US"/>
        </a:p>
      </dgm:t>
    </dgm:pt>
    <dgm:pt modelId="{56028570-B557-4A46-9828-49579AEB69AA}" type="sibTrans" cxnId="{2D139578-7777-4DB1-9712-81FD5D11839F}">
      <dgm:prSet/>
      <dgm:spPr/>
      <dgm:t>
        <a:bodyPr/>
        <a:lstStyle/>
        <a:p>
          <a:endParaRPr lang="en-US"/>
        </a:p>
      </dgm:t>
    </dgm:pt>
    <dgm:pt modelId="{E9F904B8-5324-4E2D-9696-8175A7322C10}">
      <dgm:prSet/>
      <dgm:spPr/>
      <dgm:t>
        <a:bodyPr/>
        <a:lstStyle/>
        <a:p>
          <a:pPr>
            <a:defRPr b="1"/>
          </a:pPr>
          <a:r>
            <a:rPr lang="en-US"/>
            <a:t>Make sure to enable the motor or else it won’t spin</a:t>
          </a:r>
        </a:p>
      </dgm:t>
    </dgm:pt>
    <dgm:pt modelId="{4A4DF6B7-302C-450C-8323-B14A1F363EC8}" type="parTrans" cxnId="{92957538-F2C8-4517-9CDC-00D73C5541DB}">
      <dgm:prSet/>
      <dgm:spPr/>
      <dgm:t>
        <a:bodyPr/>
        <a:lstStyle/>
        <a:p>
          <a:endParaRPr lang="en-US"/>
        </a:p>
      </dgm:t>
    </dgm:pt>
    <dgm:pt modelId="{F9028293-5BFA-4B60-AFC8-ABFF1C466530}" type="sibTrans" cxnId="{92957538-F2C8-4517-9CDC-00D73C5541DB}">
      <dgm:prSet/>
      <dgm:spPr/>
      <dgm:t>
        <a:bodyPr/>
        <a:lstStyle/>
        <a:p>
          <a:endParaRPr lang="en-US"/>
        </a:p>
      </dgm:t>
    </dgm:pt>
    <dgm:pt modelId="{CFCBA258-8AEC-446B-9FFD-19FA45311DB7}" type="pres">
      <dgm:prSet presAssocID="{86CCF002-26BE-42AA-A987-12FB0637AB59}" presName="root" presStyleCnt="0">
        <dgm:presLayoutVars>
          <dgm:dir/>
          <dgm:resizeHandles val="exact"/>
        </dgm:presLayoutVars>
      </dgm:prSet>
      <dgm:spPr/>
    </dgm:pt>
    <dgm:pt modelId="{06D0AA8E-3934-469C-A269-5FFD61714C60}" type="pres">
      <dgm:prSet presAssocID="{759F6CA0-C96C-4CE9-B047-642EF3C338AF}" presName="compNode" presStyleCnt="0"/>
      <dgm:spPr/>
    </dgm:pt>
    <dgm:pt modelId="{3DEBB497-C59F-49E1-898F-4F76A1691C65}" type="pres">
      <dgm:prSet presAssocID="{759F6CA0-C96C-4CE9-B047-642EF3C338A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9BC0C381-F1D1-49FA-B413-81174C676451}" type="pres">
      <dgm:prSet presAssocID="{759F6CA0-C96C-4CE9-B047-642EF3C338AF}" presName="iconSpace" presStyleCnt="0"/>
      <dgm:spPr/>
    </dgm:pt>
    <dgm:pt modelId="{0659D5AA-09D7-4300-9BA0-D65D7CD81765}" type="pres">
      <dgm:prSet presAssocID="{759F6CA0-C96C-4CE9-B047-642EF3C338AF}" presName="parTx" presStyleLbl="revTx" presStyleIdx="0" presStyleCnt="6">
        <dgm:presLayoutVars>
          <dgm:chMax val="0"/>
          <dgm:chPref val="0"/>
        </dgm:presLayoutVars>
      </dgm:prSet>
      <dgm:spPr/>
    </dgm:pt>
    <dgm:pt modelId="{748F60F2-80B0-414C-94AA-A7EBF190CADF}" type="pres">
      <dgm:prSet presAssocID="{759F6CA0-C96C-4CE9-B047-642EF3C338AF}" presName="txSpace" presStyleCnt="0"/>
      <dgm:spPr/>
    </dgm:pt>
    <dgm:pt modelId="{F80CBBEF-3F90-469B-904C-E840C1BCC4BB}" type="pres">
      <dgm:prSet presAssocID="{759F6CA0-C96C-4CE9-B047-642EF3C338AF}" presName="desTx" presStyleLbl="revTx" presStyleIdx="1" presStyleCnt="6">
        <dgm:presLayoutVars/>
      </dgm:prSet>
      <dgm:spPr/>
    </dgm:pt>
    <dgm:pt modelId="{807D86B1-8D27-45C6-87EF-5A067AA8C32F}" type="pres">
      <dgm:prSet presAssocID="{53E219A4-D45A-4BDC-A454-A31E40190541}" presName="sibTrans" presStyleCnt="0"/>
      <dgm:spPr/>
    </dgm:pt>
    <dgm:pt modelId="{F3A2CE7F-2E37-439E-97E8-F202F2DFC6B0}" type="pres">
      <dgm:prSet presAssocID="{2EB408DF-CCDB-41ED-AA74-ACE00C252328}" presName="compNode" presStyleCnt="0"/>
      <dgm:spPr/>
    </dgm:pt>
    <dgm:pt modelId="{C090C204-E764-4DAA-AEEB-5BDD65337D91}" type="pres">
      <dgm:prSet presAssocID="{2EB408DF-CCDB-41ED-AA74-ACE00C2523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A01265DD-4372-41B5-BFB4-46D954E4A91C}" type="pres">
      <dgm:prSet presAssocID="{2EB408DF-CCDB-41ED-AA74-ACE00C252328}" presName="iconSpace" presStyleCnt="0"/>
      <dgm:spPr/>
    </dgm:pt>
    <dgm:pt modelId="{C0FD6133-788F-49C5-911C-2AC458AAD51C}" type="pres">
      <dgm:prSet presAssocID="{2EB408DF-CCDB-41ED-AA74-ACE00C252328}" presName="parTx" presStyleLbl="revTx" presStyleIdx="2" presStyleCnt="6">
        <dgm:presLayoutVars>
          <dgm:chMax val="0"/>
          <dgm:chPref val="0"/>
        </dgm:presLayoutVars>
      </dgm:prSet>
      <dgm:spPr/>
    </dgm:pt>
    <dgm:pt modelId="{5C8D8E30-0C96-4857-A492-F9782686F036}" type="pres">
      <dgm:prSet presAssocID="{2EB408DF-CCDB-41ED-AA74-ACE00C252328}" presName="txSpace" presStyleCnt="0"/>
      <dgm:spPr/>
    </dgm:pt>
    <dgm:pt modelId="{6196ADC4-51EC-4410-BF7C-1EA638579B11}" type="pres">
      <dgm:prSet presAssocID="{2EB408DF-CCDB-41ED-AA74-ACE00C252328}" presName="desTx" presStyleLbl="revTx" presStyleIdx="3" presStyleCnt="6">
        <dgm:presLayoutVars/>
      </dgm:prSet>
      <dgm:spPr/>
    </dgm:pt>
    <dgm:pt modelId="{8C79FD00-8962-4057-AA93-D96CE3F8B4B7}" type="pres">
      <dgm:prSet presAssocID="{6A60FDEA-00BA-4313-B912-57D50CC085AC}" presName="sibTrans" presStyleCnt="0"/>
      <dgm:spPr/>
    </dgm:pt>
    <dgm:pt modelId="{9A35CCE1-9FDE-4DA0-926C-ECCDD497F22E}" type="pres">
      <dgm:prSet presAssocID="{E9F904B8-5324-4E2D-9696-8175A7322C10}" presName="compNode" presStyleCnt="0"/>
      <dgm:spPr/>
    </dgm:pt>
    <dgm:pt modelId="{8D8ABEE7-0456-4C27-A91B-76E6AB15291E}" type="pres">
      <dgm:prSet presAssocID="{E9F904B8-5324-4E2D-9696-8175A7322C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rve"/>
        </a:ext>
      </dgm:extLst>
    </dgm:pt>
    <dgm:pt modelId="{E1C54F62-00A7-4E7A-A4DD-6D0C6AA29435}" type="pres">
      <dgm:prSet presAssocID="{E9F904B8-5324-4E2D-9696-8175A7322C10}" presName="iconSpace" presStyleCnt="0"/>
      <dgm:spPr/>
    </dgm:pt>
    <dgm:pt modelId="{C489C01D-8E15-495F-B7D6-9605E65E9DA6}" type="pres">
      <dgm:prSet presAssocID="{E9F904B8-5324-4E2D-9696-8175A7322C10}" presName="parTx" presStyleLbl="revTx" presStyleIdx="4" presStyleCnt="6">
        <dgm:presLayoutVars>
          <dgm:chMax val="0"/>
          <dgm:chPref val="0"/>
        </dgm:presLayoutVars>
      </dgm:prSet>
      <dgm:spPr/>
    </dgm:pt>
    <dgm:pt modelId="{EFBF8964-6489-44AC-BDC0-55688CCCED5D}" type="pres">
      <dgm:prSet presAssocID="{E9F904B8-5324-4E2D-9696-8175A7322C10}" presName="txSpace" presStyleCnt="0"/>
      <dgm:spPr/>
    </dgm:pt>
    <dgm:pt modelId="{77EF6437-FA4B-485C-A966-4FFA6F531959}" type="pres">
      <dgm:prSet presAssocID="{E9F904B8-5324-4E2D-9696-8175A7322C10}" presName="desTx" presStyleLbl="revTx" presStyleIdx="5" presStyleCnt="6">
        <dgm:presLayoutVars/>
      </dgm:prSet>
      <dgm:spPr/>
    </dgm:pt>
  </dgm:ptLst>
  <dgm:cxnLst>
    <dgm:cxn modelId="{3E4E5404-5EB2-4383-8960-A5E368C1A99A}" srcId="{86CCF002-26BE-42AA-A987-12FB0637AB59}" destId="{759F6CA0-C96C-4CE9-B047-642EF3C338AF}" srcOrd="0" destOrd="0" parTransId="{C1C2CF73-9CFF-4C29-8E6C-4264527C952F}" sibTransId="{53E219A4-D45A-4BDC-A454-A31E40190541}"/>
    <dgm:cxn modelId="{4191F11E-82FC-43E6-8306-D45D085C48B4}" type="presOf" srcId="{7A85D4B7-BF5A-486C-A1AA-79F3C00E995A}" destId="{6196ADC4-51EC-4410-BF7C-1EA638579B11}" srcOrd="0" destOrd="1" presId="urn:microsoft.com/office/officeart/2018/5/layout/CenteredIconLabelDescriptionList"/>
    <dgm:cxn modelId="{92957538-F2C8-4517-9CDC-00D73C5541DB}" srcId="{86CCF002-26BE-42AA-A987-12FB0637AB59}" destId="{E9F904B8-5324-4E2D-9696-8175A7322C10}" srcOrd="2" destOrd="0" parTransId="{4A4DF6B7-302C-450C-8323-B14A1F363EC8}" sibTransId="{F9028293-5BFA-4B60-AFC8-ABFF1C466530}"/>
    <dgm:cxn modelId="{75C7EE3A-C19B-4FDE-B6C0-9E8A45223BE6}" srcId="{86CCF002-26BE-42AA-A987-12FB0637AB59}" destId="{2EB408DF-CCDB-41ED-AA74-ACE00C252328}" srcOrd="1" destOrd="0" parTransId="{3F919D4C-A74D-4042-8A93-CF6A1802A816}" sibTransId="{6A60FDEA-00BA-4313-B912-57D50CC085AC}"/>
    <dgm:cxn modelId="{54118C48-AF4A-4EF7-85BB-365054C8CBB4}" type="presOf" srcId="{86CCF002-26BE-42AA-A987-12FB0637AB59}" destId="{CFCBA258-8AEC-446B-9FFD-19FA45311DB7}" srcOrd="0" destOrd="0" presId="urn:microsoft.com/office/officeart/2018/5/layout/CenteredIconLabelDescriptionList"/>
    <dgm:cxn modelId="{CA9F5E75-A2C1-4995-B650-120971FB143E}" type="presOf" srcId="{89C45ED5-66A5-4F98-BF2C-9AF6500FAD20}" destId="{6196ADC4-51EC-4410-BF7C-1EA638579B11}" srcOrd="0" destOrd="0" presId="urn:microsoft.com/office/officeart/2018/5/layout/CenteredIconLabelDescriptionList"/>
    <dgm:cxn modelId="{5DFE6255-6CEE-44CA-9402-43E51824C089}" srcId="{2EB408DF-CCDB-41ED-AA74-ACE00C252328}" destId="{89C45ED5-66A5-4F98-BF2C-9AF6500FAD20}" srcOrd="0" destOrd="0" parTransId="{2F7DB745-1C38-4082-9A06-28F7D0871E4E}" sibTransId="{A96D14C2-A570-416A-8585-B41E90339BA9}"/>
    <dgm:cxn modelId="{2D139578-7777-4DB1-9712-81FD5D11839F}" srcId="{2EB408DF-CCDB-41ED-AA74-ACE00C252328}" destId="{7A85D4B7-BF5A-486C-A1AA-79F3C00E995A}" srcOrd="1" destOrd="0" parTransId="{4BB6FB9C-AED5-495A-9F2A-079AE49248F8}" sibTransId="{56028570-B557-4A46-9828-49579AEB69AA}"/>
    <dgm:cxn modelId="{301031A2-D33E-402F-B917-F823372A82E2}" type="presOf" srcId="{2EB408DF-CCDB-41ED-AA74-ACE00C252328}" destId="{C0FD6133-788F-49C5-911C-2AC458AAD51C}" srcOrd="0" destOrd="0" presId="urn:microsoft.com/office/officeart/2018/5/layout/CenteredIconLabelDescriptionList"/>
    <dgm:cxn modelId="{AE69B2AE-6C8B-4846-817F-086EFE92A61B}" type="presOf" srcId="{759F6CA0-C96C-4CE9-B047-642EF3C338AF}" destId="{0659D5AA-09D7-4300-9BA0-D65D7CD81765}" srcOrd="0" destOrd="0" presId="urn:microsoft.com/office/officeart/2018/5/layout/CenteredIconLabelDescriptionList"/>
    <dgm:cxn modelId="{140F8FD4-04F0-45BB-B45E-10FF68AE9422}" type="presOf" srcId="{E9F904B8-5324-4E2D-9696-8175A7322C10}" destId="{C489C01D-8E15-495F-B7D6-9605E65E9DA6}" srcOrd="0" destOrd="0" presId="urn:microsoft.com/office/officeart/2018/5/layout/CenteredIconLabelDescriptionList"/>
    <dgm:cxn modelId="{7AE13595-1B3A-4CF3-B0B5-3CE6345DDBD1}" type="presParOf" srcId="{CFCBA258-8AEC-446B-9FFD-19FA45311DB7}" destId="{06D0AA8E-3934-469C-A269-5FFD61714C60}" srcOrd="0" destOrd="0" presId="urn:microsoft.com/office/officeart/2018/5/layout/CenteredIconLabelDescriptionList"/>
    <dgm:cxn modelId="{9B129A2C-8966-4DC3-85F1-44407E2414FB}" type="presParOf" srcId="{06D0AA8E-3934-469C-A269-5FFD61714C60}" destId="{3DEBB497-C59F-49E1-898F-4F76A1691C65}" srcOrd="0" destOrd="0" presId="urn:microsoft.com/office/officeart/2018/5/layout/CenteredIconLabelDescriptionList"/>
    <dgm:cxn modelId="{103C9BC2-5CF7-449E-976F-967A41463697}" type="presParOf" srcId="{06D0AA8E-3934-469C-A269-5FFD61714C60}" destId="{9BC0C381-F1D1-49FA-B413-81174C676451}" srcOrd="1" destOrd="0" presId="urn:microsoft.com/office/officeart/2018/5/layout/CenteredIconLabelDescriptionList"/>
    <dgm:cxn modelId="{1D08274C-B980-4237-B7DD-9BDE710106AA}" type="presParOf" srcId="{06D0AA8E-3934-469C-A269-5FFD61714C60}" destId="{0659D5AA-09D7-4300-9BA0-D65D7CD81765}" srcOrd="2" destOrd="0" presId="urn:microsoft.com/office/officeart/2018/5/layout/CenteredIconLabelDescriptionList"/>
    <dgm:cxn modelId="{ED2F454F-52B0-4409-857D-CF71BA062D05}" type="presParOf" srcId="{06D0AA8E-3934-469C-A269-5FFD61714C60}" destId="{748F60F2-80B0-414C-94AA-A7EBF190CADF}" srcOrd="3" destOrd="0" presId="urn:microsoft.com/office/officeart/2018/5/layout/CenteredIconLabelDescriptionList"/>
    <dgm:cxn modelId="{10A58626-4AE6-4B24-B36D-145356E53203}" type="presParOf" srcId="{06D0AA8E-3934-469C-A269-5FFD61714C60}" destId="{F80CBBEF-3F90-469B-904C-E840C1BCC4BB}" srcOrd="4" destOrd="0" presId="urn:microsoft.com/office/officeart/2018/5/layout/CenteredIconLabelDescriptionList"/>
    <dgm:cxn modelId="{5202AF86-ADBD-4B2A-86C9-59048F26DACB}" type="presParOf" srcId="{CFCBA258-8AEC-446B-9FFD-19FA45311DB7}" destId="{807D86B1-8D27-45C6-87EF-5A067AA8C32F}" srcOrd="1" destOrd="0" presId="urn:microsoft.com/office/officeart/2018/5/layout/CenteredIconLabelDescriptionList"/>
    <dgm:cxn modelId="{902070A6-4F6F-4950-AF15-1C7CB1F41AC0}" type="presParOf" srcId="{CFCBA258-8AEC-446B-9FFD-19FA45311DB7}" destId="{F3A2CE7F-2E37-439E-97E8-F202F2DFC6B0}" srcOrd="2" destOrd="0" presId="urn:microsoft.com/office/officeart/2018/5/layout/CenteredIconLabelDescriptionList"/>
    <dgm:cxn modelId="{D4660679-3FD0-4908-A4EF-ED94E9245337}" type="presParOf" srcId="{F3A2CE7F-2E37-439E-97E8-F202F2DFC6B0}" destId="{C090C204-E764-4DAA-AEEB-5BDD65337D91}" srcOrd="0" destOrd="0" presId="urn:microsoft.com/office/officeart/2018/5/layout/CenteredIconLabelDescriptionList"/>
    <dgm:cxn modelId="{7719F315-CC22-4A74-A3BC-4D0FBA5C9695}" type="presParOf" srcId="{F3A2CE7F-2E37-439E-97E8-F202F2DFC6B0}" destId="{A01265DD-4372-41B5-BFB4-46D954E4A91C}" srcOrd="1" destOrd="0" presId="urn:microsoft.com/office/officeart/2018/5/layout/CenteredIconLabelDescriptionList"/>
    <dgm:cxn modelId="{1A595CA7-A89D-4A2B-9CD5-1038E0229A4A}" type="presParOf" srcId="{F3A2CE7F-2E37-439E-97E8-F202F2DFC6B0}" destId="{C0FD6133-788F-49C5-911C-2AC458AAD51C}" srcOrd="2" destOrd="0" presId="urn:microsoft.com/office/officeart/2018/5/layout/CenteredIconLabelDescriptionList"/>
    <dgm:cxn modelId="{4649681E-5E8B-413B-B8FD-2C62DD42D2C2}" type="presParOf" srcId="{F3A2CE7F-2E37-439E-97E8-F202F2DFC6B0}" destId="{5C8D8E30-0C96-4857-A492-F9782686F036}" srcOrd="3" destOrd="0" presId="urn:microsoft.com/office/officeart/2018/5/layout/CenteredIconLabelDescriptionList"/>
    <dgm:cxn modelId="{A12BA036-DC4E-4274-BC8C-497959B67E82}" type="presParOf" srcId="{F3A2CE7F-2E37-439E-97E8-F202F2DFC6B0}" destId="{6196ADC4-51EC-4410-BF7C-1EA638579B11}" srcOrd="4" destOrd="0" presId="urn:microsoft.com/office/officeart/2018/5/layout/CenteredIconLabelDescriptionList"/>
    <dgm:cxn modelId="{CBA27D72-556D-4957-A4FC-3C2A3FA7823F}" type="presParOf" srcId="{CFCBA258-8AEC-446B-9FFD-19FA45311DB7}" destId="{8C79FD00-8962-4057-AA93-D96CE3F8B4B7}" srcOrd="3" destOrd="0" presId="urn:microsoft.com/office/officeart/2018/5/layout/CenteredIconLabelDescriptionList"/>
    <dgm:cxn modelId="{8FA5E4FD-EEAC-4D4E-9DAF-F308B741C9A7}" type="presParOf" srcId="{CFCBA258-8AEC-446B-9FFD-19FA45311DB7}" destId="{9A35CCE1-9FDE-4DA0-926C-ECCDD497F22E}" srcOrd="4" destOrd="0" presId="urn:microsoft.com/office/officeart/2018/5/layout/CenteredIconLabelDescriptionList"/>
    <dgm:cxn modelId="{8E828872-7CF8-4A75-9353-0C1BD3473670}" type="presParOf" srcId="{9A35CCE1-9FDE-4DA0-926C-ECCDD497F22E}" destId="{8D8ABEE7-0456-4C27-A91B-76E6AB15291E}" srcOrd="0" destOrd="0" presId="urn:microsoft.com/office/officeart/2018/5/layout/CenteredIconLabelDescriptionList"/>
    <dgm:cxn modelId="{A6B32C51-2AA7-427A-9FA1-E53F1F199F8E}" type="presParOf" srcId="{9A35CCE1-9FDE-4DA0-926C-ECCDD497F22E}" destId="{E1C54F62-00A7-4E7A-A4DD-6D0C6AA29435}" srcOrd="1" destOrd="0" presId="urn:microsoft.com/office/officeart/2018/5/layout/CenteredIconLabelDescriptionList"/>
    <dgm:cxn modelId="{66D017EE-C8EA-42A8-BA7D-E39285EC99EE}" type="presParOf" srcId="{9A35CCE1-9FDE-4DA0-926C-ECCDD497F22E}" destId="{C489C01D-8E15-495F-B7D6-9605E65E9DA6}" srcOrd="2" destOrd="0" presId="urn:microsoft.com/office/officeart/2018/5/layout/CenteredIconLabelDescriptionList"/>
    <dgm:cxn modelId="{27C4366F-CF02-496D-ABDE-1546E230B64A}" type="presParOf" srcId="{9A35CCE1-9FDE-4DA0-926C-ECCDD497F22E}" destId="{EFBF8964-6489-44AC-BDC0-55688CCCED5D}" srcOrd="3" destOrd="0" presId="urn:microsoft.com/office/officeart/2018/5/layout/CenteredIconLabelDescriptionList"/>
    <dgm:cxn modelId="{3CCB05DA-9F54-484F-90ED-1EDAE273BFB3}" type="presParOf" srcId="{9A35CCE1-9FDE-4DA0-926C-ECCDD497F22E}" destId="{77EF6437-FA4B-485C-A966-4FFA6F53195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D0657D-BC8B-4D6A-AA31-D410B8E320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0311F6A-0532-46E7-AE76-55ADDC6A2969}">
      <dgm:prSet/>
      <dgm:spPr/>
      <dgm:t>
        <a:bodyPr/>
        <a:lstStyle/>
        <a:p>
          <a:r>
            <a:rPr lang="en-US"/>
            <a:t>Open source hardware</a:t>
          </a:r>
        </a:p>
      </dgm:t>
    </dgm:pt>
    <dgm:pt modelId="{B2632857-4C6D-45E6-818B-DDD00DA99FD3}" type="parTrans" cxnId="{0CEC6851-572E-4CA4-985C-9E08F8172E7F}">
      <dgm:prSet/>
      <dgm:spPr/>
      <dgm:t>
        <a:bodyPr/>
        <a:lstStyle/>
        <a:p>
          <a:endParaRPr lang="en-US"/>
        </a:p>
      </dgm:t>
    </dgm:pt>
    <dgm:pt modelId="{EBA55698-B7ED-4289-9448-BAC8FF2117F0}" type="sibTrans" cxnId="{0CEC6851-572E-4CA4-985C-9E08F8172E7F}">
      <dgm:prSet/>
      <dgm:spPr/>
      <dgm:t>
        <a:bodyPr/>
        <a:lstStyle/>
        <a:p>
          <a:endParaRPr lang="en-US"/>
        </a:p>
      </dgm:t>
    </dgm:pt>
    <dgm:pt modelId="{04225BF1-A7FF-4A4C-A258-1D08685AC6F7}">
      <dgm:prSet/>
      <dgm:spPr/>
      <dgm:t>
        <a:bodyPr/>
        <a:lstStyle/>
        <a:p>
          <a:r>
            <a:rPr lang="en-US"/>
            <a:t>Microcontroller</a:t>
          </a:r>
        </a:p>
      </dgm:t>
    </dgm:pt>
    <dgm:pt modelId="{54A2AFFF-1A3A-40B8-BD01-2989C8A375F9}" type="parTrans" cxnId="{7210E4F3-86D5-463C-98F2-2497D38A8690}">
      <dgm:prSet/>
      <dgm:spPr/>
      <dgm:t>
        <a:bodyPr/>
        <a:lstStyle/>
        <a:p>
          <a:endParaRPr lang="en-US"/>
        </a:p>
      </dgm:t>
    </dgm:pt>
    <dgm:pt modelId="{A700308A-6DC8-459E-87BC-267DCFEBA5BF}" type="sibTrans" cxnId="{7210E4F3-86D5-463C-98F2-2497D38A8690}">
      <dgm:prSet/>
      <dgm:spPr/>
      <dgm:t>
        <a:bodyPr/>
        <a:lstStyle/>
        <a:p>
          <a:endParaRPr lang="en-US"/>
        </a:p>
      </dgm:t>
    </dgm:pt>
    <dgm:pt modelId="{57EFBCA4-F8EA-4764-9496-9A5AA244F0A7}">
      <dgm:prSet/>
      <dgm:spPr/>
      <dgm:t>
        <a:bodyPr/>
        <a:lstStyle/>
        <a:p>
          <a:r>
            <a:rPr lang="en-US"/>
            <a:t>Easy to implement</a:t>
          </a:r>
        </a:p>
      </dgm:t>
    </dgm:pt>
    <dgm:pt modelId="{2740A551-B75A-4AAE-9BE9-1FB78FFBC748}" type="parTrans" cxnId="{36EFAB66-A72B-4F6F-A1F9-AF06FC6702A9}">
      <dgm:prSet/>
      <dgm:spPr/>
      <dgm:t>
        <a:bodyPr/>
        <a:lstStyle/>
        <a:p>
          <a:endParaRPr lang="en-US"/>
        </a:p>
      </dgm:t>
    </dgm:pt>
    <dgm:pt modelId="{27FD55F6-9487-495C-A4DC-264749DC34A8}" type="sibTrans" cxnId="{36EFAB66-A72B-4F6F-A1F9-AF06FC6702A9}">
      <dgm:prSet/>
      <dgm:spPr/>
      <dgm:t>
        <a:bodyPr/>
        <a:lstStyle/>
        <a:p>
          <a:endParaRPr lang="en-US"/>
        </a:p>
      </dgm:t>
    </dgm:pt>
    <dgm:pt modelId="{A0420818-8742-4B15-B3ED-2AC08E1DF090}">
      <dgm:prSet/>
      <dgm:spPr/>
      <dgm:t>
        <a:bodyPr/>
        <a:lstStyle/>
        <a:p>
          <a:r>
            <a:rPr lang="en-US"/>
            <a:t>Platform for fast prototyping</a:t>
          </a:r>
        </a:p>
      </dgm:t>
    </dgm:pt>
    <dgm:pt modelId="{0030622B-2F2C-43BF-BEA3-A5CE54500970}" type="parTrans" cxnId="{C06564E6-14DB-427B-AE90-425BDD180E36}">
      <dgm:prSet/>
      <dgm:spPr/>
      <dgm:t>
        <a:bodyPr/>
        <a:lstStyle/>
        <a:p>
          <a:endParaRPr lang="en-US"/>
        </a:p>
      </dgm:t>
    </dgm:pt>
    <dgm:pt modelId="{F93C7547-FC04-4EC9-8612-7CD31051AA19}" type="sibTrans" cxnId="{C06564E6-14DB-427B-AE90-425BDD180E36}">
      <dgm:prSet/>
      <dgm:spPr/>
      <dgm:t>
        <a:bodyPr/>
        <a:lstStyle/>
        <a:p>
          <a:endParaRPr lang="en-US"/>
        </a:p>
      </dgm:t>
    </dgm:pt>
    <dgm:pt modelId="{CD4988EB-AF4D-4F5C-AC05-34313BE981F5}" type="pres">
      <dgm:prSet presAssocID="{2FD0657D-BC8B-4D6A-AA31-D410B8E320FA}" presName="root" presStyleCnt="0">
        <dgm:presLayoutVars>
          <dgm:dir/>
          <dgm:resizeHandles val="exact"/>
        </dgm:presLayoutVars>
      </dgm:prSet>
      <dgm:spPr/>
    </dgm:pt>
    <dgm:pt modelId="{9EE5BAD1-5D45-4DC1-B02F-BC53299F4E74}" type="pres">
      <dgm:prSet presAssocID="{2FD0657D-BC8B-4D6A-AA31-D410B8E320FA}" presName="container" presStyleCnt="0">
        <dgm:presLayoutVars>
          <dgm:dir/>
          <dgm:resizeHandles val="exact"/>
        </dgm:presLayoutVars>
      </dgm:prSet>
      <dgm:spPr/>
    </dgm:pt>
    <dgm:pt modelId="{E70A852A-554D-4063-8F6D-4FFA8B3E6F35}" type="pres">
      <dgm:prSet presAssocID="{00311F6A-0532-46E7-AE76-55ADDC6A2969}" presName="compNode" presStyleCnt="0"/>
      <dgm:spPr/>
    </dgm:pt>
    <dgm:pt modelId="{76EEDD6D-EB16-4FC1-8EBB-BC669C9AC8B3}" type="pres">
      <dgm:prSet presAssocID="{00311F6A-0532-46E7-AE76-55ADDC6A2969}" presName="iconBgRect" presStyleLbl="bgShp" presStyleIdx="0" presStyleCnt="4"/>
      <dgm:spPr/>
    </dgm:pt>
    <dgm:pt modelId="{6B247BD0-5A0F-456F-87D2-2E30AD9CF64F}" type="pres">
      <dgm:prSet presAssocID="{00311F6A-0532-46E7-AE76-55ADDC6A29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BC8A49F-DA55-49C9-A549-2811EA9CE3F1}" type="pres">
      <dgm:prSet presAssocID="{00311F6A-0532-46E7-AE76-55ADDC6A2969}" presName="spaceRect" presStyleCnt="0"/>
      <dgm:spPr/>
    </dgm:pt>
    <dgm:pt modelId="{5ADB5C50-9062-4BD2-9115-A9A7F4BBB3AF}" type="pres">
      <dgm:prSet presAssocID="{00311F6A-0532-46E7-AE76-55ADDC6A2969}" presName="textRect" presStyleLbl="revTx" presStyleIdx="0" presStyleCnt="4">
        <dgm:presLayoutVars>
          <dgm:chMax val="1"/>
          <dgm:chPref val="1"/>
        </dgm:presLayoutVars>
      </dgm:prSet>
      <dgm:spPr/>
    </dgm:pt>
    <dgm:pt modelId="{A4152879-7DAE-4462-9C2C-526A7610759E}" type="pres">
      <dgm:prSet presAssocID="{EBA55698-B7ED-4289-9448-BAC8FF2117F0}" presName="sibTrans" presStyleLbl="sibTrans2D1" presStyleIdx="0" presStyleCnt="0"/>
      <dgm:spPr/>
    </dgm:pt>
    <dgm:pt modelId="{F8D467A8-E6B3-428F-9D49-C9395B7CDA85}" type="pres">
      <dgm:prSet presAssocID="{04225BF1-A7FF-4A4C-A258-1D08685AC6F7}" presName="compNode" presStyleCnt="0"/>
      <dgm:spPr/>
    </dgm:pt>
    <dgm:pt modelId="{5CA962C3-1A17-4ECD-8BB5-86930190913B}" type="pres">
      <dgm:prSet presAssocID="{04225BF1-A7FF-4A4C-A258-1D08685AC6F7}" presName="iconBgRect" presStyleLbl="bgShp" presStyleIdx="1" presStyleCnt="4"/>
      <dgm:spPr/>
    </dgm:pt>
    <dgm:pt modelId="{017B673A-58F6-4EA1-A75C-8789A1C236CC}" type="pres">
      <dgm:prSet presAssocID="{04225BF1-A7FF-4A4C-A258-1D08685AC6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7D26470-8F61-4B65-A100-7AB56C42BB7D}" type="pres">
      <dgm:prSet presAssocID="{04225BF1-A7FF-4A4C-A258-1D08685AC6F7}" presName="spaceRect" presStyleCnt="0"/>
      <dgm:spPr/>
    </dgm:pt>
    <dgm:pt modelId="{6F7AEFC7-9287-4215-81CF-DA2C297E0004}" type="pres">
      <dgm:prSet presAssocID="{04225BF1-A7FF-4A4C-A258-1D08685AC6F7}" presName="textRect" presStyleLbl="revTx" presStyleIdx="1" presStyleCnt="4">
        <dgm:presLayoutVars>
          <dgm:chMax val="1"/>
          <dgm:chPref val="1"/>
        </dgm:presLayoutVars>
      </dgm:prSet>
      <dgm:spPr/>
    </dgm:pt>
    <dgm:pt modelId="{FF72E0A1-5A7E-4C42-BC49-D41598B3E1B5}" type="pres">
      <dgm:prSet presAssocID="{A700308A-6DC8-459E-87BC-267DCFEBA5BF}" presName="sibTrans" presStyleLbl="sibTrans2D1" presStyleIdx="0" presStyleCnt="0"/>
      <dgm:spPr/>
    </dgm:pt>
    <dgm:pt modelId="{F722029F-23D4-4393-B589-4E9BEED93B02}" type="pres">
      <dgm:prSet presAssocID="{57EFBCA4-F8EA-4764-9496-9A5AA244F0A7}" presName="compNode" presStyleCnt="0"/>
      <dgm:spPr/>
    </dgm:pt>
    <dgm:pt modelId="{B78D0277-F433-4787-A332-1C6CD481BC52}" type="pres">
      <dgm:prSet presAssocID="{57EFBCA4-F8EA-4764-9496-9A5AA244F0A7}" presName="iconBgRect" presStyleLbl="bgShp" presStyleIdx="2" presStyleCnt="4"/>
      <dgm:spPr/>
    </dgm:pt>
    <dgm:pt modelId="{B7C09AB4-1418-4375-BB5A-5B98918143B4}" type="pres">
      <dgm:prSet presAssocID="{57EFBCA4-F8EA-4764-9496-9A5AA244F0A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22405A-7F85-4440-85CF-192085A7B04F}" type="pres">
      <dgm:prSet presAssocID="{57EFBCA4-F8EA-4764-9496-9A5AA244F0A7}" presName="spaceRect" presStyleCnt="0"/>
      <dgm:spPr/>
    </dgm:pt>
    <dgm:pt modelId="{614CE937-683E-4B36-9EFB-45840B371A2B}" type="pres">
      <dgm:prSet presAssocID="{57EFBCA4-F8EA-4764-9496-9A5AA244F0A7}" presName="textRect" presStyleLbl="revTx" presStyleIdx="2" presStyleCnt="4">
        <dgm:presLayoutVars>
          <dgm:chMax val="1"/>
          <dgm:chPref val="1"/>
        </dgm:presLayoutVars>
      </dgm:prSet>
      <dgm:spPr/>
    </dgm:pt>
    <dgm:pt modelId="{D7C0DAB5-51D0-4D65-867F-D2CE16739955}" type="pres">
      <dgm:prSet presAssocID="{27FD55F6-9487-495C-A4DC-264749DC34A8}" presName="sibTrans" presStyleLbl="sibTrans2D1" presStyleIdx="0" presStyleCnt="0"/>
      <dgm:spPr/>
    </dgm:pt>
    <dgm:pt modelId="{CC8B5D55-7AE0-49AB-A295-8882F621E44E}" type="pres">
      <dgm:prSet presAssocID="{A0420818-8742-4B15-B3ED-2AC08E1DF090}" presName="compNode" presStyleCnt="0"/>
      <dgm:spPr/>
    </dgm:pt>
    <dgm:pt modelId="{ACE4B3F1-0F09-4C22-B1FD-490AAF10FF81}" type="pres">
      <dgm:prSet presAssocID="{A0420818-8742-4B15-B3ED-2AC08E1DF090}" presName="iconBgRect" presStyleLbl="bgShp" presStyleIdx="3" presStyleCnt="4"/>
      <dgm:spPr/>
    </dgm:pt>
    <dgm:pt modelId="{6A515637-BC34-446E-ABC0-ED2D0CC9E416}" type="pres">
      <dgm:prSet presAssocID="{A0420818-8742-4B15-B3ED-2AC08E1DF0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683264C-B502-4A30-B7A7-614D82E873EF}" type="pres">
      <dgm:prSet presAssocID="{A0420818-8742-4B15-B3ED-2AC08E1DF090}" presName="spaceRect" presStyleCnt="0"/>
      <dgm:spPr/>
    </dgm:pt>
    <dgm:pt modelId="{05B70295-A72D-4F06-AFDF-6F5E02561894}" type="pres">
      <dgm:prSet presAssocID="{A0420818-8742-4B15-B3ED-2AC08E1DF0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3DCE5C-E501-42E3-8251-7813E546DE88}" type="presOf" srcId="{00311F6A-0532-46E7-AE76-55ADDC6A2969}" destId="{5ADB5C50-9062-4BD2-9115-A9A7F4BBB3AF}" srcOrd="0" destOrd="0" presId="urn:microsoft.com/office/officeart/2018/2/layout/IconCircleList"/>
    <dgm:cxn modelId="{36EFAB66-A72B-4F6F-A1F9-AF06FC6702A9}" srcId="{2FD0657D-BC8B-4D6A-AA31-D410B8E320FA}" destId="{57EFBCA4-F8EA-4764-9496-9A5AA244F0A7}" srcOrd="2" destOrd="0" parTransId="{2740A551-B75A-4AAE-9BE9-1FB78FFBC748}" sibTransId="{27FD55F6-9487-495C-A4DC-264749DC34A8}"/>
    <dgm:cxn modelId="{0CEC6851-572E-4CA4-985C-9E08F8172E7F}" srcId="{2FD0657D-BC8B-4D6A-AA31-D410B8E320FA}" destId="{00311F6A-0532-46E7-AE76-55ADDC6A2969}" srcOrd="0" destOrd="0" parTransId="{B2632857-4C6D-45E6-818B-DDD00DA99FD3}" sibTransId="{EBA55698-B7ED-4289-9448-BAC8FF2117F0}"/>
    <dgm:cxn modelId="{7E32CC7A-75E3-4C98-B33E-E624C94EA92C}" type="presOf" srcId="{04225BF1-A7FF-4A4C-A258-1D08685AC6F7}" destId="{6F7AEFC7-9287-4215-81CF-DA2C297E0004}" srcOrd="0" destOrd="0" presId="urn:microsoft.com/office/officeart/2018/2/layout/IconCircleList"/>
    <dgm:cxn modelId="{EB25597F-D8F4-4508-9051-693D09E89400}" type="presOf" srcId="{A0420818-8742-4B15-B3ED-2AC08E1DF090}" destId="{05B70295-A72D-4F06-AFDF-6F5E02561894}" srcOrd="0" destOrd="0" presId="urn:microsoft.com/office/officeart/2018/2/layout/IconCircleList"/>
    <dgm:cxn modelId="{6AAE178F-9192-4626-9AE7-17A37F7CD473}" type="presOf" srcId="{A700308A-6DC8-459E-87BC-267DCFEBA5BF}" destId="{FF72E0A1-5A7E-4C42-BC49-D41598B3E1B5}" srcOrd="0" destOrd="0" presId="urn:microsoft.com/office/officeart/2018/2/layout/IconCircleList"/>
    <dgm:cxn modelId="{D002399C-529F-4739-BD15-840B461F765A}" type="presOf" srcId="{EBA55698-B7ED-4289-9448-BAC8FF2117F0}" destId="{A4152879-7DAE-4462-9C2C-526A7610759E}" srcOrd="0" destOrd="0" presId="urn:microsoft.com/office/officeart/2018/2/layout/IconCircleList"/>
    <dgm:cxn modelId="{AB5A23A1-4CCC-4CFC-B4CB-6B2EC63781F8}" type="presOf" srcId="{57EFBCA4-F8EA-4764-9496-9A5AA244F0A7}" destId="{614CE937-683E-4B36-9EFB-45840B371A2B}" srcOrd="0" destOrd="0" presId="urn:microsoft.com/office/officeart/2018/2/layout/IconCircleList"/>
    <dgm:cxn modelId="{DB6BAECE-8E36-4E2B-B2A6-1AF7472ADEAA}" type="presOf" srcId="{27FD55F6-9487-495C-A4DC-264749DC34A8}" destId="{D7C0DAB5-51D0-4D65-867F-D2CE16739955}" srcOrd="0" destOrd="0" presId="urn:microsoft.com/office/officeart/2018/2/layout/IconCircleList"/>
    <dgm:cxn modelId="{36E3DEE5-8D93-4842-8A89-E33FE6F76D10}" type="presOf" srcId="{2FD0657D-BC8B-4D6A-AA31-D410B8E320FA}" destId="{CD4988EB-AF4D-4F5C-AC05-34313BE981F5}" srcOrd="0" destOrd="0" presId="urn:microsoft.com/office/officeart/2018/2/layout/IconCircleList"/>
    <dgm:cxn modelId="{C06564E6-14DB-427B-AE90-425BDD180E36}" srcId="{2FD0657D-BC8B-4D6A-AA31-D410B8E320FA}" destId="{A0420818-8742-4B15-B3ED-2AC08E1DF090}" srcOrd="3" destOrd="0" parTransId="{0030622B-2F2C-43BF-BEA3-A5CE54500970}" sibTransId="{F93C7547-FC04-4EC9-8612-7CD31051AA19}"/>
    <dgm:cxn modelId="{7210E4F3-86D5-463C-98F2-2497D38A8690}" srcId="{2FD0657D-BC8B-4D6A-AA31-D410B8E320FA}" destId="{04225BF1-A7FF-4A4C-A258-1D08685AC6F7}" srcOrd="1" destOrd="0" parTransId="{54A2AFFF-1A3A-40B8-BD01-2989C8A375F9}" sibTransId="{A700308A-6DC8-459E-87BC-267DCFEBA5BF}"/>
    <dgm:cxn modelId="{8993BC4B-65F7-4F13-8F08-200DD5728B82}" type="presParOf" srcId="{CD4988EB-AF4D-4F5C-AC05-34313BE981F5}" destId="{9EE5BAD1-5D45-4DC1-B02F-BC53299F4E74}" srcOrd="0" destOrd="0" presId="urn:microsoft.com/office/officeart/2018/2/layout/IconCircleList"/>
    <dgm:cxn modelId="{54F7CC97-ACF1-480F-BFA0-8DD3FBD6758E}" type="presParOf" srcId="{9EE5BAD1-5D45-4DC1-B02F-BC53299F4E74}" destId="{E70A852A-554D-4063-8F6D-4FFA8B3E6F35}" srcOrd="0" destOrd="0" presId="urn:microsoft.com/office/officeart/2018/2/layout/IconCircleList"/>
    <dgm:cxn modelId="{16BBA9A1-1B1A-4C70-AE74-EC73C8C2FC70}" type="presParOf" srcId="{E70A852A-554D-4063-8F6D-4FFA8B3E6F35}" destId="{76EEDD6D-EB16-4FC1-8EBB-BC669C9AC8B3}" srcOrd="0" destOrd="0" presId="urn:microsoft.com/office/officeart/2018/2/layout/IconCircleList"/>
    <dgm:cxn modelId="{445A2648-1FCB-4FF3-AC3A-7817DC537FB2}" type="presParOf" srcId="{E70A852A-554D-4063-8F6D-4FFA8B3E6F35}" destId="{6B247BD0-5A0F-456F-87D2-2E30AD9CF64F}" srcOrd="1" destOrd="0" presId="urn:microsoft.com/office/officeart/2018/2/layout/IconCircleList"/>
    <dgm:cxn modelId="{2ACA8673-B119-426D-B17A-F1331CEC048D}" type="presParOf" srcId="{E70A852A-554D-4063-8F6D-4FFA8B3E6F35}" destId="{2BC8A49F-DA55-49C9-A549-2811EA9CE3F1}" srcOrd="2" destOrd="0" presId="urn:microsoft.com/office/officeart/2018/2/layout/IconCircleList"/>
    <dgm:cxn modelId="{93CB3E97-B8E9-4087-ABE9-3BA359194358}" type="presParOf" srcId="{E70A852A-554D-4063-8F6D-4FFA8B3E6F35}" destId="{5ADB5C50-9062-4BD2-9115-A9A7F4BBB3AF}" srcOrd="3" destOrd="0" presId="urn:microsoft.com/office/officeart/2018/2/layout/IconCircleList"/>
    <dgm:cxn modelId="{62A29331-E013-4B75-AFC9-ECDDB21F7F4A}" type="presParOf" srcId="{9EE5BAD1-5D45-4DC1-B02F-BC53299F4E74}" destId="{A4152879-7DAE-4462-9C2C-526A7610759E}" srcOrd="1" destOrd="0" presId="urn:microsoft.com/office/officeart/2018/2/layout/IconCircleList"/>
    <dgm:cxn modelId="{B656EC49-4A68-4FA8-A913-4D3817EA04F9}" type="presParOf" srcId="{9EE5BAD1-5D45-4DC1-B02F-BC53299F4E74}" destId="{F8D467A8-E6B3-428F-9D49-C9395B7CDA85}" srcOrd="2" destOrd="0" presId="urn:microsoft.com/office/officeart/2018/2/layout/IconCircleList"/>
    <dgm:cxn modelId="{F04DDE71-14BD-46C0-8D66-50ED22E3E3B5}" type="presParOf" srcId="{F8D467A8-E6B3-428F-9D49-C9395B7CDA85}" destId="{5CA962C3-1A17-4ECD-8BB5-86930190913B}" srcOrd="0" destOrd="0" presId="urn:microsoft.com/office/officeart/2018/2/layout/IconCircleList"/>
    <dgm:cxn modelId="{8E6B1EC5-48FE-4872-AA75-1F1C61EBD31F}" type="presParOf" srcId="{F8D467A8-E6B3-428F-9D49-C9395B7CDA85}" destId="{017B673A-58F6-4EA1-A75C-8789A1C236CC}" srcOrd="1" destOrd="0" presId="urn:microsoft.com/office/officeart/2018/2/layout/IconCircleList"/>
    <dgm:cxn modelId="{72CC5FC3-80FC-4D9F-97D3-452AE9ED768C}" type="presParOf" srcId="{F8D467A8-E6B3-428F-9D49-C9395B7CDA85}" destId="{07D26470-8F61-4B65-A100-7AB56C42BB7D}" srcOrd="2" destOrd="0" presId="urn:microsoft.com/office/officeart/2018/2/layout/IconCircleList"/>
    <dgm:cxn modelId="{A1F1BC67-663E-4A8B-9AC8-0FE9C3B5C0D0}" type="presParOf" srcId="{F8D467A8-E6B3-428F-9D49-C9395B7CDA85}" destId="{6F7AEFC7-9287-4215-81CF-DA2C297E0004}" srcOrd="3" destOrd="0" presId="urn:microsoft.com/office/officeart/2018/2/layout/IconCircleList"/>
    <dgm:cxn modelId="{D46B30AA-FBFF-40EA-A79D-CD85ACB32D22}" type="presParOf" srcId="{9EE5BAD1-5D45-4DC1-B02F-BC53299F4E74}" destId="{FF72E0A1-5A7E-4C42-BC49-D41598B3E1B5}" srcOrd="3" destOrd="0" presId="urn:microsoft.com/office/officeart/2018/2/layout/IconCircleList"/>
    <dgm:cxn modelId="{7C0E7CF7-6B52-4D20-962D-5B202FB1E3A8}" type="presParOf" srcId="{9EE5BAD1-5D45-4DC1-B02F-BC53299F4E74}" destId="{F722029F-23D4-4393-B589-4E9BEED93B02}" srcOrd="4" destOrd="0" presId="urn:microsoft.com/office/officeart/2018/2/layout/IconCircleList"/>
    <dgm:cxn modelId="{9EF200E7-E235-4EBD-B0C8-3E5B9D58DB3A}" type="presParOf" srcId="{F722029F-23D4-4393-B589-4E9BEED93B02}" destId="{B78D0277-F433-4787-A332-1C6CD481BC52}" srcOrd="0" destOrd="0" presId="urn:microsoft.com/office/officeart/2018/2/layout/IconCircleList"/>
    <dgm:cxn modelId="{469FF2E9-EFFA-4FF1-AB54-2F6C0282818B}" type="presParOf" srcId="{F722029F-23D4-4393-B589-4E9BEED93B02}" destId="{B7C09AB4-1418-4375-BB5A-5B98918143B4}" srcOrd="1" destOrd="0" presId="urn:microsoft.com/office/officeart/2018/2/layout/IconCircleList"/>
    <dgm:cxn modelId="{05C6483C-BD3F-4A68-886A-762F90256741}" type="presParOf" srcId="{F722029F-23D4-4393-B589-4E9BEED93B02}" destId="{6B22405A-7F85-4440-85CF-192085A7B04F}" srcOrd="2" destOrd="0" presId="urn:microsoft.com/office/officeart/2018/2/layout/IconCircleList"/>
    <dgm:cxn modelId="{E74A3519-647E-4A0D-8345-2AC50B22F87E}" type="presParOf" srcId="{F722029F-23D4-4393-B589-4E9BEED93B02}" destId="{614CE937-683E-4B36-9EFB-45840B371A2B}" srcOrd="3" destOrd="0" presId="urn:microsoft.com/office/officeart/2018/2/layout/IconCircleList"/>
    <dgm:cxn modelId="{DA30F920-2558-4273-9275-7CC640F098AF}" type="presParOf" srcId="{9EE5BAD1-5D45-4DC1-B02F-BC53299F4E74}" destId="{D7C0DAB5-51D0-4D65-867F-D2CE16739955}" srcOrd="5" destOrd="0" presId="urn:microsoft.com/office/officeart/2018/2/layout/IconCircleList"/>
    <dgm:cxn modelId="{C63D32E7-E99F-4889-89C5-80F737749DDD}" type="presParOf" srcId="{9EE5BAD1-5D45-4DC1-B02F-BC53299F4E74}" destId="{CC8B5D55-7AE0-49AB-A295-8882F621E44E}" srcOrd="6" destOrd="0" presId="urn:microsoft.com/office/officeart/2018/2/layout/IconCircleList"/>
    <dgm:cxn modelId="{898C2863-1CE2-4C71-A0FF-5EF1DCB0885D}" type="presParOf" srcId="{CC8B5D55-7AE0-49AB-A295-8882F621E44E}" destId="{ACE4B3F1-0F09-4C22-B1FD-490AAF10FF81}" srcOrd="0" destOrd="0" presId="urn:microsoft.com/office/officeart/2018/2/layout/IconCircleList"/>
    <dgm:cxn modelId="{66681FC1-EF38-41F6-8DE2-450DDA4A5962}" type="presParOf" srcId="{CC8B5D55-7AE0-49AB-A295-8882F621E44E}" destId="{6A515637-BC34-446E-ABC0-ED2D0CC9E416}" srcOrd="1" destOrd="0" presId="urn:microsoft.com/office/officeart/2018/2/layout/IconCircleList"/>
    <dgm:cxn modelId="{1B6389A4-A26A-4F5D-8E53-4B91DB575ACE}" type="presParOf" srcId="{CC8B5D55-7AE0-49AB-A295-8882F621E44E}" destId="{3683264C-B502-4A30-B7A7-614D82E873EF}" srcOrd="2" destOrd="0" presId="urn:microsoft.com/office/officeart/2018/2/layout/IconCircleList"/>
    <dgm:cxn modelId="{AAB77A5D-B1C6-4A41-A956-0440A30B58A7}" type="presParOf" srcId="{CC8B5D55-7AE0-49AB-A295-8882F621E44E}" destId="{05B70295-A72D-4F06-AFDF-6F5E0256189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5B8B7B-03FF-4CA8-A987-BBD1241C44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C50B33C-51D2-4DB6-A1E3-C3C2C055B2B7}">
      <dgm:prSet/>
      <dgm:spPr/>
      <dgm:t>
        <a:bodyPr/>
        <a:lstStyle/>
        <a:p>
          <a:r>
            <a:rPr lang="en-US"/>
            <a:t>Open source means that the source is available for anyone to see, change, and build. In the case of Arduino, it has been released under the GNU public license / GNU lesser public license.</a:t>
          </a:r>
        </a:p>
      </dgm:t>
    </dgm:pt>
    <dgm:pt modelId="{22519EDE-97C9-4CF3-9125-D6EC530B1D29}" type="parTrans" cxnId="{190837C1-106F-49B1-BA6B-AEF4E2F5C226}">
      <dgm:prSet/>
      <dgm:spPr/>
      <dgm:t>
        <a:bodyPr/>
        <a:lstStyle/>
        <a:p>
          <a:endParaRPr lang="en-US"/>
        </a:p>
      </dgm:t>
    </dgm:pt>
    <dgm:pt modelId="{D00010C4-44B8-418E-AF22-A19CCE052F03}" type="sibTrans" cxnId="{190837C1-106F-49B1-BA6B-AEF4E2F5C226}">
      <dgm:prSet/>
      <dgm:spPr/>
      <dgm:t>
        <a:bodyPr/>
        <a:lstStyle/>
        <a:p>
          <a:endParaRPr lang="en-US"/>
        </a:p>
      </dgm:t>
    </dgm:pt>
    <dgm:pt modelId="{5500B5A4-06FD-4DAF-B9F4-E184381CE5C4}">
      <dgm:prSet/>
      <dgm:spPr/>
      <dgm:t>
        <a:bodyPr/>
        <a:lstStyle/>
        <a:p>
          <a:r>
            <a:rPr lang="en-US"/>
            <a:t>Open source allows for rapid feedback and free improvements to the software. Many things are Free and Open Source Software (FOSS) and Free and Open Source Hardware (FOSH).</a:t>
          </a:r>
        </a:p>
      </dgm:t>
    </dgm:pt>
    <dgm:pt modelId="{00A0FB6E-40FA-4EF4-84DA-C7FEDC6B9AD0}" type="parTrans" cxnId="{A638BAF1-B274-4DFA-8FA3-3A5204603B4E}">
      <dgm:prSet/>
      <dgm:spPr/>
      <dgm:t>
        <a:bodyPr/>
        <a:lstStyle/>
        <a:p>
          <a:endParaRPr lang="en-US"/>
        </a:p>
      </dgm:t>
    </dgm:pt>
    <dgm:pt modelId="{3DC0F0A7-6678-4F09-8111-76C38ABF9980}" type="sibTrans" cxnId="{A638BAF1-B274-4DFA-8FA3-3A5204603B4E}">
      <dgm:prSet/>
      <dgm:spPr/>
      <dgm:t>
        <a:bodyPr/>
        <a:lstStyle/>
        <a:p>
          <a:endParaRPr lang="en-US"/>
        </a:p>
      </dgm:t>
    </dgm:pt>
    <dgm:pt modelId="{6002D7A8-F94C-4A34-9623-E78EA110E50D}">
      <dgm:prSet/>
      <dgm:spPr/>
      <dgm:t>
        <a:bodyPr/>
        <a:lstStyle/>
        <a:p>
          <a:r>
            <a:rPr lang="en-US"/>
            <a:t>Some examples of each are Linux (FOSS) RIP-RAP 3D printers (FOSH) and Arduino (FOSS &amp; FOSH)</a:t>
          </a:r>
        </a:p>
      </dgm:t>
    </dgm:pt>
    <dgm:pt modelId="{1AE1DF13-E10F-4CAD-B985-864724C3AFBA}" type="parTrans" cxnId="{E5E0156D-F8D8-4BFF-AE04-4BC70DF44B06}">
      <dgm:prSet/>
      <dgm:spPr/>
      <dgm:t>
        <a:bodyPr/>
        <a:lstStyle/>
        <a:p>
          <a:endParaRPr lang="en-US"/>
        </a:p>
      </dgm:t>
    </dgm:pt>
    <dgm:pt modelId="{6BA8E300-52F3-4EFE-AF89-C96BB35D3786}" type="sibTrans" cxnId="{E5E0156D-F8D8-4BFF-AE04-4BC70DF44B06}">
      <dgm:prSet/>
      <dgm:spPr/>
      <dgm:t>
        <a:bodyPr/>
        <a:lstStyle/>
        <a:p>
          <a:endParaRPr lang="en-US"/>
        </a:p>
      </dgm:t>
    </dgm:pt>
    <dgm:pt modelId="{381FB216-6D59-4056-A2EF-7E12EF0ED30D}" type="pres">
      <dgm:prSet presAssocID="{D25B8B7B-03FF-4CA8-A987-BBD1241C44B0}" presName="root" presStyleCnt="0">
        <dgm:presLayoutVars>
          <dgm:dir/>
          <dgm:resizeHandles val="exact"/>
        </dgm:presLayoutVars>
      </dgm:prSet>
      <dgm:spPr/>
    </dgm:pt>
    <dgm:pt modelId="{88ED9881-E14B-418E-95C9-92D69C980D0C}" type="pres">
      <dgm:prSet presAssocID="{7C50B33C-51D2-4DB6-A1E3-C3C2C055B2B7}" presName="compNode" presStyleCnt="0"/>
      <dgm:spPr/>
    </dgm:pt>
    <dgm:pt modelId="{B51849BE-3483-471F-9583-14D420444B63}" type="pres">
      <dgm:prSet presAssocID="{7C50B33C-51D2-4DB6-A1E3-C3C2C055B2B7}" presName="bgRect" presStyleLbl="bgShp" presStyleIdx="0" presStyleCnt="2"/>
      <dgm:spPr/>
    </dgm:pt>
    <dgm:pt modelId="{71FAF3DA-1EC4-4AA4-9861-BFB9CFE2338B}" type="pres">
      <dgm:prSet presAssocID="{7C50B33C-51D2-4DB6-A1E3-C3C2C055B2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011C5E-9FF9-48DC-8EF2-6BB46CA80EA1}" type="pres">
      <dgm:prSet presAssocID="{7C50B33C-51D2-4DB6-A1E3-C3C2C055B2B7}" presName="spaceRect" presStyleCnt="0"/>
      <dgm:spPr/>
    </dgm:pt>
    <dgm:pt modelId="{9600CA98-7C98-4B0E-8ABA-9390F492A6B8}" type="pres">
      <dgm:prSet presAssocID="{7C50B33C-51D2-4DB6-A1E3-C3C2C055B2B7}" presName="parTx" presStyleLbl="revTx" presStyleIdx="0" presStyleCnt="3">
        <dgm:presLayoutVars>
          <dgm:chMax val="0"/>
          <dgm:chPref val="0"/>
        </dgm:presLayoutVars>
      </dgm:prSet>
      <dgm:spPr/>
    </dgm:pt>
    <dgm:pt modelId="{7D7F5609-6ED3-41D5-9AE7-9AF3A04DDA62}" type="pres">
      <dgm:prSet presAssocID="{D00010C4-44B8-418E-AF22-A19CCE052F03}" presName="sibTrans" presStyleCnt="0"/>
      <dgm:spPr/>
    </dgm:pt>
    <dgm:pt modelId="{70D05FF2-948B-494D-BFD2-ED1587C7D443}" type="pres">
      <dgm:prSet presAssocID="{5500B5A4-06FD-4DAF-B9F4-E184381CE5C4}" presName="compNode" presStyleCnt="0"/>
      <dgm:spPr/>
    </dgm:pt>
    <dgm:pt modelId="{26A34CF7-8DC4-4DE7-8F97-581C190FD146}" type="pres">
      <dgm:prSet presAssocID="{5500B5A4-06FD-4DAF-B9F4-E184381CE5C4}" presName="bgRect" presStyleLbl="bgShp" presStyleIdx="1" presStyleCnt="2"/>
      <dgm:spPr/>
    </dgm:pt>
    <dgm:pt modelId="{3FFEDA30-56D2-47DA-BE98-F02E43FEA289}" type="pres">
      <dgm:prSet presAssocID="{5500B5A4-06FD-4DAF-B9F4-E184381CE5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A161092-DD2F-4464-9C63-021D24F25215}" type="pres">
      <dgm:prSet presAssocID="{5500B5A4-06FD-4DAF-B9F4-E184381CE5C4}" presName="spaceRect" presStyleCnt="0"/>
      <dgm:spPr/>
    </dgm:pt>
    <dgm:pt modelId="{42AC9CA1-2AD9-4572-A371-CDED537C0CCF}" type="pres">
      <dgm:prSet presAssocID="{5500B5A4-06FD-4DAF-B9F4-E184381CE5C4}" presName="parTx" presStyleLbl="revTx" presStyleIdx="1" presStyleCnt="3">
        <dgm:presLayoutVars>
          <dgm:chMax val="0"/>
          <dgm:chPref val="0"/>
        </dgm:presLayoutVars>
      </dgm:prSet>
      <dgm:spPr/>
    </dgm:pt>
    <dgm:pt modelId="{5970C33B-3E3F-4FAF-B61A-7777186D5C55}" type="pres">
      <dgm:prSet presAssocID="{5500B5A4-06FD-4DAF-B9F4-E184381CE5C4}" presName="desTx" presStyleLbl="revTx" presStyleIdx="2" presStyleCnt="3">
        <dgm:presLayoutVars/>
      </dgm:prSet>
      <dgm:spPr/>
    </dgm:pt>
  </dgm:ptLst>
  <dgm:cxnLst>
    <dgm:cxn modelId="{E5E0156D-F8D8-4BFF-AE04-4BC70DF44B06}" srcId="{5500B5A4-06FD-4DAF-B9F4-E184381CE5C4}" destId="{6002D7A8-F94C-4A34-9623-E78EA110E50D}" srcOrd="0" destOrd="0" parTransId="{1AE1DF13-E10F-4CAD-B985-864724C3AFBA}" sibTransId="{6BA8E300-52F3-4EFE-AF89-C96BB35D3786}"/>
    <dgm:cxn modelId="{4E92F453-D323-44F1-A889-D0985AD0C7A8}" type="presOf" srcId="{7C50B33C-51D2-4DB6-A1E3-C3C2C055B2B7}" destId="{9600CA98-7C98-4B0E-8ABA-9390F492A6B8}" srcOrd="0" destOrd="0" presId="urn:microsoft.com/office/officeart/2018/2/layout/IconVerticalSolidList"/>
    <dgm:cxn modelId="{421BFD9B-7A05-48A7-93A9-0D7953C4A368}" type="presOf" srcId="{D25B8B7B-03FF-4CA8-A987-BBD1241C44B0}" destId="{381FB216-6D59-4056-A2EF-7E12EF0ED30D}" srcOrd="0" destOrd="0" presId="urn:microsoft.com/office/officeart/2018/2/layout/IconVerticalSolidList"/>
    <dgm:cxn modelId="{2647849D-435F-46FF-A8E0-A006C9539AB8}" type="presOf" srcId="{5500B5A4-06FD-4DAF-B9F4-E184381CE5C4}" destId="{42AC9CA1-2AD9-4572-A371-CDED537C0CCF}" srcOrd="0" destOrd="0" presId="urn:microsoft.com/office/officeart/2018/2/layout/IconVerticalSolidList"/>
    <dgm:cxn modelId="{A2CBC5C0-0592-40F1-961B-CF8CD25D311B}" type="presOf" srcId="{6002D7A8-F94C-4A34-9623-E78EA110E50D}" destId="{5970C33B-3E3F-4FAF-B61A-7777186D5C55}" srcOrd="0" destOrd="0" presId="urn:microsoft.com/office/officeart/2018/2/layout/IconVerticalSolidList"/>
    <dgm:cxn modelId="{190837C1-106F-49B1-BA6B-AEF4E2F5C226}" srcId="{D25B8B7B-03FF-4CA8-A987-BBD1241C44B0}" destId="{7C50B33C-51D2-4DB6-A1E3-C3C2C055B2B7}" srcOrd="0" destOrd="0" parTransId="{22519EDE-97C9-4CF3-9125-D6EC530B1D29}" sibTransId="{D00010C4-44B8-418E-AF22-A19CCE052F03}"/>
    <dgm:cxn modelId="{A638BAF1-B274-4DFA-8FA3-3A5204603B4E}" srcId="{D25B8B7B-03FF-4CA8-A987-BBD1241C44B0}" destId="{5500B5A4-06FD-4DAF-B9F4-E184381CE5C4}" srcOrd="1" destOrd="0" parTransId="{00A0FB6E-40FA-4EF4-84DA-C7FEDC6B9AD0}" sibTransId="{3DC0F0A7-6678-4F09-8111-76C38ABF9980}"/>
    <dgm:cxn modelId="{D14DD92B-2977-4F97-A9FB-C8D0BD68F812}" type="presParOf" srcId="{381FB216-6D59-4056-A2EF-7E12EF0ED30D}" destId="{88ED9881-E14B-418E-95C9-92D69C980D0C}" srcOrd="0" destOrd="0" presId="urn:microsoft.com/office/officeart/2018/2/layout/IconVerticalSolidList"/>
    <dgm:cxn modelId="{C97AE9C7-E3FC-447A-A68B-6B0A79F39871}" type="presParOf" srcId="{88ED9881-E14B-418E-95C9-92D69C980D0C}" destId="{B51849BE-3483-471F-9583-14D420444B63}" srcOrd="0" destOrd="0" presId="urn:microsoft.com/office/officeart/2018/2/layout/IconVerticalSolidList"/>
    <dgm:cxn modelId="{D4B45F24-1220-4902-B3E7-67B60C86695A}" type="presParOf" srcId="{88ED9881-E14B-418E-95C9-92D69C980D0C}" destId="{71FAF3DA-1EC4-4AA4-9861-BFB9CFE2338B}" srcOrd="1" destOrd="0" presId="urn:microsoft.com/office/officeart/2018/2/layout/IconVerticalSolidList"/>
    <dgm:cxn modelId="{EB883F0C-20EA-4694-85E2-472B6663246F}" type="presParOf" srcId="{88ED9881-E14B-418E-95C9-92D69C980D0C}" destId="{69011C5E-9FF9-48DC-8EF2-6BB46CA80EA1}" srcOrd="2" destOrd="0" presId="urn:microsoft.com/office/officeart/2018/2/layout/IconVerticalSolidList"/>
    <dgm:cxn modelId="{CB6B5C61-182E-48D5-BC30-8F1CEAD75FEF}" type="presParOf" srcId="{88ED9881-E14B-418E-95C9-92D69C980D0C}" destId="{9600CA98-7C98-4B0E-8ABA-9390F492A6B8}" srcOrd="3" destOrd="0" presId="urn:microsoft.com/office/officeart/2018/2/layout/IconVerticalSolidList"/>
    <dgm:cxn modelId="{8FA67E82-AF79-4BB1-AD1C-67D058A9CD97}" type="presParOf" srcId="{381FB216-6D59-4056-A2EF-7E12EF0ED30D}" destId="{7D7F5609-6ED3-41D5-9AE7-9AF3A04DDA62}" srcOrd="1" destOrd="0" presId="urn:microsoft.com/office/officeart/2018/2/layout/IconVerticalSolidList"/>
    <dgm:cxn modelId="{A4CFBFF4-C2D2-403E-BA48-513F3F366F39}" type="presParOf" srcId="{381FB216-6D59-4056-A2EF-7E12EF0ED30D}" destId="{70D05FF2-948B-494D-BFD2-ED1587C7D443}" srcOrd="2" destOrd="0" presId="urn:microsoft.com/office/officeart/2018/2/layout/IconVerticalSolidList"/>
    <dgm:cxn modelId="{DB038503-C81D-4654-864C-E15088938BBE}" type="presParOf" srcId="{70D05FF2-948B-494D-BFD2-ED1587C7D443}" destId="{26A34CF7-8DC4-4DE7-8F97-581C190FD146}" srcOrd="0" destOrd="0" presId="urn:microsoft.com/office/officeart/2018/2/layout/IconVerticalSolidList"/>
    <dgm:cxn modelId="{F7F8F67A-A285-4A8E-915A-0617D9849DF0}" type="presParOf" srcId="{70D05FF2-948B-494D-BFD2-ED1587C7D443}" destId="{3FFEDA30-56D2-47DA-BE98-F02E43FEA289}" srcOrd="1" destOrd="0" presId="urn:microsoft.com/office/officeart/2018/2/layout/IconVerticalSolidList"/>
    <dgm:cxn modelId="{7871605B-9E44-4F86-95AD-A9D6BDC32592}" type="presParOf" srcId="{70D05FF2-948B-494D-BFD2-ED1587C7D443}" destId="{4A161092-DD2F-4464-9C63-021D24F25215}" srcOrd="2" destOrd="0" presId="urn:microsoft.com/office/officeart/2018/2/layout/IconVerticalSolidList"/>
    <dgm:cxn modelId="{DC8ED764-EEDC-4FA9-B0D1-2FD926805F1D}" type="presParOf" srcId="{70D05FF2-948B-494D-BFD2-ED1587C7D443}" destId="{42AC9CA1-2AD9-4572-A371-CDED537C0CCF}" srcOrd="3" destOrd="0" presId="urn:microsoft.com/office/officeart/2018/2/layout/IconVerticalSolidList"/>
    <dgm:cxn modelId="{F06BC4D2-18BF-4FBE-8B0B-CF8444F370EA}" type="presParOf" srcId="{70D05FF2-948B-494D-BFD2-ED1587C7D443}" destId="{5970C33B-3E3F-4FAF-B61A-7777186D5C5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5766CF-CF56-46C0-9E0D-90AC089A8BA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F302351-25F0-427D-861D-819D20E1198B}">
      <dgm:prSet/>
      <dgm:spPr/>
      <dgm:t>
        <a:bodyPr/>
        <a:lstStyle/>
        <a:p>
          <a:r>
            <a:rPr lang="en-US"/>
            <a:t>Downloading and installing the Arduino IDE</a:t>
          </a:r>
        </a:p>
      </dgm:t>
    </dgm:pt>
    <dgm:pt modelId="{4B38EBC9-DB77-48FC-9D9B-E31FCCF75A2F}" type="parTrans" cxnId="{770D8C25-F2B7-4EBA-B113-B559BB4A77CC}">
      <dgm:prSet/>
      <dgm:spPr/>
      <dgm:t>
        <a:bodyPr/>
        <a:lstStyle/>
        <a:p>
          <a:endParaRPr lang="en-US"/>
        </a:p>
      </dgm:t>
    </dgm:pt>
    <dgm:pt modelId="{A9A0EC74-19E6-4BA2-9107-B2C22CB6272D}" type="sibTrans" cxnId="{770D8C25-F2B7-4EBA-B113-B559BB4A77CC}">
      <dgm:prSet/>
      <dgm:spPr/>
      <dgm:t>
        <a:bodyPr/>
        <a:lstStyle/>
        <a:p>
          <a:endParaRPr lang="en-US"/>
        </a:p>
      </dgm:t>
    </dgm:pt>
    <dgm:pt modelId="{5929F638-C981-449C-A8A3-F9F39D797739}">
      <dgm:prSet/>
      <dgm:spPr/>
      <dgm:t>
        <a:bodyPr/>
        <a:lstStyle/>
        <a:p>
          <a:r>
            <a:rPr lang="en-US"/>
            <a:t>Running Blink on an Arduino</a:t>
          </a:r>
        </a:p>
      </dgm:t>
    </dgm:pt>
    <dgm:pt modelId="{11F08B01-5B38-4F5C-99D5-BAB8E14BDA3E}" type="parTrans" cxnId="{AE499023-00A2-4F4C-A604-06AC9A770BD3}">
      <dgm:prSet/>
      <dgm:spPr/>
      <dgm:t>
        <a:bodyPr/>
        <a:lstStyle/>
        <a:p>
          <a:endParaRPr lang="en-US"/>
        </a:p>
      </dgm:t>
    </dgm:pt>
    <dgm:pt modelId="{CD76F0EB-3054-4F18-8696-B88375A76934}" type="sibTrans" cxnId="{AE499023-00A2-4F4C-A604-06AC9A770BD3}">
      <dgm:prSet/>
      <dgm:spPr/>
      <dgm:t>
        <a:bodyPr/>
        <a:lstStyle/>
        <a:p>
          <a:endParaRPr lang="en-US"/>
        </a:p>
      </dgm:t>
    </dgm:pt>
    <dgm:pt modelId="{F8BD23EF-F864-4D4C-A075-6BF25854E5C0}">
      <dgm:prSet/>
      <dgm:spPr/>
      <dgm:t>
        <a:bodyPr/>
        <a:lstStyle/>
        <a:p>
          <a:r>
            <a:rPr lang="en-US"/>
            <a:t>How breadboards work</a:t>
          </a:r>
        </a:p>
      </dgm:t>
    </dgm:pt>
    <dgm:pt modelId="{954DE24C-0B23-4862-85FD-C2FE4E1A9210}" type="parTrans" cxnId="{CE537DAD-0911-49A5-B296-A55D45081C82}">
      <dgm:prSet/>
      <dgm:spPr/>
      <dgm:t>
        <a:bodyPr/>
        <a:lstStyle/>
        <a:p>
          <a:endParaRPr lang="en-US"/>
        </a:p>
      </dgm:t>
    </dgm:pt>
    <dgm:pt modelId="{E7D8D3E4-3519-4573-A8A9-40D34B01DE08}" type="sibTrans" cxnId="{CE537DAD-0911-49A5-B296-A55D45081C82}">
      <dgm:prSet/>
      <dgm:spPr/>
      <dgm:t>
        <a:bodyPr/>
        <a:lstStyle/>
        <a:p>
          <a:endParaRPr lang="en-US"/>
        </a:p>
      </dgm:t>
    </dgm:pt>
    <dgm:pt modelId="{7E46918E-4CC1-4688-99E4-7D8EC05D96F6}">
      <dgm:prSet/>
      <dgm:spPr/>
      <dgm:t>
        <a:bodyPr/>
        <a:lstStyle/>
        <a:p>
          <a:r>
            <a:rPr lang="en-US"/>
            <a:t>A simple LED circuit with some input buttons and a piezo</a:t>
          </a:r>
        </a:p>
      </dgm:t>
    </dgm:pt>
    <dgm:pt modelId="{80D371DC-7215-476C-9FEF-CA4734F253BD}" type="parTrans" cxnId="{AC535870-1D84-4BAA-B578-3C7B17E293EB}">
      <dgm:prSet/>
      <dgm:spPr/>
      <dgm:t>
        <a:bodyPr/>
        <a:lstStyle/>
        <a:p>
          <a:endParaRPr lang="en-US"/>
        </a:p>
      </dgm:t>
    </dgm:pt>
    <dgm:pt modelId="{E33B6CC7-B017-4352-9242-C88AA49808EB}" type="sibTrans" cxnId="{AC535870-1D84-4BAA-B578-3C7B17E293EB}">
      <dgm:prSet/>
      <dgm:spPr/>
      <dgm:t>
        <a:bodyPr/>
        <a:lstStyle/>
        <a:p>
          <a:endParaRPr lang="en-US"/>
        </a:p>
      </dgm:t>
    </dgm:pt>
    <dgm:pt modelId="{5B2BBD48-06AA-45A9-B59B-CDA22CD846BF}">
      <dgm:prSet/>
      <dgm:spPr/>
      <dgm:t>
        <a:bodyPr/>
        <a:lstStyle/>
        <a:p>
          <a:r>
            <a:rPr lang="en-US"/>
            <a:t>Time permitting, we will also cover some more advanced sensors and servos</a:t>
          </a:r>
        </a:p>
      </dgm:t>
    </dgm:pt>
    <dgm:pt modelId="{C4724F39-D767-44BB-83F8-A6C670768EB6}" type="parTrans" cxnId="{B8BF138C-3A42-4443-A8E4-A990F54ECA8E}">
      <dgm:prSet/>
      <dgm:spPr/>
      <dgm:t>
        <a:bodyPr/>
        <a:lstStyle/>
        <a:p>
          <a:endParaRPr lang="en-US"/>
        </a:p>
      </dgm:t>
    </dgm:pt>
    <dgm:pt modelId="{CE24F4A4-BEE1-4F91-9C47-DB5AC1205323}" type="sibTrans" cxnId="{B8BF138C-3A42-4443-A8E4-A990F54ECA8E}">
      <dgm:prSet/>
      <dgm:spPr/>
      <dgm:t>
        <a:bodyPr/>
        <a:lstStyle/>
        <a:p>
          <a:endParaRPr lang="en-US"/>
        </a:p>
      </dgm:t>
    </dgm:pt>
    <dgm:pt modelId="{DB739F40-C95A-4100-B386-30CF6B312598}" type="pres">
      <dgm:prSet presAssocID="{E35766CF-CF56-46C0-9E0D-90AC089A8BA1}" presName="outerComposite" presStyleCnt="0">
        <dgm:presLayoutVars>
          <dgm:chMax val="5"/>
          <dgm:dir/>
          <dgm:resizeHandles val="exact"/>
        </dgm:presLayoutVars>
      </dgm:prSet>
      <dgm:spPr/>
    </dgm:pt>
    <dgm:pt modelId="{70DFA0E0-0CFD-4291-99AF-8ACE4F75ED04}" type="pres">
      <dgm:prSet presAssocID="{E35766CF-CF56-46C0-9E0D-90AC089A8BA1}" presName="dummyMaxCanvas" presStyleCnt="0">
        <dgm:presLayoutVars/>
      </dgm:prSet>
      <dgm:spPr/>
    </dgm:pt>
    <dgm:pt modelId="{D2E31E1C-24EF-448A-B761-36A6BB5A9117}" type="pres">
      <dgm:prSet presAssocID="{E35766CF-CF56-46C0-9E0D-90AC089A8BA1}" presName="FiveNodes_1" presStyleLbl="node1" presStyleIdx="0" presStyleCnt="5">
        <dgm:presLayoutVars>
          <dgm:bulletEnabled val="1"/>
        </dgm:presLayoutVars>
      </dgm:prSet>
      <dgm:spPr/>
    </dgm:pt>
    <dgm:pt modelId="{7D37CD49-53A7-4C54-A47C-945E53EEA4BC}" type="pres">
      <dgm:prSet presAssocID="{E35766CF-CF56-46C0-9E0D-90AC089A8BA1}" presName="FiveNodes_2" presStyleLbl="node1" presStyleIdx="1" presStyleCnt="5">
        <dgm:presLayoutVars>
          <dgm:bulletEnabled val="1"/>
        </dgm:presLayoutVars>
      </dgm:prSet>
      <dgm:spPr/>
    </dgm:pt>
    <dgm:pt modelId="{5E3E7FCD-C560-41F1-9F24-214AE4D678CF}" type="pres">
      <dgm:prSet presAssocID="{E35766CF-CF56-46C0-9E0D-90AC089A8BA1}" presName="FiveNodes_3" presStyleLbl="node1" presStyleIdx="2" presStyleCnt="5">
        <dgm:presLayoutVars>
          <dgm:bulletEnabled val="1"/>
        </dgm:presLayoutVars>
      </dgm:prSet>
      <dgm:spPr/>
    </dgm:pt>
    <dgm:pt modelId="{B0496CB9-485D-4637-84AE-8EF397F7B264}" type="pres">
      <dgm:prSet presAssocID="{E35766CF-CF56-46C0-9E0D-90AC089A8BA1}" presName="FiveNodes_4" presStyleLbl="node1" presStyleIdx="3" presStyleCnt="5">
        <dgm:presLayoutVars>
          <dgm:bulletEnabled val="1"/>
        </dgm:presLayoutVars>
      </dgm:prSet>
      <dgm:spPr/>
    </dgm:pt>
    <dgm:pt modelId="{7E91748C-AAA2-4588-8CDE-CE3EA14B58AD}" type="pres">
      <dgm:prSet presAssocID="{E35766CF-CF56-46C0-9E0D-90AC089A8BA1}" presName="FiveNodes_5" presStyleLbl="node1" presStyleIdx="4" presStyleCnt="5">
        <dgm:presLayoutVars>
          <dgm:bulletEnabled val="1"/>
        </dgm:presLayoutVars>
      </dgm:prSet>
      <dgm:spPr/>
    </dgm:pt>
    <dgm:pt modelId="{91E17F84-339D-413A-8967-65B997AAFF83}" type="pres">
      <dgm:prSet presAssocID="{E35766CF-CF56-46C0-9E0D-90AC089A8BA1}" presName="FiveConn_1-2" presStyleLbl="fgAccFollowNode1" presStyleIdx="0" presStyleCnt="4">
        <dgm:presLayoutVars>
          <dgm:bulletEnabled val="1"/>
        </dgm:presLayoutVars>
      </dgm:prSet>
      <dgm:spPr/>
    </dgm:pt>
    <dgm:pt modelId="{16BD66DB-F619-404B-9421-24BCC9530E01}" type="pres">
      <dgm:prSet presAssocID="{E35766CF-CF56-46C0-9E0D-90AC089A8BA1}" presName="FiveConn_2-3" presStyleLbl="fgAccFollowNode1" presStyleIdx="1" presStyleCnt="4">
        <dgm:presLayoutVars>
          <dgm:bulletEnabled val="1"/>
        </dgm:presLayoutVars>
      </dgm:prSet>
      <dgm:spPr/>
    </dgm:pt>
    <dgm:pt modelId="{E38B4759-44A3-479C-8178-7DC526454647}" type="pres">
      <dgm:prSet presAssocID="{E35766CF-CF56-46C0-9E0D-90AC089A8BA1}" presName="FiveConn_3-4" presStyleLbl="fgAccFollowNode1" presStyleIdx="2" presStyleCnt="4">
        <dgm:presLayoutVars>
          <dgm:bulletEnabled val="1"/>
        </dgm:presLayoutVars>
      </dgm:prSet>
      <dgm:spPr/>
    </dgm:pt>
    <dgm:pt modelId="{BDB2070D-EBA5-4447-A903-954C69074C7A}" type="pres">
      <dgm:prSet presAssocID="{E35766CF-CF56-46C0-9E0D-90AC089A8BA1}" presName="FiveConn_4-5" presStyleLbl="fgAccFollowNode1" presStyleIdx="3" presStyleCnt="4">
        <dgm:presLayoutVars>
          <dgm:bulletEnabled val="1"/>
        </dgm:presLayoutVars>
      </dgm:prSet>
      <dgm:spPr/>
    </dgm:pt>
    <dgm:pt modelId="{8C20F7D7-2FF8-47CE-B059-2EF2E9F7DDE8}" type="pres">
      <dgm:prSet presAssocID="{E35766CF-CF56-46C0-9E0D-90AC089A8BA1}" presName="FiveNodes_1_text" presStyleLbl="node1" presStyleIdx="4" presStyleCnt="5">
        <dgm:presLayoutVars>
          <dgm:bulletEnabled val="1"/>
        </dgm:presLayoutVars>
      </dgm:prSet>
      <dgm:spPr/>
    </dgm:pt>
    <dgm:pt modelId="{D7A90A72-F14E-4911-BE0C-25DA6609C574}" type="pres">
      <dgm:prSet presAssocID="{E35766CF-CF56-46C0-9E0D-90AC089A8BA1}" presName="FiveNodes_2_text" presStyleLbl="node1" presStyleIdx="4" presStyleCnt="5">
        <dgm:presLayoutVars>
          <dgm:bulletEnabled val="1"/>
        </dgm:presLayoutVars>
      </dgm:prSet>
      <dgm:spPr/>
    </dgm:pt>
    <dgm:pt modelId="{A3A13D50-587E-4A06-83A6-9CD4510A589F}" type="pres">
      <dgm:prSet presAssocID="{E35766CF-CF56-46C0-9E0D-90AC089A8BA1}" presName="FiveNodes_3_text" presStyleLbl="node1" presStyleIdx="4" presStyleCnt="5">
        <dgm:presLayoutVars>
          <dgm:bulletEnabled val="1"/>
        </dgm:presLayoutVars>
      </dgm:prSet>
      <dgm:spPr/>
    </dgm:pt>
    <dgm:pt modelId="{8C8BBA88-0CD8-4EB8-AA86-84505B277920}" type="pres">
      <dgm:prSet presAssocID="{E35766CF-CF56-46C0-9E0D-90AC089A8BA1}" presName="FiveNodes_4_text" presStyleLbl="node1" presStyleIdx="4" presStyleCnt="5">
        <dgm:presLayoutVars>
          <dgm:bulletEnabled val="1"/>
        </dgm:presLayoutVars>
      </dgm:prSet>
      <dgm:spPr/>
    </dgm:pt>
    <dgm:pt modelId="{CE8B7555-2D7E-497C-BA90-7D5263AD9972}" type="pres">
      <dgm:prSet presAssocID="{E35766CF-CF56-46C0-9E0D-90AC089A8BA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4B38513-25D5-4E09-8A5E-B8ED5AB6689E}" type="presOf" srcId="{A9A0EC74-19E6-4BA2-9107-B2C22CB6272D}" destId="{91E17F84-339D-413A-8967-65B997AAFF83}" srcOrd="0" destOrd="0" presId="urn:microsoft.com/office/officeart/2005/8/layout/vProcess5"/>
    <dgm:cxn modelId="{09CE7919-6F7A-4A5E-9217-47B2A07DCDDC}" type="presOf" srcId="{E7D8D3E4-3519-4573-A8A9-40D34B01DE08}" destId="{E38B4759-44A3-479C-8178-7DC526454647}" srcOrd="0" destOrd="0" presId="urn:microsoft.com/office/officeart/2005/8/layout/vProcess5"/>
    <dgm:cxn modelId="{AE499023-00A2-4F4C-A604-06AC9A770BD3}" srcId="{E35766CF-CF56-46C0-9E0D-90AC089A8BA1}" destId="{5929F638-C981-449C-A8A3-F9F39D797739}" srcOrd="1" destOrd="0" parTransId="{11F08B01-5B38-4F5C-99D5-BAB8E14BDA3E}" sibTransId="{CD76F0EB-3054-4F18-8696-B88375A76934}"/>
    <dgm:cxn modelId="{3CFC1E24-768E-4B2D-8D6C-4AAF6267F9BA}" type="presOf" srcId="{7E46918E-4CC1-4688-99E4-7D8EC05D96F6}" destId="{8C8BBA88-0CD8-4EB8-AA86-84505B277920}" srcOrd="1" destOrd="0" presId="urn:microsoft.com/office/officeart/2005/8/layout/vProcess5"/>
    <dgm:cxn modelId="{770D8C25-F2B7-4EBA-B113-B559BB4A77CC}" srcId="{E35766CF-CF56-46C0-9E0D-90AC089A8BA1}" destId="{9F302351-25F0-427D-861D-819D20E1198B}" srcOrd="0" destOrd="0" parTransId="{4B38EBC9-DB77-48FC-9D9B-E31FCCF75A2F}" sibTransId="{A9A0EC74-19E6-4BA2-9107-B2C22CB6272D}"/>
    <dgm:cxn modelId="{39C6FE2D-10A9-4ABB-AA45-9ECAF214AE5F}" type="presOf" srcId="{9F302351-25F0-427D-861D-819D20E1198B}" destId="{D2E31E1C-24EF-448A-B761-36A6BB5A9117}" srcOrd="0" destOrd="0" presId="urn:microsoft.com/office/officeart/2005/8/layout/vProcess5"/>
    <dgm:cxn modelId="{79068F43-BDF2-4092-A0BE-A8174C609493}" type="presOf" srcId="{7E46918E-4CC1-4688-99E4-7D8EC05D96F6}" destId="{B0496CB9-485D-4637-84AE-8EF397F7B264}" srcOrd="0" destOrd="0" presId="urn:microsoft.com/office/officeart/2005/8/layout/vProcess5"/>
    <dgm:cxn modelId="{AA8D5245-4F28-4E77-9A5E-E1A41C346DF6}" type="presOf" srcId="{9F302351-25F0-427D-861D-819D20E1198B}" destId="{8C20F7D7-2FF8-47CE-B059-2EF2E9F7DDE8}" srcOrd="1" destOrd="0" presId="urn:microsoft.com/office/officeart/2005/8/layout/vProcess5"/>
    <dgm:cxn modelId="{CAA40A6B-8617-45B9-B04B-7A78CDACA675}" type="presOf" srcId="{F8BD23EF-F864-4D4C-A075-6BF25854E5C0}" destId="{5E3E7FCD-C560-41F1-9F24-214AE4D678CF}" srcOrd="0" destOrd="0" presId="urn:microsoft.com/office/officeart/2005/8/layout/vProcess5"/>
    <dgm:cxn modelId="{AC535870-1D84-4BAA-B578-3C7B17E293EB}" srcId="{E35766CF-CF56-46C0-9E0D-90AC089A8BA1}" destId="{7E46918E-4CC1-4688-99E4-7D8EC05D96F6}" srcOrd="3" destOrd="0" parTransId="{80D371DC-7215-476C-9FEF-CA4734F253BD}" sibTransId="{E33B6CC7-B017-4352-9242-C88AA49808EB}"/>
    <dgm:cxn modelId="{4F6F0C53-B75F-4B06-B5EF-6B4A1B0F39A9}" type="presOf" srcId="{5929F638-C981-449C-A8A3-F9F39D797739}" destId="{7D37CD49-53A7-4C54-A47C-945E53EEA4BC}" srcOrd="0" destOrd="0" presId="urn:microsoft.com/office/officeart/2005/8/layout/vProcess5"/>
    <dgm:cxn modelId="{B8BF138C-3A42-4443-A8E4-A990F54ECA8E}" srcId="{E35766CF-CF56-46C0-9E0D-90AC089A8BA1}" destId="{5B2BBD48-06AA-45A9-B59B-CDA22CD846BF}" srcOrd="4" destOrd="0" parTransId="{C4724F39-D767-44BB-83F8-A6C670768EB6}" sibTransId="{CE24F4A4-BEE1-4F91-9C47-DB5AC1205323}"/>
    <dgm:cxn modelId="{A7293995-8812-4F26-9BC1-53E51A9B4E1B}" type="presOf" srcId="{CD76F0EB-3054-4F18-8696-B88375A76934}" destId="{16BD66DB-F619-404B-9421-24BCC9530E01}" srcOrd="0" destOrd="0" presId="urn:microsoft.com/office/officeart/2005/8/layout/vProcess5"/>
    <dgm:cxn modelId="{CE537DAD-0911-49A5-B296-A55D45081C82}" srcId="{E35766CF-CF56-46C0-9E0D-90AC089A8BA1}" destId="{F8BD23EF-F864-4D4C-A075-6BF25854E5C0}" srcOrd="2" destOrd="0" parTransId="{954DE24C-0B23-4862-85FD-C2FE4E1A9210}" sibTransId="{E7D8D3E4-3519-4573-A8A9-40D34B01DE08}"/>
    <dgm:cxn modelId="{6DFF93B1-2675-4C74-8271-5E018A32E25D}" type="presOf" srcId="{5929F638-C981-449C-A8A3-F9F39D797739}" destId="{D7A90A72-F14E-4911-BE0C-25DA6609C574}" srcOrd="1" destOrd="0" presId="urn:microsoft.com/office/officeart/2005/8/layout/vProcess5"/>
    <dgm:cxn modelId="{A29994B8-BC07-4EBE-98CB-A48B198A99D0}" type="presOf" srcId="{5B2BBD48-06AA-45A9-B59B-CDA22CD846BF}" destId="{7E91748C-AAA2-4588-8CDE-CE3EA14B58AD}" srcOrd="0" destOrd="0" presId="urn:microsoft.com/office/officeart/2005/8/layout/vProcess5"/>
    <dgm:cxn modelId="{E26121C2-5A07-400C-81CC-CC1C0C7697BA}" type="presOf" srcId="{E33B6CC7-B017-4352-9242-C88AA49808EB}" destId="{BDB2070D-EBA5-4447-A903-954C69074C7A}" srcOrd="0" destOrd="0" presId="urn:microsoft.com/office/officeart/2005/8/layout/vProcess5"/>
    <dgm:cxn modelId="{1319E6E3-4BB2-47F9-B3C1-E49107FFFBBF}" type="presOf" srcId="{E35766CF-CF56-46C0-9E0D-90AC089A8BA1}" destId="{DB739F40-C95A-4100-B386-30CF6B312598}" srcOrd="0" destOrd="0" presId="urn:microsoft.com/office/officeart/2005/8/layout/vProcess5"/>
    <dgm:cxn modelId="{3651BFE9-DFC9-45DB-83BF-B87B9BE9A1A8}" type="presOf" srcId="{F8BD23EF-F864-4D4C-A075-6BF25854E5C0}" destId="{A3A13D50-587E-4A06-83A6-9CD4510A589F}" srcOrd="1" destOrd="0" presId="urn:microsoft.com/office/officeart/2005/8/layout/vProcess5"/>
    <dgm:cxn modelId="{4B6C19FF-8D4D-4EA4-A09E-6FF9A763BE2D}" type="presOf" srcId="{5B2BBD48-06AA-45A9-B59B-CDA22CD846BF}" destId="{CE8B7555-2D7E-497C-BA90-7D5263AD9972}" srcOrd="1" destOrd="0" presId="urn:microsoft.com/office/officeart/2005/8/layout/vProcess5"/>
    <dgm:cxn modelId="{F797D0CA-BB66-441E-8A1A-92C9FCF0F9E3}" type="presParOf" srcId="{DB739F40-C95A-4100-B386-30CF6B312598}" destId="{70DFA0E0-0CFD-4291-99AF-8ACE4F75ED04}" srcOrd="0" destOrd="0" presId="urn:microsoft.com/office/officeart/2005/8/layout/vProcess5"/>
    <dgm:cxn modelId="{DCCEE039-0560-4CC1-BBF9-D93853086A54}" type="presParOf" srcId="{DB739F40-C95A-4100-B386-30CF6B312598}" destId="{D2E31E1C-24EF-448A-B761-36A6BB5A9117}" srcOrd="1" destOrd="0" presId="urn:microsoft.com/office/officeart/2005/8/layout/vProcess5"/>
    <dgm:cxn modelId="{98C7FC68-C609-4CDA-B69E-129FA0A71146}" type="presParOf" srcId="{DB739F40-C95A-4100-B386-30CF6B312598}" destId="{7D37CD49-53A7-4C54-A47C-945E53EEA4BC}" srcOrd="2" destOrd="0" presId="urn:microsoft.com/office/officeart/2005/8/layout/vProcess5"/>
    <dgm:cxn modelId="{3F22E4DF-3F07-4F42-A990-5AE27E408056}" type="presParOf" srcId="{DB739F40-C95A-4100-B386-30CF6B312598}" destId="{5E3E7FCD-C560-41F1-9F24-214AE4D678CF}" srcOrd="3" destOrd="0" presId="urn:microsoft.com/office/officeart/2005/8/layout/vProcess5"/>
    <dgm:cxn modelId="{51EAF019-5D0F-4257-8D9B-4B062601207E}" type="presParOf" srcId="{DB739F40-C95A-4100-B386-30CF6B312598}" destId="{B0496CB9-485D-4637-84AE-8EF397F7B264}" srcOrd="4" destOrd="0" presId="urn:microsoft.com/office/officeart/2005/8/layout/vProcess5"/>
    <dgm:cxn modelId="{99DFEFA4-6AD0-4906-B3B9-60FD1F1750C4}" type="presParOf" srcId="{DB739F40-C95A-4100-B386-30CF6B312598}" destId="{7E91748C-AAA2-4588-8CDE-CE3EA14B58AD}" srcOrd="5" destOrd="0" presId="urn:microsoft.com/office/officeart/2005/8/layout/vProcess5"/>
    <dgm:cxn modelId="{AF8C24A5-A0A6-490C-A76E-D49A6E697375}" type="presParOf" srcId="{DB739F40-C95A-4100-B386-30CF6B312598}" destId="{91E17F84-339D-413A-8967-65B997AAFF83}" srcOrd="6" destOrd="0" presId="urn:microsoft.com/office/officeart/2005/8/layout/vProcess5"/>
    <dgm:cxn modelId="{5FD8932F-2C22-493D-BAA1-17E9386144D9}" type="presParOf" srcId="{DB739F40-C95A-4100-B386-30CF6B312598}" destId="{16BD66DB-F619-404B-9421-24BCC9530E01}" srcOrd="7" destOrd="0" presId="urn:microsoft.com/office/officeart/2005/8/layout/vProcess5"/>
    <dgm:cxn modelId="{30852CBA-242F-48E1-967A-5D38A0702328}" type="presParOf" srcId="{DB739F40-C95A-4100-B386-30CF6B312598}" destId="{E38B4759-44A3-479C-8178-7DC526454647}" srcOrd="8" destOrd="0" presId="urn:microsoft.com/office/officeart/2005/8/layout/vProcess5"/>
    <dgm:cxn modelId="{7B69BFFE-2870-4B72-9219-78F63FDEB9C0}" type="presParOf" srcId="{DB739F40-C95A-4100-B386-30CF6B312598}" destId="{BDB2070D-EBA5-4447-A903-954C69074C7A}" srcOrd="9" destOrd="0" presId="urn:microsoft.com/office/officeart/2005/8/layout/vProcess5"/>
    <dgm:cxn modelId="{F28D4C8C-4E34-494F-BD40-944C80A43730}" type="presParOf" srcId="{DB739F40-C95A-4100-B386-30CF6B312598}" destId="{8C20F7D7-2FF8-47CE-B059-2EF2E9F7DDE8}" srcOrd="10" destOrd="0" presId="urn:microsoft.com/office/officeart/2005/8/layout/vProcess5"/>
    <dgm:cxn modelId="{4679B585-B680-4F69-B445-267F1D650FA7}" type="presParOf" srcId="{DB739F40-C95A-4100-B386-30CF6B312598}" destId="{D7A90A72-F14E-4911-BE0C-25DA6609C574}" srcOrd="11" destOrd="0" presId="urn:microsoft.com/office/officeart/2005/8/layout/vProcess5"/>
    <dgm:cxn modelId="{E9E5AA38-C530-4B5C-92D4-C2099E0EB9BF}" type="presParOf" srcId="{DB739F40-C95A-4100-B386-30CF6B312598}" destId="{A3A13D50-587E-4A06-83A6-9CD4510A589F}" srcOrd="12" destOrd="0" presId="urn:microsoft.com/office/officeart/2005/8/layout/vProcess5"/>
    <dgm:cxn modelId="{BF8AF6B5-B64A-40F1-997E-16530EF7D562}" type="presParOf" srcId="{DB739F40-C95A-4100-B386-30CF6B312598}" destId="{8C8BBA88-0CD8-4EB8-AA86-84505B277920}" srcOrd="13" destOrd="0" presId="urn:microsoft.com/office/officeart/2005/8/layout/vProcess5"/>
    <dgm:cxn modelId="{E992162D-C9ED-4488-8F60-579232024082}" type="presParOf" srcId="{DB739F40-C95A-4100-B386-30CF6B312598}" destId="{CE8B7555-2D7E-497C-BA90-7D5263AD997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6D3EE1-A57D-4F6E-82A0-D1D40FA51EC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0F39A42-84A0-4391-A28C-CFC6DFC1C8D7}">
      <dgm:prSet/>
      <dgm:spPr/>
      <dgm:t>
        <a:bodyPr/>
        <a:lstStyle/>
        <a:p>
          <a:r>
            <a:rPr lang="en-US"/>
            <a:t>Void setup(){}</a:t>
          </a:r>
        </a:p>
      </dgm:t>
    </dgm:pt>
    <dgm:pt modelId="{71E6C30D-9DC6-454C-976D-8D25C4A80C60}" type="parTrans" cxnId="{5157151F-A620-44C2-AFDD-C952EDDA994A}">
      <dgm:prSet/>
      <dgm:spPr/>
      <dgm:t>
        <a:bodyPr/>
        <a:lstStyle/>
        <a:p>
          <a:endParaRPr lang="en-US"/>
        </a:p>
      </dgm:t>
    </dgm:pt>
    <dgm:pt modelId="{F900F839-5CD5-4D78-B550-3F75504071FB}" type="sibTrans" cxnId="{5157151F-A620-44C2-AFDD-C952EDDA994A}">
      <dgm:prSet/>
      <dgm:spPr/>
      <dgm:t>
        <a:bodyPr/>
        <a:lstStyle/>
        <a:p>
          <a:endParaRPr lang="en-US"/>
        </a:p>
      </dgm:t>
    </dgm:pt>
    <dgm:pt modelId="{ADED3099-1A6F-4EA5-854A-72219F49DBCF}">
      <dgm:prSet/>
      <dgm:spPr/>
      <dgm:t>
        <a:bodyPr/>
        <a:lstStyle/>
        <a:p>
          <a:r>
            <a:rPr lang="en-US"/>
            <a:t>Void loop(){}</a:t>
          </a:r>
        </a:p>
      </dgm:t>
    </dgm:pt>
    <dgm:pt modelId="{4BC6ABAD-3C10-4D22-88EA-195F274A344B}" type="parTrans" cxnId="{217A76CF-A717-48C9-8FDE-9D66B96E789B}">
      <dgm:prSet/>
      <dgm:spPr/>
      <dgm:t>
        <a:bodyPr/>
        <a:lstStyle/>
        <a:p>
          <a:endParaRPr lang="en-US"/>
        </a:p>
      </dgm:t>
    </dgm:pt>
    <dgm:pt modelId="{95F8A7CA-99DB-4BEF-8616-70637D80710E}" type="sibTrans" cxnId="{217A76CF-A717-48C9-8FDE-9D66B96E789B}">
      <dgm:prSet/>
      <dgm:spPr/>
      <dgm:t>
        <a:bodyPr/>
        <a:lstStyle/>
        <a:p>
          <a:endParaRPr lang="en-US"/>
        </a:p>
      </dgm:t>
    </dgm:pt>
    <dgm:pt modelId="{C9F31C7B-59B8-483B-9D6D-E9C6ED4F539A}" type="pres">
      <dgm:prSet presAssocID="{876D3EE1-A57D-4F6E-82A0-D1D40FA51ECE}" presName="linear" presStyleCnt="0">
        <dgm:presLayoutVars>
          <dgm:dir/>
          <dgm:animLvl val="lvl"/>
          <dgm:resizeHandles val="exact"/>
        </dgm:presLayoutVars>
      </dgm:prSet>
      <dgm:spPr/>
    </dgm:pt>
    <dgm:pt modelId="{C0F2BDA7-60FE-4347-A45F-92AE281F65C4}" type="pres">
      <dgm:prSet presAssocID="{10F39A42-84A0-4391-A28C-CFC6DFC1C8D7}" presName="parentLin" presStyleCnt="0"/>
      <dgm:spPr/>
    </dgm:pt>
    <dgm:pt modelId="{7ECF0442-D7DE-40F7-A13E-6CA96105A3CD}" type="pres">
      <dgm:prSet presAssocID="{10F39A42-84A0-4391-A28C-CFC6DFC1C8D7}" presName="parentLeftMargin" presStyleLbl="node1" presStyleIdx="0" presStyleCnt="2"/>
      <dgm:spPr/>
    </dgm:pt>
    <dgm:pt modelId="{B38675A0-2BAB-47B9-BAA1-85AA446C195C}" type="pres">
      <dgm:prSet presAssocID="{10F39A42-84A0-4391-A28C-CFC6DFC1C8D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FEE667-4207-46BF-B87E-25754EE5EB9F}" type="pres">
      <dgm:prSet presAssocID="{10F39A42-84A0-4391-A28C-CFC6DFC1C8D7}" presName="negativeSpace" presStyleCnt="0"/>
      <dgm:spPr/>
    </dgm:pt>
    <dgm:pt modelId="{DF704C8C-358B-4959-918B-76CCCC5D7923}" type="pres">
      <dgm:prSet presAssocID="{10F39A42-84A0-4391-A28C-CFC6DFC1C8D7}" presName="childText" presStyleLbl="conFgAcc1" presStyleIdx="0" presStyleCnt="2">
        <dgm:presLayoutVars>
          <dgm:bulletEnabled val="1"/>
        </dgm:presLayoutVars>
      </dgm:prSet>
      <dgm:spPr/>
    </dgm:pt>
    <dgm:pt modelId="{901F5F9B-FF46-4304-9306-E8C2D7EAAA8E}" type="pres">
      <dgm:prSet presAssocID="{F900F839-5CD5-4D78-B550-3F75504071FB}" presName="spaceBetweenRectangles" presStyleCnt="0"/>
      <dgm:spPr/>
    </dgm:pt>
    <dgm:pt modelId="{219D9C72-3216-4B01-ABE8-CC09FF5E5E00}" type="pres">
      <dgm:prSet presAssocID="{ADED3099-1A6F-4EA5-854A-72219F49DBCF}" presName="parentLin" presStyleCnt="0"/>
      <dgm:spPr/>
    </dgm:pt>
    <dgm:pt modelId="{359CE9DF-651B-48DF-9F85-BDBA4CCFF358}" type="pres">
      <dgm:prSet presAssocID="{ADED3099-1A6F-4EA5-854A-72219F49DBCF}" presName="parentLeftMargin" presStyleLbl="node1" presStyleIdx="0" presStyleCnt="2"/>
      <dgm:spPr/>
    </dgm:pt>
    <dgm:pt modelId="{9C571063-E4EE-4E66-A55A-D7DD414A71F4}" type="pres">
      <dgm:prSet presAssocID="{ADED3099-1A6F-4EA5-854A-72219F49DBC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A4338E-233E-40F0-89E9-C1AF1CAF5D9F}" type="pres">
      <dgm:prSet presAssocID="{ADED3099-1A6F-4EA5-854A-72219F49DBCF}" presName="negativeSpace" presStyleCnt="0"/>
      <dgm:spPr/>
    </dgm:pt>
    <dgm:pt modelId="{DCE73E1E-B0EE-4625-AABE-5C47EB6F7C96}" type="pres">
      <dgm:prSet presAssocID="{ADED3099-1A6F-4EA5-854A-72219F49DBC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08A4001-C260-465F-9366-38FD9E82906E}" type="presOf" srcId="{876D3EE1-A57D-4F6E-82A0-D1D40FA51ECE}" destId="{C9F31C7B-59B8-483B-9D6D-E9C6ED4F539A}" srcOrd="0" destOrd="0" presId="urn:microsoft.com/office/officeart/2005/8/layout/list1"/>
    <dgm:cxn modelId="{7F8C5819-977C-4423-88EE-C6BCAE686938}" type="presOf" srcId="{ADED3099-1A6F-4EA5-854A-72219F49DBCF}" destId="{359CE9DF-651B-48DF-9F85-BDBA4CCFF358}" srcOrd="0" destOrd="0" presId="urn:microsoft.com/office/officeart/2005/8/layout/list1"/>
    <dgm:cxn modelId="{5157151F-A620-44C2-AFDD-C952EDDA994A}" srcId="{876D3EE1-A57D-4F6E-82A0-D1D40FA51ECE}" destId="{10F39A42-84A0-4391-A28C-CFC6DFC1C8D7}" srcOrd="0" destOrd="0" parTransId="{71E6C30D-9DC6-454C-976D-8D25C4A80C60}" sibTransId="{F900F839-5CD5-4D78-B550-3F75504071FB}"/>
    <dgm:cxn modelId="{FFE6E47D-3CB7-4883-AD41-FE4F7F94ECF0}" type="presOf" srcId="{10F39A42-84A0-4391-A28C-CFC6DFC1C8D7}" destId="{7ECF0442-D7DE-40F7-A13E-6CA96105A3CD}" srcOrd="0" destOrd="0" presId="urn:microsoft.com/office/officeart/2005/8/layout/list1"/>
    <dgm:cxn modelId="{5F9FEFC3-3FE5-45ED-BBD7-3DDF899AF54C}" type="presOf" srcId="{10F39A42-84A0-4391-A28C-CFC6DFC1C8D7}" destId="{B38675A0-2BAB-47B9-BAA1-85AA446C195C}" srcOrd="1" destOrd="0" presId="urn:microsoft.com/office/officeart/2005/8/layout/list1"/>
    <dgm:cxn modelId="{015181C8-4A94-47B4-B232-7A11061A78EA}" type="presOf" srcId="{ADED3099-1A6F-4EA5-854A-72219F49DBCF}" destId="{9C571063-E4EE-4E66-A55A-D7DD414A71F4}" srcOrd="1" destOrd="0" presId="urn:microsoft.com/office/officeart/2005/8/layout/list1"/>
    <dgm:cxn modelId="{217A76CF-A717-48C9-8FDE-9D66B96E789B}" srcId="{876D3EE1-A57D-4F6E-82A0-D1D40FA51ECE}" destId="{ADED3099-1A6F-4EA5-854A-72219F49DBCF}" srcOrd="1" destOrd="0" parTransId="{4BC6ABAD-3C10-4D22-88EA-195F274A344B}" sibTransId="{95F8A7CA-99DB-4BEF-8616-70637D80710E}"/>
    <dgm:cxn modelId="{A50CCE5B-997B-4938-835F-FB4A5BE34F0A}" type="presParOf" srcId="{C9F31C7B-59B8-483B-9D6D-E9C6ED4F539A}" destId="{C0F2BDA7-60FE-4347-A45F-92AE281F65C4}" srcOrd="0" destOrd="0" presId="urn:microsoft.com/office/officeart/2005/8/layout/list1"/>
    <dgm:cxn modelId="{93175F32-D478-40C9-B12B-8DFC6738BD13}" type="presParOf" srcId="{C0F2BDA7-60FE-4347-A45F-92AE281F65C4}" destId="{7ECF0442-D7DE-40F7-A13E-6CA96105A3CD}" srcOrd="0" destOrd="0" presId="urn:microsoft.com/office/officeart/2005/8/layout/list1"/>
    <dgm:cxn modelId="{3E95E52C-F5CF-40FC-BE5E-360981E54ABF}" type="presParOf" srcId="{C0F2BDA7-60FE-4347-A45F-92AE281F65C4}" destId="{B38675A0-2BAB-47B9-BAA1-85AA446C195C}" srcOrd="1" destOrd="0" presId="urn:microsoft.com/office/officeart/2005/8/layout/list1"/>
    <dgm:cxn modelId="{54AF06BC-D3B3-42D6-A51C-92CE87FDF7FC}" type="presParOf" srcId="{C9F31C7B-59B8-483B-9D6D-E9C6ED4F539A}" destId="{B2FEE667-4207-46BF-B87E-25754EE5EB9F}" srcOrd="1" destOrd="0" presId="urn:microsoft.com/office/officeart/2005/8/layout/list1"/>
    <dgm:cxn modelId="{4133273A-A28F-4C85-81DD-EE34DE2D58D0}" type="presParOf" srcId="{C9F31C7B-59B8-483B-9D6D-E9C6ED4F539A}" destId="{DF704C8C-358B-4959-918B-76CCCC5D7923}" srcOrd="2" destOrd="0" presId="urn:microsoft.com/office/officeart/2005/8/layout/list1"/>
    <dgm:cxn modelId="{F2743C3F-CDF2-4E25-A3C6-3A0667CA2DAD}" type="presParOf" srcId="{C9F31C7B-59B8-483B-9D6D-E9C6ED4F539A}" destId="{901F5F9B-FF46-4304-9306-E8C2D7EAAA8E}" srcOrd="3" destOrd="0" presId="urn:microsoft.com/office/officeart/2005/8/layout/list1"/>
    <dgm:cxn modelId="{B6A6F79B-89AF-42AC-A9B8-E76A71FC972C}" type="presParOf" srcId="{C9F31C7B-59B8-483B-9D6D-E9C6ED4F539A}" destId="{219D9C72-3216-4B01-ABE8-CC09FF5E5E00}" srcOrd="4" destOrd="0" presId="urn:microsoft.com/office/officeart/2005/8/layout/list1"/>
    <dgm:cxn modelId="{48D46A61-7DCA-4C95-906E-3B84C4CE087E}" type="presParOf" srcId="{219D9C72-3216-4B01-ABE8-CC09FF5E5E00}" destId="{359CE9DF-651B-48DF-9F85-BDBA4CCFF358}" srcOrd="0" destOrd="0" presId="urn:microsoft.com/office/officeart/2005/8/layout/list1"/>
    <dgm:cxn modelId="{11F95275-6A6F-46EA-8D18-76891696D0C2}" type="presParOf" srcId="{219D9C72-3216-4B01-ABE8-CC09FF5E5E00}" destId="{9C571063-E4EE-4E66-A55A-D7DD414A71F4}" srcOrd="1" destOrd="0" presId="urn:microsoft.com/office/officeart/2005/8/layout/list1"/>
    <dgm:cxn modelId="{49B65CF9-E629-4FB5-A429-390E781D329B}" type="presParOf" srcId="{C9F31C7B-59B8-483B-9D6D-E9C6ED4F539A}" destId="{6FA4338E-233E-40F0-89E9-C1AF1CAF5D9F}" srcOrd="5" destOrd="0" presId="urn:microsoft.com/office/officeart/2005/8/layout/list1"/>
    <dgm:cxn modelId="{BEDFC008-D3C8-499F-991F-2DB98CAA7355}" type="presParOf" srcId="{C9F31C7B-59B8-483B-9D6D-E9C6ED4F539A}" destId="{DCE73E1E-B0EE-4625-AABE-5C47EB6F7C9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0389D6-E67F-4B48-B683-AA4885B9A41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D10908-688A-44B5-ABE9-ED369D83236B}">
      <dgm:prSet/>
      <dgm:spPr/>
      <dgm:t>
        <a:bodyPr/>
        <a:lstStyle/>
        <a:p>
          <a:r>
            <a:rPr lang="en-US"/>
            <a:t>This block only runs once</a:t>
          </a:r>
        </a:p>
      </dgm:t>
    </dgm:pt>
    <dgm:pt modelId="{68F8F638-4E67-4DD1-8C6E-3F054F1B6221}" type="parTrans" cxnId="{3BA26DFC-8C83-4259-92B7-0C42924C929B}">
      <dgm:prSet/>
      <dgm:spPr/>
      <dgm:t>
        <a:bodyPr/>
        <a:lstStyle/>
        <a:p>
          <a:endParaRPr lang="en-US"/>
        </a:p>
      </dgm:t>
    </dgm:pt>
    <dgm:pt modelId="{18B08EBF-20C3-487C-94CE-FF712C97C4FC}" type="sibTrans" cxnId="{3BA26DFC-8C83-4259-92B7-0C42924C929B}">
      <dgm:prSet/>
      <dgm:spPr/>
      <dgm:t>
        <a:bodyPr/>
        <a:lstStyle/>
        <a:p>
          <a:endParaRPr lang="en-US"/>
        </a:p>
      </dgm:t>
    </dgm:pt>
    <dgm:pt modelId="{870FD850-B509-4FA0-AC28-59F4E0A1F1EC}">
      <dgm:prSet/>
      <dgm:spPr/>
      <dgm:t>
        <a:bodyPr/>
        <a:lstStyle/>
        <a:p>
          <a:r>
            <a:rPr lang="en-US"/>
            <a:t>Used to set up pins as input or output</a:t>
          </a:r>
        </a:p>
      </dgm:t>
    </dgm:pt>
    <dgm:pt modelId="{D7E3A632-C1CE-4350-8C84-A345CD1B94AA}" type="parTrans" cxnId="{A70F48B7-53B0-4B68-9895-915F07808B06}">
      <dgm:prSet/>
      <dgm:spPr/>
      <dgm:t>
        <a:bodyPr/>
        <a:lstStyle/>
        <a:p>
          <a:endParaRPr lang="en-US"/>
        </a:p>
      </dgm:t>
    </dgm:pt>
    <dgm:pt modelId="{CDCC1645-8003-4F8D-B2A4-087F7D5801F0}" type="sibTrans" cxnId="{A70F48B7-53B0-4B68-9895-915F07808B06}">
      <dgm:prSet/>
      <dgm:spPr/>
      <dgm:t>
        <a:bodyPr/>
        <a:lstStyle/>
        <a:p>
          <a:endParaRPr lang="en-US"/>
        </a:p>
      </dgm:t>
    </dgm:pt>
    <dgm:pt modelId="{1AA9D06D-5CD9-48DF-AC27-312374045120}">
      <dgm:prSet/>
      <dgm:spPr/>
      <dgm:t>
        <a:bodyPr/>
        <a:lstStyle/>
        <a:p>
          <a:r>
            <a:rPr lang="en-US"/>
            <a:t>Also used to initialize objects</a:t>
          </a:r>
        </a:p>
      </dgm:t>
    </dgm:pt>
    <dgm:pt modelId="{37B76B3A-36E0-4D2D-8D12-D0243027ECAB}" type="parTrans" cxnId="{2C2E15B3-4DE4-4B39-8B30-583E7213D95F}">
      <dgm:prSet/>
      <dgm:spPr/>
      <dgm:t>
        <a:bodyPr/>
        <a:lstStyle/>
        <a:p>
          <a:endParaRPr lang="en-US"/>
        </a:p>
      </dgm:t>
    </dgm:pt>
    <dgm:pt modelId="{10EAE23A-A061-4CD1-8872-1B25213D337F}" type="sibTrans" cxnId="{2C2E15B3-4DE4-4B39-8B30-583E7213D95F}">
      <dgm:prSet/>
      <dgm:spPr/>
      <dgm:t>
        <a:bodyPr/>
        <a:lstStyle/>
        <a:p>
          <a:endParaRPr lang="en-US"/>
        </a:p>
      </dgm:t>
    </dgm:pt>
    <dgm:pt modelId="{051666E5-2721-499F-A3BF-87B729BB55A4}" type="pres">
      <dgm:prSet presAssocID="{E50389D6-E67F-4B48-B683-AA4885B9A41D}" presName="root" presStyleCnt="0">
        <dgm:presLayoutVars>
          <dgm:dir/>
          <dgm:resizeHandles val="exact"/>
        </dgm:presLayoutVars>
      </dgm:prSet>
      <dgm:spPr/>
    </dgm:pt>
    <dgm:pt modelId="{14511EAA-A5EC-4774-8BBC-95E44931BD1A}" type="pres">
      <dgm:prSet presAssocID="{E50389D6-E67F-4B48-B683-AA4885B9A41D}" presName="container" presStyleCnt="0">
        <dgm:presLayoutVars>
          <dgm:dir/>
          <dgm:resizeHandles val="exact"/>
        </dgm:presLayoutVars>
      </dgm:prSet>
      <dgm:spPr/>
    </dgm:pt>
    <dgm:pt modelId="{239173D8-E71E-4D55-BBA1-310E4D16EAF8}" type="pres">
      <dgm:prSet presAssocID="{1AD10908-688A-44B5-ABE9-ED369D83236B}" presName="compNode" presStyleCnt="0"/>
      <dgm:spPr/>
    </dgm:pt>
    <dgm:pt modelId="{85EFE2C6-415D-4865-94CF-A1816C567AFC}" type="pres">
      <dgm:prSet presAssocID="{1AD10908-688A-44B5-ABE9-ED369D83236B}" presName="iconBgRect" presStyleLbl="bgShp" presStyleIdx="0" presStyleCnt="3"/>
      <dgm:spPr/>
    </dgm:pt>
    <dgm:pt modelId="{75035183-30A7-437B-B785-7D7D3BA61D10}" type="pres">
      <dgm:prSet presAssocID="{1AD10908-688A-44B5-ABE9-ED369D8323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875E5094-5078-40B0-A8D6-21F45E270EAE}" type="pres">
      <dgm:prSet presAssocID="{1AD10908-688A-44B5-ABE9-ED369D83236B}" presName="spaceRect" presStyleCnt="0"/>
      <dgm:spPr/>
    </dgm:pt>
    <dgm:pt modelId="{94F25D2D-A154-435E-975E-3DBF8756BF1E}" type="pres">
      <dgm:prSet presAssocID="{1AD10908-688A-44B5-ABE9-ED369D83236B}" presName="textRect" presStyleLbl="revTx" presStyleIdx="0" presStyleCnt="3">
        <dgm:presLayoutVars>
          <dgm:chMax val="1"/>
          <dgm:chPref val="1"/>
        </dgm:presLayoutVars>
      </dgm:prSet>
      <dgm:spPr/>
    </dgm:pt>
    <dgm:pt modelId="{0D33682D-7921-4FD2-83D7-1EC0F9AD60E3}" type="pres">
      <dgm:prSet presAssocID="{18B08EBF-20C3-487C-94CE-FF712C97C4FC}" presName="sibTrans" presStyleLbl="sibTrans2D1" presStyleIdx="0" presStyleCnt="0"/>
      <dgm:spPr/>
    </dgm:pt>
    <dgm:pt modelId="{74C8C104-6602-4031-B8BC-ACCECFC6DC45}" type="pres">
      <dgm:prSet presAssocID="{870FD850-B509-4FA0-AC28-59F4E0A1F1EC}" presName="compNode" presStyleCnt="0"/>
      <dgm:spPr/>
    </dgm:pt>
    <dgm:pt modelId="{EB08ACBC-0F2A-4D83-B666-19AFF6852389}" type="pres">
      <dgm:prSet presAssocID="{870FD850-B509-4FA0-AC28-59F4E0A1F1EC}" presName="iconBgRect" presStyleLbl="bgShp" presStyleIdx="1" presStyleCnt="3"/>
      <dgm:spPr/>
    </dgm:pt>
    <dgm:pt modelId="{5F8195D2-1055-4A0C-AF18-B684D01C3E95}" type="pres">
      <dgm:prSet presAssocID="{870FD850-B509-4FA0-AC28-59F4E0A1F1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BF6BC90-14FF-4976-8F90-FCA9D0DD1AD5}" type="pres">
      <dgm:prSet presAssocID="{870FD850-B509-4FA0-AC28-59F4E0A1F1EC}" presName="spaceRect" presStyleCnt="0"/>
      <dgm:spPr/>
    </dgm:pt>
    <dgm:pt modelId="{182DA628-B315-461D-9844-236E2E9EEBB5}" type="pres">
      <dgm:prSet presAssocID="{870FD850-B509-4FA0-AC28-59F4E0A1F1EC}" presName="textRect" presStyleLbl="revTx" presStyleIdx="1" presStyleCnt="3">
        <dgm:presLayoutVars>
          <dgm:chMax val="1"/>
          <dgm:chPref val="1"/>
        </dgm:presLayoutVars>
      </dgm:prSet>
      <dgm:spPr/>
    </dgm:pt>
    <dgm:pt modelId="{2F2F0923-18E1-4697-BDD9-F236B1EAA23B}" type="pres">
      <dgm:prSet presAssocID="{CDCC1645-8003-4F8D-B2A4-087F7D5801F0}" presName="sibTrans" presStyleLbl="sibTrans2D1" presStyleIdx="0" presStyleCnt="0"/>
      <dgm:spPr/>
    </dgm:pt>
    <dgm:pt modelId="{8E23D009-7858-4CF5-BFC0-E0D4D4B0D82F}" type="pres">
      <dgm:prSet presAssocID="{1AA9D06D-5CD9-48DF-AC27-312374045120}" presName="compNode" presStyleCnt="0"/>
      <dgm:spPr/>
    </dgm:pt>
    <dgm:pt modelId="{93910DC1-6E0D-4602-8659-A227B27175D5}" type="pres">
      <dgm:prSet presAssocID="{1AA9D06D-5CD9-48DF-AC27-312374045120}" presName="iconBgRect" presStyleLbl="bgShp" presStyleIdx="2" presStyleCnt="3"/>
      <dgm:spPr/>
    </dgm:pt>
    <dgm:pt modelId="{D152DA83-6EE9-4604-9EED-6E70F882F3F6}" type="pres">
      <dgm:prSet presAssocID="{1AA9D06D-5CD9-48DF-AC27-3123740451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A34DE363-F890-4513-8C01-1C0A6661C04A}" type="pres">
      <dgm:prSet presAssocID="{1AA9D06D-5CD9-48DF-AC27-312374045120}" presName="spaceRect" presStyleCnt="0"/>
      <dgm:spPr/>
    </dgm:pt>
    <dgm:pt modelId="{7A59653E-8629-40AC-A8A6-1A30234E47F6}" type="pres">
      <dgm:prSet presAssocID="{1AA9D06D-5CD9-48DF-AC27-3123740451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BA990D-9983-421B-BB77-192063792E93}" type="presOf" srcId="{1AD10908-688A-44B5-ABE9-ED369D83236B}" destId="{94F25D2D-A154-435E-975E-3DBF8756BF1E}" srcOrd="0" destOrd="0" presId="urn:microsoft.com/office/officeart/2018/2/layout/IconCircleList"/>
    <dgm:cxn modelId="{C0097B4A-71F7-451B-BC16-B683D9B8A37B}" type="presOf" srcId="{E50389D6-E67F-4B48-B683-AA4885B9A41D}" destId="{051666E5-2721-499F-A3BF-87B729BB55A4}" srcOrd="0" destOrd="0" presId="urn:microsoft.com/office/officeart/2018/2/layout/IconCircleList"/>
    <dgm:cxn modelId="{2C2E15B3-4DE4-4B39-8B30-583E7213D95F}" srcId="{E50389D6-E67F-4B48-B683-AA4885B9A41D}" destId="{1AA9D06D-5CD9-48DF-AC27-312374045120}" srcOrd="2" destOrd="0" parTransId="{37B76B3A-36E0-4D2D-8D12-D0243027ECAB}" sibTransId="{10EAE23A-A061-4CD1-8872-1B25213D337F}"/>
    <dgm:cxn modelId="{A70F48B7-53B0-4B68-9895-915F07808B06}" srcId="{E50389D6-E67F-4B48-B683-AA4885B9A41D}" destId="{870FD850-B509-4FA0-AC28-59F4E0A1F1EC}" srcOrd="1" destOrd="0" parTransId="{D7E3A632-C1CE-4350-8C84-A345CD1B94AA}" sibTransId="{CDCC1645-8003-4F8D-B2A4-087F7D5801F0}"/>
    <dgm:cxn modelId="{3863CED3-6567-4805-B6EA-05A9ECC73538}" type="presOf" srcId="{18B08EBF-20C3-487C-94CE-FF712C97C4FC}" destId="{0D33682D-7921-4FD2-83D7-1EC0F9AD60E3}" srcOrd="0" destOrd="0" presId="urn:microsoft.com/office/officeart/2018/2/layout/IconCircleList"/>
    <dgm:cxn modelId="{00C7FED5-BA41-4077-B470-E40BF6678C0D}" type="presOf" srcId="{870FD850-B509-4FA0-AC28-59F4E0A1F1EC}" destId="{182DA628-B315-461D-9844-236E2E9EEBB5}" srcOrd="0" destOrd="0" presId="urn:microsoft.com/office/officeart/2018/2/layout/IconCircleList"/>
    <dgm:cxn modelId="{A040E0DC-D7DD-49F5-97B8-730F50B38A87}" type="presOf" srcId="{CDCC1645-8003-4F8D-B2A4-087F7D5801F0}" destId="{2F2F0923-18E1-4697-BDD9-F236B1EAA23B}" srcOrd="0" destOrd="0" presId="urn:microsoft.com/office/officeart/2018/2/layout/IconCircleList"/>
    <dgm:cxn modelId="{694E5CE5-5AAA-48F8-BC45-E7E7223A0A08}" type="presOf" srcId="{1AA9D06D-5CD9-48DF-AC27-312374045120}" destId="{7A59653E-8629-40AC-A8A6-1A30234E47F6}" srcOrd="0" destOrd="0" presId="urn:microsoft.com/office/officeart/2018/2/layout/IconCircleList"/>
    <dgm:cxn modelId="{3BA26DFC-8C83-4259-92B7-0C42924C929B}" srcId="{E50389D6-E67F-4B48-B683-AA4885B9A41D}" destId="{1AD10908-688A-44B5-ABE9-ED369D83236B}" srcOrd="0" destOrd="0" parTransId="{68F8F638-4E67-4DD1-8C6E-3F054F1B6221}" sibTransId="{18B08EBF-20C3-487C-94CE-FF712C97C4FC}"/>
    <dgm:cxn modelId="{0449C709-6006-492F-977F-80C06FA88BAB}" type="presParOf" srcId="{051666E5-2721-499F-A3BF-87B729BB55A4}" destId="{14511EAA-A5EC-4774-8BBC-95E44931BD1A}" srcOrd="0" destOrd="0" presId="urn:microsoft.com/office/officeart/2018/2/layout/IconCircleList"/>
    <dgm:cxn modelId="{E7D4860E-4793-4569-814D-B5D9D886451F}" type="presParOf" srcId="{14511EAA-A5EC-4774-8BBC-95E44931BD1A}" destId="{239173D8-E71E-4D55-BBA1-310E4D16EAF8}" srcOrd="0" destOrd="0" presId="urn:microsoft.com/office/officeart/2018/2/layout/IconCircleList"/>
    <dgm:cxn modelId="{CC2AA1F2-6EB4-4DF2-BD93-50F10AFC7B84}" type="presParOf" srcId="{239173D8-E71E-4D55-BBA1-310E4D16EAF8}" destId="{85EFE2C6-415D-4865-94CF-A1816C567AFC}" srcOrd="0" destOrd="0" presId="urn:microsoft.com/office/officeart/2018/2/layout/IconCircleList"/>
    <dgm:cxn modelId="{F0131849-52C1-4BCF-95C0-AFEC47E7742E}" type="presParOf" srcId="{239173D8-E71E-4D55-BBA1-310E4D16EAF8}" destId="{75035183-30A7-437B-B785-7D7D3BA61D10}" srcOrd="1" destOrd="0" presId="urn:microsoft.com/office/officeart/2018/2/layout/IconCircleList"/>
    <dgm:cxn modelId="{813437D1-ACA9-44FF-8FC8-5C1B4F15A973}" type="presParOf" srcId="{239173D8-E71E-4D55-BBA1-310E4D16EAF8}" destId="{875E5094-5078-40B0-A8D6-21F45E270EAE}" srcOrd="2" destOrd="0" presId="urn:microsoft.com/office/officeart/2018/2/layout/IconCircleList"/>
    <dgm:cxn modelId="{DCFDDC4A-8424-4927-A670-094EFD96FA01}" type="presParOf" srcId="{239173D8-E71E-4D55-BBA1-310E4D16EAF8}" destId="{94F25D2D-A154-435E-975E-3DBF8756BF1E}" srcOrd="3" destOrd="0" presId="urn:microsoft.com/office/officeart/2018/2/layout/IconCircleList"/>
    <dgm:cxn modelId="{819D6501-F09B-43E7-98A2-CFECAAA06E02}" type="presParOf" srcId="{14511EAA-A5EC-4774-8BBC-95E44931BD1A}" destId="{0D33682D-7921-4FD2-83D7-1EC0F9AD60E3}" srcOrd="1" destOrd="0" presId="urn:microsoft.com/office/officeart/2018/2/layout/IconCircleList"/>
    <dgm:cxn modelId="{1BB343D7-9EA0-4584-BAF9-8EDC81DB2FFC}" type="presParOf" srcId="{14511EAA-A5EC-4774-8BBC-95E44931BD1A}" destId="{74C8C104-6602-4031-B8BC-ACCECFC6DC45}" srcOrd="2" destOrd="0" presId="urn:microsoft.com/office/officeart/2018/2/layout/IconCircleList"/>
    <dgm:cxn modelId="{82541015-A5D1-45DF-A7AB-A98F53B95679}" type="presParOf" srcId="{74C8C104-6602-4031-B8BC-ACCECFC6DC45}" destId="{EB08ACBC-0F2A-4D83-B666-19AFF6852389}" srcOrd="0" destOrd="0" presId="urn:microsoft.com/office/officeart/2018/2/layout/IconCircleList"/>
    <dgm:cxn modelId="{FF4A5384-E778-4ED3-90AC-52C9E7EE4BE3}" type="presParOf" srcId="{74C8C104-6602-4031-B8BC-ACCECFC6DC45}" destId="{5F8195D2-1055-4A0C-AF18-B684D01C3E95}" srcOrd="1" destOrd="0" presId="urn:microsoft.com/office/officeart/2018/2/layout/IconCircleList"/>
    <dgm:cxn modelId="{34E2B48F-9B76-4C35-B48D-9895D5BAD4C8}" type="presParOf" srcId="{74C8C104-6602-4031-B8BC-ACCECFC6DC45}" destId="{FBF6BC90-14FF-4976-8F90-FCA9D0DD1AD5}" srcOrd="2" destOrd="0" presId="urn:microsoft.com/office/officeart/2018/2/layout/IconCircleList"/>
    <dgm:cxn modelId="{DD57CC62-8F6A-4AEA-BC50-26154555A9B5}" type="presParOf" srcId="{74C8C104-6602-4031-B8BC-ACCECFC6DC45}" destId="{182DA628-B315-461D-9844-236E2E9EEBB5}" srcOrd="3" destOrd="0" presId="urn:microsoft.com/office/officeart/2018/2/layout/IconCircleList"/>
    <dgm:cxn modelId="{F7D23FFC-669A-4EE2-BED6-A90445B2B182}" type="presParOf" srcId="{14511EAA-A5EC-4774-8BBC-95E44931BD1A}" destId="{2F2F0923-18E1-4697-BDD9-F236B1EAA23B}" srcOrd="3" destOrd="0" presId="urn:microsoft.com/office/officeart/2018/2/layout/IconCircleList"/>
    <dgm:cxn modelId="{235906AD-AA8F-4B37-BE9C-CA41D30183E6}" type="presParOf" srcId="{14511EAA-A5EC-4774-8BBC-95E44931BD1A}" destId="{8E23D009-7858-4CF5-BFC0-E0D4D4B0D82F}" srcOrd="4" destOrd="0" presId="urn:microsoft.com/office/officeart/2018/2/layout/IconCircleList"/>
    <dgm:cxn modelId="{471F9EC3-8A56-4467-905E-F48515ACE9B7}" type="presParOf" srcId="{8E23D009-7858-4CF5-BFC0-E0D4D4B0D82F}" destId="{93910DC1-6E0D-4602-8659-A227B27175D5}" srcOrd="0" destOrd="0" presId="urn:microsoft.com/office/officeart/2018/2/layout/IconCircleList"/>
    <dgm:cxn modelId="{75938E49-68D3-4FAE-B710-EEC2B0C39F11}" type="presParOf" srcId="{8E23D009-7858-4CF5-BFC0-E0D4D4B0D82F}" destId="{D152DA83-6EE9-4604-9EED-6E70F882F3F6}" srcOrd="1" destOrd="0" presId="urn:microsoft.com/office/officeart/2018/2/layout/IconCircleList"/>
    <dgm:cxn modelId="{E75F2572-4144-41F7-A2BF-B259D2A2AE37}" type="presParOf" srcId="{8E23D009-7858-4CF5-BFC0-E0D4D4B0D82F}" destId="{A34DE363-F890-4513-8C01-1C0A6661C04A}" srcOrd="2" destOrd="0" presId="urn:microsoft.com/office/officeart/2018/2/layout/IconCircleList"/>
    <dgm:cxn modelId="{CEE1A76F-2917-4BCC-933F-A88CF0360044}" type="presParOf" srcId="{8E23D009-7858-4CF5-BFC0-E0D4D4B0D82F}" destId="{7A59653E-8629-40AC-A8A6-1A30234E47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D9634F-43E9-47F1-B843-127D9120D58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D7E3AF-D14F-454F-9908-E25850F2CAA8}">
      <dgm:prSet/>
      <dgm:spPr/>
      <dgm:t>
        <a:bodyPr/>
        <a:lstStyle/>
        <a:p>
          <a:pPr>
            <a:defRPr cap="all"/>
          </a:pPr>
          <a:r>
            <a:rPr lang="en-US"/>
            <a:t>Runs on repeat until the Arduino is unplugged</a:t>
          </a:r>
        </a:p>
      </dgm:t>
    </dgm:pt>
    <dgm:pt modelId="{8CA9030F-EE70-410A-A08A-21E32EC8AAB8}" type="parTrans" cxnId="{51BACA30-C4A2-4305-9491-7A7761F2F859}">
      <dgm:prSet/>
      <dgm:spPr/>
      <dgm:t>
        <a:bodyPr/>
        <a:lstStyle/>
        <a:p>
          <a:endParaRPr lang="en-US"/>
        </a:p>
      </dgm:t>
    </dgm:pt>
    <dgm:pt modelId="{79EEEEA9-94CB-4FA9-AC5C-456E4BEEBBBA}" type="sibTrans" cxnId="{51BACA30-C4A2-4305-9491-7A7761F2F859}">
      <dgm:prSet/>
      <dgm:spPr/>
      <dgm:t>
        <a:bodyPr/>
        <a:lstStyle/>
        <a:p>
          <a:endParaRPr lang="en-US"/>
        </a:p>
      </dgm:t>
    </dgm:pt>
    <dgm:pt modelId="{6F598E29-180D-44BD-900B-45E96C891335}">
      <dgm:prSet/>
      <dgm:spPr/>
      <dgm:t>
        <a:bodyPr/>
        <a:lstStyle/>
        <a:p>
          <a:pPr>
            <a:defRPr cap="all"/>
          </a:pPr>
          <a:r>
            <a:rPr lang="en-US"/>
            <a:t>This is the main body of the code</a:t>
          </a:r>
        </a:p>
      </dgm:t>
    </dgm:pt>
    <dgm:pt modelId="{03557F4E-0B57-4251-9102-98886F9AFAE5}" type="parTrans" cxnId="{A03C029B-B841-4723-A073-83510059AAF7}">
      <dgm:prSet/>
      <dgm:spPr/>
      <dgm:t>
        <a:bodyPr/>
        <a:lstStyle/>
        <a:p>
          <a:endParaRPr lang="en-US"/>
        </a:p>
      </dgm:t>
    </dgm:pt>
    <dgm:pt modelId="{FF580B36-6133-47B7-A0ED-67BDA2E8D8AA}" type="sibTrans" cxnId="{A03C029B-B841-4723-A073-83510059AAF7}">
      <dgm:prSet/>
      <dgm:spPr/>
      <dgm:t>
        <a:bodyPr/>
        <a:lstStyle/>
        <a:p>
          <a:endParaRPr lang="en-US"/>
        </a:p>
      </dgm:t>
    </dgm:pt>
    <dgm:pt modelId="{EF6C0FEF-B383-4B97-B8E8-ED610527734C}" type="pres">
      <dgm:prSet presAssocID="{BAD9634F-43E9-47F1-B843-127D9120D582}" presName="root" presStyleCnt="0">
        <dgm:presLayoutVars>
          <dgm:dir/>
          <dgm:resizeHandles val="exact"/>
        </dgm:presLayoutVars>
      </dgm:prSet>
      <dgm:spPr/>
    </dgm:pt>
    <dgm:pt modelId="{AF51FEF0-B7F9-42BB-BDAF-16C0F5A7DD97}" type="pres">
      <dgm:prSet presAssocID="{33D7E3AF-D14F-454F-9908-E25850F2CAA8}" presName="compNode" presStyleCnt="0"/>
      <dgm:spPr/>
    </dgm:pt>
    <dgm:pt modelId="{DB451019-AB28-415A-B528-9B8A63658264}" type="pres">
      <dgm:prSet presAssocID="{33D7E3AF-D14F-454F-9908-E25850F2CAA8}" presName="iconBgRect" presStyleLbl="bgShp" presStyleIdx="0" presStyleCnt="2"/>
      <dgm:spPr/>
    </dgm:pt>
    <dgm:pt modelId="{354384B4-B943-4036-BC35-23A9FB323809}" type="pres">
      <dgm:prSet presAssocID="{33D7E3AF-D14F-454F-9908-E25850F2CA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277E990-CB24-48DF-953B-552DF60F3B00}" type="pres">
      <dgm:prSet presAssocID="{33D7E3AF-D14F-454F-9908-E25850F2CAA8}" presName="spaceRect" presStyleCnt="0"/>
      <dgm:spPr/>
    </dgm:pt>
    <dgm:pt modelId="{D70E33E7-DC95-4A9E-A11C-43F76658B272}" type="pres">
      <dgm:prSet presAssocID="{33D7E3AF-D14F-454F-9908-E25850F2CAA8}" presName="textRect" presStyleLbl="revTx" presStyleIdx="0" presStyleCnt="2">
        <dgm:presLayoutVars>
          <dgm:chMax val="1"/>
          <dgm:chPref val="1"/>
        </dgm:presLayoutVars>
      </dgm:prSet>
      <dgm:spPr/>
    </dgm:pt>
    <dgm:pt modelId="{053252B6-D097-42D1-A149-FEBAC3074D71}" type="pres">
      <dgm:prSet presAssocID="{79EEEEA9-94CB-4FA9-AC5C-456E4BEEBBBA}" presName="sibTrans" presStyleCnt="0"/>
      <dgm:spPr/>
    </dgm:pt>
    <dgm:pt modelId="{01C59BB2-67B3-4F96-B4D0-243422A0AB27}" type="pres">
      <dgm:prSet presAssocID="{6F598E29-180D-44BD-900B-45E96C891335}" presName="compNode" presStyleCnt="0"/>
      <dgm:spPr/>
    </dgm:pt>
    <dgm:pt modelId="{526DADC1-34B1-446A-A285-6599A63DEAB0}" type="pres">
      <dgm:prSet presAssocID="{6F598E29-180D-44BD-900B-45E96C891335}" presName="iconBgRect" presStyleLbl="bgShp" presStyleIdx="1" presStyleCnt="2"/>
      <dgm:spPr/>
    </dgm:pt>
    <dgm:pt modelId="{49ADB07B-D0BE-4C53-84D5-9E9A5E3BE440}" type="pres">
      <dgm:prSet presAssocID="{6F598E29-180D-44BD-900B-45E96C8913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DAC3DCBC-5FDB-436D-B512-4B66AE8A6F0F}" type="pres">
      <dgm:prSet presAssocID="{6F598E29-180D-44BD-900B-45E96C891335}" presName="spaceRect" presStyleCnt="0"/>
      <dgm:spPr/>
    </dgm:pt>
    <dgm:pt modelId="{C1679816-D963-4801-A9B9-D23EE0B17271}" type="pres">
      <dgm:prSet presAssocID="{6F598E29-180D-44BD-900B-45E96C8913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1BACA30-C4A2-4305-9491-7A7761F2F859}" srcId="{BAD9634F-43E9-47F1-B843-127D9120D582}" destId="{33D7E3AF-D14F-454F-9908-E25850F2CAA8}" srcOrd="0" destOrd="0" parTransId="{8CA9030F-EE70-410A-A08A-21E32EC8AAB8}" sibTransId="{79EEEEA9-94CB-4FA9-AC5C-456E4BEEBBBA}"/>
    <dgm:cxn modelId="{A03C029B-B841-4723-A073-83510059AAF7}" srcId="{BAD9634F-43E9-47F1-B843-127D9120D582}" destId="{6F598E29-180D-44BD-900B-45E96C891335}" srcOrd="1" destOrd="0" parTransId="{03557F4E-0B57-4251-9102-98886F9AFAE5}" sibTransId="{FF580B36-6133-47B7-A0ED-67BDA2E8D8AA}"/>
    <dgm:cxn modelId="{652544BD-1D8F-4C32-8E73-B3C05E10D180}" type="presOf" srcId="{33D7E3AF-D14F-454F-9908-E25850F2CAA8}" destId="{D70E33E7-DC95-4A9E-A11C-43F76658B272}" srcOrd="0" destOrd="0" presId="urn:microsoft.com/office/officeart/2018/5/layout/IconCircleLabelList"/>
    <dgm:cxn modelId="{1F930CE9-63A2-40B9-92E0-C0DC2D04F372}" type="presOf" srcId="{BAD9634F-43E9-47F1-B843-127D9120D582}" destId="{EF6C0FEF-B383-4B97-B8E8-ED610527734C}" srcOrd="0" destOrd="0" presId="urn:microsoft.com/office/officeart/2018/5/layout/IconCircleLabelList"/>
    <dgm:cxn modelId="{7E2326F0-CBBE-4EB8-9253-F033F59D0999}" type="presOf" srcId="{6F598E29-180D-44BD-900B-45E96C891335}" destId="{C1679816-D963-4801-A9B9-D23EE0B17271}" srcOrd="0" destOrd="0" presId="urn:microsoft.com/office/officeart/2018/5/layout/IconCircleLabelList"/>
    <dgm:cxn modelId="{9B54B1A0-66F4-495F-9EF8-263CAB9A0D5F}" type="presParOf" srcId="{EF6C0FEF-B383-4B97-B8E8-ED610527734C}" destId="{AF51FEF0-B7F9-42BB-BDAF-16C0F5A7DD97}" srcOrd="0" destOrd="0" presId="urn:microsoft.com/office/officeart/2018/5/layout/IconCircleLabelList"/>
    <dgm:cxn modelId="{D4FB4162-B531-4A6D-8123-FF4A5A5902CC}" type="presParOf" srcId="{AF51FEF0-B7F9-42BB-BDAF-16C0F5A7DD97}" destId="{DB451019-AB28-415A-B528-9B8A63658264}" srcOrd="0" destOrd="0" presId="urn:microsoft.com/office/officeart/2018/5/layout/IconCircleLabelList"/>
    <dgm:cxn modelId="{0566CB13-D611-4874-BF0B-D8C18EA19D01}" type="presParOf" srcId="{AF51FEF0-B7F9-42BB-BDAF-16C0F5A7DD97}" destId="{354384B4-B943-4036-BC35-23A9FB323809}" srcOrd="1" destOrd="0" presId="urn:microsoft.com/office/officeart/2018/5/layout/IconCircleLabelList"/>
    <dgm:cxn modelId="{F365622F-CBDD-4EAD-A48E-56DF6C7AAC12}" type="presParOf" srcId="{AF51FEF0-B7F9-42BB-BDAF-16C0F5A7DD97}" destId="{E277E990-CB24-48DF-953B-552DF60F3B00}" srcOrd="2" destOrd="0" presId="urn:microsoft.com/office/officeart/2018/5/layout/IconCircleLabelList"/>
    <dgm:cxn modelId="{9F5BE769-99D4-43C4-BE75-8402E6AE1167}" type="presParOf" srcId="{AF51FEF0-B7F9-42BB-BDAF-16C0F5A7DD97}" destId="{D70E33E7-DC95-4A9E-A11C-43F76658B272}" srcOrd="3" destOrd="0" presId="urn:microsoft.com/office/officeart/2018/5/layout/IconCircleLabelList"/>
    <dgm:cxn modelId="{118FA5D6-FB5B-48E6-ABCB-8214D972E487}" type="presParOf" srcId="{EF6C0FEF-B383-4B97-B8E8-ED610527734C}" destId="{053252B6-D097-42D1-A149-FEBAC3074D71}" srcOrd="1" destOrd="0" presId="urn:microsoft.com/office/officeart/2018/5/layout/IconCircleLabelList"/>
    <dgm:cxn modelId="{E7D97E02-4229-4322-B871-3A267153C2C2}" type="presParOf" srcId="{EF6C0FEF-B383-4B97-B8E8-ED610527734C}" destId="{01C59BB2-67B3-4F96-B4D0-243422A0AB27}" srcOrd="2" destOrd="0" presId="urn:microsoft.com/office/officeart/2018/5/layout/IconCircleLabelList"/>
    <dgm:cxn modelId="{8D9412B3-3176-47B3-9D20-358C43586BBE}" type="presParOf" srcId="{01C59BB2-67B3-4F96-B4D0-243422A0AB27}" destId="{526DADC1-34B1-446A-A285-6599A63DEAB0}" srcOrd="0" destOrd="0" presId="urn:microsoft.com/office/officeart/2018/5/layout/IconCircleLabelList"/>
    <dgm:cxn modelId="{2533DAE5-E587-4EDD-88F6-E256DB98175B}" type="presParOf" srcId="{01C59BB2-67B3-4F96-B4D0-243422A0AB27}" destId="{49ADB07B-D0BE-4C53-84D5-9E9A5E3BE440}" srcOrd="1" destOrd="0" presId="urn:microsoft.com/office/officeart/2018/5/layout/IconCircleLabelList"/>
    <dgm:cxn modelId="{84C635BB-8839-4CB6-82B2-61079EB4ADFB}" type="presParOf" srcId="{01C59BB2-67B3-4F96-B4D0-243422A0AB27}" destId="{DAC3DCBC-5FDB-436D-B512-4B66AE8A6F0F}" srcOrd="2" destOrd="0" presId="urn:microsoft.com/office/officeart/2018/5/layout/IconCircleLabelList"/>
    <dgm:cxn modelId="{6EA217FE-B45B-42BE-9D29-B39E8360E6DB}" type="presParOf" srcId="{01C59BB2-67B3-4F96-B4D0-243422A0AB27}" destId="{C1679816-D963-4801-A9B9-D23EE0B172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422057-3F04-4829-938F-8E450C3A82A6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678C5AC-69B1-436C-BC5B-3E7F5204F601}">
      <dgm:prSet/>
      <dgm:spPr/>
      <dgm:t>
        <a:bodyPr/>
        <a:lstStyle/>
        <a:p>
          <a:r>
            <a:rPr lang="en-US"/>
            <a:t>If statements</a:t>
          </a:r>
        </a:p>
      </dgm:t>
    </dgm:pt>
    <dgm:pt modelId="{E8383C88-170A-449C-96B4-D85E55150651}" type="parTrans" cxnId="{2615C2D9-E710-4C51-9C6D-C7C1B9195861}">
      <dgm:prSet/>
      <dgm:spPr/>
      <dgm:t>
        <a:bodyPr/>
        <a:lstStyle/>
        <a:p>
          <a:endParaRPr lang="en-US"/>
        </a:p>
      </dgm:t>
    </dgm:pt>
    <dgm:pt modelId="{6FC110D4-6093-4C23-BDA7-70F6C01FE8A1}" type="sibTrans" cxnId="{2615C2D9-E710-4C51-9C6D-C7C1B9195861}">
      <dgm:prSet/>
      <dgm:spPr/>
      <dgm:t>
        <a:bodyPr/>
        <a:lstStyle/>
        <a:p>
          <a:endParaRPr lang="en-US"/>
        </a:p>
      </dgm:t>
    </dgm:pt>
    <dgm:pt modelId="{29CC1B68-D8C1-473E-A92A-A6D349ED95DB}">
      <dgm:prSet/>
      <dgm:spPr/>
      <dgm:t>
        <a:bodyPr/>
        <a:lstStyle/>
        <a:p>
          <a:r>
            <a:rPr lang="en-US"/>
            <a:t>If using a sensor such as a button, use digitalRead(). Returns HIGH or LOW.</a:t>
          </a:r>
        </a:p>
      </dgm:t>
    </dgm:pt>
    <dgm:pt modelId="{5707744D-B545-4BDE-8587-0BE8B2F27BCD}" type="parTrans" cxnId="{434AD7B7-45AB-4A6C-9F97-6C9722D409B3}">
      <dgm:prSet/>
      <dgm:spPr/>
      <dgm:t>
        <a:bodyPr/>
        <a:lstStyle/>
        <a:p>
          <a:endParaRPr lang="en-US"/>
        </a:p>
      </dgm:t>
    </dgm:pt>
    <dgm:pt modelId="{41A3877C-DAD5-46AD-A399-4F13C30E3BBE}" type="sibTrans" cxnId="{434AD7B7-45AB-4A6C-9F97-6C9722D409B3}">
      <dgm:prSet/>
      <dgm:spPr/>
      <dgm:t>
        <a:bodyPr/>
        <a:lstStyle/>
        <a:p>
          <a:endParaRPr lang="en-US"/>
        </a:p>
      </dgm:t>
    </dgm:pt>
    <dgm:pt modelId="{EF99BFF2-8C68-4B3A-85FD-BBA92F0D75A4}">
      <dgm:prSet/>
      <dgm:spPr/>
      <dgm:t>
        <a:bodyPr/>
        <a:lstStyle/>
        <a:p>
          <a:r>
            <a:rPr lang="en-US"/>
            <a:t>Loops</a:t>
          </a:r>
        </a:p>
      </dgm:t>
    </dgm:pt>
    <dgm:pt modelId="{1272F33F-DFC5-416E-97F7-6870F3526280}" type="parTrans" cxnId="{EA0BF5A6-9156-4D8C-B429-9C867CB3AB1E}">
      <dgm:prSet/>
      <dgm:spPr/>
      <dgm:t>
        <a:bodyPr/>
        <a:lstStyle/>
        <a:p>
          <a:endParaRPr lang="en-US"/>
        </a:p>
      </dgm:t>
    </dgm:pt>
    <dgm:pt modelId="{4BBA798A-C718-4D32-88B7-F2183CDACF3C}" type="sibTrans" cxnId="{EA0BF5A6-9156-4D8C-B429-9C867CB3AB1E}">
      <dgm:prSet/>
      <dgm:spPr/>
      <dgm:t>
        <a:bodyPr/>
        <a:lstStyle/>
        <a:p>
          <a:endParaRPr lang="en-US"/>
        </a:p>
      </dgm:t>
    </dgm:pt>
    <dgm:pt modelId="{1C37C4B0-BD47-42E4-99AB-7E28E7C20DE8}">
      <dgm:prSet/>
      <dgm:spPr/>
      <dgm:t>
        <a:bodyPr/>
        <a:lstStyle/>
        <a:p>
          <a:r>
            <a:rPr lang="en-US"/>
            <a:t>While loop, loops until run condition becomes false.</a:t>
          </a:r>
        </a:p>
      </dgm:t>
    </dgm:pt>
    <dgm:pt modelId="{745BA657-9D9D-4F3E-B824-6E2281CB2103}" type="parTrans" cxnId="{8DE11E37-349B-4024-B296-F8F811EFBF2E}">
      <dgm:prSet/>
      <dgm:spPr/>
      <dgm:t>
        <a:bodyPr/>
        <a:lstStyle/>
        <a:p>
          <a:endParaRPr lang="en-US"/>
        </a:p>
      </dgm:t>
    </dgm:pt>
    <dgm:pt modelId="{59AB6285-B6E4-44FD-85B4-5ADE88C916F7}" type="sibTrans" cxnId="{8DE11E37-349B-4024-B296-F8F811EFBF2E}">
      <dgm:prSet/>
      <dgm:spPr/>
      <dgm:t>
        <a:bodyPr/>
        <a:lstStyle/>
        <a:p>
          <a:endParaRPr lang="en-US"/>
        </a:p>
      </dgm:t>
    </dgm:pt>
    <dgm:pt modelId="{96540B7E-2A9C-4908-B27A-FF3425695035}">
      <dgm:prSet/>
      <dgm:spPr/>
      <dgm:t>
        <a:bodyPr/>
        <a:lstStyle/>
        <a:p>
          <a:r>
            <a:rPr lang="en-US"/>
            <a:t>For loop, loops until an incrementer reaches a set value.</a:t>
          </a:r>
        </a:p>
      </dgm:t>
    </dgm:pt>
    <dgm:pt modelId="{2A94049A-FD43-4457-BE38-8D10560F0D3B}" type="parTrans" cxnId="{9FACF92F-8EA9-4ACB-A19E-065BBA758DD7}">
      <dgm:prSet/>
      <dgm:spPr/>
      <dgm:t>
        <a:bodyPr/>
        <a:lstStyle/>
        <a:p>
          <a:endParaRPr lang="en-US"/>
        </a:p>
      </dgm:t>
    </dgm:pt>
    <dgm:pt modelId="{27CDEE4B-385A-4971-847E-0199B0E2BFC8}" type="sibTrans" cxnId="{9FACF92F-8EA9-4ACB-A19E-065BBA758DD7}">
      <dgm:prSet/>
      <dgm:spPr/>
      <dgm:t>
        <a:bodyPr/>
        <a:lstStyle/>
        <a:p>
          <a:endParaRPr lang="en-US"/>
        </a:p>
      </dgm:t>
    </dgm:pt>
    <dgm:pt modelId="{69FA8480-2330-4F4E-874D-2D3478D2AA88}" type="pres">
      <dgm:prSet presAssocID="{5B422057-3F04-4829-938F-8E450C3A82A6}" presName="Name0" presStyleCnt="0">
        <dgm:presLayoutVars>
          <dgm:dir/>
          <dgm:animLvl val="lvl"/>
          <dgm:resizeHandles val="exact"/>
        </dgm:presLayoutVars>
      </dgm:prSet>
      <dgm:spPr/>
    </dgm:pt>
    <dgm:pt modelId="{2BC7ECC8-2A7C-4295-8452-616AE454B3D1}" type="pres">
      <dgm:prSet presAssocID="{E678C5AC-69B1-436C-BC5B-3E7F5204F601}" presName="linNode" presStyleCnt="0"/>
      <dgm:spPr/>
    </dgm:pt>
    <dgm:pt modelId="{9DD54974-3587-426C-8B07-BD33DA4EC3A8}" type="pres">
      <dgm:prSet presAssocID="{E678C5AC-69B1-436C-BC5B-3E7F5204F601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31B0966-DD02-4EAF-B64E-7FEE83D997C7}" type="pres">
      <dgm:prSet presAssocID="{E678C5AC-69B1-436C-BC5B-3E7F5204F601}" presName="descendantText" presStyleLbl="alignAccFollowNode1" presStyleIdx="0" presStyleCnt="2">
        <dgm:presLayoutVars>
          <dgm:bulletEnabled val="1"/>
        </dgm:presLayoutVars>
      </dgm:prSet>
      <dgm:spPr/>
    </dgm:pt>
    <dgm:pt modelId="{076420F3-ACBC-49DB-AE40-A87D9A674656}" type="pres">
      <dgm:prSet presAssocID="{6FC110D4-6093-4C23-BDA7-70F6C01FE8A1}" presName="sp" presStyleCnt="0"/>
      <dgm:spPr/>
    </dgm:pt>
    <dgm:pt modelId="{9DCF5872-813D-49DF-AAE9-CCD08B520C9B}" type="pres">
      <dgm:prSet presAssocID="{EF99BFF2-8C68-4B3A-85FD-BBA92F0D75A4}" presName="linNode" presStyleCnt="0"/>
      <dgm:spPr/>
    </dgm:pt>
    <dgm:pt modelId="{FF8AADD2-F878-42BF-A8C3-2022A258A7C7}" type="pres">
      <dgm:prSet presAssocID="{EF99BFF2-8C68-4B3A-85FD-BBA92F0D75A4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3F533F9-E1BC-4FDF-B0D5-ECAA2C622047}" type="pres">
      <dgm:prSet presAssocID="{EF99BFF2-8C68-4B3A-85FD-BBA92F0D75A4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7354D13-E8AB-401A-A2E6-A7E244AB3D2E}" type="presOf" srcId="{5B422057-3F04-4829-938F-8E450C3A82A6}" destId="{69FA8480-2330-4F4E-874D-2D3478D2AA88}" srcOrd="0" destOrd="0" presId="urn:microsoft.com/office/officeart/2005/8/layout/vList5"/>
    <dgm:cxn modelId="{9FACF92F-8EA9-4ACB-A19E-065BBA758DD7}" srcId="{EF99BFF2-8C68-4B3A-85FD-BBA92F0D75A4}" destId="{96540B7E-2A9C-4908-B27A-FF3425695035}" srcOrd="1" destOrd="0" parTransId="{2A94049A-FD43-4457-BE38-8D10560F0D3B}" sibTransId="{27CDEE4B-385A-4971-847E-0199B0E2BFC8}"/>
    <dgm:cxn modelId="{8DE11E37-349B-4024-B296-F8F811EFBF2E}" srcId="{EF99BFF2-8C68-4B3A-85FD-BBA92F0D75A4}" destId="{1C37C4B0-BD47-42E4-99AB-7E28E7C20DE8}" srcOrd="0" destOrd="0" parTransId="{745BA657-9D9D-4F3E-B824-6E2281CB2103}" sibTransId="{59AB6285-B6E4-44FD-85B4-5ADE88C916F7}"/>
    <dgm:cxn modelId="{EA0BF5A6-9156-4D8C-B429-9C867CB3AB1E}" srcId="{5B422057-3F04-4829-938F-8E450C3A82A6}" destId="{EF99BFF2-8C68-4B3A-85FD-BBA92F0D75A4}" srcOrd="1" destOrd="0" parTransId="{1272F33F-DFC5-416E-97F7-6870F3526280}" sibTransId="{4BBA798A-C718-4D32-88B7-F2183CDACF3C}"/>
    <dgm:cxn modelId="{434AD7B7-45AB-4A6C-9F97-6C9722D409B3}" srcId="{E678C5AC-69B1-436C-BC5B-3E7F5204F601}" destId="{29CC1B68-D8C1-473E-A92A-A6D349ED95DB}" srcOrd="0" destOrd="0" parTransId="{5707744D-B545-4BDE-8587-0BE8B2F27BCD}" sibTransId="{41A3877C-DAD5-46AD-A399-4F13C30E3BBE}"/>
    <dgm:cxn modelId="{9A88E3C8-E128-4504-B953-F8097C9D9B7A}" type="presOf" srcId="{96540B7E-2A9C-4908-B27A-FF3425695035}" destId="{93F533F9-E1BC-4FDF-B0D5-ECAA2C622047}" srcOrd="0" destOrd="1" presId="urn:microsoft.com/office/officeart/2005/8/layout/vList5"/>
    <dgm:cxn modelId="{D28FFAC8-7158-405A-966B-EDE8265DE107}" type="presOf" srcId="{E678C5AC-69B1-436C-BC5B-3E7F5204F601}" destId="{9DD54974-3587-426C-8B07-BD33DA4EC3A8}" srcOrd="0" destOrd="0" presId="urn:microsoft.com/office/officeart/2005/8/layout/vList5"/>
    <dgm:cxn modelId="{E88009CC-9D27-42A1-848D-24E8F9D05AA5}" type="presOf" srcId="{EF99BFF2-8C68-4B3A-85FD-BBA92F0D75A4}" destId="{FF8AADD2-F878-42BF-A8C3-2022A258A7C7}" srcOrd="0" destOrd="0" presId="urn:microsoft.com/office/officeart/2005/8/layout/vList5"/>
    <dgm:cxn modelId="{2615C2D9-E710-4C51-9C6D-C7C1B9195861}" srcId="{5B422057-3F04-4829-938F-8E450C3A82A6}" destId="{E678C5AC-69B1-436C-BC5B-3E7F5204F601}" srcOrd="0" destOrd="0" parTransId="{E8383C88-170A-449C-96B4-D85E55150651}" sibTransId="{6FC110D4-6093-4C23-BDA7-70F6C01FE8A1}"/>
    <dgm:cxn modelId="{39C2ABE1-3362-4B70-B3D2-71C7D2BB7CAF}" type="presOf" srcId="{29CC1B68-D8C1-473E-A92A-A6D349ED95DB}" destId="{831B0966-DD02-4EAF-B64E-7FEE83D997C7}" srcOrd="0" destOrd="0" presId="urn:microsoft.com/office/officeart/2005/8/layout/vList5"/>
    <dgm:cxn modelId="{DC3590FF-C61A-486F-8164-39DE4E765200}" type="presOf" srcId="{1C37C4B0-BD47-42E4-99AB-7E28E7C20DE8}" destId="{93F533F9-E1BC-4FDF-B0D5-ECAA2C622047}" srcOrd="0" destOrd="0" presId="urn:microsoft.com/office/officeart/2005/8/layout/vList5"/>
    <dgm:cxn modelId="{E5E3FBB0-5B36-4E46-AA15-2CD4D10449BA}" type="presParOf" srcId="{69FA8480-2330-4F4E-874D-2D3478D2AA88}" destId="{2BC7ECC8-2A7C-4295-8452-616AE454B3D1}" srcOrd="0" destOrd="0" presId="urn:microsoft.com/office/officeart/2005/8/layout/vList5"/>
    <dgm:cxn modelId="{1EB8F22B-B772-4085-B683-C518B45C4159}" type="presParOf" srcId="{2BC7ECC8-2A7C-4295-8452-616AE454B3D1}" destId="{9DD54974-3587-426C-8B07-BD33DA4EC3A8}" srcOrd="0" destOrd="0" presId="urn:microsoft.com/office/officeart/2005/8/layout/vList5"/>
    <dgm:cxn modelId="{DE52B9D8-2F5C-45FD-9916-5792684B2AAC}" type="presParOf" srcId="{2BC7ECC8-2A7C-4295-8452-616AE454B3D1}" destId="{831B0966-DD02-4EAF-B64E-7FEE83D997C7}" srcOrd="1" destOrd="0" presId="urn:microsoft.com/office/officeart/2005/8/layout/vList5"/>
    <dgm:cxn modelId="{9BFD805A-E527-4C1B-B774-EAE5A8991D23}" type="presParOf" srcId="{69FA8480-2330-4F4E-874D-2D3478D2AA88}" destId="{076420F3-ACBC-49DB-AE40-A87D9A674656}" srcOrd="1" destOrd="0" presId="urn:microsoft.com/office/officeart/2005/8/layout/vList5"/>
    <dgm:cxn modelId="{A22FC62E-57F8-4CA2-9DF6-0481A54204D0}" type="presParOf" srcId="{69FA8480-2330-4F4E-874D-2D3478D2AA88}" destId="{9DCF5872-813D-49DF-AAE9-CCD08B520C9B}" srcOrd="2" destOrd="0" presId="urn:microsoft.com/office/officeart/2005/8/layout/vList5"/>
    <dgm:cxn modelId="{96868D9A-9971-4023-A252-1CA33662B8B4}" type="presParOf" srcId="{9DCF5872-813D-49DF-AAE9-CCD08B520C9B}" destId="{FF8AADD2-F878-42BF-A8C3-2022A258A7C7}" srcOrd="0" destOrd="0" presId="urn:microsoft.com/office/officeart/2005/8/layout/vList5"/>
    <dgm:cxn modelId="{3B38C9D5-8471-40A0-AF5E-AB22AF1C3BA9}" type="presParOf" srcId="{9DCF5872-813D-49DF-AAE9-CCD08B520C9B}" destId="{93F533F9-E1BC-4FDF-B0D5-ECAA2C6220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FA2C245-9268-4490-9FCA-8666BEE6FDE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55535D-EB9D-4329-A6BE-CD676794D0F9}">
      <dgm:prSet/>
      <dgm:spPr/>
      <dgm:t>
        <a:bodyPr/>
        <a:lstStyle/>
        <a:p>
          <a:r>
            <a:rPr lang="en-US"/>
            <a:t>Set the baud rate in the setup, Serial.begin(baudRate);</a:t>
          </a:r>
        </a:p>
      </dgm:t>
    </dgm:pt>
    <dgm:pt modelId="{C873FA78-FC09-469D-A7CE-5DC711D0F9CD}" type="parTrans" cxnId="{3587ECC6-C1EA-4937-996F-D2A47F3D5C04}">
      <dgm:prSet/>
      <dgm:spPr/>
      <dgm:t>
        <a:bodyPr/>
        <a:lstStyle/>
        <a:p>
          <a:endParaRPr lang="en-US"/>
        </a:p>
      </dgm:t>
    </dgm:pt>
    <dgm:pt modelId="{AA4C78C1-5292-496B-A09C-4AF10D9F83C2}" type="sibTrans" cxnId="{3587ECC6-C1EA-4937-996F-D2A47F3D5C04}">
      <dgm:prSet/>
      <dgm:spPr/>
      <dgm:t>
        <a:bodyPr/>
        <a:lstStyle/>
        <a:p>
          <a:endParaRPr lang="en-US"/>
        </a:p>
      </dgm:t>
    </dgm:pt>
    <dgm:pt modelId="{31C9F276-3F25-4B8B-B93C-B83F90F9DFD4}">
      <dgm:prSet/>
      <dgm:spPr/>
      <dgm:t>
        <a:bodyPr/>
        <a:lstStyle/>
        <a:p>
          <a:r>
            <a:rPr lang="en-US"/>
            <a:t>To read a variable, use Serial.print(var); or Serial.println(var);</a:t>
          </a:r>
        </a:p>
      </dgm:t>
    </dgm:pt>
    <dgm:pt modelId="{238D5C8F-E958-47FD-BC3A-7DEAA6DE1FD4}" type="parTrans" cxnId="{121EBDFD-4C68-4A39-8D50-56BA93D7C88C}">
      <dgm:prSet/>
      <dgm:spPr/>
      <dgm:t>
        <a:bodyPr/>
        <a:lstStyle/>
        <a:p>
          <a:endParaRPr lang="en-US"/>
        </a:p>
      </dgm:t>
    </dgm:pt>
    <dgm:pt modelId="{3917429A-31E2-4829-8C6D-45F953F994D1}" type="sibTrans" cxnId="{121EBDFD-4C68-4A39-8D50-56BA93D7C88C}">
      <dgm:prSet/>
      <dgm:spPr/>
      <dgm:t>
        <a:bodyPr/>
        <a:lstStyle/>
        <a:p>
          <a:endParaRPr lang="en-US"/>
        </a:p>
      </dgm:t>
    </dgm:pt>
    <dgm:pt modelId="{BB49DFF1-C356-4E18-B3AF-DCFBF57499A9}" type="pres">
      <dgm:prSet presAssocID="{5FA2C245-9268-4490-9FCA-8666BEE6FDEC}" presName="Name0" presStyleCnt="0">
        <dgm:presLayoutVars>
          <dgm:dir/>
          <dgm:animLvl val="lvl"/>
          <dgm:resizeHandles val="exact"/>
        </dgm:presLayoutVars>
      </dgm:prSet>
      <dgm:spPr/>
    </dgm:pt>
    <dgm:pt modelId="{69A3AD47-251F-4853-9223-37165C2E282A}" type="pres">
      <dgm:prSet presAssocID="{31C9F276-3F25-4B8B-B93C-B83F90F9DFD4}" presName="boxAndChildren" presStyleCnt="0"/>
      <dgm:spPr/>
    </dgm:pt>
    <dgm:pt modelId="{1C6D3E49-496E-47DA-BEBA-63A7090EDEF3}" type="pres">
      <dgm:prSet presAssocID="{31C9F276-3F25-4B8B-B93C-B83F90F9DFD4}" presName="parentTextBox" presStyleLbl="node1" presStyleIdx="0" presStyleCnt="2"/>
      <dgm:spPr/>
    </dgm:pt>
    <dgm:pt modelId="{D8F8826F-5C75-4C13-AD38-D798A9C6812F}" type="pres">
      <dgm:prSet presAssocID="{AA4C78C1-5292-496B-A09C-4AF10D9F83C2}" presName="sp" presStyleCnt="0"/>
      <dgm:spPr/>
    </dgm:pt>
    <dgm:pt modelId="{679F63C4-59FB-459E-8551-50E2C4349F2B}" type="pres">
      <dgm:prSet presAssocID="{E355535D-EB9D-4329-A6BE-CD676794D0F9}" presName="arrowAndChildren" presStyleCnt="0"/>
      <dgm:spPr/>
    </dgm:pt>
    <dgm:pt modelId="{0A149F25-E96A-4B32-BAFE-B102E37F99D1}" type="pres">
      <dgm:prSet presAssocID="{E355535D-EB9D-4329-A6BE-CD676794D0F9}" presName="parentTextArrow" presStyleLbl="node1" presStyleIdx="1" presStyleCnt="2"/>
      <dgm:spPr/>
    </dgm:pt>
  </dgm:ptLst>
  <dgm:cxnLst>
    <dgm:cxn modelId="{E1A02975-EFDF-4C7F-AF37-60F22F36E5E5}" type="presOf" srcId="{E355535D-EB9D-4329-A6BE-CD676794D0F9}" destId="{0A149F25-E96A-4B32-BAFE-B102E37F99D1}" srcOrd="0" destOrd="0" presId="urn:microsoft.com/office/officeart/2005/8/layout/process4"/>
    <dgm:cxn modelId="{3587ECC6-C1EA-4937-996F-D2A47F3D5C04}" srcId="{5FA2C245-9268-4490-9FCA-8666BEE6FDEC}" destId="{E355535D-EB9D-4329-A6BE-CD676794D0F9}" srcOrd="0" destOrd="0" parTransId="{C873FA78-FC09-469D-A7CE-5DC711D0F9CD}" sibTransId="{AA4C78C1-5292-496B-A09C-4AF10D9F83C2}"/>
    <dgm:cxn modelId="{694E4FD8-BDF7-494C-BC1B-4A5F9DCCB859}" type="presOf" srcId="{5FA2C245-9268-4490-9FCA-8666BEE6FDEC}" destId="{BB49DFF1-C356-4E18-B3AF-DCFBF57499A9}" srcOrd="0" destOrd="0" presId="urn:microsoft.com/office/officeart/2005/8/layout/process4"/>
    <dgm:cxn modelId="{A22F6FEB-E3DC-4E8E-AEF9-2E08EEFB0DBB}" type="presOf" srcId="{31C9F276-3F25-4B8B-B93C-B83F90F9DFD4}" destId="{1C6D3E49-496E-47DA-BEBA-63A7090EDEF3}" srcOrd="0" destOrd="0" presId="urn:microsoft.com/office/officeart/2005/8/layout/process4"/>
    <dgm:cxn modelId="{121EBDFD-4C68-4A39-8D50-56BA93D7C88C}" srcId="{5FA2C245-9268-4490-9FCA-8666BEE6FDEC}" destId="{31C9F276-3F25-4B8B-B93C-B83F90F9DFD4}" srcOrd="1" destOrd="0" parTransId="{238D5C8F-E958-47FD-BC3A-7DEAA6DE1FD4}" sibTransId="{3917429A-31E2-4829-8C6D-45F953F994D1}"/>
    <dgm:cxn modelId="{6D8A8157-C5FC-4C51-94D1-ECDCD9AD5AD0}" type="presParOf" srcId="{BB49DFF1-C356-4E18-B3AF-DCFBF57499A9}" destId="{69A3AD47-251F-4853-9223-37165C2E282A}" srcOrd="0" destOrd="0" presId="urn:microsoft.com/office/officeart/2005/8/layout/process4"/>
    <dgm:cxn modelId="{FD15F25D-DD70-46FE-BA78-D31D8FDFA4E8}" type="presParOf" srcId="{69A3AD47-251F-4853-9223-37165C2E282A}" destId="{1C6D3E49-496E-47DA-BEBA-63A7090EDEF3}" srcOrd="0" destOrd="0" presId="urn:microsoft.com/office/officeart/2005/8/layout/process4"/>
    <dgm:cxn modelId="{03175523-0682-4B04-879F-C459B4F6B007}" type="presParOf" srcId="{BB49DFF1-C356-4E18-B3AF-DCFBF57499A9}" destId="{D8F8826F-5C75-4C13-AD38-D798A9C6812F}" srcOrd="1" destOrd="0" presId="urn:microsoft.com/office/officeart/2005/8/layout/process4"/>
    <dgm:cxn modelId="{49D4CCE5-88D1-4241-98F8-1C2A6D875B32}" type="presParOf" srcId="{BB49DFF1-C356-4E18-B3AF-DCFBF57499A9}" destId="{679F63C4-59FB-459E-8551-50E2C4349F2B}" srcOrd="2" destOrd="0" presId="urn:microsoft.com/office/officeart/2005/8/layout/process4"/>
    <dgm:cxn modelId="{24DE0DA3-6A64-4B36-B232-0120AB669E9A}" type="presParOf" srcId="{679F63C4-59FB-459E-8551-50E2C4349F2B}" destId="{0A149F25-E96A-4B32-BAFE-B102E37F99D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A6CB7-443A-4D25-8A38-82CFCCB85F80}">
      <dsp:nvSpPr>
        <dsp:cNvPr id="0" name=""/>
        <dsp:cNvSpPr/>
      </dsp:nvSpPr>
      <dsp:spPr>
        <a:xfrm>
          <a:off x="561" y="1421427"/>
          <a:ext cx="2274391" cy="27292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59" tIns="0" rIns="22465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 to tinkercad.com</a:t>
          </a:r>
        </a:p>
      </dsp:txBody>
      <dsp:txXfrm>
        <a:off x="561" y="2513135"/>
        <a:ext cx="2274391" cy="1637561"/>
      </dsp:txXfrm>
    </dsp:sp>
    <dsp:sp modelId="{8A118068-D84A-4ACC-900E-AD319AF8475B}">
      <dsp:nvSpPr>
        <dsp:cNvPr id="0" name=""/>
        <dsp:cNvSpPr/>
      </dsp:nvSpPr>
      <dsp:spPr>
        <a:xfrm>
          <a:off x="561" y="1421427"/>
          <a:ext cx="2274391" cy="10917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59" tIns="165100" rIns="224659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01</a:t>
          </a:r>
        </a:p>
      </dsp:txBody>
      <dsp:txXfrm>
        <a:off x="561" y="1421427"/>
        <a:ext cx="2274391" cy="1091707"/>
      </dsp:txXfrm>
    </dsp:sp>
    <dsp:sp modelId="{C2312D67-5C1D-4A7E-81DC-0CBA6A584F2D}">
      <dsp:nvSpPr>
        <dsp:cNvPr id="0" name=""/>
        <dsp:cNvSpPr/>
      </dsp:nvSpPr>
      <dsp:spPr>
        <a:xfrm>
          <a:off x="2456904" y="1421427"/>
          <a:ext cx="2274391" cy="2729269"/>
        </a:xfrm>
        <a:prstGeom prst="rect">
          <a:avLst/>
        </a:prstGeom>
        <a:solidFill>
          <a:schemeClr val="accent5">
            <a:hueOff val="-3352766"/>
            <a:satOff val="14102"/>
            <a:lumOff val="981"/>
            <a:alphaOff val="0"/>
          </a:schemeClr>
        </a:solidFill>
        <a:ln w="12700" cap="flat" cmpd="sng" algn="ctr">
          <a:solidFill>
            <a:schemeClr val="accent5">
              <a:hueOff val="-3352766"/>
              <a:satOff val="14102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59" tIns="0" rIns="22465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 up an account</a:t>
          </a:r>
        </a:p>
      </dsp:txBody>
      <dsp:txXfrm>
        <a:off x="2456904" y="2513135"/>
        <a:ext cx="2274391" cy="1637561"/>
      </dsp:txXfrm>
    </dsp:sp>
    <dsp:sp modelId="{735BE92A-C51A-4FF1-9DAF-662CF2E0D5CD}">
      <dsp:nvSpPr>
        <dsp:cNvPr id="0" name=""/>
        <dsp:cNvSpPr/>
      </dsp:nvSpPr>
      <dsp:spPr>
        <a:xfrm>
          <a:off x="2456904" y="1421427"/>
          <a:ext cx="2274391" cy="10917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59" tIns="165100" rIns="224659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02</a:t>
          </a:r>
        </a:p>
      </dsp:txBody>
      <dsp:txXfrm>
        <a:off x="2456904" y="1421427"/>
        <a:ext cx="2274391" cy="1091707"/>
      </dsp:txXfrm>
    </dsp:sp>
    <dsp:sp modelId="{0B4B0315-1232-4BAB-A384-5DA97A53B26C}">
      <dsp:nvSpPr>
        <dsp:cNvPr id="0" name=""/>
        <dsp:cNvSpPr/>
      </dsp:nvSpPr>
      <dsp:spPr>
        <a:xfrm>
          <a:off x="4913247" y="1421427"/>
          <a:ext cx="2274391" cy="2729269"/>
        </a:xfrm>
        <a:prstGeom prst="rect">
          <a:avLst/>
        </a:prstGeom>
        <a:solidFill>
          <a:schemeClr val="accent5">
            <a:hueOff val="-6705533"/>
            <a:satOff val="28205"/>
            <a:lumOff val="1961"/>
            <a:alphaOff val="0"/>
          </a:schemeClr>
        </a:solidFill>
        <a:ln w="12700" cap="flat" cmpd="sng" algn="ctr">
          <a:solidFill>
            <a:schemeClr val="accent5">
              <a:hueOff val="-6705533"/>
              <a:satOff val="28205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59" tIns="0" rIns="22465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 to circuits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Call one of the officers over if you require assistance</a:t>
          </a:r>
        </a:p>
      </dsp:txBody>
      <dsp:txXfrm>
        <a:off x="4913247" y="2513135"/>
        <a:ext cx="2274391" cy="1637561"/>
      </dsp:txXfrm>
    </dsp:sp>
    <dsp:sp modelId="{0FD246EE-AC6A-4569-BA37-F07498F972DF}">
      <dsp:nvSpPr>
        <dsp:cNvPr id="0" name=""/>
        <dsp:cNvSpPr/>
      </dsp:nvSpPr>
      <dsp:spPr>
        <a:xfrm>
          <a:off x="4913247" y="1421427"/>
          <a:ext cx="2274391" cy="1091707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659" tIns="165100" rIns="224659" bIns="16510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/>
            <a:t>03</a:t>
          </a:r>
        </a:p>
      </dsp:txBody>
      <dsp:txXfrm>
        <a:off x="4913247" y="1421427"/>
        <a:ext cx="2274391" cy="109170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533F0-4AEA-4D78-8AC9-29CDA850A16C}">
      <dsp:nvSpPr>
        <dsp:cNvPr id="0" name=""/>
        <dsp:cNvSpPr/>
      </dsp:nvSpPr>
      <dsp:spPr>
        <a:xfrm>
          <a:off x="1184" y="286393"/>
          <a:ext cx="4156964" cy="2639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04329E-61CE-4FCB-96B2-74A4157A6F6D}">
      <dsp:nvSpPr>
        <dsp:cNvPr id="0" name=""/>
        <dsp:cNvSpPr/>
      </dsp:nvSpPr>
      <dsp:spPr>
        <a:xfrm>
          <a:off x="463069" y="725184"/>
          <a:ext cx="4156964" cy="2639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 Serial monitor gives us a great way to see what’s wrong with the project when it’s not working the way we want it to.</a:t>
          </a:r>
        </a:p>
      </dsp:txBody>
      <dsp:txXfrm>
        <a:off x="540382" y="802497"/>
        <a:ext cx="4002338" cy="2485046"/>
      </dsp:txXfrm>
    </dsp:sp>
    <dsp:sp modelId="{5FBFE86E-AF8D-4C7F-AAB9-0A4FF9F66B18}">
      <dsp:nvSpPr>
        <dsp:cNvPr id="0" name=""/>
        <dsp:cNvSpPr/>
      </dsp:nvSpPr>
      <dsp:spPr>
        <a:xfrm>
          <a:off x="5081918" y="286393"/>
          <a:ext cx="4156964" cy="26396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8A2C0-316A-453E-B778-C14E4ED2A6CF}">
      <dsp:nvSpPr>
        <dsp:cNvPr id="0" name=""/>
        <dsp:cNvSpPr/>
      </dsp:nvSpPr>
      <dsp:spPr>
        <a:xfrm>
          <a:off x="5543803" y="725184"/>
          <a:ext cx="4156964" cy="263967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This is a great way to debug your programs since there isn’t a debug tool provided and Arduino doesn’t have enough memory to store lots of code.</a:t>
          </a:r>
        </a:p>
      </dsp:txBody>
      <dsp:txXfrm>
        <a:off x="5621116" y="802497"/>
        <a:ext cx="4002338" cy="24850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BB452-644B-46E1-8FB0-76A410E92BC6}">
      <dsp:nvSpPr>
        <dsp:cNvPr id="0" name=""/>
        <dsp:cNvSpPr/>
      </dsp:nvSpPr>
      <dsp:spPr>
        <a:xfrm>
          <a:off x="0" y="906815"/>
          <a:ext cx="877093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722" tIns="249936" rIns="6807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Allows reading of values between 0 and 1024 from analog pins</a:t>
          </a:r>
        </a:p>
      </dsp:txBody>
      <dsp:txXfrm>
        <a:off x="0" y="906815"/>
        <a:ext cx="8770938" cy="510300"/>
      </dsp:txXfrm>
    </dsp:sp>
    <dsp:sp modelId="{D758A6A8-B767-4234-AE30-572EC0172426}">
      <dsp:nvSpPr>
        <dsp:cNvPr id="0" name=""/>
        <dsp:cNvSpPr/>
      </dsp:nvSpPr>
      <dsp:spPr>
        <a:xfrm>
          <a:off x="438546" y="729695"/>
          <a:ext cx="6139656" cy="354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064" tIns="0" rIns="23206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analogRead();</a:t>
          </a:r>
        </a:p>
      </dsp:txBody>
      <dsp:txXfrm>
        <a:off x="455839" y="746988"/>
        <a:ext cx="6105070" cy="319654"/>
      </dsp:txXfrm>
    </dsp:sp>
    <dsp:sp modelId="{377F7C2E-5B38-432D-85A8-A4E32B78611C}">
      <dsp:nvSpPr>
        <dsp:cNvPr id="0" name=""/>
        <dsp:cNvSpPr/>
      </dsp:nvSpPr>
      <dsp:spPr>
        <a:xfrm>
          <a:off x="0" y="1659035"/>
          <a:ext cx="877093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722" tIns="249936" rIns="6807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Allows writing through pwm of values between 0 and 255</a:t>
          </a:r>
        </a:p>
      </dsp:txBody>
      <dsp:txXfrm>
        <a:off x="0" y="1659035"/>
        <a:ext cx="8770938" cy="510300"/>
      </dsp:txXfrm>
    </dsp:sp>
    <dsp:sp modelId="{E208A08A-3CBB-4F9F-B99A-0510C02C4B62}">
      <dsp:nvSpPr>
        <dsp:cNvPr id="0" name=""/>
        <dsp:cNvSpPr/>
      </dsp:nvSpPr>
      <dsp:spPr>
        <a:xfrm>
          <a:off x="438546" y="1481915"/>
          <a:ext cx="6139656" cy="3542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064" tIns="0" rIns="23206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analogWrite();</a:t>
          </a:r>
        </a:p>
      </dsp:txBody>
      <dsp:txXfrm>
        <a:off x="455839" y="1499208"/>
        <a:ext cx="6105070" cy="319654"/>
      </dsp:txXfrm>
    </dsp:sp>
    <dsp:sp modelId="{3D2713D7-5411-4E83-8CA5-EE76C6D8F413}">
      <dsp:nvSpPr>
        <dsp:cNvPr id="0" name=""/>
        <dsp:cNvSpPr/>
      </dsp:nvSpPr>
      <dsp:spPr>
        <a:xfrm>
          <a:off x="0" y="2411255"/>
          <a:ext cx="877093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0722" tIns="249936" rIns="680722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Maps values from one set to another. Example use would be mapping from 0-1024 to 0-255</a:t>
          </a:r>
        </a:p>
      </dsp:txBody>
      <dsp:txXfrm>
        <a:off x="0" y="2411255"/>
        <a:ext cx="8770938" cy="510300"/>
      </dsp:txXfrm>
    </dsp:sp>
    <dsp:sp modelId="{92B93096-869A-4732-8564-5629F9F3028F}">
      <dsp:nvSpPr>
        <dsp:cNvPr id="0" name=""/>
        <dsp:cNvSpPr/>
      </dsp:nvSpPr>
      <dsp:spPr>
        <a:xfrm>
          <a:off x="438546" y="2234135"/>
          <a:ext cx="6139656" cy="354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064" tIns="0" rIns="23206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Map(input, initialLowerBound, initialUpperBound, endLowerBound, endUpperBound);</a:t>
          </a:r>
        </a:p>
      </dsp:txBody>
      <dsp:txXfrm>
        <a:off x="455839" y="2251428"/>
        <a:ext cx="6105070" cy="3196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BB497-C59F-49E1-898F-4F76A1691C65}">
      <dsp:nvSpPr>
        <dsp:cNvPr id="0" name=""/>
        <dsp:cNvSpPr/>
      </dsp:nvSpPr>
      <dsp:spPr>
        <a:xfrm>
          <a:off x="943992" y="677148"/>
          <a:ext cx="1012921" cy="1012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9D5AA-09D7-4300-9BA0-D65D7CD81765}">
      <dsp:nvSpPr>
        <dsp:cNvPr id="0" name=""/>
        <dsp:cNvSpPr/>
      </dsp:nvSpPr>
      <dsp:spPr>
        <a:xfrm>
          <a:off x="3421" y="1788839"/>
          <a:ext cx="2894062" cy="59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Go to madson812 on tinkercad, click on </a:t>
          </a:r>
          <a:r>
            <a:rPr lang="en-US" sz="1400" i="1" kern="1200"/>
            <a:t>motor circuit, no code </a:t>
          </a:r>
          <a:r>
            <a:rPr lang="en-US" sz="1400" kern="1200"/>
            <a:t>and select tinker this</a:t>
          </a:r>
        </a:p>
      </dsp:txBody>
      <dsp:txXfrm>
        <a:off x="3421" y="1788839"/>
        <a:ext cx="2894062" cy="596900"/>
      </dsp:txXfrm>
    </dsp:sp>
    <dsp:sp modelId="{F80CBBEF-3F90-469B-904C-E840C1BCC4BB}">
      <dsp:nvSpPr>
        <dsp:cNvPr id="0" name=""/>
        <dsp:cNvSpPr/>
      </dsp:nvSpPr>
      <dsp:spPr>
        <a:xfrm>
          <a:off x="3421" y="2431678"/>
          <a:ext cx="2894062" cy="54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0C204-E764-4DAA-AEEB-5BDD65337D91}">
      <dsp:nvSpPr>
        <dsp:cNvPr id="0" name=""/>
        <dsp:cNvSpPr/>
      </dsp:nvSpPr>
      <dsp:spPr>
        <a:xfrm>
          <a:off x="4344515" y="677148"/>
          <a:ext cx="1012921" cy="1012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D6133-788F-49C5-911C-2AC458AAD51C}">
      <dsp:nvSpPr>
        <dsp:cNvPr id="0" name=""/>
        <dsp:cNvSpPr/>
      </dsp:nvSpPr>
      <dsp:spPr>
        <a:xfrm>
          <a:off x="3403945" y="1788839"/>
          <a:ext cx="2894062" cy="59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There are two options for this project: </a:t>
          </a:r>
        </a:p>
      </dsp:txBody>
      <dsp:txXfrm>
        <a:off x="3403945" y="1788839"/>
        <a:ext cx="2894062" cy="596900"/>
      </dsp:txXfrm>
    </dsp:sp>
    <dsp:sp modelId="{6196ADC4-51EC-4410-BF7C-1EA638579B11}">
      <dsp:nvSpPr>
        <dsp:cNvPr id="0" name=""/>
        <dsp:cNvSpPr/>
      </dsp:nvSpPr>
      <dsp:spPr>
        <a:xfrm>
          <a:off x="3403945" y="2431678"/>
          <a:ext cx="2894062" cy="54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Turn the motor turns clockwise, counter clockwise, and then turn it off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Control the motor speed using the potentiometer</a:t>
          </a:r>
        </a:p>
      </dsp:txBody>
      <dsp:txXfrm>
        <a:off x="3403945" y="2431678"/>
        <a:ext cx="2894062" cy="542422"/>
      </dsp:txXfrm>
    </dsp:sp>
    <dsp:sp modelId="{8D8ABEE7-0456-4C27-A91B-76E6AB15291E}">
      <dsp:nvSpPr>
        <dsp:cNvPr id="0" name=""/>
        <dsp:cNvSpPr/>
      </dsp:nvSpPr>
      <dsp:spPr>
        <a:xfrm>
          <a:off x="7745039" y="677148"/>
          <a:ext cx="1012921" cy="1012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9C01D-8E15-495F-B7D6-9605E65E9DA6}">
      <dsp:nvSpPr>
        <dsp:cNvPr id="0" name=""/>
        <dsp:cNvSpPr/>
      </dsp:nvSpPr>
      <dsp:spPr>
        <a:xfrm>
          <a:off x="6804468" y="1788839"/>
          <a:ext cx="2894062" cy="596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Make sure to enable the motor or else it won’t spin</a:t>
          </a:r>
        </a:p>
      </dsp:txBody>
      <dsp:txXfrm>
        <a:off x="6804468" y="1788839"/>
        <a:ext cx="2894062" cy="596900"/>
      </dsp:txXfrm>
    </dsp:sp>
    <dsp:sp modelId="{77EF6437-FA4B-485C-A966-4FFA6F531959}">
      <dsp:nvSpPr>
        <dsp:cNvPr id="0" name=""/>
        <dsp:cNvSpPr/>
      </dsp:nvSpPr>
      <dsp:spPr>
        <a:xfrm>
          <a:off x="6804468" y="2431678"/>
          <a:ext cx="2894062" cy="54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EDD6D-EB16-4FC1-8EBB-BC669C9AC8B3}">
      <dsp:nvSpPr>
        <dsp:cNvPr id="0" name=""/>
        <dsp:cNvSpPr/>
      </dsp:nvSpPr>
      <dsp:spPr>
        <a:xfrm>
          <a:off x="74396" y="250547"/>
          <a:ext cx="1264720" cy="126472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47BD0-5A0F-456F-87D2-2E30AD9CF64F}">
      <dsp:nvSpPr>
        <dsp:cNvPr id="0" name=""/>
        <dsp:cNvSpPr/>
      </dsp:nvSpPr>
      <dsp:spPr>
        <a:xfrm>
          <a:off x="339988" y="516139"/>
          <a:ext cx="733538" cy="733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B5C50-9062-4BD2-9115-A9A7F4BBB3AF}">
      <dsp:nvSpPr>
        <dsp:cNvPr id="0" name=""/>
        <dsp:cNvSpPr/>
      </dsp:nvSpPr>
      <dsp:spPr>
        <a:xfrm>
          <a:off x="1610129" y="250547"/>
          <a:ext cx="2981127" cy="126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Open source hardware</a:t>
          </a:r>
        </a:p>
      </dsp:txBody>
      <dsp:txXfrm>
        <a:off x="1610129" y="250547"/>
        <a:ext cx="2981127" cy="1264720"/>
      </dsp:txXfrm>
    </dsp:sp>
    <dsp:sp modelId="{5CA962C3-1A17-4ECD-8BB5-86930190913B}">
      <dsp:nvSpPr>
        <dsp:cNvPr id="0" name=""/>
        <dsp:cNvSpPr/>
      </dsp:nvSpPr>
      <dsp:spPr>
        <a:xfrm>
          <a:off x="5110695" y="250547"/>
          <a:ext cx="1264720" cy="126472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B673A-58F6-4EA1-A75C-8789A1C236CC}">
      <dsp:nvSpPr>
        <dsp:cNvPr id="0" name=""/>
        <dsp:cNvSpPr/>
      </dsp:nvSpPr>
      <dsp:spPr>
        <a:xfrm>
          <a:off x="5376287" y="516139"/>
          <a:ext cx="733538" cy="733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AEFC7-9287-4215-81CF-DA2C297E0004}">
      <dsp:nvSpPr>
        <dsp:cNvPr id="0" name=""/>
        <dsp:cNvSpPr/>
      </dsp:nvSpPr>
      <dsp:spPr>
        <a:xfrm>
          <a:off x="6646428" y="250547"/>
          <a:ext cx="2981127" cy="126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Microcontroller</a:t>
          </a:r>
        </a:p>
      </dsp:txBody>
      <dsp:txXfrm>
        <a:off x="6646428" y="250547"/>
        <a:ext cx="2981127" cy="1264720"/>
      </dsp:txXfrm>
    </dsp:sp>
    <dsp:sp modelId="{B78D0277-F433-4787-A332-1C6CD481BC52}">
      <dsp:nvSpPr>
        <dsp:cNvPr id="0" name=""/>
        <dsp:cNvSpPr/>
      </dsp:nvSpPr>
      <dsp:spPr>
        <a:xfrm>
          <a:off x="74396" y="2135981"/>
          <a:ext cx="1264720" cy="126472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C09AB4-1418-4375-BB5A-5B98918143B4}">
      <dsp:nvSpPr>
        <dsp:cNvPr id="0" name=""/>
        <dsp:cNvSpPr/>
      </dsp:nvSpPr>
      <dsp:spPr>
        <a:xfrm>
          <a:off x="339988" y="2401572"/>
          <a:ext cx="733538" cy="7335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CE937-683E-4B36-9EFB-45840B371A2B}">
      <dsp:nvSpPr>
        <dsp:cNvPr id="0" name=""/>
        <dsp:cNvSpPr/>
      </dsp:nvSpPr>
      <dsp:spPr>
        <a:xfrm>
          <a:off x="1610129" y="2135981"/>
          <a:ext cx="2981127" cy="126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Easy to implement</a:t>
          </a:r>
        </a:p>
      </dsp:txBody>
      <dsp:txXfrm>
        <a:off x="1610129" y="2135981"/>
        <a:ext cx="2981127" cy="1264720"/>
      </dsp:txXfrm>
    </dsp:sp>
    <dsp:sp modelId="{ACE4B3F1-0F09-4C22-B1FD-490AAF10FF81}">
      <dsp:nvSpPr>
        <dsp:cNvPr id="0" name=""/>
        <dsp:cNvSpPr/>
      </dsp:nvSpPr>
      <dsp:spPr>
        <a:xfrm>
          <a:off x="5110695" y="2135981"/>
          <a:ext cx="1264720" cy="12647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515637-BC34-446E-ABC0-ED2D0CC9E416}">
      <dsp:nvSpPr>
        <dsp:cNvPr id="0" name=""/>
        <dsp:cNvSpPr/>
      </dsp:nvSpPr>
      <dsp:spPr>
        <a:xfrm>
          <a:off x="5376287" y="2401572"/>
          <a:ext cx="733538" cy="7335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70295-A72D-4F06-AFDF-6F5E02561894}">
      <dsp:nvSpPr>
        <dsp:cNvPr id="0" name=""/>
        <dsp:cNvSpPr/>
      </dsp:nvSpPr>
      <dsp:spPr>
        <a:xfrm>
          <a:off x="6646428" y="2135981"/>
          <a:ext cx="2981127" cy="1264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Platform for fast prototyping</a:t>
          </a:r>
        </a:p>
      </dsp:txBody>
      <dsp:txXfrm>
        <a:off x="6646428" y="2135981"/>
        <a:ext cx="2981127" cy="1264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849BE-3483-471F-9583-14D420444B63}">
      <dsp:nvSpPr>
        <dsp:cNvPr id="0" name=""/>
        <dsp:cNvSpPr/>
      </dsp:nvSpPr>
      <dsp:spPr>
        <a:xfrm>
          <a:off x="0" y="593328"/>
          <a:ext cx="9701953" cy="109537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AF3DA-1EC4-4AA4-9861-BFB9CFE2338B}">
      <dsp:nvSpPr>
        <dsp:cNvPr id="0" name=""/>
        <dsp:cNvSpPr/>
      </dsp:nvSpPr>
      <dsp:spPr>
        <a:xfrm>
          <a:off x="331350" y="839787"/>
          <a:ext cx="602456" cy="6024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0CA98-7C98-4B0E-8ABA-9390F492A6B8}">
      <dsp:nvSpPr>
        <dsp:cNvPr id="0" name=""/>
        <dsp:cNvSpPr/>
      </dsp:nvSpPr>
      <dsp:spPr>
        <a:xfrm>
          <a:off x="1265158" y="593328"/>
          <a:ext cx="8436794" cy="109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7" tIns="115927" rIns="115927" bIns="1159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source means that the source is available for anyone to see, change, and build. In the case of Arduino, it has been released under the GNU public license / GNU lesser public license.</a:t>
          </a:r>
        </a:p>
      </dsp:txBody>
      <dsp:txXfrm>
        <a:off x="1265158" y="593328"/>
        <a:ext cx="8436794" cy="1095375"/>
      </dsp:txXfrm>
    </dsp:sp>
    <dsp:sp modelId="{26A34CF7-8DC4-4DE7-8F97-581C190FD146}">
      <dsp:nvSpPr>
        <dsp:cNvPr id="0" name=""/>
        <dsp:cNvSpPr/>
      </dsp:nvSpPr>
      <dsp:spPr>
        <a:xfrm>
          <a:off x="0" y="1962546"/>
          <a:ext cx="9701953" cy="109537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EDA30-56D2-47DA-BE98-F02E43FEA289}">
      <dsp:nvSpPr>
        <dsp:cNvPr id="0" name=""/>
        <dsp:cNvSpPr/>
      </dsp:nvSpPr>
      <dsp:spPr>
        <a:xfrm>
          <a:off x="331350" y="2209006"/>
          <a:ext cx="602456" cy="6024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C9CA1-2AD9-4572-A371-CDED537C0CCF}">
      <dsp:nvSpPr>
        <dsp:cNvPr id="0" name=""/>
        <dsp:cNvSpPr/>
      </dsp:nvSpPr>
      <dsp:spPr>
        <a:xfrm>
          <a:off x="1265158" y="1962546"/>
          <a:ext cx="4365878" cy="109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7" tIns="115927" rIns="115927" bIns="1159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Open source allows for rapid feedback and free improvements to the software. Many things are Free and Open Source Software (FOSS) and Free and Open Source Hardware (FOSH).</a:t>
          </a:r>
        </a:p>
      </dsp:txBody>
      <dsp:txXfrm>
        <a:off x="1265158" y="1962546"/>
        <a:ext cx="4365878" cy="1095375"/>
      </dsp:txXfrm>
    </dsp:sp>
    <dsp:sp modelId="{5970C33B-3E3F-4FAF-B61A-7777186D5C55}">
      <dsp:nvSpPr>
        <dsp:cNvPr id="0" name=""/>
        <dsp:cNvSpPr/>
      </dsp:nvSpPr>
      <dsp:spPr>
        <a:xfrm>
          <a:off x="5631036" y="1962546"/>
          <a:ext cx="4070916" cy="1095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927" tIns="115927" rIns="115927" bIns="11592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Some examples of each are Linux (FOSS) RIP-RAP 3D printers (FOSH) and Arduino (FOSS &amp; FOSH)</a:t>
          </a:r>
        </a:p>
      </dsp:txBody>
      <dsp:txXfrm>
        <a:off x="5631036" y="1962546"/>
        <a:ext cx="4070916" cy="1095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31E1C-24EF-448A-B761-36A6BB5A9117}">
      <dsp:nvSpPr>
        <dsp:cNvPr id="0" name=""/>
        <dsp:cNvSpPr/>
      </dsp:nvSpPr>
      <dsp:spPr>
        <a:xfrm>
          <a:off x="0" y="0"/>
          <a:ext cx="5534913" cy="10029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Downloading and installing the Arduino IDE</a:t>
          </a:r>
        </a:p>
      </dsp:txBody>
      <dsp:txXfrm>
        <a:off x="29376" y="29376"/>
        <a:ext cx="4335269" cy="944230"/>
      </dsp:txXfrm>
    </dsp:sp>
    <dsp:sp modelId="{7D37CD49-53A7-4C54-A47C-945E53EEA4BC}">
      <dsp:nvSpPr>
        <dsp:cNvPr id="0" name=""/>
        <dsp:cNvSpPr/>
      </dsp:nvSpPr>
      <dsp:spPr>
        <a:xfrm>
          <a:off x="413321" y="1142285"/>
          <a:ext cx="5534913" cy="10029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Running Blink on an Arduino</a:t>
          </a:r>
        </a:p>
      </dsp:txBody>
      <dsp:txXfrm>
        <a:off x="442697" y="1171661"/>
        <a:ext cx="4410901" cy="944230"/>
      </dsp:txXfrm>
    </dsp:sp>
    <dsp:sp modelId="{5E3E7FCD-C560-41F1-9F24-214AE4D678CF}">
      <dsp:nvSpPr>
        <dsp:cNvPr id="0" name=""/>
        <dsp:cNvSpPr/>
      </dsp:nvSpPr>
      <dsp:spPr>
        <a:xfrm>
          <a:off x="826643" y="2284571"/>
          <a:ext cx="5534913" cy="10029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How breadboards work</a:t>
          </a:r>
        </a:p>
      </dsp:txBody>
      <dsp:txXfrm>
        <a:off x="856019" y="2313947"/>
        <a:ext cx="4410901" cy="944230"/>
      </dsp:txXfrm>
    </dsp:sp>
    <dsp:sp modelId="{B0496CB9-485D-4637-84AE-8EF397F7B264}">
      <dsp:nvSpPr>
        <dsp:cNvPr id="0" name=""/>
        <dsp:cNvSpPr/>
      </dsp:nvSpPr>
      <dsp:spPr>
        <a:xfrm>
          <a:off x="1239964" y="3426856"/>
          <a:ext cx="5534913" cy="10029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 simple LED circuit with some input buttons and a piezo</a:t>
          </a:r>
        </a:p>
      </dsp:txBody>
      <dsp:txXfrm>
        <a:off x="1269340" y="3456232"/>
        <a:ext cx="4410901" cy="944230"/>
      </dsp:txXfrm>
    </dsp:sp>
    <dsp:sp modelId="{7E91748C-AAA2-4588-8CDE-CE3EA14B58AD}">
      <dsp:nvSpPr>
        <dsp:cNvPr id="0" name=""/>
        <dsp:cNvSpPr/>
      </dsp:nvSpPr>
      <dsp:spPr>
        <a:xfrm>
          <a:off x="1653286" y="4569142"/>
          <a:ext cx="5534913" cy="10029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Time permitting, we will also cover some more advanced sensors and servos</a:t>
          </a:r>
        </a:p>
      </dsp:txBody>
      <dsp:txXfrm>
        <a:off x="1682662" y="4598518"/>
        <a:ext cx="4410901" cy="944230"/>
      </dsp:txXfrm>
    </dsp:sp>
    <dsp:sp modelId="{91E17F84-339D-413A-8967-65B997AAFF83}">
      <dsp:nvSpPr>
        <dsp:cNvPr id="0" name=""/>
        <dsp:cNvSpPr/>
      </dsp:nvSpPr>
      <dsp:spPr>
        <a:xfrm>
          <a:off x="4882975" y="732734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029661" y="732734"/>
        <a:ext cx="358566" cy="490583"/>
      </dsp:txXfrm>
    </dsp:sp>
    <dsp:sp modelId="{16BD66DB-F619-404B-9421-24BCC9530E01}">
      <dsp:nvSpPr>
        <dsp:cNvPr id="0" name=""/>
        <dsp:cNvSpPr/>
      </dsp:nvSpPr>
      <dsp:spPr>
        <a:xfrm>
          <a:off x="5296296" y="1875020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42982" y="1875020"/>
        <a:ext cx="358566" cy="490583"/>
      </dsp:txXfrm>
    </dsp:sp>
    <dsp:sp modelId="{E38B4759-44A3-479C-8178-7DC526454647}">
      <dsp:nvSpPr>
        <dsp:cNvPr id="0" name=""/>
        <dsp:cNvSpPr/>
      </dsp:nvSpPr>
      <dsp:spPr>
        <a:xfrm>
          <a:off x="5709618" y="300058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856304" y="3000589"/>
        <a:ext cx="358566" cy="490583"/>
      </dsp:txXfrm>
    </dsp:sp>
    <dsp:sp modelId="{BDB2070D-EBA5-4447-A903-954C69074C7A}">
      <dsp:nvSpPr>
        <dsp:cNvPr id="0" name=""/>
        <dsp:cNvSpPr/>
      </dsp:nvSpPr>
      <dsp:spPr>
        <a:xfrm>
          <a:off x="6122939" y="4154019"/>
          <a:ext cx="651938" cy="6519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269625" y="4154019"/>
        <a:ext cx="358566" cy="4905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04C8C-358B-4959-918B-76CCCC5D7923}">
      <dsp:nvSpPr>
        <dsp:cNvPr id="0" name=""/>
        <dsp:cNvSpPr/>
      </dsp:nvSpPr>
      <dsp:spPr>
        <a:xfrm>
          <a:off x="0" y="653824"/>
          <a:ext cx="8770938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8675A0-2BAB-47B9-BAA1-85AA446C195C}">
      <dsp:nvSpPr>
        <dsp:cNvPr id="0" name=""/>
        <dsp:cNvSpPr/>
      </dsp:nvSpPr>
      <dsp:spPr>
        <a:xfrm>
          <a:off x="438546" y="33904"/>
          <a:ext cx="6139656" cy="1239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064" tIns="0" rIns="232064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Void setup(){}</a:t>
          </a:r>
        </a:p>
      </dsp:txBody>
      <dsp:txXfrm>
        <a:off x="499070" y="94428"/>
        <a:ext cx="6018608" cy="1118792"/>
      </dsp:txXfrm>
    </dsp:sp>
    <dsp:sp modelId="{DCE73E1E-B0EE-4625-AABE-5C47EB6F7C96}">
      <dsp:nvSpPr>
        <dsp:cNvPr id="0" name=""/>
        <dsp:cNvSpPr/>
      </dsp:nvSpPr>
      <dsp:spPr>
        <a:xfrm>
          <a:off x="0" y="2558945"/>
          <a:ext cx="8770938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71063-E4EE-4E66-A55A-D7DD414A71F4}">
      <dsp:nvSpPr>
        <dsp:cNvPr id="0" name=""/>
        <dsp:cNvSpPr/>
      </dsp:nvSpPr>
      <dsp:spPr>
        <a:xfrm>
          <a:off x="438546" y="1939024"/>
          <a:ext cx="6139656" cy="1239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064" tIns="0" rIns="232064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Void loop(){}</a:t>
          </a:r>
        </a:p>
      </dsp:txBody>
      <dsp:txXfrm>
        <a:off x="499070" y="1999548"/>
        <a:ext cx="6018608" cy="11187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EFE2C6-415D-4865-94CF-A1816C567AFC}">
      <dsp:nvSpPr>
        <dsp:cNvPr id="0" name=""/>
        <dsp:cNvSpPr/>
      </dsp:nvSpPr>
      <dsp:spPr>
        <a:xfrm>
          <a:off x="220677" y="1424236"/>
          <a:ext cx="802776" cy="80277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35183-30A7-437B-B785-7D7D3BA61D10}">
      <dsp:nvSpPr>
        <dsp:cNvPr id="0" name=""/>
        <dsp:cNvSpPr/>
      </dsp:nvSpPr>
      <dsp:spPr>
        <a:xfrm>
          <a:off x="389260" y="1592819"/>
          <a:ext cx="465610" cy="4656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F25D2D-A154-435E-975E-3DBF8756BF1E}">
      <dsp:nvSpPr>
        <dsp:cNvPr id="0" name=""/>
        <dsp:cNvSpPr/>
      </dsp:nvSpPr>
      <dsp:spPr>
        <a:xfrm>
          <a:off x="1195477" y="1424236"/>
          <a:ext cx="1892258" cy="802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block only runs once</a:t>
          </a:r>
        </a:p>
      </dsp:txBody>
      <dsp:txXfrm>
        <a:off x="1195477" y="1424236"/>
        <a:ext cx="1892258" cy="802776"/>
      </dsp:txXfrm>
    </dsp:sp>
    <dsp:sp modelId="{EB08ACBC-0F2A-4D83-B666-19AFF6852389}">
      <dsp:nvSpPr>
        <dsp:cNvPr id="0" name=""/>
        <dsp:cNvSpPr/>
      </dsp:nvSpPr>
      <dsp:spPr>
        <a:xfrm>
          <a:off x="3417447" y="1424236"/>
          <a:ext cx="802776" cy="80277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8195D2-1055-4A0C-AF18-B684D01C3E95}">
      <dsp:nvSpPr>
        <dsp:cNvPr id="0" name=""/>
        <dsp:cNvSpPr/>
      </dsp:nvSpPr>
      <dsp:spPr>
        <a:xfrm>
          <a:off x="3586030" y="1592819"/>
          <a:ext cx="465610" cy="4656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628-B315-461D-9844-236E2E9EEBB5}">
      <dsp:nvSpPr>
        <dsp:cNvPr id="0" name=""/>
        <dsp:cNvSpPr/>
      </dsp:nvSpPr>
      <dsp:spPr>
        <a:xfrm>
          <a:off x="4392247" y="1424236"/>
          <a:ext cx="1892258" cy="802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Used to set up pins as input or output</a:t>
          </a:r>
        </a:p>
      </dsp:txBody>
      <dsp:txXfrm>
        <a:off x="4392247" y="1424236"/>
        <a:ext cx="1892258" cy="802776"/>
      </dsp:txXfrm>
    </dsp:sp>
    <dsp:sp modelId="{93910DC1-6E0D-4602-8659-A227B27175D5}">
      <dsp:nvSpPr>
        <dsp:cNvPr id="0" name=""/>
        <dsp:cNvSpPr/>
      </dsp:nvSpPr>
      <dsp:spPr>
        <a:xfrm>
          <a:off x="6614217" y="1424236"/>
          <a:ext cx="802776" cy="80277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2DA83-6EE9-4604-9EED-6E70F882F3F6}">
      <dsp:nvSpPr>
        <dsp:cNvPr id="0" name=""/>
        <dsp:cNvSpPr/>
      </dsp:nvSpPr>
      <dsp:spPr>
        <a:xfrm>
          <a:off x="6782800" y="1592819"/>
          <a:ext cx="465610" cy="4656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9653E-8629-40AC-A8A6-1A30234E47F6}">
      <dsp:nvSpPr>
        <dsp:cNvPr id="0" name=""/>
        <dsp:cNvSpPr/>
      </dsp:nvSpPr>
      <dsp:spPr>
        <a:xfrm>
          <a:off x="7589016" y="1424236"/>
          <a:ext cx="1892258" cy="802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Also used to initialize objects</a:t>
          </a:r>
        </a:p>
      </dsp:txBody>
      <dsp:txXfrm>
        <a:off x="7589016" y="1424236"/>
        <a:ext cx="1892258" cy="8027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51019-AB28-415A-B528-9B8A63658264}">
      <dsp:nvSpPr>
        <dsp:cNvPr id="0" name=""/>
        <dsp:cNvSpPr/>
      </dsp:nvSpPr>
      <dsp:spPr>
        <a:xfrm>
          <a:off x="1637976" y="25624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384B4-B943-4036-BC35-23A9FB323809}">
      <dsp:nvSpPr>
        <dsp:cNvPr id="0" name=""/>
        <dsp:cNvSpPr/>
      </dsp:nvSpPr>
      <dsp:spPr>
        <a:xfrm>
          <a:off x="2105976" y="493624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E33E7-DC95-4A9E-A11C-43F76658B272}">
      <dsp:nvSpPr>
        <dsp:cNvPr id="0" name=""/>
        <dsp:cNvSpPr/>
      </dsp:nvSpPr>
      <dsp:spPr>
        <a:xfrm>
          <a:off x="935976" y="290562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Runs on repeat until the Arduino is unplugged</a:t>
          </a:r>
        </a:p>
      </dsp:txBody>
      <dsp:txXfrm>
        <a:off x="935976" y="2905625"/>
        <a:ext cx="3600000" cy="720000"/>
      </dsp:txXfrm>
    </dsp:sp>
    <dsp:sp modelId="{526DADC1-34B1-446A-A285-6599A63DEAB0}">
      <dsp:nvSpPr>
        <dsp:cNvPr id="0" name=""/>
        <dsp:cNvSpPr/>
      </dsp:nvSpPr>
      <dsp:spPr>
        <a:xfrm>
          <a:off x="5867976" y="25624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DB07B-D0BE-4C53-84D5-9E9A5E3BE440}">
      <dsp:nvSpPr>
        <dsp:cNvPr id="0" name=""/>
        <dsp:cNvSpPr/>
      </dsp:nvSpPr>
      <dsp:spPr>
        <a:xfrm>
          <a:off x="6335976" y="493624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79816-D963-4801-A9B9-D23EE0B17271}">
      <dsp:nvSpPr>
        <dsp:cNvPr id="0" name=""/>
        <dsp:cNvSpPr/>
      </dsp:nvSpPr>
      <dsp:spPr>
        <a:xfrm>
          <a:off x="5165976" y="2905625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This is the main body of the code</a:t>
          </a:r>
        </a:p>
      </dsp:txBody>
      <dsp:txXfrm>
        <a:off x="5165976" y="2905625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B0966-DD02-4EAF-B64E-7FEE83D997C7}">
      <dsp:nvSpPr>
        <dsp:cNvPr id="0" name=""/>
        <dsp:cNvSpPr/>
      </dsp:nvSpPr>
      <dsp:spPr>
        <a:xfrm rot="5400000">
          <a:off x="5884906" y="-2214053"/>
          <a:ext cx="1424843" cy="620924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If using a sensor such as a button, use digitalRead(). Returns HIGH or LOW.</a:t>
          </a:r>
        </a:p>
      </dsp:txBody>
      <dsp:txXfrm rot="-5400000">
        <a:off x="3492704" y="247704"/>
        <a:ext cx="6139694" cy="1285733"/>
      </dsp:txXfrm>
    </dsp:sp>
    <dsp:sp modelId="{9DD54974-3587-426C-8B07-BD33DA4EC3A8}">
      <dsp:nvSpPr>
        <dsp:cNvPr id="0" name=""/>
        <dsp:cNvSpPr/>
      </dsp:nvSpPr>
      <dsp:spPr>
        <a:xfrm>
          <a:off x="0" y="44"/>
          <a:ext cx="3492703" cy="17810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If statements</a:t>
          </a:r>
        </a:p>
      </dsp:txBody>
      <dsp:txXfrm>
        <a:off x="86944" y="86988"/>
        <a:ext cx="3318815" cy="1607166"/>
      </dsp:txXfrm>
    </dsp:sp>
    <dsp:sp modelId="{93F533F9-E1BC-4FDF-B0D5-ECAA2C622047}">
      <dsp:nvSpPr>
        <dsp:cNvPr id="0" name=""/>
        <dsp:cNvSpPr/>
      </dsp:nvSpPr>
      <dsp:spPr>
        <a:xfrm rot="5400000">
          <a:off x="5884906" y="-343946"/>
          <a:ext cx="1424843" cy="6209249"/>
        </a:xfrm>
        <a:prstGeom prst="round2SameRect">
          <a:avLst/>
        </a:prstGeom>
        <a:solidFill>
          <a:schemeClr val="accent2">
            <a:tint val="40000"/>
            <a:alpha val="90000"/>
            <a:hueOff val="-810632"/>
            <a:satOff val="6231"/>
            <a:lumOff val="1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10632"/>
              <a:satOff val="6231"/>
              <a:lumOff val="1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While loop, loops until run condition becomes false.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For loop, loops until an incrementer reaches a set value.</a:t>
          </a:r>
        </a:p>
      </dsp:txBody>
      <dsp:txXfrm rot="-5400000">
        <a:off x="3492704" y="2117811"/>
        <a:ext cx="6139694" cy="1285733"/>
      </dsp:txXfrm>
    </dsp:sp>
    <dsp:sp modelId="{FF8AADD2-F878-42BF-A8C3-2022A258A7C7}">
      <dsp:nvSpPr>
        <dsp:cNvPr id="0" name=""/>
        <dsp:cNvSpPr/>
      </dsp:nvSpPr>
      <dsp:spPr>
        <a:xfrm>
          <a:off x="0" y="1870151"/>
          <a:ext cx="3492703" cy="1781054"/>
        </a:xfrm>
        <a:prstGeom prst="roundRect">
          <a:avLst/>
        </a:prstGeom>
        <a:solidFill>
          <a:schemeClr val="accent2">
            <a:hueOff val="-779349"/>
            <a:satOff val="41385"/>
            <a:lumOff val="-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Loops</a:t>
          </a:r>
        </a:p>
      </dsp:txBody>
      <dsp:txXfrm>
        <a:off x="86944" y="1957095"/>
        <a:ext cx="3318815" cy="16071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D3E49-496E-47DA-BEBA-63A7090EDEF3}">
      <dsp:nvSpPr>
        <dsp:cNvPr id="0" name=""/>
        <dsp:cNvSpPr/>
      </dsp:nvSpPr>
      <dsp:spPr>
        <a:xfrm>
          <a:off x="0" y="2203722"/>
          <a:ext cx="8770938" cy="1445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To read a variable, use Serial.print(var); or Serial.println(var);</a:t>
          </a:r>
        </a:p>
      </dsp:txBody>
      <dsp:txXfrm>
        <a:off x="0" y="2203722"/>
        <a:ext cx="8770938" cy="1445880"/>
      </dsp:txXfrm>
    </dsp:sp>
    <dsp:sp modelId="{0A149F25-E96A-4B32-BAFE-B102E37F99D1}">
      <dsp:nvSpPr>
        <dsp:cNvPr id="0" name=""/>
        <dsp:cNvSpPr/>
      </dsp:nvSpPr>
      <dsp:spPr>
        <a:xfrm rot="10800000">
          <a:off x="0" y="1646"/>
          <a:ext cx="8770938" cy="2223764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Set the baud rate in the setup, Serial.begin(baudRate);</a:t>
          </a:r>
        </a:p>
      </dsp:txBody>
      <dsp:txXfrm rot="10800000">
        <a:off x="0" y="1646"/>
        <a:ext cx="8770938" cy="1444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5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16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6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0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4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4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2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073552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9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6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113282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512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1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0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B5DDE80A-69D0-417C-8ECB-2D04BA2A63A5}" type="datetimeFigureOut">
              <a:rPr lang="en-US" smtClean="0"/>
              <a:t>1/9/2020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4660DA45-CAB6-4422-9C4E-FA1016DEDF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78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odPrj-jxY8" TargetMode="Externa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WhGjxdug0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A420AC1-9DFB-4806-AB5E-CFD3432E3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1FFA47-4AE0-4D98-9548-D7B28FC9B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5" y="-3175"/>
            <a:ext cx="12197943" cy="6861176"/>
            <a:chOff x="-9525" y="-3175"/>
            <a:chExt cx="12197943" cy="6861176"/>
          </a:xfrm>
          <a:solidFill>
            <a:schemeClr val="accent1">
              <a:lumMod val="75000"/>
            </a:schemeClr>
          </a:solidFill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5E72424A-1F9B-486F-9EAA-1AA5766E4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D73F23F8-C9C1-4808-AB42-FE1A77B7F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E928CB36-9BD3-4C18-8C44-EE9864368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 useBgFill="1">
        <p:nvSpPr>
          <p:cNvPr id="34" name="Freeform 159">
            <a:extLst>
              <a:ext uri="{FF2B5EF4-FFF2-40B4-BE49-F238E27FC236}">
                <a16:creationId xmlns:a16="http://schemas.microsoft.com/office/drawing/2014/main" id="{17B0E5A8-6AF1-417B-A7C3-E7DB7651F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452688" y="1262063"/>
            <a:ext cx="7286625" cy="4333875"/>
          </a:xfrm>
          <a:custGeom>
            <a:avLst/>
            <a:gdLst/>
            <a:ahLst/>
            <a:cxnLst/>
            <a:rect l="0" t="0" r="r" b="b"/>
            <a:pathLst>
              <a:path w="4590" h="2730">
                <a:moveTo>
                  <a:pt x="200" y="0"/>
                </a:moveTo>
                <a:lnTo>
                  <a:pt x="4390" y="0"/>
                </a:lnTo>
                <a:lnTo>
                  <a:pt x="4430" y="4"/>
                </a:lnTo>
                <a:lnTo>
                  <a:pt x="4468" y="15"/>
                </a:lnTo>
                <a:lnTo>
                  <a:pt x="4501" y="33"/>
                </a:lnTo>
                <a:lnTo>
                  <a:pt x="4532" y="59"/>
                </a:lnTo>
                <a:lnTo>
                  <a:pt x="4555" y="88"/>
                </a:lnTo>
                <a:lnTo>
                  <a:pt x="4575" y="123"/>
                </a:lnTo>
                <a:lnTo>
                  <a:pt x="4586" y="160"/>
                </a:lnTo>
                <a:lnTo>
                  <a:pt x="4590" y="201"/>
                </a:lnTo>
                <a:lnTo>
                  <a:pt x="4590" y="2529"/>
                </a:lnTo>
                <a:lnTo>
                  <a:pt x="4586" y="2570"/>
                </a:lnTo>
                <a:lnTo>
                  <a:pt x="4575" y="2607"/>
                </a:lnTo>
                <a:lnTo>
                  <a:pt x="4555" y="2642"/>
                </a:lnTo>
                <a:lnTo>
                  <a:pt x="4532" y="2672"/>
                </a:lnTo>
                <a:lnTo>
                  <a:pt x="4501" y="2697"/>
                </a:lnTo>
                <a:lnTo>
                  <a:pt x="4468" y="2715"/>
                </a:lnTo>
                <a:lnTo>
                  <a:pt x="4430" y="2726"/>
                </a:lnTo>
                <a:lnTo>
                  <a:pt x="4390" y="2730"/>
                </a:lnTo>
                <a:lnTo>
                  <a:pt x="200" y="2730"/>
                </a:lnTo>
                <a:lnTo>
                  <a:pt x="160" y="2726"/>
                </a:lnTo>
                <a:lnTo>
                  <a:pt x="122" y="2715"/>
                </a:lnTo>
                <a:lnTo>
                  <a:pt x="89" y="2697"/>
                </a:lnTo>
                <a:lnTo>
                  <a:pt x="58" y="2672"/>
                </a:lnTo>
                <a:lnTo>
                  <a:pt x="35" y="2642"/>
                </a:lnTo>
                <a:lnTo>
                  <a:pt x="15" y="2607"/>
                </a:lnTo>
                <a:lnTo>
                  <a:pt x="4" y="2570"/>
                </a:lnTo>
                <a:lnTo>
                  <a:pt x="0" y="2529"/>
                </a:lnTo>
                <a:lnTo>
                  <a:pt x="0" y="201"/>
                </a:lnTo>
                <a:lnTo>
                  <a:pt x="4" y="160"/>
                </a:lnTo>
                <a:lnTo>
                  <a:pt x="15" y="123"/>
                </a:lnTo>
                <a:lnTo>
                  <a:pt x="35" y="88"/>
                </a:lnTo>
                <a:lnTo>
                  <a:pt x="58" y="59"/>
                </a:lnTo>
                <a:lnTo>
                  <a:pt x="89" y="33"/>
                </a:lnTo>
                <a:lnTo>
                  <a:pt x="122" y="15"/>
                </a:lnTo>
                <a:lnTo>
                  <a:pt x="160" y="4"/>
                </a:lnTo>
                <a:lnTo>
                  <a:pt x="200" y="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36" name="Freeform 164">
            <a:extLst>
              <a:ext uri="{FF2B5EF4-FFF2-40B4-BE49-F238E27FC236}">
                <a16:creationId xmlns:a16="http://schemas.microsoft.com/office/drawing/2014/main" id="{EE40C302-D1B9-4040-9A63-CC77E5C7C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643188" y="1452563"/>
            <a:ext cx="6905625" cy="3952875"/>
          </a:xfrm>
          <a:custGeom>
            <a:avLst/>
            <a:gdLst/>
            <a:ahLst/>
            <a:cxnLst/>
            <a:rect l="0" t="0" r="r" b="b"/>
            <a:pathLst>
              <a:path w="4350" h="2490">
                <a:moveTo>
                  <a:pt x="80" y="28"/>
                </a:moveTo>
                <a:lnTo>
                  <a:pt x="63" y="30"/>
                </a:lnTo>
                <a:lnTo>
                  <a:pt x="50" y="38"/>
                </a:lnTo>
                <a:lnTo>
                  <a:pt x="38" y="49"/>
                </a:lnTo>
                <a:lnTo>
                  <a:pt x="30" y="63"/>
                </a:lnTo>
                <a:lnTo>
                  <a:pt x="28" y="79"/>
                </a:lnTo>
                <a:lnTo>
                  <a:pt x="28" y="2411"/>
                </a:lnTo>
                <a:lnTo>
                  <a:pt x="30" y="2427"/>
                </a:lnTo>
                <a:lnTo>
                  <a:pt x="38" y="2441"/>
                </a:lnTo>
                <a:lnTo>
                  <a:pt x="50" y="2452"/>
                </a:lnTo>
                <a:lnTo>
                  <a:pt x="63" y="2460"/>
                </a:lnTo>
                <a:lnTo>
                  <a:pt x="80" y="2462"/>
                </a:lnTo>
                <a:lnTo>
                  <a:pt x="4270" y="2462"/>
                </a:lnTo>
                <a:lnTo>
                  <a:pt x="4287" y="2460"/>
                </a:lnTo>
                <a:lnTo>
                  <a:pt x="4300" y="2452"/>
                </a:lnTo>
                <a:lnTo>
                  <a:pt x="4312" y="2441"/>
                </a:lnTo>
                <a:lnTo>
                  <a:pt x="4320" y="2427"/>
                </a:lnTo>
                <a:lnTo>
                  <a:pt x="4322" y="2411"/>
                </a:lnTo>
                <a:lnTo>
                  <a:pt x="4322" y="79"/>
                </a:lnTo>
                <a:lnTo>
                  <a:pt x="4320" y="63"/>
                </a:lnTo>
                <a:lnTo>
                  <a:pt x="4312" y="49"/>
                </a:lnTo>
                <a:lnTo>
                  <a:pt x="4300" y="38"/>
                </a:lnTo>
                <a:lnTo>
                  <a:pt x="4287" y="30"/>
                </a:lnTo>
                <a:lnTo>
                  <a:pt x="4270" y="28"/>
                </a:lnTo>
                <a:lnTo>
                  <a:pt x="80" y="28"/>
                </a:lnTo>
                <a:close/>
                <a:moveTo>
                  <a:pt x="80" y="0"/>
                </a:moveTo>
                <a:lnTo>
                  <a:pt x="4270" y="0"/>
                </a:lnTo>
                <a:lnTo>
                  <a:pt x="4295" y="4"/>
                </a:lnTo>
                <a:lnTo>
                  <a:pt x="4317" y="16"/>
                </a:lnTo>
                <a:lnTo>
                  <a:pt x="4334" y="33"/>
                </a:lnTo>
                <a:lnTo>
                  <a:pt x="4346" y="54"/>
                </a:lnTo>
                <a:lnTo>
                  <a:pt x="4350" y="79"/>
                </a:lnTo>
                <a:lnTo>
                  <a:pt x="4350" y="2411"/>
                </a:lnTo>
                <a:lnTo>
                  <a:pt x="4346" y="2436"/>
                </a:lnTo>
                <a:lnTo>
                  <a:pt x="4334" y="2457"/>
                </a:lnTo>
                <a:lnTo>
                  <a:pt x="4317" y="2474"/>
                </a:lnTo>
                <a:lnTo>
                  <a:pt x="4295" y="2486"/>
                </a:lnTo>
                <a:lnTo>
                  <a:pt x="4270" y="2490"/>
                </a:lnTo>
                <a:lnTo>
                  <a:pt x="80" y="2490"/>
                </a:lnTo>
                <a:lnTo>
                  <a:pt x="55" y="2486"/>
                </a:lnTo>
                <a:lnTo>
                  <a:pt x="33" y="2474"/>
                </a:lnTo>
                <a:lnTo>
                  <a:pt x="16" y="2457"/>
                </a:lnTo>
                <a:lnTo>
                  <a:pt x="4" y="2436"/>
                </a:lnTo>
                <a:lnTo>
                  <a:pt x="0" y="2411"/>
                </a:lnTo>
                <a:lnTo>
                  <a:pt x="0" y="79"/>
                </a:lnTo>
                <a:lnTo>
                  <a:pt x="4" y="54"/>
                </a:lnTo>
                <a:lnTo>
                  <a:pt x="16" y="33"/>
                </a:lnTo>
                <a:lnTo>
                  <a:pt x="33" y="16"/>
                </a:lnTo>
                <a:lnTo>
                  <a:pt x="55" y="4"/>
                </a:lnTo>
                <a:lnTo>
                  <a:pt x="8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5D249-C68B-4653-A6F6-26FCE345C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5952" y="1830580"/>
            <a:ext cx="5873748" cy="1816316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chemeClr val="tx2"/>
                </a:solidFill>
              </a:rPr>
              <a:t>Arduino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845E7-FBF6-4078-A2C2-D79EEBBF8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810" y="4176131"/>
            <a:ext cx="5807890" cy="81562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Hosted by CWI Computer Science And Math Club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52C93F-C061-46CA-B0A1-95DBD3785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3862794"/>
            <a:ext cx="13716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804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1CC7DB-3FA6-4AFC-8E03-9C194068D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6437A-CE66-4E24-85D0-47835042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/>
              <a:t>Void loop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17D372-84A5-4710-AB24-7C4076B5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D0350C-3A35-4922-9301-463E2D3F9F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6595666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284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5FB81F-7561-4EE5-A20D-9BA5571AE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B8DC2-DD57-4E87-9070-01C1D751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Example code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7EF4F8-F48D-44B0-8670-501DB546B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861CF9-8500-4459-9144-F6B512F2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438400"/>
            <a:ext cx="8770571" cy="3651504"/>
          </a:xfrm>
        </p:spPr>
        <p:txBody>
          <a:bodyPr>
            <a:normAutofit/>
          </a:bodyPr>
          <a:lstStyle/>
          <a:p>
            <a:pPr marL="0" indent="0">
              <a:lnSpc>
                <a:spcPct val="101000"/>
              </a:lnSpc>
              <a:buNone/>
            </a:pPr>
            <a:r>
              <a:rPr lang="en-US" sz="1900">
                <a:solidFill>
                  <a:schemeClr val="tx2"/>
                </a:solidFill>
              </a:rPr>
              <a:t>void setup(){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US" sz="1900">
                <a:solidFill>
                  <a:schemeClr val="tx2"/>
                </a:solidFill>
              </a:rPr>
              <a:t>	pinMode(LED_PIN, OUTPUT);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US" sz="1900">
                <a:solidFill>
                  <a:schemeClr val="tx2"/>
                </a:solidFill>
              </a:rPr>
              <a:t>}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US" sz="1900">
                <a:solidFill>
                  <a:schemeClr val="tx2"/>
                </a:solidFill>
              </a:rPr>
              <a:t>void loop(){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US" sz="1900">
                <a:solidFill>
                  <a:schemeClr val="tx2"/>
                </a:solidFill>
              </a:rPr>
              <a:t>	digitalWrite(LED_PIN, HIGH);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US" sz="1900">
                <a:solidFill>
                  <a:schemeClr val="tx2"/>
                </a:solidFill>
              </a:rPr>
              <a:t>	delay(1000);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US" sz="1900">
                <a:solidFill>
                  <a:schemeClr val="tx2"/>
                </a:solidFill>
              </a:rPr>
              <a:t>	digitalWrite(LED_PIN, LOW);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US" sz="1900">
                <a:solidFill>
                  <a:schemeClr val="tx2"/>
                </a:solidFill>
              </a:rPr>
              <a:t>	delay(1000);</a:t>
            </a:r>
          </a:p>
          <a:p>
            <a:pPr marL="0" indent="0">
              <a:lnSpc>
                <a:spcPct val="101000"/>
              </a:lnSpc>
              <a:buNone/>
            </a:pPr>
            <a:r>
              <a:rPr lang="en-US" sz="1900">
                <a:solidFill>
                  <a:schemeClr val="tx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8736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1CC7DB-3FA6-4AFC-8E03-9C194068D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28567-F2BE-420C-9F7A-C8134AD9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/>
              <a:t>Some basics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17D372-84A5-4710-AB24-7C4076B5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ADC1FBC-FFAD-45FB-B37D-9E2D84025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472089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41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82C4845-0D78-4D23-853C-D2B548EAE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3D19-53B6-41E7-BB45-52924A8A8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715" y="1205363"/>
            <a:ext cx="2971848" cy="4447274"/>
          </a:xfrm>
        </p:spPr>
        <p:txBody>
          <a:bodyPr anchor="ctr">
            <a:normAutofit/>
          </a:bodyPr>
          <a:lstStyle/>
          <a:p>
            <a:pPr algn="r"/>
            <a:r>
              <a:rPr lang="en-US" sz="4000"/>
              <a:t>Stop light project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5365E6-B851-45B6-821E-CBF24C76A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964872"/>
            <a:ext cx="0" cy="29282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9EEB7-7A41-49C7-8290-D0371995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8" y="1205364"/>
            <a:ext cx="5691965" cy="4447274"/>
          </a:xfrm>
        </p:spPr>
        <p:txBody>
          <a:bodyPr anchor="ctr">
            <a:normAutofit/>
          </a:bodyPr>
          <a:lstStyle/>
          <a:p>
            <a:r>
              <a:rPr lang="en-US" dirty="0"/>
              <a:t>Look up madson812 on </a:t>
            </a:r>
            <a:r>
              <a:rPr lang="en-US" dirty="0" err="1"/>
              <a:t>tinkercad</a:t>
            </a:r>
            <a:r>
              <a:rPr lang="en-US" dirty="0"/>
              <a:t> and navigate to his circuits. Click on the </a:t>
            </a:r>
            <a:r>
              <a:rPr lang="en-US" i="1" dirty="0"/>
              <a:t>stop light, no code </a:t>
            </a:r>
            <a:r>
              <a:rPr lang="en-US" dirty="0"/>
              <a:t>circuit and select tinker this. </a:t>
            </a:r>
          </a:p>
        </p:txBody>
      </p:sp>
    </p:spTree>
    <p:extLst>
      <p:ext uri="{BB962C8B-B14F-4D97-AF65-F5344CB8AC3E}">
        <p14:creationId xmlns:p14="http://schemas.microsoft.com/office/powerpoint/2010/main" val="94209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C5F6-A84D-448C-AF10-0F4E049B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en-US" dirty="0"/>
              <a:t>Serial 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47BC91-E05F-4CF4-8880-8E4A43ED5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339511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6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1CC7DB-3FA6-4AFC-8E03-9C194068D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7B959-9B99-48EE-98A6-38C79B778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/>
              <a:t>Serial uses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17D372-84A5-4710-AB24-7C4076B5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94E49C-6377-4C79-BDC6-09768FE24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300554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4837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A77B-BCFB-4F4D-AA93-8E3120BB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pic>
        <p:nvPicPr>
          <p:cNvPr id="6" name="Online Media 5">
            <a:hlinkClick r:id="" action="ppaction://media"/>
            <a:extLst>
              <a:ext uri="{FF2B5EF4-FFF2-40B4-BE49-F238E27FC236}">
                <a16:creationId xmlns:a16="http://schemas.microsoft.com/office/drawing/2014/main" id="{E7678435-CD07-4DA6-B8A3-3083076322C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3250" y="2509774"/>
            <a:ext cx="6942841" cy="3905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77393-C8AD-49DA-A559-AE774E250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912" y="2751940"/>
            <a:ext cx="3810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94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2F17-6190-4958-B6E0-A1359B004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en-US" dirty="0"/>
              <a:t>Some more commands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9298F13-26DB-4CE7-A193-629440AAD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1447143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5637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EA529B0-102E-4883-A552-F9A31E1F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3FA6D2-1D3C-4B0A-8123-AA38BE75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/>
              <a:t>Motor project</a:t>
            </a: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4334618B-7E22-44D1-A688-4E96E2F5F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D3BD26-6556-497C-A2B4-A48131654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884454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7802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E54D-39E2-40A5-B0EA-24A4E528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and Math club Arduino Project</a:t>
            </a:r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F4AFA26D-8FFD-4515-8663-16C3C0466A1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39765" y="2364248"/>
            <a:ext cx="7513163" cy="422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6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F82DE4-A4DE-4EC7-AA0B-6EC98924F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7445-DACE-4D3E-B2BD-FAD96B784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230" y="2274276"/>
            <a:ext cx="3229574" cy="3821723"/>
          </a:xfrm>
        </p:spPr>
        <p:txBody>
          <a:bodyPr anchor="t">
            <a:normAutofit/>
          </a:bodyPr>
          <a:lstStyle/>
          <a:p>
            <a:r>
              <a:rPr lang="en-US" sz="3400" dirty="0"/>
              <a:t>Get a </a:t>
            </a:r>
            <a:r>
              <a:rPr lang="en-US" sz="3400" dirty="0" err="1"/>
              <a:t>TinkerCAD</a:t>
            </a:r>
            <a:r>
              <a:rPr lang="en-US" sz="3400" dirty="0"/>
              <a:t> Account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7FE454-119C-4289-A97F-AC37327B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66230" y="2050626"/>
            <a:ext cx="32278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E2DC2B6-ED2D-4AEE-8B4D-A26F1CE87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909051"/>
              </p:ext>
            </p:extLst>
          </p:nvPr>
        </p:nvGraphicFramePr>
        <p:xfrm>
          <a:off x="642938" y="642938"/>
          <a:ext cx="71882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59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B71CC7DB-3FA6-4AFC-8E03-9C194068D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D82E3-6C9B-451D-B198-2F59475B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/>
              <a:t>What is Arduino?</a:t>
            </a:r>
            <a:endParaRPr lang="en-US" dirty="0"/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7617D372-84A5-4710-AB24-7C4076B5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17AAF2-7DA3-4122-91E4-72AE2914B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63183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637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1CC7DB-3FA6-4AFC-8E03-9C194068D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038A1-4B0B-4AD4-848D-31BC12EF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/>
              <a:t>Open source?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17D372-84A5-4710-AB24-7C4076B5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B53961-6072-4125-9FB7-F7F17A9E0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996466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45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1">
            <a:extLst>
              <a:ext uri="{FF2B5EF4-FFF2-40B4-BE49-F238E27FC236}">
                <a16:creationId xmlns:a16="http://schemas.microsoft.com/office/drawing/2014/main" id="{3E4107EC-05F5-45FE-8729-DF2BB5B53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409C9-E364-4588-B6A2-C882E9E1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514" y="568345"/>
            <a:ext cx="3877757" cy="1560716"/>
          </a:xfrm>
        </p:spPr>
        <p:txBody>
          <a:bodyPr>
            <a:normAutofit/>
          </a:bodyPr>
          <a:lstStyle/>
          <a:p>
            <a:r>
              <a:rPr lang="en-US" sz="2400"/>
              <a:t>Arduino, Interface between programming and hardware</a:t>
            </a:r>
          </a:p>
        </p:txBody>
      </p:sp>
      <p:sp>
        <p:nvSpPr>
          <p:cNvPr id="24" name="Rounded Rectangle 13">
            <a:extLst>
              <a:ext uri="{FF2B5EF4-FFF2-40B4-BE49-F238E27FC236}">
                <a16:creationId xmlns:a16="http://schemas.microsoft.com/office/drawing/2014/main" id="{AC450AE4-F13F-4226-A79B-05E3B7AE9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229" y="1534308"/>
            <a:ext cx="6494910" cy="4358546"/>
          </a:xfrm>
          <a:prstGeom prst="roundRect">
            <a:avLst>
              <a:gd name="adj" fmla="val 2462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ircuit board&#10;&#10;Description automatically generated">
            <a:extLst>
              <a:ext uri="{FF2B5EF4-FFF2-40B4-BE49-F238E27FC236}">
                <a16:creationId xmlns:a16="http://schemas.microsoft.com/office/drawing/2014/main" id="{E0B6C2A3-E860-4D29-BD03-F0302C67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39" y="1865552"/>
            <a:ext cx="5595867" cy="370726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39467A-3C53-40C6-85CB-42C504E47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26514" y="2176009"/>
            <a:ext cx="387775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3B33C56D-EC60-463C-9E68-227CBC767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6514" y="2438400"/>
            <a:ext cx="3877757" cy="3651504"/>
          </a:xfrm>
        </p:spPr>
        <p:txBody>
          <a:bodyPr>
            <a:normAutofit/>
          </a:bodyPr>
          <a:lstStyle/>
          <a:p>
            <a:r>
              <a:rPr lang="en-US" dirty="0"/>
              <a:t>Because it is open source, many programming libraries have been made available to make complicated tasks easy, such as writing on an LCD screen.</a:t>
            </a:r>
          </a:p>
          <a:p>
            <a:r>
              <a:rPr lang="en-US" dirty="0"/>
              <a:t>Because of this Arduino is widely used in everything from mechatronics to art.</a:t>
            </a:r>
          </a:p>
        </p:txBody>
      </p:sp>
    </p:spTree>
    <p:extLst>
      <p:ext uri="{BB962C8B-B14F-4D97-AF65-F5344CB8AC3E}">
        <p14:creationId xmlns:p14="http://schemas.microsoft.com/office/powerpoint/2010/main" val="126012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F82DE4-A4DE-4EC7-AA0B-6EC98924F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E2553-F660-4114-9DE8-07980897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230" y="2274276"/>
            <a:ext cx="3229574" cy="3821723"/>
          </a:xfrm>
        </p:spPr>
        <p:txBody>
          <a:bodyPr anchor="t">
            <a:normAutofit/>
          </a:bodyPr>
          <a:lstStyle/>
          <a:p>
            <a:r>
              <a:rPr lang="en-US" sz="3400"/>
              <a:t>What will this workshop cover?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7FE454-119C-4289-A97F-AC37327B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66230" y="2050626"/>
            <a:ext cx="3227832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31DFF-096F-4957-B8BB-CA7F944BE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590926"/>
              </p:ext>
            </p:extLst>
          </p:nvPr>
        </p:nvGraphicFramePr>
        <p:xfrm>
          <a:off x="642938" y="642938"/>
          <a:ext cx="7188200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38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648F-E6FE-4F0C-8416-759A2F1D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Blink on an Arduino</a:t>
            </a:r>
          </a:p>
        </p:txBody>
      </p:sp>
      <p:pic>
        <p:nvPicPr>
          <p:cNvPr id="4" name="SinfulFragrantConure-mobile" descr="Arduino Blink Video">
            <a:hlinkClick r:id="" action="ppaction://media"/>
            <a:extLst>
              <a:ext uri="{FF2B5EF4-FFF2-40B4-BE49-F238E27FC236}">
                <a16:creationId xmlns:a16="http://schemas.microsoft.com/office/drawing/2014/main" id="{1767971B-BD3D-4B1B-AC2E-4BC3D526B24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3525" y="2438400"/>
            <a:ext cx="6491288" cy="3651250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8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8510-501E-4CF8-895F-526B7588D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706" y="568345"/>
            <a:ext cx="8897565" cy="1560716"/>
          </a:xfrm>
        </p:spPr>
        <p:txBody>
          <a:bodyPr>
            <a:normAutofit/>
          </a:bodyPr>
          <a:lstStyle/>
          <a:p>
            <a:r>
              <a:rPr lang="en-US" dirty="0"/>
              <a:t>Basics of Arduino Programming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B326CF-7811-4A4E-BE32-0F26E9456A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355719"/>
              </p:ext>
            </p:extLst>
          </p:nvPr>
        </p:nvGraphicFramePr>
        <p:xfrm>
          <a:off x="2933700" y="2438400"/>
          <a:ext cx="8770938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6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71CC7DB-3FA6-4AFC-8E03-9C194068D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26951-4781-4B98-B6A8-1271B029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580" y="568345"/>
            <a:ext cx="9701953" cy="1560716"/>
          </a:xfrm>
        </p:spPr>
        <p:txBody>
          <a:bodyPr>
            <a:normAutofit/>
          </a:bodyPr>
          <a:lstStyle/>
          <a:p>
            <a:r>
              <a:rPr lang="en-US" dirty="0"/>
              <a:t>Void setup(){}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17D372-84A5-4710-AB24-7C4076B56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46580" y="2176009"/>
            <a:ext cx="970195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BADAE8-373C-468B-9447-2C13E422D8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109977"/>
              </p:ext>
            </p:extLst>
          </p:nvPr>
        </p:nvGraphicFramePr>
        <p:xfrm>
          <a:off x="1846580" y="2438400"/>
          <a:ext cx="9701953" cy="365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5038082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590</Words>
  <Application>Microsoft Office PowerPoint</Application>
  <PresentationFormat>Widescreen</PresentationFormat>
  <Paragraphs>78</Paragraphs>
  <Slides>19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Calibri</vt:lpstr>
      <vt:lpstr>Century Schoolbook</vt:lpstr>
      <vt:lpstr>Corbel</vt:lpstr>
      <vt:lpstr>Feathered</vt:lpstr>
      <vt:lpstr>Arduino Workshop</vt:lpstr>
      <vt:lpstr>Get a TinkerCAD Account</vt:lpstr>
      <vt:lpstr>What is Arduino?</vt:lpstr>
      <vt:lpstr>Open source?</vt:lpstr>
      <vt:lpstr>Arduino, Interface between programming and hardware</vt:lpstr>
      <vt:lpstr>What will this workshop cover?</vt:lpstr>
      <vt:lpstr>Running Blink on an Arduino</vt:lpstr>
      <vt:lpstr>Basics of Arduino Programming</vt:lpstr>
      <vt:lpstr>Void setup(){}</vt:lpstr>
      <vt:lpstr>Void loop</vt:lpstr>
      <vt:lpstr>Example code</vt:lpstr>
      <vt:lpstr>Some basics</vt:lpstr>
      <vt:lpstr>Stop light project</vt:lpstr>
      <vt:lpstr>Serial line</vt:lpstr>
      <vt:lpstr>Serial uses</vt:lpstr>
      <vt:lpstr>H-Bridge</vt:lpstr>
      <vt:lpstr>Some more commands</vt:lpstr>
      <vt:lpstr>Motor project</vt:lpstr>
      <vt:lpstr>Computer Science and Math club Arduino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</dc:title>
  <dc:creator>Grant Madson</dc:creator>
  <cp:lastModifiedBy>Grant Madson</cp:lastModifiedBy>
  <cp:revision>1</cp:revision>
  <dcterms:created xsi:type="dcterms:W3CDTF">2020-01-10T12:11:44Z</dcterms:created>
  <dcterms:modified xsi:type="dcterms:W3CDTF">2020-01-10T12:14:41Z</dcterms:modified>
</cp:coreProperties>
</file>