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87D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DB0F8-568A-47E6-B239-65EA6F33F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6B6911-1AEF-44C4-9865-6B307EE4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70AA93-3F00-49DF-B6F6-32250093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9DB1-BF5E-472F-BE1D-DA81FA451BE3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650A08-798C-49AC-A0D2-DC101C4C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68A807-E607-45DD-8E53-8E225C4D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6A32-2BC3-4BA6-ACB2-5B2DCBE0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74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EB75B-2B3B-4212-A785-D756BEBC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686C83-B0EB-4A7E-A98E-59E00E212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21FCE0-A2B8-4FF2-8E7F-16DB909A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9DB1-BF5E-472F-BE1D-DA81FA451BE3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E18EEA-7BD8-4D20-BEB2-FB2633DF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82F4AC-B41B-4D7C-9370-83751567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6A32-2BC3-4BA6-ACB2-5B2DCBE0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61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8D3CE7-9BD6-486E-8A40-5454FE03D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0AE846-0BDC-413B-94D8-E77834158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8804DB-7E5B-47F6-A3B7-6CAD7A16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9DB1-BF5E-472F-BE1D-DA81FA451BE3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AE7001-98CD-44DE-AD75-58C8473B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E96462-D36E-4803-BB62-7D148CFF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6A32-2BC3-4BA6-ACB2-5B2DCBE0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59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54698-8CEC-485B-A8AB-F1C9A484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C59F9-3F23-48BA-B6D4-FA7DF87E2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093A4E-EEB3-4E17-BE04-8D1746D3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9DB1-BF5E-472F-BE1D-DA81FA451BE3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36E0E-389D-4214-AA25-722CE8E5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F803AF-3D01-4D1C-A017-C77C28F8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6A32-2BC3-4BA6-ACB2-5B2DCBE0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98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E510B-70BD-4517-8BDC-33CC0E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460965-A33A-48DB-9A25-6C779FFA1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3D7C1A-C75D-4812-A4CE-9B703F88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9DB1-BF5E-472F-BE1D-DA81FA451BE3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50709-27FE-438F-B6A7-4FDEDE96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17F897-0BD0-464B-BCBC-BAC9FAA2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6A32-2BC3-4BA6-ACB2-5B2DCBE0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18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ED441-FEF4-48CB-B349-F21FD61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42EC9E-C25C-4ECB-8BC7-4E0B2A384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FD9A49-FBCC-49AD-AF6A-A36F7BF40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985960-EE83-4E2E-8935-6F8912C5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9DB1-BF5E-472F-BE1D-DA81FA451BE3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A94D07-23DC-4298-9D53-B71FED64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4DED4C-DC4D-47ED-8C23-40DF6B6C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6A32-2BC3-4BA6-ACB2-5B2DCBE0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51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D3BD4-A852-4924-AC6F-7C958CEE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5A3059-9434-42C8-976D-8BF94DE81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3FDB8D-63AB-46A0-B91D-B238ED92E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8AC9D5-EBCC-4B91-892A-809FDD286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F2593E-2C46-4BB7-B796-FBE199D1E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DBE35C-8571-4E02-ACDC-BC0366BE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9DB1-BF5E-472F-BE1D-DA81FA451BE3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88BA5E4-5C32-4354-89D8-B79F289C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8028AC-F412-4149-B214-BE560D69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6A32-2BC3-4BA6-ACB2-5B2DCBE0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83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672A0-DFB3-4428-9C2F-6ACF31E3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8F16BB-B109-4D78-AFC8-D2360CC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9DB1-BF5E-472F-BE1D-DA81FA451BE3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4BCEC9-5F13-47D7-B8A2-42CA517B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12FC31-8533-494E-9A6A-933D9B05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6A32-2BC3-4BA6-ACB2-5B2DCBE0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3AE1C9-2F5A-4F2A-BE4C-21F4E58A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9DB1-BF5E-472F-BE1D-DA81FA451BE3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BAA7FC-09EB-4C68-B466-644D006A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C8A555-D5FC-4C18-A49E-E3D540B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6A32-2BC3-4BA6-ACB2-5B2DCBE0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60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5EB8C-9CAF-449A-B4EA-25B3745D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CD6DF-B030-4246-90AC-DBCD56A9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014775-E2C6-47C0-82D3-A78626B5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BE444C-DF56-4C2D-9F15-D37C4D50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9DB1-BF5E-472F-BE1D-DA81FA451BE3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F644C7-96FC-47F7-A670-C1D90A97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53A2BB-6342-4C23-8B6B-D0F10D93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6A32-2BC3-4BA6-ACB2-5B2DCBE0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17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B523A-379A-4AEF-9F94-FEEA6D08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FAFED8-E651-438E-BD66-5336C7365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1185D3-D7F6-4DD7-8531-5BD45B9D9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7CC26A-F9F6-4D60-A58C-84F435C2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9DB1-BF5E-472F-BE1D-DA81FA451BE3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B6B5FA-5051-4993-B815-228D9CB2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0EB394-A0AE-4D95-926D-4E7BA19C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6A32-2BC3-4BA6-ACB2-5B2DCBE0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09B41ED-A108-4AF9-94FE-748F11A0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D7C8F7-3593-4CA5-82B6-B3FA3A9C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A85DC-FD9E-4958-B9DC-B0C9FA48E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39DB1-BF5E-472F-BE1D-DA81FA451BE3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690157-0B3E-4F5A-A2DB-113FBFF8A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3BBF1C-2865-40AB-A689-54FD5E531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56A32-2BC3-4BA6-ACB2-5B2DCBE0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56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8D256EB0-0041-4FB2-9BAF-C2F25A5FE96F}"/>
              </a:ext>
            </a:extLst>
          </p:cNvPr>
          <p:cNvGrpSpPr/>
          <p:nvPr/>
        </p:nvGrpSpPr>
        <p:grpSpPr>
          <a:xfrm>
            <a:off x="3154870" y="3400157"/>
            <a:ext cx="930020" cy="946689"/>
            <a:chOff x="4425999" y="2831238"/>
            <a:chExt cx="1053316" cy="111344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6E20F998-A3A3-4623-8841-A6A9DA7E013B}"/>
                </a:ext>
              </a:extLst>
            </p:cNvPr>
            <p:cNvSpPr/>
            <p:nvPr/>
          </p:nvSpPr>
          <p:spPr>
            <a:xfrm>
              <a:off x="4425999" y="2831238"/>
              <a:ext cx="1049352" cy="79659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tx1"/>
                  </a:solidFill>
                </a:rPr>
                <a:t>Web Crawler</a:t>
              </a:r>
              <a:endParaRPr lang="zh-TW" altLang="en-US" b="1" dirty="0"/>
            </a:p>
          </p:txBody>
        </p:sp>
        <p:pic>
          <p:nvPicPr>
            <p:cNvPr id="1026" name="Picture 2" descr="Celery - Reviews, Pros &amp; Cons | Companies using Celery">
              <a:extLst>
                <a:ext uri="{FF2B5EF4-FFF2-40B4-BE49-F238E27FC236}">
                  <a16:creationId xmlns:a16="http://schemas.microsoft.com/office/drawing/2014/main" id="{99AF6DC2-371F-4AC8-8212-F3D6AFF1D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833" y="3551767"/>
              <a:ext cx="392919" cy="392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abbitmq Logo Icon - Download in Flat Style">
              <a:extLst>
                <a:ext uri="{FF2B5EF4-FFF2-40B4-BE49-F238E27FC236}">
                  <a16:creationId xmlns:a16="http://schemas.microsoft.com/office/drawing/2014/main" id="{81858831-5DA7-4B7A-A0A1-05838F064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396" y="3551767"/>
              <a:ext cx="392919" cy="392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48DFD84-81F8-4034-B277-CB8B3EEC8903}"/>
              </a:ext>
            </a:extLst>
          </p:cNvPr>
          <p:cNvCxnSpPr>
            <a:cxnSpLocks/>
            <a:stCxn id="1032" idx="3"/>
            <a:endCxn id="4" idx="1"/>
          </p:cNvCxnSpPr>
          <p:nvPr/>
        </p:nvCxnSpPr>
        <p:spPr>
          <a:xfrm>
            <a:off x="2634261" y="2968547"/>
            <a:ext cx="520609" cy="770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7BD2886-D431-4F24-822A-157ED9FA98C7}"/>
              </a:ext>
            </a:extLst>
          </p:cNvPr>
          <p:cNvCxnSpPr>
            <a:cxnSpLocks/>
            <a:stCxn id="1034" idx="3"/>
            <a:endCxn id="4" idx="1"/>
          </p:cNvCxnSpPr>
          <p:nvPr/>
        </p:nvCxnSpPr>
        <p:spPr>
          <a:xfrm flipV="1">
            <a:off x="2610967" y="3738802"/>
            <a:ext cx="543903" cy="125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B8744F4-E59A-4B6B-9275-DEDC391DD49C}"/>
              </a:ext>
            </a:extLst>
          </p:cNvPr>
          <p:cNvCxnSpPr>
            <a:cxnSpLocks/>
            <a:stCxn id="1036" idx="3"/>
            <a:endCxn id="4" idx="1"/>
          </p:cNvCxnSpPr>
          <p:nvPr/>
        </p:nvCxnSpPr>
        <p:spPr>
          <a:xfrm flipV="1">
            <a:off x="2483255" y="3738802"/>
            <a:ext cx="671615" cy="8860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Taiwan Stock Exchange and Nasdaq Sign Memorandum of Understanding">
            <a:extLst>
              <a:ext uri="{FF2B5EF4-FFF2-40B4-BE49-F238E27FC236}">
                <a16:creationId xmlns:a16="http://schemas.microsoft.com/office/drawing/2014/main" id="{92D3E93F-1E1F-46FF-9922-96A6DA637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269" y="2684464"/>
            <a:ext cx="712992" cy="56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證券櫃檯買賣中心- Home | Facebook">
            <a:extLst>
              <a:ext uri="{FF2B5EF4-FFF2-40B4-BE49-F238E27FC236}">
                <a16:creationId xmlns:a16="http://schemas.microsoft.com/office/drawing/2014/main" id="{09DD7A37-F4BA-44B1-805B-C3F9B34FC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 t="3664" r="8032" b="19177"/>
          <a:stretch/>
        </p:blipFill>
        <p:spPr bwMode="auto">
          <a:xfrm>
            <a:off x="1921269" y="3443364"/>
            <a:ext cx="689698" cy="61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臺灣期貨交易所智能小幫手">
            <a:extLst>
              <a:ext uri="{FF2B5EF4-FFF2-40B4-BE49-F238E27FC236}">
                <a16:creationId xmlns:a16="http://schemas.microsoft.com/office/drawing/2014/main" id="{E6E9F836-F255-4A52-9037-07C070F2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571" y="4404578"/>
            <a:ext cx="533684" cy="44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4E47B7D4-C933-4CED-834A-C7586DA7CE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007" r="7332" b="15173"/>
          <a:stretch/>
        </p:blipFill>
        <p:spPr>
          <a:xfrm>
            <a:off x="10100371" y="2137340"/>
            <a:ext cx="1042685" cy="958095"/>
          </a:xfrm>
          <a:prstGeom prst="rect">
            <a:avLst/>
          </a:prstGeom>
        </p:spPr>
      </p:pic>
      <p:pic>
        <p:nvPicPr>
          <p:cNvPr id="1044" name="Picture 20" descr="Mysql, 原始的, 字标, 标志图标在Devicon">
            <a:extLst>
              <a:ext uri="{FF2B5EF4-FFF2-40B4-BE49-F238E27FC236}">
                <a16:creationId xmlns:a16="http://schemas.microsoft.com/office/drawing/2014/main" id="{C75454FF-57E1-4BD6-98F6-33276AEB4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35" y="3202657"/>
            <a:ext cx="1356543" cy="135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hpMyAdmin - 维基百科，自由的百科全书">
            <a:extLst>
              <a:ext uri="{FF2B5EF4-FFF2-40B4-BE49-F238E27FC236}">
                <a16:creationId xmlns:a16="http://schemas.microsoft.com/office/drawing/2014/main" id="{60179378-B959-4104-AC7B-7BED4D5D3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353" y="4950134"/>
            <a:ext cx="1227404" cy="68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REMEMBER: gitlab ci runner &amp; pipefail == ouch - DEV Community">
            <a:extLst>
              <a:ext uri="{FF2B5EF4-FFF2-40B4-BE49-F238E27FC236}">
                <a16:creationId xmlns:a16="http://schemas.microsoft.com/office/drawing/2014/main" id="{FD3F4B11-D359-4859-A704-F3716FB4C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453" y="4811788"/>
            <a:ext cx="1119027" cy="4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479E48A-8831-48CE-8D46-433755A83B25}"/>
              </a:ext>
            </a:extLst>
          </p:cNvPr>
          <p:cNvSpPr/>
          <p:nvPr/>
        </p:nvSpPr>
        <p:spPr>
          <a:xfrm>
            <a:off x="1789531" y="2344904"/>
            <a:ext cx="2451489" cy="3107838"/>
          </a:xfrm>
          <a:prstGeom prst="round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45E81F1B-FA1F-4CF8-B07E-21D175D22038}"/>
              </a:ext>
            </a:extLst>
          </p:cNvPr>
          <p:cNvCxnSpPr>
            <a:cxnSpLocks/>
            <a:stCxn id="155" idx="3"/>
            <a:endCxn id="154" idx="1"/>
          </p:cNvCxnSpPr>
          <p:nvPr/>
        </p:nvCxnSpPr>
        <p:spPr>
          <a:xfrm flipV="1">
            <a:off x="6555293" y="3314914"/>
            <a:ext cx="1526618" cy="5925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C484C70-0115-4B1B-A171-B9A13374B89E}"/>
              </a:ext>
            </a:extLst>
          </p:cNvPr>
          <p:cNvCxnSpPr>
            <a:cxnSpLocks/>
            <a:stCxn id="155" idx="3"/>
            <a:endCxn id="41" idx="1"/>
          </p:cNvCxnSpPr>
          <p:nvPr/>
        </p:nvCxnSpPr>
        <p:spPr>
          <a:xfrm>
            <a:off x="6555293" y="3907497"/>
            <a:ext cx="1531229" cy="1119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377ED5D-9889-4668-AA41-387F6FDCAFEA}"/>
              </a:ext>
            </a:extLst>
          </p:cNvPr>
          <p:cNvCxnSpPr>
            <a:cxnSpLocks/>
            <a:stCxn id="21" idx="3"/>
            <a:endCxn id="155" idx="1"/>
          </p:cNvCxnSpPr>
          <p:nvPr/>
        </p:nvCxnSpPr>
        <p:spPr>
          <a:xfrm>
            <a:off x="4241020" y="3898823"/>
            <a:ext cx="736818" cy="8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8346273-A6FC-4883-9B12-187286C09D18}"/>
              </a:ext>
            </a:extLst>
          </p:cNvPr>
          <p:cNvCxnSpPr>
            <a:cxnSpLocks/>
            <a:stCxn id="1044" idx="2"/>
            <a:endCxn id="157" idx="0"/>
          </p:cNvCxnSpPr>
          <p:nvPr/>
        </p:nvCxnSpPr>
        <p:spPr>
          <a:xfrm>
            <a:off x="5762207" y="4559200"/>
            <a:ext cx="4358" cy="2955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矩形 1028">
            <a:extLst>
              <a:ext uri="{FF2B5EF4-FFF2-40B4-BE49-F238E27FC236}">
                <a16:creationId xmlns:a16="http://schemas.microsoft.com/office/drawing/2014/main" id="{222DA56C-B5AA-47AF-A105-B1BC2669A7F5}"/>
              </a:ext>
            </a:extLst>
          </p:cNvPr>
          <p:cNvSpPr/>
          <p:nvPr/>
        </p:nvSpPr>
        <p:spPr>
          <a:xfrm>
            <a:off x="1575756" y="2144000"/>
            <a:ext cx="8425935" cy="387952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3" name="直線接點 1032">
            <a:extLst>
              <a:ext uri="{FF2B5EF4-FFF2-40B4-BE49-F238E27FC236}">
                <a16:creationId xmlns:a16="http://schemas.microsoft.com/office/drawing/2014/main" id="{AB9F6D4D-C56C-453E-B9F2-6E6E9F520E1B}"/>
              </a:ext>
            </a:extLst>
          </p:cNvPr>
          <p:cNvCxnSpPr/>
          <p:nvPr/>
        </p:nvCxnSpPr>
        <p:spPr>
          <a:xfrm>
            <a:off x="4414925" y="399699"/>
            <a:ext cx="0" cy="61483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EBE043D3-0ABD-4205-BB55-716005693E87}"/>
              </a:ext>
            </a:extLst>
          </p:cNvPr>
          <p:cNvCxnSpPr/>
          <p:nvPr/>
        </p:nvCxnSpPr>
        <p:spPr>
          <a:xfrm>
            <a:off x="7374188" y="399699"/>
            <a:ext cx="0" cy="61483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文字方塊 1085">
            <a:extLst>
              <a:ext uri="{FF2B5EF4-FFF2-40B4-BE49-F238E27FC236}">
                <a16:creationId xmlns:a16="http://schemas.microsoft.com/office/drawing/2014/main" id="{8DCE491D-82CA-49F7-93A8-F4BB6E634F2A}"/>
              </a:ext>
            </a:extLst>
          </p:cNvPr>
          <p:cNvSpPr txBox="1"/>
          <p:nvPr/>
        </p:nvSpPr>
        <p:spPr>
          <a:xfrm>
            <a:off x="2074441" y="1210420"/>
            <a:ext cx="1718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Data Source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3693C845-9A85-4155-A6E5-22E1B224EF9C}"/>
              </a:ext>
            </a:extLst>
          </p:cNvPr>
          <p:cNvSpPr txBox="1"/>
          <p:nvPr/>
        </p:nvSpPr>
        <p:spPr>
          <a:xfrm>
            <a:off x="4777939" y="1210420"/>
            <a:ext cx="230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Data Warehouse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F6FB807A-45B1-4088-947F-5F884595AD26}"/>
              </a:ext>
            </a:extLst>
          </p:cNvPr>
          <p:cNvSpPr txBox="1"/>
          <p:nvPr/>
        </p:nvSpPr>
        <p:spPr>
          <a:xfrm>
            <a:off x="7954685" y="1205644"/>
            <a:ext cx="1561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Data Users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8" name="Picture 4" descr="Docker Container Icon #346703 - Free Icons Library">
            <a:extLst>
              <a:ext uri="{FF2B5EF4-FFF2-40B4-BE49-F238E27FC236}">
                <a16:creationId xmlns:a16="http://schemas.microsoft.com/office/drawing/2014/main" id="{F7D49628-584D-4D51-944D-25318AF86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06"/>
          <a:stretch/>
        </p:blipFill>
        <p:spPr bwMode="auto">
          <a:xfrm>
            <a:off x="3048593" y="3032561"/>
            <a:ext cx="715120" cy="47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5391DA6A-8B7E-4278-9A0F-C7A64553F003}"/>
              </a:ext>
            </a:extLst>
          </p:cNvPr>
          <p:cNvGrpSpPr/>
          <p:nvPr/>
        </p:nvGrpSpPr>
        <p:grpSpPr>
          <a:xfrm>
            <a:off x="7761074" y="4077446"/>
            <a:ext cx="1721697" cy="1792689"/>
            <a:chOff x="7727011" y="3632140"/>
            <a:chExt cx="1721697" cy="1792689"/>
          </a:xfrm>
        </p:grpSpPr>
        <p:pic>
          <p:nvPicPr>
            <p:cNvPr id="1040" name="Picture 16" descr="Api - Free computer icons">
              <a:extLst>
                <a:ext uri="{FF2B5EF4-FFF2-40B4-BE49-F238E27FC236}">
                  <a16:creationId xmlns:a16="http://schemas.microsoft.com/office/drawing/2014/main" id="{1926C29F-C217-4F33-9ADC-4E46E7774E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686" y="3975934"/>
              <a:ext cx="757638" cy="757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REMEMBER: gitlab ci runner &amp; pipefail == ouch - DEV Community">
              <a:extLst>
                <a:ext uri="{FF2B5EF4-FFF2-40B4-BE49-F238E27FC236}">
                  <a16:creationId xmlns:a16="http://schemas.microsoft.com/office/drawing/2014/main" id="{5C1AB12F-9AE0-4CB9-9412-165FEF1B3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7333" y="4791446"/>
              <a:ext cx="1119027" cy="46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911D422-3CEE-40C5-B61E-8A68852F01DD}"/>
                </a:ext>
              </a:extLst>
            </p:cNvPr>
            <p:cNvSpPr/>
            <p:nvPr/>
          </p:nvSpPr>
          <p:spPr>
            <a:xfrm>
              <a:off x="8052459" y="3739399"/>
              <a:ext cx="1396249" cy="1685430"/>
            </a:xfrm>
            <a:prstGeom prst="roundRect">
              <a:avLst/>
            </a:prstGeom>
            <a:noFill/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52" name="Picture 4" descr="Docker Container Icon #346703 - Free Icons Library">
              <a:extLst>
                <a:ext uri="{FF2B5EF4-FFF2-40B4-BE49-F238E27FC236}">
                  <a16:creationId xmlns:a16="http://schemas.microsoft.com/office/drawing/2014/main" id="{B3CEA9E3-4FCD-406F-8C55-315D9C8CA0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106"/>
            <a:stretch/>
          </p:blipFill>
          <p:spPr bwMode="auto">
            <a:xfrm>
              <a:off x="7727011" y="3632140"/>
              <a:ext cx="715120" cy="47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6F8E4F61-1E3C-44C4-821F-758E133D1AE8}"/>
              </a:ext>
            </a:extLst>
          </p:cNvPr>
          <p:cNvGrpSpPr/>
          <p:nvPr/>
        </p:nvGrpSpPr>
        <p:grpSpPr>
          <a:xfrm>
            <a:off x="7718764" y="2572540"/>
            <a:ext cx="1759396" cy="1219876"/>
            <a:chOff x="7711296" y="2353081"/>
            <a:chExt cx="1759396" cy="1219876"/>
          </a:xfrm>
        </p:grpSpPr>
        <p:pic>
          <p:nvPicPr>
            <p:cNvPr id="1042" name="Picture 18" descr="GitHub - getredash/redash: Make Your Company Data Driven. Connect to any  data source, easily visualize, dashboard and share your data.">
              <a:extLst>
                <a:ext uri="{FF2B5EF4-FFF2-40B4-BE49-F238E27FC236}">
                  <a16:creationId xmlns:a16="http://schemas.microsoft.com/office/drawing/2014/main" id="{1ADA0F81-3E09-46A3-8DB9-D90FF738D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1007" y="2790156"/>
              <a:ext cx="1080072" cy="562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矩形: 圓角 153">
              <a:extLst>
                <a:ext uri="{FF2B5EF4-FFF2-40B4-BE49-F238E27FC236}">
                  <a16:creationId xmlns:a16="http://schemas.microsoft.com/office/drawing/2014/main" id="{E8BCB32F-10D0-4D8D-A0B2-E5E89D455EF1}"/>
                </a:ext>
              </a:extLst>
            </p:cNvPr>
            <p:cNvSpPr/>
            <p:nvPr/>
          </p:nvSpPr>
          <p:spPr>
            <a:xfrm>
              <a:off x="8074443" y="2617953"/>
              <a:ext cx="1396249" cy="955004"/>
            </a:xfrm>
            <a:prstGeom prst="roundRect">
              <a:avLst/>
            </a:prstGeom>
            <a:noFill/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51" name="Picture 4" descr="Docker Container Icon #346703 - Free Icons Library">
              <a:extLst>
                <a:ext uri="{FF2B5EF4-FFF2-40B4-BE49-F238E27FC236}">
                  <a16:creationId xmlns:a16="http://schemas.microsoft.com/office/drawing/2014/main" id="{C140B7B2-8606-48B3-8E81-3AAA526D6B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106"/>
            <a:stretch/>
          </p:blipFill>
          <p:spPr bwMode="auto">
            <a:xfrm>
              <a:off x="7711296" y="2353081"/>
              <a:ext cx="715120" cy="47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5" name="矩形: 圓角 154">
            <a:extLst>
              <a:ext uri="{FF2B5EF4-FFF2-40B4-BE49-F238E27FC236}">
                <a16:creationId xmlns:a16="http://schemas.microsoft.com/office/drawing/2014/main" id="{8F64DFCA-46A1-4EC4-8995-7284C56B5CF2}"/>
              </a:ext>
            </a:extLst>
          </p:cNvPr>
          <p:cNvSpPr/>
          <p:nvPr/>
        </p:nvSpPr>
        <p:spPr>
          <a:xfrm>
            <a:off x="4977838" y="3399668"/>
            <a:ext cx="1577455" cy="1015657"/>
          </a:xfrm>
          <a:prstGeom prst="round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49" name="Picture 4" descr="Docker Container Icon #346703 - Free Icons Library">
            <a:extLst>
              <a:ext uri="{FF2B5EF4-FFF2-40B4-BE49-F238E27FC236}">
                <a16:creationId xmlns:a16="http://schemas.microsoft.com/office/drawing/2014/main" id="{0EC510AB-8417-41EF-8B9E-C775D15BA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06"/>
          <a:stretch/>
        </p:blipFill>
        <p:spPr bwMode="auto">
          <a:xfrm>
            <a:off x="4731006" y="3243487"/>
            <a:ext cx="715120" cy="47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矩形: 圓角 156">
            <a:extLst>
              <a:ext uri="{FF2B5EF4-FFF2-40B4-BE49-F238E27FC236}">
                <a16:creationId xmlns:a16="http://schemas.microsoft.com/office/drawing/2014/main" id="{C38B45B7-EA82-4F09-B178-1709D4E0B5E8}"/>
              </a:ext>
            </a:extLst>
          </p:cNvPr>
          <p:cNvSpPr/>
          <p:nvPr/>
        </p:nvSpPr>
        <p:spPr>
          <a:xfrm>
            <a:off x="4977837" y="4854763"/>
            <a:ext cx="1577455" cy="904792"/>
          </a:xfrm>
          <a:prstGeom prst="round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50" name="Picture 4" descr="Docker Container Icon #346703 - Free Icons Library">
            <a:extLst>
              <a:ext uri="{FF2B5EF4-FFF2-40B4-BE49-F238E27FC236}">
                <a16:creationId xmlns:a16="http://schemas.microsoft.com/office/drawing/2014/main" id="{532B5790-354D-4032-A926-85B98E217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06"/>
          <a:stretch/>
        </p:blipFill>
        <p:spPr bwMode="auto">
          <a:xfrm>
            <a:off x="4790059" y="4586086"/>
            <a:ext cx="715120" cy="47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37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Regem Chen</dc:creator>
  <cp:lastModifiedBy>Regem Chen</cp:lastModifiedBy>
  <cp:revision>35</cp:revision>
  <dcterms:created xsi:type="dcterms:W3CDTF">2022-06-29T07:06:35Z</dcterms:created>
  <dcterms:modified xsi:type="dcterms:W3CDTF">2022-07-01T13:34:10Z</dcterms:modified>
</cp:coreProperties>
</file>