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+xml"/>
  <Override PartName="/ppt/media/image4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1" r:id="rId3"/>
  </p:sldMasterIdLst>
  <p:notesMasterIdLst>
    <p:notesMasterId r:id="rId6"/>
  </p:notesMasterIdLst>
  <p:sldIdLst>
    <p:sldId id="267" r:id="rId4"/>
    <p:sldId id="266" r:id="rId5"/>
    <p:sldId id="268" r:id="rId7"/>
    <p:sldId id="269" r:id="rId8"/>
    <p:sldId id="271" r:id="rId9"/>
    <p:sldId id="273" r:id="rId10"/>
    <p:sldId id="27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9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9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0" Type="http://schemas.openxmlformats.org/officeDocument/2006/relationships/tags" Target="../tags/tag33.xml"/><Relationship Id="rId3" Type="http://schemas.openxmlformats.org/officeDocument/2006/relationships/tags" Target="../tags/tag6.xml"/><Relationship Id="rId29" Type="http://schemas.openxmlformats.org/officeDocument/2006/relationships/tags" Target="../tags/tag32.xml"/><Relationship Id="rId28" Type="http://schemas.openxmlformats.org/officeDocument/2006/relationships/tags" Target="../tags/tag31.xml"/><Relationship Id="rId27" Type="http://schemas.openxmlformats.org/officeDocument/2006/relationships/tags" Target="../tags/tag30.xml"/><Relationship Id="rId26" Type="http://schemas.openxmlformats.org/officeDocument/2006/relationships/tags" Target="../tags/tag29.xml"/><Relationship Id="rId25" Type="http://schemas.openxmlformats.org/officeDocument/2006/relationships/tags" Target="../tags/tag28.xml"/><Relationship Id="rId24" Type="http://schemas.openxmlformats.org/officeDocument/2006/relationships/tags" Target="../tags/tag27.xml"/><Relationship Id="rId23" Type="http://schemas.openxmlformats.org/officeDocument/2006/relationships/tags" Target="../tags/tag26.xml"/><Relationship Id="rId22" Type="http://schemas.openxmlformats.org/officeDocument/2006/relationships/tags" Target="../tags/tag25.xml"/><Relationship Id="rId21" Type="http://schemas.openxmlformats.org/officeDocument/2006/relationships/tags" Target="../tags/tag24.xml"/><Relationship Id="rId20" Type="http://schemas.openxmlformats.org/officeDocument/2006/relationships/tags" Target="../tags/tag23.xml"/><Relationship Id="rId2" Type="http://schemas.openxmlformats.org/officeDocument/2006/relationships/tags" Target="../tags/tag5.xml"/><Relationship Id="rId19" Type="http://schemas.openxmlformats.org/officeDocument/2006/relationships/tags" Target="../tags/tag22.xml"/><Relationship Id="rId18" Type="http://schemas.openxmlformats.org/officeDocument/2006/relationships/tags" Target="../tags/tag21.xml"/><Relationship Id="rId17" Type="http://schemas.openxmlformats.org/officeDocument/2006/relationships/tags" Target="../tags/tag20.xml"/><Relationship Id="rId16" Type="http://schemas.openxmlformats.org/officeDocument/2006/relationships/tags" Target="../tags/tag19.xml"/><Relationship Id="rId15" Type="http://schemas.openxmlformats.org/officeDocument/2006/relationships/tags" Target="../tags/tag18.xml"/><Relationship Id="rId14" Type="http://schemas.openxmlformats.org/officeDocument/2006/relationships/tags" Target="../tags/tag17.xml"/><Relationship Id="rId13" Type="http://schemas.openxmlformats.org/officeDocument/2006/relationships/tags" Target="../tags/tag16.xml"/><Relationship Id="rId12" Type="http://schemas.openxmlformats.org/officeDocument/2006/relationships/tags" Target="../tags/tag15.xml"/><Relationship Id="rId11" Type="http://schemas.openxmlformats.org/officeDocument/2006/relationships/tags" Target="../tags/tag14.xml"/><Relationship Id="rId10" Type="http://schemas.openxmlformats.org/officeDocument/2006/relationships/tags" Target="../tags/tag13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 descr="波浪2资源 2"/>
          <p:cNvSpPr/>
          <p:nvPr userDrawn="1">
            <p:custDataLst>
              <p:tags r:id="rId2"/>
            </p:custDataLst>
          </p:nvPr>
        </p:nvSpPr>
        <p:spPr>
          <a:xfrm>
            <a:off x="5165407" y="1359694"/>
            <a:ext cx="3978593" cy="4644242"/>
          </a:xfrm>
          <a:custGeom>
            <a:avLst/>
            <a:gdLst>
              <a:gd name="connsiteX0" fmla="*/ 4946557 w 5304791"/>
              <a:gd name="connsiteY0" fmla="*/ 0 h 6192323"/>
              <a:gd name="connsiteX1" fmla="*/ 5304791 w 5304791"/>
              <a:gd name="connsiteY1" fmla="*/ 0 h 6192323"/>
              <a:gd name="connsiteX2" fmla="*/ 5304791 w 5304791"/>
              <a:gd name="connsiteY2" fmla="*/ 6192323 h 6192323"/>
              <a:gd name="connsiteX3" fmla="*/ 0 w 5304791"/>
              <a:gd name="connsiteY3" fmla="*/ 6192323 h 6192323"/>
              <a:gd name="connsiteX4" fmla="*/ 0 w 5304791"/>
              <a:gd name="connsiteY4" fmla="*/ 4946212 h 6192323"/>
              <a:gd name="connsiteX5" fmla="*/ 818112 w 5304791"/>
              <a:gd name="connsiteY5" fmla="*/ 4128101 h 6192323"/>
              <a:gd name="connsiteX6" fmla="*/ 1295478 w 5304791"/>
              <a:gd name="connsiteY6" fmla="*/ 4128101 h 6192323"/>
              <a:gd name="connsiteX7" fmla="*/ 2064682 w 5304791"/>
              <a:gd name="connsiteY7" fmla="*/ 3358897 h 6192323"/>
              <a:gd name="connsiteX8" fmla="*/ 2064682 w 5304791"/>
              <a:gd name="connsiteY8" fmla="*/ 2881645 h 6192323"/>
              <a:gd name="connsiteX9" fmla="*/ 2882794 w 5304791"/>
              <a:gd name="connsiteY9" fmla="*/ 2063648 h 6192323"/>
              <a:gd name="connsiteX10" fmla="*/ 3360159 w 5304791"/>
              <a:gd name="connsiteY10" fmla="*/ 2063648 h 6192323"/>
              <a:gd name="connsiteX11" fmla="*/ 4129363 w 5304791"/>
              <a:gd name="connsiteY11" fmla="*/ 1294444 h 6192323"/>
              <a:gd name="connsiteX12" fmla="*/ 4129363 w 5304791"/>
              <a:gd name="connsiteY12" fmla="*/ 818112 h 6192323"/>
              <a:gd name="connsiteX13" fmla="*/ 4946557 w 5304791"/>
              <a:gd name="connsiteY13" fmla="*/ 0 h 6192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04791" h="6192323">
                <a:moveTo>
                  <a:pt x="4946557" y="0"/>
                </a:moveTo>
                <a:lnTo>
                  <a:pt x="5304791" y="0"/>
                </a:lnTo>
                <a:lnTo>
                  <a:pt x="5304791" y="6192323"/>
                </a:lnTo>
                <a:lnTo>
                  <a:pt x="0" y="6192323"/>
                </a:lnTo>
                <a:lnTo>
                  <a:pt x="0" y="4946212"/>
                </a:lnTo>
                <a:cubicBezTo>
                  <a:pt x="-63" y="4494356"/>
                  <a:pt x="366255" y="4128032"/>
                  <a:pt x="818112" y="4128101"/>
                </a:cubicBezTo>
                <a:lnTo>
                  <a:pt x="1295478" y="4128101"/>
                </a:lnTo>
                <a:cubicBezTo>
                  <a:pt x="1720296" y="4128101"/>
                  <a:pt x="2064682" y="3783715"/>
                  <a:pt x="2064682" y="3358897"/>
                </a:cubicBezTo>
                <a:lnTo>
                  <a:pt x="2064682" y="2881645"/>
                </a:lnTo>
                <a:cubicBezTo>
                  <a:pt x="2064682" y="2429836"/>
                  <a:pt x="2430984" y="2063580"/>
                  <a:pt x="2882794" y="2063648"/>
                </a:cubicBezTo>
                <a:lnTo>
                  <a:pt x="3360159" y="2063648"/>
                </a:lnTo>
                <a:cubicBezTo>
                  <a:pt x="3784978" y="2063648"/>
                  <a:pt x="4129363" y="1719263"/>
                  <a:pt x="4129363" y="1294444"/>
                </a:cubicBezTo>
                <a:lnTo>
                  <a:pt x="4129363" y="818112"/>
                </a:lnTo>
                <a:cubicBezTo>
                  <a:pt x="4129295" y="366613"/>
                  <a:pt x="4495057" y="444"/>
                  <a:pt x="4946557" y="0"/>
                </a:cubicBezTo>
                <a:close/>
              </a:path>
            </a:pathLst>
          </a:custGeom>
          <a:solidFill>
            <a:schemeClr val="accent1"/>
          </a:solidFill>
          <a:ln w="11469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350"/>
          </a:p>
        </p:txBody>
      </p:sp>
      <p:sp>
        <p:nvSpPr>
          <p:cNvPr id="9" name="椭圆 8"/>
          <p:cNvSpPr/>
          <p:nvPr userDrawn="1">
            <p:custDataLst>
              <p:tags r:id="rId3"/>
            </p:custDataLst>
          </p:nvPr>
        </p:nvSpPr>
        <p:spPr>
          <a:xfrm>
            <a:off x="5075396" y="4231481"/>
            <a:ext cx="815816" cy="815816"/>
          </a:xfrm>
          <a:prstGeom prst="ellipse">
            <a:avLst/>
          </a:prstGeom>
          <a:noFill/>
          <a:ln>
            <a:solidFill>
              <a:schemeClr val="accent5">
                <a:alpha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椭圆 10"/>
          <p:cNvSpPr/>
          <p:nvPr userDrawn="1">
            <p:custDataLst>
              <p:tags r:id="rId4"/>
            </p:custDataLst>
          </p:nvPr>
        </p:nvSpPr>
        <p:spPr>
          <a:xfrm>
            <a:off x="4961096" y="4117181"/>
            <a:ext cx="1044893" cy="1044893"/>
          </a:xfrm>
          <a:prstGeom prst="ellipse">
            <a:avLst/>
          </a:prstGeom>
          <a:noFill/>
          <a:ln>
            <a:solidFill>
              <a:schemeClr val="accent5">
                <a:alpha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椭圆 11"/>
          <p:cNvSpPr/>
          <p:nvPr userDrawn="1">
            <p:custDataLst>
              <p:tags r:id="rId5"/>
            </p:custDataLst>
          </p:nvPr>
        </p:nvSpPr>
        <p:spPr>
          <a:xfrm>
            <a:off x="4848225" y="4004310"/>
            <a:ext cx="1270635" cy="1270635"/>
          </a:xfrm>
          <a:prstGeom prst="ellipse">
            <a:avLst/>
          </a:prstGeom>
          <a:noFill/>
          <a:ln>
            <a:solidFill>
              <a:schemeClr val="accent5">
                <a:alpha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椭圆 12"/>
          <p:cNvSpPr/>
          <p:nvPr userDrawn="1">
            <p:custDataLst>
              <p:tags r:id="rId6"/>
            </p:custDataLst>
          </p:nvPr>
        </p:nvSpPr>
        <p:spPr>
          <a:xfrm>
            <a:off x="4738688" y="3894773"/>
            <a:ext cx="1489710" cy="1489710"/>
          </a:xfrm>
          <a:prstGeom prst="ellipse">
            <a:avLst/>
          </a:prstGeom>
          <a:noFill/>
          <a:ln>
            <a:solidFill>
              <a:schemeClr val="accent5">
                <a:alpha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椭圆 14"/>
          <p:cNvSpPr/>
          <p:nvPr userDrawn="1">
            <p:custDataLst>
              <p:tags r:id="rId7"/>
            </p:custDataLst>
          </p:nvPr>
        </p:nvSpPr>
        <p:spPr>
          <a:xfrm>
            <a:off x="4619149" y="3775234"/>
            <a:ext cx="1728311" cy="1728311"/>
          </a:xfrm>
          <a:prstGeom prst="ellipse">
            <a:avLst/>
          </a:prstGeom>
          <a:noFill/>
          <a:ln>
            <a:solidFill>
              <a:schemeClr val="accent5">
                <a:alpha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16" name="组合 15"/>
          <p:cNvGrpSpPr/>
          <p:nvPr userDrawn="1">
            <p:custDataLst>
              <p:tags r:id="rId8"/>
            </p:custDataLst>
          </p:nvPr>
        </p:nvGrpSpPr>
        <p:grpSpPr>
          <a:xfrm rot="5400000">
            <a:off x="887969" y="1145858"/>
            <a:ext cx="246221" cy="638175"/>
            <a:chOff x="8651" y="7205"/>
            <a:chExt cx="807" cy="2089"/>
          </a:xfrm>
          <a:solidFill>
            <a:schemeClr val="accent5"/>
          </a:solidFill>
        </p:grpSpPr>
        <p:grpSp>
          <p:nvGrpSpPr>
            <p:cNvPr id="17" name="组合 16"/>
            <p:cNvGrpSpPr/>
            <p:nvPr/>
          </p:nvGrpSpPr>
          <p:grpSpPr>
            <a:xfrm>
              <a:off x="8651" y="9115"/>
              <a:ext cx="806" cy="179"/>
              <a:chOff x="8651" y="9544"/>
              <a:chExt cx="806" cy="179"/>
            </a:xfrm>
            <a:grpFill/>
          </p:grpSpPr>
          <p:sp>
            <p:nvSpPr>
              <p:cNvPr id="30" name="椭圆 29"/>
              <p:cNvSpPr>
                <a:spLocks noChangeAspect="1"/>
              </p:cNvSpPr>
              <p:nvPr>
                <p:custDataLst>
                  <p:tags r:id="rId9"/>
                </p:custDataLst>
              </p:nvPr>
            </p:nvSpPr>
            <p:spPr>
              <a:xfrm rot="5400000" flipH="1">
                <a:off x="9278" y="9544"/>
                <a:ext cx="179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31" name="椭圆 30"/>
              <p:cNvSpPr>
                <a:spLocks noChangeAspect="1"/>
              </p:cNvSpPr>
              <p:nvPr>
                <p:custDataLst>
                  <p:tags r:id="rId10"/>
                </p:custDataLst>
              </p:nvPr>
            </p:nvSpPr>
            <p:spPr>
              <a:xfrm rot="5400000" flipH="1">
                <a:off x="8651" y="9544"/>
                <a:ext cx="179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8651" y="8479"/>
              <a:ext cx="807" cy="178"/>
              <a:chOff x="8651" y="8765"/>
              <a:chExt cx="807" cy="178"/>
            </a:xfrm>
            <a:grpFill/>
          </p:grpSpPr>
          <p:sp>
            <p:nvSpPr>
              <p:cNvPr id="28" name="椭圆 27"/>
              <p:cNvSpPr>
                <a:spLocks noChangeAspect="1"/>
              </p:cNvSpPr>
              <p:nvPr>
                <p:custDataLst>
                  <p:tags r:id="rId11"/>
                </p:custDataLst>
              </p:nvPr>
            </p:nvSpPr>
            <p:spPr>
              <a:xfrm rot="5400000" flipH="1">
                <a:off x="9279" y="876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9" name="椭圆 28"/>
              <p:cNvSpPr>
                <a:spLocks noChangeAspect="1"/>
              </p:cNvSpPr>
              <p:nvPr>
                <p:custDataLst>
                  <p:tags r:id="rId12"/>
                </p:custDataLst>
              </p:nvPr>
            </p:nvSpPr>
            <p:spPr>
              <a:xfrm rot="5400000" flipH="1">
                <a:off x="8651" y="876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8651" y="7842"/>
              <a:ext cx="807" cy="178"/>
              <a:chOff x="8651" y="7985"/>
              <a:chExt cx="807" cy="178"/>
            </a:xfrm>
            <a:grpFill/>
          </p:grpSpPr>
          <p:sp>
            <p:nvSpPr>
              <p:cNvPr id="26" name="椭圆 25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>
              <a:xfrm rot="5400000" flipH="1">
                <a:off x="9279" y="798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7" name="椭圆 26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>
              <a:xfrm rot="5400000" flipH="1">
                <a:off x="8651" y="798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8651" y="7205"/>
              <a:ext cx="807" cy="178"/>
              <a:chOff x="8651" y="7205"/>
              <a:chExt cx="807" cy="178"/>
            </a:xfrm>
            <a:grpFill/>
          </p:grpSpPr>
          <p:sp>
            <p:nvSpPr>
              <p:cNvPr id="23" name="椭圆 22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>
              <a:xfrm rot="5400000" flipH="1">
                <a:off x="9279" y="720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5" name="椭圆 24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>
              <a:xfrm rot="5400000" flipH="1">
                <a:off x="8651" y="720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</p:grpSp>
      <p:sp>
        <p:nvSpPr>
          <p:cNvPr id="32" name="任意多边形: 形状 31" descr="波浪1资源 1"/>
          <p:cNvSpPr/>
          <p:nvPr userDrawn="1">
            <p:custDataLst>
              <p:tags r:id="rId17"/>
            </p:custDataLst>
          </p:nvPr>
        </p:nvSpPr>
        <p:spPr>
          <a:xfrm>
            <a:off x="6879432" y="3004203"/>
            <a:ext cx="2264569" cy="2995047"/>
          </a:xfrm>
          <a:custGeom>
            <a:avLst/>
            <a:gdLst>
              <a:gd name="connsiteX0" fmla="*/ 3019425 w 3019425"/>
              <a:gd name="connsiteY0" fmla="*/ 0 h 3993396"/>
              <a:gd name="connsiteX1" fmla="*/ 3019425 w 3019425"/>
              <a:gd name="connsiteY1" fmla="*/ 3993396 h 3993396"/>
              <a:gd name="connsiteX2" fmla="*/ 0 w 3019425"/>
              <a:gd name="connsiteY2" fmla="*/ 3993396 h 3993396"/>
              <a:gd name="connsiteX3" fmla="*/ 0 w 3019425"/>
              <a:gd name="connsiteY3" fmla="*/ 3117146 h 3993396"/>
              <a:gd name="connsiteX4" fmla="*/ 460299 w 3019425"/>
              <a:gd name="connsiteY4" fmla="*/ 2656847 h 3993396"/>
              <a:gd name="connsiteX5" fmla="*/ 876250 w 3019425"/>
              <a:gd name="connsiteY5" fmla="*/ 2656847 h 3993396"/>
              <a:gd name="connsiteX6" fmla="*/ 1336549 w 3019425"/>
              <a:gd name="connsiteY6" fmla="*/ 2196783 h 3993396"/>
              <a:gd name="connsiteX7" fmla="*/ 1336549 w 3019425"/>
              <a:gd name="connsiteY7" fmla="*/ 2196666 h 3993396"/>
              <a:gd name="connsiteX8" fmla="*/ 1336549 w 3019425"/>
              <a:gd name="connsiteY8" fmla="*/ 1780714 h 3993396"/>
              <a:gd name="connsiteX9" fmla="*/ 1796731 w 3019425"/>
              <a:gd name="connsiteY9" fmla="*/ 1320415 h 3993396"/>
              <a:gd name="connsiteX10" fmla="*/ 2212800 w 3019425"/>
              <a:gd name="connsiteY10" fmla="*/ 1320415 h 3993396"/>
              <a:gd name="connsiteX11" fmla="*/ 2672981 w 3019425"/>
              <a:gd name="connsiteY11" fmla="*/ 860234 h 3993396"/>
              <a:gd name="connsiteX12" fmla="*/ 2672981 w 3019425"/>
              <a:gd name="connsiteY12" fmla="*/ 860116 h 3993396"/>
              <a:gd name="connsiteX13" fmla="*/ 2672981 w 3019425"/>
              <a:gd name="connsiteY13" fmla="*/ 444400 h 3993396"/>
              <a:gd name="connsiteX14" fmla="*/ 2954111 w 3019425"/>
              <a:gd name="connsiteY14" fmla="*/ 20274 h 3993396"/>
              <a:gd name="connsiteX15" fmla="*/ 3019425 w 3019425"/>
              <a:gd name="connsiteY15" fmla="*/ 0 h 3993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19425" h="3993396">
                <a:moveTo>
                  <a:pt x="3019425" y="0"/>
                </a:moveTo>
                <a:lnTo>
                  <a:pt x="3019425" y="3993396"/>
                </a:lnTo>
                <a:lnTo>
                  <a:pt x="0" y="3993396"/>
                </a:lnTo>
                <a:lnTo>
                  <a:pt x="0" y="3117146"/>
                </a:lnTo>
                <a:cubicBezTo>
                  <a:pt x="0" y="2862930"/>
                  <a:pt x="206083" y="2656847"/>
                  <a:pt x="460299" y="2656847"/>
                </a:cubicBezTo>
                <a:lnTo>
                  <a:pt x="876250" y="2656847"/>
                </a:lnTo>
                <a:cubicBezTo>
                  <a:pt x="1130402" y="2656912"/>
                  <a:pt x="1336484" y="2450934"/>
                  <a:pt x="1336549" y="2196783"/>
                </a:cubicBezTo>
                <a:cubicBezTo>
                  <a:pt x="1336549" y="2196744"/>
                  <a:pt x="1336549" y="2196705"/>
                  <a:pt x="1336549" y="2196666"/>
                </a:cubicBezTo>
                <a:lnTo>
                  <a:pt x="1336549" y="1780714"/>
                </a:lnTo>
                <a:cubicBezTo>
                  <a:pt x="1336549" y="1526544"/>
                  <a:pt x="1542561" y="1320480"/>
                  <a:pt x="1796731" y="1320415"/>
                </a:cubicBezTo>
                <a:lnTo>
                  <a:pt x="2212800" y="1320415"/>
                </a:lnTo>
                <a:cubicBezTo>
                  <a:pt x="2466951" y="1320415"/>
                  <a:pt x="2672981" y="1114385"/>
                  <a:pt x="2672981" y="860234"/>
                </a:cubicBezTo>
                <a:cubicBezTo>
                  <a:pt x="2672981" y="860195"/>
                  <a:pt x="2672981" y="860155"/>
                  <a:pt x="2672981" y="860116"/>
                </a:cubicBezTo>
                <a:lnTo>
                  <a:pt x="2672981" y="444400"/>
                </a:lnTo>
                <a:cubicBezTo>
                  <a:pt x="2672981" y="253738"/>
                  <a:pt x="2788903" y="90151"/>
                  <a:pt x="2954111" y="20274"/>
                </a:cubicBezTo>
                <a:lnTo>
                  <a:pt x="3019425" y="0"/>
                </a:lnTo>
                <a:close/>
              </a:path>
            </a:pathLst>
          </a:custGeom>
          <a:solidFill>
            <a:schemeClr val="accent4"/>
          </a:solidFill>
          <a:ln w="1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350"/>
          </a:p>
        </p:txBody>
      </p:sp>
      <p:grpSp>
        <p:nvGrpSpPr>
          <p:cNvPr id="33" name="组合 32"/>
          <p:cNvGrpSpPr/>
          <p:nvPr userDrawn="1">
            <p:custDataLst>
              <p:tags r:id="rId18"/>
            </p:custDataLst>
          </p:nvPr>
        </p:nvGrpSpPr>
        <p:grpSpPr>
          <a:xfrm>
            <a:off x="2317245" y="857250"/>
            <a:ext cx="2046630" cy="1023315"/>
            <a:chOff x="3089660" y="0"/>
            <a:chExt cx="2728840" cy="1364420"/>
          </a:xfrm>
        </p:grpSpPr>
        <p:sp>
          <p:nvSpPr>
            <p:cNvPr id="34" name="任意多边形: 形状 33"/>
            <p:cNvSpPr/>
            <p:nvPr>
              <p:custDataLst>
                <p:tags r:id="rId19"/>
              </p:custDataLst>
            </p:nvPr>
          </p:nvSpPr>
          <p:spPr>
            <a:xfrm>
              <a:off x="3825125" y="0"/>
              <a:ext cx="1257910" cy="628955"/>
            </a:xfrm>
            <a:custGeom>
              <a:avLst/>
              <a:gdLst>
                <a:gd name="connsiteX0" fmla="*/ 26397 w 1257910"/>
                <a:gd name="connsiteY0" fmla="*/ 0 h 799585"/>
                <a:gd name="connsiteX1" fmla="*/ 1231513 w 1257910"/>
                <a:gd name="connsiteY1" fmla="*/ 0 h 799585"/>
                <a:gd name="connsiteX2" fmla="*/ 1245132 w 1257910"/>
                <a:gd name="connsiteY2" fmla="*/ 43874 h 799585"/>
                <a:gd name="connsiteX3" fmla="*/ 1257910 w 1257910"/>
                <a:gd name="connsiteY3" fmla="*/ 170630 h 799585"/>
                <a:gd name="connsiteX4" fmla="*/ 628955 w 1257910"/>
                <a:gd name="connsiteY4" fmla="*/ 799585 h 799585"/>
                <a:gd name="connsiteX5" fmla="*/ 0 w 1257910"/>
                <a:gd name="connsiteY5" fmla="*/ 170630 h 799585"/>
                <a:gd name="connsiteX6" fmla="*/ 12778 w 1257910"/>
                <a:gd name="connsiteY6" fmla="*/ 43874 h 799585"/>
                <a:gd name="connsiteX7" fmla="*/ 26397 w 1257910"/>
                <a:gd name="connsiteY7" fmla="*/ 0 h 799585"/>
                <a:gd name="connsiteX0-1" fmla="*/ 1231513 w 1322953"/>
                <a:gd name="connsiteY0-2" fmla="*/ 0 h 799585"/>
                <a:gd name="connsiteX1-3" fmla="*/ 1245132 w 1322953"/>
                <a:gd name="connsiteY1-4" fmla="*/ 43874 h 799585"/>
                <a:gd name="connsiteX2-5" fmla="*/ 1257910 w 1322953"/>
                <a:gd name="connsiteY2-6" fmla="*/ 170630 h 799585"/>
                <a:gd name="connsiteX3-7" fmla="*/ 628955 w 1322953"/>
                <a:gd name="connsiteY3-8" fmla="*/ 799585 h 799585"/>
                <a:gd name="connsiteX4-9" fmla="*/ 0 w 1322953"/>
                <a:gd name="connsiteY4-10" fmla="*/ 170630 h 799585"/>
                <a:gd name="connsiteX5-11" fmla="*/ 12778 w 1322953"/>
                <a:gd name="connsiteY5-12" fmla="*/ 43874 h 799585"/>
                <a:gd name="connsiteX6-13" fmla="*/ 26397 w 1322953"/>
                <a:gd name="connsiteY6-14" fmla="*/ 0 h 799585"/>
                <a:gd name="connsiteX7-15" fmla="*/ 1322953 w 1322953"/>
                <a:gd name="connsiteY7-16" fmla="*/ 91440 h 799585"/>
                <a:gd name="connsiteX0-17" fmla="*/ 1231513 w 1257910"/>
                <a:gd name="connsiteY0-18" fmla="*/ 0 h 799585"/>
                <a:gd name="connsiteX1-19" fmla="*/ 1245132 w 1257910"/>
                <a:gd name="connsiteY1-20" fmla="*/ 43874 h 799585"/>
                <a:gd name="connsiteX2-21" fmla="*/ 1257910 w 1257910"/>
                <a:gd name="connsiteY2-22" fmla="*/ 170630 h 799585"/>
                <a:gd name="connsiteX3-23" fmla="*/ 628955 w 1257910"/>
                <a:gd name="connsiteY3-24" fmla="*/ 799585 h 799585"/>
                <a:gd name="connsiteX4-25" fmla="*/ 0 w 1257910"/>
                <a:gd name="connsiteY4-26" fmla="*/ 170630 h 799585"/>
                <a:gd name="connsiteX5-27" fmla="*/ 12778 w 1257910"/>
                <a:gd name="connsiteY5-28" fmla="*/ 43874 h 799585"/>
                <a:gd name="connsiteX6-29" fmla="*/ 26397 w 1257910"/>
                <a:gd name="connsiteY6-30" fmla="*/ 0 h 799585"/>
                <a:gd name="connsiteX0-31" fmla="*/ 1245132 w 1257910"/>
                <a:gd name="connsiteY0-32" fmla="*/ 43874 h 799585"/>
                <a:gd name="connsiteX1-33" fmla="*/ 1257910 w 1257910"/>
                <a:gd name="connsiteY1-34" fmla="*/ 170630 h 799585"/>
                <a:gd name="connsiteX2-35" fmla="*/ 628955 w 1257910"/>
                <a:gd name="connsiteY2-36" fmla="*/ 799585 h 799585"/>
                <a:gd name="connsiteX3-37" fmla="*/ 0 w 1257910"/>
                <a:gd name="connsiteY3-38" fmla="*/ 170630 h 799585"/>
                <a:gd name="connsiteX4-39" fmla="*/ 12778 w 1257910"/>
                <a:gd name="connsiteY4-40" fmla="*/ 43874 h 799585"/>
                <a:gd name="connsiteX5-41" fmla="*/ 26397 w 1257910"/>
                <a:gd name="connsiteY5-42" fmla="*/ 0 h 799585"/>
                <a:gd name="connsiteX0-43" fmla="*/ 1245132 w 1257910"/>
                <a:gd name="connsiteY0-44" fmla="*/ 0 h 755711"/>
                <a:gd name="connsiteX1-45" fmla="*/ 1257910 w 1257910"/>
                <a:gd name="connsiteY1-46" fmla="*/ 126756 h 755711"/>
                <a:gd name="connsiteX2-47" fmla="*/ 628955 w 1257910"/>
                <a:gd name="connsiteY2-48" fmla="*/ 755711 h 755711"/>
                <a:gd name="connsiteX3-49" fmla="*/ 0 w 1257910"/>
                <a:gd name="connsiteY3-50" fmla="*/ 126756 h 755711"/>
                <a:gd name="connsiteX4-51" fmla="*/ 12778 w 1257910"/>
                <a:gd name="connsiteY4-52" fmla="*/ 0 h 755711"/>
                <a:gd name="connsiteX0-53" fmla="*/ 1257910 w 1257910"/>
                <a:gd name="connsiteY0-54" fmla="*/ 126756 h 755711"/>
                <a:gd name="connsiteX1-55" fmla="*/ 628955 w 1257910"/>
                <a:gd name="connsiteY1-56" fmla="*/ 755711 h 755711"/>
                <a:gd name="connsiteX2-57" fmla="*/ 0 w 1257910"/>
                <a:gd name="connsiteY2-58" fmla="*/ 126756 h 755711"/>
                <a:gd name="connsiteX3-59" fmla="*/ 12778 w 1257910"/>
                <a:gd name="connsiteY3-60" fmla="*/ 0 h 755711"/>
                <a:gd name="connsiteX0-61" fmla="*/ 1257910 w 1257910"/>
                <a:gd name="connsiteY0-62" fmla="*/ 0 h 628955"/>
                <a:gd name="connsiteX1-63" fmla="*/ 628955 w 1257910"/>
                <a:gd name="connsiteY1-64" fmla="*/ 628955 h 628955"/>
                <a:gd name="connsiteX2-65" fmla="*/ 0 w 1257910"/>
                <a:gd name="connsiteY2-66" fmla="*/ 0 h 6289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257910" h="628955">
                  <a:moveTo>
                    <a:pt x="1257910" y="0"/>
                  </a:moveTo>
                  <a:cubicBezTo>
                    <a:pt x="1257910" y="347362"/>
                    <a:pt x="976317" y="628955"/>
                    <a:pt x="628955" y="628955"/>
                  </a:cubicBezTo>
                  <a:cubicBezTo>
                    <a:pt x="281593" y="628955"/>
                    <a:pt x="0" y="347362"/>
                    <a:pt x="0" y="0"/>
                  </a:cubicBezTo>
                </a:path>
              </a:pathLst>
            </a:custGeom>
            <a:noFill/>
            <a:ln>
              <a:solidFill>
                <a:schemeClr val="accent5">
                  <a:alpha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35" name="任意多边形: 形状 34"/>
            <p:cNvSpPr/>
            <p:nvPr>
              <p:custDataLst>
                <p:tags r:id="rId20"/>
              </p:custDataLst>
            </p:nvPr>
          </p:nvSpPr>
          <p:spPr>
            <a:xfrm>
              <a:off x="3651277" y="0"/>
              <a:ext cx="1605606" cy="802804"/>
            </a:xfrm>
            <a:custGeom>
              <a:avLst/>
              <a:gdLst>
                <a:gd name="connsiteX0" fmla="*/ 26397 w 1257910"/>
                <a:gd name="connsiteY0" fmla="*/ 0 h 799585"/>
                <a:gd name="connsiteX1" fmla="*/ 1231513 w 1257910"/>
                <a:gd name="connsiteY1" fmla="*/ 0 h 799585"/>
                <a:gd name="connsiteX2" fmla="*/ 1245132 w 1257910"/>
                <a:gd name="connsiteY2" fmla="*/ 43874 h 799585"/>
                <a:gd name="connsiteX3" fmla="*/ 1257910 w 1257910"/>
                <a:gd name="connsiteY3" fmla="*/ 170630 h 799585"/>
                <a:gd name="connsiteX4" fmla="*/ 628955 w 1257910"/>
                <a:gd name="connsiteY4" fmla="*/ 799585 h 799585"/>
                <a:gd name="connsiteX5" fmla="*/ 0 w 1257910"/>
                <a:gd name="connsiteY5" fmla="*/ 170630 h 799585"/>
                <a:gd name="connsiteX6" fmla="*/ 12778 w 1257910"/>
                <a:gd name="connsiteY6" fmla="*/ 43874 h 799585"/>
                <a:gd name="connsiteX7" fmla="*/ 26397 w 1257910"/>
                <a:gd name="connsiteY7" fmla="*/ 0 h 799585"/>
                <a:gd name="connsiteX0-1" fmla="*/ 1231513 w 1322953"/>
                <a:gd name="connsiteY0-2" fmla="*/ 0 h 799585"/>
                <a:gd name="connsiteX1-3" fmla="*/ 1245132 w 1322953"/>
                <a:gd name="connsiteY1-4" fmla="*/ 43874 h 799585"/>
                <a:gd name="connsiteX2-5" fmla="*/ 1257910 w 1322953"/>
                <a:gd name="connsiteY2-6" fmla="*/ 170630 h 799585"/>
                <a:gd name="connsiteX3-7" fmla="*/ 628955 w 1322953"/>
                <a:gd name="connsiteY3-8" fmla="*/ 799585 h 799585"/>
                <a:gd name="connsiteX4-9" fmla="*/ 0 w 1322953"/>
                <a:gd name="connsiteY4-10" fmla="*/ 170630 h 799585"/>
                <a:gd name="connsiteX5-11" fmla="*/ 12778 w 1322953"/>
                <a:gd name="connsiteY5-12" fmla="*/ 43874 h 799585"/>
                <a:gd name="connsiteX6-13" fmla="*/ 26397 w 1322953"/>
                <a:gd name="connsiteY6-14" fmla="*/ 0 h 799585"/>
                <a:gd name="connsiteX7-15" fmla="*/ 1322953 w 1322953"/>
                <a:gd name="connsiteY7-16" fmla="*/ 91440 h 799585"/>
                <a:gd name="connsiteX0-17" fmla="*/ 1231513 w 1257910"/>
                <a:gd name="connsiteY0-18" fmla="*/ 0 h 799585"/>
                <a:gd name="connsiteX1-19" fmla="*/ 1245132 w 1257910"/>
                <a:gd name="connsiteY1-20" fmla="*/ 43874 h 799585"/>
                <a:gd name="connsiteX2-21" fmla="*/ 1257910 w 1257910"/>
                <a:gd name="connsiteY2-22" fmla="*/ 170630 h 799585"/>
                <a:gd name="connsiteX3-23" fmla="*/ 628955 w 1257910"/>
                <a:gd name="connsiteY3-24" fmla="*/ 799585 h 799585"/>
                <a:gd name="connsiteX4-25" fmla="*/ 0 w 1257910"/>
                <a:gd name="connsiteY4-26" fmla="*/ 170630 h 799585"/>
                <a:gd name="connsiteX5-27" fmla="*/ 12778 w 1257910"/>
                <a:gd name="connsiteY5-28" fmla="*/ 43874 h 799585"/>
                <a:gd name="connsiteX6-29" fmla="*/ 26397 w 1257910"/>
                <a:gd name="connsiteY6-30" fmla="*/ 0 h 799585"/>
                <a:gd name="connsiteX0-31" fmla="*/ 1245132 w 1257910"/>
                <a:gd name="connsiteY0-32" fmla="*/ 43874 h 799585"/>
                <a:gd name="connsiteX1-33" fmla="*/ 1257910 w 1257910"/>
                <a:gd name="connsiteY1-34" fmla="*/ 170630 h 799585"/>
                <a:gd name="connsiteX2-35" fmla="*/ 628955 w 1257910"/>
                <a:gd name="connsiteY2-36" fmla="*/ 799585 h 799585"/>
                <a:gd name="connsiteX3-37" fmla="*/ 0 w 1257910"/>
                <a:gd name="connsiteY3-38" fmla="*/ 170630 h 799585"/>
                <a:gd name="connsiteX4-39" fmla="*/ 12778 w 1257910"/>
                <a:gd name="connsiteY4-40" fmla="*/ 43874 h 799585"/>
                <a:gd name="connsiteX5-41" fmla="*/ 26397 w 1257910"/>
                <a:gd name="connsiteY5-42" fmla="*/ 0 h 799585"/>
                <a:gd name="connsiteX0-43" fmla="*/ 1245132 w 1257910"/>
                <a:gd name="connsiteY0-44" fmla="*/ 0 h 755711"/>
                <a:gd name="connsiteX1-45" fmla="*/ 1257910 w 1257910"/>
                <a:gd name="connsiteY1-46" fmla="*/ 126756 h 755711"/>
                <a:gd name="connsiteX2-47" fmla="*/ 628955 w 1257910"/>
                <a:gd name="connsiteY2-48" fmla="*/ 755711 h 755711"/>
                <a:gd name="connsiteX3-49" fmla="*/ 0 w 1257910"/>
                <a:gd name="connsiteY3-50" fmla="*/ 126756 h 755711"/>
                <a:gd name="connsiteX4-51" fmla="*/ 12778 w 1257910"/>
                <a:gd name="connsiteY4-52" fmla="*/ 0 h 755711"/>
                <a:gd name="connsiteX0-53" fmla="*/ 1257910 w 1257910"/>
                <a:gd name="connsiteY0-54" fmla="*/ 126756 h 755711"/>
                <a:gd name="connsiteX1-55" fmla="*/ 628955 w 1257910"/>
                <a:gd name="connsiteY1-56" fmla="*/ 755711 h 755711"/>
                <a:gd name="connsiteX2-57" fmla="*/ 0 w 1257910"/>
                <a:gd name="connsiteY2-58" fmla="*/ 126756 h 755711"/>
                <a:gd name="connsiteX3-59" fmla="*/ 12778 w 1257910"/>
                <a:gd name="connsiteY3-60" fmla="*/ 0 h 755711"/>
                <a:gd name="connsiteX0-61" fmla="*/ 1257910 w 1257910"/>
                <a:gd name="connsiteY0-62" fmla="*/ 0 h 628955"/>
                <a:gd name="connsiteX1-63" fmla="*/ 628955 w 1257910"/>
                <a:gd name="connsiteY1-64" fmla="*/ 628955 h 628955"/>
                <a:gd name="connsiteX2-65" fmla="*/ 0 w 1257910"/>
                <a:gd name="connsiteY2-66" fmla="*/ 0 h 6289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257910" h="628955">
                  <a:moveTo>
                    <a:pt x="1257910" y="0"/>
                  </a:moveTo>
                  <a:cubicBezTo>
                    <a:pt x="1257910" y="347362"/>
                    <a:pt x="976317" y="628955"/>
                    <a:pt x="628955" y="628955"/>
                  </a:cubicBezTo>
                  <a:cubicBezTo>
                    <a:pt x="281593" y="628955"/>
                    <a:pt x="0" y="347362"/>
                    <a:pt x="0" y="0"/>
                  </a:cubicBezTo>
                </a:path>
              </a:pathLst>
            </a:custGeom>
            <a:noFill/>
            <a:ln>
              <a:solidFill>
                <a:schemeClr val="accent5">
                  <a:alpha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altLang="zh-CN" sz="1350" dirty="0"/>
            </a:p>
            <a:p>
              <a:pPr algn="ctr"/>
              <a:endParaRPr lang="zh-CN" altLang="en-US" sz="1350" dirty="0"/>
            </a:p>
          </p:txBody>
        </p:sp>
        <p:sp>
          <p:nvSpPr>
            <p:cNvPr id="36" name="任意多边形: 形状 35"/>
            <p:cNvSpPr/>
            <p:nvPr>
              <p:custDataLst>
                <p:tags r:id="rId21"/>
              </p:custDataLst>
            </p:nvPr>
          </p:nvSpPr>
          <p:spPr>
            <a:xfrm>
              <a:off x="3483452" y="0"/>
              <a:ext cx="1941257" cy="970629"/>
            </a:xfrm>
            <a:custGeom>
              <a:avLst/>
              <a:gdLst>
                <a:gd name="connsiteX0" fmla="*/ 26397 w 1257910"/>
                <a:gd name="connsiteY0" fmla="*/ 0 h 799585"/>
                <a:gd name="connsiteX1" fmla="*/ 1231513 w 1257910"/>
                <a:gd name="connsiteY1" fmla="*/ 0 h 799585"/>
                <a:gd name="connsiteX2" fmla="*/ 1245132 w 1257910"/>
                <a:gd name="connsiteY2" fmla="*/ 43874 h 799585"/>
                <a:gd name="connsiteX3" fmla="*/ 1257910 w 1257910"/>
                <a:gd name="connsiteY3" fmla="*/ 170630 h 799585"/>
                <a:gd name="connsiteX4" fmla="*/ 628955 w 1257910"/>
                <a:gd name="connsiteY4" fmla="*/ 799585 h 799585"/>
                <a:gd name="connsiteX5" fmla="*/ 0 w 1257910"/>
                <a:gd name="connsiteY5" fmla="*/ 170630 h 799585"/>
                <a:gd name="connsiteX6" fmla="*/ 12778 w 1257910"/>
                <a:gd name="connsiteY6" fmla="*/ 43874 h 799585"/>
                <a:gd name="connsiteX7" fmla="*/ 26397 w 1257910"/>
                <a:gd name="connsiteY7" fmla="*/ 0 h 799585"/>
                <a:gd name="connsiteX0-1" fmla="*/ 1231513 w 1322953"/>
                <a:gd name="connsiteY0-2" fmla="*/ 0 h 799585"/>
                <a:gd name="connsiteX1-3" fmla="*/ 1245132 w 1322953"/>
                <a:gd name="connsiteY1-4" fmla="*/ 43874 h 799585"/>
                <a:gd name="connsiteX2-5" fmla="*/ 1257910 w 1322953"/>
                <a:gd name="connsiteY2-6" fmla="*/ 170630 h 799585"/>
                <a:gd name="connsiteX3-7" fmla="*/ 628955 w 1322953"/>
                <a:gd name="connsiteY3-8" fmla="*/ 799585 h 799585"/>
                <a:gd name="connsiteX4-9" fmla="*/ 0 w 1322953"/>
                <a:gd name="connsiteY4-10" fmla="*/ 170630 h 799585"/>
                <a:gd name="connsiteX5-11" fmla="*/ 12778 w 1322953"/>
                <a:gd name="connsiteY5-12" fmla="*/ 43874 h 799585"/>
                <a:gd name="connsiteX6-13" fmla="*/ 26397 w 1322953"/>
                <a:gd name="connsiteY6-14" fmla="*/ 0 h 799585"/>
                <a:gd name="connsiteX7-15" fmla="*/ 1322953 w 1322953"/>
                <a:gd name="connsiteY7-16" fmla="*/ 91440 h 799585"/>
                <a:gd name="connsiteX0-17" fmla="*/ 1231513 w 1257910"/>
                <a:gd name="connsiteY0-18" fmla="*/ 0 h 799585"/>
                <a:gd name="connsiteX1-19" fmla="*/ 1245132 w 1257910"/>
                <a:gd name="connsiteY1-20" fmla="*/ 43874 h 799585"/>
                <a:gd name="connsiteX2-21" fmla="*/ 1257910 w 1257910"/>
                <a:gd name="connsiteY2-22" fmla="*/ 170630 h 799585"/>
                <a:gd name="connsiteX3-23" fmla="*/ 628955 w 1257910"/>
                <a:gd name="connsiteY3-24" fmla="*/ 799585 h 799585"/>
                <a:gd name="connsiteX4-25" fmla="*/ 0 w 1257910"/>
                <a:gd name="connsiteY4-26" fmla="*/ 170630 h 799585"/>
                <a:gd name="connsiteX5-27" fmla="*/ 12778 w 1257910"/>
                <a:gd name="connsiteY5-28" fmla="*/ 43874 h 799585"/>
                <a:gd name="connsiteX6-29" fmla="*/ 26397 w 1257910"/>
                <a:gd name="connsiteY6-30" fmla="*/ 0 h 799585"/>
                <a:gd name="connsiteX0-31" fmla="*/ 1245132 w 1257910"/>
                <a:gd name="connsiteY0-32" fmla="*/ 43874 h 799585"/>
                <a:gd name="connsiteX1-33" fmla="*/ 1257910 w 1257910"/>
                <a:gd name="connsiteY1-34" fmla="*/ 170630 h 799585"/>
                <a:gd name="connsiteX2-35" fmla="*/ 628955 w 1257910"/>
                <a:gd name="connsiteY2-36" fmla="*/ 799585 h 799585"/>
                <a:gd name="connsiteX3-37" fmla="*/ 0 w 1257910"/>
                <a:gd name="connsiteY3-38" fmla="*/ 170630 h 799585"/>
                <a:gd name="connsiteX4-39" fmla="*/ 12778 w 1257910"/>
                <a:gd name="connsiteY4-40" fmla="*/ 43874 h 799585"/>
                <a:gd name="connsiteX5-41" fmla="*/ 26397 w 1257910"/>
                <a:gd name="connsiteY5-42" fmla="*/ 0 h 799585"/>
                <a:gd name="connsiteX0-43" fmla="*/ 1245132 w 1257910"/>
                <a:gd name="connsiteY0-44" fmla="*/ 0 h 755711"/>
                <a:gd name="connsiteX1-45" fmla="*/ 1257910 w 1257910"/>
                <a:gd name="connsiteY1-46" fmla="*/ 126756 h 755711"/>
                <a:gd name="connsiteX2-47" fmla="*/ 628955 w 1257910"/>
                <a:gd name="connsiteY2-48" fmla="*/ 755711 h 755711"/>
                <a:gd name="connsiteX3-49" fmla="*/ 0 w 1257910"/>
                <a:gd name="connsiteY3-50" fmla="*/ 126756 h 755711"/>
                <a:gd name="connsiteX4-51" fmla="*/ 12778 w 1257910"/>
                <a:gd name="connsiteY4-52" fmla="*/ 0 h 755711"/>
                <a:gd name="connsiteX0-53" fmla="*/ 1257910 w 1257910"/>
                <a:gd name="connsiteY0-54" fmla="*/ 126756 h 755711"/>
                <a:gd name="connsiteX1-55" fmla="*/ 628955 w 1257910"/>
                <a:gd name="connsiteY1-56" fmla="*/ 755711 h 755711"/>
                <a:gd name="connsiteX2-57" fmla="*/ 0 w 1257910"/>
                <a:gd name="connsiteY2-58" fmla="*/ 126756 h 755711"/>
                <a:gd name="connsiteX3-59" fmla="*/ 12778 w 1257910"/>
                <a:gd name="connsiteY3-60" fmla="*/ 0 h 755711"/>
                <a:gd name="connsiteX0-61" fmla="*/ 1257910 w 1257910"/>
                <a:gd name="connsiteY0-62" fmla="*/ 0 h 628955"/>
                <a:gd name="connsiteX1-63" fmla="*/ 628955 w 1257910"/>
                <a:gd name="connsiteY1-64" fmla="*/ 628955 h 628955"/>
                <a:gd name="connsiteX2-65" fmla="*/ 0 w 1257910"/>
                <a:gd name="connsiteY2-66" fmla="*/ 0 h 6289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257910" h="628955">
                  <a:moveTo>
                    <a:pt x="1257910" y="0"/>
                  </a:moveTo>
                  <a:cubicBezTo>
                    <a:pt x="1257910" y="347362"/>
                    <a:pt x="976317" y="628955"/>
                    <a:pt x="628955" y="628955"/>
                  </a:cubicBezTo>
                  <a:cubicBezTo>
                    <a:pt x="281593" y="628955"/>
                    <a:pt x="0" y="347362"/>
                    <a:pt x="0" y="0"/>
                  </a:cubicBezTo>
                </a:path>
              </a:pathLst>
            </a:custGeom>
            <a:noFill/>
            <a:ln>
              <a:solidFill>
                <a:schemeClr val="accent5">
                  <a:alpha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altLang="zh-CN" sz="1350" dirty="0"/>
            </a:p>
            <a:p>
              <a:pPr algn="ctr"/>
              <a:endParaRPr lang="zh-CN" altLang="en-US" sz="1350" dirty="0"/>
            </a:p>
          </p:txBody>
        </p:sp>
        <p:sp>
          <p:nvSpPr>
            <p:cNvPr id="37" name="任意多边形: 形状 36"/>
            <p:cNvSpPr/>
            <p:nvPr>
              <p:custDataLst>
                <p:tags r:id="rId22"/>
              </p:custDataLst>
            </p:nvPr>
          </p:nvSpPr>
          <p:spPr>
            <a:xfrm>
              <a:off x="3301845" y="0"/>
              <a:ext cx="2304471" cy="1152236"/>
            </a:xfrm>
            <a:custGeom>
              <a:avLst/>
              <a:gdLst>
                <a:gd name="connsiteX0" fmla="*/ 26397 w 1257910"/>
                <a:gd name="connsiteY0" fmla="*/ 0 h 799585"/>
                <a:gd name="connsiteX1" fmla="*/ 1231513 w 1257910"/>
                <a:gd name="connsiteY1" fmla="*/ 0 h 799585"/>
                <a:gd name="connsiteX2" fmla="*/ 1245132 w 1257910"/>
                <a:gd name="connsiteY2" fmla="*/ 43874 h 799585"/>
                <a:gd name="connsiteX3" fmla="*/ 1257910 w 1257910"/>
                <a:gd name="connsiteY3" fmla="*/ 170630 h 799585"/>
                <a:gd name="connsiteX4" fmla="*/ 628955 w 1257910"/>
                <a:gd name="connsiteY4" fmla="*/ 799585 h 799585"/>
                <a:gd name="connsiteX5" fmla="*/ 0 w 1257910"/>
                <a:gd name="connsiteY5" fmla="*/ 170630 h 799585"/>
                <a:gd name="connsiteX6" fmla="*/ 12778 w 1257910"/>
                <a:gd name="connsiteY6" fmla="*/ 43874 h 799585"/>
                <a:gd name="connsiteX7" fmla="*/ 26397 w 1257910"/>
                <a:gd name="connsiteY7" fmla="*/ 0 h 799585"/>
                <a:gd name="connsiteX0-1" fmla="*/ 1231513 w 1322953"/>
                <a:gd name="connsiteY0-2" fmla="*/ 0 h 799585"/>
                <a:gd name="connsiteX1-3" fmla="*/ 1245132 w 1322953"/>
                <a:gd name="connsiteY1-4" fmla="*/ 43874 h 799585"/>
                <a:gd name="connsiteX2-5" fmla="*/ 1257910 w 1322953"/>
                <a:gd name="connsiteY2-6" fmla="*/ 170630 h 799585"/>
                <a:gd name="connsiteX3-7" fmla="*/ 628955 w 1322953"/>
                <a:gd name="connsiteY3-8" fmla="*/ 799585 h 799585"/>
                <a:gd name="connsiteX4-9" fmla="*/ 0 w 1322953"/>
                <a:gd name="connsiteY4-10" fmla="*/ 170630 h 799585"/>
                <a:gd name="connsiteX5-11" fmla="*/ 12778 w 1322953"/>
                <a:gd name="connsiteY5-12" fmla="*/ 43874 h 799585"/>
                <a:gd name="connsiteX6-13" fmla="*/ 26397 w 1322953"/>
                <a:gd name="connsiteY6-14" fmla="*/ 0 h 799585"/>
                <a:gd name="connsiteX7-15" fmla="*/ 1322953 w 1322953"/>
                <a:gd name="connsiteY7-16" fmla="*/ 91440 h 799585"/>
                <a:gd name="connsiteX0-17" fmla="*/ 1231513 w 1257910"/>
                <a:gd name="connsiteY0-18" fmla="*/ 0 h 799585"/>
                <a:gd name="connsiteX1-19" fmla="*/ 1245132 w 1257910"/>
                <a:gd name="connsiteY1-20" fmla="*/ 43874 h 799585"/>
                <a:gd name="connsiteX2-21" fmla="*/ 1257910 w 1257910"/>
                <a:gd name="connsiteY2-22" fmla="*/ 170630 h 799585"/>
                <a:gd name="connsiteX3-23" fmla="*/ 628955 w 1257910"/>
                <a:gd name="connsiteY3-24" fmla="*/ 799585 h 799585"/>
                <a:gd name="connsiteX4-25" fmla="*/ 0 w 1257910"/>
                <a:gd name="connsiteY4-26" fmla="*/ 170630 h 799585"/>
                <a:gd name="connsiteX5-27" fmla="*/ 12778 w 1257910"/>
                <a:gd name="connsiteY5-28" fmla="*/ 43874 h 799585"/>
                <a:gd name="connsiteX6-29" fmla="*/ 26397 w 1257910"/>
                <a:gd name="connsiteY6-30" fmla="*/ 0 h 799585"/>
                <a:gd name="connsiteX0-31" fmla="*/ 1245132 w 1257910"/>
                <a:gd name="connsiteY0-32" fmla="*/ 43874 h 799585"/>
                <a:gd name="connsiteX1-33" fmla="*/ 1257910 w 1257910"/>
                <a:gd name="connsiteY1-34" fmla="*/ 170630 h 799585"/>
                <a:gd name="connsiteX2-35" fmla="*/ 628955 w 1257910"/>
                <a:gd name="connsiteY2-36" fmla="*/ 799585 h 799585"/>
                <a:gd name="connsiteX3-37" fmla="*/ 0 w 1257910"/>
                <a:gd name="connsiteY3-38" fmla="*/ 170630 h 799585"/>
                <a:gd name="connsiteX4-39" fmla="*/ 12778 w 1257910"/>
                <a:gd name="connsiteY4-40" fmla="*/ 43874 h 799585"/>
                <a:gd name="connsiteX5-41" fmla="*/ 26397 w 1257910"/>
                <a:gd name="connsiteY5-42" fmla="*/ 0 h 799585"/>
                <a:gd name="connsiteX0-43" fmla="*/ 1245132 w 1257910"/>
                <a:gd name="connsiteY0-44" fmla="*/ 0 h 755711"/>
                <a:gd name="connsiteX1-45" fmla="*/ 1257910 w 1257910"/>
                <a:gd name="connsiteY1-46" fmla="*/ 126756 h 755711"/>
                <a:gd name="connsiteX2-47" fmla="*/ 628955 w 1257910"/>
                <a:gd name="connsiteY2-48" fmla="*/ 755711 h 755711"/>
                <a:gd name="connsiteX3-49" fmla="*/ 0 w 1257910"/>
                <a:gd name="connsiteY3-50" fmla="*/ 126756 h 755711"/>
                <a:gd name="connsiteX4-51" fmla="*/ 12778 w 1257910"/>
                <a:gd name="connsiteY4-52" fmla="*/ 0 h 755711"/>
                <a:gd name="connsiteX0-53" fmla="*/ 1257910 w 1257910"/>
                <a:gd name="connsiteY0-54" fmla="*/ 126756 h 755711"/>
                <a:gd name="connsiteX1-55" fmla="*/ 628955 w 1257910"/>
                <a:gd name="connsiteY1-56" fmla="*/ 755711 h 755711"/>
                <a:gd name="connsiteX2-57" fmla="*/ 0 w 1257910"/>
                <a:gd name="connsiteY2-58" fmla="*/ 126756 h 755711"/>
                <a:gd name="connsiteX3-59" fmla="*/ 12778 w 1257910"/>
                <a:gd name="connsiteY3-60" fmla="*/ 0 h 755711"/>
                <a:gd name="connsiteX0-61" fmla="*/ 1257910 w 1257910"/>
                <a:gd name="connsiteY0-62" fmla="*/ 0 h 628955"/>
                <a:gd name="connsiteX1-63" fmla="*/ 628955 w 1257910"/>
                <a:gd name="connsiteY1-64" fmla="*/ 628955 h 628955"/>
                <a:gd name="connsiteX2-65" fmla="*/ 0 w 1257910"/>
                <a:gd name="connsiteY2-66" fmla="*/ 0 h 6289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257910" h="628955">
                  <a:moveTo>
                    <a:pt x="1257910" y="0"/>
                  </a:moveTo>
                  <a:cubicBezTo>
                    <a:pt x="1257910" y="347362"/>
                    <a:pt x="976317" y="628955"/>
                    <a:pt x="628955" y="628955"/>
                  </a:cubicBezTo>
                  <a:cubicBezTo>
                    <a:pt x="281593" y="628955"/>
                    <a:pt x="0" y="347362"/>
                    <a:pt x="0" y="0"/>
                  </a:cubicBezTo>
                </a:path>
              </a:pathLst>
            </a:custGeom>
            <a:noFill/>
            <a:ln>
              <a:solidFill>
                <a:schemeClr val="accent5">
                  <a:alpha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altLang="zh-CN" sz="1350" dirty="0"/>
            </a:p>
            <a:p>
              <a:pPr algn="ctr"/>
              <a:endParaRPr lang="zh-CN" altLang="en-US" sz="1350" dirty="0"/>
            </a:p>
          </p:txBody>
        </p:sp>
        <p:sp>
          <p:nvSpPr>
            <p:cNvPr id="38" name="任意多边形: 形状 37"/>
            <p:cNvSpPr/>
            <p:nvPr>
              <p:custDataLst>
                <p:tags r:id="rId23"/>
              </p:custDataLst>
            </p:nvPr>
          </p:nvSpPr>
          <p:spPr>
            <a:xfrm>
              <a:off x="3089660" y="0"/>
              <a:ext cx="2728840" cy="1364420"/>
            </a:xfrm>
            <a:custGeom>
              <a:avLst/>
              <a:gdLst>
                <a:gd name="connsiteX0" fmla="*/ 26397 w 1257910"/>
                <a:gd name="connsiteY0" fmla="*/ 0 h 799585"/>
                <a:gd name="connsiteX1" fmla="*/ 1231513 w 1257910"/>
                <a:gd name="connsiteY1" fmla="*/ 0 h 799585"/>
                <a:gd name="connsiteX2" fmla="*/ 1245132 w 1257910"/>
                <a:gd name="connsiteY2" fmla="*/ 43874 h 799585"/>
                <a:gd name="connsiteX3" fmla="*/ 1257910 w 1257910"/>
                <a:gd name="connsiteY3" fmla="*/ 170630 h 799585"/>
                <a:gd name="connsiteX4" fmla="*/ 628955 w 1257910"/>
                <a:gd name="connsiteY4" fmla="*/ 799585 h 799585"/>
                <a:gd name="connsiteX5" fmla="*/ 0 w 1257910"/>
                <a:gd name="connsiteY5" fmla="*/ 170630 h 799585"/>
                <a:gd name="connsiteX6" fmla="*/ 12778 w 1257910"/>
                <a:gd name="connsiteY6" fmla="*/ 43874 h 799585"/>
                <a:gd name="connsiteX7" fmla="*/ 26397 w 1257910"/>
                <a:gd name="connsiteY7" fmla="*/ 0 h 799585"/>
                <a:gd name="connsiteX0-1" fmla="*/ 1231513 w 1322953"/>
                <a:gd name="connsiteY0-2" fmla="*/ 0 h 799585"/>
                <a:gd name="connsiteX1-3" fmla="*/ 1245132 w 1322953"/>
                <a:gd name="connsiteY1-4" fmla="*/ 43874 h 799585"/>
                <a:gd name="connsiteX2-5" fmla="*/ 1257910 w 1322953"/>
                <a:gd name="connsiteY2-6" fmla="*/ 170630 h 799585"/>
                <a:gd name="connsiteX3-7" fmla="*/ 628955 w 1322953"/>
                <a:gd name="connsiteY3-8" fmla="*/ 799585 h 799585"/>
                <a:gd name="connsiteX4-9" fmla="*/ 0 w 1322953"/>
                <a:gd name="connsiteY4-10" fmla="*/ 170630 h 799585"/>
                <a:gd name="connsiteX5-11" fmla="*/ 12778 w 1322953"/>
                <a:gd name="connsiteY5-12" fmla="*/ 43874 h 799585"/>
                <a:gd name="connsiteX6-13" fmla="*/ 26397 w 1322953"/>
                <a:gd name="connsiteY6-14" fmla="*/ 0 h 799585"/>
                <a:gd name="connsiteX7-15" fmla="*/ 1322953 w 1322953"/>
                <a:gd name="connsiteY7-16" fmla="*/ 91440 h 799585"/>
                <a:gd name="connsiteX0-17" fmla="*/ 1231513 w 1257910"/>
                <a:gd name="connsiteY0-18" fmla="*/ 0 h 799585"/>
                <a:gd name="connsiteX1-19" fmla="*/ 1245132 w 1257910"/>
                <a:gd name="connsiteY1-20" fmla="*/ 43874 h 799585"/>
                <a:gd name="connsiteX2-21" fmla="*/ 1257910 w 1257910"/>
                <a:gd name="connsiteY2-22" fmla="*/ 170630 h 799585"/>
                <a:gd name="connsiteX3-23" fmla="*/ 628955 w 1257910"/>
                <a:gd name="connsiteY3-24" fmla="*/ 799585 h 799585"/>
                <a:gd name="connsiteX4-25" fmla="*/ 0 w 1257910"/>
                <a:gd name="connsiteY4-26" fmla="*/ 170630 h 799585"/>
                <a:gd name="connsiteX5-27" fmla="*/ 12778 w 1257910"/>
                <a:gd name="connsiteY5-28" fmla="*/ 43874 h 799585"/>
                <a:gd name="connsiteX6-29" fmla="*/ 26397 w 1257910"/>
                <a:gd name="connsiteY6-30" fmla="*/ 0 h 799585"/>
                <a:gd name="connsiteX0-31" fmla="*/ 1245132 w 1257910"/>
                <a:gd name="connsiteY0-32" fmla="*/ 43874 h 799585"/>
                <a:gd name="connsiteX1-33" fmla="*/ 1257910 w 1257910"/>
                <a:gd name="connsiteY1-34" fmla="*/ 170630 h 799585"/>
                <a:gd name="connsiteX2-35" fmla="*/ 628955 w 1257910"/>
                <a:gd name="connsiteY2-36" fmla="*/ 799585 h 799585"/>
                <a:gd name="connsiteX3-37" fmla="*/ 0 w 1257910"/>
                <a:gd name="connsiteY3-38" fmla="*/ 170630 h 799585"/>
                <a:gd name="connsiteX4-39" fmla="*/ 12778 w 1257910"/>
                <a:gd name="connsiteY4-40" fmla="*/ 43874 h 799585"/>
                <a:gd name="connsiteX5-41" fmla="*/ 26397 w 1257910"/>
                <a:gd name="connsiteY5-42" fmla="*/ 0 h 799585"/>
                <a:gd name="connsiteX0-43" fmla="*/ 1245132 w 1257910"/>
                <a:gd name="connsiteY0-44" fmla="*/ 0 h 755711"/>
                <a:gd name="connsiteX1-45" fmla="*/ 1257910 w 1257910"/>
                <a:gd name="connsiteY1-46" fmla="*/ 126756 h 755711"/>
                <a:gd name="connsiteX2-47" fmla="*/ 628955 w 1257910"/>
                <a:gd name="connsiteY2-48" fmla="*/ 755711 h 755711"/>
                <a:gd name="connsiteX3-49" fmla="*/ 0 w 1257910"/>
                <a:gd name="connsiteY3-50" fmla="*/ 126756 h 755711"/>
                <a:gd name="connsiteX4-51" fmla="*/ 12778 w 1257910"/>
                <a:gd name="connsiteY4-52" fmla="*/ 0 h 755711"/>
                <a:gd name="connsiteX0-53" fmla="*/ 1257910 w 1257910"/>
                <a:gd name="connsiteY0-54" fmla="*/ 126756 h 755711"/>
                <a:gd name="connsiteX1-55" fmla="*/ 628955 w 1257910"/>
                <a:gd name="connsiteY1-56" fmla="*/ 755711 h 755711"/>
                <a:gd name="connsiteX2-57" fmla="*/ 0 w 1257910"/>
                <a:gd name="connsiteY2-58" fmla="*/ 126756 h 755711"/>
                <a:gd name="connsiteX3-59" fmla="*/ 12778 w 1257910"/>
                <a:gd name="connsiteY3-60" fmla="*/ 0 h 755711"/>
                <a:gd name="connsiteX0-61" fmla="*/ 1257910 w 1257910"/>
                <a:gd name="connsiteY0-62" fmla="*/ 0 h 628955"/>
                <a:gd name="connsiteX1-63" fmla="*/ 628955 w 1257910"/>
                <a:gd name="connsiteY1-64" fmla="*/ 628955 h 628955"/>
                <a:gd name="connsiteX2-65" fmla="*/ 0 w 1257910"/>
                <a:gd name="connsiteY2-66" fmla="*/ 0 h 6289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257910" h="628955">
                  <a:moveTo>
                    <a:pt x="1257910" y="0"/>
                  </a:moveTo>
                  <a:cubicBezTo>
                    <a:pt x="1257910" y="347362"/>
                    <a:pt x="976317" y="628955"/>
                    <a:pt x="628955" y="628955"/>
                  </a:cubicBezTo>
                  <a:cubicBezTo>
                    <a:pt x="281593" y="628955"/>
                    <a:pt x="0" y="347362"/>
                    <a:pt x="0" y="0"/>
                  </a:cubicBezTo>
                </a:path>
              </a:pathLst>
            </a:custGeom>
            <a:noFill/>
            <a:ln>
              <a:solidFill>
                <a:schemeClr val="accent5">
                  <a:alpha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altLang="zh-CN" sz="1350" dirty="0"/>
            </a:p>
            <a:p>
              <a:pPr algn="ctr"/>
              <a:endParaRPr lang="zh-CN" altLang="en-US" sz="1350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4"/>
            </p:custDataLst>
          </p:nvPr>
        </p:nvSpPr>
        <p:spPr>
          <a:xfrm>
            <a:off x="628650" y="2455866"/>
            <a:ext cx="6531282" cy="1350000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50">
                <a:solidFill>
                  <a:schemeClr val="accent4"/>
                </a:solidFill>
              </a:defRPr>
            </a:lvl1pPr>
          </a:lstStyle>
          <a:p>
            <a:r>
              <a:rPr lang="zh-CN" altLang="en-US" dirty="0"/>
              <a:t>单击此处编辑母版</a:t>
            </a:r>
            <a:br>
              <a:rPr lang="en-US" altLang="zh-CN" dirty="0"/>
            </a:br>
            <a:r>
              <a:rPr lang="zh-CN" altLang="en-US" dirty="0"/>
              <a:t>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5"/>
            </p:custDataLst>
          </p:nvPr>
        </p:nvSpPr>
        <p:spPr/>
        <p:txBody>
          <a:bodyPr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6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7"/>
            </p:custDataLst>
          </p:nvPr>
        </p:nvSpPr>
        <p:spPr>
          <a:xfrm>
            <a:off x="6457950" y="5624513"/>
            <a:ext cx="2057400" cy="273844"/>
          </a:xfrm>
        </p:spPr>
        <p:txBody>
          <a:bodyPr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28"/>
            </p:custDataLst>
          </p:nvPr>
        </p:nvSpPr>
        <p:spPr>
          <a:xfrm>
            <a:off x="631982" y="4780026"/>
            <a:ext cx="2057399" cy="73209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zh-CN" altLang="en-US" dirty="0"/>
              <a:t>公司名占位符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29"/>
            </p:custDataLst>
          </p:nvPr>
        </p:nvSpPr>
        <p:spPr>
          <a:xfrm>
            <a:off x="2520537" y="3983345"/>
            <a:ext cx="2213104" cy="732096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zh-CN" altLang="en-US" dirty="0"/>
              <a:t>日期时间占位符</a:t>
            </a:r>
            <a:endParaRPr lang="zh-CN" altLang="en-US" dirty="0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17" hasCustomPrompt="1"/>
            <p:custDataLst>
              <p:tags r:id="rId30"/>
            </p:custDataLst>
          </p:nvPr>
        </p:nvSpPr>
        <p:spPr>
          <a:xfrm>
            <a:off x="628650" y="3983921"/>
            <a:ext cx="1847734" cy="732096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zh-CN" altLang="en-US" dirty="0"/>
              <a:t>署名占位符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28650" y="1127250"/>
            <a:ext cx="7886700" cy="648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28650" y="1880550"/>
            <a:ext cx="7886700" cy="36099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4"/>
            </p:custDataLst>
          </p:nvPr>
        </p:nvSpPr>
        <p:spPr>
          <a:xfrm>
            <a:off x="628650" y="562451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5"/>
            </p:custDataLst>
          </p:nvPr>
        </p:nvSpPr>
        <p:spPr>
          <a:xfrm>
            <a:off x="3028950" y="562451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6"/>
            </p:custDataLst>
          </p:nvPr>
        </p:nvSpPr>
        <p:spPr>
          <a:xfrm>
            <a:off x="6457950" y="562451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 userDrawn="1">
            <p:custDataLst>
              <p:tags r:id="rId7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2700" b="1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3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03860" indent="-154940" algn="l" defTabSz="6858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99440" indent="-121285" algn="l" defTabSz="6858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72795" indent="-111760" algn="l" defTabSz="6858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26465" indent="-95250" algn="l" defTabSz="6858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9" Type="http://schemas.openxmlformats.org/officeDocument/2006/relationships/notesSlide" Target="../notesSlides/notesSlide1.xml"/><Relationship Id="rId18" Type="http://schemas.openxmlformats.org/officeDocument/2006/relationships/slideLayout" Target="../slideLayouts/slideLayout1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tags" Target="../tags/tag45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9" Type="http://schemas.openxmlformats.org/officeDocument/2006/relationships/notesSlide" Target="../notesSlides/notesSlide2.xml"/><Relationship Id="rId18" Type="http://schemas.openxmlformats.org/officeDocument/2006/relationships/slideLayout" Target="../slideLayouts/slideLayout12.xml"/><Relationship Id="rId17" Type="http://schemas.openxmlformats.org/officeDocument/2006/relationships/tags" Target="../tags/tag78.xml"/><Relationship Id="rId16" Type="http://schemas.openxmlformats.org/officeDocument/2006/relationships/tags" Target="../tags/tag77.xml"/><Relationship Id="rId15" Type="http://schemas.openxmlformats.org/officeDocument/2006/relationships/tags" Target="../tags/tag76.xml"/><Relationship Id="rId14" Type="http://schemas.openxmlformats.org/officeDocument/2006/relationships/tags" Target="../tags/tag75.xml"/><Relationship Id="rId13" Type="http://schemas.openxmlformats.org/officeDocument/2006/relationships/tags" Target="../tags/tag74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tags" Target="../tags/tag6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87.xml"/><Relationship Id="rId8" Type="http://schemas.openxmlformats.org/officeDocument/2006/relationships/tags" Target="../tags/tag86.xml"/><Relationship Id="rId7" Type="http://schemas.openxmlformats.org/officeDocument/2006/relationships/tags" Target="../tags/tag85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tags" Target="../tags/tag82.xml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5" Type="http://schemas.openxmlformats.org/officeDocument/2006/relationships/notesSlide" Target="../notesSlides/notesSlide3.xml"/><Relationship Id="rId14" Type="http://schemas.openxmlformats.org/officeDocument/2006/relationships/slideLayout" Target="../slideLayouts/slideLayout12.xml"/><Relationship Id="rId13" Type="http://schemas.openxmlformats.org/officeDocument/2006/relationships/tags" Target="../tags/tag91.xml"/><Relationship Id="rId12" Type="http://schemas.openxmlformats.org/officeDocument/2006/relationships/tags" Target="../tags/tag90.xml"/><Relationship Id="rId11" Type="http://schemas.openxmlformats.org/officeDocument/2006/relationships/tags" Target="../tags/tag89.xml"/><Relationship Id="rId10" Type="http://schemas.openxmlformats.org/officeDocument/2006/relationships/tags" Target="../tags/tag88.xml"/><Relationship Id="rId1" Type="http://schemas.openxmlformats.org/officeDocument/2006/relationships/tags" Target="../tags/tag79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00.xml"/><Relationship Id="rId8" Type="http://schemas.openxmlformats.org/officeDocument/2006/relationships/tags" Target="../tags/tag99.xml"/><Relationship Id="rId7" Type="http://schemas.openxmlformats.org/officeDocument/2006/relationships/tags" Target="../tags/tag98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8" Type="http://schemas.openxmlformats.org/officeDocument/2006/relationships/notesSlide" Target="../notesSlides/notesSlide4.xml"/><Relationship Id="rId27" Type="http://schemas.openxmlformats.org/officeDocument/2006/relationships/slideLayout" Target="../slideLayouts/slideLayout12.xml"/><Relationship Id="rId26" Type="http://schemas.openxmlformats.org/officeDocument/2006/relationships/tags" Target="../tags/tag111.xml"/><Relationship Id="rId25" Type="http://schemas.openxmlformats.org/officeDocument/2006/relationships/tags" Target="../tags/tag110.xml"/><Relationship Id="rId24" Type="http://schemas.openxmlformats.org/officeDocument/2006/relationships/image" Target="../media/image6.svg"/><Relationship Id="rId23" Type="http://schemas.openxmlformats.org/officeDocument/2006/relationships/image" Target="../media/image5.png"/><Relationship Id="rId22" Type="http://schemas.openxmlformats.org/officeDocument/2006/relationships/tags" Target="../tags/tag109.xml"/><Relationship Id="rId21" Type="http://schemas.openxmlformats.org/officeDocument/2006/relationships/image" Target="../media/image4.svg"/><Relationship Id="rId20" Type="http://schemas.openxmlformats.org/officeDocument/2006/relationships/image" Target="../media/image3.png"/><Relationship Id="rId2" Type="http://schemas.openxmlformats.org/officeDocument/2006/relationships/tags" Target="../tags/tag93.xml"/><Relationship Id="rId19" Type="http://schemas.openxmlformats.org/officeDocument/2006/relationships/tags" Target="../tags/tag108.xml"/><Relationship Id="rId18" Type="http://schemas.openxmlformats.org/officeDocument/2006/relationships/image" Target="../media/image2.svg"/><Relationship Id="rId17" Type="http://schemas.openxmlformats.org/officeDocument/2006/relationships/image" Target="../media/image1.png"/><Relationship Id="rId16" Type="http://schemas.openxmlformats.org/officeDocument/2006/relationships/tags" Target="../tags/tag107.xml"/><Relationship Id="rId15" Type="http://schemas.openxmlformats.org/officeDocument/2006/relationships/tags" Target="../tags/tag106.xml"/><Relationship Id="rId14" Type="http://schemas.openxmlformats.org/officeDocument/2006/relationships/tags" Target="../tags/tag105.xml"/><Relationship Id="rId13" Type="http://schemas.openxmlformats.org/officeDocument/2006/relationships/tags" Target="../tags/tag104.xml"/><Relationship Id="rId12" Type="http://schemas.openxmlformats.org/officeDocument/2006/relationships/tags" Target="../tags/tag103.xml"/><Relationship Id="rId11" Type="http://schemas.openxmlformats.org/officeDocument/2006/relationships/tags" Target="../tags/tag102.xml"/><Relationship Id="rId10" Type="http://schemas.openxmlformats.org/officeDocument/2006/relationships/tags" Target="../tags/tag101.xml"/><Relationship Id="rId1" Type="http://schemas.openxmlformats.org/officeDocument/2006/relationships/tags" Target="../tags/tag9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20.xml"/><Relationship Id="rId8" Type="http://schemas.openxmlformats.org/officeDocument/2006/relationships/tags" Target="../tags/tag119.xml"/><Relationship Id="rId7" Type="http://schemas.openxmlformats.org/officeDocument/2006/relationships/tags" Target="../tags/tag118.xml"/><Relationship Id="rId6" Type="http://schemas.openxmlformats.org/officeDocument/2006/relationships/tags" Target="../tags/tag117.xml"/><Relationship Id="rId5" Type="http://schemas.openxmlformats.org/officeDocument/2006/relationships/tags" Target="../tags/tag116.xml"/><Relationship Id="rId4" Type="http://schemas.openxmlformats.org/officeDocument/2006/relationships/tags" Target="../tags/tag115.xml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9" Type="http://schemas.openxmlformats.org/officeDocument/2006/relationships/notesSlide" Target="../notesSlides/notesSlide5.xml"/><Relationship Id="rId18" Type="http://schemas.openxmlformats.org/officeDocument/2006/relationships/slideLayout" Target="../slideLayouts/slideLayout12.xml"/><Relationship Id="rId17" Type="http://schemas.openxmlformats.org/officeDocument/2006/relationships/tags" Target="../tags/tag128.xml"/><Relationship Id="rId16" Type="http://schemas.openxmlformats.org/officeDocument/2006/relationships/tags" Target="../tags/tag127.xml"/><Relationship Id="rId15" Type="http://schemas.openxmlformats.org/officeDocument/2006/relationships/tags" Target="../tags/tag126.xml"/><Relationship Id="rId14" Type="http://schemas.openxmlformats.org/officeDocument/2006/relationships/tags" Target="../tags/tag125.xml"/><Relationship Id="rId13" Type="http://schemas.openxmlformats.org/officeDocument/2006/relationships/tags" Target="../tags/tag124.xml"/><Relationship Id="rId12" Type="http://schemas.openxmlformats.org/officeDocument/2006/relationships/tags" Target="../tags/tag123.xml"/><Relationship Id="rId11" Type="http://schemas.openxmlformats.org/officeDocument/2006/relationships/tags" Target="../tags/tag122.xml"/><Relationship Id="rId10" Type="http://schemas.openxmlformats.org/officeDocument/2006/relationships/tags" Target="../tags/tag121.xml"/><Relationship Id="rId1" Type="http://schemas.openxmlformats.org/officeDocument/2006/relationships/tags" Target="../tags/tag11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37.xml"/><Relationship Id="rId8" Type="http://schemas.openxmlformats.org/officeDocument/2006/relationships/tags" Target="../tags/tag136.xml"/><Relationship Id="rId7" Type="http://schemas.openxmlformats.org/officeDocument/2006/relationships/tags" Target="../tags/tag135.xml"/><Relationship Id="rId6" Type="http://schemas.openxmlformats.org/officeDocument/2006/relationships/tags" Target="../tags/tag134.xml"/><Relationship Id="rId5" Type="http://schemas.openxmlformats.org/officeDocument/2006/relationships/tags" Target="../tags/tag133.xml"/><Relationship Id="rId4" Type="http://schemas.openxmlformats.org/officeDocument/2006/relationships/tags" Target="../tags/tag132.xml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6" Type="http://schemas.openxmlformats.org/officeDocument/2006/relationships/slideLayout" Target="../slideLayouts/slideLayout12.xml"/><Relationship Id="rId15" Type="http://schemas.openxmlformats.org/officeDocument/2006/relationships/tags" Target="../tags/tag143.xml"/><Relationship Id="rId14" Type="http://schemas.openxmlformats.org/officeDocument/2006/relationships/tags" Target="../tags/tag142.xml"/><Relationship Id="rId13" Type="http://schemas.openxmlformats.org/officeDocument/2006/relationships/tags" Target="../tags/tag141.xml"/><Relationship Id="rId12" Type="http://schemas.openxmlformats.org/officeDocument/2006/relationships/tags" Target="../tags/tag140.xml"/><Relationship Id="rId11" Type="http://schemas.openxmlformats.org/officeDocument/2006/relationships/tags" Target="../tags/tag139.xml"/><Relationship Id="rId10" Type="http://schemas.openxmlformats.org/officeDocument/2006/relationships/tags" Target="../tags/tag138.xml"/><Relationship Id="rId1" Type="http://schemas.openxmlformats.org/officeDocument/2006/relationships/tags" Target="../tags/tag1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t>第1节课    线性回归</a:t>
            </a:r>
          </a:p>
        </p:txBody>
      </p:sp>
      <p:sp>
        <p:nvSpPr>
          <p:cNvPr id="4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28650" y="2455866"/>
            <a:ext cx="6531282" cy="1350000"/>
          </a:xfrm>
        </p:spPr>
        <p:txBody>
          <a:bodyPr>
            <a:normAutofit/>
          </a:bodyPr>
          <a:lstStyle/>
          <a:p>
            <a:r>
              <a:rPr lang="zh-CN" altLang="en-US" dirty="0"/>
              <a:t>机器学习</a:t>
            </a:r>
            <a:endParaRPr lang="zh-CN" altLang="en-US" dirty="0"/>
          </a:p>
        </p:txBody>
      </p:sp>
      <p:sp>
        <p:nvSpPr>
          <p:cNvPr id="6" name="公司名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631982" y="4780026"/>
            <a:ext cx="2057399" cy="732096"/>
          </a:xfrm>
        </p:spPr>
        <p:txBody>
          <a:bodyPr/>
          <a:lstStyle/>
          <a:p>
            <a:r>
              <a:rPr lang="en-US" altLang="zh-CN" dirty="0"/>
              <a:t>YOUR LOGO</a:t>
            </a:r>
            <a:endParaRPr lang="zh-CN" altLang="en-US" dirty="0"/>
          </a:p>
        </p:txBody>
      </p:sp>
      <p:sp>
        <p:nvSpPr>
          <p:cNvPr id="7" name="日期时间"/>
          <p:cNvSpPr>
            <a:spLocks noGrp="1"/>
          </p:cNvSpPr>
          <p:nvPr>
            <p:ph type="body" sz="quarter" idx="14"/>
            <p:custDataLst>
              <p:tags r:id="rId3"/>
            </p:custDataLst>
          </p:nvPr>
        </p:nvSpPr>
        <p:spPr>
          <a:xfrm>
            <a:off x="2520537" y="3983345"/>
            <a:ext cx="2213104" cy="732096"/>
          </a:xfrm>
        </p:spPr>
        <p:txBody>
          <a:bodyPr/>
          <a:lstStyle/>
          <a:p>
            <a:r>
              <a:rPr lang="zh-CN" altLang="en-US" dirty="0"/>
              <a:t>汇报时间：</a:t>
            </a:r>
            <a:r>
              <a:rPr lang="en-US" altLang="zh-CN" dirty="0"/>
              <a:t>20XX/XX/XX</a:t>
            </a:r>
            <a:endParaRPr lang="en-US" altLang="zh-CN" dirty="0"/>
          </a:p>
        </p:txBody>
      </p:sp>
      <p:sp>
        <p:nvSpPr>
          <p:cNvPr id="10" name="署名"/>
          <p:cNvSpPr>
            <a:spLocks noGrp="1"/>
          </p:cNvSpPr>
          <p:nvPr>
            <p:ph type="body" sz="quarter" idx="17"/>
            <p:custDataLst>
              <p:tags r:id="rId4"/>
            </p:custDataLst>
          </p:nvPr>
        </p:nvSpPr>
        <p:spPr>
          <a:xfrm>
            <a:off x="628650" y="3983921"/>
            <a:ext cx="1847734" cy="732096"/>
          </a:xfrm>
        </p:spPr>
        <p:txBody>
          <a:bodyPr>
            <a:normAutofit/>
          </a:bodyPr>
          <a:lstStyle/>
          <a:p>
            <a:r>
              <a:rPr lang="zh-CN" altLang="en-US"/>
              <a:t>汇报人：WPS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线性回归基础</a:t>
            </a:r>
            <a:endParaRPr lang="zh-CN" altLang="en-US" dirty="0"/>
          </a:p>
        </p:txBody>
      </p:sp>
      <p:sp>
        <p:nvSpPr>
          <p:cNvPr id="3" name="椭圆 2"/>
          <p:cNvSpPr/>
          <p:nvPr>
            <p:custDataLst>
              <p:tags r:id="rId2"/>
            </p:custDataLst>
          </p:nvPr>
        </p:nvSpPr>
        <p:spPr>
          <a:xfrm>
            <a:off x="75808" y="1899673"/>
            <a:ext cx="8995240" cy="540375"/>
          </a:xfrm>
          <a:prstGeom prst="ellipse">
            <a:avLst/>
          </a:prstGeom>
          <a:noFill/>
          <a:ln>
            <a:gradFill>
              <a:gsLst>
                <a:gs pos="33000">
                  <a:schemeClr val="accent1">
                    <a:lumMod val="20000"/>
                    <a:lumOff val="80000"/>
                    <a:alpha val="0"/>
                  </a:schemeClr>
                </a:gs>
                <a:gs pos="100000">
                  <a:schemeClr val="accent1">
                    <a:alpha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>
            <p:custDataLst>
              <p:tags r:id="rId3"/>
            </p:custDataLst>
          </p:nvPr>
        </p:nvSpPr>
        <p:spPr>
          <a:xfrm>
            <a:off x="310754" y="1767596"/>
            <a:ext cx="8525984" cy="540375"/>
          </a:xfrm>
          <a:prstGeom prst="ellipse">
            <a:avLst/>
          </a:prstGeom>
          <a:gradFill flip="none" rotWithShape="1">
            <a:gsLst>
              <a:gs pos="18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80000"/>
                  <a:lumOff val="20000"/>
                  <a:alpha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: 圆角 1"/>
          <p:cNvSpPr/>
          <p:nvPr>
            <p:custDataLst>
              <p:tags r:id="rId4"/>
            </p:custDataLst>
          </p:nvPr>
        </p:nvSpPr>
        <p:spPr>
          <a:xfrm>
            <a:off x="1879809" y="1323104"/>
            <a:ext cx="5393588" cy="62657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85000"/>
                  <a:lumOff val="15000"/>
                </a:schemeClr>
              </a:gs>
              <a:gs pos="100000">
                <a:schemeClr val="accent1">
                  <a:lumMod val="85000"/>
                </a:schemeClr>
              </a:gs>
            </a:gsLst>
            <a:lin ang="10800000" scaled="1"/>
          </a:gradFill>
        </p:spPr>
        <p:txBody>
          <a:bodyPr wrap="square" lIns="0" tIns="0" rIns="0" bIns="0" rtlCol="0" anchor="ctr" anchorCtr="1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>
                <a:solidFill>
                  <a:srgbClr val="FFFFFF"/>
                </a:solidFill>
                <a:latin typeface="+mn-ea"/>
                <a:cs typeface="+mn-ea"/>
              </a:rPr>
              <a:t>线性回归基础</a:t>
            </a:r>
            <a:endParaRPr lang="zh-CN" altLang="en-US" sz="1400" b="1" dirty="0">
              <a:solidFill>
                <a:srgbClr val="FFFFFF"/>
              </a:solidFill>
              <a:latin typeface="+mn-ea"/>
              <a:cs typeface="+mn-ea"/>
            </a:endParaRPr>
          </a:p>
        </p:txBody>
      </p:sp>
      <p:sp>
        <p:nvSpPr>
          <p:cNvPr id="8" name="椭圆 7"/>
          <p:cNvSpPr/>
          <p:nvPr>
            <p:custDataLst>
              <p:tags r:id="rId5"/>
            </p:custDataLst>
          </p:nvPr>
        </p:nvSpPr>
        <p:spPr>
          <a:xfrm>
            <a:off x="1629624" y="2294001"/>
            <a:ext cx="92708" cy="92708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blurRad="152400" sx="102000" sy="102000" algn="ctr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1675978" y="2386709"/>
            <a:ext cx="0" cy="347389"/>
          </a:xfrm>
          <a:prstGeom prst="line">
            <a:avLst/>
          </a:prstGeom>
          <a:ln w="19050">
            <a:gradFill>
              <a:gsLst>
                <a:gs pos="96000">
                  <a:srgbClr val="FFFFFF">
                    <a:alpha val="0"/>
                  </a:srgbClr>
                </a:gs>
                <a:gs pos="0">
                  <a:schemeClr val="accent1">
                    <a:alpha val="50000"/>
                  </a:schemeClr>
                </a:gs>
              </a:gsLst>
              <a:lin ang="5400000" scaled="1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>
            <p:custDataLst>
              <p:tags r:id="rId7"/>
            </p:custDataLst>
          </p:nvPr>
        </p:nvSpPr>
        <p:spPr>
          <a:xfrm>
            <a:off x="585069" y="2490212"/>
            <a:ext cx="2181797" cy="469475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i="0" dirty="0">
                <a:effectLst/>
                <a:latin typeface="Inter" panose="02000503000000020004"/>
              </a:rPr>
              <a:t>什么是线性回归</a:t>
            </a:r>
            <a:endParaRPr lang="zh-CN" altLang="en-US" sz="1400" b="1" i="0" dirty="0">
              <a:effectLst/>
              <a:latin typeface="Inter" panose="02000503000000020004"/>
            </a:endParaRPr>
          </a:p>
        </p:txBody>
      </p:sp>
      <p:sp>
        <p:nvSpPr>
          <p:cNvPr id="13" name="矩形: 圆角 14"/>
          <p:cNvSpPr/>
          <p:nvPr>
            <p:custDataLst>
              <p:tags r:id="rId8"/>
            </p:custDataLst>
          </p:nvPr>
        </p:nvSpPr>
        <p:spPr>
          <a:xfrm>
            <a:off x="585069" y="3048367"/>
            <a:ext cx="2181797" cy="3202668"/>
          </a:xfrm>
          <a:prstGeom prst="roundRect">
            <a:avLst>
              <a:gd name="adj" fmla="val 8537"/>
            </a:avLst>
          </a:prstGeom>
          <a:noFill/>
          <a:ln w="15875">
            <a:gradFill flip="none" rotWithShape="1">
              <a:gsLst>
                <a:gs pos="0">
                  <a:schemeClr val="accent1">
                    <a:alpha val="75000"/>
                  </a:schemeClr>
                </a:gs>
                <a:gs pos="100000">
                  <a:schemeClr val="accent1">
                    <a:alpha val="16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44000" rIns="36000" rtlCol="0" anchor="t">
            <a:noAutofit/>
          </a:bodyPr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spc="2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线性回归是一种常见的机器学习算法,它的目标是寻找一个线性模型,使得该模型能够最好的拟合给定的数据集。</a:t>
            </a:r>
            <a:endParaRPr lang="zh-CN" altLang="en-US" sz="1200" spc="2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6" name="椭圆 15"/>
          <p:cNvSpPr/>
          <p:nvPr>
            <p:custDataLst>
              <p:tags r:id="rId9"/>
            </p:custDataLst>
          </p:nvPr>
        </p:nvSpPr>
        <p:spPr>
          <a:xfrm>
            <a:off x="4534059" y="2381629"/>
            <a:ext cx="92708" cy="92708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blurRad="152400" sx="102000" sy="102000" algn="ctr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>
            <p:custDataLst>
              <p:tags r:id="rId10"/>
            </p:custDataLst>
          </p:nvPr>
        </p:nvCxnSpPr>
        <p:spPr>
          <a:xfrm>
            <a:off x="4580413" y="2474338"/>
            <a:ext cx="0" cy="309290"/>
          </a:xfrm>
          <a:prstGeom prst="line">
            <a:avLst/>
          </a:prstGeom>
          <a:ln w="19050">
            <a:gradFill>
              <a:gsLst>
                <a:gs pos="96000">
                  <a:srgbClr val="FFFFFF">
                    <a:alpha val="0"/>
                  </a:srgbClr>
                </a:gs>
                <a:gs pos="0">
                  <a:schemeClr val="accent1">
                    <a:alpha val="50000"/>
                  </a:schemeClr>
                </a:gs>
              </a:gsLst>
              <a:lin ang="5400000" scaled="1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11"/>
            </p:custDataLst>
          </p:nvPr>
        </p:nvSpPr>
        <p:spPr>
          <a:xfrm>
            <a:off x="3489504" y="2490212"/>
            <a:ext cx="2181797" cy="469475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i="0" dirty="0">
                <a:effectLst/>
                <a:latin typeface="Inter" panose="02000503000000020004"/>
              </a:rPr>
              <a:t>线性回归的优点</a:t>
            </a:r>
            <a:endParaRPr lang="zh-CN" altLang="en-US" sz="1400" b="1" i="0" dirty="0">
              <a:effectLst/>
              <a:latin typeface="Inter" panose="02000503000000020004"/>
            </a:endParaRPr>
          </a:p>
        </p:txBody>
      </p:sp>
      <p:sp>
        <p:nvSpPr>
          <p:cNvPr id="20" name="矩形: 圆角 34"/>
          <p:cNvSpPr/>
          <p:nvPr>
            <p:custDataLst>
              <p:tags r:id="rId12"/>
            </p:custDataLst>
          </p:nvPr>
        </p:nvSpPr>
        <p:spPr>
          <a:xfrm>
            <a:off x="3489504" y="3048367"/>
            <a:ext cx="2181797" cy="3202668"/>
          </a:xfrm>
          <a:prstGeom prst="roundRect">
            <a:avLst>
              <a:gd name="adj" fmla="val 8537"/>
            </a:avLst>
          </a:prstGeom>
          <a:noFill/>
          <a:ln w="15875">
            <a:gradFill flip="none" rotWithShape="1">
              <a:gsLst>
                <a:gs pos="0">
                  <a:schemeClr val="accent1">
                    <a:alpha val="75000"/>
                  </a:schemeClr>
                </a:gs>
                <a:gs pos="100000">
                  <a:schemeClr val="accent1">
                    <a:alpha val="16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44000" rIns="36000" rtlCol="0" anchor="t">
            <a:noAutofit/>
          </a:bodyPr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spc="2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相比于其他回归算法,线性回归具有简单、可解释、稳定等优点。</a:t>
            </a:r>
            <a:endParaRPr lang="zh-CN" altLang="en-US" sz="1200" spc="2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1" name="椭圆 20"/>
          <p:cNvSpPr/>
          <p:nvPr>
            <p:custDataLst>
              <p:tags r:id="rId13"/>
            </p:custDataLst>
          </p:nvPr>
        </p:nvSpPr>
        <p:spPr>
          <a:xfrm>
            <a:off x="7439129" y="2381629"/>
            <a:ext cx="92708" cy="92708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blurRad="152400" sx="102000" sy="102000" algn="ctr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>
            <p:custDataLst>
              <p:tags r:id="rId14"/>
            </p:custDataLst>
          </p:nvPr>
        </p:nvCxnSpPr>
        <p:spPr>
          <a:xfrm>
            <a:off x="7485483" y="2474338"/>
            <a:ext cx="0" cy="309290"/>
          </a:xfrm>
          <a:prstGeom prst="line">
            <a:avLst/>
          </a:prstGeom>
          <a:ln w="19050">
            <a:gradFill>
              <a:gsLst>
                <a:gs pos="96000">
                  <a:srgbClr val="FFFFFF">
                    <a:alpha val="0"/>
                  </a:srgbClr>
                </a:gs>
                <a:gs pos="0">
                  <a:schemeClr val="accent1">
                    <a:alpha val="50000"/>
                  </a:schemeClr>
                </a:gs>
              </a:gsLst>
              <a:lin ang="5400000" scaled="1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>
            <p:custDataLst>
              <p:tags r:id="rId15"/>
            </p:custDataLst>
          </p:nvPr>
        </p:nvSpPr>
        <p:spPr>
          <a:xfrm>
            <a:off x="6394574" y="2490212"/>
            <a:ext cx="2181797" cy="469475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i="0" dirty="0">
                <a:effectLst/>
                <a:latin typeface="Inter" panose="02000503000000020004"/>
              </a:rPr>
              <a:t>线性回归的缺点</a:t>
            </a:r>
            <a:endParaRPr lang="zh-CN" altLang="en-US" sz="1400" b="1" i="0" dirty="0">
              <a:effectLst/>
              <a:latin typeface="Inter" panose="02000503000000020004"/>
            </a:endParaRPr>
          </a:p>
        </p:txBody>
      </p:sp>
      <p:sp>
        <p:nvSpPr>
          <p:cNvPr id="24" name="矩形: 圆角 39"/>
          <p:cNvSpPr/>
          <p:nvPr>
            <p:custDataLst>
              <p:tags r:id="rId16"/>
            </p:custDataLst>
          </p:nvPr>
        </p:nvSpPr>
        <p:spPr>
          <a:xfrm>
            <a:off x="6394574" y="3048367"/>
            <a:ext cx="2181797" cy="3202668"/>
          </a:xfrm>
          <a:prstGeom prst="roundRect">
            <a:avLst>
              <a:gd name="adj" fmla="val 8537"/>
            </a:avLst>
          </a:prstGeom>
          <a:noFill/>
          <a:ln w="15875">
            <a:gradFill flip="none" rotWithShape="1">
              <a:gsLst>
                <a:gs pos="0">
                  <a:schemeClr val="accent1">
                    <a:alpha val="75000"/>
                  </a:schemeClr>
                </a:gs>
                <a:gs pos="100000">
                  <a:schemeClr val="accent1">
                    <a:alpha val="16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44000" rIns="36000" rtlCol="0" anchor="t">
            <a:noAutofit/>
          </a:bodyPr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spc="2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然而,线性回归也存在一些缺点,比如它无法处理非线性关系、容易过拟合等。</a:t>
            </a:r>
            <a:endParaRPr lang="zh-CN" altLang="en-US" sz="1200" spc="2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17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线性回归模型</a:t>
            </a:r>
            <a:endParaRPr lang="zh-CN" altLang="en-US" dirty="0"/>
          </a:p>
        </p:txBody>
      </p:sp>
      <p:sp>
        <p:nvSpPr>
          <p:cNvPr id="3" name="椭圆 2"/>
          <p:cNvSpPr/>
          <p:nvPr>
            <p:custDataLst>
              <p:tags r:id="rId2"/>
            </p:custDataLst>
          </p:nvPr>
        </p:nvSpPr>
        <p:spPr>
          <a:xfrm>
            <a:off x="75808" y="1899673"/>
            <a:ext cx="8995240" cy="540375"/>
          </a:xfrm>
          <a:prstGeom prst="ellipse">
            <a:avLst/>
          </a:prstGeom>
          <a:noFill/>
          <a:ln>
            <a:gradFill>
              <a:gsLst>
                <a:gs pos="33000">
                  <a:schemeClr val="accent1">
                    <a:lumMod val="20000"/>
                    <a:lumOff val="80000"/>
                    <a:alpha val="0"/>
                  </a:schemeClr>
                </a:gs>
                <a:gs pos="100000">
                  <a:schemeClr val="accent1">
                    <a:alpha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>
            <p:custDataLst>
              <p:tags r:id="rId3"/>
            </p:custDataLst>
          </p:nvPr>
        </p:nvSpPr>
        <p:spPr>
          <a:xfrm>
            <a:off x="310754" y="1767596"/>
            <a:ext cx="8525984" cy="540375"/>
          </a:xfrm>
          <a:prstGeom prst="ellipse">
            <a:avLst/>
          </a:prstGeom>
          <a:gradFill flip="none" rotWithShape="1">
            <a:gsLst>
              <a:gs pos="18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80000"/>
                  <a:lumOff val="20000"/>
                  <a:alpha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: 圆角 1"/>
          <p:cNvSpPr/>
          <p:nvPr>
            <p:custDataLst>
              <p:tags r:id="rId4"/>
            </p:custDataLst>
          </p:nvPr>
        </p:nvSpPr>
        <p:spPr>
          <a:xfrm>
            <a:off x="1879809" y="1323104"/>
            <a:ext cx="5393588" cy="62657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85000"/>
                  <a:lumOff val="15000"/>
                </a:schemeClr>
              </a:gs>
              <a:gs pos="100000">
                <a:schemeClr val="accent1">
                  <a:lumMod val="85000"/>
                </a:schemeClr>
              </a:gs>
            </a:gsLst>
            <a:lin ang="10800000" scaled="1"/>
          </a:gradFill>
        </p:spPr>
        <p:txBody>
          <a:bodyPr wrap="square" lIns="0" tIns="0" rIns="0" bIns="0" rtlCol="0" anchor="ctr" anchorCtr="1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>
                <a:solidFill>
                  <a:srgbClr val="FFFFFF"/>
                </a:solidFill>
                <a:latin typeface="+mn-ea"/>
                <a:cs typeface="+mn-ea"/>
              </a:rPr>
              <a:t>线性回归模型</a:t>
            </a:r>
            <a:endParaRPr lang="zh-CN" altLang="en-US" sz="1400" b="1" dirty="0">
              <a:solidFill>
                <a:srgbClr val="FFFFFF"/>
              </a:solidFill>
              <a:latin typeface="+mn-ea"/>
              <a:cs typeface="+mn-ea"/>
            </a:endParaRPr>
          </a:p>
        </p:txBody>
      </p:sp>
      <p:sp>
        <p:nvSpPr>
          <p:cNvPr id="8" name="椭圆 7"/>
          <p:cNvSpPr/>
          <p:nvPr>
            <p:custDataLst>
              <p:tags r:id="rId5"/>
            </p:custDataLst>
          </p:nvPr>
        </p:nvSpPr>
        <p:spPr>
          <a:xfrm>
            <a:off x="1629624" y="2294001"/>
            <a:ext cx="92708" cy="92708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blurRad="152400" sx="102000" sy="102000" algn="ctr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1675978" y="2386709"/>
            <a:ext cx="0" cy="347389"/>
          </a:xfrm>
          <a:prstGeom prst="line">
            <a:avLst/>
          </a:prstGeom>
          <a:ln w="19050">
            <a:gradFill>
              <a:gsLst>
                <a:gs pos="96000">
                  <a:srgbClr val="FFFFFF">
                    <a:alpha val="0"/>
                  </a:srgbClr>
                </a:gs>
                <a:gs pos="0">
                  <a:schemeClr val="accent1">
                    <a:alpha val="50000"/>
                  </a:schemeClr>
                </a:gs>
              </a:gsLst>
              <a:lin ang="5400000" scaled="1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>
            <p:custDataLst>
              <p:tags r:id="rId7"/>
            </p:custDataLst>
          </p:nvPr>
        </p:nvSpPr>
        <p:spPr>
          <a:xfrm>
            <a:off x="585069" y="2490212"/>
            <a:ext cx="2181797" cy="469475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i="0" dirty="0">
                <a:effectLst/>
                <a:latin typeface="Inter" panose="02000503000000020004"/>
              </a:rPr>
              <a:t>线性回归模型公式</a:t>
            </a:r>
            <a:endParaRPr lang="zh-CN" altLang="en-US" sz="1400" b="1" i="0" dirty="0">
              <a:effectLst/>
              <a:latin typeface="Inter" panose="02000503000000020004"/>
            </a:endParaRPr>
          </a:p>
        </p:txBody>
      </p:sp>
      <p:sp>
        <p:nvSpPr>
          <p:cNvPr id="13" name="矩形: 圆角 14"/>
          <p:cNvSpPr/>
          <p:nvPr>
            <p:custDataLst>
              <p:tags r:id="rId8"/>
            </p:custDataLst>
          </p:nvPr>
        </p:nvSpPr>
        <p:spPr>
          <a:xfrm>
            <a:off x="585069" y="3048367"/>
            <a:ext cx="2181797" cy="3202668"/>
          </a:xfrm>
          <a:prstGeom prst="roundRect">
            <a:avLst>
              <a:gd name="adj" fmla="val 8537"/>
            </a:avLst>
          </a:prstGeom>
          <a:noFill/>
          <a:ln w="15875">
            <a:gradFill flip="none" rotWithShape="1">
              <a:gsLst>
                <a:gs pos="0">
                  <a:schemeClr val="accent1">
                    <a:alpha val="75000"/>
                  </a:schemeClr>
                </a:gs>
                <a:gs pos="100000">
                  <a:schemeClr val="accent1">
                    <a:alpha val="16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44000" rIns="36000" rtlCol="0" anchor="t">
            <a:noAutofit/>
          </a:bodyPr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spc="2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线性回归模型的核心公式是最小化预测误差的平方和,可以通过求解损失函数来得到模型参数。</a:t>
            </a:r>
            <a:endParaRPr lang="zh-CN" altLang="en-US" sz="1200" spc="2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6" name="椭圆 15"/>
          <p:cNvSpPr/>
          <p:nvPr>
            <p:custDataLst>
              <p:tags r:id="rId9"/>
            </p:custDataLst>
          </p:nvPr>
        </p:nvSpPr>
        <p:spPr>
          <a:xfrm>
            <a:off x="4534059" y="2381629"/>
            <a:ext cx="92708" cy="92708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blurRad="152400" sx="102000" sy="102000" algn="ctr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>
            <p:custDataLst>
              <p:tags r:id="rId10"/>
            </p:custDataLst>
          </p:nvPr>
        </p:nvCxnSpPr>
        <p:spPr>
          <a:xfrm>
            <a:off x="4580413" y="2474338"/>
            <a:ext cx="0" cy="309290"/>
          </a:xfrm>
          <a:prstGeom prst="line">
            <a:avLst/>
          </a:prstGeom>
          <a:ln w="19050">
            <a:gradFill>
              <a:gsLst>
                <a:gs pos="96000">
                  <a:srgbClr val="FFFFFF">
                    <a:alpha val="0"/>
                  </a:srgbClr>
                </a:gs>
                <a:gs pos="0">
                  <a:schemeClr val="accent1">
                    <a:alpha val="50000"/>
                  </a:schemeClr>
                </a:gs>
              </a:gsLst>
              <a:lin ang="5400000" scaled="1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11"/>
            </p:custDataLst>
          </p:nvPr>
        </p:nvSpPr>
        <p:spPr>
          <a:xfrm>
            <a:off x="3489504" y="2490212"/>
            <a:ext cx="2181797" cy="469475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i="0" dirty="0">
                <a:effectLst/>
                <a:latin typeface="Inter" panose="02000503000000020004"/>
              </a:rPr>
              <a:t>线性回归的参数</a:t>
            </a:r>
            <a:endParaRPr lang="zh-CN" altLang="en-US" sz="1400" b="1" i="0" dirty="0">
              <a:effectLst/>
              <a:latin typeface="Inter" panose="02000503000000020004"/>
            </a:endParaRPr>
          </a:p>
        </p:txBody>
      </p:sp>
      <p:sp>
        <p:nvSpPr>
          <p:cNvPr id="20" name="矩形: 圆角 34"/>
          <p:cNvSpPr/>
          <p:nvPr>
            <p:custDataLst>
              <p:tags r:id="rId12"/>
            </p:custDataLst>
          </p:nvPr>
        </p:nvSpPr>
        <p:spPr>
          <a:xfrm>
            <a:off x="3489504" y="3048367"/>
            <a:ext cx="2181797" cy="3202668"/>
          </a:xfrm>
          <a:prstGeom prst="roundRect">
            <a:avLst>
              <a:gd name="adj" fmla="val 8537"/>
            </a:avLst>
          </a:prstGeom>
          <a:noFill/>
          <a:ln w="15875">
            <a:gradFill flip="none" rotWithShape="1">
              <a:gsLst>
                <a:gs pos="0">
                  <a:schemeClr val="accent1">
                    <a:alpha val="75000"/>
                  </a:schemeClr>
                </a:gs>
                <a:gs pos="100000">
                  <a:schemeClr val="accent1">
                    <a:alpha val="16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44000" rIns="36000" rtlCol="0" anchor="t">
            <a:noAutofit/>
          </a:bodyPr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spc="2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线性回归模型有两个参数,分别是斜率和截距,它们分别对应线性模型中的x和常数项。</a:t>
            </a:r>
            <a:endParaRPr lang="zh-CN" altLang="en-US" sz="1200" spc="2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1" name="椭圆 20"/>
          <p:cNvSpPr/>
          <p:nvPr>
            <p:custDataLst>
              <p:tags r:id="rId13"/>
            </p:custDataLst>
          </p:nvPr>
        </p:nvSpPr>
        <p:spPr>
          <a:xfrm>
            <a:off x="7439129" y="2381629"/>
            <a:ext cx="92708" cy="92708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blurRad="152400" sx="102000" sy="102000" algn="ctr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>
            <p:custDataLst>
              <p:tags r:id="rId14"/>
            </p:custDataLst>
          </p:nvPr>
        </p:nvCxnSpPr>
        <p:spPr>
          <a:xfrm>
            <a:off x="7485483" y="2474338"/>
            <a:ext cx="0" cy="309290"/>
          </a:xfrm>
          <a:prstGeom prst="line">
            <a:avLst/>
          </a:prstGeom>
          <a:ln w="19050">
            <a:gradFill>
              <a:gsLst>
                <a:gs pos="96000">
                  <a:srgbClr val="FFFFFF">
                    <a:alpha val="0"/>
                  </a:srgbClr>
                </a:gs>
                <a:gs pos="0">
                  <a:schemeClr val="accent1">
                    <a:alpha val="50000"/>
                  </a:schemeClr>
                </a:gs>
              </a:gsLst>
              <a:lin ang="5400000" scaled="1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>
            <p:custDataLst>
              <p:tags r:id="rId15"/>
            </p:custDataLst>
          </p:nvPr>
        </p:nvSpPr>
        <p:spPr>
          <a:xfrm>
            <a:off x="6394574" y="2490212"/>
            <a:ext cx="2181797" cy="469475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i="0" dirty="0">
                <a:effectLst/>
                <a:latin typeface="Inter" panose="02000503000000020004"/>
              </a:rPr>
              <a:t>线性回归的评估</a:t>
            </a:r>
            <a:endParaRPr lang="zh-CN" altLang="en-US" sz="1400" b="1" i="0" dirty="0">
              <a:effectLst/>
              <a:latin typeface="Inter" panose="02000503000000020004"/>
            </a:endParaRPr>
          </a:p>
        </p:txBody>
      </p:sp>
      <p:sp>
        <p:nvSpPr>
          <p:cNvPr id="24" name="矩形: 圆角 39"/>
          <p:cNvSpPr/>
          <p:nvPr>
            <p:custDataLst>
              <p:tags r:id="rId16"/>
            </p:custDataLst>
          </p:nvPr>
        </p:nvSpPr>
        <p:spPr>
          <a:xfrm>
            <a:off x="6394574" y="3048367"/>
            <a:ext cx="2181797" cy="3202668"/>
          </a:xfrm>
          <a:prstGeom prst="roundRect">
            <a:avLst>
              <a:gd name="adj" fmla="val 8537"/>
            </a:avLst>
          </a:prstGeom>
          <a:noFill/>
          <a:ln w="15875">
            <a:gradFill flip="none" rotWithShape="1">
              <a:gsLst>
                <a:gs pos="0">
                  <a:schemeClr val="accent1">
                    <a:alpha val="75000"/>
                  </a:schemeClr>
                </a:gs>
                <a:gs pos="100000">
                  <a:schemeClr val="accent1">
                    <a:alpha val="16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44000" rIns="36000" rtlCol="0" anchor="t">
            <a:noAutofit/>
          </a:bodyPr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spc="2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可以通过拟合数据集来评估线性回归模型的性能,常用的评估指标有均方误差和R^2值。</a:t>
            </a:r>
            <a:endParaRPr lang="zh-CN" altLang="en-US" sz="1200" spc="2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17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线性回归的实现</a:t>
            </a:r>
            <a:endParaRPr lang="zh-CN" altLang="en-US" dirty="0"/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3204593" y="5100427"/>
            <a:ext cx="5755138" cy="88354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线性回归广泛应用于金融、医疗、电商等领域,比如可以用来预测股票价格、医生诊断疾病等。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3204593" y="4542984"/>
            <a:ext cx="5755137" cy="538427"/>
          </a:xfrm>
          <a:prstGeom prst="rect">
            <a:avLst/>
          </a:prstGeom>
          <a:noFill/>
        </p:spPr>
        <p:txBody>
          <a:bodyPr wrap="square" lIns="0" tIns="0" rIns="0" bIns="3600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chemeClr val="accent3"/>
                </a:solidFill>
                <a:latin typeface="+mn-ea"/>
                <a:cs typeface="+mn-ea"/>
              </a:rPr>
              <a:t>线性回归的应用</a:t>
            </a:r>
            <a:endParaRPr lang="zh-CN" altLang="en-US" sz="2000" b="1">
              <a:solidFill>
                <a:schemeClr val="accent3"/>
              </a:solidFill>
              <a:latin typeface="+mn-ea"/>
              <a:cs typeface="+mn-ea"/>
            </a:endParaRPr>
          </a:p>
        </p:txBody>
      </p:sp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3204593" y="2156047"/>
            <a:ext cx="5755138" cy="88354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在Python中,可以使用scikit-learn库中的LinearRegression类来实现线性回归模型。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3204593" y="1605669"/>
            <a:ext cx="5755137" cy="538427"/>
          </a:xfrm>
          <a:prstGeom prst="rect">
            <a:avLst/>
          </a:prstGeom>
          <a:noFill/>
        </p:spPr>
        <p:txBody>
          <a:bodyPr wrap="square" lIns="0" tIns="0" rIns="0" bIns="3600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+mn-ea"/>
                <a:cs typeface="+mn-ea"/>
              </a:rPr>
              <a:t>Python中线性回归的实现</a:t>
            </a:r>
            <a:endParaRPr lang="zh-CN" altLang="en-US" sz="2000" b="1" dirty="0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10" name="矩形 9"/>
          <p:cNvSpPr/>
          <p:nvPr>
            <p:custDataLst>
              <p:tags r:id="rId6"/>
            </p:custDataLst>
          </p:nvPr>
        </p:nvSpPr>
        <p:spPr>
          <a:xfrm>
            <a:off x="3204593" y="3628237"/>
            <a:ext cx="5755138" cy="88354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可以通过调整斜率和截距来优化线性回归模型的性能,常用的方法有网格搜索和随机搜索。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1" name="矩形 10"/>
          <p:cNvSpPr/>
          <p:nvPr>
            <p:custDataLst>
              <p:tags r:id="rId7"/>
            </p:custDataLst>
          </p:nvPr>
        </p:nvSpPr>
        <p:spPr>
          <a:xfrm>
            <a:off x="3204593" y="3074326"/>
            <a:ext cx="5755137" cy="538427"/>
          </a:xfrm>
          <a:prstGeom prst="rect">
            <a:avLst/>
          </a:prstGeom>
          <a:noFill/>
        </p:spPr>
        <p:txBody>
          <a:bodyPr wrap="square" lIns="0" tIns="0" rIns="0" bIns="36000" rtlCol="0" anchor="b">
            <a:noAutofit/>
          </a:bodyPr>
          <a:p>
            <a:pPr lvl="0" algn="l">
              <a:buClrTx/>
              <a:buSzTx/>
              <a:buFontTx/>
            </a:pPr>
            <a:r>
              <a:rPr lang="zh-CN" altLang="en-US" sz="2000" b="1">
                <a:solidFill>
                  <a:schemeClr val="accent2"/>
                </a:solidFill>
                <a:latin typeface="+mn-ea"/>
                <a:cs typeface="+mn-ea"/>
                <a:sym typeface="+mn-ea"/>
              </a:rPr>
              <a:t>线性回归的调参</a:t>
            </a:r>
            <a:endParaRPr lang="zh-CN" altLang="en-US" sz="2000" b="1">
              <a:solidFill>
                <a:schemeClr val="accent2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" name="任意多边形: 形状 26"/>
          <p:cNvSpPr/>
          <p:nvPr>
            <p:custDataLst>
              <p:tags r:id="rId8"/>
            </p:custDataLst>
          </p:nvPr>
        </p:nvSpPr>
        <p:spPr>
          <a:xfrm>
            <a:off x="-546813" y="1858195"/>
            <a:ext cx="2940958" cy="3871122"/>
          </a:xfrm>
          <a:custGeom>
            <a:avLst/>
            <a:gdLst>
              <a:gd name="connsiteX0" fmla="*/ 1084579 w 3172579"/>
              <a:gd name="connsiteY0" fmla="*/ 0 h 4176000"/>
              <a:gd name="connsiteX1" fmla="*/ 3172579 w 3172579"/>
              <a:gd name="connsiteY1" fmla="*/ 2088000 h 4176000"/>
              <a:gd name="connsiteX2" fmla="*/ 1084579 w 3172579"/>
              <a:gd name="connsiteY2" fmla="*/ 4176000 h 4176000"/>
              <a:gd name="connsiteX3" fmla="*/ 89315 w 3172579"/>
              <a:gd name="connsiteY3" fmla="*/ 3923990 h 4176000"/>
              <a:gd name="connsiteX4" fmla="*/ 0 w 3172579"/>
              <a:gd name="connsiteY4" fmla="*/ 3869730 h 4176000"/>
              <a:gd name="connsiteX5" fmla="*/ 0 w 3172579"/>
              <a:gd name="connsiteY5" fmla="*/ 306270 h 4176000"/>
              <a:gd name="connsiteX6" fmla="*/ 89315 w 3172579"/>
              <a:gd name="connsiteY6" fmla="*/ 252010 h 4176000"/>
              <a:gd name="connsiteX7" fmla="*/ 1084579 w 3172579"/>
              <a:gd name="connsiteY7" fmla="*/ 0 h 41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2579" h="4176000">
                <a:moveTo>
                  <a:pt x="1084579" y="0"/>
                </a:moveTo>
                <a:cubicBezTo>
                  <a:pt x="2237750" y="0"/>
                  <a:pt x="3172579" y="934829"/>
                  <a:pt x="3172579" y="2088000"/>
                </a:cubicBezTo>
                <a:cubicBezTo>
                  <a:pt x="3172579" y="3241171"/>
                  <a:pt x="2237750" y="4176000"/>
                  <a:pt x="1084579" y="4176000"/>
                </a:cubicBezTo>
                <a:cubicBezTo>
                  <a:pt x="724213" y="4176000"/>
                  <a:pt x="385170" y="4084708"/>
                  <a:pt x="89315" y="3923990"/>
                </a:cubicBezTo>
                <a:lnTo>
                  <a:pt x="0" y="3869730"/>
                </a:lnTo>
                <a:lnTo>
                  <a:pt x="0" y="306270"/>
                </a:lnTo>
                <a:lnTo>
                  <a:pt x="89315" y="252010"/>
                </a:lnTo>
                <a:cubicBezTo>
                  <a:pt x="385170" y="91292"/>
                  <a:pt x="724213" y="0"/>
                  <a:pt x="1084579" y="0"/>
                </a:cubicBezTo>
                <a:close/>
              </a:path>
            </a:pathLst>
          </a:custGeom>
          <a:noFill/>
          <a:ln>
            <a:gradFill>
              <a:gsLst>
                <a:gs pos="100000">
                  <a:schemeClr val="tx1">
                    <a:lumMod val="50000"/>
                    <a:lumOff val="50000"/>
                    <a:alpha val="30000"/>
                  </a:schemeClr>
                </a:gs>
                <a:gs pos="15000">
                  <a:srgbClr val="FFFFFF">
                    <a:lumMod val="20000"/>
                    <a:lumOff val="80000"/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2" name="椭圆 11"/>
          <p:cNvSpPr/>
          <p:nvPr>
            <p:custDataLst>
              <p:tags r:id="rId9"/>
            </p:custDataLst>
          </p:nvPr>
        </p:nvSpPr>
        <p:spPr>
          <a:xfrm>
            <a:off x="2092651" y="3509332"/>
            <a:ext cx="563329" cy="563329"/>
          </a:xfrm>
          <a:prstGeom prst="ellipse">
            <a:avLst/>
          </a:prstGeom>
          <a:solidFill>
            <a:schemeClr val="accent2"/>
          </a:solidFill>
          <a:ln>
            <a:gradFill>
              <a:gsLst>
                <a:gs pos="37000">
                  <a:srgbClr val="FFFFFF"/>
                </a:gs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rgbClr val="FFFFFF"/>
                </a:gs>
                <a:gs pos="71000">
                  <a:schemeClr val="accent2">
                    <a:lumMod val="20000"/>
                    <a:lumOff val="80000"/>
                  </a:schemeClr>
                </a:gs>
              </a:gsLst>
              <a:lin ang="1578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 b="1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02</a:t>
            </a:r>
            <a:endParaRPr lang="en-US" altLang="zh-CN" sz="1400" b="1">
              <a:solidFill>
                <a:srgbClr val="FFFFFF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33" name="椭圆 32"/>
          <p:cNvSpPr/>
          <p:nvPr>
            <p:custDataLst>
              <p:tags r:id="rId10"/>
            </p:custDataLst>
          </p:nvPr>
        </p:nvSpPr>
        <p:spPr>
          <a:xfrm>
            <a:off x="1571704" y="2160756"/>
            <a:ext cx="563329" cy="563329"/>
          </a:xfrm>
          <a:prstGeom prst="ellipse">
            <a:avLst/>
          </a:prstGeom>
          <a:solidFill>
            <a:schemeClr val="accent1"/>
          </a:solidFill>
          <a:ln>
            <a:gradFill>
              <a:gsLst>
                <a:gs pos="37000">
                  <a:srgbClr val="FFFFFF"/>
                </a:gs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rgbClr val="FFFFFF"/>
                </a:gs>
                <a:gs pos="71000">
                  <a:schemeClr val="accent1">
                    <a:lumMod val="20000"/>
                    <a:lumOff val="80000"/>
                  </a:schemeClr>
                </a:gs>
              </a:gsLst>
              <a:lin ang="1578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tIns="45720" bIns="45720" numCol="1" spcCol="0" rtlCol="0" fromWordArt="0" anchor="ctr" anchorCtr="0" forceAA="0" compatLnSpc="1">
            <a:noAutofit/>
          </a:bodyPr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01</a:t>
            </a:r>
            <a:endParaRPr lang="en-US" altLang="zh-CN" sz="1400" b="1" dirty="0">
              <a:solidFill>
                <a:srgbClr val="FFFFFF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4" name="椭圆 23"/>
          <p:cNvSpPr/>
          <p:nvPr>
            <p:custDataLst>
              <p:tags r:id="rId11"/>
            </p:custDataLst>
          </p:nvPr>
        </p:nvSpPr>
        <p:spPr>
          <a:xfrm>
            <a:off x="1571704" y="4857319"/>
            <a:ext cx="563329" cy="563329"/>
          </a:xfrm>
          <a:prstGeom prst="ellipse">
            <a:avLst/>
          </a:prstGeom>
          <a:solidFill>
            <a:schemeClr val="accent3"/>
          </a:solidFill>
          <a:ln>
            <a:gradFill>
              <a:gsLst>
                <a:gs pos="37000">
                  <a:srgbClr val="FFFFFF"/>
                </a:gs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rgbClr val="FFFFFF"/>
                </a:gs>
                <a:gs pos="71000">
                  <a:schemeClr val="accent3">
                    <a:lumMod val="20000"/>
                    <a:lumOff val="80000"/>
                  </a:schemeClr>
                </a:gs>
              </a:gsLst>
              <a:lin ang="162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numCol="1" spcCol="0" rtlCol="0" fromWordArt="0" anchor="ctr" anchorCtr="0" forceAA="0" compatLnSpc="1">
            <a:noAutofit/>
          </a:bodyPr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 dirty="0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03</a:t>
            </a:r>
            <a:endParaRPr lang="en-US" altLang="zh-CN" sz="1400" b="1" dirty="0">
              <a:solidFill>
                <a:srgbClr val="FFFFFF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9" name="椭圆 8"/>
          <p:cNvSpPr/>
          <p:nvPr>
            <p:custDataLst>
              <p:tags r:id="rId12"/>
            </p:custDataLst>
          </p:nvPr>
        </p:nvSpPr>
        <p:spPr>
          <a:xfrm>
            <a:off x="-40023" y="2785304"/>
            <a:ext cx="2010796" cy="2010796"/>
          </a:xfrm>
          <a:prstGeom prst="ellipse">
            <a:avLst/>
          </a:prstGeom>
          <a:solidFill>
            <a:schemeClr val="accent1"/>
          </a:solidFill>
          <a:ln>
            <a:gradFill>
              <a:gsLst>
                <a:gs pos="37000">
                  <a:srgbClr val="FFFFFF"/>
                </a:gs>
                <a:gs pos="0">
                  <a:schemeClr val="accent1">
                    <a:lumMod val="45000"/>
                    <a:lumOff val="55000"/>
                  </a:schemeClr>
                </a:gs>
                <a:gs pos="100000">
                  <a:srgbClr val="FFFFFF"/>
                </a:gs>
                <a:gs pos="71000">
                  <a:schemeClr val="accent1">
                    <a:lumMod val="30000"/>
                    <a:lumOff val="70000"/>
                  </a:schemeClr>
                </a:gs>
              </a:gsLst>
              <a:lin ang="162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b="1" spc="150" dirty="0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线性回归的实现</a:t>
            </a:r>
            <a:endParaRPr lang="zh-CN" altLang="en-US" b="1" spc="150" dirty="0">
              <a:solidFill>
                <a:srgbClr val="FFFFFF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40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6300" y="1313550"/>
            <a:ext cx="8226900" cy="529200"/>
          </a:xfrm>
          <a:noFill/>
        </p:spPr>
        <p:txBody>
          <a:bodyPr wrap="square" lIns="68580" tIns="34290" rIns="68580" bIns="34290" rtlCol="0" anchor="b">
            <a:noAutofit/>
          </a:bodyPr>
          <a:lstStyle/>
          <a:p>
            <a:r>
              <a:rPr lang="zh-CN" altLang="en-US" dirty="0"/>
              <a:t>线性回归的局限性</a:t>
            </a:r>
            <a:endParaRPr lang="zh-CN" altLang="en-US" dirty="0"/>
          </a:p>
        </p:txBody>
      </p:sp>
      <p:sp>
        <p:nvSpPr>
          <p:cNvPr id="2" name="任意形状 2"/>
          <p:cNvSpPr/>
          <p:nvPr>
            <p:custDataLst>
              <p:tags r:id="rId2"/>
            </p:custDataLst>
          </p:nvPr>
        </p:nvSpPr>
        <p:spPr>
          <a:xfrm>
            <a:off x="186" y="2014850"/>
            <a:ext cx="9143815" cy="3986123"/>
          </a:xfrm>
          <a:custGeom>
            <a:avLst/>
            <a:gdLst>
              <a:gd name="connsiteX0" fmla="*/ 7421879 w 9144000"/>
              <a:gd name="connsiteY0" fmla="*/ 944 h 4667042"/>
              <a:gd name="connsiteX1" fmla="*/ 8739856 w 9144000"/>
              <a:gd name="connsiteY1" fmla="*/ 200746 h 4667042"/>
              <a:gd name="connsiteX2" fmla="*/ 9144000 w 9144000"/>
              <a:gd name="connsiteY2" fmla="*/ 302125 h 4667042"/>
              <a:gd name="connsiteX3" fmla="*/ 9144000 w 9144000"/>
              <a:gd name="connsiteY3" fmla="*/ 4667042 h 4667042"/>
              <a:gd name="connsiteX4" fmla="*/ 0 w 9144000"/>
              <a:gd name="connsiteY4" fmla="*/ 4667042 h 4667042"/>
              <a:gd name="connsiteX5" fmla="*/ 0 w 9144000"/>
              <a:gd name="connsiteY5" fmla="*/ 142334 h 4667042"/>
              <a:gd name="connsiteX6" fmla="*/ 260865 w 9144000"/>
              <a:gd name="connsiteY6" fmla="*/ 125811 h 4667042"/>
              <a:gd name="connsiteX7" fmla="*/ 640079 w 9144000"/>
              <a:gd name="connsiteY7" fmla="*/ 122864 h 4667042"/>
              <a:gd name="connsiteX8" fmla="*/ 4465319 w 9144000"/>
              <a:gd name="connsiteY8" fmla="*/ 595304 h 4667042"/>
              <a:gd name="connsiteX9" fmla="*/ 7421879 w 9144000"/>
              <a:gd name="connsiteY9" fmla="*/ 944 h 4667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44000" h="4667042">
                <a:moveTo>
                  <a:pt x="7421879" y="944"/>
                </a:moveTo>
                <a:cubicBezTo>
                  <a:pt x="7809547" y="11422"/>
                  <a:pt x="8275795" y="92622"/>
                  <a:pt x="8739856" y="200746"/>
                </a:cubicBezTo>
                <a:lnTo>
                  <a:pt x="9144000" y="302125"/>
                </a:lnTo>
                <a:lnTo>
                  <a:pt x="9144000" y="4667042"/>
                </a:lnTo>
                <a:lnTo>
                  <a:pt x="0" y="4667042"/>
                </a:lnTo>
                <a:lnTo>
                  <a:pt x="0" y="142334"/>
                </a:lnTo>
                <a:lnTo>
                  <a:pt x="260865" y="125811"/>
                </a:lnTo>
                <a:cubicBezTo>
                  <a:pt x="384849" y="121237"/>
                  <a:pt x="511492" y="120007"/>
                  <a:pt x="640079" y="122864"/>
                </a:cubicBezTo>
                <a:cubicBezTo>
                  <a:pt x="1668779" y="145724"/>
                  <a:pt x="3335019" y="615624"/>
                  <a:pt x="4465319" y="595304"/>
                </a:cubicBezTo>
                <a:cubicBezTo>
                  <a:pt x="5595619" y="574984"/>
                  <a:pt x="6388099" y="-26996"/>
                  <a:pt x="7421879" y="944"/>
                </a:cubicBezTo>
                <a:close/>
              </a:path>
            </a:pathLst>
          </a:custGeom>
          <a:solidFill>
            <a:schemeClr val="accent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2400">
              <a:latin typeface="+mj-ea"/>
              <a:ea typeface="+mj-ea"/>
              <a:sym typeface="微软雅黑" panose="020B0503020204020204" charset="-122"/>
            </a:endParaRPr>
          </a:p>
        </p:txBody>
      </p:sp>
      <p:sp>
        <p:nvSpPr>
          <p:cNvPr id="4" name="任意形状 1"/>
          <p:cNvSpPr/>
          <p:nvPr>
            <p:custDataLst>
              <p:tags r:id="rId3"/>
            </p:custDataLst>
          </p:nvPr>
        </p:nvSpPr>
        <p:spPr>
          <a:xfrm>
            <a:off x="186" y="2063427"/>
            <a:ext cx="9143815" cy="3937490"/>
          </a:xfrm>
          <a:custGeom>
            <a:avLst/>
            <a:gdLst>
              <a:gd name="connsiteX0" fmla="*/ 9144000 w 9144000"/>
              <a:gd name="connsiteY0" fmla="*/ 0 h 4569773"/>
              <a:gd name="connsiteX1" fmla="*/ 9144000 w 9144000"/>
              <a:gd name="connsiteY1" fmla="*/ 4569773 h 4569773"/>
              <a:gd name="connsiteX2" fmla="*/ 0 w 9144000"/>
              <a:gd name="connsiteY2" fmla="*/ 4569773 h 4569773"/>
              <a:gd name="connsiteX3" fmla="*/ 0 w 9144000"/>
              <a:gd name="connsiteY3" fmla="*/ 638493 h 4569773"/>
              <a:gd name="connsiteX4" fmla="*/ 135688 w 9144000"/>
              <a:gd name="connsiteY4" fmla="*/ 681653 h 4569773"/>
              <a:gd name="connsiteX5" fmla="*/ 487681 w 9144000"/>
              <a:gd name="connsiteY5" fmla="*/ 725542 h 4569773"/>
              <a:gd name="connsiteX6" fmla="*/ 4450081 w 9144000"/>
              <a:gd name="connsiteY6" fmla="*/ 192142 h 4569773"/>
              <a:gd name="connsiteX7" fmla="*/ 7239001 w 9144000"/>
              <a:gd name="connsiteY7" fmla="*/ 603622 h 4569773"/>
              <a:gd name="connsiteX8" fmla="*/ 9034464 w 9144000"/>
              <a:gd name="connsiteY8" fmla="*/ 37837 h 456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4569773">
                <a:moveTo>
                  <a:pt x="9144000" y="0"/>
                </a:moveTo>
                <a:lnTo>
                  <a:pt x="9144000" y="4569773"/>
                </a:lnTo>
                <a:lnTo>
                  <a:pt x="0" y="4569773"/>
                </a:lnTo>
                <a:lnTo>
                  <a:pt x="0" y="638493"/>
                </a:lnTo>
                <a:lnTo>
                  <a:pt x="135688" y="681653"/>
                </a:lnTo>
                <a:cubicBezTo>
                  <a:pt x="248048" y="710818"/>
                  <a:pt x="365444" y="727447"/>
                  <a:pt x="487681" y="725542"/>
                </a:cubicBezTo>
                <a:cubicBezTo>
                  <a:pt x="1465581" y="710302"/>
                  <a:pt x="3324861" y="212462"/>
                  <a:pt x="4450081" y="192142"/>
                </a:cubicBezTo>
                <a:cubicBezTo>
                  <a:pt x="5575301" y="171822"/>
                  <a:pt x="6240781" y="613782"/>
                  <a:pt x="7239001" y="603622"/>
                </a:cubicBezTo>
                <a:cubicBezTo>
                  <a:pt x="7738111" y="598542"/>
                  <a:pt x="8418831" y="263262"/>
                  <a:pt x="9034464" y="37837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75000"/>
                </a:schemeClr>
              </a:gs>
              <a:gs pos="68000">
                <a:schemeClr val="accent1"/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2400">
              <a:latin typeface="+mj-ea"/>
              <a:ea typeface="+mj-ea"/>
              <a:sym typeface="微软雅黑" panose="020B0503020204020204" charset="-122"/>
            </a:endParaRPr>
          </a:p>
        </p:txBody>
      </p:sp>
      <p:sp>
        <p:nvSpPr>
          <p:cNvPr id="6" name="任意多边形: 形状 20"/>
          <p:cNvSpPr/>
          <p:nvPr>
            <p:custDataLst>
              <p:tags r:id="rId4"/>
            </p:custDataLst>
          </p:nvPr>
        </p:nvSpPr>
        <p:spPr>
          <a:xfrm>
            <a:off x="-3148" y="2093430"/>
            <a:ext cx="9141376" cy="3910521"/>
          </a:xfrm>
          <a:custGeom>
            <a:avLst/>
            <a:gdLst>
              <a:gd name="connsiteX0" fmla="*/ 2408361 w 9107329"/>
              <a:gd name="connsiteY0" fmla="*/ 434 h 2794050"/>
              <a:gd name="connsiteX1" fmla="*/ 7003480 w 9107329"/>
              <a:gd name="connsiteY1" fmla="*/ 263023 h 2794050"/>
              <a:gd name="connsiteX2" fmla="*/ 8796810 w 9107329"/>
              <a:gd name="connsiteY2" fmla="*/ 78568 h 2794050"/>
              <a:gd name="connsiteX3" fmla="*/ 9107329 w 9107329"/>
              <a:gd name="connsiteY3" fmla="*/ 30883 h 2794050"/>
              <a:gd name="connsiteX4" fmla="*/ 9107329 w 9107329"/>
              <a:gd name="connsiteY4" fmla="*/ 2794050 h 2794050"/>
              <a:gd name="connsiteX5" fmla="*/ 0 w 9107329"/>
              <a:gd name="connsiteY5" fmla="*/ 2794050 h 2794050"/>
              <a:gd name="connsiteX6" fmla="*/ 0 w 9107329"/>
              <a:gd name="connsiteY6" fmla="*/ 108284 h 2794050"/>
              <a:gd name="connsiteX7" fmla="*/ 397174 w 9107329"/>
              <a:gd name="connsiteY7" fmla="*/ 83169 h 2794050"/>
              <a:gd name="connsiteX8" fmla="*/ 2408361 w 9107329"/>
              <a:gd name="connsiteY8" fmla="*/ 434 h 2794050"/>
              <a:gd name="connsiteX0-1" fmla="*/ 2414029 w 9112997"/>
              <a:gd name="connsiteY0-2" fmla="*/ 434 h 3899264"/>
              <a:gd name="connsiteX1-3" fmla="*/ 7009148 w 9112997"/>
              <a:gd name="connsiteY1-4" fmla="*/ 263023 h 3899264"/>
              <a:gd name="connsiteX2-5" fmla="*/ 8802478 w 9112997"/>
              <a:gd name="connsiteY2-6" fmla="*/ 78568 h 3899264"/>
              <a:gd name="connsiteX3-7" fmla="*/ 9112997 w 9112997"/>
              <a:gd name="connsiteY3-8" fmla="*/ 30883 h 3899264"/>
              <a:gd name="connsiteX4-9" fmla="*/ 9112997 w 9112997"/>
              <a:gd name="connsiteY4-10" fmla="*/ 2794050 h 3899264"/>
              <a:gd name="connsiteX5-11" fmla="*/ 0 w 9112997"/>
              <a:gd name="connsiteY5-12" fmla="*/ 3899264 h 3899264"/>
              <a:gd name="connsiteX6-13" fmla="*/ 5668 w 9112997"/>
              <a:gd name="connsiteY6-14" fmla="*/ 108284 h 3899264"/>
              <a:gd name="connsiteX7-15" fmla="*/ 402842 w 9112997"/>
              <a:gd name="connsiteY7-16" fmla="*/ 83169 h 3899264"/>
              <a:gd name="connsiteX8-17" fmla="*/ 2414029 w 9112997"/>
              <a:gd name="connsiteY8-18" fmla="*/ 434 h 3899264"/>
              <a:gd name="connsiteX0-19" fmla="*/ 2414029 w 9112997"/>
              <a:gd name="connsiteY0-20" fmla="*/ 434 h 3910600"/>
              <a:gd name="connsiteX1-21" fmla="*/ 7009148 w 9112997"/>
              <a:gd name="connsiteY1-22" fmla="*/ 263023 h 3910600"/>
              <a:gd name="connsiteX2-23" fmla="*/ 8802478 w 9112997"/>
              <a:gd name="connsiteY2-24" fmla="*/ 78568 h 3910600"/>
              <a:gd name="connsiteX3-25" fmla="*/ 9112997 w 9112997"/>
              <a:gd name="connsiteY3-26" fmla="*/ 30883 h 3910600"/>
              <a:gd name="connsiteX4-27" fmla="*/ 9112997 w 9112997"/>
              <a:gd name="connsiteY4-28" fmla="*/ 3910600 h 3910600"/>
              <a:gd name="connsiteX5-29" fmla="*/ 0 w 9112997"/>
              <a:gd name="connsiteY5-30" fmla="*/ 3899264 h 3910600"/>
              <a:gd name="connsiteX6-31" fmla="*/ 5668 w 9112997"/>
              <a:gd name="connsiteY6-32" fmla="*/ 108284 h 3910600"/>
              <a:gd name="connsiteX7-33" fmla="*/ 402842 w 9112997"/>
              <a:gd name="connsiteY7-34" fmla="*/ 83169 h 3910600"/>
              <a:gd name="connsiteX8-35" fmla="*/ 2414029 w 9112997"/>
              <a:gd name="connsiteY8-36" fmla="*/ 434 h 3910600"/>
              <a:gd name="connsiteX0-37" fmla="*/ 2408613 w 9107581"/>
              <a:gd name="connsiteY0-38" fmla="*/ 434 h 3910600"/>
              <a:gd name="connsiteX1-39" fmla="*/ 7003732 w 9107581"/>
              <a:gd name="connsiteY1-40" fmla="*/ 263023 h 3910600"/>
              <a:gd name="connsiteX2-41" fmla="*/ 8797062 w 9107581"/>
              <a:gd name="connsiteY2-42" fmla="*/ 78568 h 3910600"/>
              <a:gd name="connsiteX3-43" fmla="*/ 9107581 w 9107581"/>
              <a:gd name="connsiteY3-44" fmla="*/ 30883 h 3910600"/>
              <a:gd name="connsiteX4-45" fmla="*/ 9107581 w 9107581"/>
              <a:gd name="connsiteY4-46" fmla="*/ 3910600 h 3910600"/>
              <a:gd name="connsiteX5-47" fmla="*/ 5920 w 9107581"/>
              <a:gd name="connsiteY5-48" fmla="*/ 3904932 h 3910600"/>
              <a:gd name="connsiteX6-49" fmla="*/ 252 w 9107581"/>
              <a:gd name="connsiteY6-50" fmla="*/ 108284 h 3910600"/>
              <a:gd name="connsiteX7-51" fmla="*/ 397426 w 9107581"/>
              <a:gd name="connsiteY7-52" fmla="*/ 83169 h 3910600"/>
              <a:gd name="connsiteX8-53" fmla="*/ 2408613 w 9107581"/>
              <a:gd name="connsiteY8-54" fmla="*/ 434 h 3910600"/>
              <a:gd name="connsiteX0-55" fmla="*/ 2419202 w 9118170"/>
              <a:gd name="connsiteY0-56" fmla="*/ 434 h 3910600"/>
              <a:gd name="connsiteX1-57" fmla="*/ 7014321 w 9118170"/>
              <a:gd name="connsiteY1-58" fmla="*/ 263023 h 3910600"/>
              <a:gd name="connsiteX2-59" fmla="*/ 8807651 w 9118170"/>
              <a:gd name="connsiteY2-60" fmla="*/ 78568 h 3910600"/>
              <a:gd name="connsiteX3-61" fmla="*/ 9118170 w 9118170"/>
              <a:gd name="connsiteY3-62" fmla="*/ 30883 h 3910600"/>
              <a:gd name="connsiteX4-63" fmla="*/ 9118170 w 9118170"/>
              <a:gd name="connsiteY4-64" fmla="*/ 3910600 h 3910600"/>
              <a:gd name="connsiteX5-65" fmla="*/ 16509 w 9118170"/>
              <a:gd name="connsiteY5-66" fmla="*/ 3904932 h 3910600"/>
              <a:gd name="connsiteX6-67" fmla="*/ 125 w 9118170"/>
              <a:gd name="connsiteY6-68" fmla="*/ 108284 h 3910600"/>
              <a:gd name="connsiteX7-69" fmla="*/ 408015 w 9118170"/>
              <a:gd name="connsiteY7-70" fmla="*/ 83169 h 3910600"/>
              <a:gd name="connsiteX8-71" fmla="*/ 2419202 w 9118170"/>
              <a:gd name="connsiteY8-72" fmla="*/ 434 h 3910600"/>
              <a:gd name="connsiteX0-73" fmla="*/ 2419456 w 9118424"/>
              <a:gd name="connsiteY0-74" fmla="*/ 434 h 3910600"/>
              <a:gd name="connsiteX1-75" fmla="*/ 7014575 w 9118424"/>
              <a:gd name="connsiteY1-76" fmla="*/ 263023 h 3910600"/>
              <a:gd name="connsiteX2-77" fmla="*/ 8807905 w 9118424"/>
              <a:gd name="connsiteY2-78" fmla="*/ 78568 h 3910600"/>
              <a:gd name="connsiteX3-79" fmla="*/ 9118424 w 9118424"/>
              <a:gd name="connsiteY3-80" fmla="*/ 30883 h 3910600"/>
              <a:gd name="connsiteX4-81" fmla="*/ 9118424 w 9118424"/>
              <a:gd name="connsiteY4-82" fmla="*/ 3910600 h 3910600"/>
              <a:gd name="connsiteX5-83" fmla="*/ 2476 w 9118424"/>
              <a:gd name="connsiteY5-84" fmla="*/ 3904932 h 3910600"/>
              <a:gd name="connsiteX6-85" fmla="*/ 379 w 9118424"/>
              <a:gd name="connsiteY6-86" fmla="*/ 108284 h 3910600"/>
              <a:gd name="connsiteX7-87" fmla="*/ 408269 w 9118424"/>
              <a:gd name="connsiteY7-88" fmla="*/ 83169 h 3910600"/>
              <a:gd name="connsiteX8-89" fmla="*/ 2419456 w 9118424"/>
              <a:gd name="connsiteY8-90" fmla="*/ 434 h 3910600"/>
              <a:gd name="connsiteX0-91" fmla="*/ 2419456 w 9146999"/>
              <a:gd name="connsiteY0-92" fmla="*/ 434 h 3910600"/>
              <a:gd name="connsiteX1-93" fmla="*/ 7014575 w 9146999"/>
              <a:gd name="connsiteY1-94" fmla="*/ 263023 h 3910600"/>
              <a:gd name="connsiteX2-95" fmla="*/ 8807905 w 9146999"/>
              <a:gd name="connsiteY2-96" fmla="*/ 78568 h 3910600"/>
              <a:gd name="connsiteX3-97" fmla="*/ 9118424 w 9146999"/>
              <a:gd name="connsiteY3-98" fmla="*/ 30883 h 3910600"/>
              <a:gd name="connsiteX4-99" fmla="*/ 9146999 w 9146999"/>
              <a:gd name="connsiteY4-100" fmla="*/ 3910600 h 3910600"/>
              <a:gd name="connsiteX5-101" fmla="*/ 2476 w 9146999"/>
              <a:gd name="connsiteY5-102" fmla="*/ 3904932 h 3910600"/>
              <a:gd name="connsiteX6-103" fmla="*/ 379 w 9146999"/>
              <a:gd name="connsiteY6-104" fmla="*/ 108284 h 3910600"/>
              <a:gd name="connsiteX7-105" fmla="*/ 408269 w 9146999"/>
              <a:gd name="connsiteY7-106" fmla="*/ 83169 h 3910600"/>
              <a:gd name="connsiteX8-107" fmla="*/ 2419456 w 9146999"/>
              <a:gd name="connsiteY8-108" fmla="*/ 434 h 3910600"/>
              <a:gd name="connsiteX0-109" fmla="*/ 2419456 w 9152430"/>
              <a:gd name="connsiteY0-110" fmla="*/ 434 h 3910600"/>
              <a:gd name="connsiteX1-111" fmla="*/ 7014575 w 9152430"/>
              <a:gd name="connsiteY1-112" fmla="*/ 263023 h 3910600"/>
              <a:gd name="connsiteX2-113" fmla="*/ 8807905 w 9152430"/>
              <a:gd name="connsiteY2-114" fmla="*/ 78568 h 3910600"/>
              <a:gd name="connsiteX3-115" fmla="*/ 9152430 w 9152430"/>
              <a:gd name="connsiteY3-116" fmla="*/ 13879 h 3910600"/>
              <a:gd name="connsiteX4-117" fmla="*/ 9146999 w 9152430"/>
              <a:gd name="connsiteY4-118" fmla="*/ 3910600 h 3910600"/>
              <a:gd name="connsiteX5-119" fmla="*/ 2476 w 9152430"/>
              <a:gd name="connsiteY5-120" fmla="*/ 3904932 h 3910600"/>
              <a:gd name="connsiteX6-121" fmla="*/ 379 w 9152430"/>
              <a:gd name="connsiteY6-122" fmla="*/ 108284 h 3910600"/>
              <a:gd name="connsiteX7-123" fmla="*/ 408269 w 9152430"/>
              <a:gd name="connsiteY7-124" fmla="*/ 83169 h 3910600"/>
              <a:gd name="connsiteX8-125" fmla="*/ 2419456 w 9152430"/>
              <a:gd name="connsiteY8-126" fmla="*/ 434 h 3910600"/>
              <a:gd name="connsiteX0-127" fmla="*/ 2419456 w 9158564"/>
              <a:gd name="connsiteY0-128" fmla="*/ 434 h 3910600"/>
              <a:gd name="connsiteX1-129" fmla="*/ 7014575 w 9158564"/>
              <a:gd name="connsiteY1-130" fmla="*/ 263023 h 3910600"/>
              <a:gd name="connsiteX2-131" fmla="*/ 8807905 w 9158564"/>
              <a:gd name="connsiteY2-132" fmla="*/ 78568 h 3910600"/>
              <a:gd name="connsiteX3-133" fmla="*/ 9152430 w 9158564"/>
              <a:gd name="connsiteY3-134" fmla="*/ 13879 h 3910600"/>
              <a:gd name="connsiteX4-135" fmla="*/ 9158335 w 9158564"/>
              <a:gd name="connsiteY4-136" fmla="*/ 3910600 h 3910600"/>
              <a:gd name="connsiteX5-137" fmla="*/ 2476 w 9158564"/>
              <a:gd name="connsiteY5-138" fmla="*/ 3904932 h 3910600"/>
              <a:gd name="connsiteX6-139" fmla="*/ 379 w 9158564"/>
              <a:gd name="connsiteY6-140" fmla="*/ 108284 h 3910600"/>
              <a:gd name="connsiteX7-141" fmla="*/ 408269 w 9158564"/>
              <a:gd name="connsiteY7-142" fmla="*/ 83169 h 3910600"/>
              <a:gd name="connsiteX8-143" fmla="*/ 2419456 w 9158564"/>
              <a:gd name="connsiteY8-144" fmla="*/ 434 h 3910600"/>
              <a:gd name="connsiteX0-145" fmla="*/ 2419456 w 9152430"/>
              <a:gd name="connsiteY0-146" fmla="*/ 434 h 3904932"/>
              <a:gd name="connsiteX1-147" fmla="*/ 7014575 w 9152430"/>
              <a:gd name="connsiteY1-148" fmla="*/ 263023 h 3904932"/>
              <a:gd name="connsiteX2-149" fmla="*/ 8807905 w 9152430"/>
              <a:gd name="connsiteY2-150" fmla="*/ 78568 h 3904932"/>
              <a:gd name="connsiteX3-151" fmla="*/ 9152430 w 9152430"/>
              <a:gd name="connsiteY3-152" fmla="*/ 13879 h 3904932"/>
              <a:gd name="connsiteX4-153" fmla="*/ 9141332 w 9152430"/>
              <a:gd name="connsiteY4-154" fmla="*/ 3904932 h 3904932"/>
              <a:gd name="connsiteX5-155" fmla="*/ 2476 w 9152430"/>
              <a:gd name="connsiteY5-156" fmla="*/ 3904932 h 3904932"/>
              <a:gd name="connsiteX6-157" fmla="*/ 379 w 9152430"/>
              <a:gd name="connsiteY6-158" fmla="*/ 108284 h 3904932"/>
              <a:gd name="connsiteX7-159" fmla="*/ 408269 w 9152430"/>
              <a:gd name="connsiteY7-160" fmla="*/ 83169 h 3904932"/>
              <a:gd name="connsiteX8-161" fmla="*/ 2419456 w 9152430"/>
              <a:gd name="connsiteY8-162" fmla="*/ 434 h 3904932"/>
              <a:gd name="connsiteX0-163" fmla="*/ 2419456 w 9152430"/>
              <a:gd name="connsiteY0-164" fmla="*/ 434 h 3904932"/>
              <a:gd name="connsiteX1-165" fmla="*/ 7014575 w 9152430"/>
              <a:gd name="connsiteY1-166" fmla="*/ 263023 h 3904932"/>
              <a:gd name="connsiteX2-167" fmla="*/ 8807905 w 9152430"/>
              <a:gd name="connsiteY2-168" fmla="*/ 78568 h 3904932"/>
              <a:gd name="connsiteX3-169" fmla="*/ 9152430 w 9152430"/>
              <a:gd name="connsiteY3-170" fmla="*/ 13879 h 3904932"/>
              <a:gd name="connsiteX4-171" fmla="*/ 9141332 w 9152430"/>
              <a:gd name="connsiteY4-172" fmla="*/ 3899264 h 3904932"/>
              <a:gd name="connsiteX5-173" fmla="*/ 2476 w 9152430"/>
              <a:gd name="connsiteY5-174" fmla="*/ 3904932 h 3904932"/>
              <a:gd name="connsiteX6-175" fmla="*/ 379 w 9152430"/>
              <a:gd name="connsiteY6-176" fmla="*/ 108284 h 3904932"/>
              <a:gd name="connsiteX7-177" fmla="*/ 408269 w 9152430"/>
              <a:gd name="connsiteY7-178" fmla="*/ 83169 h 3904932"/>
              <a:gd name="connsiteX8-179" fmla="*/ 2419456 w 9152430"/>
              <a:gd name="connsiteY8-180" fmla="*/ 434 h 3904932"/>
              <a:gd name="connsiteX0-181" fmla="*/ 2419456 w 9152430"/>
              <a:gd name="connsiteY0-182" fmla="*/ 434 h 3910600"/>
              <a:gd name="connsiteX1-183" fmla="*/ 7014575 w 9152430"/>
              <a:gd name="connsiteY1-184" fmla="*/ 263023 h 3910600"/>
              <a:gd name="connsiteX2-185" fmla="*/ 8807905 w 9152430"/>
              <a:gd name="connsiteY2-186" fmla="*/ 78568 h 3910600"/>
              <a:gd name="connsiteX3-187" fmla="*/ 9152430 w 9152430"/>
              <a:gd name="connsiteY3-188" fmla="*/ 13879 h 3910600"/>
              <a:gd name="connsiteX4-189" fmla="*/ 9141332 w 9152430"/>
              <a:gd name="connsiteY4-190" fmla="*/ 3899264 h 3910600"/>
              <a:gd name="connsiteX5-191" fmla="*/ 2476 w 9152430"/>
              <a:gd name="connsiteY5-192" fmla="*/ 3910600 h 3910600"/>
              <a:gd name="connsiteX6-193" fmla="*/ 379 w 9152430"/>
              <a:gd name="connsiteY6-194" fmla="*/ 108284 h 3910600"/>
              <a:gd name="connsiteX7-195" fmla="*/ 408269 w 9152430"/>
              <a:gd name="connsiteY7-196" fmla="*/ 83169 h 3910600"/>
              <a:gd name="connsiteX8-197" fmla="*/ 2419456 w 9152430"/>
              <a:gd name="connsiteY8-198" fmla="*/ 434 h 3910600"/>
              <a:gd name="connsiteX0-199" fmla="*/ 2419456 w 9141561"/>
              <a:gd name="connsiteY0-200" fmla="*/ 434 h 3910600"/>
              <a:gd name="connsiteX1-201" fmla="*/ 7014575 w 9141561"/>
              <a:gd name="connsiteY1-202" fmla="*/ 263023 h 3910600"/>
              <a:gd name="connsiteX2-203" fmla="*/ 8807905 w 9141561"/>
              <a:gd name="connsiteY2-204" fmla="*/ 78568 h 3910600"/>
              <a:gd name="connsiteX3-205" fmla="*/ 9135427 w 9141561"/>
              <a:gd name="connsiteY3-206" fmla="*/ 8210 h 3910600"/>
              <a:gd name="connsiteX4-207" fmla="*/ 9141332 w 9141561"/>
              <a:gd name="connsiteY4-208" fmla="*/ 3899264 h 3910600"/>
              <a:gd name="connsiteX5-209" fmla="*/ 2476 w 9141561"/>
              <a:gd name="connsiteY5-210" fmla="*/ 3910600 h 3910600"/>
              <a:gd name="connsiteX6-211" fmla="*/ 379 w 9141561"/>
              <a:gd name="connsiteY6-212" fmla="*/ 108284 h 3910600"/>
              <a:gd name="connsiteX7-213" fmla="*/ 408269 w 9141561"/>
              <a:gd name="connsiteY7-214" fmla="*/ 83169 h 3910600"/>
              <a:gd name="connsiteX8-215" fmla="*/ 2419456 w 9141561"/>
              <a:gd name="connsiteY8-216" fmla="*/ 434 h 39106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9141561" h="3910600">
                <a:moveTo>
                  <a:pt x="2419456" y="434"/>
                </a:moveTo>
                <a:cubicBezTo>
                  <a:pt x="4273407" y="-12534"/>
                  <a:pt x="5369874" y="269506"/>
                  <a:pt x="7014575" y="263023"/>
                </a:cubicBezTo>
                <a:cubicBezTo>
                  <a:pt x="7528545" y="260997"/>
                  <a:pt x="8159400" y="176658"/>
                  <a:pt x="8807905" y="78568"/>
                </a:cubicBezTo>
                <a:lnTo>
                  <a:pt x="9135427" y="8210"/>
                </a:lnTo>
                <a:cubicBezTo>
                  <a:pt x="9133617" y="1307117"/>
                  <a:pt x="9143142" y="2600357"/>
                  <a:pt x="9141332" y="3899264"/>
                </a:cubicBezTo>
                <a:lnTo>
                  <a:pt x="2476" y="3910600"/>
                </a:lnTo>
                <a:cubicBezTo>
                  <a:pt x="4365" y="2646940"/>
                  <a:pt x="-1510" y="1371944"/>
                  <a:pt x="379" y="108284"/>
                </a:cubicBezTo>
                <a:lnTo>
                  <a:pt x="408269" y="83169"/>
                </a:lnTo>
                <a:cubicBezTo>
                  <a:pt x="1142625" y="38298"/>
                  <a:pt x="1840096" y="4486"/>
                  <a:pt x="2419456" y="434"/>
                </a:cubicBezTo>
                <a:close/>
              </a:path>
            </a:pathLst>
          </a:custGeom>
          <a:solidFill>
            <a:schemeClr val="accent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2400">
              <a:latin typeface="+mj-ea"/>
              <a:ea typeface="+mj-ea"/>
            </a:endParaRPr>
          </a:p>
        </p:txBody>
      </p:sp>
      <p:sp>
        <p:nvSpPr>
          <p:cNvPr id="8" name="椭圆 7"/>
          <p:cNvSpPr/>
          <p:nvPr>
            <p:custDataLst>
              <p:tags r:id="rId5"/>
            </p:custDataLst>
          </p:nvPr>
        </p:nvSpPr>
        <p:spPr>
          <a:xfrm>
            <a:off x="1299846" y="2950663"/>
            <a:ext cx="776022" cy="776022"/>
          </a:xfrm>
          <a:prstGeom prst="ellipse">
            <a:avLst/>
          </a:prstGeom>
          <a:noFill/>
          <a:ln w="25400">
            <a:solidFill>
              <a:schemeClr val="lt1">
                <a:lumMod val="10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2400">
              <a:latin typeface="+mj-ea"/>
              <a:ea typeface="+mj-ea"/>
              <a:sym typeface="微软雅黑" panose="020B0503020204020204" charset="-122"/>
            </a:endParaRPr>
          </a:p>
        </p:txBody>
      </p:sp>
      <p:sp>
        <p:nvSpPr>
          <p:cNvPr id="10" name="矩形 9"/>
          <p:cNvSpPr/>
          <p:nvPr>
            <p:custDataLst>
              <p:tags r:id="rId6"/>
            </p:custDataLst>
          </p:nvPr>
        </p:nvSpPr>
        <p:spPr>
          <a:xfrm>
            <a:off x="1256984" y="3885047"/>
            <a:ext cx="861588" cy="35670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25" b="1">
                <a:solidFill>
                  <a:schemeClr val="lt1">
                    <a:lumMod val="100000"/>
                  </a:schemeClr>
                </a:solidFill>
                <a:latin typeface="+mn-ea"/>
                <a:cs typeface="+mn-ea"/>
              </a:rPr>
              <a:t>01</a:t>
            </a:r>
            <a:endParaRPr kumimoji="1" lang="en-US" altLang="zh-CN" sz="2025" b="1">
              <a:solidFill>
                <a:schemeClr val="lt1">
                  <a:lumMod val="10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5" name="矩形 14"/>
          <p:cNvSpPr/>
          <p:nvPr>
            <p:custDataLst>
              <p:tags r:id="rId7"/>
            </p:custDataLst>
          </p:nvPr>
        </p:nvSpPr>
        <p:spPr>
          <a:xfrm>
            <a:off x="721690" y="4608932"/>
            <a:ext cx="1931949" cy="1096781"/>
          </a:xfrm>
          <a:prstGeom prst="rect">
            <a:avLst/>
          </a:prstGeom>
        </p:spPr>
        <p:txBody>
          <a:bodyPr wrap="square" lIns="0" tIns="0" rIns="0" bIns="0">
            <a:noAutofit/>
          </a:bodyPr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50">
                <a:solidFill>
                  <a:schemeClr val="lt1">
                    <a:lumMod val="100000"/>
                  </a:schemeClr>
                </a:solidFill>
                <a:latin typeface="+mn-ea"/>
                <a:cs typeface="+mn-ea"/>
              </a:rPr>
              <a:t>无法处理非线性关系</a:t>
            </a:r>
            <a:endParaRPr lang="zh-CN" altLang="en-US" sz="1050">
              <a:solidFill>
                <a:schemeClr val="lt1">
                  <a:lumMod val="100000"/>
                </a:schemeClr>
              </a:solidFill>
              <a:latin typeface="+mn-ea"/>
              <a:cs typeface="+mn-ea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50">
                <a:solidFill>
                  <a:schemeClr val="lt1">
                    <a:lumMod val="100000"/>
                  </a:schemeClr>
                </a:solidFill>
                <a:latin typeface="+mn-ea"/>
                <a:cs typeface="+mn-ea"/>
              </a:rPr>
              <a:t>线性回归无法处理非线性关系，因此对于非线性问题，需要使用其他类型的回归算法。</a:t>
            </a:r>
            <a:endParaRPr lang="zh-CN" altLang="en-US" sz="1050">
              <a:solidFill>
                <a:schemeClr val="lt1">
                  <a:lumMod val="10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7" name="椭圆 16"/>
          <p:cNvSpPr/>
          <p:nvPr>
            <p:custDataLst>
              <p:tags r:id="rId8"/>
            </p:custDataLst>
          </p:nvPr>
        </p:nvSpPr>
        <p:spPr>
          <a:xfrm>
            <a:off x="4200626" y="2950663"/>
            <a:ext cx="776022" cy="776022"/>
          </a:xfrm>
          <a:prstGeom prst="ellipse">
            <a:avLst/>
          </a:prstGeom>
          <a:noFill/>
          <a:ln w="25400">
            <a:solidFill>
              <a:schemeClr val="lt1">
                <a:lumMod val="10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2400">
              <a:latin typeface="+mj-ea"/>
              <a:ea typeface="+mj-ea"/>
              <a:sym typeface="微软雅黑" panose="020B0503020204020204" charset="-122"/>
            </a:endParaRPr>
          </a:p>
        </p:txBody>
      </p:sp>
      <p:sp>
        <p:nvSpPr>
          <p:cNvPr id="18" name="矩形 17"/>
          <p:cNvSpPr/>
          <p:nvPr>
            <p:custDataLst>
              <p:tags r:id="rId9"/>
            </p:custDataLst>
          </p:nvPr>
        </p:nvSpPr>
        <p:spPr>
          <a:xfrm>
            <a:off x="4157765" y="3878855"/>
            <a:ext cx="861588" cy="35670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25" b="1">
                <a:solidFill>
                  <a:schemeClr val="lt1">
                    <a:lumMod val="100000"/>
                  </a:schemeClr>
                </a:solidFill>
                <a:latin typeface="+mn-ea"/>
                <a:cs typeface="+mn-ea"/>
              </a:rPr>
              <a:t>02</a:t>
            </a:r>
            <a:endParaRPr kumimoji="1" lang="en-US" altLang="zh-CN" sz="2025" b="1">
              <a:solidFill>
                <a:schemeClr val="lt1">
                  <a:lumMod val="10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4" name="矩形 33"/>
          <p:cNvSpPr/>
          <p:nvPr>
            <p:custDataLst>
              <p:tags r:id="rId10"/>
            </p:custDataLst>
          </p:nvPr>
        </p:nvSpPr>
        <p:spPr>
          <a:xfrm>
            <a:off x="3622946" y="4602741"/>
            <a:ext cx="1931949" cy="1096781"/>
          </a:xfrm>
          <a:prstGeom prst="rect">
            <a:avLst/>
          </a:prstGeom>
        </p:spPr>
        <p:txBody>
          <a:bodyPr wrap="square" lIns="0" tIns="0" rIns="0" bIns="0">
            <a:noAutofit/>
          </a:bodyPr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50">
                <a:solidFill>
                  <a:schemeClr val="lt1">
                    <a:lumMod val="100000"/>
                  </a:schemeClr>
                </a:solidFill>
                <a:latin typeface="+mn-ea"/>
                <a:cs typeface="+mn-ea"/>
              </a:rPr>
              <a:t>线性回归模型容易过拟合，即模型在训练集上表现良好，但在测试集上表现较差。</a:t>
            </a:r>
            <a:endParaRPr lang="zh-CN" altLang="en-US" sz="1050">
              <a:solidFill>
                <a:schemeClr val="lt1">
                  <a:lumMod val="10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5" name="椭圆 34"/>
          <p:cNvSpPr/>
          <p:nvPr>
            <p:custDataLst>
              <p:tags r:id="rId11"/>
            </p:custDataLst>
          </p:nvPr>
        </p:nvSpPr>
        <p:spPr>
          <a:xfrm>
            <a:off x="7101882" y="2950663"/>
            <a:ext cx="776022" cy="776022"/>
          </a:xfrm>
          <a:prstGeom prst="ellipse">
            <a:avLst/>
          </a:prstGeom>
          <a:noFill/>
          <a:ln w="25400">
            <a:solidFill>
              <a:schemeClr val="lt1">
                <a:lumMod val="10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2400">
              <a:latin typeface="+mj-ea"/>
              <a:ea typeface="+mj-ea"/>
              <a:sym typeface="微软雅黑" panose="020B0503020204020204" charset="-122"/>
            </a:endParaRPr>
          </a:p>
        </p:txBody>
      </p:sp>
      <p:sp>
        <p:nvSpPr>
          <p:cNvPr id="36" name="矩形 35"/>
          <p:cNvSpPr/>
          <p:nvPr>
            <p:custDataLst>
              <p:tags r:id="rId12"/>
            </p:custDataLst>
          </p:nvPr>
        </p:nvSpPr>
        <p:spPr>
          <a:xfrm>
            <a:off x="7059020" y="3878855"/>
            <a:ext cx="861589" cy="35670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25" b="1">
                <a:solidFill>
                  <a:schemeClr val="lt1">
                    <a:lumMod val="100000"/>
                  </a:schemeClr>
                </a:solidFill>
                <a:latin typeface="+mn-ea"/>
                <a:cs typeface="+mn-ea"/>
              </a:rPr>
              <a:t>03</a:t>
            </a:r>
            <a:endParaRPr kumimoji="1" lang="en-US" altLang="zh-CN" sz="2025" b="1">
              <a:solidFill>
                <a:schemeClr val="lt1">
                  <a:lumMod val="10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7" name="矩形 36"/>
          <p:cNvSpPr/>
          <p:nvPr>
            <p:custDataLst>
              <p:tags r:id="rId13"/>
            </p:custDataLst>
          </p:nvPr>
        </p:nvSpPr>
        <p:spPr>
          <a:xfrm>
            <a:off x="6523727" y="4602741"/>
            <a:ext cx="1931949" cy="1096781"/>
          </a:xfrm>
          <a:prstGeom prst="rect">
            <a:avLst/>
          </a:prstGeom>
        </p:spPr>
        <p:txBody>
          <a:bodyPr wrap="square" lIns="0" tIns="0" rIns="0" bIns="0">
            <a:noAutofit/>
          </a:bodyPr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50">
                <a:solidFill>
                  <a:schemeClr val="lt1">
                    <a:lumMod val="100000"/>
                  </a:schemeClr>
                </a:solidFill>
                <a:latin typeface="+mn-ea"/>
                <a:cs typeface="+mn-ea"/>
              </a:rPr>
              <a:t>线性回归需要预先确定模型参数，这限制了它在实际问题中的应用。</a:t>
            </a:r>
            <a:endParaRPr lang="zh-CN" altLang="en-US" sz="1050">
              <a:solidFill>
                <a:schemeClr val="lt1">
                  <a:lumMod val="10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8" name="矩形 37"/>
          <p:cNvSpPr/>
          <p:nvPr>
            <p:custDataLst>
              <p:tags r:id="rId14"/>
            </p:custDataLst>
          </p:nvPr>
        </p:nvSpPr>
        <p:spPr>
          <a:xfrm>
            <a:off x="721690" y="4259848"/>
            <a:ext cx="1933161" cy="28185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1350" b="1">
                <a:solidFill>
                  <a:schemeClr val="lt1">
                    <a:lumMod val="100000"/>
                  </a:schemeClr>
                </a:solidFill>
                <a:latin typeface="+mn-ea"/>
                <a:cs typeface="+mn-ea"/>
              </a:rPr>
              <a:t>线性回归的局限性</a:t>
            </a:r>
            <a:endParaRPr lang="zh-CN" altLang="en-US" sz="1350" b="1">
              <a:solidFill>
                <a:schemeClr val="lt1">
                  <a:lumMod val="10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40" name="矩形 39"/>
          <p:cNvSpPr/>
          <p:nvPr>
            <p:custDataLst>
              <p:tags r:id="rId15"/>
            </p:custDataLst>
          </p:nvPr>
        </p:nvSpPr>
        <p:spPr>
          <a:xfrm>
            <a:off x="6523355" y="4108450"/>
            <a:ext cx="1932940" cy="7429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1350" b="1">
                <a:solidFill>
                  <a:schemeClr val="lt1">
                    <a:lumMod val="100000"/>
                  </a:schemeClr>
                </a:solidFill>
                <a:latin typeface="+mn-ea"/>
                <a:cs typeface="+mn-ea"/>
                <a:sym typeface="+mn-ea"/>
              </a:rPr>
              <a:t>需要预先</a:t>
            </a:r>
            <a:r>
              <a:rPr lang="zh-CN" altLang="en-US" sz="1350" b="1">
                <a:solidFill>
                  <a:schemeClr val="lt1">
                    <a:lumMod val="100000"/>
                  </a:schemeClr>
                </a:solidFill>
                <a:latin typeface="+mn-ea"/>
                <a:cs typeface="+mn-ea"/>
                <a:sym typeface="+mn-ea"/>
              </a:rPr>
              <a:t>确定模型参数</a:t>
            </a:r>
            <a:endParaRPr lang="zh-CN" altLang="en-US" sz="1350" b="1">
              <a:solidFill>
                <a:schemeClr val="lt1">
                  <a:lumMod val="100000"/>
                </a:schemeClr>
              </a:solidFill>
              <a:latin typeface="+mn-ea"/>
              <a:cs typeface="+mn-ea"/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350" b="1">
              <a:solidFill>
                <a:schemeClr val="lt1">
                  <a:lumMod val="100000"/>
                </a:schemeClr>
              </a:solidFill>
              <a:latin typeface="+mn-ea"/>
              <a:cs typeface="+mn-ea"/>
            </a:endParaRPr>
          </a:p>
        </p:txBody>
      </p:sp>
      <p:pic>
        <p:nvPicPr>
          <p:cNvPr id="46" name="图形 1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485104" y="3136397"/>
            <a:ext cx="406974" cy="404887"/>
          </a:xfrm>
          <a:prstGeom prst="rect">
            <a:avLst/>
          </a:prstGeom>
        </p:spPr>
      </p:pic>
      <p:pic>
        <p:nvPicPr>
          <p:cNvPr id="47" name="图形 2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399694" y="3155447"/>
            <a:ext cx="379232" cy="366729"/>
          </a:xfrm>
          <a:prstGeom prst="rect">
            <a:avLst/>
          </a:prstGeom>
        </p:spPr>
      </p:pic>
      <p:pic>
        <p:nvPicPr>
          <p:cNvPr id="48" name="图形 3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304761" y="3136397"/>
            <a:ext cx="371492" cy="404885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25"/>
            </p:custDataLst>
          </p:nvPr>
        </p:nvSpPr>
        <p:spPr>
          <a:xfrm>
            <a:off x="3685870" y="4230638"/>
            <a:ext cx="1933161" cy="28185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1350" b="1">
                <a:solidFill>
                  <a:schemeClr val="lt1">
                    <a:lumMod val="100000"/>
                  </a:schemeClr>
                </a:solidFill>
                <a:latin typeface="+mn-ea"/>
                <a:cs typeface="+mn-ea"/>
              </a:rPr>
              <a:t>容易</a:t>
            </a:r>
            <a:r>
              <a:rPr lang="zh-CN" altLang="en-US" sz="1350" b="1">
                <a:solidFill>
                  <a:schemeClr val="lt1">
                    <a:lumMod val="100000"/>
                  </a:schemeClr>
                </a:solidFill>
                <a:latin typeface="+mn-ea"/>
                <a:cs typeface="+mn-ea"/>
              </a:rPr>
              <a:t>过拟合</a:t>
            </a:r>
            <a:endParaRPr lang="zh-CN" altLang="en-US" sz="1350" b="1">
              <a:solidFill>
                <a:schemeClr val="lt1">
                  <a:lumMod val="100000"/>
                </a:schemeClr>
              </a:solidFill>
              <a:latin typeface="+mn-ea"/>
              <a:cs typeface="+mn-ea"/>
            </a:endParaRPr>
          </a:p>
        </p:txBody>
      </p:sp>
    </p:spTree>
    <p:custDataLst>
      <p:tags r:id="rId26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线性回归的优化方法</a:t>
            </a:r>
            <a:endParaRPr lang="zh-CN" altLang="en-US" dirty="0"/>
          </a:p>
        </p:txBody>
      </p:sp>
      <p:sp>
        <p:nvSpPr>
          <p:cNvPr id="3" name="椭圆 2"/>
          <p:cNvSpPr/>
          <p:nvPr>
            <p:custDataLst>
              <p:tags r:id="rId2"/>
            </p:custDataLst>
          </p:nvPr>
        </p:nvSpPr>
        <p:spPr>
          <a:xfrm>
            <a:off x="75808" y="1899673"/>
            <a:ext cx="8995240" cy="540375"/>
          </a:xfrm>
          <a:prstGeom prst="ellipse">
            <a:avLst/>
          </a:prstGeom>
          <a:noFill/>
          <a:ln>
            <a:gradFill>
              <a:gsLst>
                <a:gs pos="33000">
                  <a:schemeClr val="accent1">
                    <a:lumMod val="20000"/>
                    <a:lumOff val="80000"/>
                    <a:alpha val="0"/>
                  </a:schemeClr>
                </a:gs>
                <a:gs pos="100000">
                  <a:schemeClr val="accent1">
                    <a:alpha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>
            <p:custDataLst>
              <p:tags r:id="rId3"/>
            </p:custDataLst>
          </p:nvPr>
        </p:nvSpPr>
        <p:spPr>
          <a:xfrm>
            <a:off x="310754" y="1767596"/>
            <a:ext cx="8525984" cy="540375"/>
          </a:xfrm>
          <a:prstGeom prst="ellipse">
            <a:avLst/>
          </a:prstGeom>
          <a:gradFill flip="none" rotWithShape="1">
            <a:gsLst>
              <a:gs pos="18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80000"/>
                  <a:lumOff val="20000"/>
                  <a:alpha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: 圆角 1"/>
          <p:cNvSpPr/>
          <p:nvPr>
            <p:custDataLst>
              <p:tags r:id="rId4"/>
            </p:custDataLst>
          </p:nvPr>
        </p:nvSpPr>
        <p:spPr>
          <a:xfrm>
            <a:off x="1879809" y="1323104"/>
            <a:ext cx="5393588" cy="62657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85000"/>
                  <a:lumOff val="15000"/>
                </a:schemeClr>
              </a:gs>
              <a:gs pos="100000">
                <a:schemeClr val="accent1">
                  <a:lumMod val="85000"/>
                </a:schemeClr>
              </a:gs>
            </a:gsLst>
            <a:lin ang="10800000" scaled="1"/>
          </a:gradFill>
        </p:spPr>
        <p:txBody>
          <a:bodyPr wrap="square" lIns="0" tIns="0" rIns="0" bIns="0" rtlCol="0" anchor="ctr" anchorCtr="1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>
                <a:solidFill>
                  <a:srgbClr val="FFFFFF"/>
                </a:solidFill>
                <a:latin typeface="+mn-ea"/>
                <a:cs typeface="+mn-ea"/>
              </a:rPr>
              <a:t>线性回归的优化方法</a:t>
            </a:r>
            <a:endParaRPr lang="zh-CN" altLang="en-US" sz="1400" b="1" dirty="0">
              <a:solidFill>
                <a:srgbClr val="FFFFFF"/>
              </a:solidFill>
              <a:latin typeface="+mn-ea"/>
              <a:cs typeface="+mn-ea"/>
            </a:endParaRPr>
          </a:p>
        </p:txBody>
      </p:sp>
      <p:sp>
        <p:nvSpPr>
          <p:cNvPr id="8" name="椭圆 7"/>
          <p:cNvSpPr/>
          <p:nvPr>
            <p:custDataLst>
              <p:tags r:id="rId5"/>
            </p:custDataLst>
          </p:nvPr>
        </p:nvSpPr>
        <p:spPr>
          <a:xfrm>
            <a:off x="1629624" y="2294001"/>
            <a:ext cx="92708" cy="92708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blurRad="152400" sx="102000" sy="102000" algn="ctr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1675978" y="2386709"/>
            <a:ext cx="0" cy="347389"/>
          </a:xfrm>
          <a:prstGeom prst="line">
            <a:avLst/>
          </a:prstGeom>
          <a:ln w="19050">
            <a:gradFill>
              <a:gsLst>
                <a:gs pos="96000">
                  <a:srgbClr val="FFFFFF">
                    <a:alpha val="0"/>
                  </a:srgbClr>
                </a:gs>
                <a:gs pos="0">
                  <a:schemeClr val="accent1">
                    <a:alpha val="50000"/>
                  </a:schemeClr>
                </a:gs>
              </a:gsLst>
              <a:lin ang="5400000" scaled="1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>
            <p:custDataLst>
              <p:tags r:id="rId7"/>
            </p:custDataLst>
          </p:nvPr>
        </p:nvSpPr>
        <p:spPr>
          <a:xfrm>
            <a:off x="585069" y="2490212"/>
            <a:ext cx="2181797" cy="469475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i="0" dirty="0">
                <a:effectLst/>
                <a:latin typeface="Inter" panose="02000503000000020004"/>
              </a:rPr>
              <a:t>梯度下降法</a:t>
            </a:r>
            <a:endParaRPr lang="zh-CN" altLang="en-US" sz="1400" b="1" i="0" dirty="0">
              <a:effectLst/>
              <a:latin typeface="Inter" panose="02000503000000020004"/>
            </a:endParaRPr>
          </a:p>
        </p:txBody>
      </p:sp>
      <p:sp>
        <p:nvSpPr>
          <p:cNvPr id="13" name="矩形: 圆角 14"/>
          <p:cNvSpPr/>
          <p:nvPr>
            <p:custDataLst>
              <p:tags r:id="rId8"/>
            </p:custDataLst>
          </p:nvPr>
        </p:nvSpPr>
        <p:spPr>
          <a:xfrm>
            <a:off x="585069" y="3048367"/>
            <a:ext cx="2181797" cy="3202668"/>
          </a:xfrm>
          <a:prstGeom prst="roundRect">
            <a:avLst>
              <a:gd name="adj" fmla="val 8537"/>
            </a:avLst>
          </a:prstGeom>
          <a:noFill/>
          <a:ln w="15875">
            <a:gradFill flip="none" rotWithShape="1">
              <a:gsLst>
                <a:gs pos="0">
                  <a:schemeClr val="accent1">
                    <a:alpha val="75000"/>
                  </a:schemeClr>
                </a:gs>
                <a:gs pos="100000">
                  <a:schemeClr val="accent1">
                    <a:alpha val="16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44000" rIns="36000" rtlCol="0" anchor="t">
            <a:noAutofit/>
          </a:bodyPr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spc="2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梯度下降法是线性回归优化的常用方法,它通过不断更新模型参数来最小化损失函数。</a:t>
            </a:r>
            <a:endParaRPr lang="zh-CN" altLang="en-US" sz="1200" spc="2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6" name="椭圆 15"/>
          <p:cNvSpPr/>
          <p:nvPr>
            <p:custDataLst>
              <p:tags r:id="rId9"/>
            </p:custDataLst>
          </p:nvPr>
        </p:nvSpPr>
        <p:spPr>
          <a:xfrm>
            <a:off x="4534059" y="2381629"/>
            <a:ext cx="92708" cy="92708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blurRad="152400" sx="102000" sy="102000" algn="ctr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>
            <p:custDataLst>
              <p:tags r:id="rId10"/>
            </p:custDataLst>
          </p:nvPr>
        </p:nvCxnSpPr>
        <p:spPr>
          <a:xfrm>
            <a:off x="4580413" y="2474338"/>
            <a:ext cx="0" cy="309290"/>
          </a:xfrm>
          <a:prstGeom prst="line">
            <a:avLst/>
          </a:prstGeom>
          <a:ln w="19050">
            <a:gradFill>
              <a:gsLst>
                <a:gs pos="96000">
                  <a:srgbClr val="FFFFFF">
                    <a:alpha val="0"/>
                  </a:srgbClr>
                </a:gs>
                <a:gs pos="0">
                  <a:schemeClr val="accent1">
                    <a:alpha val="50000"/>
                  </a:schemeClr>
                </a:gs>
              </a:gsLst>
              <a:lin ang="5400000" scaled="1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11"/>
            </p:custDataLst>
          </p:nvPr>
        </p:nvSpPr>
        <p:spPr>
          <a:xfrm>
            <a:off x="3489504" y="2490212"/>
            <a:ext cx="2181797" cy="469475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i="0" dirty="0">
                <a:effectLst/>
                <a:latin typeface="Inter" panose="02000503000000020004"/>
              </a:rPr>
              <a:t>牛顿法</a:t>
            </a:r>
            <a:endParaRPr lang="zh-CN" altLang="en-US" sz="1400" b="1" i="0" dirty="0">
              <a:effectLst/>
              <a:latin typeface="Inter" panose="02000503000000020004"/>
            </a:endParaRPr>
          </a:p>
        </p:txBody>
      </p:sp>
      <p:sp>
        <p:nvSpPr>
          <p:cNvPr id="20" name="矩形: 圆角 34"/>
          <p:cNvSpPr/>
          <p:nvPr>
            <p:custDataLst>
              <p:tags r:id="rId12"/>
            </p:custDataLst>
          </p:nvPr>
        </p:nvSpPr>
        <p:spPr>
          <a:xfrm>
            <a:off x="3489504" y="3048367"/>
            <a:ext cx="2181797" cy="3202668"/>
          </a:xfrm>
          <a:prstGeom prst="roundRect">
            <a:avLst>
              <a:gd name="adj" fmla="val 8537"/>
            </a:avLst>
          </a:prstGeom>
          <a:noFill/>
          <a:ln w="15875">
            <a:gradFill flip="none" rotWithShape="1">
              <a:gsLst>
                <a:gs pos="0">
                  <a:schemeClr val="accent1">
                    <a:alpha val="75000"/>
                  </a:schemeClr>
                </a:gs>
                <a:gs pos="100000">
                  <a:schemeClr val="accent1">
                    <a:alpha val="16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44000" rIns="36000" rtlCol="0" anchor="t">
            <a:noAutofit/>
          </a:bodyPr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spc="2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牛顿法是一种求解非线性优化问题的方法,它通过使用二阶泰勒展开来求解模型参数。</a:t>
            </a:r>
            <a:endParaRPr lang="zh-CN" altLang="en-US" sz="1200" spc="2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1" name="椭圆 20"/>
          <p:cNvSpPr/>
          <p:nvPr>
            <p:custDataLst>
              <p:tags r:id="rId13"/>
            </p:custDataLst>
          </p:nvPr>
        </p:nvSpPr>
        <p:spPr>
          <a:xfrm>
            <a:off x="7439129" y="2381629"/>
            <a:ext cx="92708" cy="92708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blurRad="152400" sx="102000" sy="102000" algn="ctr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>
            <p:custDataLst>
              <p:tags r:id="rId14"/>
            </p:custDataLst>
          </p:nvPr>
        </p:nvCxnSpPr>
        <p:spPr>
          <a:xfrm>
            <a:off x="7485483" y="2474338"/>
            <a:ext cx="0" cy="309290"/>
          </a:xfrm>
          <a:prstGeom prst="line">
            <a:avLst/>
          </a:prstGeom>
          <a:ln w="19050">
            <a:gradFill>
              <a:gsLst>
                <a:gs pos="96000">
                  <a:srgbClr val="FFFFFF">
                    <a:alpha val="0"/>
                  </a:srgbClr>
                </a:gs>
                <a:gs pos="0">
                  <a:schemeClr val="accent1">
                    <a:alpha val="50000"/>
                  </a:schemeClr>
                </a:gs>
              </a:gsLst>
              <a:lin ang="5400000" scaled="1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>
            <p:custDataLst>
              <p:tags r:id="rId15"/>
            </p:custDataLst>
          </p:nvPr>
        </p:nvSpPr>
        <p:spPr>
          <a:xfrm>
            <a:off x="6394574" y="2490212"/>
            <a:ext cx="2181797" cy="469475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i="0" dirty="0">
                <a:effectLst/>
                <a:latin typeface="Inter" panose="02000503000000020004"/>
              </a:rPr>
              <a:t>拟合优化的方法</a:t>
            </a:r>
            <a:endParaRPr lang="zh-CN" altLang="en-US" sz="1400" b="1" i="0" dirty="0">
              <a:effectLst/>
              <a:latin typeface="Inter" panose="02000503000000020004"/>
            </a:endParaRPr>
          </a:p>
        </p:txBody>
      </p:sp>
      <p:sp>
        <p:nvSpPr>
          <p:cNvPr id="24" name="矩形: 圆角 39"/>
          <p:cNvSpPr/>
          <p:nvPr>
            <p:custDataLst>
              <p:tags r:id="rId16"/>
            </p:custDataLst>
          </p:nvPr>
        </p:nvSpPr>
        <p:spPr>
          <a:xfrm>
            <a:off x="6394574" y="3048367"/>
            <a:ext cx="2181797" cy="3202668"/>
          </a:xfrm>
          <a:prstGeom prst="roundRect">
            <a:avLst>
              <a:gd name="adj" fmla="val 8537"/>
            </a:avLst>
          </a:prstGeom>
          <a:noFill/>
          <a:ln w="15875">
            <a:gradFill flip="none" rotWithShape="1">
              <a:gsLst>
                <a:gs pos="0">
                  <a:schemeClr val="accent1">
                    <a:alpha val="75000"/>
                  </a:schemeClr>
                </a:gs>
                <a:gs pos="100000">
                  <a:schemeClr val="accent1">
                    <a:alpha val="16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44000" rIns="36000" rtlCol="0" anchor="t">
            <a:noAutofit/>
          </a:bodyPr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spc="2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拟合优化是一种基于最小二乘法的优化方法,它可以通过最小化预测误差的平方和来求解模型参数。</a:t>
            </a:r>
            <a:endParaRPr lang="zh-CN" altLang="en-US" sz="1200" spc="2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17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68154" y="1165826"/>
            <a:ext cx="8100000" cy="540000"/>
          </a:xfrm>
        </p:spPr>
        <p:txBody>
          <a:bodyPr/>
          <a:lstStyle/>
          <a:p>
            <a:r>
              <a:rPr lang="zh-CN" altLang="en-US"/>
              <a:t>线性回归的案例分析</a:t>
            </a:r>
            <a:endParaRPr lang="zh-CN" altLang="en-US"/>
          </a:p>
        </p:txBody>
      </p:sp>
      <p:cxnSp>
        <p:nvCxnSpPr>
          <p:cNvPr id="3" name="直接连接符 2"/>
          <p:cNvCxnSpPr/>
          <p:nvPr>
            <p:custDataLst>
              <p:tags r:id="rId2"/>
            </p:custDataLst>
          </p:nvPr>
        </p:nvCxnSpPr>
        <p:spPr>
          <a:xfrm>
            <a:off x="-863958" y="2515009"/>
            <a:ext cx="10657129" cy="0"/>
          </a:xfrm>
          <a:prstGeom prst="line">
            <a:avLst/>
          </a:prstGeom>
          <a:ln w="6350">
            <a:solidFill>
              <a:schemeClr val="tx2">
                <a:lumMod val="50000"/>
                <a:lumOff val="50000"/>
                <a:alpha val="2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696398" y="4956088"/>
            <a:ext cx="2325261" cy="160044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使用线性回归模型可以用来预测房价,通过拟合数据集,可以得到一个预测模型,从而帮助房地产开发商做出更好的决策。</a:t>
            </a:r>
            <a:endParaRPr lang="zh-CN" altLang="en-US" sz="1400" kern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696398" y="4153001"/>
            <a:ext cx="2325261" cy="763633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房价预测</a:t>
            </a:r>
            <a:endParaRPr lang="zh-CN" altLang="en-US" sz="20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13" name="矩形 12"/>
          <p:cNvSpPr/>
          <p:nvPr>
            <p:custDataLst>
              <p:tags r:id="rId5"/>
            </p:custDataLst>
          </p:nvPr>
        </p:nvSpPr>
        <p:spPr>
          <a:xfrm>
            <a:off x="3492566" y="4956088"/>
            <a:ext cx="2325261" cy="160044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使用线性回归模型可以用来预测股票价格,通过拟合历史数据,可以得到一个预测模型,从而帮助投资者做出更好的决策。</a:t>
            </a:r>
            <a:endParaRPr lang="zh-CN" altLang="en-US" sz="1400" kern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14" name="矩形 13"/>
          <p:cNvSpPr/>
          <p:nvPr>
            <p:custDataLst>
              <p:tags r:id="rId6"/>
            </p:custDataLst>
          </p:nvPr>
        </p:nvSpPr>
        <p:spPr>
          <a:xfrm>
            <a:off x="6288734" y="4956088"/>
            <a:ext cx="2325261" cy="160044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使用线性回归模型可以用来预测疾病,通过拟合患者的特征数据,可以得到一个预测模型,从而帮助医生做出更好的诊断。</a:t>
            </a:r>
            <a:endParaRPr lang="zh-CN" altLang="en-US" sz="1400" kern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9" name="任意多边形: 形状 36"/>
          <p:cNvSpPr/>
          <p:nvPr>
            <p:custDataLst>
              <p:tags r:id="rId7"/>
            </p:custDataLst>
          </p:nvPr>
        </p:nvSpPr>
        <p:spPr>
          <a:xfrm>
            <a:off x="980851" y="2101375"/>
            <a:ext cx="479816" cy="413634"/>
          </a:xfrm>
          <a:custGeom>
            <a:avLst/>
            <a:gdLst>
              <a:gd name="connsiteX0" fmla="*/ 205979 w 411958"/>
              <a:gd name="connsiteY0" fmla="*/ 0 h 346834"/>
              <a:gd name="connsiteX1" fmla="*/ 411958 w 411958"/>
              <a:gd name="connsiteY1" fmla="*/ 296466 h 346834"/>
              <a:gd name="connsiteX2" fmla="*/ 408430 w 411958"/>
              <a:gd name="connsiteY2" fmla="*/ 346834 h 346834"/>
              <a:gd name="connsiteX3" fmla="*/ 3528 w 411958"/>
              <a:gd name="connsiteY3" fmla="*/ 346834 h 346834"/>
              <a:gd name="connsiteX4" fmla="*/ 0 w 411958"/>
              <a:gd name="connsiteY4" fmla="*/ 296466 h 346834"/>
              <a:gd name="connsiteX5" fmla="*/ 205979 w 411958"/>
              <a:gd name="connsiteY5" fmla="*/ 0 h 346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1958" h="346834">
                <a:moveTo>
                  <a:pt x="205979" y="0"/>
                </a:moveTo>
                <a:cubicBezTo>
                  <a:pt x="319738" y="0"/>
                  <a:pt x="411958" y="132732"/>
                  <a:pt x="411958" y="296466"/>
                </a:cubicBezTo>
                <a:lnTo>
                  <a:pt x="408430" y="346834"/>
                </a:lnTo>
                <a:lnTo>
                  <a:pt x="3528" y="346834"/>
                </a:lnTo>
                <a:lnTo>
                  <a:pt x="0" y="296466"/>
                </a:lnTo>
                <a:cubicBezTo>
                  <a:pt x="0" y="132732"/>
                  <a:pt x="92220" y="0"/>
                  <a:pt x="20597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63500" dir="8100000" algn="tr" rotWithShape="0">
              <a:schemeClr val="accent1">
                <a:lumMod val="75000"/>
                <a:alpha val="1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任意多边形: 形状 38"/>
          <p:cNvSpPr/>
          <p:nvPr>
            <p:custDataLst>
              <p:tags r:id="rId8"/>
            </p:custDataLst>
          </p:nvPr>
        </p:nvSpPr>
        <p:spPr>
          <a:xfrm>
            <a:off x="1205486" y="2100739"/>
            <a:ext cx="1531720" cy="2000081"/>
          </a:xfrm>
          <a:custGeom>
            <a:avLst/>
            <a:gdLst>
              <a:gd name="connsiteX0" fmla="*/ 38 w 4644"/>
              <a:gd name="connsiteY0" fmla="*/ 0 h 6065"/>
              <a:gd name="connsiteX1" fmla="*/ 736 w 4644"/>
              <a:gd name="connsiteY1" fmla="*/ 0 h 6065"/>
              <a:gd name="connsiteX2" fmla="*/ 2985 w 4644"/>
              <a:gd name="connsiteY2" fmla="*/ 0 h 6065"/>
              <a:gd name="connsiteX3" fmla="*/ 2996 w 4644"/>
              <a:gd name="connsiteY3" fmla="*/ 0 h 6065"/>
              <a:gd name="connsiteX4" fmla="*/ 3001 w 4644"/>
              <a:gd name="connsiteY4" fmla="*/ 0 h 6065"/>
              <a:gd name="connsiteX5" fmla="*/ 3001 w 4644"/>
              <a:gd name="connsiteY5" fmla="*/ 0 h 6065"/>
              <a:gd name="connsiteX6" fmla="*/ 3208 w 4644"/>
              <a:gd name="connsiteY6" fmla="*/ 21 h 6065"/>
              <a:gd name="connsiteX7" fmla="*/ 4048 w 4644"/>
              <a:gd name="connsiteY7" fmla="*/ 1052 h 6065"/>
              <a:gd name="connsiteX8" fmla="*/ 4002 w 4644"/>
              <a:gd name="connsiteY8" fmla="*/ 1348 h 6065"/>
              <a:gd name="connsiteX9" fmla="*/ 4002 w 4644"/>
              <a:gd name="connsiteY9" fmla="*/ 1348 h 6065"/>
              <a:gd name="connsiteX10" fmla="*/ 4048 w 4644"/>
              <a:gd name="connsiteY10" fmla="*/ 1052 h 6065"/>
              <a:gd name="connsiteX11" fmla="*/ 4048 w 4644"/>
              <a:gd name="connsiteY11" fmla="*/ 1446 h 6065"/>
              <a:gd name="connsiteX12" fmla="*/ 4050 w 4644"/>
              <a:gd name="connsiteY12" fmla="*/ 1451 h 6065"/>
              <a:gd name="connsiteX13" fmla="*/ 4050 w 4644"/>
              <a:gd name="connsiteY13" fmla="*/ 3364 h 6065"/>
              <a:gd name="connsiteX14" fmla="*/ 4187 w 4644"/>
              <a:gd name="connsiteY14" fmla="*/ 3501 h 6065"/>
              <a:gd name="connsiteX15" fmla="*/ 4508 w 4644"/>
              <a:gd name="connsiteY15" fmla="*/ 3501 h 6065"/>
              <a:gd name="connsiteX16" fmla="*/ 4634 w 4644"/>
              <a:gd name="connsiteY16" fmla="*/ 3583 h 6065"/>
              <a:gd name="connsiteX17" fmla="*/ 4609 w 4644"/>
              <a:gd name="connsiteY17" fmla="*/ 3732 h 6065"/>
              <a:gd name="connsiteX18" fmla="*/ 2499 w 4644"/>
              <a:gd name="connsiteY18" fmla="*/ 6022 h 6065"/>
              <a:gd name="connsiteX19" fmla="*/ 2396 w 4644"/>
              <a:gd name="connsiteY19" fmla="*/ 6065 h 6065"/>
              <a:gd name="connsiteX20" fmla="*/ 2294 w 4644"/>
              <a:gd name="connsiteY20" fmla="*/ 6022 h 6065"/>
              <a:gd name="connsiteX21" fmla="*/ 184 w 4644"/>
              <a:gd name="connsiteY21" fmla="*/ 3732 h 6065"/>
              <a:gd name="connsiteX22" fmla="*/ 159 w 4644"/>
              <a:gd name="connsiteY22" fmla="*/ 3583 h 6065"/>
              <a:gd name="connsiteX23" fmla="*/ 284 w 4644"/>
              <a:gd name="connsiteY23" fmla="*/ 3501 h 6065"/>
              <a:gd name="connsiteX24" fmla="*/ 606 w 4644"/>
              <a:gd name="connsiteY24" fmla="*/ 3501 h 6065"/>
              <a:gd name="connsiteX25" fmla="*/ 743 w 4644"/>
              <a:gd name="connsiteY25" fmla="*/ 3364 h 6065"/>
              <a:gd name="connsiteX26" fmla="*/ 732 w 4644"/>
              <a:gd name="connsiteY26" fmla="*/ 1264 h 6065"/>
              <a:gd name="connsiteX27" fmla="*/ 38 w 4644"/>
              <a:gd name="connsiteY27" fmla="*/ 0 h 6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644" h="6065">
                <a:moveTo>
                  <a:pt x="38" y="0"/>
                </a:moveTo>
                <a:cubicBezTo>
                  <a:pt x="-167" y="-1"/>
                  <a:pt x="503" y="0"/>
                  <a:pt x="736" y="0"/>
                </a:cubicBezTo>
                <a:lnTo>
                  <a:pt x="2985" y="0"/>
                </a:lnTo>
                <a:lnTo>
                  <a:pt x="2996" y="0"/>
                </a:lnTo>
                <a:lnTo>
                  <a:pt x="3001" y="0"/>
                </a:lnTo>
                <a:lnTo>
                  <a:pt x="3001" y="0"/>
                </a:lnTo>
                <a:lnTo>
                  <a:pt x="3208" y="21"/>
                </a:lnTo>
                <a:cubicBezTo>
                  <a:pt x="3687" y="119"/>
                  <a:pt x="4048" y="543"/>
                  <a:pt x="4048" y="1052"/>
                </a:cubicBezTo>
                <a:lnTo>
                  <a:pt x="4002" y="1348"/>
                </a:lnTo>
                <a:lnTo>
                  <a:pt x="4002" y="1348"/>
                </a:lnTo>
                <a:lnTo>
                  <a:pt x="4048" y="1052"/>
                </a:lnTo>
                <a:lnTo>
                  <a:pt x="4048" y="1446"/>
                </a:lnTo>
                <a:lnTo>
                  <a:pt x="4050" y="1451"/>
                </a:lnTo>
                <a:cubicBezTo>
                  <a:pt x="4050" y="1531"/>
                  <a:pt x="4050" y="3285"/>
                  <a:pt x="4050" y="3364"/>
                </a:cubicBezTo>
                <a:cubicBezTo>
                  <a:pt x="4050" y="3446"/>
                  <a:pt x="4107" y="3501"/>
                  <a:pt x="4187" y="3501"/>
                </a:cubicBezTo>
                <a:lnTo>
                  <a:pt x="4508" y="3501"/>
                </a:lnTo>
                <a:cubicBezTo>
                  <a:pt x="4559" y="3501"/>
                  <a:pt x="4613" y="3538"/>
                  <a:pt x="4634" y="3583"/>
                </a:cubicBezTo>
                <a:cubicBezTo>
                  <a:pt x="4654" y="3631"/>
                  <a:pt x="4643" y="3695"/>
                  <a:pt x="4609" y="3732"/>
                </a:cubicBezTo>
                <a:lnTo>
                  <a:pt x="2499" y="6022"/>
                </a:lnTo>
                <a:cubicBezTo>
                  <a:pt x="2472" y="6049"/>
                  <a:pt x="2435" y="6065"/>
                  <a:pt x="2396" y="6065"/>
                </a:cubicBezTo>
                <a:cubicBezTo>
                  <a:pt x="2358" y="6065"/>
                  <a:pt x="2321" y="6049"/>
                  <a:pt x="2294" y="6022"/>
                </a:cubicBezTo>
                <a:lnTo>
                  <a:pt x="184" y="3732"/>
                </a:lnTo>
                <a:cubicBezTo>
                  <a:pt x="150" y="3695"/>
                  <a:pt x="138" y="3631"/>
                  <a:pt x="159" y="3583"/>
                </a:cubicBezTo>
                <a:cubicBezTo>
                  <a:pt x="179" y="3538"/>
                  <a:pt x="234" y="3501"/>
                  <a:pt x="284" y="3501"/>
                </a:cubicBezTo>
                <a:lnTo>
                  <a:pt x="606" y="3501"/>
                </a:lnTo>
                <a:cubicBezTo>
                  <a:pt x="686" y="3501"/>
                  <a:pt x="743" y="3446"/>
                  <a:pt x="743" y="3364"/>
                </a:cubicBezTo>
                <a:cubicBezTo>
                  <a:pt x="748" y="3272"/>
                  <a:pt x="738" y="2373"/>
                  <a:pt x="732" y="1264"/>
                </a:cubicBezTo>
                <a:cubicBezTo>
                  <a:pt x="726" y="155"/>
                  <a:pt x="243" y="1"/>
                  <a:pt x="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90000">
                <a:schemeClr val="accent1">
                  <a:alpha val="100000"/>
                </a:schemeClr>
              </a:gs>
            </a:gsLst>
            <a:lin ang="8100000" scaled="0"/>
            <a:tileRect/>
          </a:gradFill>
          <a:ln>
            <a:noFill/>
          </a:ln>
          <a:effectLst>
            <a:outerShdw blurRad="50800" dist="63500" dir="8100000" algn="tr" rotWithShape="0">
              <a:schemeClr val="accent1">
                <a:lumMod val="7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lIns="179705" tIns="71755" rIns="107950" bIns="28829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2400" b="1" dirty="0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01</a:t>
            </a:r>
            <a:endParaRPr lang="en-US" altLang="zh-CN" sz="2400" b="1" dirty="0">
              <a:solidFill>
                <a:srgbClr val="FFFFFF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1" name="任意多边形: 形状 36"/>
          <p:cNvSpPr/>
          <p:nvPr>
            <p:custDataLst>
              <p:tags r:id="rId9"/>
            </p:custDataLst>
          </p:nvPr>
        </p:nvSpPr>
        <p:spPr>
          <a:xfrm>
            <a:off x="3777019" y="2101375"/>
            <a:ext cx="479816" cy="413634"/>
          </a:xfrm>
          <a:custGeom>
            <a:avLst/>
            <a:gdLst>
              <a:gd name="connsiteX0" fmla="*/ 205979 w 411958"/>
              <a:gd name="connsiteY0" fmla="*/ 0 h 346834"/>
              <a:gd name="connsiteX1" fmla="*/ 411958 w 411958"/>
              <a:gd name="connsiteY1" fmla="*/ 296466 h 346834"/>
              <a:gd name="connsiteX2" fmla="*/ 408430 w 411958"/>
              <a:gd name="connsiteY2" fmla="*/ 346834 h 346834"/>
              <a:gd name="connsiteX3" fmla="*/ 3528 w 411958"/>
              <a:gd name="connsiteY3" fmla="*/ 346834 h 346834"/>
              <a:gd name="connsiteX4" fmla="*/ 0 w 411958"/>
              <a:gd name="connsiteY4" fmla="*/ 296466 h 346834"/>
              <a:gd name="connsiteX5" fmla="*/ 205979 w 411958"/>
              <a:gd name="connsiteY5" fmla="*/ 0 h 346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1958" h="346834">
                <a:moveTo>
                  <a:pt x="205979" y="0"/>
                </a:moveTo>
                <a:cubicBezTo>
                  <a:pt x="319738" y="0"/>
                  <a:pt x="411958" y="132732"/>
                  <a:pt x="411958" y="296466"/>
                </a:cubicBezTo>
                <a:lnTo>
                  <a:pt x="408430" y="346834"/>
                </a:lnTo>
                <a:lnTo>
                  <a:pt x="3528" y="346834"/>
                </a:lnTo>
                <a:lnTo>
                  <a:pt x="0" y="296466"/>
                </a:lnTo>
                <a:cubicBezTo>
                  <a:pt x="0" y="132732"/>
                  <a:pt x="92220" y="0"/>
                  <a:pt x="20597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63500" dir="8100000" algn="tr" rotWithShape="0">
              <a:schemeClr val="accent2">
                <a:lumMod val="75000"/>
                <a:alpha val="1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2" name="任意多边形: 形状 38"/>
          <p:cNvSpPr/>
          <p:nvPr>
            <p:custDataLst>
              <p:tags r:id="rId10"/>
            </p:custDataLst>
          </p:nvPr>
        </p:nvSpPr>
        <p:spPr>
          <a:xfrm>
            <a:off x="4001654" y="2100739"/>
            <a:ext cx="1531720" cy="2000081"/>
          </a:xfrm>
          <a:custGeom>
            <a:avLst/>
            <a:gdLst>
              <a:gd name="connsiteX0" fmla="*/ 38 w 4644"/>
              <a:gd name="connsiteY0" fmla="*/ 0 h 6065"/>
              <a:gd name="connsiteX1" fmla="*/ 736 w 4644"/>
              <a:gd name="connsiteY1" fmla="*/ 0 h 6065"/>
              <a:gd name="connsiteX2" fmla="*/ 2985 w 4644"/>
              <a:gd name="connsiteY2" fmla="*/ 0 h 6065"/>
              <a:gd name="connsiteX3" fmla="*/ 2996 w 4644"/>
              <a:gd name="connsiteY3" fmla="*/ 0 h 6065"/>
              <a:gd name="connsiteX4" fmla="*/ 3001 w 4644"/>
              <a:gd name="connsiteY4" fmla="*/ 0 h 6065"/>
              <a:gd name="connsiteX5" fmla="*/ 3001 w 4644"/>
              <a:gd name="connsiteY5" fmla="*/ 0 h 6065"/>
              <a:gd name="connsiteX6" fmla="*/ 3208 w 4644"/>
              <a:gd name="connsiteY6" fmla="*/ 21 h 6065"/>
              <a:gd name="connsiteX7" fmla="*/ 4048 w 4644"/>
              <a:gd name="connsiteY7" fmla="*/ 1052 h 6065"/>
              <a:gd name="connsiteX8" fmla="*/ 4002 w 4644"/>
              <a:gd name="connsiteY8" fmla="*/ 1348 h 6065"/>
              <a:gd name="connsiteX9" fmla="*/ 4002 w 4644"/>
              <a:gd name="connsiteY9" fmla="*/ 1348 h 6065"/>
              <a:gd name="connsiteX10" fmla="*/ 4048 w 4644"/>
              <a:gd name="connsiteY10" fmla="*/ 1052 h 6065"/>
              <a:gd name="connsiteX11" fmla="*/ 4048 w 4644"/>
              <a:gd name="connsiteY11" fmla="*/ 1446 h 6065"/>
              <a:gd name="connsiteX12" fmla="*/ 4050 w 4644"/>
              <a:gd name="connsiteY12" fmla="*/ 1451 h 6065"/>
              <a:gd name="connsiteX13" fmla="*/ 4050 w 4644"/>
              <a:gd name="connsiteY13" fmla="*/ 3364 h 6065"/>
              <a:gd name="connsiteX14" fmla="*/ 4187 w 4644"/>
              <a:gd name="connsiteY14" fmla="*/ 3501 h 6065"/>
              <a:gd name="connsiteX15" fmla="*/ 4508 w 4644"/>
              <a:gd name="connsiteY15" fmla="*/ 3501 h 6065"/>
              <a:gd name="connsiteX16" fmla="*/ 4634 w 4644"/>
              <a:gd name="connsiteY16" fmla="*/ 3583 h 6065"/>
              <a:gd name="connsiteX17" fmla="*/ 4609 w 4644"/>
              <a:gd name="connsiteY17" fmla="*/ 3732 h 6065"/>
              <a:gd name="connsiteX18" fmla="*/ 2499 w 4644"/>
              <a:gd name="connsiteY18" fmla="*/ 6022 h 6065"/>
              <a:gd name="connsiteX19" fmla="*/ 2396 w 4644"/>
              <a:gd name="connsiteY19" fmla="*/ 6065 h 6065"/>
              <a:gd name="connsiteX20" fmla="*/ 2294 w 4644"/>
              <a:gd name="connsiteY20" fmla="*/ 6022 h 6065"/>
              <a:gd name="connsiteX21" fmla="*/ 184 w 4644"/>
              <a:gd name="connsiteY21" fmla="*/ 3732 h 6065"/>
              <a:gd name="connsiteX22" fmla="*/ 159 w 4644"/>
              <a:gd name="connsiteY22" fmla="*/ 3583 h 6065"/>
              <a:gd name="connsiteX23" fmla="*/ 284 w 4644"/>
              <a:gd name="connsiteY23" fmla="*/ 3501 h 6065"/>
              <a:gd name="connsiteX24" fmla="*/ 606 w 4644"/>
              <a:gd name="connsiteY24" fmla="*/ 3501 h 6065"/>
              <a:gd name="connsiteX25" fmla="*/ 743 w 4644"/>
              <a:gd name="connsiteY25" fmla="*/ 3364 h 6065"/>
              <a:gd name="connsiteX26" fmla="*/ 732 w 4644"/>
              <a:gd name="connsiteY26" fmla="*/ 1264 h 6065"/>
              <a:gd name="connsiteX27" fmla="*/ 38 w 4644"/>
              <a:gd name="connsiteY27" fmla="*/ 0 h 6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644" h="6065">
                <a:moveTo>
                  <a:pt x="38" y="0"/>
                </a:moveTo>
                <a:cubicBezTo>
                  <a:pt x="-167" y="-1"/>
                  <a:pt x="503" y="0"/>
                  <a:pt x="736" y="0"/>
                </a:cubicBezTo>
                <a:lnTo>
                  <a:pt x="2985" y="0"/>
                </a:lnTo>
                <a:lnTo>
                  <a:pt x="2996" y="0"/>
                </a:lnTo>
                <a:lnTo>
                  <a:pt x="3001" y="0"/>
                </a:lnTo>
                <a:lnTo>
                  <a:pt x="3001" y="0"/>
                </a:lnTo>
                <a:lnTo>
                  <a:pt x="3208" y="21"/>
                </a:lnTo>
                <a:cubicBezTo>
                  <a:pt x="3687" y="119"/>
                  <a:pt x="4048" y="543"/>
                  <a:pt x="4048" y="1052"/>
                </a:cubicBezTo>
                <a:lnTo>
                  <a:pt x="4002" y="1348"/>
                </a:lnTo>
                <a:lnTo>
                  <a:pt x="4002" y="1348"/>
                </a:lnTo>
                <a:lnTo>
                  <a:pt x="4048" y="1052"/>
                </a:lnTo>
                <a:lnTo>
                  <a:pt x="4048" y="1446"/>
                </a:lnTo>
                <a:lnTo>
                  <a:pt x="4050" y="1451"/>
                </a:lnTo>
                <a:cubicBezTo>
                  <a:pt x="4050" y="1531"/>
                  <a:pt x="4050" y="3285"/>
                  <a:pt x="4050" y="3364"/>
                </a:cubicBezTo>
                <a:cubicBezTo>
                  <a:pt x="4050" y="3446"/>
                  <a:pt x="4107" y="3501"/>
                  <a:pt x="4187" y="3501"/>
                </a:cubicBezTo>
                <a:lnTo>
                  <a:pt x="4508" y="3501"/>
                </a:lnTo>
                <a:cubicBezTo>
                  <a:pt x="4559" y="3501"/>
                  <a:pt x="4613" y="3538"/>
                  <a:pt x="4634" y="3583"/>
                </a:cubicBezTo>
                <a:cubicBezTo>
                  <a:pt x="4654" y="3631"/>
                  <a:pt x="4643" y="3695"/>
                  <a:pt x="4609" y="3732"/>
                </a:cubicBezTo>
                <a:lnTo>
                  <a:pt x="2499" y="6022"/>
                </a:lnTo>
                <a:cubicBezTo>
                  <a:pt x="2472" y="6049"/>
                  <a:pt x="2435" y="6065"/>
                  <a:pt x="2396" y="6065"/>
                </a:cubicBezTo>
                <a:cubicBezTo>
                  <a:pt x="2358" y="6065"/>
                  <a:pt x="2321" y="6049"/>
                  <a:pt x="2294" y="6022"/>
                </a:cubicBezTo>
                <a:lnTo>
                  <a:pt x="184" y="3732"/>
                </a:lnTo>
                <a:cubicBezTo>
                  <a:pt x="150" y="3695"/>
                  <a:pt x="138" y="3631"/>
                  <a:pt x="159" y="3583"/>
                </a:cubicBezTo>
                <a:cubicBezTo>
                  <a:pt x="179" y="3538"/>
                  <a:pt x="234" y="3501"/>
                  <a:pt x="284" y="3501"/>
                </a:cubicBezTo>
                <a:lnTo>
                  <a:pt x="606" y="3501"/>
                </a:lnTo>
                <a:cubicBezTo>
                  <a:pt x="686" y="3501"/>
                  <a:pt x="743" y="3446"/>
                  <a:pt x="743" y="3364"/>
                </a:cubicBezTo>
                <a:cubicBezTo>
                  <a:pt x="748" y="3272"/>
                  <a:pt x="738" y="2373"/>
                  <a:pt x="732" y="1264"/>
                </a:cubicBezTo>
                <a:cubicBezTo>
                  <a:pt x="726" y="155"/>
                  <a:pt x="243" y="1"/>
                  <a:pt x="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90000">
                <a:schemeClr val="accent2"/>
              </a:gs>
            </a:gsLst>
            <a:lin ang="8100000" scaled="0"/>
            <a:tileRect/>
          </a:gradFill>
          <a:ln>
            <a:noFill/>
          </a:ln>
          <a:effectLst>
            <a:outerShdw blurRad="50800" dist="63500" dir="8100000" algn="tr" rotWithShape="0">
              <a:schemeClr val="accent2">
                <a:lumMod val="7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lIns="179705" tIns="71755" rIns="107950" bIns="28829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2400" b="1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02</a:t>
            </a:r>
            <a:endParaRPr lang="en-US" altLang="zh-CN" sz="2400" b="1">
              <a:solidFill>
                <a:srgbClr val="FFFFFF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5" name="矩形 14"/>
          <p:cNvSpPr/>
          <p:nvPr>
            <p:custDataLst>
              <p:tags r:id="rId11"/>
            </p:custDataLst>
          </p:nvPr>
        </p:nvSpPr>
        <p:spPr>
          <a:xfrm>
            <a:off x="3566861" y="4429226"/>
            <a:ext cx="2325261" cy="763633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kern="0" dirty="0">
                <a:ln>
                  <a:noFill/>
                  <a:prstDash val="sysDot"/>
                </a:ln>
                <a:solidFill>
                  <a:srgbClr val="C00000"/>
                </a:solidFill>
                <a:latin typeface="+mn-ea"/>
                <a:sym typeface="+mn-ea"/>
              </a:rPr>
              <a:t>股票价格预测</a:t>
            </a:r>
            <a:endParaRPr lang="zh-CN" altLang="en-US" sz="2000" b="1" kern="0" dirty="0">
              <a:ln>
                <a:noFill/>
                <a:prstDash val="sysDot"/>
              </a:ln>
              <a:solidFill>
                <a:srgbClr val="C00000"/>
              </a:solidFill>
              <a:latin typeface="+mn-ea"/>
              <a:sym typeface="+mn-ea"/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2000" b="1" kern="0" dirty="0">
              <a:ln>
                <a:noFill/>
                <a:prstDash val="sysDot"/>
              </a:ln>
              <a:solidFill>
                <a:srgbClr val="C00000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9" name="任意多边形: 形状 36"/>
          <p:cNvSpPr/>
          <p:nvPr>
            <p:custDataLst>
              <p:tags r:id="rId12"/>
            </p:custDataLst>
          </p:nvPr>
        </p:nvSpPr>
        <p:spPr>
          <a:xfrm>
            <a:off x="6573187" y="2101375"/>
            <a:ext cx="479816" cy="413634"/>
          </a:xfrm>
          <a:custGeom>
            <a:avLst/>
            <a:gdLst>
              <a:gd name="connsiteX0" fmla="*/ 205979 w 411958"/>
              <a:gd name="connsiteY0" fmla="*/ 0 h 346834"/>
              <a:gd name="connsiteX1" fmla="*/ 411958 w 411958"/>
              <a:gd name="connsiteY1" fmla="*/ 296466 h 346834"/>
              <a:gd name="connsiteX2" fmla="*/ 408430 w 411958"/>
              <a:gd name="connsiteY2" fmla="*/ 346834 h 346834"/>
              <a:gd name="connsiteX3" fmla="*/ 3528 w 411958"/>
              <a:gd name="connsiteY3" fmla="*/ 346834 h 346834"/>
              <a:gd name="connsiteX4" fmla="*/ 0 w 411958"/>
              <a:gd name="connsiteY4" fmla="*/ 296466 h 346834"/>
              <a:gd name="connsiteX5" fmla="*/ 205979 w 411958"/>
              <a:gd name="connsiteY5" fmla="*/ 0 h 346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1958" h="346834">
                <a:moveTo>
                  <a:pt x="205979" y="0"/>
                </a:moveTo>
                <a:cubicBezTo>
                  <a:pt x="319738" y="0"/>
                  <a:pt x="411958" y="132732"/>
                  <a:pt x="411958" y="296466"/>
                </a:cubicBezTo>
                <a:lnTo>
                  <a:pt x="408430" y="346834"/>
                </a:lnTo>
                <a:lnTo>
                  <a:pt x="3528" y="346834"/>
                </a:lnTo>
                <a:lnTo>
                  <a:pt x="0" y="296466"/>
                </a:lnTo>
                <a:cubicBezTo>
                  <a:pt x="0" y="132732"/>
                  <a:pt x="92220" y="0"/>
                  <a:pt x="20597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63500" dir="8100000" algn="tr" rotWithShape="0">
              <a:schemeClr val="accent3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1" name="任意多边形: 形状 38"/>
          <p:cNvSpPr/>
          <p:nvPr>
            <p:custDataLst>
              <p:tags r:id="rId13"/>
            </p:custDataLst>
          </p:nvPr>
        </p:nvSpPr>
        <p:spPr>
          <a:xfrm>
            <a:off x="6797822" y="2100739"/>
            <a:ext cx="1531720" cy="2000081"/>
          </a:xfrm>
          <a:custGeom>
            <a:avLst/>
            <a:gdLst>
              <a:gd name="connsiteX0" fmla="*/ 38 w 4644"/>
              <a:gd name="connsiteY0" fmla="*/ 0 h 6065"/>
              <a:gd name="connsiteX1" fmla="*/ 736 w 4644"/>
              <a:gd name="connsiteY1" fmla="*/ 0 h 6065"/>
              <a:gd name="connsiteX2" fmla="*/ 2985 w 4644"/>
              <a:gd name="connsiteY2" fmla="*/ 0 h 6065"/>
              <a:gd name="connsiteX3" fmla="*/ 2996 w 4644"/>
              <a:gd name="connsiteY3" fmla="*/ 0 h 6065"/>
              <a:gd name="connsiteX4" fmla="*/ 3001 w 4644"/>
              <a:gd name="connsiteY4" fmla="*/ 0 h 6065"/>
              <a:gd name="connsiteX5" fmla="*/ 3001 w 4644"/>
              <a:gd name="connsiteY5" fmla="*/ 0 h 6065"/>
              <a:gd name="connsiteX6" fmla="*/ 3208 w 4644"/>
              <a:gd name="connsiteY6" fmla="*/ 21 h 6065"/>
              <a:gd name="connsiteX7" fmla="*/ 4048 w 4644"/>
              <a:gd name="connsiteY7" fmla="*/ 1052 h 6065"/>
              <a:gd name="connsiteX8" fmla="*/ 4002 w 4644"/>
              <a:gd name="connsiteY8" fmla="*/ 1348 h 6065"/>
              <a:gd name="connsiteX9" fmla="*/ 4002 w 4644"/>
              <a:gd name="connsiteY9" fmla="*/ 1348 h 6065"/>
              <a:gd name="connsiteX10" fmla="*/ 4048 w 4644"/>
              <a:gd name="connsiteY10" fmla="*/ 1052 h 6065"/>
              <a:gd name="connsiteX11" fmla="*/ 4048 w 4644"/>
              <a:gd name="connsiteY11" fmla="*/ 1446 h 6065"/>
              <a:gd name="connsiteX12" fmla="*/ 4050 w 4644"/>
              <a:gd name="connsiteY12" fmla="*/ 1451 h 6065"/>
              <a:gd name="connsiteX13" fmla="*/ 4050 w 4644"/>
              <a:gd name="connsiteY13" fmla="*/ 3364 h 6065"/>
              <a:gd name="connsiteX14" fmla="*/ 4187 w 4644"/>
              <a:gd name="connsiteY14" fmla="*/ 3501 h 6065"/>
              <a:gd name="connsiteX15" fmla="*/ 4508 w 4644"/>
              <a:gd name="connsiteY15" fmla="*/ 3501 h 6065"/>
              <a:gd name="connsiteX16" fmla="*/ 4634 w 4644"/>
              <a:gd name="connsiteY16" fmla="*/ 3583 h 6065"/>
              <a:gd name="connsiteX17" fmla="*/ 4609 w 4644"/>
              <a:gd name="connsiteY17" fmla="*/ 3732 h 6065"/>
              <a:gd name="connsiteX18" fmla="*/ 2499 w 4644"/>
              <a:gd name="connsiteY18" fmla="*/ 6022 h 6065"/>
              <a:gd name="connsiteX19" fmla="*/ 2396 w 4644"/>
              <a:gd name="connsiteY19" fmla="*/ 6065 h 6065"/>
              <a:gd name="connsiteX20" fmla="*/ 2294 w 4644"/>
              <a:gd name="connsiteY20" fmla="*/ 6022 h 6065"/>
              <a:gd name="connsiteX21" fmla="*/ 184 w 4644"/>
              <a:gd name="connsiteY21" fmla="*/ 3732 h 6065"/>
              <a:gd name="connsiteX22" fmla="*/ 159 w 4644"/>
              <a:gd name="connsiteY22" fmla="*/ 3583 h 6065"/>
              <a:gd name="connsiteX23" fmla="*/ 284 w 4644"/>
              <a:gd name="connsiteY23" fmla="*/ 3501 h 6065"/>
              <a:gd name="connsiteX24" fmla="*/ 606 w 4644"/>
              <a:gd name="connsiteY24" fmla="*/ 3501 h 6065"/>
              <a:gd name="connsiteX25" fmla="*/ 743 w 4644"/>
              <a:gd name="connsiteY25" fmla="*/ 3364 h 6065"/>
              <a:gd name="connsiteX26" fmla="*/ 732 w 4644"/>
              <a:gd name="connsiteY26" fmla="*/ 1264 h 6065"/>
              <a:gd name="connsiteX27" fmla="*/ 38 w 4644"/>
              <a:gd name="connsiteY27" fmla="*/ 0 h 6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644" h="6065">
                <a:moveTo>
                  <a:pt x="38" y="0"/>
                </a:moveTo>
                <a:cubicBezTo>
                  <a:pt x="-167" y="-1"/>
                  <a:pt x="503" y="0"/>
                  <a:pt x="736" y="0"/>
                </a:cubicBezTo>
                <a:lnTo>
                  <a:pt x="2985" y="0"/>
                </a:lnTo>
                <a:lnTo>
                  <a:pt x="2996" y="0"/>
                </a:lnTo>
                <a:lnTo>
                  <a:pt x="3001" y="0"/>
                </a:lnTo>
                <a:lnTo>
                  <a:pt x="3001" y="0"/>
                </a:lnTo>
                <a:lnTo>
                  <a:pt x="3208" y="21"/>
                </a:lnTo>
                <a:cubicBezTo>
                  <a:pt x="3687" y="119"/>
                  <a:pt x="4048" y="543"/>
                  <a:pt x="4048" y="1052"/>
                </a:cubicBezTo>
                <a:lnTo>
                  <a:pt x="4002" y="1348"/>
                </a:lnTo>
                <a:lnTo>
                  <a:pt x="4002" y="1348"/>
                </a:lnTo>
                <a:lnTo>
                  <a:pt x="4048" y="1052"/>
                </a:lnTo>
                <a:lnTo>
                  <a:pt x="4048" y="1446"/>
                </a:lnTo>
                <a:lnTo>
                  <a:pt x="4050" y="1451"/>
                </a:lnTo>
                <a:cubicBezTo>
                  <a:pt x="4050" y="1531"/>
                  <a:pt x="4050" y="3285"/>
                  <a:pt x="4050" y="3364"/>
                </a:cubicBezTo>
                <a:cubicBezTo>
                  <a:pt x="4050" y="3446"/>
                  <a:pt x="4107" y="3501"/>
                  <a:pt x="4187" y="3501"/>
                </a:cubicBezTo>
                <a:lnTo>
                  <a:pt x="4508" y="3501"/>
                </a:lnTo>
                <a:cubicBezTo>
                  <a:pt x="4559" y="3501"/>
                  <a:pt x="4613" y="3538"/>
                  <a:pt x="4634" y="3583"/>
                </a:cubicBezTo>
                <a:cubicBezTo>
                  <a:pt x="4654" y="3631"/>
                  <a:pt x="4643" y="3695"/>
                  <a:pt x="4609" y="3732"/>
                </a:cubicBezTo>
                <a:lnTo>
                  <a:pt x="2499" y="6022"/>
                </a:lnTo>
                <a:cubicBezTo>
                  <a:pt x="2472" y="6049"/>
                  <a:pt x="2435" y="6065"/>
                  <a:pt x="2396" y="6065"/>
                </a:cubicBezTo>
                <a:cubicBezTo>
                  <a:pt x="2358" y="6065"/>
                  <a:pt x="2321" y="6049"/>
                  <a:pt x="2294" y="6022"/>
                </a:cubicBezTo>
                <a:lnTo>
                  <a:pt x="184" y="3732"/>
                </a:lnTo>
                <a:cubicBezTo>
                  <a:pt x="150" y="3695"/>
                  <a:pt x="138" y="3631"/>
                  <a:pt x="159" y="3583"/>
                </a:cubicBezTo>
                <a:cubicBezTo>
                  <a:pt x="179" y="3538"/>
                  <a:pt x="234" y="3501"/>
                  <a:pt x="284" y="3501"/>
                </a:cubicBezTo>
                <a:lnTo>
                  <a:pt x="606" y="3501"/>
                </a:lnTo>
                <a:cubicBezTo>
                  <a:pt x="686" y="3501"/>
                  <a:pt x="743" y="3446"/>
                  <a:pt x="743" y="3364"/>
                </a:cubicBezTo>
                <a:cubicBezTo>
                  <a:pt x="748" y="3272"/>
                  <a:pt x="738" y="2373"/>
                  <a:pt x="732" y="1264"/>
                </a:cubicBezTo>
                <a:cubicBezTo>
                  <a:pt x="726" y="155"/>
                  <a:pt x="243" y="1"/>
                  <a:pt x="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80000">
                <a:schemeClr val="accent3"/>
              </a:gs>
            </a:gsLst>
            <a:lin ang="8100000" scaled="0"/>
            <a:tileRect/>
          </a:gradFill>
          <a:ln>
            <a:noFill/>
          </a:ln>
          <a:effectLst>
            <a:outerShdw blurRad="50800" dist="63500" dir="8100000" algn="tr" rotWithShape="0">
              <a:schemeClr val="accent3">
                <a:lumMod val="7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lIns="179705" tIns="71755" rIns="107950" bIns="28829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2400" b="1" dirty="0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03</a:t>
            </a:r>
            <a:endParaRPr lang="en-US" altLang="zh-CN" sz="2400" b="1" dirty="0">
              <a:solidFill>
                <a:srgbClr val="FFFFFF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6" name="矩形 15"/>
          <p:cNvSpPr/>
          <p:nvPr>
            <p:custDataLst>
              <p:tags r:id="rId14"/>
            </p:custDataLst>
          </p:nvPr>
        </p:nvSpPr>
        <p:spPr>
          <a:xfrm>
            <a:off x="6288734" y="4153001"/>
            <a:ext cx="2325261" cy="763633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kern="0" dirty="0">
                <a:ln>
                  <a:noFill/>
                  <a:prstDash val="sysDot"/>
                </a:ln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  <a:sym typeface="+mn-ea"/>
              </a:rPr>
              <a:t>疾病预测</a:t>
            </a:r>
            <a:endParaRPr lang="zh-CN" altLang="en-US" sz="2000" b="1" kern="0" dirty="0">
              <a:ln>
                <a:noFill/>
                <a:prstDash val="sysDot"/>
              </a:ln>
              <a:solidFill>
                <a:schemeClr val="accent3">
                  <a:lumMod val="60000"/>
                  <a:lumOff val="40000"/>
                </a:schemeClr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1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1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6"/>
  <p:tag name="KSO_WM_UNIT_LAYERLEVEL" val="1"/>
  <p:tag name="KSO_WM_TAG_VERSION" val="1.0"/>
  <p:tag name="KSO_WM_UNIT_TYPE" val="i"/>
  <p:tag name="KSO_WM_UNIT_INDEX" val="6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1"/>
  <p:tag name="KSO_WM_UNIT_ID" val="diagram20232454_2*l_h_i*1_2_1"/>
  <p:tag name="KSO_WM_TEMPLATE_CATEGORY" val="diagram"/>
  <p:tag name="KSO_WM_TEMPLATE_INDEX" val="20232454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5"/>
  <p:tag name="KSO_WM_DIAGRAM_MIN_ITEMCNT" val="2"/>
  <p:tag name="KSO_WM_DIAGRAM_VIRTUALLY_FRAME" val="{&quot;height&quot;:418.8055114746094,&quot;left&quot;:-120.2891808409203,&quot;top&quot;:106.29807103434887,&quot;width&quot;:960.330566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1"/>
</p:tagLst>
</file>

<file path=ppt/tags/tag10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2454_2*l_h_f*1_2_1"/>
  <p:tag name="KSO_WM_TEMPLATE_CATEGORY" val="diagram"/>
  <p:tag name="KSO_WM_TEMPLATE_INDEX" val="20232454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5"/>
  <p:tag name="KSO_WM_DIAGRAM_MIN_ITEMCNT" val="2"/>
  <p:tag name="KSO_WM_DIAGRAM_VIRTUALLY_FRAME" val="{&quot;height&quot;:418.8055114746094,&quot;left&quot;:-120.2891808409203,&quot;top&quot;:106.29807103434887,&quot;width&quot;:960.330566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项正文，文字是思想的提炼，请尽量言简意赅的阐述观点，单击此处输入项正文"/>
  <p:tag name="KSO_WM_UNIT_TEXT_FILL_FORE_SCHEMECOLOR_INDEX" val="1"/>
  <p:tag name="KSO_WM_UNIT_TEXT_FILL_TYPE" val="1"/>
  <p:tag name="KSO_WM_UNIT_TEXT_TYPE" val="1"/>
  <p:tag name="KSO_WM_UNIT_USESOURCEFORMAT_APPLY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2454_2*l_h_i*1_3_2"/>
  <p:tag name="KSO_WM_TEMPLATE_CATEGORY" val="diagram"/>
  <p:tag name="KSO_WM_TEMPLATE_INDEX" val="20232454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3_2"/>
  <p:tag name="KSO_WM_DIAGRAM_VERSION" val="3"/>
  <p:tag name="KSO_WM_DIAGRAM_COLOR_TRICK" val="1"/>
  <p:tag name="KSO_WM_DIAGRAM_COLOR_TEXT_CAN_REMOVE" val="n"/>
  <p:tag name="KSO_WM_DIAGRAM_MAX_ITEMCNT" val="5"/>
  <p:tag name="KSO_WM_DIAGRAM_MIN_ITEMCNT" val="2"/>
  <p:tag name="KSO_WM_DIAGRAM_VIRTUALLY_FRAME" val="{&quot;height&quot;:418.8055114746094,&quot;left&quot;:-120.2891808409203,&quot;top&quot;:106.29807103434887,&quot;width&quot;:960.33056640625}"/>
  <p:tag name="KSO_WM_DIAGRAM_COLOR_MATCH_VALUE" val="{&quot;shape&quot;:{&quot;fill&quot;:{&quot;type&quot;:0},&quot;glow&quot;:{&quot;colorType&quot;:0},&quot;line&quot;:{&quot;solidLine&quot;:{&quot;brightness&quot;:0,&quot;colorType&quot;:1,&quot;foreColorIndex&quot;:2,&quot;transparency&quot;:0.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2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3_1"/>
  <p:tag name="KSO_WM_UNIT_ID" val="diagram20232454_2*l_h_i*1_3_1"/>
  <p:tag name="KSO_WM_TEMPLATE_CATEGORY" val="diagram"/>
  <p:tag name="KSO_WM_TEMPLATE_INDEX" val="20232454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5"/>
  <p:tag name="KSO_WM_DIAGRAM_MIN_ITEMCNT" val="2"/>
  <p:tag name="KSO_WM_DIAGRAM_VIRTUALLY_FRAME" val="{&quot;height&quot;:418.8055114746094,&quot;left&quot;:-120.2891808409203,&quot;top&quot;:106.29807103434887,&quot;width&quot;:960.330566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1"/>
</p:tagLst>
</file>

<file path=ppt/tags/tag10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2454_2*l_h_f*1_3_1"/>
  <p:tag name="KSO_WM_TEMPLATE_CATEGORY" val="diagram"/>
  <p:tag name="KSO_WM_TEMPLATE_INDEX" val="20232454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5"/>
  <p:tag name="KSO_WM_DIAGRAM_MIN_ITEMCNT" val="2"/>
  <p:tag name="KSO_WM_DIAGRAM_VIRTUALLY_FRAME" val="{&quot;height&quot;:418.8055114746094,&quot;left&quot;:-120.2891808409203,&quot;top&quot;:106.29807103434887,&quot;width&quot;:960.330566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项正文，文字是思想的提炼，请尽量言简意赅的阐述观点，单击此处输入项正文"/>
  <p:tag name="KSO_WM_UNIT_TEXT_FILL_FORE_SCHEMECOLOR_INDEX" val="1"/>
  <p:tag name="KSO_WM_UNIT_TEXT_FILL_TYPE" val="1"/>
  <p:tag name="KSO_WM_UNIT_TEXT_TYPE" val="1"/>
  <p:tag name="KSO_WM_UNIT_USESOURCEFORMAT_APPLY" val="1"/>
</p:tagLst>
</file>

<file path=ppt/tags/tag10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2454_2*l_h_a*1_1_1"/>
  <p:tag name="KSO_WM_TEMPLATE_CATEGORY" val="diagram"/>
  <p:tag name="KSO_WM_TEMPLATE_INDEX" val="20232454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5"/>
  <p:tag name="KSO_WM_DIAGRAM_MIN_ITEMCNT" val="2"/>
  <p:tag name="KSO_WM_DIAGRAM_VIRTUALLY_FRAME" val="{&quot;height&quot;:418.8055114746094,&quot;left&quot;:-120.2891808409203,&quot;top&quot;:106.29807103434887,&quot;width&quot;:960.330566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项标题"/>
  <p:tag name="KSO_WM_UNIT_TEXT_FILL_FORE_SCHEMECOLOR_INDEX" val="1"/>
  <p:tag name="KSO_WM_UNIT_TEXT_FILL_TYPE" val="1"/>
  <p:tag name="KSO_WM_UNIT_TEXT_TYPE" val="1"/>
  <p:tag name="KSO_WM_UNIT_USESOURCEFORMAT_APPLY" val="1"/>
</p:tagLst>
</file>

<file path=ppt/tags/tag10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2454_2*l_h_a*1_3_1"/>
  <p:tag name="KSO_WM_TEMPLATE_CATEGORY" val="diagram"/>
  <p:tag name="KSO_WM_TEMPLATE_INDEX" val="20232454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5"/>
  <p:tag name="KSO_WM_DIAGRAM_MIN_ITEMCNT" val="2"/>
  <p:tag name="KSO_WM_DIAGRAM_VIRTUALLY_FRAME" val="{&quot;height&quot;:418.8055114746094,&quot;left&quot;:-120.2891808409203,&quot;top&quot;:106.29807103434887,&quot;width&quot;:960.330566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项标题"/>
  <p:tag name="KSO_WM_UNIT_TEXT_FILL_FORE_SCHEMECOLOR_INDEX" val="1"/>
  <p:tag name="KSO_WM_UNIT_TEXT_FILL_TYPE" val="1"/>
  <p:tag name="KSO_WM_UNIT_TEXT_TYPE" val="1"/>
  <p:tag name="KSO_WM_UNIT_USESOURCEFORMAT_APPLY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2454_2*l_h_x*1_1_1"/>
  <p:tag name="KSO_WM_TEMPLATE_CATEGORY" val="diagram"/>
  <p:tag name="KSO_WM_TEMPLATE_INDEX" val="20232454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UNIT_VALUE" val="150*150"/>
  <p:tag name="KSO_WM_UNIT_TYPE" val="l_h_x"/>
  <p:tag name="KSO_WM_UNIT_INDEX" val="1_1_1"/>
  <p:tag name="KSO_WM_DIAGRAM_MAX_ITEMCNT" val="5"/>
  <p:tag name="KSO_WM_DIAGRAM_MIN_ITEMCNT" val="2"/>
  <p:tag name="KSO_WM_DIAGRAM_VIRTUALLY_FRAME" val="{&quot;height&quot;:418.8055114746094,&quot;left&quot;:-120.2891808409203,&quot;top&quot;:106.29807103434887,&quot;width&quot;:960.33056640625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USESOURCEFORMAT_APPLY" val="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2454_2*l_h_x*1_2_1"/>
  <p:tag name="KSO_WM_TEMPLATE_CATEGORY" val="diagram"/>
  <p:tag name="KSO_WM_TEMPLATE_INDEX" val="20232454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UNIT_VALUE" val="136*140"/>
  <p:tag name="KSO_WM_UNIT_TYPE" val="l_h_x"/>
  <p:tag name="KSO_WM_UNIT_INDEX" val="1_2_1"/>
  <p:tag name="KSO_WM_DIAGRAM_MAX_ITEMCNT" val="5"/>
  <p:tag name="KSO_WM_DIAGRAM_MIN_ITEMCNT" val="2"/>
  <p:tag name="KSO_WM_DIAGRAM_VIRTUALLY_FRAME" val="{&quot;height&quot;:418.8055114746094,&quot;left&quot;:-120.2891808409203,&quot;top&quot;:106.29807103434887,&quot;width&quot;:960.33056640625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USESOURCEFORMAT_APPLY" val="1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2454_2*l_h_x*1_3_1"/>
  <p:tag name="KSO_WM_TEMPLATE_CATEGORY" val="diagram"/>
  <p:tag name="KSO_WM_TEMPLATE_INDEX" val="20232454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UNIT_VALUE" val="150*137"/>
  <p:tag name="KSO_WM_UNIT_TYPE" val="l_h_x"/>
  <p:tag name="KSO_WM_UNIT_INDEX" val="1_3_1"/>
  <p:tag name="KSO_WM_DIAGRAM_MAX_ITEMCNT" val="5"/>
  <p:tag name="KSO_WM_DIAGRAM_MIN_ITEMCNT" val="2"/>
  <p:tag name="KSO_WM_DIAGRAM_VIRTUALLY_FRAME" val="{&quot;height&quot;:418.8055114746094,&quot;left&quot;:-120.2891808409203,&quot;top&quot;:106.29807103434887,&quot;width&quot;:960.33056640625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USESOURCEFORMAT_APPLY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11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2454_2*l_h_a*1_1_1"/>
  <p:tag name="KSO_WM_TEMPLATE_CATEGORY" val="diagram"/>
  <p:tag name="KSO_WM_TEMPLATE_INDEX" val="20232454"/>
  <p:tag name="KSO_WM_UNIT_LAYERLEVEL" val="1_1_1"/>
  <p:tag name="KSO_WM_TAG_VERSION" val="3.0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5"/>
  <p:tag name="KSO_WM_DIAGRAM_MIN_ITEMCNT" val="2"/>
  <p:tag name="KSO_WM_DIAGRAM_VIRTUALLY_FRAME" val="{&quot;height&quot;:418.8055114746094,&quot;left&quot;:-120.2891808409203,&quot;top&quot;:106.29807103434887,&quot;width&quot;:960.330566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项标题"/>
  <p:tag name="KSO_WM_UNIT_TEXT_FILL_FORE_SCHEMECOLOR_INDEX" val="1"/>
  <p:tag name="KSO_WM_UNIT_TEXT_FILL_TYPE" val="1"/>
  <p:tag name="KSO_WM_UNIT_TEXT_TYPE" val="1"/>
  <p:tag name="KSO_WM_UNIT_USESOURCEFORMAT_APPLY" val="1"/>
</p:tagLst>
</file>

<file path=ppt/tags/tag111.xml><?xml version="1.0" encoding="utf-8"?>
<p:tagLst xmlns:p="http://schemas.openxmlformats.org/presentationml/2006/main">
  <p:tag name="KSO_WM_SLIDE_ID" val="diagram20232454_4"/>
  <p:tag name="KSO_WM_TEMPLATE_SUBCATEGORY" val="0"/>
  <p:tag name="KSO_WM_TEMPLATE_MASTER_TYPE" val="0"/>
  <p:tag name="KSO_WM_TEMPLATE_COLOR_TYPE" val="0"/>
  <p:tag name="KSO_WM_SLIDE_ITEM_CNT" val="5"/>
  <p:tag name="KSO_WM_SLIDE_INDEX" val="4"/>
  <p:tag name="KSO_WM_TAG_VERSION" val="3.0"/>
  <p:tag name="KSO_WM_BEAUTIFY_FLAG" val="#wm#"/>
  <p:tag name="KSO_WM_TEMPLATE_CATEGORY" val="diagram"/>
  <p:tag name="KSO_WM_TEMPLATE_INDEX" val="20232454"/>
  <p:tag name="KSO_WM_SLIDE_TYPE" val="text"/>
  <p:tag name="KSO_WM_SLIDE_SUBTYPE" val="diag"/>
  <p:tag name="KSO_WM_SLIDE_SIZE" val="960.331*418.806"/>
  <p:tag name="KSO_WM_SLIDE_POSITION" val="-0.330472*121.501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11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TEMPLATE_CATEGORY" val="diagram"/>
  <p:tag name="KSO_WM_TEMPLATE_INDEX" val="20231451"/>
  <p:tag name="KSO_WM_UNIT_LAYERLEVEL" val="1"/>
  <p:tag name="KSO_WM_TAG_VERSION" val="3.0"/>
  <p:tag name="KSO_WM_BEAUTIFY_FLAG" val="#wm#"/>
  <p:tag name="KSO_WM_UNIT_TEXT_TYPE" val="1"/>
  <p:tag name="KSO_WM_DIAGRAM_GROUP_CODE" val="n1-1"/>
  <p:tag name="KSO_WM_UNIT_ID" val="diagram20231451_3*a*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n_h_i"/>
  <p:tag name="KSO_WM_UNIT_INDEX" val="1_1_1"/>
  <p:tag name="KSO_WM_TEMPLATE_CATEGORY" val="diagram"/>
  <p:tag name="KSO_WM_TEMPLATE_INDEX" val="20231451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8.04266357421875,&quot;width&quot;:729.14306640625}"/>
  <p:tag name="KSO_WM_DIAGRAM_COLOR_MATCH_VALUE" val="{&quot;shape&quot;:{&quot;fill&quot;:{&quot;type&quot;:0},&quot;glow&quot;:{&quot;colorType&quot;:0},&quot;line&quot;:{&quot;gradient&quot;:[{&quot;brightness&quot;:0.800000011920929,&quot;colorType&quot;:1,&quot;foreColorIndex&quot;:5,&quot;pos&quot;:0.33000001311302185,&quot;transparency&quot;:1},{&quot;brightness&quot;:0,&quot;colorType&quot;:1,&quot;foreColorIndex&quot;:5,&quot;pos&quot;:1,&quot;transparency&quot;:0.30000001192092896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DIAGRAM_GROUP_CODE" val="n1-1"/>
  <p:tag name="KSO_WM_UNIT_ID" val="diagram20231451_2*n_h_i*1_1_1"/>
  <p:tag name="KSO_WM_UNIT_LINE_FORE_SCHEMECOLOR_INDEX" val="5"/>
  <p:tag name="KSO_WM_UNIT_TEXT_FILL_FORE_SCHEMECOLOR_INDEX" val="2"/>
  <p:tag name="KSO_WM_UNIT_TEXT_FILL_TYPE" val="1"/>
  <p:tag name="KSO_WM_UNIT_USESOURCEFORMAT_APPLY" val="1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TEMPLATE_CATEGORY" val="diagram"/>
  <p:tag name="KSO_WM_TEMPLATE_INDEX" val="20231451"/>
  <p:tag name="KSO_WM_UNIT_LAYERLEVEL" val="1_1_1"/>
  <p:tag name="KSO_WM_TAG_VERSION" val="3.0"/>
  <p:tag name="KSO_WM_BEAUTIFY_FLAG" val="#wm#"/>
  <p:tag name="KSO_WM_UNIT_TYPE" val="n_h_i"/>
  <p:tag name="KSO_WM_UNIT_INDEX" val="1_1_2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8.04266357421875,&quot;width&quot;:729.14306640625}"/>
  <p:tag name="KSO_WM_DIAGRAM_COLOR_MATCH_VALUE" val="{&quot;shape&quot;:{&quot;fill&quot;:{&quot;gradient&quot;:[{&quot;brightness&quot;:0.4000000059604645,&quot;colorType&quot;:1,&quot;foreColorIndex&quot;:5,&quot;pos&quot;:0.18000000715255737,&quot;transparency&quot;:1},{&quot;brightness&quot;:0.20000000298023224,&quot;colorType&quot;:1,&quot;foreColorIndex&quot;:5,&quot;pos&quot;:1,&quot;transparency&quot;:0.6499999761581421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GROUP_CODE" val="n1-1"/>
  <p:tag name="KSO_WM_UNIT_ID" val="diagram20231451_2*n_h_i*1_1_2"/>
  <p:tag name="KSO_WM_UNIT_FILL_TYPE" val="3"/>
  <p:tag name="KSO_WM_UNIT_TEXT_FILL_FORE_SCHEMECOLOR_INDEX" val="2"/>
  <p:tag name="KSO_WM_UNIT_TEXT_FILL_TYPE" val="1"/>
  <p:tag name="KSO_WM_UNIT_USESOURCEFORMAT_APPLY" val="1"/>
</p:tagLst>
</file>

<file path=ppt/tags/tag11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n_h_a"/>
  <p:tag name="KSO_WM_UNIT_INDEX" val="1_1_1"/>
  <p:tag name="KSO_WM_TEMPLATE_CATEGORY" val="diagram"/>
  <p:tag name="KSO_WM_TEMPLATE_INDEX" val="20231451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8.04266357421875,&quot;width&quot;:729.14306640625}"/>
  <p:tag name="KSO_WM_DIAGRAM_COLOR_MATCH_VALUE" val="{&quot;shape&quot;:{&quot;fill&quot;:{&quot;gradient&quot;:[{&quot;brightness&quot;:0.15000000596046448,&quot;colorType&quot;:1,&quot;foreColorIndex&quot;:5,&quot;pos&quot;:0,&quot;transparency&quot;:0},{&quot;brightness&quot;:-0.15000000596046448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DIAGRAM_GROUP_CODE" val="n1-1"/>
  <p:tag name="KSO_WM_UNIT_ID" val="diagram20231451_2*n_h_a*1_1_1"/>
  <p:tag name="KSO_WM_UNIT_PRESET_TEXT" val="此处添加项标题"/>
  <p:tag name="KSO_WM_UNIT_FILL_TYPE" val="3"/>
  <p:tag name="KSO_WM_UNIT_USESOURCEFORMAT_APPLY" val="1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TEMPLATE_CATEGORY" val="diagram"/>
  <p:tag name="KSO_WM_TEMPLATE_INDEX" val="20231451"/>
  <p:tag name="KSO_WM_UNIT_LAYERLEVEL" val="1_1_1_1"/>
  <p:tag name="KSO_WM_TAG_VERSION" val="3.0"/>
  <p:tag name="KSO_WM_BEAUTIFY_FLAG" val="#wm#"/>
  <p:tag name="KSO_WM_UNIT_TYPE" val="n_h_h_i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8.04266357421875,&quot;width&quot;:729.14306640625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75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GROUP_CODE" val="n1-1"/>
  <p:tag name="KSO_WM_UNIT_INDEX" val="1_2_1_1"/>
  <p:tag name="KSO_WM_UNIT_ID" val="diagram20231451_2*n_h_h_i*1_2_1_1"/>
  <p:tag name="KSO_WM_UNIT_FILL_TYPE" val="3"/>
  <p:tag name="KSO_WM_UNIT_SHADOW_SCHEMECOLOR_INDEX" val="5"/>
  <p:tag name="KSO_WM_UNIT_TEXT_FILL_FORE_SCHEMECOLOR_INDEX" val="2"/>
  <p:tag name="KSO_WM_UNIT_TEXT_FILL_TYPE" val="1"/>
  <p:tag name="KSO_WM_UNIT_USESOURCEFORMAT_APPLY" val="1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TEMPLATE_CATEGORY" val="diagram"/>
  <p:tag name="KSO_WM_TEMPLATE_INDEX" val="20231451"/>
  <p:tag name="KSO_WM_UNIT_LAYERLEVEL" val="1_1_1_1"/>
  <p:tag name="KSO_WM_TAG_VERSION" val="3.0"/>
  <p:tag name="KSO_WM_BEAUTIFY_FLAG" val="#wm#"/>
  <p:tag name="KSO_WM_UNIT_TYPE" val="n_h_h_i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8.04266357421875,&quot;width&quot;:729.14306640625}"/>
  <p:tag name="KSO_WM_DIAGRAM_COLOR_MATCH_VALUE" val="{&quot;shape&quot;:{&quot;fill&quot;:{&quot;type&quot;:0},&quot;glow&quot;:{&quot;colorType&quot;:0},&quot;line&quot;:{&quot;gradient&quot;:[{&quot;brightness&quot;:0,&quot;colorType&quot;:2,&quot;pos&quot;:0.9599999785423279,&quot;rgb&quot;:&quot;#ffffff&quot;,&quot;transparency&quot;:1},{&quot;brightness&quot;:0,&quot;colorType&quot;:1,&quot;foreColorIndex&quot;:5,&quot;pos&quot;:0,&quot;transparency&quot;:0.5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GROUP_CODE" val="n1-1"/>
  <p:tag name="KSO_WM_UNIT_INDEX" val="1_2_1_2"/>
  <p:tag name="KSO_WM_UNIT_ID" val="diagram20231451_2*n_h_h_i*1_2_1_2"/>
  <p:tag name="KSO_WM_UNIT_LINE_FORE_SCHEMECOLOR_INDEX" val="5"/>
  <p:tag name="KSO_WM_UNIT_USESOURCEFORMAT_APPLY" val="1"/>
</p:tagLst>
</file>

<file path=ppt/tags/tag11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n_h_h_a"/>
  <p:tag name="KSO_WM_UNIT_INDEX" val="1_2_1_1"/>
  <p:tag name="KSO_WM_TEMPLATE_CATEGORY" val="diagram"/>
  <p:tag name="KSO_WM_TEMPLATE_INDEX" val="20231451"/>
  <p:tag name="KSO_WM_UNIT_LAYERLEVEL" val="1_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8.04266357421875,&quot;width&quot;:729.143066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DIAGRAM_GROUP_CODE" val="n1-1"/>
  <p:tag name="KSO_WM_UNIT_ID" val="diagram20231451_2*n_h_h_a*1_2_1_1"/>
  <p:tag name="KSO_WM_UNIT_PRESET_TEXT" val="此处添加项标题"/>
  <p:tag name="KSO_WM_UNIT_TEXT_FILL_FORE_SCHEMECOLOR_INDEX" val="1"/>
  <p:tag name="KSO_WM_UNIT_TEXT_FILL_TYPE" val="1"/>
  <p:tag name="KSO_WM_UNIT_USESOURCEFORMAT_APPLY" val="1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TEMPLATE_CATEGORY" val="diagram"/>
  <p:tag name="KSO_WM_TEMPLATE_INDEX" val="20231451"/>
  <p:tag name="KSO_WM_UNIT_LAYERLEVEL" val="1_1_1_1"/>
  <p:tag name="KSO_WM_TAG_VERSION" val="3.0"/>
  <p:tag name="KSO_WM_BEAUTIFY_FLAG" val="#wm#"/>
  <p:tag name="KSO_WM_UNIT_TYPE" val="n_h_h_f"/>
  <p:tag name="KSO_WM_UNIT_INDEX" val="1_2_1_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8.04266357421875,&quot;width&quot;:729.14306640625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.25},{&quot;brightness&quot;:0,&quot;colorType&quot;:1,&quot;foreColorIndex&quot;:5,&quot;pos&quot;:1,&quot;transparency&quot;:0.8399999737739563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GROUP_CODE" val="n1-1"/>
  <p:tag name="KSO_WM_UNIT_ID" val="diagram20231451_2*n_h_h_f*1_2_1_1"/>
  <p:tag name="KSO_WM_UNIT_SUBTYPE" val="a"/>
  <p:tag name="KSO_WM_UNIT_TEXT_LAYER_COUNT" val="1"/>
  <p:tag name="KSO_WM_UNIT_NOCLEAR" val="0"/>
  <p:tag name="KSO_WM_UNIT_PRESET_TEXT" val="单击此处添加文本具体内容，简明扼要地阐述您的观点。根据需要可酌情增减文字，以便观者准确地理解您传达的思想。单击此处添加文本具体内容，简明扼要地阐述您的观点。根据需要可酌情增减文字，以便观者准确地理解您传达的思想。单击此处添加文本具体内容，简明扼要地阐述您的观点。"/>
  <p:tag name="KSO_WM_UNIT_TEXT_FILL_FORE_SCHEMECOLOR_INDEX" val="1"/>
  <p:tag name="KSO_WM_UNIT_TEXT_FILL_TYPE" val="1"/>
  <p:tag name="KSO_WM_UNIT_TEXT_TYPE" val="1"/>
  <p:tag name="KSO_WM_UNIT_VALUE" val="156"/>
  <p:tag name="KSO_WM_UNIT_LINE_FORE_SCHEMECOLOR_INDEX" val="5"/>
  <p:tag name="KSO_WM_UNIT_USESOURCEFORMAT_APPLY" val="1"/>
</p:tagLst>
</file>

<file path=ppt/tags/tag1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8"/>
  <p:tag name="KSO_WM_UNIT_LAYERLEVEL" val="1"/>
  <p:tag name="KSO_WM_TAG_VERSION" val="1.0"/>
  <p:tag name="KSO_WM_UNIT_TYPE" val="i"/>
  <p:tag name="KSO_WM_UNIT_INDEX" val="8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TEMPLATE_CATEGORY" val="diagram"/>
  <p:tag name="KSO_WM_TEMPLATE_INDEX" val="20231451"/>
  <p:tag name="KSO_WM_UNIT_LAYERLEVEL" val="1_1_1_1"/>
  <p:tag name="KSO_WM_TAG_VERSION" val="3.0"/>
  <p:tag name="KSO_WM_BEAUTIFY_FLAG" val="#wm#"/>
  <p:tag name="KSO_WM_UNIT_TYPE" val="n_h_h_i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8.04266357421875,&quot;width&quot;:729.14306640625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75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GROUP_CODE" val="n1-1"/>
  <p:tag name="KSO_WM_UNIT_INDEX" val="1_2_2_1"/>
  <p:tag name="KSO_WM_UNIT_ID" val="diagram20231451_2*n_h_h_i*1_2_2_1"/>
  <p:tag name="KSO_WM_UNIT_FILL_TYPE" val="3"/>
  <p:tag name="KSO_WM_UNIT_SHADOW_SCHEMECOLOR_INDEX" val="5"/>
  <p:tag name="KSO_WM_UNIT_TEXT_FILL_FORE_SCHEMECOLOR_INDEX" val="2"/>
  <p:tag name="KSO_WM_UNIT_TEXT_FILL_TYPE" val="1"/>
  <p:tag name="KSO_WM_UNIT_USESOURCEFORMAT_APPLY" val="1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TEMPLATE_CATEGORY" val="diagram"/>
  <p:tag name="KSO_WM_TEMPLATE_INDEX" val="20231451"/>
  <p:tag name="KSO_WM_UNIT_LAYERLEVEL" val="1_1_1_1"/>
  <p:tag name="KSO_WM_TAG_VERSION" val="3.0"/>
  <p:tag name="KSO_WM_BEAUTIFY_FLAG" val="#wm#"/>
  <p:tag name="KSO_WM_UNIT_TYPE" val="n_h_h_i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8.04266357421875,&quot;width&quot;:729.14306640625}"/>
  <p:tag name="KSO_WM_DIAGRAM_COLOR_MATCH_VALUE" val="{&quot;shape&quot;:{&quot;fill&quot;:{&quot;type&quot;:0},&quot;glow&quot;:{&quot;colorType&quot;:0},&quot;line&quot;:{&quot;gradient&quot;:[{&quot;brightness&quot;:0,&quot;colorType&quot;:2,&quot;pos&quot;:0.9599999785423279,&quot;rgb&quot;:&quot;#ffffff&quot;,&quot;transparency&quot;:1},{&quot;brightness&quot;:0,&quot;colorType&quot;:1,&quot;foreColorIndex&quot;:5,&quot;pos&quot;:0,&quot;transparency&quot;:0.5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GROUP_CODE" val="n1-1"/>
  <p:tag name="KSO_WM_UNIT_INDEX" val="1_2_2_2"/>
  <p:tag name="KSO_WM_UNIT_ID" val="diagram20231451_2*n_h_h_i*1_2_2_2"/>
  <p:tag name="KSO_WM_UNIT_LINE_FORE_SCHEMECOLOR_INDEX" val="5"/>
  <p:tag name="KSO_WM_UNIT_USESOURCEFORMAT_APPLY" val="1"/>
</p:tagLst>
</file>

<file path=ppt/tags/tag12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n_h_h_a"/>
  <p:tag name="KSO_WM_UNIT_INDEX" val="1_2_2_1"/>
  <p:tag name="KSO_WM_TEMPLATE_CATEGORY" val="diagram"/>
  <p:tag name="KSO_WM_TEMPLATE_INDEX" val="20231451"/>
  <p:tag name="KSO_WM_UNIT_LAYERLEVEL" val="1_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8.04266357421875,&quot;width&quot;:729.143066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DIAGRAM_GROUP_CODE" val="n1-1"/>
  <p:tag name="KSO_WM_UNIT_ID" val="diagram20231451_2*n_h_h_a*1_2_2_1"/>
  <p:tag name="KSO_WM_UNIT_PRESET_TEXT" val="此处添加项标题"/>
  <p:tag name="KSO_WM_UNIT_TEXT_FILL_FORE_SCHEMECOLOR_INDEX" val="1"/>
  <p:tag name="KSO_WM_UNIT_TEXT_FILL_TYPE" val="1"/>
  <p:tag name="KSO_WM_UNIT_USESOURCEFORMAT_APPLY" val="1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TEMPLATE_CATEGORY" val="diagram"/>
  <p:tag name="KSO_WM_TEMPLATE_INDEX" val="20231451"/>
  <p:tag name="KSO_WM_UNIT_LAYERLEVEL" val="1_1_1_1"/>
  <p:tag name="KSO_WM_TAG_VERSION" val="3.0"/>
  <p:tag name="KSO_WM_BEAUTIFY_FLAG" val="#wm#"/>
  <p:tag name="KSO_WM_UNIT_TYPE" val="n_h_h_f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8.04266357421875,&quot;width&quot;:729.14306640625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.25},{&quot;brightness&quot;:0,&quot;colorType&quot;:1,&quot;foreColorIndex&quot;:5,&quot;pos&quot;:1,&quot;transparency&quot;:0.8399999737739563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GROUP_CODE" val="n1-1"/>
  <p:tag name="KSO_WM_UNIT_INDEX" val="1_2_2_1"/>
  <p:tag name="KSO_WM_UNIT_ID" val="diagram20231451_2*n_h_h_f*1_2_2_1"/>
  <p:tag name="KSO_WM_UNIT_SUBTYPE" val="a"/>
  <p:tag name="KSO_WM_UNIT_TEXT_LAYER_COUNT" val="1"/>
  <p:tag name="KSO_WM_UNIT_NOCLEAR" val="0"/>
  <p:tag name="KSO_WM_UNIT_PRESET_TEXT" val="单击此处添加文本具体内容，简明扼要地阐述您的观点。根据需要可酌情增减文字，以便观者准确地理解您传达的思想。单击此处添加文本具体内容，简明扼要地阐述您的观点。根据需要可酌情增减文字，以便观者准确地理解您传达的思想。单击此处添加文本具体内容，简明扼要地阐述您的观点。"/>
  <p:tag name="KSO_WM_UNIT_TEXT_FILL_FORE_SCHEMECOLOR_INDEX" val="1"/>
  <p:tag name="KSO_WM_UNIT_TEXT_FILL_TYPE" val="1"/>
  <p:tag name="KSO_WM_UNIT_TEXT_TYPE" val="1"/>
  <p:tag name="KSO_WM_UNIT_LINE_FORE_SCHEMECOLOR_INDEX" val="5"/>
  <p:tag name="KSO_WM_UNIT_USESOURCEFORMAT_APPLY" val="1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TEMPLATE_CATEGORY" val="diagram"/>
  <p:tag name="KSO_WM_TEMPLATE_INDEX" val="20231451"/>
  <p:tag name="KSO_WM_UNIT_LAYERLEVEL" val="1_1_1_1"/>
  <p:tag name="KSO_WM_TAG_VERSION" val="3.0"/>
  <p:tag name="KSO_WM_BEAUTIFY_FLAG" val="#wm#"/>
  <p:tag name="KSO_WM_UNIT_TYPE" val="n_h_h_i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8.04266357421875,&quot;width&quot;:729.14306640625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75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GROUP_CODE" val="n1-1"/>
  <p:tag name="KSO_WM_UNIT_INDEX" val="1_2_3_1"/>
  <p:tag name="KSO_WM_UNIT_ID" val="diagram20231451_2*n_h_h_i*1_2_3_1"/>
  <p:tag name="KSO_WM_UNIT_FILL_TYPE" val="3"/>
  <p:tag name="KSO_WM_UNIT_SHADOW_SCHEMECOLOR_INDEX" val="5"/>
  <p:tag name="KSO_WM_UNIT_TEXT_FILL_FORE_SCHEMECOLOR_INDEX" val="2"/>
  <p:tag name="KSO_WM_UNIT_TEXT_FILL_TYPE" val="1"/>
  <p:tag name="KSO_WM_UNIT_USESOURCEFORMAT_APPLY" val="1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TEMPLATE_CATEGORY" val="diagram"/>
  <p:tag name="KSO_WM_TEMPLATE_INDEX" val="20231451"/>
  <p:tag name="KSO_WM_UNIT_LAYERLEVEL" val="1_1_1_1"/>
  <p:tag name="KSO_WM_TAG_VERSION" val="3.0"/>
  <p:tag name="KSO_WM_BEAUTIFY_FLAG" val="#wm#"/>
  <p:tag name="KSO_WM_UNIT_TYPE" val="n_h_h_i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8.04266357421875,&quot;width&quot;:729.14306640625}"/>
  <p:tag name="KSO_WM_DIAGRAM_COLOR_MATCH_VALUE" val="{&quot;shape&quot;:{&quot;fill&quot;:{&quot;type&quot;:0},&quot;glow&quot;:{&quot;colorType&quot;:0},&quot;line&quot;:{&quot;gradient&quot;:[{&quot;brightness&quot;:0,&quot;colorType&quot;:2,&quot;pos&quot;:0.9599999785423279,&quot;rgb&quot;:&quot;#ffffff&quot;,&quot;transparency&quot;:1},{&quot;brightness&quot;:0,&quot;colorType&quot;:1,&quot;foreColorIndex&quot;:5,&quot;pos&quot;:0,&quot;transparency&quot;:0.5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GROUP_CODE" val="n1-1"/>
  <p:tag name="KSO_WM_UNIT_INDEX" val="1_2_3_2"/>
  <p:tag name="KSO_WM_UNIT_ID" val="diagram20231451_2*n_h_h_i*1_2_3_2"/>
  <p:tag name="KSO_WM_UNIT_LINE_FORE_SCHEMECOLOR_INDEX" val="5"/>
  <p:tag name="KSO_WM_UNIT_USESOURCEFORMAT_APPLY" val="1"/>
</p:tagLst>
</file>

<file path=ppt/tags/tag12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n_h_h_a"/>
  <p:tag name="KSO_WM_UNIT_INDEX" val="1_2_3_1"/>
  <p:tag name="KSO_WM_TEMPLATE_CATEGORY" val="diagram"/>
  <p:tag name="KSO_WM_TEMPLATE_INDEX" val="20231451"/>
  <p:tag name="KSO_WM_UNIT_LAYERLEVEL" val="1_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8.04266357421875,&quot;width&quot;:729.143066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DIAGRAM_GROUP_CODE" val="n1-1"/>
  <p:tag name="KSO_WM_UNIT_ID" val="diagram20231451_2*n_h_h_a*1_2_3_1"/>
  <p:tag name="KSO_WM_UNIT_PRESET_TEXT" val="此处添加项标题"/>
  <p:tag name="KSO_WM_UNIT_TEXT_FILL_FORE_SCHEMECOLOR_INDEX" val="1"/>
  <p:tag name="KSO_WM_UNIT_TEXT_FILL_TYPE" val="1"/>
  <p:tag name="KSO_WM_UNIT_USESOURCEFORMAT_APPLY" val="1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TEMPLATE_CATEGORY" val="diagram"/>
  <p:tag name="KSO_WM_TEMPLATE_INDEX" val="20231451"/>
  <p:tag name="KSO_WM_UNIT_LAYERLEVEL" val="1_1_1_1"/>
  <p:tag name="KSO_WM_TAG_VERSION" val="3.0"/>
  <p:tag name="KSO_WM_BEAUTIFY_FLAG" val="#wm#"/>
  <p:tag name="KSO_WM_UNIT_TYPE" val="n_h_h_f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8.04266357421875,&quot;width&quot;:729.14306640625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.25},{&quot;brightness&quot;:0,&quot;colorType&quot;:1,&quot;foreColorIndex&quot;:5,&quot;pos&quot;:1,&quot;transparency&quot;:0.8399999737739563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GROUP_CODE" val="n1-1"/>
  <p:tag name="KSO_WM_UNIT_INDEX" val="1_2_3_1"/>
  <p:tag name="KSO_WM_UNIT_ID" val="diagram20231451_2*n_h_h_f*1_2_3_1"/>
  <p:tag name="KSO_WM_UNIT_SUBTYPE" val="a"/>
  <p:tag name="KSO_WM_UNIT_TEXT_LAYER_COUNT" val="1"/>
  <p:tag name="KSO_WM_UNIT_NOCLEAR" val="0"/>
  <p:tag name="KSO_WM_UNIT_PRESET_TEXT" val="单击此处添加文本具体内容，简明扼要地阐述您的观点。根据需要可酌情增减文字，以便观者准确地理解您传达的思想。单击此处添加文本具体内容，简明扼要地阐述您的观点。根据需要可酌情增减文字，以便观者准确地理解您传达的思想。单击此处添加文本具体内容，简明扼要地阐述您的观点。"/>
  <p:tag name="KSO_WM_UNIT_TEXT_FILL_FORE_SCHEMECOLOR_INDEX" val="1"/>
  <p:tag name="KSO_WM_UNIT_TEXT_FILL_TYPE" val="1"/>
  <p:tag name="KSO_WM_UNIT_TEXT_TYPE" val="1"/>
  <p:tag name="KSO_WM_UNIT_LINE_FORE_SCHEMECOLOR_INDEX" val="5"/>
  <p:tag name="KSO_WM_UNIT_USESOURCEFORMAT_APPLY" val="1"/>
</p:tagLst>
</file>

<file path=ppt/tags/tag128.xml><?xml version="1.0" encoding="utf-8"?>
<p:tagLst xmlns:p="http://schemas.openxmlformats.org/presentationml/2006/main">
  <p:tag name="KSO_WM_TEMPLATE_SUBCATEGORY" val="0"/>
  <p:tag name="KSO_WM_TEMPLATE_MASTER_TYPE" val="0"/>
  <p:tag name="KSO_WM_TEMPLATE_COLOR_TYPE" val="0"/>
  <p:tag name="KSO_WM_TAG_VERSION" val="3.0"/>
  <p:tag name="KSO_WM_BEAUTIFY_FLAG" val="#wm#"/>
  <p:tag name="KSO_WM_TEMPLATE_CATEGORY" val="diagram"/>
  <p:tag name="KSO_WM_TEMPLATE_INDEX" val="20231451"/>
  <p:tag name="KSO_WM_SLIDE_TYPE" val="text"/>
  <p:tag name="KSO_WM_SLIDE_SUBTYPE" val="diag"/>
  <p:tag name="KSO_WM_SLIDE_LAYOUT" val="a_n"/>
  <p:tag name="KSO_WM_SLIDE_LAYOUT_CNT" val="1_1"/>
  <p:tag name="KSO_WM_SPECIAL_SOURCE" val="bdnull"/>
  <p:tag name="KSO_WM_SLIDE_DIAGTYPE" val="n"/>
  <p:tag name="KSO_WM_SLIDE_ID" val="diagram20231451_3"/>
  <p:tag name="KSO_WM_SLIDE_ITEM_CNT" val="4"/>
  <p:tag name="KSO_WM_SLIDE_INDEX" val="3"/>
  <p:tag name="KSO_WM_SLIDE_SIZE" val="729.143*353.014"/>
  <p:tag name="KSO_WM_SLIDE_POSITION" val="115.578*148.611"/>
  <p:tag name="KSO_WM_DIAGRAM_GROUP_CODE" val="n1-1"/>
</p:tagLst>
</file>

<file path=ppt/tags/tag12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058_1*a*1"/>
  <p:tag name="KSO_WM_TEMPLATE_CATEGORY" val="diagram"/>
  <p:tag name="KSO_WM_TEMPLATE_INDEX" val="20231058"/>
  <p:tag name="KSO_WM_UNIT_LAYERLEVEL" val="1"/>
  <p:tag name="KSO_WM_TAG_VERSION" val="3.0"/>
  <p:tag name="KSO_WM_BEAUTIFY_FLAG" val="#wm#"/>
  <p:tag name="KSO_WM_DIAGRAM_GROUP_CODE" val="l1-1"/>
  <p:tag name="KSO_WM_UNIT_PRESET_TEXT" val="单击此处添加标题"/>
  <p:tag name="KSO_WM_UNIT_TEXT_TYPE" val="1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9"/>
  <p:tag name="KSO_WM_UNIT_LAYERLEVEL" val="1"/>
  <p:tag name="KSO_WM_TAG_VERSION" val="1.0"/>
  <p:tag name="KSO_WM_UNIT_TYPE" val="i"/>
  <p:tag name="KSO_WM_UNIT_INDEX" val="9"/>
</p:tagLst>
</file>

<file path=ppt/tags/tag130.xml><?xml version="1.0" encoding="utf-8"?>
<p:tagLst xmlns:p="http://schemas.openxmlformats.org/presentationml/2006/main">
  <p:tag name="KSO_WM_UNIT_LINE_FORE_SCHEMECOLOR_INDEX_BRIGHTNESS" val="0.35"/>
  <p:tag name="KSO_WM_UNIT_LINE_FILL_TYP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1058_2*l_i*1_1"/>
  <p:tag name="KSO_WM_TEMPLATE_CATEGORY" val="diagram"/>
  <p:tag name="KSO_WM_TEMPLATE_INDEX" val="20231058"/>
  <p:tag name="KSO_WM_UNIT_LAYERLEVEL" val="1_1"/>
  <p:tag name="KSO_WM_TAG_VERSION" val="3.0"/>
  <p:tag name="KSO_WM_UNIT_TYPE" val="l_i"/>
  <p:tag name="KSO_WM_UNIT_INDEX" val="1_1"/>
  <p:tag name="KSO_WM_DIAGRAM_VERSION" val="3"/>
  <p:tag name="KSO_WM_DIAGRAM_COLOR_TRICK" val="4"/>
  <p:tag name="KSO_WM_DIAGRAM_COLOR_TEXT_CAN_REMOVE" val="n"/>
  <p:tag name="KSO_WM_DIAGRAM_MAX_ITEMCNT" val="6"/>
  <p:tag name="KSO_WM_DIAGRAM_MIN_ITEMCNT" val="2"/>
  <p:tag name="KSO_WM_DIAGRAM_VIRTUALLY_FRAME" val="{&quot;height&quot;:350.85007874015747,&quot;left&quot;:-73.40619330939349,&quot;top&quot;:165.41251968503937,&quot;width&quot;:849.9000244140625}"/>
  <p:tag name="KSO_WM_DIAGRAM_COLOR_MATCH_VALUE" val="{&quot;shape&quot;:{&quot;fill&quot;:{&quot;type&quot;:0},&quot;glow&quot;:{&quot;colorType&quot;:0},&quot;line&quot;:{&quot;solidLine&quot;:{&quot;brightness&quot;:0.5,&quot;colorType&quot;:1,&quot;foreColorIndex&quot;:15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BEAUTIFY_FLAG" val="#wm#"/>
  <p:tag name="KSO_WM_UNIT_LINE_FORE_SCHEMECOLOR_INDEX" val="15"/>
  <p:tag name="KSO_WM_UNIT_USESOURCEFORMAT_APPLY" val="1"/>
</p:tagLst>
</file>

<file path=ppt/tags/tag13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1058_2*l_h_f*1_1_1"/>
  <p:tag name="KSO_WM_TEMPLATE_CATEGORY" val="diagram"/>
  <p:tag name="KSO_WM_TEMPLATE_INDEX" val="20231058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l1-1"/>
  <p:tag name="KSO_WM_UNIT_TEXT_FILL_FORE_SCHEMECOLOR_INDEX_BRIGHTNESS" val="0.35"/>
  <p:tag name="KSO_WM_DIAGRAM_MAX_ITEMCNT" val="6"/>
  <p:tag name="KSO_WM_DIAGRAM_MIN_ITEMCNT" val="2"/>
  <p:tag name="KSO_WM_DIAGRAM_VIRTUALLY_FRAME" val="{&quot;height&quot;:350.85007874015747,&quot;left&quot;:-73.40619330939349,&quot;top&quot;:165.41251968503937,&quot;width&quot;:849.9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，简明扼要地阐述您的观点。根据需要可酌情增减文字"/>
  <p:tag name="KSO_WM_UNIT_TEXT_FILL_FORE_SCHEMECOLOR_INDEX" val="1"/>
  <p:tag name="KSO_WM_UNIT_TEXT_FILL_TYPE" val="1"/>
  <p:tag name="KSO_WM_UNIT_USESOURCEFORMAT_APPLY" val="1"/>
</p:tagLst>
</file>

<file path=ppt/tags/tag13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1058_2*l_h_a*1_1_1"/>
  <p:tag name="KSO_WM_TEMPLATE_CATEGORY" val="diagram"/>
  <p:tag name="KSO_WM_TEMPLATE_INDEX" val="20231058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l1-1"/>
  <p:tag name="KSO_WM_UNIT_TEXT_FILL_FORE_SCHEMECOLOR_INDEX_BRIGHTNESS" val="0"/>
  <p:tag name="KSO_WM_DIAGRAM_MAX_ITEMCNT" val="6"/>
  <p:tag name="KSO_WM_DIAGRAM_MIN_ITEMCNT" val="2"/>
  <p:tag name="KSO_WM_DIAGRAM_VIRTUALLY_FRAME" val="{&quot;height&quot;:350.85007874015747,&quot;left&quot;:-73.40619330939349,&quot;top&quot;:165.41251968503937,&quot;width&quot;:849.9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#wm#"/>
  <p:tag name="KSO_WM_UNIT_PRESET_TEXT" val="添加标题"/>
  <p:tag name="KSO_WM_UNIT_TEXT_FILL_FORE_SCHEMECOLOR_INDEX" val="1"/>
  <p:tag name="KSO_WM_UNIT_TEXT_FILL_TYPE" val="1"/>
  <p:tag name="KSO_WM_UNIT_USESOURCEFORMAT_APPLY" val="1"/>
</p:tagLst>
</file>

<file path=ppt/tags/tag13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1058_2*l_h_f*1_2_1"/>
  <p:tag name="KSO_WM_TEMPLATE_CATEGORY" val="diagram"/>
  <p:tag name="KSO_WM_TEMPLATE_INDEX" val="20231058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l1-1"/>
  <p:tag name="KSO_WM_UNIT_TEXT_FILL_FORE_SCHEMECOLOR_INDEX_BRIGHTNESS" val="0.35"/>
  <p:tag name="KSO_WM_DIAGRAM_MAX_ITEMCNT" val="6"/>
  <p:tag name="KSO_WM_DIAGRAM_MIN_ITEMCNT" val="2"/>
  <p:tag name="KSO_WM_DIAGRAM_VIRTUALLY_FRAME" val="{&quot;height&quot;:350.85007874015747,&quot;left&quot;:-73.40619330939349,&quot;top&quot;:165.41251968503937,&quot;width&quot;:849.9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"/>
  <p:tag name="KSO_WM_UNIT_TEXT_FILL_FORE_SCHEMECOLOR_INDEX" val="1"/>
  <p:tag name="KSO_WM_UNIT_TEXT_FILL_TYPE" val="1"/>
  <p:tag name="KSO_WM_UNIT_USESOURCEFORMAT_APPLY" val="1"/>
</p:tagLst>
</file>

<file path=ppt/tags/tag13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1058_2*l_h_f*1_3_1"/>
  <p:tag name="KSO_WM_TEMPLATE_CATEGORY" val="diagram"/>
  <p:tag name="KSO_WM_TEMPLATE_INDEX" val="20231058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l1-1"/>
  <p:tag name="KSO_WM_UNIT_TEXT_FILL_FORE_SCHEMECOLOR_INDEX_BRIGHTNESS" val="0.35"/>
  <p:tag name="KSO_WM_DIAGRAM_MAX_ITEMCNT" val="6"/>
  <p:tag name="KSO_WM_DIAGRAM_MIN_ITEMCNT" val="2"/>
  <p:tag name="KSO_WM_DIAGRAM_VIRTUALLY_FRAME" val="{&quot;height&quot;:350.85007874015747,&quot;left&quot;:-73.40619330939349,&quot;top&quot;:165.41251968503937,&quot;width&quot;:849.9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，简明扼要地阐述您的观点。根据需要可酌情增减文字"/>
  <p:tag name="KSO_WM_UNIT_TEXT_FILL_FORE_SCHEMECOLOR_INDEX" val="1"/>
  <p:tag name="KSO_WM_UNIT_TEXT_FILL_TYPE" val="1"/>
  <p:tag name="KSO_WM_UNIT_USESOURCEFORMAT_APPLY" val="1"/>
</p:tagLst>
</file>

<file path=ppt/tags/tag135.xml><?xml version="1.0" encoding="utf-8"?>
<p:tagLst xmlns:p="http://schemas.openxmlformats.org/presentationml/2006/main">
  <p:tag name="KSO_WM_UNIT_SHADOW_SCHEMECOLOR_INDEX_BRIGHTNESS" val="-0.25"/>
  <p:tag name="KSO_WM_UNIT_SHADOW_SCHEMECOLOR_INDEX" val="5"/>
  <p:tag name="KSO_WM_UNIT_TEXT_FILL_FORE_SCHEMECOLOR_INDEX_BRIGHTNESS" val="0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1058_2*l_h_i*1_1_2"/>
  <p:tag name="KSO_WM_TEMPLATE_CATEGORY" val="diagram"/>
  <p:tag name="KSO_WM_TEMPLATE_INDEX" val="20231058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UNIT_TYPE" val="l_h_i"/>
  <p:tag name="KSO_WM_UNIT_INDEX" val="1_1_2"/>
  <p:tag name="KSO_WM_DIAGRAM_MAX_ITEMCNT" val="6"/>
  <p:tag name="KSO_WM_DIAGRAM_MIN_ITEMCNT" val="2"/>
  <p:tag name="KSO_WM_DIAGRAM_VIRTUALLY_FRAME" val="{&quot;height&quot;:350.85007874015747,&quot;left&quot;:-73.40619330939349,&quot;top&quot;:165.41251968503937,&quot;width&quot;:849.900024414062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brightness&quot;:-0.25,&quot;colorType&quot;:1,&quot;foreColorIndex&quot;:5,&quot;transparency&quot;:0.899999976158142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1"/>
  <p:tag name="KSO_WM_UNIT_FILL_FORE_SCHEMECOLOR_INDEX" val="5"/>
  <p:tag name="KSO_WM_UNIT_FILL_FORE_SCHEMECOLOR_INDEX_BRIGHTNESS" val="0"/>
  <p:tag name="KSO_WM_UNIT_USESOURCEFORMAT_APPLY" val="1"/>
</p:tagLst>
</file>

<file path=ppt/tags/tag136.xml><?xml version="1.0" encoding="utf-8"?>
<p:tagLst xmlns:p="http://schemas.openxmlformats.org/presentationml/2006/main"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5"/>
  <p:tag name="KSO_WM_UNIT_FILL_FORE_SCHEMECOLOR_INDEX_2_POS" val="0.9"/>
  <p:tag name="KSO_WM_UNIT_FILL_FORE_SCHEMECOLOR_INDEX_2_TRANS" val="0"/>
  <p:tag name="KSO_WM_UNIT_FILL_GRADIENT_TYPE" val="0"/>
  <p:tag name="KSO_WM_UNIT_FILL_GRADIENT_ANGLE" val="135"/>
  <p:tag name="KSO_WM_UNIT_FILL_GRADIENT_DIRECTION" val="2"/>
  <p:tag name="KSO_WM_UNIT_SHADOW_SCHEMECOLOR_INDEX_BRIGHTNESS" val="-0.25"/>
  <p:tag name="KSO_WM_UNIT_SHADOW_SCHEMECOLOR_INDEX" val="5"/>
  <p:tag name="KSO_WM_UNIT_TEXT_FILL_FORE_SCHEMECOLOR_INDEX_BRIGHTNESS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1058_2*l_h_i*1_1_1"/>
  <p:tag name="KSO_WM_TEMPLATE_CATEGORY" val="diagram"/>
  <p:tag name="KSO_WM_TEMPLATE_INDEX" val="20231058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UNIT_TYPE" val="l_h_i"/>
  <p:tag name="KSO_WM_UNIT_INDEX" val="1_1_1"/>
  <p:tag name="KSO_WM_UNIT_SUBTYPE" val="d"/>
  <p:tag name="KSO_WM_DIAGRAM_MAX_ITEMCNT" val="6"/>
  <p:tag name="KSO_WM_DIAGRAM_MIN_ITEMCNT" val="2"/>
  <p:tag name="KSO_WM_DIAGRAM_VIRTUALLY_FRAME" val="{&quot;height&quot;:350.85007874015747,&quot;left&quot;:-73.40619330939349,&quot;top&quot;:165.41251968503937,&quot;width&quot;:849.9000244140625}"/>
  <p:tag name="KSO_WM_DIAGRAM_COLOR_MATCH_VALUE" val="{&quot;shape&quot;:{&quot;fill&quot;:{&quot;gradient&quot;:[{&quot;brightness&quot;:0.6000000238418579,&quot;colorType&quot;:1,&quot;foreColorIndex&quot;:5,&quot;pos&quot;:0,&quot;transparency&quot;:0},{&quot;brightness&quot;:0,&quot;colorType&quot;:1,&quot;foreColorIndex&quot;:5,&quot;pos&quot;:0.8999999761581421,&quot;transparency&quot;:0}],&quot;type&quot;:3},&quot;glow&quot;:{&quot;colorType&quot;:0},&quot;line&quot;:{&quot;type&quot;:0},&quot;shadow&quot;:{&quot;brightness&quot;:-0.25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BEAUTIFY_FLAG" val="#wm#"/>
  <p:tag name="KSO_WM_UNIT_FILL_TYPE" val="3"/>
  <p:tag name="KSO_WM_UNIT_USESOURCEFORMAT_APPLY" val="1"/>
</p:tagLst>
</file>

<file path=ppt/tags/tag137.xml><?xml version="1.0" encoding="utf-8"?>
<p:tagLst xmlns:p="http://schemas.openxmlformats.org/presentationml/2006/main">
  <p:tag name="KSO_WM_UNIT_SHADOW_SCHEMECOLOR_INDEX_BRIGHTNESS" val="-0.25"/>
  <p:tag name="KSO_WM_UNIT_SHADOW_SCHEMECOLOR_INDEX" val="6"/>
  <p:tag name="KSO_WM_UNIT_TEXT_FILL_FORE_SCHEMECOLOR_INDEX_BRIGHTNESS" val="0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1058_2*l_h_i*1_2_2"/>
  <p:tag name="KSO_WM_TEMPLATE_CATEGORY" val="diagram"/>
  <p:tag name="KSO_WM_TEMPLATE_INDEX" val="20231058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UNIT_TYPE" val="l_h_i"/>
  <p:tag name="KSO_WM_UNIT_INDEX" val="1_2_2"/>
  <p:tag name="KSO_WM_DIAGRAM_MAX_ITEMCNT" val="6"/>
  <p:tag name="KSO_WM_DIAGRAM_MIN_ITEMCNT" val="2"/>
  <p:tag name="KSO_WM_DIAGRAM_VIRTUALLY_FRAME" val="{&quot;height&quot;:350.85007874015747,&quot;left&quot;:-73.40619330939349,&quot;top&quot;:165.41251968503937,&quot;width&quot;:849.9000244140625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brightness&quot;:-0.25,&quot;colorType&quot;:1,&quot;foreColorIndex&quot;:6,&quot;transparency&quot;:0.899999976158142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1"/>
  <p:tag name="KSO_WM_UNIT_FILL_FORE_SCHEMECOLOR_INDEX" val="6"/>
  <p:tag name="KSO_WM_UNIT_FILL_FORE_SCHEMECOLOR_INDEX_BRIGHTNESS" val="0"/>
  <p:tag name="KSO_WM_UNIT_USESOURCEFORMAT_APPLY" val="1"/>
</p:tagLst>
</file>

<file path=ppt/tags/tag138.xml><?xml version="1.0" encoding="utf-8"?>
<p:tagLst xmlns:p="http://schemas.openxmlformats.org/presentationml/2006/main">
  <p:tag name="KSO_WM_UNIT_FILL_FORE_SCHEMECOLOR_INDEX_1_BRIGHTNESS" val="0.4"/>
  <p:tag name="KSO_WM_UNIT_FILL_FORE_SCHEMECOLOR_INDEX_1" val="6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6"/>
  <p:tag name="KSO_WM_UNIT_FILL_FORE_SCHEMECOLOR_INDEX_2_POS" val="0.9"/>
  <p:tag name="KSO_WM_UNIT_FILL_FORE_SCHEMECOLOR_INDEX_2_TRANS" val="0"/>
  <p:tag name="KSO_WM_UNIT_FILL_GRADIENT_TYPE" val="0"/>
  <p:tag name="KSO_WM_UNIT_FILL_GRADIENT_ANGLE" val="135"/>
  <p:tag name="KSO_WM_UNIT_FILL_GRADIENT_DIRECTION" val="2"/>
  <p:tag name="KSO_WM_UNIT_SHADOW_SCHEMECOLOR_INDEX_BRIGHTNESS" val="-0.25"/>
  <p:tag name="KSO_WM_UNIT_SHADOW_SCHEMECOLOR_INDEX" val="6"/>
  <p:tag name="KSO_WM_UNIT_TEXT_FILL_FORE_SCHEMECOLOR_INDEX_BRIGHTNESS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1058_2*l_h_i*1_2_1"/>
  <p:tag name="KSO_WM_TEMPLATE_CATEGORY" val="diagram"/>
  <p:tag name="KSO_WM_TEMPLATE_INDEX" val="20231058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UNIT_TYPE" val="l_h_i"/>
  <p:tag name="KSO_WM_UNIT_INDEX" val="1_2_1"/>
  <p:tag name="KSO_WM_UNIT_SUBTYPE" val="d"/>
  <p:tag name="KSO_WM_DIAGRAM_MAX_ITEMCNT" val="6"/>
  <p:tag name="KSO_WM_DIAGRAM_MIN_ITEMCNT" val="2"/>
  <p:tag name="KSO_WM_DIAGRAM_VIRTUALLY_FRAME" val="{&quot;height&quot;:350.85007874015747,&quot;left&quot;:-73.40619330939349,&quot;top&quot;:165.41251968503937,&quot;width&quot;:849.9000244140625}"/>
  <p:tag name="KSO_WM_DIAGRAM_COLOR_MATCH_VALUE" val="{&quot;shape&quot;:{&quot;fill&quot;:{&quot;gradient&quot;:[{&quot;brightness&quot;:0.6000000238418579,&quot;colorType&quot;:1,&quot;foreColorIndex&quot;:6,&quot;pos&quot;:0,&quot;transparency&quot;:0},{&quot;brightness&quot;:0,&quot;colorType&quot;:1,&quot;foreColorIndex&quot;:6,&quot;pos&quot;:0.8999999761581421,&quot;transparency&quot;:0}],&quot;type&quot;:3},&quot;glow&quot;:{&quot;colorType&quot;:0},&quot;line&quot;:{&quot;type&quot;:0},&quot;shadow&quot;:{&quot;brightness&quot;:-0.25,&quot;colorType&quot;:1,&quot;foreColorIndex&quot;:6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BEAUTIFY_FLAG" val="#wm#"/>
  <p:tag name="KSO_WM_UNIT_FILL_TYPE" val="3"/>
  <p:tag name="KSO_WM_UNIT_USESOURCEFORMAT_APPLY" val="1"/>
</p:tagLst>
</file>

<file path=ppt/tags/tag13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1058_2*l_h_a*1_2_1"/>
  <p:tag name="KSO_WM_TEMPLATE_CATEGORY" val="diagram"/>
  <p:tag name="KSO_WM_TEMPLATE_INDEX" val="20231058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l1-1"/>
  <p:tag name="KSO_WM_UNIT_TEXT_FILL_FORE_SCHEMECOLOR_INDEX_BRIGHTNESS" val="0"/>
  <p:tag name="KSO_WM_DIAGRAM_MAX_ITEMCNT" val="6"/>
  <p:tag name="KSO_WM_DIAGRAM_MIN_ITEMCNT" val="2"/>
  <p:tag name="KSO_WM_DIAGRAM_VIRTUALLY_FRAME" val="{&quot;height&quot;:350.85007874015747,&quot;left&quot;:-73.40619330939349,&quot;top&quot;:165.41251968503937,&quot;width&quot;:849.9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#wm#"/>
  <p:tag name="KSO_WM_UNIT_PRESET_TEXT" val="添加标题"/>
  <p:tag name="KSO_WM_UNIT_TEXT_FILL_FORE_SCHEMECOLOR_INDEX" val="1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0"/>
  <p:tag name="KSO_WM_UNIT_LAYERLEVEL" val="1"/>
  <p:tag name="KSO_WM_TAG_VERSION" val="1.0"/>
  <p:tag name="KSO_WM_UNIT_TYPE" val="i"/>
  <p:tag name="KSO_WM_UNIT_INDEX" val="10"/>
</p:tagLst>
</file>

<file path=ppt/tags/tag140.xml><?xml version="1.0" encoding="utf-8"?>
<p:tagLst xmlns:p="http://schemas.openxmlformats.org/presentationml/2006/main">
  <p:tag name="KSO_WM_UNIT_SHADOW_SCHEMECOLOR_INDEX_BRIGHTNESS" val="-0.5"/>
  <p:tag name="KSO_WM_UNIT_SHADOW_SCHEMECOLOR_INDEX" val="7"/>
  <p:tag name="KSO_WM_UNIT_TEXT_FILL_FORE_SCHEMECOLOR_INDEX_BRIGHTNESS" val="0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1058_2*l_h_i*1_3_2"/>
  <p:tag name="KSO_WM_TEMPLATE_CATEGORY" val="diagram"/>
  <p:tag name="KSO_WM_TEMPLATE_INDEX" val="20231058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UNIT_TYPE" val="l_h_i"/>
  <p:tag name="KSO_WM_UNIT_INDEX" val="1_3_2"/>
  <p:tag name="KSO_WM_DIAGRAM_MAX_ITEMCNT" val="6"/>
  <p:tag name="KSO_WM_DIAGRAM_MIN_ITEMCNT" val="2"/>
  <p:tag name="KSO_WM_DIAGRAM_VIRTUALLY_FRAME" val="{&quot;height&quot;:350.85007874015747,&quot;left&quot;:-73.40619330939349,&quot;top&quot;:165.41251968503937,&quot;width&quot;:849.9000244140625}"/>
  <p:tag name="KSO_WM_DIAGRAM_COLOR_MATCH_VALUE" val="{&quot;shape&quot;:{&quot;fill&quot;:{&quot;solid&quot;:{&quot;brightness&quot;:0,&quot;colorType&quot;:1,&quot;foreColorIndex&quot;:7,&quot;transparency&quot;:0},&quot;type&quot;:1},&quot;glow&quot;:{&quot;colorType&quot;:0},&quot;line&quot;:{&quot;type&quot;:0},&quot;shadow&quot;:{&quot;brightness&quot;:-0.5,&quot;colorType&quot;:1,&quot;foreColorIndex&quot;:7,&quot;transparency&quot;:0.899999976158142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1"/>
  <p:tag name="KSO_WM_UNIT_FILL_FORE_SCHEMECOLOR_INDEX" val="7"/>
  <p:tag name="KSO_WM_UNIT_FILL_FORE_SCHEMECOLOR_INDEX_BRIGHTNESS" val="0"/>
  <p:tag name="KSO_WM_UNIT_USESOURCEFORMAT_APPLY" val="1"/>
</p:tagLst>
</file>

<file path=ppt/tags/tag141.xml><?xml version="1.0" encoding="utf-8"?>
<p:tagLst xmlns:p="http://schemas.openxmlformats.org/presentationml/2006/main">
  <p:tag name="KSO_WM_UNIT_FILL_FORE_SCHEMECOLOR_INDEX_1_BRIGHTNESS" val="0.4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7"/>
  <p:tag name="KSO_WM_UNIT_FILL_FORE_SCHEMECOLOR_INDEX_2_POS" val="0.8"/>
  <p:tag name="KSO_WM_UNIT_FILL_FORE_SCHEMECOLOR_INDEX_2_TRANS" val="0"/>
  <p:tag name="KSO_WM_UNIT_FILL_GRADIENT_TYPE" val="0"/>
  <p:tag name="KSO_WM_UNIT_FILL_GRADIENT_ANGLE" val="135"/>
  <p:tag name="KSO_WM_UNIT_FILL_GRADIENT_DIRECTION" val="2"/>
  <p:tag name="KSO_WM_UNIT_SHADOW_SCHEMECOLOR_INDEX_BRIGHTNESS" val="-0.25"/>
  <p:tag name="KSO_WM_UNIT_SHADOW_SCHEMECOLOR_INDEX" val="7"/>
  <p:tag name="KSO_WM_UNIT_TEXT_FILL_FORE_SCHEMECOLOR_INDEX_BRIGHTNESS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1058_2*l_h_i*1_3_1"/>
  <p:tag name="KSO_WM_TEMPLATE_CATEGORY" val="diagram"/>
  <p:tag name="KSO_WM_TEMPLATE_INDEX" val="20231058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UNIT_TYPE" val="l_h_i"/>
  <p:tag name="KSO_WM_UNIT_INDEX" val="1_3_1"/>
  <p:tag name="KSO_WM_UNIT_SUBTYPE" val="d"/>
  <p:tag name="KSO_WM_DIAGRAM_MAX_ITEMCNT" val="6"/>
  <p:tag name="KSO_WM_DIAGRAM_MIN_ITEMCNT" val="2"/>
  <p:tag name="KSO_WM_DIAGRAM_VIRTUALLY_FRAME" val="{&quot;height&quot;:350.85007874015747,&quot;left&quot;:-73.40619330939349,&quot;top&quot;:165.41251968503937,&quot;width&quot;:849.9000244140625}"/>
  <p:tag name="KSO_WM_DIAGRAM_COLOR_MATCH_VALUE" val="{&quot;shape&quot;:{&quot;fill&quot;:{&quot;gradient&quot;:[{&quot;brightness&quot;:0.6000000238418579,&quot;colorType&quot;:1,&quot;foreColorIndex&quot;:7,&quot;pos&quot;:0,&quot;transparency&quot;:0},{&quot;brightness&quot;:0,&quot;colorType&quot;:1,&quot;foreColorIndex&quot;:7,&quot;pos&quot;:0.800000011920929,&quot;transparency&quot;:0}],&quot;type&quot;:3},&quot;glow&quot;:{&quot;colorType&quot;:0},&quot;line&quot;:{&quot;type&quot;:0},&quot;shadow&quot;:{&quot;brightness&quot;:-0.25,&quot;colorType&quot;:1,&quot;foreColorIndex&quot;:7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BEAUTIFY_FLAG" val="#wm#"/>
  <p:tag name="KSO_WM_UNIT_FILL_TYPE" val="3"/>
  <p:tag name="KSO_WM_UNIT_USESOURCEFORMAT_APPLY" val="1"/>
</p:tagLst>
</file>

<file path=ppt/tags/tag14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1058_2*l_h_a*1_3_1"/>
  <p:tag name="KSO_WM_TEMPLATE_CATEGORY" val="diagram"/>
  <p:tag name="KSO_WM_TEMPLATE_INDEX" val="20231058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l1-1"/>
  <p:tag name="KSO_WM_UNIT_TEXT_FILL_FORE_SCHEMECOLOR_INDEX_BRIGHTNESS" val="0"/>
  <p:tag name="KSO_WM_DIAGRAM_MAX_ITEMCNT" val="6"/>
  <p:tag name="KSO_WM_DIAGRAM_MIN_ITEMCNT" val="2"/>
  <p:tag name="KSO_WM_DIAGRAM_VIRTUALLY_FRAME" val="{&quot;height&quot;:350.85007874015747,&quot;left&quot;:-73.40619330939349,&quot;top&quot;:165.41251968503937,&quot;width&quot;:849.9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7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#wm#"/>
  <p:tag name="KSO_WM_UNIT_PRESET_TEXT" val="添加标题"/>
  <p:tag name="KSO_WM_UNIT_TEXT_FILL_FORE_SCHEMECOLOR_INDEX" val="1"/>
  <p:tag name="KSO_WM_UNIT_TEXT_FILL_TYPE" val="1"/>
  <p:tag name="KSO_WM_UNIT_USESOURCEFORMAT_APPLY" val="1"/>
</p:tagLst>
</file>

<file path=ppt/tags/tag143.xml><?xml version="1.0" encoding="utf-8"?>
<p:tagLst xmlns:p="http://schemas.openxmlformats.org/presentationml/2006/main">
  <p:tag name="KSO_WM_SLIDE_ID" val="diagram20231058_1"/>
  <p:tag name="KSO_WM_TEMPLATE_SUBCATEGORY" val="0"/>
  <p:tag name="KSO_WM_TEMPLATE_MASTER_TYPE" val="0"/>
  <p:tag name="KSO_WM_TEMPLATE_COLOR_TYPE" val="0"/>
  <p:tag name="KSO_WM_SLIDE_ITEM_CNT" val="2"/>
  <p:tag name="KSO_WM_SLIDE_INDEX" val="1"/>
  <p:tag name="KSO_WM_TAG_VERSION" val="3.0"/>
  <p:tag name="KSO_WM_BEAUTIFY_FLAG" val="#wm#"/>
  <p:tag name="KSO_WM_TEMPLATE_CATEGORY" val="diagram"/>
  <p:tag name="KSO_WM_TEMPLATE_INDEX" val="20231058"/>
  <p:tag name="KSO_WM_SLIDE_TYPE" val="text"/>
  <p:tag name="KSO_WM_SLIDE_SUBTYPE" val="diag"/>
  <p:tag name="KSO_WM_SLIDE_SIZE" val="518.2*350.8"/>
  <p:tag name="KSO_WM_SLIDE_POSITION" val="220.95*132.15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1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1"/>
  <p:tag name="KSO_WM_UNIT_LAYERLEVEL" val="1"/>
  <p:tag name="KSO_WM_TAG_VERSION" val="1.0"/>
  <p:tag name="KSO_WM_UNIT_TYPE" val="i"/>
  <p:tag name="KSO_WM_UNIT_INDEX" val="11"/>
</p:tagLst>
</file>

<file path=ppt/tags/tag1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2"/>
  <p:tag name="KSO_WM_UNIT_LAYERLEVEL" val="1"/>
  <p:tag name="KSO_WM_TAG_VERSION" val="1.0"/>
  <p:tag name="KSO_WM_UNIT_TYPE" val="i"/>
  <p:tag name="KSO_WM_UNIT_INDEX" val="12"/>
</p:tagLst>
</file>

<file path=ppt/tags/tag1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3"/>
  <p:tag name="KSO_WM_UNIT_LAYERLEVEL" val="1"/>
  <p:tag name="KSO_WM_TAG_VERSION" val="1.0"/>
  <p:tag name="KSO_WM_UNIT_TYPE" val="i"/>
  <p:tag name="KSO_WM_UNIT_INDEX" val="13"/>
</p:tagLst>
</file>

<file path=ppt/tags/tag1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4"/>
  <p:tag name="KSO_WM_UNIT_LAYERLEVEL" val="1"/>
  <p:tag name="KSO_WM_TAG_VERSION" val="1.0"/>
  <p:tag name="KSO_WM_UNIT_TYPE" val="i"/>
  <p:tag name="KSO_WM_UNIT_INDEX" val="14"/>
</p:tagLst>
</file>

<file path=ppt/tags/tag1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5"/>
  <p:tag name="KSO_WM_UNIT_LAYERLEVEL" val="1"/>
  <p:tag name="KSO_WM_TAG_VERSION" val="1.0"/>
  <p:tag name="KSO_WM_UNIT_TYPE" val="i"/>
  <p:tag name="KSO_WM_UNIT_INDEX" val="15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6"/>
  <p:tag name="KSO_WM_UNIT_LAYERLEVEL" val="1"/>
  <p:tag name="KSO_WM_TAG_VERSION" val="1.0"/>
  <p:tag name="KSO_WM_BEAUTIFY_FLAG" val="#wm#"/>
  <p:tag name="KSO_WM_UNIT_TYPE" val="i"/>
  <p:tag name="KSO_WM_UNIT_INDEX" val="16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7"/>
  <p:tag name="KSO_WM_UNIT_LAYERLEVEL" val="1"/>
  <p:tag name="KSO_WM_TAG_VERSION" val="1.0"/>
  <p:tag name="KSO_WM_BEAUTIFY_FLAG" val="#wm#"/>
  <p:tag name="KSO_WM_UNIT_TYPE" val="i"/>
  <p:tag name="KSO_WM_UNIT_INDEX" val="17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8"/>
  <p:tag name="KSO_WM_UNIT_LAYERLEVEL" val="1"/>
  <p:tag name="KSO_WM_TAG_VERSION" val="1.0"/>
  <p:tag name="KSO_WM_BEAUTIFY_FLAG" val="#wm#"/>
  <p:tag name="KSO_WM_UNIT_TYPE" val="i"/>
  <p:tag name="KSO_WM_UNIT_INDEX" val="18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9"/>
  <p:tag name="KSO_WM_UNIT_LAYERLEVEL" val="1"/>
  <p:tag name="KSO_WM_TAG_VERSION" val="1.0"/>
  <p:tag name="KSO_WM_BEAUTIFY_FLAG" val="#wm#"/>
  <p:tag name="KSO_WM_UNIT_TYPE" val="i"/>
  <p:tag name="KSO_WM_UNIT_INDEX" val="19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0"/>
  <p:tag name="KSO_WM_UNIT_LAYERLEVEL" val="1"/>
  <p:tag name="KSO_WM_TAG_VERSION" val="1.0"/>
  <p:tag name="KSO_WM_BEAUTIFY_FLAG" val="#wm#"/>
  <p:tag name="KSO_WM_UNIT_TYPE" val="i"/>
  <p:tag name="KSO_WM_UNIT_INDEX" val="20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1"/>
  <p:tag name="KSO_WM_UNIT_LAYERLEVEL" val="1"/>
  <p:tag name="KSO_WM_TAG_VERSION" val="1.0"/>
  <p:tag name="KSO_WM_BEAUTIFY_FLAG" val="#wm#"/>
  <p:tag name="KSO_WM_UNIT_TYPE" val="i"/>
  <p:tag name="KSO_WM_UNIT_INDEX" val="2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2"/>
  <p:tag name="KSO_WM_UNIT_LAYERLEVEL" val="1"/>
  <p:tag name="KSO_WM_TAG_VERSION" val="1.0"/>
  <p:tag name="KSO_WM_BEAUTIFY_FLAG" val="#wm#"/>
  <p:tag name="KSO_WM_UNIT_TYPE" val="i"/>
  <p:tag name="KSO_WM_UNIT_INDEX" val="22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3"/>
  <p:tag name="KSO_WM_UNIT_LAYERLEVEL" val="1"/>
  <p:tag name="KSO_WM_TAG_VERSION" val="1.0"/>
  <p:tag name="KSO_WM_BEAUTIFY_FLAG" val="#wm#"/>
  <p:tag name="KSO_WM_UNIT_PRESET_TEXT" val="公司名占位符"/>
  <p:tag name="KSO_WM_UNIT_NOCLEAR" val="0"/>
  <p:tag name="KSO_WM_UNIT_VALUE" val="36"/>
  <p:tag name="KSO_WM_UNIT_TYPE" val="f"/>
  <p:tag name="KSO_WM_UNIT_INDEX" val="3"/>
  <p:tag name="KSO_WM_UNIT_SUBTYPE" val="g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1"/>
  <p:tag name="KSO_WM_UNIT_LAYERLEVEL" val="1"/>
  <p:tag name="KSO_WM_TAG_VERSION" val="1.0"/>
  <p:tag name="KSO_WM_BEAUTIFY_FLAG" val="#wm#"/>
  <p:tag name="KSO_WM_UNIT_SUBTYPE" val="c"/>
  <p:tag name="KSO_WM_UNIT_PRESET_TEXT" val="日期时间占位符"/>
  <p:tag name="KSO_WM_UNIT_NOCLEAR" val="0"/>
  <p:tag name="KSO_WM_UNIT_VALUE" val="8"/>
  <p:tag name="KSO_WM_UNIT_TYPE" val="f"/>
  <p:tag name="KSO_WM_UNIT_INDEX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4"/>
  <p:tag name="KSO_WM_UNIT_LAYERLEVEL" val="1"/>
  <p:tag name="KSO_WM_TAG_VERSION" val="1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TEMPLATE_CATEGORY" val="custom"/>
  <p:tag name="KSO_WM_TEMPLATE_INDEX" val="20230979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NOCLEAR" val="0"/>
  <p:tag name="KSO_WM_TEMPLATE_CATEGORY" val="custom"/>
  <p:tag name="KSO_WM_TEMPLATE_INDEX" val="20230979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979"/>
  <p:tag name="KSO_WM_TEMPLATE_THUMBS_INDEX" val="1、9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979_1*a*1"/>
  <p:tag name="KSO_WM_TEMPLATE_CATEGORY" val="custom"/>
  <p:tag name="KSO_WM_TEMPLATE_INDEX" val="20230979"/>
  <p:tag name="KSO_WM_UNIT_LAYERLEVEL" val="1"/>
  <p:tag name="KSO_WM_TAG_VERSION" val="1.0"/>
  <p:tag name="KSO_WM_BEAUTIFY_FLAG" val="#wm#"/>
  <p:tag name="KSO_WM_UNIT_PRESET_TEXT" val="单击此处添加文档&#10;标题内容"/>
  <p:tag name="KSO_WM_UNIT_TEXT_TYPE" val="1"/>
</p:tagLst>
</file>

<file path=ppt/tags/tag41.xml><?xml version="1.0" encoding="utf-8"?>
<p:tagLst xmlns:p="http://schemas.openxmlformats.org/presentationml/2006/main"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30979_1*f*2"/>
  <p:tag name="KSO_WM_TEMPLATE_CATEGORY" val="custom"/>
  <p:tag name="KSO_WM_TEMPLATE_INDEX" val="20230979"/>
  <p:tag name="KSO_WM_UNIT_LAYERLEVEL" val="1"/>
  <p:tag name="KSO_WM_TAG_VERSION" val="1.0"/>
  <p:tag name="KSO_WM_BEAUTIFY_FLAG" val="#wm#"/>
  <p:tag name="KSO_WM_UNIT_SUBTYPE" val="g"/>
</p:tagLst>
</file>

<file path=ppt/tags/tag42.xml><?xml version="1.0" encoding="utf-8"?>
<p:tagLst xmlns:p="http://schemas.openxmlformats.org/presentationml/2006/main">
  <p:tag name="KSO_WM_UNIT_SUBTYPE" val="c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979_1*f*1"/>
  <p:tag name="KSO_WM_TEMPLATE_CATEGORY" val="custom"/>
  <p:tag name="KSO_WM_TEMPLATE_INDEX" val="20230979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3"/>
  <p:tag name="KSO_WM_UNIT_ID" val="custom20230979_1*f*3"/>
  <p:tag name="KSO_WM_TEMPLATE_CATEGORY" val="custom"/>
  <p:tag name="KSO_WM_TEMPLATE_INDEX" val="20230979"/>
  <p:tag name="KSO_WM_UNIT_LAYERLEVEL" val="1"/>
  <p:tag name="KSO_WM_TAG_VERSION" val="1.0"/>
  <p:tag name="KSO_WM_BEAUTIFY_FLAG" val="#wm#"/>
  <p:tag name="KSO_WM_UNIT_SUBTYPE" val="b"/>
</p:tagLst>
</file>

<file path=ppt/tags/tag44.xml><?xml version="1.0" encoding="utf-8"?>
<p:tagLst xmlns:p="http://schemas.openxmlformats.org/presentationml/2006/main">
  <p:tag name="KSO_WM_SLIDE_ID" val="custom20230979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979"/>
  <p:tag name="KSO_WM_SLIDE_LAYOUT" val="a_f"/>
  <p:tag name="KSO_WM_SLIDE_LAYOUT_CNT" val="1_3"/>
  <p:tag name="KSO_WM_SLIDE_TYPE" val="title"/>
  <p:tag name="KSO_WM_SLIDE_SUBTYPE" val="pureTxt"/>
  <p:tag name="KSO_WM_TEMPLATE_THUMBS_INDEX" val="1、9"/>
</p:tagLst>
</file>

<file path=ppt/tags/tag4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TEMPLATE_CATEGORY" val="diagram"/>
  <p:tag name="KSO_WM_TEMPLATE_INDEX" val="20231451"/>
  <p:tag name="KSO_WM_UNIT_LAYERLEVEL" val="1"/>
  <p:tag name="KSO_WM_TAG_VERSION" val="3.0"/>
  <p:tag name="KSO_WM_BEAUTIFY_FLAG" val="#wm#"/>
  <p:tag name="KSO_WM_UNIT_TEXT_TYPE" val="1"/>
  <p:tag name="KSO_WM_DIAGRAM_GROUP_CODE" val="n1-1"/>
  <p:tag name="KSO_WM_UNIT_ID" val="diagram20231451_3*a*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n_h_i"/>
  <p:tag name="KSO_WM_UNIT_INDEX" val="1_1_1"/>
  <p:tag name="KSO_WM_TEMPLATE_CATEGORY" val="diagram"/>
  <p:tag name="KSO_WM_TEMPLATE_INDEX" val="20231451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8.04266357421875,&quot;width&quot;:729.14306640625}"/>
  <p:tag name="KSO_WM_DIAGRAM_COLOR_MATCH_VALUE" val="{&quot;shape&quot;:{&quot;fill&quot;:{&quot;type&quot;:0},&quot;glow&quot;:{&quot;colorType&quot;:0},&quot;line&quot;:{&quot;gradient&quot;:[{&quot;brightness&quot;:0.800000011920929,&quot;colorType&quot;:1,&quot;foreColorIndex&quot;:5,&quot;pos&quot;:0.33000001311302185,&quot;transparency&quot;:1},{&quot;brightness&quot;:0,&quot;colorType&quot;:1,&quot;foreColorIndex&quot;:5,&quot;pos&quot;:1,&quot;transparency&quot;:0.30000001192092896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DIAGRAM_GROUP_CODE" val="n1-1"/>
  <p:tag name="KSO_WM_UNIT_ID" val="diagram20231451_2*n_h_i*1_1_1"/>
  <p:tag name="KSO_WM_UNIT_LINE_FORE_SCHEMECOLOR_INDEX" val="5"/>
  <p:tag name="KSO_WM_UNIT_TEXT_FILL_FORE_SCHEMECOLOR_INDEX" val="2"/>
  <p:tag name="KSO_WM_UNIT_TEXT_FILL_TYPE" val="1"/>
  <p:tag name="KSO_WM_UNIT_USESOURCEFORMAT_APPLY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TEMPLATE_CATEGORY" val="diagram"/>
  <p:tag name="KSO_WM_TEMPLATE_INDEX" val="20231451"/>
  <p:tag name="KSO_WM_UNIT_LAYERLEVEL" val="1_1_1"/>
  <p:tag name="KSO_WM_TAG_VERSION" val="3.0"/>
  <p:tag name="KSO_WM_BEAUTIFY_FLAG" val="#wm#"/>
  <p:tag name="KSO_WM_UNIT_TYPE" val="n_h_i"/>
  <p:tag name="KSO_WM_UNIT_INDEX" val="1_1_2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8.04266357421875,&quot;width&quot;:729.14306640625}"/>
  <p:tag name="KSO_WM_DIAGRAM_COLOR_MATCH_VALUE" val="{&quot;shape&quot;:{&quot;fill&quot;:{&quot;gradient&quot;:[{&quot;brightness&quot;:0.4000000059604645,&quot;colorType&quot;:1,&quot;foreColorIndex&quot;:5,&quot;pos&quot;:0.18000000715255737,&quot;transparency&quot;:1},{&quot;brightness&quot;:0.20000000298023224,&quot;colorType&quot;:1,&quot;foreColorIndex&quot;:5,&quot;pos&quot;:1,&quot;transparency&quot;:0.6499999761581421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GROUP_CODE" val="n1-1"/>
  <p:tag name="KSO_WM_UNIT_ID" val="diagram20231451_2*n_h_i*1_1_2"/>
  <p:tag name="KSO_WM_UNIT_FILL_TYPE" val="3"/>
  <p:tag name="KSO_WM_UNIT_TEXT_FILL_FORE_SCHEMECOLOR_INDEX" val="2"/>
  <p:tag name="KSO_WM_UNIT_TEXT_FILL_TYPE" val="1"/>
  <p:tag name="KSO_WM_UNIT_USESOURCEFORMAT_APPLY" val="1"/>
</p:tagLst>
</file>

<file path=ppt/tags/tag4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n_h_a"/>
  <p:tag name="KSO_WM_UNIT_INDEX" val="1_1_1"/>
  <p:tag name="KSO_WM_TEMPLATE_CATEGORY" val="diagram"/>
  <p:tag name="KSO_WM_TEMPLATE_INDEX" val="20231451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8.04266357421875,&quot;width&quot;:729.14306640625}"/>
  <p:tag name="KSO_WM_DIAGRAM_COLOR_MATCH_VALUE" val="{&quot;shape&quot;:{&quot;fill&quot;:{&quot;gradient&quot;:[{&quot;brightness&quot;:0.15000000596046448,&quot;colorType&quot;:1,&quot;foreColorIndex&quot;:5,&quot;pos&quot;:0,&quot;transparency&quot;:0},{&quot;brightness&quot;:-0.15000000596046448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DIAGRAM_GROUP_CODE" val="n1-1"/>
  <p:tag name="KSO_WM_UNIT_ID" val="diagram20231451_2*n_h_a*1_1_1"/>
  <p:tag name="KSO_WM_UNIT_PRESET_TEXT" val="此处添加项标题"/>
  <p:tag name="KSO_WM_UNIT_FILL_TYPE" val="3"/>
  <p:tag name="KSO_WM_UNIT_USESOURCEFORMAT_APPLY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TEMPLATE_CATEGORY" val="diagram"/>
  <p:tag name="KSO_WM_TEMPLATE_INDEX" val="20231451"/>
  <p:tag name="KSO_WM_UNIT_LAYERLEVEL" val="1_1_1_1"/>
  <p:tag name="KSO_WM_TAG_VERSION" val="3.0"/>
  <p:tag name="KSO_WM_BEAUTIFY_FLAG" val="#wm#"/>
  <p:tag name="KSO_WM_UNIT_TYPE" val="n_h_h_i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8.04266357421875,&quot;width&quot;:729.14306640625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75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GROUP_CODE" val="n1-1"/>
  <p:tag name="KSO_WM_UNIT_INDEX" val="1_2_1_1"/>
  <p:tag name="KSO_WM_UNIT_ID" val="diagram20231451_2*n_h_h_i*1_2_1_1"/>
  <p:tag name="KSO_WM_UNIT_FILL_TYPE" val="3"/>
  <p:tag name="KSO_WM_UNIT_SHADOW_SCHEMECOLOR_INDEX" val="5"/>
  <p:tag name="KSO_WM_UNIT_TEXT_FILL_FORE_SCHEMECOLOR_INDEX" val="2"/>
  <p:tag name="KSO_WM_UNIT_TEXT_FILL_TYPE" val="1"/>
  <p:tag name="KSO_WM_UNIT_USESOURCEFORMAT_APPLY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TEMPLATE_CATEGORY" val="diagram"/>
  <p:tag name="KSO_WM_TEMPLATE_INDEX" val="20231451"/>
  <p:tag name="KSO_WM_UNIT_LAYERLEVEL" val="1_1_1_1"/>
  <p:tag name="KSO_WM_TAG_VERSION" val="3.0"/>
  <p:tag name="KSO_WM_BEAUTIFY_FLAG" val="#wm#"/>
  <p:tag name="KSO_WM_UNIT_TYPE" val="n_h_h_i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8.04266357421875,&quot;width&quot;:729.14306640625}"/>
  <p:tag name="KSO_WM_DIAGRAM_COLOR_MATCH_VALUE" val="{&quot;shape&quot;:{&quot;fill&quot;:{&quot;type&quot;:0},&quot;glow&quot;:{&quot;colorType&quot;:0},&quot;line&quot;:{&quot;gradient&quot;:[{&quot;brightness&quot;:0,&quot;colorType&quot;:2,&quot;pos&quot;:0.9599999785423279,&quot;rgb&quot;:&quot;#ffffff&quot;,&quot;transparency&quot;:1},{&quot;brightness&quot;:0,&quot;colorType&quot;:1,&quot;foreColorIndex&quot;:5,&quot;pos&quot;:0,&quot;transparency&quot;:0.5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GROUP_CODE" val="n1-1"/>
  <p:tag name="KSO_WM_UNIT_INDEX" val="1_2_1_2"/>
  <p:tag name="KSO_WM_UNIT_ID" val="diagram20231451_2*n_h_h_i*1_2_1_2"/>
  <p:tag name="KSO_WM_UNIT_LINE_FORE_SCHEMECOLOR_INDEX" val="5"/>
  <p:tag name="KSO_WM_UNIT_USESOURCEFORMAT_APPLY" val="1"/>
</p:tagLst>
</file>

<file path=ppt/tags/tag5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n_h_h_a"/>
  <p:tag name="KSO_WM_UNIT_INDEX" val="1_2_1_1"/>
  <p:tag name="KSO_WM_TEMPLATE_CATEGORY" val="diagram"/>
  <p:tag name="KSO_WM_TEMPLATE_INDEX" val="20231451"/>
  <p:tag name="KSO_WM_UNIT_LAYERLEVEL" val="1_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8.04266357421875,&quot;width&quot;:729.143066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DIAGRAM_GROUP_CODE" val="n1-1"/>
  <p:tag name="KSO_WM_UNIT_ID" val="diagram20231451_2*n_h_h_a*1_2_1_1"/>
  <p:tag name="KSO_WM_UNIT_PRESET_TEXT" val="此处添加项标题"/>
  <p:tag name="KSO_WM_UNIT_TEXT_FILL_FORE_SCHEMECOLOR_INDEX" val="1"/>
  <p:tag name="KSO_WM_UNIT_TEXT_FILL_TYPE" val="1"/>
  <p:tag name="KSO_WM_UNIT_USESOURCEFORMAT_APPLY" val="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TEMPLATE_CATEGORY" val="diagram"/>
  <p:tag name="KSO_WM_TEMPLATE_INDEX" val="20231451"/>
  <p:tag name="KSO_WM_UNIT_LAYERLEVEL" val="1_1_1_1"/>
  <p:tag name="KSO_WM_TAG_VERSION" val="3.0"/>
  <p:tag name="KSO_WM_BEAUTIFY_FLAG" val="#wm#"/>
  <p:tag name="KSO_WM_UNIT_TYPE" val="n_h_h_f"/>
  <p:tag name="KSO_WM_UNIT_INDEX" val="1_2_1_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8.04266357421875,&quot;width&quot;:729.14306640625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.25},{&quot;brightness&quot;:0,&quot;colorType&quot;:1,&quot;foreColorIndex&quot;:5,&quot;pos&quot;:1,&quot;transparency&quot;:0.8399999737739563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GROUP_CODE" val="n1-1"/>
  <p:tag name="KSO_WM_UNIT_ID" val="diagram20231451_2*n_h_h_f*1_2_1_1"/>
  <p:tag name="KSO_WM_UNIT_SUBTYPE" val="a"/>
  <p:tag name="KSO_WM_UNIT_TEXT_LAYER_COUNT" val="1"/>
  <p:tag name="KSO_WM_UNIT_NOCLEAR" val="0"/>
  <p:tag name="KSO_WM_UNIT_PRESET_TEXT" val="单击此处添加文本具体内容，简明扼要地阐述您的观点。根据需要可酌情增减文字，以便观者准确地理解您传达的思想。单击此处添加文本具体内容，简明扼要地阐述您的观点。根据需要可酌情增减文字，以便观者准确地理解您传达的思想。单击此处添加文本具体内容，简明扼要地阐述您的观点。"/>
  <p:tag name="KSO_WM_UNIT_TEXT_FILL_FORE_SCHEMECOLOR_INDEX" val="1"/>
  <p:tag name="KSO_WM_UNIT_TEXT_FILL_TYPE" val="1"/>
  <p:tag name="KSO_WM_UNIT_TEXT_TYPE" val="1"/>
  <p:tag name="KSO_WM_UNIT_VALUE" val="156"/>
  <p:tag name="KSO_WM_UNIT_LINE_FORE_SCHEMECOLOR_INDEX" val="5"/>
  <p:tag name="KSO_WM_UNIT_USESOURCEFORMAT_APPLY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TEMPLATE_CATEGORY" val="diagram"/>
  <p:tag name="KSO_WM_TEMPLATE_INDEX" val="20231451"/>
  <p:tag name="KSO_WM_UNIT_LAYERLEVEL" val="1_1_1_1"/>
  <p:tag name="KSO_WM_TAG_VERSION" val="3.0"/>
  <p:tag name="KSO_WM_BEAUTIFY_FLAG" val="#wm#"/>
  <p:tag name="KSO_WM_UNIT_TYPE" val="n_h_h_i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8.04266357421875,&quot;width&quot;:729.14306640625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75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GROUP_CODE" val="n1-1"/>
  <p:tag name="KSO_WM_UNIT_INDEX" val="1_2_2_1"/>
  <p:tag name="KSO_WM_UNIT_ID" val="diagram20231451_2*n_h_h_i*1_2_2_1"/>
  <p:tag name="KSO_WM_UNIT_FILL_TYPE" val="3"/>
  <p:tag name="KSO_WM_UNIT_SHADOW_SCHEMECOLOR_INDEX" val="5"/>
  <p:tag name="KSO_WM_UNIT_TEXT_FILL_FORE_SCHEMECOLOR_INDEX" val="2"/>
  <p:tag name="KSO_WM_UNIT_TEXT_FILL_TYPE" val="1"/>
  <p:tag name="KSO_WM_UNIT_USESOURCEFORMAT_APPLY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TEMPLATE_CATEGORY" val="diagram"/>
  <p:tag name="KSO_WM_TEMPLATE_INDEX" val="20231451"/>
  <p:tag name="KSO_WM_UNIT_LAYERLEVEL" val="1_1_1_1"/>
  <p:tag name="KSO_WM_TAG_VERSION" val="3.0"/>
  <p:tag name="KSO_WM_BEAUTIFY_FLAG" val="#wm#"/>
  <p:tag name="KSO_WM_UNIT_TYPE" val="n_h_h_i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8.04266357421875,&quot;width&quot;:729.14306640625}"/>
  <p:tag name="KSO_WM_DIAGRAM_COLOR_MATCH_VALUE" val="{&quot;shape&quot;:{&quot;fill&quot;:{&quot;type&quot;:0},&quot;glow&quot;:{&quot;colorType&quot;:0},&quot;line&quot;:{&quot;gradient&quot;:[{&quot;brightness&quot;:0,&quot;colorType&quot;:2,&quot;pos&quot;:0.9599999785423279,&quot;rgb&quot;:&quot;#ffffff&quot;,&quot;transparency&quot;:1},{&quot;brightness&quot;:0,&quot;colorType&quot;:1,&quot;foreColorIndex&quot;:5,&quot;pos&quot;:0,&quot;transparency&quot;:0.5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GROUP_CODE" val="n1-1"/>
  <p:tag name="KSO_WM_UNIT_INDEX" val="1_2_2_2"/>
  <p:tag name="KSO_WM_UNIT_ID" val="diagram20231451_2*n_h_h_i*1_2_2_2"/>
  <p:tag name="KSO_WM_UNIT_LINE_FORE_SCHEMECOLOR_INDEX" val="5"/>
  <p:tag name="KSO_WM_UNIT_USESOURCEFORMAT_APPLY" val="1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n_h_h_a"/>
  <p:tag name="KSO_WM_UNIT_INDEX" val="1_2_2_1"/>
  <p:tag name="KSO_WM_TEMPLATE_CATEGORY" val="diagram"/>
  <p:tag name="KSO_WM_TEMPLATE_INDEX" val="20231451"/>
  <p:tag name="KSO_WM_UNIT_LAYERLEVEL" val="1_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8.04266357421875,&quot;width&quot;:729.143066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DIAGRAM_GROUP_CODE" val="n1-1"/>
  <p:tag name="KSO_WM_UNIT_ID" val="diagram20231451_2*n_h_h_a*1_2_2_1"/>
  <p:tag name="KSO_WM_UNIT_PRESET_TEXT" val="此处添加项标题"/>
  <p:tag name="KSO_WM_UNIT_TEXT_FILL_FORE_SCHEMECOLOR_INDEX" val="1"/>
  <p:tag name="KSO_WM_UNIT_TEXT_FILL_TYPE" val="1"/>
  <p:tag name="KSO_WM_UNIT_USESOURCEFORMAT_APPLY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TEMPLATE_CATEGORY" val="diagram"/>
  <p:tag name="KSO_WM_TEMPLATE_INDEX" val="20231451"/>
  <p:tag name="KSO_WM_UNIT_LAYERLEVEL" val="1_1_1_1"/>
  <p:tag name="KSO_WM_TAG_VERSION" val="3.0"/>
  <p:tag name="KSO_WM_BEAUTIFY_FLAG" val="#wm#"/>
  <p:tag name="KSO_WM_UNIT_TYPE" val="n_h_h_f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8.04266357421875,&quot;width&quot;:729.14306640625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.25},{&quot;brightness&quot;:0,&quot;colorType&quot;:1,&quot;foreColorIndex&quot;:5,&quot;pos&quot;:1,&quot;transparency&quot;:0.8399999737739563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GROUP_CODE" val="n1-1"/>
  <p:tag name="KSO_WM_UNIT_INDEX" val="1_2_2_1"/>
  <p:tag name="KSO_WM_UNIT_ID" val="diagram20231451_2*n_h_h_f*1_2_2_1"/>
  <p:tag name="KSO_WM_UNIT_SUBTYPE" val="a"/>
  <p:tag name="KSO_WM_UNIT_TEXT_LAYER_COUNT" val="1"/>
  <p:tag name="KSO_WM_UNIT_NOCLEAR" val="0"/>
  <p:tag name="KSO_WM_UNIT_PRESET_TEXT" val="单击此处添加文本具体内容，简明扼要地阐述您的观点。根据需要可酌情增减文字，以便观者准确地理解您传达的思想。单击此处添加文本具体内容，简明扼要地阐述您的观点。根据需要可酌情增减文字，以便观者准确地理解您传达的思想。单击此处添加文本具体内容，简明扼要地阐述您的观点。"/>
  <p:tag name="KSO_WM_UNIT_TEXT_FILL_FORE_SCHEMECOLOR_INDEX" val="1"/>
  <p:tag name="KSO_WM_UNIT_TEXT_FILL_TYPE" val="1"/>
  <p:tag name="KSO_WM_UNIT_TEXT_TYPE" val="1"/>
  <p:tag name="KSO_WM_UNIT_LINE_FORE_SCHEMECOLOR_INDEX" val="5"/>
  <p:tag name="KSO_WM_UNIT_USESOURCEFORMAT_APPLY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TEMPLATE_CATEGORY" val="diagram"/>
  <p:tag name="KSO_WM_TEMPLATE_INDEX" val="20231451"/>
  <p:tag name="KSO_WM_UNIT_LAYERLEVEL" val="1_1_1_1"/>
  <p:tag name="KSO_WM_TAG_VERSION" val="3.0"/>
  <p:tag name="KSO_WM_BEAUTIFY_FLAG" val="#wm#"/>
  <p:tag name="KSO_WM_UNIT_TYPE" val="n_h_h_i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8.04266357421875,&quot;width&quot;:729.14306640625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75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GROUP_CODE" val="n1-1"/>
  <p:tag name="KSO_WM_UNIT_INDEX" val="1_2_3_1"/>
  <p:tag name="KSO_WM_UNIT_ID" val="diagram20231451_2*n_h_h_i*1_2_3_1"/>
  <p:tag name="KSO_WM_UNIT_FILL_TYPE" val="3"/>
  <p:tag name="KSO_WM_UNIT_SHADOW_SCHEMECOLOR_INDEX" val="5"/>
  <p:tag name="KSO_WM_UNIT_TEXT_FILL_FORE_SCHEMECOLOR_INDEX" val="2"/>
  <p:tag name="KSO_WM_UNIT_TEXT_FILL_TYPE" val="1"/>
  <p:tag name="KSO_WM_UNIT_USESOURCEFORMAT_APPLY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TEMPLATE_CATEGORY" val="diagram"/>
  <p:tag name="KSO_WM_TEMPLATE_INDEX" val="20231451"/>
  <p:tag name="KSO_WM_UNIT_LAYERLEVEL" val="1_1_1_1"/>
  <p:tag name="KSO_WM_TAG_VERSION" val="3.0"/>
  <p:tag name="KSO_WM_BEAUTIFY_FLAG" val="#wm#"/>
  <p:tag name="KSO_WM_UNIT_TYPE" val="n_h_h_i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8.04266357421875,&quot;width&quot;:729.14306640625}"/>
  <p:tag name="KSO_WM_DIAGRAM_COLOR_MATCH_VALUE" val="{&quot;shape&quot;:{&quot;fill&quot;:{&quot;type&quot;:0},&quot;glow&quot;:{&quot;colorType&quot;:0},&quot;line&quot;:{&quot;gradient&quot;:[{&quot;brightness&quot;:0,&quot;colorType&quot;:2,&quot;pos&quot;:0.9599999785423279,&quot;rgb&quot;:&quot;#ffffff&quot;,&quot;transparency&quot;:1},{&quot;brightness&quot;:0,&quot;colorType&quot;:1,&quot;foreColorIndex&quot;:5,&quot;pos&quot;:0,&quot;transparency&quot;:0.5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GROUP_CODE" val="n1-1"/>
  <p:tag name="KSO_WM_UNIT_INDEX" val="1_2_3_2"/>
  <p:tag name="KSO_WM_UNIT_ID" val="diagram20231451_2*n_h_h_i*1_2_3_2"/>
  <p:tag name="KSO_WM_UNIT_LINE_FORE_SCHEMECOLOR_INDEX" val="5"/>
  <p:tag name="KSO_WM_UNIT_USESOURCEFORMAT_APPLY" val="1"/>
</p:tagLst>
</file>

<file path=ppt/tags/tag5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n_h_h_a"/>
  <p:tag name="KSO_WM_UNIT_INDEX" val="1_2_3_1"/>
  <p:tag name="KSO_WM_TEMPLATE_CATEGORY" val="diagram"/>
  <p:tag name="KSO_WM_TEMPLATE_INDEX" val="20231451"/>
  <p:tag name="KSO_WM_UNIT_LAYERLEVEL" val="1_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8.04266357421875,&quot;width&quot;:729.143066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DIAGRAM_GROUP_CODE" val="n1-1"/>
  <p:tag name="KSO_WM_UNIT_ID" val="diagram20231451_2*n_h_h_a*1_2_3_1"/>
  <p:tag name="KSO_WM_UNIT_PRESET_TEXT" val="此处添加项标题"/>
  <p:tag name="KSO_WM_UNIT_TEXT_FILL_FORE_SCHEMECOLOR_INDEX" val="1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2"/>
  <p:tag name="KSO_WM_UNIT_LAYERLEVEL" val="1"/>
  <p:tag name="KSO_WM_TAG_VERSION" val="1.0"/>
  <p:tag name="KSO_WM_UNIT_TYPE" val="i"/>
  <p:tag name="KSO_WM_UNIT_INDEX" val="2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TEMPLATE_CATEGORY" val="diagram"/>
  <p:tag name="KSO_WM_TEMPLATE_INDEX" val="20231451"/>
  <p:tag name="KSO_WM_UNIT_LAYERLEVEL" val="1_1_1_1"/>
  <p:tag name="KSO_WM_TAG_VERSION" val="3.0"/>
  <p:tag name="KSO_WM_BEAUTIFY_FLAG" val="#wm#"/>
  <p:tag name="KSO_WM_UNIT_TYPE" val="n_h_h_f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8.04266357421875,&quot;width&quot;:729.14306640625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.25},{&quot;brightness&quot;:0,&quot;colorType&quot;:1,&quot;foreColorIndex&quot;:5,&quot;pos&quot;:1,&quot;transparency&quot;:0.8399999737739563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GROUP_CODE" val="n1-1"/>
  <p:tag name="KSO_WM_UNIT_INDEX" val="1_2_3_1"/>
  <p:tag name="KSO_WM_UNIT_ID" val="diagram20231451_2*n_h_h_f*1_2_3_1"/>
  <p:tag name="KSO_WM_UNIT_SUBTYPE" val="a"/>
  <p:tag name="KSO_WM_UNIT_TEXT_LAYER_COUNT" val="1"/>
  <p:tag name="KSO_WM_UNIT_NOCLEAR" val="0"/>
  <p:tag name="KSO_WM_UNIT_PRESET_TEXT" val="单击此处添加文本具体内容，简明扼要地阐述您的观点。根据需要可酌情增减文字，以便观者准确地理解您传达的思想。单击此处添加文本具体内容，简明扼要地阐述您的观点。根据需要可酌情增减文字，以便观者准确地理解您传达的思想。单击此处添加文本具体内容，简明扼要地阐述您的观点。"/>
  <p:tag name="KSO_WM_UNIT_TEXT_FILL_FORE_SCHEMECOLOR_INDEX" val="1"/>
  <p:tag name="KSO_WM_UNIT_TEXT_FILL_TYPE" val="1"/>
  <p:tag name="KSO_WM_UNIT_TEXT_TYPE" val="1"/>
  <p:tag name="KSO_WM_UNIT_LINE_FORE_SCHEMECOLOR_INDEX" val="5"/>
  <p:tag name="KSO_WM_UNIT_USESOURCEFORMAT_APPLY" val="1"/>
</p:tagLst>
</file>

<file path=ppt/tags/tag61.xml><?xml version="1.0" encoding="utf-8"?>
<p:tagLst xmlns:p="http://schemas.openxmlformats.org/presentationml/2006/main">
  <p:tag name="KSO_WM_TEMPLATE_SUBCATEGORY" val="0"/>
  <p:tag name="KSO_WM_TEMPLATE_MASTER_TYPE" val="0"/>
  <p:tag name="KSO_WM_TEMPLATE_COLOR_TYPE" val="0"/>
  <p:tag name="KSO_WM_TAG_VERSION" val="3.0"/>
  <p:tag name="KSO_WM_BEAUTIFY_FLAG" val="#wm#"/>
  <p:tag name="KSO_WM_TEMPLATE_CATEGORY" val="diagram"/>
  <p:tag name="KSO_WM_TEMPLATE_INDEX" val="20231451"/>
  <p:tag name="KSO_WM_SLIDE_TYPE" val="text"/>
  <p:tag name="KSO_WM_SLIDE_SUBTYPE" val="diag"/>
  <p:tag name="KSO_WM_SLIDE_LAYOUT" val="a_n"/>
  <p:tag name="KSO_WM_SLIDE_LAYOUT_CNT" val="1_1"/>
  <p:tag name="KSO_WM_SPECIAL_SOURCE" val="bdnull"/>
  <p:tag name="KSO_WM_SLIDE_DIAGTYPE" val="n"/>
  <p:tag name="KSO_WM_SLIDE_ID" val="diagram20231451_3"/>
  <p:tag name="KSO_WM_SLIDE_ITEM_CNT" val="4"/>
  <p:tag name="KSO_WM_SLIDE_INDEX" val="3"/>
  <p:tag name="KSO_WM_SLIDE_SIZE" val="729.143*353.014"/>
  <p:tag name="KSO_WM_SLIDE_POSITION" val="115.578*148.611"/>
  <p:tag name="KSO_WM_DIAGRAM_GROUP_CODE" val="n1-1"/>
</p:tagLst>
</file>

<file path=ppt/tags/tag6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TEMPLATE_CATEGORY" val="diagram"/>
  <p:tag name="KSO_WM_TEMPLATE_INDEX" val="20231451"/>
  <p:tag name="KSO_WM_UNIT_LAYERLEVEL" val="1"/>
  <p:tag name="KSO_WM_TAG_VERSION" val="3.0"/>
  <p:tag name="KSO_WM_BEAUTIFY_FLAG" val="#wm#"/>
  <p:tag name="KSO_WM_UNIT_TEXT_TYPE" val="1"/>
  <p:tag name="KSO_WM_DIAGRAM_GROUP_CODE" val="n1-1"/>
  <p:tag name="KSO_WM_UNIT_ID" val="diagram20231451_3*a*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n_h_i"/>
  <p:tag name="KSO_WM_UNIT_INDEX" val="1_1_1"/>
  <p:tag name="KSO_WM_TEMPLATE_CATEGORY" val="diagram"/>
  <p:tag name="KSO_WM_TEMPLATE_INDEX" val="20231451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8.04266357421875,&quot;width&quot;:729.14306640625}"/>
  <p:tag name="KSO_WM_DIAGRAM_COLOR_MATCH_VALUE" val="{&quot;shape&quot;:{&quot;fill&quot;:{&quot;type&quot;:0},&quot;glow&quot;:{&quot;colorType&quot;:0},&quot;line&quot;:{&quot;gradient&quot;:[{&quot;brightness&quot;:0.800000011920929,&quot;colorType&quot;:1,&quot;foreColorIndex&quot;:5,&quot;pos&quot;:0.33000001311302185,&quot;transparency&quot;:1},{&quot;brightness&quot;:0,&quot;colorType&quot;:1,&quot;foreColorIndex&quot;:5,&quot;pos&quot;:1,&quot;transparency&quot;:0.30000001192092896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DIAGRAM_GROUP_CODE" val="n1-1"/>
  <p:tag name="KSO_WM_UNIT_ID" val="diagram20231451_2*n_h_i*1_1_1"/>
  <p:tag name="KSO_WM_UNIT_LINE_FORE_SCHEMECOLOR_INDEX" val="5"/>
  <p:tag name="KSO_WM_UNIT_TEXT_FILL_FORE_SCHEMECOLOR_INDEX" val="2"/>
  <p:tag name="KSO_WM_UNIT_TEXT_FILL_TYPE" val="1"/>
  <p:tag name="KSO_WM_UNIT_USESOURCEFORMAT_APPLY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TEMPLATE_CATEGORY" val="diagram"/>
  <p:tag name="KSO_WM_TEMPLATE_INDEX" val="20231451"/>
  <p:tag name="KSO_WM_UNIT_LAYERLEVEL" val="1_1_1"/>
  <p:tag name="KSO_WM_TAG_VERSION" val="3.0"/>
  <p:tag name="KSO_WM_BEAUTIFY_FLAG" val="#wm#"/>
  <p:tag name="KSO_WM_UNIT_TYPE" val="n_h_i"/>
  <p:tag name="KSO_WM_UNIT_INDEX" val="1_1_2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8.04266357421875,&quot;width&quot;:729.14306640625}"/>
  <p:tag name="KSO_WM_DIAGRAM_COLOR_MATCH_VALUE" val="{&quot;shape&quot;:{&quot;fill&quot;:{&quot;gradient&quot;:[{&quot;brightness&quot;:0.4000000059604645,&quot;colorType&quot;:1,&quot;foreColorIndex&quot;:5,&quot;pos&quot;:0.18000000715255737,&quot;transparency&quot;:1},{&quot;brightness&quot;:0.20000000298023224,&quot;colorType&quot;:1,&quot;foreColorIndex&quot;:5,&quot;pos&quot;:1,&quot;transparency&quot;:0.6499999761581421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GROUP_CODE" val="n1-1"/>
  <p:tag name="KSO_WM_UNIT_ID" val="diagram20231451_2*n_h_i*1_1_2"/>
  <p:tag name="KSO_WM_UNIT_FILL_TYPE" val="3"/>
  <p:tag name="KSO_WM_UNIT_TEXT_FILL_FORE_SCHEMECOLOR_INDEX" val="2"/>
  <p:tag name="KSO_WM_UNIT_TEXT_FILL_TYPE" val="1"/>
  <p:tag name="KSO_WM_UNIT_USESOURCEFORMAT_APPLY" val="1"/>
</p:tagLst>
</file>

<file path=ppt/tags/tag6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n_h_a"/>
  <p:tag name="KSO_WM_UNIT_INDEX" val="1_1_1"/>
  <p:tag name="KSO_WM_TEMPLATE_CATEGORY" val="diagram"/>
  <p:tag name="KSO_WM_TEMPLATE_INDEX" val="20231451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8.04266357421875,&quot;width&quot;:729.14306640625}"/>
  <p:tag name="KSO_WM_DIAGRAM_COLOR_MATCH_VALUE" val="{&quot;shape&quot;:{&quot;fill&quot;:{&quot;gradient&quot;:[{&quot;brightness&quot;:0.15000000596046448,&quot;colorType&quot;:1,&quot;foreColorIndex&quot;:5,&quot;pos&quot;:0,&quot;transparency&quot;:0},{&quot;brightness&quot;:-0.15000000596046448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DIAGRAM_GROUP_CODE" val="n1-1"/>
  <p:tag name="KSO_WM_UNIT_ID" val="diagram20231451_2*n_h_a*1_1_1"/>
  <p:tag name="KSO_WM_UNIT_PRESET_TEXT" val="此处添加项标题"/>
  <p:tag name="KSO_WM_UNIT_FILL_TYPE" val="3"/>
  <p:tag name="KSO_WM_UNIT_USESOURCEFORMAT_APPLY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TEMPLATE_CATEGORY" val="diagram"/>
  <p:tag name="KSO_WM_TEMPLATE_INDEX" val="20231451"/>
  <p:tag name="KSO_WM_UNIT_LAYERLEVEL" val="1_1_1_1"/>
  <p:tag name="KSO_WM_TAG_VERSION" val="3.0"/>
  <p:tag name="KSO_WM_BEAUTIFY_FLAG" val="#wm#"/>
  <p:tag name="KSO_WM_UNIT_TYPE" val="n_h_h_i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8.04266357421875,&quot;width&quot;:729.14306640625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75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GROUP_CODE" val="n1-1"/>
  <p:tag name="KSO_WM_UNIT_INDEX" val="1_2_1_1"/>
  <p:tag name="KSO_WM_UNIT_ID" val="diagram20231451_2*n_h_h_i*1_2_1_1"/>
  <p:tag name="KSO_WM_UNIT_FILL_TYPE" val="3"/>
  <p:tag name="KSO_WM_UNIT_SHADOW_SCHEMECOLOR_INDEX" val="5"/>
  <p:tag name="KSO_WM_UNIT_TEXT_FILL_FORE_SCHEMECOLOR_INDEX" val="2"/>
  <p:tag name="KSO_WM_UNIT_TEXT_FILL_TYPE" val="1"/>
  <p:tag name="KSO_WM_UNIT_USESOURCEFORMAT_APPLY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TEMPLATE_CATEGORY" val="diagram"/>
  <p:tag name="KSO_WM_TEMPLATE_INDEX" val="20231451"/>
  <p:tag name="KSO_WM_UNIT_LAYERLEVEL" val="1_1_1_1"/>
  <p:tag name="KSO_WM_TAG_VERSION" val="3.0"/>
  <p:tag name="KSO_WM_BEAUTIFY_FLAG" val="#wm#"/>
  <p:tag name="KSO_WM_UNIT_TYPE" val="n_h_h_i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8.04266357421875,&quot;width&quot;:729.14306640625}"/>
  <p:tag name="KSO_WM_DIAGRAM_COLOR_MATCH_VALUE" val="{&quot;shape&quot;:{&quot;fill&quot;:{&quot;type&quot;:0},&quot;glow&quot;:{&quot;colorType&quot;:0},&quot;line&quot;:{&quot;gradient&quot;:[{&quot;brightness&quot;:0,&quot;colorType&quot;:2,&quot;pos&quot;:0.9599999785423279,&quot;rgb&quot;:&quot;#ffffff&quot;,&quot;transparency&quot;:1},{&quot;brightness&quot;:0,&quot;colorType&quot;:1,&quot;foreColorIndex&quot;:5,&quot;pos&quot;:0,&quot;transparency&quot;:0.5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GROUP_CODE" val="n1-1"/>
  <p:tag name="KSO_WM_UNIT_INDEX" val="1_2_1_2"/>
  <p:tag name="KSO_WM_UNIT_ID" val="diagram20231451_2*n_h_h_i*1_2_1_2"/>
  <p:tag name="KSO_WM_UNIT_LINE_FORE_SCHEMECOLOR_INDEX" val="5"/>
  <p:tag name="KSO_WM_UNIT_USESOURCEFORMAT_APPLY" val="1"/>
</p:tagLst>
</file>

<file path=ppt/tags/tag6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n_h_h_a"/>
  <p:tag name="KSO_WM_UNIT_INDEX" val="1_2_1_1"/>
  <p:tag name="KSO_WM_TEMPLATE_CATEGORY" val="diagram"/>
  <p:tag name="KSO_WM_TEMPLATE_INDEX" val="20231451"/>
  <p:tag name="KSO_WM_UNIT_LAYERLEVEL" val="1_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8.04266357421875,&quot;width&quot;:729.143066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DIAGRAM_GROUP_CODE" val="n1-1"/>
  <p:tag name="KSO_WM_UNIT_ID" val="diagram20231451_2*n_h_h_a*1_2_1_1"/>
  <p:tag name="KSO_WM_UNIT_PRESET_TEXT" val="此处添加项标题"/>
  <p:tag name="KSO_WM_UNIT_TEXT_FILL_FORE_SCHEMECOLOR_INDEX" val="1"/>
  <p:tag name="KSO_WM_UNIT_TEXT_FILL_TYPE" val="1"/>
  <p:tag name="KSO_WM_UNIT_USESOURCEFORMAT_APPLY" val="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TEMPLATE_CATEGORY" val="diagram"/>
  <p:tag name="KSO_WM_TEMPLATE_INDEX" val="20231451"/>
  <p:tag name="KSO_WM_UNIT_LAYERLEVEL" val="1_1_1_1"/>
  <p:tag name="KSO_WM_TAG_VERSION" val="3.0"/>
  <p:tag name="KSO_WM_BEAUTIFY_FLAG" val="#wm#"/>
  <p:tag name="KSO_WM_UNIT_TYPE" val="n_h_h_f"/>
  <p:tag name="KSO_WM_UNIT_INDEX" val="1_2_1_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8.04266357421875,&quot;width&quot;:729.14306640625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.25},{&quot;brightness&quot;:0,&quot;colorType&quot;:1,&quot;foreColorIndex&quot;:5,&quot;pos&quot;:1,&quot;transparency&quot;:0.8399999737739563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GROUP_CODE" val="n1-1"/>
  <p:tag name="KSO_WM_UNIT_ID" val="diagram20231451_2*n_h_h_f*1_2_1_1"/>
  <p:tag name="KSO_WM_UNIT_SUBTYPE" val="a"/>
  <p:tag name="KSO_WM_UNIT_TEXT_LAYER_COUNT" val="1"/>
  <p:tag name="KSO_WM_UNIT_NOCLEAR" val="0"/>
  <p:tag name="KSO_WM_UNIT_PRESET_TEXT" val="单击此处添加文本具体内容，简明扼要地阐述您的观点。根据需要可酌情增减文字，以便观者准确地理解您传达的思想。单击此处添加文本具体内容，简明扼要地阐述您的观点。根据需要可酌情增减文字，以便观者准确地理解您传达的思想。单击此处添加文本具体内容，简明扼要地阐述您的观点。"/>
  <p:tag name="KSO_WM_UNIT_TEXT_FILL_FORE_SCHEMECOLOR_INDEX" val="1"/>
  <p:tag name="KSO_WM_UNIT_TEXT_FILL_TYPE" val="1"/>
  <p:tag name="KSO_WM_UNIT_TEXT_TYPE" val="1"/>
  <p:tag name="KSO_WM_UNIT_VALUE" val="156"/>
  <p:tag name="KSO_WM_UNIT_LINE_FORE_SCHEMECOLOR_INDEX" val="5"/>
  <p:tag name="KSO_WM_UNIT_USESOURCEFORMAT_APPLY" val="1"/>
</p:tagLst>
</file>

<file path=ppt/tags/tag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3"/>
  <p:tag name="KSO_WM_UNIT_LAYERLEVEL" val="1"/>
  <p:tag name="KSO_WM_TAG_VERSION" val="1.0"/>
  <p:tag name="KSO_WM_UNIT_TYPE" val="i"/>
  <p:tag name="KSO_WM_UNIT_INDEX" val="3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TEMPLATE_CATEGORY" val="diagram"/>
  <p:tag name="KSO_WM_TEMPLATE_INDEX" val="20231451"/>
  <p:tag name="KSO_WM_UNIT_LAYERLEVEL" val="1_1_1_1"/>
  <p:tag name="KSO_WM_TAG_VERSION" val="3.0"/>
  <p:tag name="KSO_WM_BEAUTIFY_FLAG" val="#wm#"/>
  <p:tag name="KSO_WM_UNIT_TYPE" val="n_h_h_i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8.04266357421875,&quot;width&quot;:729.14306640625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75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GROUP_CODE" val="n1-1"/>
  <p:tag name="KSO_WM_UNIT_INDEX" val="1_2_2_1"/>
  <p:tag name="KSO_WM_UNIT_ID" val="diagram20231451_2*n_h_h_i*1_2_2_1"/>
  <p:tag name="KSO_WM_UNIT_FILL_TYPE" val="3"/>
  <p:tag name="KSO_WM_UNIT_SHADOW_SCHEMECOLOR_INDEX" val="5"/>
  <p:tag name="KSO_WM_UNIT_TEXT_FILL_FORE_SCHEMECOLOR_INDEX" val="2"/>
  <p:tag name="KSO_WM_UNIT_TEXT_FILL_TYPE" val="1"/>
  <p:tag name="KSO_WM_UNIT_USESOURCEFORMAT_APPLY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TEMPLATE_CATEGORY" val="diagram"/>
  <p:tag name="KSO_WM_TEMPLATE_INDEX" val="20231451"/>
  <p:tag name="KSO_WM_UNIT_LAYERLEVEL" val="1_1_1_1"/>
  <p:tag name="KSO_WM_TAG_VERSION" val="3.0"/>
  <p:tag name="KSO_WM_BEAUTIFY_FLAG" val="#wm#"/>
  <p:tag name="KSO_WM_UNIT_TYPE" val="n_h_h_i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8.04266357421875,&quot;width&quot;:729.14306640625}"/>
  <p:tag name="KSO_WM_DIAGRAM_COLOR_MATCH_VALUE" val="{&quot;shape&quot;:{&quot;fill&quot;:{&quot;type&quot;:0},&quot;glow&quot;:{&quot;colorType&quot;:0},&quot;line&quot;:{&quot;gradient&quot;:[{&quot;brightness&quot;:0,&quot;colorType&quot;:2,&quot;pos&quot;:0.9599999785423279,&quot;rgb&quot;:&quot;#ffffff&quot;,&quot;transparency&quot;:1},{&quot;brightness&quot;:0,&quot;colorType&quot;:1,&quot;foreColorIndex&quot;:5,&quot;pos&quot;:0,&quot;transparency&quot;:0.5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GROUP_CODE" val="n1-1"/>
  <p:tag name="KSO_WM_UNIT_INDEX" val="1_2_2_2"/>
  <p:tag name="KSO_WM_UNIT_ID" val="diagram20231451_2*n_h_h_i*1_2_2_2"/>
  <p:tag name="KSO_WM_UNIT_LINE_FORE_SCHEMECOLOR_INDEX" val="5"/>
  <p:tag name="KSO_WM_UNIT_USESOURCEFORMAT_APPLY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n_h_h_a"/>
  <p:tag name="KSO_WM_UNIT_INDEX" val="1_2_2_1"/>
  <p:tag name="KSO_WM_TEMPLATE_CATEGORY" val="diagram"/>
  <p:tag name="KSO_WM_TEMPLATE_INDEX" val="20231451"/>
  <p:tag name="KSO_WM_UNIT_LAYERLEVEL" val="1_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8.04266357421875,&quot;width&quot;:729.143066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DIAGRAM_GROUP_CODE" val="n1-1"/>
  <p:tag name="KSO_WM_UNIT_ID" val="diagram20231451_2*n_h_h_a*1_2_2_1"/>
  <p:tag name="KSO_WM_UNIT_PRESET_TEXT" val="此处添加项标题"/>
  <p:tag name="KSO_WM_UNIT_TEXT_FILL_FORE_SCHEMECOLOR_INDEX" val="1"/>
  <p:tag name="KSO_WM_UNIT_TEXT_FILL_TYPE" val="1"/>
  <p:tag name="KSO_WM_UNIT_USESOURCEFORMAT_APPLY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TEMPLATE_CATEGORY" val="diagram"/>
  <p:tag name="KSO_WM_TEMPLATE_INDEX" val="20231451"/>
  <p:tag name="KSO_WM_UNIT_LAYERLEVEL" val="1_1_1_1"/>
  <p:tag name="KSO_WM_TAG_VERSION" val="3.0"/>
  <p:tag name="KSO_WM_BEAUTIFY_FLAG" val="#wm#"/>
  <p:tag name="KSO_WM_UNIT_TYPE" val="n_h_h_f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8.04266357421875,&quot;width&quot;:729.14306640625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.25},{&quot;brightness&quot;:0,&quot;colorType&quot;:1,&quot;foreColorIndex&quot;:5,&quot;pos&quot;:1,&quot;transparency&quot;:0.8399999737739563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GROUP_CODE" val="n1-1"/>
  <p:tag name="KSO_WM_UNIT_INDEX" val="1_2_2_1"/>
  <p:tag name="KSO_WM_UNIT_ID" val="diagram20231451_2*n_h_h_f*1_2_2_1"/>
  <p:tag name="KSO_WM_UNIT_SUBTYPE" val="a"/>
  <p:tag name="KSO_WM_UNIT_TEXT_LAYER_COUNT" val="1"/>
  <p:tag name="KSO_WM_UNIT_NOCLEAR" val="0"/>
  <p:tag name="KSO_WM_UNIT_PRESET_TEXT" val="单击此处添加文本具体内容，简明扼要地阐述您的观点。根据需要可酌情增减文字，以便观者准确地理解您传达的思想。单击此处添加文本具体内容，简明扼要地阐述您的观点。根据需要可酌情增减文字，以便观者准确地理解您传达的思想。单击此处添加文本具体内容，简明扼要地阐述您的观点。"/>
  <p:tag name="KSO_WM_UNIT_TEXT_FILL_FORE_SCHEMECOLOR_INDEX" val="1"/>
  <p:tag name="KSO_WM_UNIT_TEXT_FILL_TYPE" val="1"/>
  <p:tag name="KSO_WM_UNIT_TEXT_TYPE" val="1"/>
  <p:tag name="KSO_WM_UNIT_LINE_FORE_SCHEMECOLOR_INDEX" val="5"/>
  <p:tag name="KSO_WM_UNIT_USESOURCEFORMAT_APPLY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TEMPLATE_CATEGORY" val="diagram"/>
  <p:tag name="KSO_WM_TEMPLATE_INDEX" val="20231451"/>
  <p:tag name="KSO_WM_UNIT_LAYERLEVEL" val="1_1_1_1"/>
  <p:tag name="KSO_WM_TAG_VERSION" val="3.0"/>
  <p:tag name="KSO_WM_BEAUTIFY_FLAG" val="#wm#"/>
  <p:tag name="KSO_WM_UNIT_TYPE" val="n_h_h_i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8.04266357421875,&quot;width&quot;:729.14306640625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75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GROUP_CODE" val="n1-1"/>
  <p:tag name="KSO_WM_UNIT_INDEX" val="1_2_3_1"/>
  <p:tag name="KSO_WM_UNIT_ID" val="diagram20231451_2*n_h_h_i*1_2_3_1"/>
  <p:tag name="KSO_WM_UNIT_FILL_TYPE" val="3"/>
  <p:tag name="KSO_WM_UNIT_SHADOW_SCHEMECOLOR_INDEX" val="5"/>
  <p:tag name="KSO_WM_UNIT_TEXT_FILL_FORE_SCHEMECOLOR_INDEX" val="2"/>
  <p:tag name="KSO_WM_UNIT_TEXT_FILL_TYPE" val="1"/>
  <p:tag name="KSO_WM_UNIT_USESOURCEFORMAT_APPLY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TEMPLATE_CATEGORY" val="diagram"/>
  <p:tag name="KSO_WM_TEMPLATE_INDEX" val="20231451"/>
  <p:tag name="KSO_WM_UNIT_LAYERLEVEL" val="1_1_1_1"/>
  <p:tag name="KSO_WM_TAG_VERSION" val="3.0"/>
  <p:tag name="KSO_WM_BEAUTIFY_FLAG" val="#wm#"/>
  <p:tag name="KSO_WM_UNIT_TYPE" val="n_h_h_i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8.04266357421875,&quot;width&quot;:729.14306640625}"/>
  <p:tag name="KSO_WM_DIAGRAM_COLOR_MATCH_VALUE" val="{&quot;shape&quot;:{&quot;fill&quot;:{&quot;type&quot;:0},&quot;glow&quot;:{&quot;colorType&quot;:0},&quot;line&quot;:{&quot;gradient&quot;:[{&quot;brightness&quot;:0,&quot;colorType&quot;:2,&quot;pos&quot;:0.9599999785423279,&quot;rgb&quot;:&quot;#ffffff&quot;,&quot;transparency&quot;:1},{&quot;brightness&quot;:0,&quot;colorType&quot;:1,&quot;foreColorIndex&quot;:5,&quot;pos&quot;:0,&quot;transparency&quot;:0.5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GROUP_CODE" val="n1-1"/>
  <p:tag name="KSO_WM_UNIT_INDEX" val="1_2_3_2"/>
  <p:tag name="KSO_WM_UNIT_ID" val="diagram20231451_2*n_h_h_i*1_2_3_2"/>
  <p:tag name="KSO_WM_UNIT_LINE_FORE_SCHEMECOLOR_INDEX" val="5"/>
  <p:tag name="KSO_WM_UNIT_USESOURCEFORMAT_APPLY" val="1"/>
</p:tagLst>
</file>

<file path=ppt/tags/tag7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n_h_h_a"/>
  <p:tag name="KSO_WM_UNIT_INDEX" val="1_2_3_1"/>
  <p:tag name="KSO_WM_TEMPLATE_CATEGORY" val="diagram"/>
  <p:tag name="KSO_WM_TEMPLATE_INDEX" val="20231451"/>
  <p:tag name="KSO_WM_UNIT_LAYERLEVEL" val="1_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8.04266357421875,&quot;width&quot;:729.143066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DIAGRAM_GROUP_CODE" val="n1-1"/>
  <p:tag name="KSO_WM_UNIT_ID" val="diagram20231451_2*n_h_h_a*1_2_3_1"/>
  <p:tag name="KSO_WM_UNIT_PRESET_TEXT" val="此处添加项标题"/>
  <p:tag name="KSO_WM_UNIT_TEXT_FILL_FORE_SCHEMECOLOR_INDEX" val="1"/>
  <p:tag name="KSO_WM_UNIT_TEXT_FILL_TYPE" val="1"/>
  <p:tag name="KSO_WM_UNIT_USESOURCEFORMAT_APPLY" val="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TEMPLATE_CATEGORY" val="diagram"/>
  <p:tag name="KSO_WM_TEMPLATE_INDEX" val="20231451"/>
  <p:tag name="KSO_WM_UNIT_LAYERLEVEL" val="1_1_1_1"/>
  <p:tag name="KSO_WM_TAG_VERSION" val="3.0"/>
  <p:tag name="KSO_WM_BEAUTIFY_FLAG" val="#wm#"/>
  <p:tag name="KSO_WM_UNIT_TYPE" val="n_h_h_f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8.04266357421875,&quot;width&quot;:729.14306640625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.25},{&quot;brightness&quot;:0,&quot;colorType&quot;:1,&quot;foreColorIndex&quot;:5,&quot;pos&quot;:1,&quot;transparency&quot;:0.8399999737739563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GROUP_CODE" val="n1-1"/>
  <p:tag name="KSO_WM_UNIT_INDEX" val="1_2_3_1"/>
  <p:tag name="KSO_WM_UNIT_ID" val="diagram20231451_2*n_h_h_f*1_2_3_1"/>
  <p:tag name="KSO_WM_UNIT_SUBTYPE" val="a"/>
  <p:tag name="KSO_WM_UNIT_TEXT_LAYER_COUNT" val="1"/>
  <p:tag name="KSO_WM_UNIT_NOCLEAR" val="0"/>
  <p:tag name="KSO_WM_UNIT_PRESET_TEXT" val="单击此处添加文本具体内容，简明扼要地阐述您的观点。根据需要可酌情增减文字，以便观者准确地理解您传达的思想。单击此处添加文本具体内容，简明扼要地阐述您的观点。根据需要可酌情增减文字，以便观者准确地理解您传达的思想。单击此处添加文本具体内容，简明扼要地阐述您的观点。"/>
  <p:tag name="KSO_WM_UNIT_TEXT_FILL_FORE_SCHEMECOLOR_INDEX" val="1"/>
  <p:tag name="KSO_WM_UNIT_TEXT_FILL_TYPE" val="1"/>
  <p:tag name="KSO_WM_UNIT_TEXT_TYPE" val="1"/>
  <p:tag name="KSO_WM_UNIT_LINE_FORE_SCHEMECOLOR_INDEX" val="5"/>
  <p:tag name="KSO_WM_UNIT_USESOURCEFORMAT_APPLY" val="1"/>
</p:tagLst>
</file>

<file path=ppt/tags/tag78.xml><?xml version="1.0" encoding="utf-8"?>
<p:tagLst xmlns:p="http://schemas.openxmlformats.org/presentationml/2006/main">
  <p:tag name="KSO_WM_TEMPLATE_SUBCATEGORY" val="0"/>
  <p:tag name="KSO_WM_TEMPLATE_MASTER_TYPE" val="0"/>
  <p:tag name="KSO_WM_TEMPLATE_COLOR_TYPE" val="0"/>
  <p:tag name="KSO_WM_TAG_VERSION" val="3.0"/>
  <p:tag name="KSO_WM_BEAUTIFY_FLAG" val="#wm#"/>
  <p:tag name="KSO_WM_TEMPLATE_CATEGORY" val="diagram"/>
  <p:tag name="KSO_WM_TEMPLATE_INDEX" val="20231451"/>
  <p:tag name="KSO_WM_SLIDE_TYPE" val="text"/>
  <p:tag name="KSO_WM_SLIDE_SUBTYPE" val="diag"/>
  <p:tag name="KSO_WM_SLIDE_LAYOUT" val="a_n"/>
  <p:tag name="KSO_WM_SLIDE_LAYOUT_CNT" val="1_1"/>
  <p:tag name="KSO_WM_SPECIAL_SOURCE" val="bdnull"/>
  <p:tag name="KSO_WM_SLIDE_DIAGTYPE" val="n"/>
  <p:tag name="KSO_WM_SLIDE_ID" val="diagram20231451_3"/>
  <p:tag name="KSO_WM_SLIDE_ITEM_CNT" val="4"/>
  <p:tag name="KSO_WM_SLIDE_INDEX" val="3"/>
  <p:tag name="KSO_WM_SLIDE_SIZE" val="729.143*353.014"/>
  <p:tag name="KSO_WM_SLIDE_POSITION" val="115.578*148.611"/>
  <p:tag name="KSO_WM_DIAGRAM_GROUP_CODE" val="n1-1"/>
</p:tagLst>
</file>

<file path=ppt/tags/tag7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0945_3*a*1"/>
  <p:tag name="KSO_WM_TEMPLATE_CATEGORY" val="diagram"/>
  <p:tag name="KSO_WM_TEMPLATE_INDEX" val="20230945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4"/>
  <p:tag name="KSO_WM_UNIT_LAYERLEVEL" val="1"/>
  <p:tag name="KSO_WM_TAG_VERSION" val="1.0"/>
  <p:tag name="KSO_WM_UNIT_TYPE" val="i"/>
  <p:tag name="KSO_WM_UNIT_INDEX" val="4"/>
</p:tagLst>
</file>

<file path=ppt/tags/tag8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n_h_h_f"/>
  <p:tag name="KSO_WM_UNIT_INDEX" val="1_2_3_1"/>
  <p:tag name="KSO_WM_UNIT_ID" val="diagram20230945_2*n_h_h_f*1_2_3_1"/>
  <p:tag name="KSO_WM_TEMPLATE_CATEGORY" val="diagram"/>
  <p:tag name="KSO_WM_TEMPLATE_INDEX" val="20230945"/>
  <p:tag name="KSO_WM_UNIT_LAYERLEVEL" val="1_1_1_1"/>
  <p:tag name="KSO_WM_TAG_VERSION" val="3.0"/>
  <p:tag name="KSO_WM_DIAGRAM_VERSION" val="3"/>
  <p:tag name="KSO_WM_DIAGRAM_COLOR_TRICK" val="3"/>
  <p:tag name="KSO_WM_DIAGRAM_COLOR_TEXT_CAN_REMOVE" val="n"/>
  <p:tag name="KSO_WM_DIAGRAM_GROUP_CODE" val="n1-1"/>
  <p:tag name="KSO_WM_DIAGRAM_MAX_ITEMCNT" val="4"/>
  <p:tag name="KSO_WM_DIAGRAM_MIN_ITEMCNT" val="2"/>
  <p:tag name="KSO_WM_DIAGRAM_VIRTUALLY_FRAME" val="{&quot;height&quot;:388.3464660644531,&quot;left&quot;:-43.056141732283464,&quot;top&quot;:104.63168822761591,&quot;width&quot;:748.546771653543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TEXT_TYPE" val="1"/>
  <p:tag name="KSO_WM_UNIT_TEXT_LAYER_COUNT" val="1"/>
  <p:tag name="KSO_WM_UNIT_PRESET_TEXT" val="单击此处输入你的智能图形项正文，文字是您思想的提炼，请尽量言简意赅的阐述观点。单击此处输入你的智能图形项正文，文字是您思想的提炼。单击此处输入你的智能图形项正文，文字是您思想的提炼。"/>
  <p:tag name="KSO_WM_UNIT_TEXT_FILL_FORE_SCHEMECOLOR_INDEX" val="1"/>
  <p:tag name="KSO_WM_UNIT_TEXT_FILL_TYPE" val="1"/>
  <p:tag name="KSO_WM_UNIT_USESOURCEFORMAT_APPLY" val="1"/>
</p:tagLst>
</file>

<file path=ppt/tags/tag8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n_h_h_a"/>
  <p:tag name="KSO_WM_UNIT_INDEX" val="1_2_3_1"/>
  <p:tag name="KSO_WM_UNIT_ID" val="diagram20230945_2*n_h_h_a*1_2_3_1"/>
  <p:tag name="KSO_WM_TEMPLATE_CATEGORY" val="diagram"/>
  <p:tag name="KSO_WM_TEMPLATE_INDEX" val="20230945"/>
  <p:tag name="KSO_WM_UNIT_LAYERLEVEL" val="1_1_1_1"/>
  <p:tag name="KSO_WM_TAG_VERSION" val="3.0"/>
  <p:tag name="KSO_WM_DIAGRAM_VERSION" val="3"/>
  <p:tag name="KSO_WM_DIAGRAM_COLOR_TRICK" val="3"/>
  <p:tag name="KSO_WM_DIAGRAM_COLOR_TEXT_CAN_REMOVE" val="n"/>
  <p:tag name="KSO_WM_DIAGRAM_GROUP_CODE" val="n1-1"/>
  <p:tag name="KSO_WM_DIAGRAM_MAX_ITEMCNT" val="4"/>
  <p:tag name="KSO_WM_DIAGRAM_MIN_ITEMCNT" val="2"/>
  <p:tag name="KSO_WM_DIAGRAM_VIRTUALLY_FRAME" val="{&quot;height&quot;:388.3464660644531,&quot;left&quot;:-43.056141732283464,&quot;top&quot;:104.63168822761591,&quot;width&quot;:748.546771653543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7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TEXT_TYPE" val="1"/>
  <p:tag name="KSO_WM_UNIT_PRESET_TEXT" val="添加标题"/>
  <p:tag name="KSO_WM_UNIT_TEXT_FILL_FORE_SCHEMECOLOR_INDEX" val="1"/>
  <p:tag name="KSO_WM_UNIT_TEXT_FILL_TYPE" val="1"/>
  <p:tag name="KSO_WM_UNIT_USESOURCEFORMAT_APPLY" val="1"/>
</p:tagLst>
</file>

<file path=ppt/tags/tag8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n_h_h_f"/>
  <p:tag name="KSO_WM_UNIT_INDEX" val="1_2_1_1"/>
  <p:tag name="KSO_WM_UNIT_ID" val="diagram20230945_2*n_h_h_f*1_2_1_1"/>
  <p:tag name="KSO_WM_TEMPLATE_CATEGORY" val="diagram"/>
  <p:tag name="KSO_WM_TEMPLATE_INDEX" val="20230945"/>
  <p:tag name="KSO_WM_UNIT_LAYERLEVEL" val="1_1_1_1"/>
  <p:tag name="KSO_WM_TAG_VERSION" val="3.0"/>
  <p:tag name="KSO_WM_DIAGRAM_VERSION" val="3"/>
  <p:tag name="KSO_WM_DIAGRAM_COLOR_TRICK" val="3"/>
  <p:tag name="KSO_WM_DIAGRAM_COLOR_TEXT_CAN_REMOVE" val="n"/>
  <p:tag name="KSO_WM_DIAGRAM_GROUP_CODE" val="n1-1"/>
  <p:tag name="KSO_WM_DIAGRAM_MAX_ITEMCNT" val="4"/>
  <p:tag name="KSO_WM_DIAGRAM_MIN_ITEMCNT" val="2"/>
  <p:tag name="KSO_WM_DIAGRAM_VIRTUALLY_FRAME" val="{&quot;height&quot;:388.3464660644531,&quot;left&quot;:-43.056141732283464,&quot;top&quot;:104.63168822761591,&quot;width&quot;:748.546771653543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TEXT_TYPE" val="1"/>
  <p:tag name="KSO_WM_UNIT_TEXT_LAYER_COUNT" val="1"/>
  <p:tag name="KSO_WM_UNIT_PRESET_TEXT" val="单击此处输入你的智能图形项正文，文字是您思想的提炼，请尽量言简意赅的阐述观点。单击此处输入你的智能图形项正文，文字是您思想的提炼。 单击此处输入你的智能图形项正文，文字是您思想的提炼。"/>
  <p:tag name="KSO_WM_UNIT_TEXT_FILL_FORE_SCHEMECOLOR_INDEX" val="1"/>
  <p:tag name="KSO_WM_UNIT_TEXT_FILL_TYPE" val="1"/>
  <p:tag name="KSO_WM_UNIT_USESOURCEFORMAT_APPLY" val="1"/>
</p:tagLst>
</file>

<file path=ppt/tags/tag8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n_h_h_a"/>
  <p:tag name="KSO_WM_UNIT_INDEX" val="1_2_1_1"/>
  <p:tag name="KSO_WM_UNIT_ID" val="diagram20230945_2*n_h_h_a*1_2_1_1"/>
  <p:tag name="KSO_WM_TEMPLATE_CATEGORY" val="diagram"/>
  <p:tag name="KSO_WM_TEMPLATE_INDEX" val="20230945"/>
  <p:tag name="KSO_WM_UNIT_LAYERLEVEL" val="1_1_1_1"/>
  <p:tag name="KSO_WM_TAG_VERSION" val="3.0"/>
  <p:tag name="KSO_WM_DIAGRAM_VERSION" val="3"/>
  <p:tag name="KSO_WM_DIAGRAM_COLOR_TRICK" val="3"/>
  <p:tag name="KSO_WM_DIAGRAM_COLOR_TEXT_CAN_REMOVE" val="n"/>
  <p:tag name="KSO_WM_DIAGRAM_GROUP_CODE" val="n1-1"/>
  <p:tag name="KSO_WM_DIAGRAM_MAX_ITEMCNT" val="4"/>
  <p:tag name="KSO_WM_DIAGRAM_MIN_ITEMCNT" val="2"/>
  <p:tag name="KSO_WM_DIAGRAM_VIRTUALLY_FRAME" val="{&quot;height&quot;:388.3464660644531,&quot;left&quot;:-43.056141732283464,&quot;top&quot;:104.63168822761591,&quot;width&quot;:748.546771653543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TEXT_TYPE" val="1"/>
  <p:tag name="KSO_WM_UNIT_PRESET_TEXT" val="添加标题"/>
  <p:tag name="KSO_WM_UNIT_TEXT_FILL_FORE_SCHEMECOLOR_INDEX" val="1"/>
  <p:tag name="KSO_WM_UNIT_TEXT_FILL_TYPE" val="1"/>
  <p:tag name="KSO_WM_UNIT_USESOURCEFORMAT_APPLY" val="1"/>
</p:tagLst>
</file>

<file path=ppt/tags/tag8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n_h_h_f"/>
  <p:tag name="KSO_WM_UNIT_INDEX" val="1_2_2_1"/>
  <p:tag name="KSO_WM_UNIT_ID" val="diagram20230945_2*n_h_h_f*1_2_2_1"/>
  <p:tag name="KSO_WM_TEMPLATE_CATEGORY" val="diagram"/>
  <p:tag name="KSO_WM_TEMPLATE_INDEX" val="20230945"/>
  <p:tag name="KSO_WM_UNIT_LAYERLEVEL" val="1_1_1_1"/>
  <p:tag name="KSO_WM_TAG_VERSION" val="3.0"/>
  <p:tag name="KSO_WM_DIAGRAM_VERSION" val="3"/>
  <p:tag name="KSO_WM_DIAGRAM_COLOR_TRICK" val="3"/>
  <p:tag name="KSO_WM_DIAGRAM_COLOR_TEXT_CAN_REMOVE" val="n"/>
  <p:tag name="KSO_WM_DIAGRAM_GROUP_CODE" val="n1-1"/>
  <p:tag name="KSO_WM_DIAGRAM_MAX_ITEMCNT" val="4"/>
  <p:tag name="KSO_WM_DIAGRAM_MIN_ITEMCNT" val="2"/>
  <p:tag name="KSO_WM_DIAGRAM_VIRTUALLY_FRAME" val="{&quot;height&quot;:388.3464660644531,&quot;left&quot;:-43.056141732283464,&quot;top&quot;:104.63168822761591,&quot;width&quot;:748.546771653543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TEXT_TYPE" val="1"/>
  <p:tag name="KSO_WM_UNIT_TEXT_LAYER_COUNT" val="1"/>
  <p:tag name="KSO_WM_UNIT_PRESET_TEXT" val="单击此处输入你的智能图形项正文，文字是您思想的提炼，请尽量言简意赅的阐述观点。单击此处输入你的智能图形项正文，文字是您思想的提炼。单击此处输入你的智能图形项正文，文字是您思想的提炼。"/>
  <p:tag name="KSO_WM_UNIT_TEXT_FILL_FORE_SCHEMECOLOR_INDEX" val="1"/>
  <p:tag name="KSO_WM_UNIT_TEXT_FILL_TYPE" val="1"/>
  <p:tag name="KSO_WM_UNIT_USESOURCEFORMAT_APPLY" val="1"/>
</p:tagLst>
</file>

<file path=ppt/tags/tag8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n_h_h_a"/>
  <p:tag name="KSO_WM_UNIT_INDEX" val="1_2_2_1"/>
  <p:tag name="KSO_WM_UNIT_ID" val="diagram20230945_2*n_h_h_a*1_2_2_1"/>
  <p:tag name="KSO_WM_TEMPLATE_CATEGORY" val="diagram"/>
  <p:tag name="KSO_WM_TEMPLATE_INDEX" val="20230945"/>
  <p:tag name="KSO_WM_UNIT_LAYERLEVEL" val="1_1_1_1"/>
  <p:tag name="KSO_WM_TAG_VERSION" val="3.0"/>
  <p:tag name="KSO_WM_DIAGRAM_VERSION" val="3"/>
  <p:tag name="KSO_WM_DIAGRAM_COLOR_TRICK" val="3"/>
  <p:tag name="KSO_WM_DIAGRAM_COLOR_TEXT_CAN_REMOVE" val="n"/>
  <p:tag name="KSO_WM_DIAGRAM_GROUP_CODE" val="n1-1"/>
  <p:tag name="KSO_WM_DIAGRAM_MAX_ITEMCNT" val="4"/>
  <p:tag name="KSO_WM_DIAGRAM_MIN_ITEMCNT" val="2"/>
  <p:tag name="KSO_WM_DIAGRAM_VIRTUALLY_FRAME" val="{&quot;height&quot;:388.3464660644531,&quot;left&quot;:-43.056141732283464,&quot;top&quot;:104.63168822761591,&quot;width&quot;:748.546771653543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TEXT_TYPE" val="1"/>
  <p:tag name="KSO_WM_UNIT_PRESET_TEXT" val="添加标题"/>
  <p:tag name="KSO_WM_UNIT_TEXT_FILL_FORE_SCHEMECOLOR_INDEX" val="1"/>
  <p:tag name="KSO_WM_UNIT_TEXT_FILL_TYPE" val="1"/>
  <p:tag name="KSO_WM_UNIT_USESOURCEFORMAT_APPLY" val="1"/>
</p:tagLst>
</file>

<file path=ppt/tags/tag86.xml><?xml version="1.0" encoding="utf-8"?>
<p:tagLst xmlns:p="http://schemas.openxmlformats.org/presentationml/2006/main">
  <p:tag name="KSO_WM_UNIT_FILL_FORE_SCHEMECOLOR_INDEX_1_BRIGHTNESS" val="0"/>
  <p:tag name="KSO_WM_UNIT_FILL_FORE_SCHEMECOLOR_INDEX_1" val="10"/>
  <p:tag name="KSO_WM_UNIT_FILL_FORE_SCHEMECOLOR_INDEX_1_POS" val="0.04"/>
  <p:tag name="KSO_WM_UNIT_FILL_FORE_SCHEMECOLOR_INDEX_1_TRANS" val="0"/>
  <p:tag name="KSO_WM_UNIT_FILL_FORE_SCHEMECOLOR_INDEX_2_BRIGHTNESS" val="0"/>
  <p:tag name="KSO_WM_UNIT_FILL_FORE_SCHEMECOLOR_INDEX_2" val="5"/>
  <p:tag name="KSO_WM_UNIT_FILL_FORE_SCHEMECOLOR_INDEX_2_POS" val="0.54"/>
  <p:tag name="KSO_WM_UNIT_FILL_FORE_SCHEMECOLOR_INDEX_2_TRANS" val="0"/>
  <p:tag name="KSO_WM_UNIT_FILL_FORE_SCHEMECOLOR_INDEX_3_BRIGHTNESS" val="0"/>
  <p:tag name="KSO_WM_UNIT_FILL_FORE_SCHEMECOLOR_INDEX_3" val="5"/>
  <p:tag name="KSO_WM_UNIT_FILL_FORE_SCHEMECOLOR_INDEX_3_POS" val="1"/>
  <p:tag name="KSO_WM_UNIT_FILL_FORE_SCHEMECOLOR_INDEX_3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TYPE" val="1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1"/>
  <p:tag name="KSO_WM_UNIT_LINE_FORE_SCHEMECOLOR_INDEX_2_BRIGHTNESS" val="0"/>
  <p:tag name="KSO_WM_UNIT_LINE_FORE_SCHEMECOLOR_INDEX_2" val="5"/>
  <p:tag name="KSO_WM_UNIT_LINE_FORE_SCHEMECOLOR_INDEX_2_POS" val="0.64"/>
  <p:tag name="KSO_WM_UNIT_LINE_FORE_SCHEMECOLOR_INDEX_2_TRANS" val="0"/>
  <p:tag name="KSO_WM_UNIT_LINE_FORE_SCHEMECOLOR_INDEX_3_BRIGHTNESS" val="0.8"/>
  <p:tag name="KSO_WM_UNIT_LINE_FORE_SCHEMECOLOR_INDEX_3" val="15"/>
  <p:tag name="KSO_WM_UNIT_LINE_FORE_SCHEMECOLOR_INDEX_3_POS" val="0.9"/>
  <p:tag name="KSO_WM_UNIT_LINE_FORE_SCHEMECOLOR_INDEX_3_TRANS" val="0.53"/>
  <p:tag name="KSO_WM_UNIT_LINE_FORE_SCHEMECOLOR_INDEX_4_BRIGHTNESS" val="0.8"/>
  <p:tag name="KSO_WM_UNIT_LINE_FORE_SCHEMECOLOR_INDEX_4" val="15"/>
  <p:tag name="KSO_WM_UNIT_LINE_FORE_SCHEMECOLOR_INDEX_4_POS" val="0.95"/>
  <p:tag name="KSO_WM_UNIT_LINE_FORE_SCHEMECOLOR_INDEX_4_TRANS" val="0"/>
  <p:tag name="KSO_WM_UNIT_LINE_FORE_SCHEMECOLOR_INDEX_5_BRIGHTNESS" val="0.8"/>
  <p:tag name="KSO_WM_UNIT_LINE_FORE_SCHEMECOLOR_INDEX_5" val="15"/>
  <p:tag name="KSO_WM_UNIT_LINE_FORE_SCHEMECOLOR_INDEX_5_POS" val="1"/>
  <p:tag name="KSO_WM_UNIT_LINE_FORE_SCHEMECOLOR_INDEX_5_TRANS" val="0.9"/>
  <p:tag name="KSO_WM_UNIT_LINE_GRADIENT_TYPE" val="0"/>
  <p:tag name="KSO_WM_UNIT_LINE_GRADIENT_ANGLE" val="0"/>
  <p:tag name="KSO_WM_UNIT_LINE_GRADIENT_DIRECTION" val="3"/>
  <p:tag name="KSO_WM_UNIT_LINE_FILL_TYPE" val="5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45_2*n_h_i*1_2_1"/>
  <p:tag name="KSO_WM_TEMPLATE_CATEGORY" val="diagram"/>
  <p:tag name="KSO_WM_TEMPLATE_INDEX" val="20230945"/>
  <p:tag name="KSO_WM_UNIT_LAYERLEVEL" val="1_1_1"/>
  <p:tag name="KSO_WM_TAG_VERSION" val="3.0"/>
  <p:tag name="KSO_WM_DIAGRAM_VERSION" val="3"/>
  <p:tag name="KSO_WM_DIAGRAM_COLOR_TRICK" val="3"/>
  <p:tag name="KSO_WM_DIAGRAM_COLOR_TEXT_CAN_REMOVE" val="n"/>
  <p:tag name="KSO_WM_DIAGRAM_GROUP_CODE" val="n1-1"/>
  <p:tag name="KSO_WM_UNIT_TYPE" val="n_h_i"/>
  <p:tag name="KSO_WM_UNIT_INDEX" val="1_2_1"/>
  <p:tag name="KSO_WM_DIAGRAM_MAX_ITEMCNT" val="4"/>
  <p:tag name="KSO_WM_DIAGRAM_MIN_ITEMCNT" val="2"/>
  <p:tag name="KSO_WM_DIAGRAM_VIRTUALLY_FRAME" val="{&quot;height&quot;:388.3464660644531,&quot;left&quot;:-43.056141732283464,&quot;top&quot;:104.63168822761591,&quot;width&quot;:748.5467716535435}"/>
  <p:tag name="KSO_WM_DIAGRAM_COLOR_MATCH_VALUE" val="{&quot;shape&quot;:{&quot;fill&quot;:{&quot;type&quot;:0},&quot;glow&quot;:{&quot;colorType&quot;:0},&quot;line&quot;:{&quot;gradient&quot;:[{&quot;brightness&quot;:0.5,&quot;colorType&quot;:1,&quot;foreColorIndex&quot;:13,&quot;pos&quot;:1,&quot;transparency&quot;:0.699999988079071},{&quot;brightness&quot;:0.800000011920929,&quot;colorType&quot;:2,&quot;pos&quot;:0.15000000596046448,&quot;rgb&quot;:&quot;#ffffff&quot;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1"/>
</p:tagLst>
</file>

<file path=ppt/tags/tag87.xml><?xml version="1.0" encoding="utf-8"?>
<p:tagLst xmlns:p="http://schemas.openxmlformats.org/presentationml/2006/main">
  <p:tag name="KSO_WM_UNIT_FILL_FORE_SCHEMECOLOR_INDEX_1_BRIGHTNESS" val="0"/>
  <p:tag name="KSO_WM_UNIT_FILL_FORE_SCHEMECOLOR_INDEX_1" val="10"/>
  <p:tag name="KSO_WM_UNIT_FILL_FORE_SCHEMECOLOR_INDEX_1_POS" val="0.04"/>
  <p:tag name="KSO_WM_UNIT_FILL_FORE_SCHEMECOLOR_INDEX_1_TRANS" val="0"/>
  <p:tag name="KSO_WM_UNIT_FILL_FORE_SCHEMECOLOR_INDEX_2_BRIGHTNESS" val="0"/>
  <p:tag name="KSO_WM_UNIT_FILL_FORE_SCHEMECOLOR_INDEX_2" val="5"/>
  <p:tag name="KSO_WM_UNIT_FILL_FORE_SCHEMECOLOR_INDEX_2_POS" val="0.54"/>
  <p:tag name="KSO_WM_UNIT_FILL_FORE_SCHEMECOLOR_INDEX_2_TRANS" val="0"/>
  <p:tag name="KSO_WM_UNIT_FILL_FORE_SCHEMECOLOR_INDEX_3_BRIGHTNESS" val="0"/>
  <p:tag name="KSO_WM_UNIT_FILL_FORE_SCHEMECOLOR_INDEX_3" val="5"/>
  <p:tag name="KSO_WM_UNIT_FILL_FORE_SCHEMECOLOR_INDEX_3_POS" val="1"/>
  <p:tag name="KSO_WM_UNIT_FILL_FORE_SCHEMECOLOR_INDEX_3_TRANS" val="0"/>
  <p:tag name="KSO_WM_UNIT_FILL_GRADIENT_TYPE" val="0"/>
  <p:tag name="KSO_WM_UNIT_FILL_GRADIENT_ANGLE" val="45"/>
  <p:tag name="KSO_WM_UNIT_FILL_GRADIENT_DIRECTION" val="0"/>
  <p:tag name="KSO_WM_UNIT_TEXT_FILL_FORE_SCHEMECOLOR_INDEX_BRIGHTNESS" val="0"/>
  <p:tag name="KSO_WM_UNIT_LINE_FORE_SCHEMECOLOR_INDEX_1_BRIGHTNESS" val="0.95"/>
  <p:tag name="KSO_WM_UNIT_LINE_FORE_SCHEMECOLOR_INDEX_1" val="5"/>
  <p:tag name="KSO_WM_UNIT_LINE_FORE_SCHEMECOLOR_INDEX_1_POS" val="0.09"/>
  <p:tag name="KSO_WM_UNIT_LINE_FORE_SCHEMECOLOR_INDEX_1_TRANS" val="0.3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45_2*n_h_h_i*1_2_2_1"/>
  <p:tag name="KSO_WM_TEMPLATE_CATEGORY" val="diagram"/>
  <p:tag name="KSO_WM_TEMPLATE_INDEX" val="20230945"/>
  <p:tag name="KSO_WM_UNIT_LAYERLEVEL" val="1_1_1_1"/>
  <p:tag name="KSO_WM_TAG_VERSION" val="3.0"/>
  <p:tag name="KSO_WM_DIAGRAM_VERSION" val="3"/>
  <p:tag name="KSO_WM_DIAGRAM_COLOR_TRICK" val="3"/>
  <p:tag name="KSO_WM_DIAGRAM_COLOR_TEXT_CAN_REMOVE" val="n"/>
  <p:tag name="KSO_WM_DIAGRAM_GROUP_CODE" val="n1-1"/>
  <p:tag name="KSO_WM_UNIT_SUBTYPE" val="d"/>
  <p:tag name="KSO_WM_UNIT_TYPE" val="n_h_h_i"/>
  <p:tag name="KSO_WM_UNIT_INDEX" val="1_2_2_1"/>
  <p:tag name="KSO_WM_DIAGRAM_MAX_ITEMCNT" val="4"/>
  <p:tag name="KSO_WM_DIAGRAM_MIN_ITEMCNT" val="2"/>
  <p:tag name="KSO_WM_DIAGRAM_VIRTUALLY_FRAME" val="{&quot;height&quot;:388.3464660644531,&quot;left&quot;:-43.056141732283464,&quot;top&quot;:104.63168822761591,&quot;width&quot;:748.5467716535435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gradient&quot;:[{&quot;brightness&quot;:0,&quot;colorType&quot;:2,&quot;pos&quot;:0.3700000047683716,&quot;rgb&quot;:&quot;#ffffff&quot;,&quot;transparency&quot;:0},{&quot;brightness&quot;:0.800000011920929,&quot;colorType&quot;:1,&quot;foreColorIndex&quot;:6,&quot;pos&quot;:0,&quot;transparency&quot;:0},{&quot;brightness&quot;:0,&quot;colorType&quot;:2,&quot;pos&quot;:1,&quot;rgb&quot;:&quot;#ffffff&quot;,&quot;transparency&quot;:0},{&quot;brightness&quot;:0.800000011920929,&quot;colorType&quot;:1,&quot;foreColorIndex&quot;:6,&quot;pos&quot;:0.7099999785423279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FILL_TYPE" val="1"/>
  <p:tag name="KSO_WM_UNIT_FILL_FORE_SCHEMECOLOR_INDEX" val="6"/>
  <p:tag name="KSO_WM_UNIT_FILL_FORE_SCHEMECOLOR_INDEX_BRIGHTNESS" val="0"/>
  <p:tag name="KSO_WM_UNIT_LINE_FORE_SCHEMECOLOR_INDEX" val="6"/>
  <p:tag name="KSO_WM_UNIT_USESOURCEFORMAT_APPLY" val="1"/>
</p:tagLst>
</file>

<file path=ppt/tags/tag88.xml><?xml version="1.0" encoding="utf-8"?>
<p:tagLst xmlns:p="http://schemas.openxmlformats.org/presentationml/2006/main">
  <p:tag name="KSO_WM_UNIT_FILL_FORE_SCHEMECOLOR_INDEX_1_BRIGHTNESS" val="0"/>
  <p:tag name="KSO_WM_UNIT_FILL_FORE_SCHEMECOLOR_INDEX_1" val="10"/>
  <p:tag name="KSO_WM_UNIT_FILL_FORE_SCHEMECOLOR_INDEX_1_POS" val="0.04"/>
  <p:tag name="KSO_WM_UNIT_FILL_FORE_SCHEMECOLOR_INDEX_1_TRANS" val="0"/>
  <p:tag name="KSO_WM_UNIT_FILL_FORE_SCHEMECOLOR_INDEX_2_BRIGHTNESS" val="0"/>
  <p:tag name="KSO_WM_UNIT_FILL_FORE_SCHEMECOLOR_INDEX_2" val="5"/>
  <p:tag name="KSO_WM_UNIT_FILL_FORE_SCHEMECOLOR_INDEX_2_POS" val="0.54"/>
  <p:tag name="KSO_WM_UNIT_FILL_FORE_SCHEMECOLOR_INDEX_2_TRANS" val="0"/>
  <p:tag name="KSO_WM_UNIT_FILL_FORE_SCHEMECOLOR_INDEX_3_BRIGHTNESS" val="0"/>
  <p:tag name="KSO_WM_UNIT_FILL_FORE_SCHEMECOLOR_INDEX_3" val="5"/>
  <p:tag name="KSO_WM_UNIT_FILL_FORE_SCHEMECOLOR_INDEX_3_POS" val="1"/>
  <p:tag name="KSO_WM_UNIT_FILL_FORE_SCHEMECOLOR_INDEX_3_TRANS" val="0"/>
  <p:tag name="KSO_WM_UNIT_FILL_GRADIENT_TYPE" val="0"/>
  <p:tag name="KSO_WM_UNIT_FILL_GRADIENT_ANGLE" val="45"/>
  <p:tag name="KSO_WM_UNIT_FILL_GRADIENT_DIRECTION" val="0"/>
  <p:tag name="KSO_WM_UNIT_TEXT_FILL_FORE_SCHEMECOLOR_INDEX_BRIGHTNESS" val="0"/>
  <p:tag name="KSO_WM_UNIT_LINE_FORE_SCHEMECOLOR_INDEX_1_BRIGHTNESS" val="0.95"/>
  <p:tag name="KSO_WM_UNIT_LINE_FORE_SCHEMECOLOR_INDEX_1" val="5"/>
  <p:tag name="KSO_WM_UNIT_LINE_FORE_SCHEMECOLOR_INDEX_1_POS" val="0.09"/>
  <p:tag name="KSO_WM_UNIT_LINE_FORE_SCHEMECOLOR_INDEX_1_TRANS" val="0.3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45_2*n_h_h_i*1_2_1_1"/>
  <p:tag name="KSO_WM_TEMPLATE_CATEGORY" val="diagram"/>
  <p:tag name="KSO_WM_TEMPLATE_INDEX" val="20230945"/>
  <p:tag name="KSO_WM_UNIT_LAYERLEVEL" val="1_1_1_1"/>
  <p:tag name="KSO_WM_TAG_VERSION" val="3.0"/>
  <p:tag name="KSO_WM_DIAGRAM_VERSION" val="3"/>
  <p:tag name="KSO_WM_DIAGRAM_COLOR_TRICK" val="3"/>
  <p:tag name="KSO_WM_DIAGRAM_COLOR_TEXT_CAN_REMOVE" val="n"/>
  <p:tag name="KSO_WM_DIAGRAM_GROUP_CODE" val="n1-1"/>
  <p:tag name="KSO_WM_UNIT_SUBTYPE" val="d"/>
  <p:tag name="KSO_WM_UNIT_TYPE" val="n_h_h_i"/>
  <p:tag name="KSO_WM_UNIT_INDEX" val="1_2_1_1"/>
  <p:tag name="KSO_WM_DIAGRAM_MAX_ITEMCNT" val="4"/>
  <p:tag name="KSO_WM_DIAGRAM_MIN_ITEMCNT" val="2"/>
  <p:tag name="KSO_WM_DIAGRAM_VIRTUALLY_FRAME" val="{&quot;height&quot;:388.3464660644531,&quot;left&quot;:-43.056141732283464,&quot;top&quot;:104.63168822761591,&quot;width&quot;:748.546771653543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gradient&quot;:[{&quot;brightness&quot;:0,&quot;colorType&quot;:2,&quot;pos&quot;:0.3700000047683716,&quot;rgb&quot;:&quot;#ffffff&quot;,&quot;transparency&quot;:0},{&quot;brightness&quot;:0.800000011920929,&quot;colorType&quot;:1,&quot;foreColorIndex&quot;:5,&quot;pos&quot;:0,&quot;transparency&quot;:0},{&quot;brightness&quot;:0,&quot;colorType&quot;:2,&quot;pos&quot;:1,&quot;rgb&quot;:&quot;#ffffff&quot;,&quot;transparency&quot;:0},{&quot;brightness&quot;:0.800000011920929,&quot;colorType&quot;:1,&quot;foreColorIndex&quot;:5,&quot;pos&quot;:0.7099999785423279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FILL_TYPE" val="1"/>
  <p:tag name="KSO_WM_UNIT_FILL_FORE_SCHEMECOLOR_INDEX" val="5"/>
  <p:tag name="KSO_WM_UNIT_FILL_FORE_SCHEMECOLOR_INDEX_BRIGHTNESS" val="0"/>
  <p:tag name="KSO_WM_UNIT_LINE_FORE_SCHEMECOLOR_INDEX" val="5"/>
  <p:tag name="KSO_WM_UNIT_USESOURCEFORMAT_APPLY" val="1"/>
</p:tagLst>
</file>

<file path=ppt/tags/tag89.xml><?xml version="1.0" encoding="utf-8"?>
<p:tagLst xmlns:p="http://schemas.openxmlformats.org/presentationml/2006/main">
  <p:tag name="KSO_WM_UNIT_FILL_FORE_SCHEMECOLOR_INDEX_1_BRIGHTNESS" val="0"/>
  <p:tag name="KSO_WM_UNIT_FILL_FORE_SCHEMECOLOR_INDEX_1" val="10"/>
  <p:tag name="KSO_WM_UNIT_FILL_FORE_SCHEMECOLOR_INDEX_1_POS" val="0.04"/>
  <p:tag name="KSO_WM_UNIT_FILL_FORE_SCHEMECOLOR_INDEX_1_TRANS" val="0"/>
  <p:tag name="KSO_WM_UNIT_FILL_FORE_SCHEMECOLOR_INDEX_2_BRIGHTNESS" val="0"/>
  <p:tag name="KSO_WM_UNIT_FILL_FORE_SCHEMECOLOR_INDEX_2" val="5"/>
  <p:tag name="KSO_WM_UNIT_FILL_FORE_SCHEMECOLOR_INDEX_2_POS" val="0.54"/>
  <p:tag name="KSO_WM_UNIT_FILL_FORE_SCHEMECOLOR_INDEX_2_TRANS" val="0"/>
  <p:tag name="KSO_WM_UNIT_FILL_FORE_SCHEMECOLOR_INDEX_3_BRIGHTNESS" val="0"/>
  <p:tag name="KSO_WM_UNIT_FILL_FORE_SCHEMECOLOR_INDEX_3" val="5"/>
  <p:tag name="KSO_WM_UNIT_FILL_FORE_SCHEMECOLOR_INDEX_3_POS" val="1"/>
  <p:tag name="KSO_WM_UNIT_FILL_FORE_SCHEMECOLOR_INDEX_3_TRANS" val="0"/>
  <p:tag name="KSO_WM_UNIT_FILL_GRADIENT_TYPE" val="0"/>
  <p:tag name="KSO_WM_UNIT_FILL_GRADIENT_ANGLE" val="45"/>
  <p:tag name="KSO_WM_UNIT_FILL_GRADIENT_DIRECTION" val="0"/>
  <p:tag name="KSO_WM_UNIT_TEXT_FILL_FORE_SCHEMECOLOR_INDEX_BRIGHTNESS" val="0"/>
  <p:tag name="KSO_WM_UNIT_LINE_FORE_SCHEMECOLOR_INDEX_1_BRIGHTNESS" val="0.95"/>
  <p:tag name="KSO_WM_UNIT_LINE_FORE_SCHEMECOLOR_INDEX_1" val="5"/>
  <p:tag name="KSO_WM_UNIT_LINE_FORE_SCHEMECOLOR_INDEX_1_POS" val="0.09"/>
  <p:tag name="KSO_WM_UNIT_LINE_FORE_SCHEMECOLOR_INDEX_1_TRANS" val="0.3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45_2*n_h_h_i*1_2_3_1"/>
  <p:tag name="KSO_WM_TEMPLATE_CATEGORY" val="diagram"/>
  <p:tag name="KSO_WM_TEMPLATE_INDEX" val="20230945"/>
  <p:tag name="KSO_WM_UNIT_LAYERLEVEL" val="1_1_1_1"/>
  <p:tag name="KSO_WM_TAG_VERSION" val="3.0"/>
  <p:tag name="KSO_WM_DIAGRAM_VERSION" val="3"/>
  <p:tag name="KSO_WM_DIAGRAM_COLOR_TRICK" val="3"/>
  <p:tag name="KSO_WM_DIAGRAM_COLOR_TEXT_CAN_REMOVE" val="n"/>
  <p:tag name="KSO_WM_DIAGRAM_GROUP_CODE" val="n1-1"/>
  <p:tag name="KSO_WM_UNIT_SUBTYPE" val="d"/>
  <p:tag name="KSO_WM_UNIT_TYPE" val="n_h_h_i"/>
  <p:tag name="KSO_WM_UNIT_INDEX" val="1_2_3_1"/>
  <p:tag name="KSO_WM_DIAGRAM_MAX_ITEMCNT" val="4"/>
  <p:tag name="KSO_WM_DIAGRAM_MIN_ITEMCNT" val="2"/>
  <p:tag name="KSO_WM_DIAGRAM_VIRTUALLY_FRAME" val="{&quot;height&quot;:388.3464660644531,&quot;left&quot;:-43.056141732283464,&quot;top&quot;:104.63168822761591,&quot;width&quot;:748.5467716535435}"/>
  <p:tag name="KSO_WM_DIAGRAM_COLOR_MATCH_VALUE" val="{&quot;shape&quot;:{&quot;fill&quot;:{&quot;solid&quot;:{&quot;brightness&quot;:0,&quot;colorType&quot;:1,&quot;foreColorIndex&quot;:7,&quot;transparency&quot;:0},&quot;type&quot;:1},&quot;glow&quot;:{&quot;colorType&quot;:0},&quot;line&quot;:{&quot;gradient&quot;:[{&quot;brightness&quot;:0,&quot;colorType&quot;:2,&quot;pos&quot;:0.3700000047683716,&quot;rgb&quot;:&quot;#ffffff&quot;,&quot;transparency&quot;:0},{&quot;brightness&quot;:0.800000011920929,&quot;colorType&quot;:1,&quot;foreColorIndex&quot;:10,&quot;pos&quot;:0,&quot;transparency&quot;:0},{&quot;brightness&quot;:0,&quot;colorType&quot;:2,&quot;pos&quot;:1,&quot;rgb&quot;:&quot;#ffffff&quot;,&quot;transparency&quot;:0},{&quot;brightness&quot;:0.800000011920929,&quot;colorType&quot;:1,&quot;foreColorIndex&quot;:7,&quot;pos&quot;:0.7099999785423279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FILL_TYPE" val="1"/>
  <p:tag name="KSO_WM_UNIT_FILL_FORE_SCHEMECOLOR_INDEX" val="7"/>
  <p:tag name="KSO_WM_UNIT_FILL_FORE_SCHEMECOLOR_INDEX_BRIGHTNESS" val="0"/>
  <p:tag name="KSO_WM_UNIT_LINE_FORE_SCHEMECOLOR_INDEX" val="7"/>
  <p:tag name="KSO_WM_UNIT_USESOURCEFORMAT_APPLY" val="1"/>
</p:tagLst>
</file>

<file path=ppt/tags/tag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5"/>
  <p:tag name="KSO_WM_UNIT_LAYERLEVEL" val="1"/>
  <p:tag name="KSO_WM_TAG_VERSION" val="1.0"/>
  <p:tag name="KSO_WM_UNIT_TYPE" val="i"/>
  <p:tag name="KSO_WM_UNIT_INDEX" val="5"/>
</p:tagLst>
</file>

<file path=ppt/tags/tag90.xml><?xml version="1.0" encoding="utf-8"?>
<p:tagLst xmlns:p="http://schemas.openxmlformats.org/presentationml/2006/main">
  <p:tag name="KSO_WM_UNIT_FILL_FORE_SCHEMECOLOR_INDEX_1_BRIGHTNESS" val="0"/>
  <p:tag name="KSO_WM_UNIT_FILL_FORE_SCHEMECOLOR_INDEX_1" val="10"/>
  <p:tag name="KSO_WM_UNIT_FILL_FORE_SCHEMECOLOR_INDEX_1_POS" val="0.04"/>
  <p:tag name="KSO_WM_UNIT_FILL_FORE_SCHEMECOLOR_INDEX_1_TRANS" val="0"/>
  <p:tag name="KSO_WM_UNIT_FILL_FORE_SCHEMECOLOR_INDEX_2_BRIGHTNESS" val="0"/>
  <p:tag name="KSO_WM_UNIT_FILL_FORE_SCHEMECOLOR_INDEX_2" val="5"/>
  <p:tag name="KSO_WM_UNIT_FILL_FORE_SCHEMECOLOR_INDEX_2_POS" val="0.54"/>
  <p:tag name="KSO_WM_UNIT_FILL_FORE_SCHEMECOLOR_INDEX_2_TRANS" val="0"/>
  <p:tag name="KSO_WM_UNIT_FILL_FORE_SCHEMECOLOR_INDEX_3_BRIGHTNESS" val="0"/>
  <p:tag name="KSO_WM_UNIT_FILL_FORE_SCHEMECOLOR_INDEX_3" val="5"/>
  <p:tag name="KSO_WM_UNIT_FILL_FORE_SCHEMECOLOR_INDEX_3_POS" val="1"/>
  <p:tag name="KSO_WM_UNIT_FILL_FORE_SCHEMECOLOR_INDEX_3_TRANS" val="0"/>
  <p:tag name="KSO_WM_UNIT_FILL_GRADIENT_TYPE" val="0"/>
  <p:tag name="KSO_WM_UNIT_FILL_GRADIENT_ANGLE" val="45"/>
  <p:tag name="KSO_WM_UNIT_FILL_GRADIENT_DIRECTION" val="0"/>
  <p:tag name="KSO_WM_UNIT_TEXT_FILL_FORE_SCHEMECOLOR_INDEX_BRIGHTNESS" val="0"/>
  <p:tag name="KSO_WM_UNIT_LINE_FORE_SCHEMECOLOR_INDEX_1_BRIGHTNESS" val="0.95"/>
  <p:tag name="KSO_WM_UNIT_LINE_FORE_SCHEMECOLOR_INDEX_1" val="5"/>
  <p:tag name="KSO_WM_UNIT_LINE_FORE_SCHEMECOLOR_INDEX_1_POS" val="0.09"/>
  <p:tag name="KSO_WM_UNIT_LINE_FORE_SCHEMECOLOR_INDEX_1_TRANS" val="0.3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45_2*n_h_a*1_1_1"/>
  <p:tag name="KSO_WM_TEMPLATE_CATEGORY" val="diagram"/>
  <p:tag name="KSO_WM_TEMPLATE_INDEX" val="20230945"/>
  <p:tag name="KSO_WM_UNIT_LAYERLEVEL" val="1_1_1"/>
  <p:tag name="KSO_WM_TAG_VERSION" val="3.0"/>
  <p:tag name="KSO_WM_DIAGRAM_VERSION" val="3"/>
  <p:tag name="KSO_WM_DIAGRAM_COLOR_TRICK" val="3"/>
  <p:tag name="KSO_WM_DIAGRAM_COLOR_TEXT_CAN_REMOVE" val="n"/>
  <p:tag name="KSO_WM_UNIT_ISCONTENTSTITLE" val="0"/>
  <p:tag name="KSO_WM_UNIT_ISNUMDGMTITLE" val="0"/>
  <p:tag name="KSO_WM_UNIT_NOCLEAR" val="0"/>
  <p:tag name="KSO_WM_UNIT_VALUE" val="30"/>
  <p:tag name="KSO_WM_DIAGRAM_GROUP_CODE" val="n1-1"/>
  <p:tag name="KSO_WM_UNIT_TYPE" val="n_h_a"/>
  <p:tag name="KSO_WM_UNIT_INDEX" val="1_1_1"/>
  <p:tag name="KSO_WM_DIAGRAM_MAX_ITEMCNT" val="4"/>
  <p:tag name="KSO_WM_DIAGRAM_MIN_ITEMCNT" val="2"/>
  <p:tag name="KSO_WM_DIAGRAM_VIRTUALLY_FRAME" val="{&quot;height&quot;:388.3464660644531,&quot;left&quot;:-43.056141732283464,&quot;top&quot;:104.63168822761591,&quot;width&quot;:748.546771653543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gradient&quot;:[{&quot;brightness&quot;:0,&quot;colorType&quot;:2,&quot;pos&quot;:0.3700000047683716,&quot;rgb&quot;:&quot;#ffffff&quot;,&quot;transparency&quot;:0},{&quot;brightness&quot;:0.550000011920929,&quot;colorType&quot;:1,&quot;foreColorIndex&quot;:5,&quot;pos&quot;:0,&quot;transparency&quot;:0},{&quot;brightness&quot;:0,&quot;colorType&quot;:2,&quot;pos&quot;:1,&quot;rgb&quot;:&quot;#ffffff&quot;,&quot;transparency&quot;:0},{&quot;brightness&quot;:0.699999988079071,&quot;colorType&quot;:1,&quot;foreColorIndex&quot;:5,&quot;pos&quot;:0.7099999785423279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TEXT_TYPE" val="1"/>
  <p:tag name="KSO_WM_UNIT_PRESET_TEXT" val="单击添加&#10;项标题"/>
  <p:tag name="KSO_WM_UNIT_FILL_TYPE" val="1"/>
  <p:tag name="KSO_WM_UNIT_FILL_FORE_SCHEMECOLOR_INDEX" val="5"/>
  <p:tag name="KSO_WM_UNIT_FILL_FORE_SCHEMECOLOR_INDEX_BRIGHTNESS" val="0"/>
  <p:tag name="KSO_WM_UNIT_LINE_FORE_SCHEMECOLOR_INDEX" val="5"/>
  <p:tag name="KSO_WM_UNIT_USESOURCEFORMAT_APPLY" val="1"/>
</p:tagLst>
</file>

<file path=ppt/tags/tag91.xml><?xml version="1.0" encoding="utf-8"?>
<p:tagLst xmlns:p="http://schemas.openxmlformats.org/presentationml/2006/main">
  <p:tag name="KSO_WM_SLIDE_ID" val="diagram20230945_3"/>
  <p:tag name="KSO_WM_TEMPLATE_SUBCATEGORY" val="0"/>
  <p:tag name="KSO_WM_TEMPLATE_MASTER_TYPE" val="0"/>
  <p:tag name="KSO_WM_TEMPLATE_COLOR_TYPE" val="0"/>
  <p:tag name="KSO_WM_SLIDE_ITEM_CNT" val="4"/>
  <p:tag name="KSO_WM_SLIDE_INDEX" val="3"/>
  <p:tag name="KSO_WM_TAG_VERSION" val="3.0"/>
  <p:tag name="KSO_WM_BEAUTIFY_FLAG" val="#wm#"/>
  <p:tag name="KSO_WM_TEMPLATE_CATEGORY" val="diagram"/>
  <p:tag name="KSO_WM_TEMPLATE_INDEX" val="20230945"/>
  <p:tag name="KSO_WM_SLIDE_TYPE" val="text"/>
  <p:tag name="KSO_WM_SLIDE_SUBTYPE" val="diag"/>
  <p:tag name="KSO_WM_SLIDE_SIZE" val="807.497*366.297"/>
  <p:tag name="KSO_WM_SLIDE_POSITION" val="77.1747*136.212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2454_4*a*1"/>
  <p:tag name="KSO_WM_TEMPLATE_CATEGORY" val="diagram"/>
  <p:tag name="KSO_WM_TEMPLATE_INDEX" val="20232454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25"/>
  <p:tag name="KSO_WM_DIAGRAM_GROUP_CODE" val="l1-1"/>
  <p:tag name="KSO_WM_UNIT_TYPE" val="a"/>
  <p:tag name="KSO_WM_UNIT_INDEX" val="1"/>
  <p:tag name="KSO_WM_UNIT_PRESET_TEXT" val="单击此处添加标题"/>
  <p:tag name="KSO_WM_UNIT_TEXT_TYPE" val="1"/>
  <p:tag name="KSO_WM_UNIT_TEXT_FILL_FORE_SCHEMECOLOR_INDEX" val="13"/>
  <p:tag name="KSO_WM_UNIT_TEXT_FILL_TYPE" val="1"/>
  <p:tag name="KSO_WM_UNIT_USESOURCEFORMAT_APPLY" val="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2454_2*l_i*1_1"/>
  <p:tag name="KSO_WM_TEMPLATE_CATEGORY" val="diagram"/>
  <p:tag name="KSO_WM_TEMPLATE_INDEX" val="20232454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MAX_ITEMCNT" val="5"/>
  <p:tag name="KSO_WM_DIAGRAM_MIN_ITEMCNT" val="2"/>
  <p:tag name="KSO_WM_DIAGRAM_VIRTUALLY_FRAME" val="{&quot;height&quot;:418.8055114746094,&quot;left&quot;:-120.2891808409203,&quot;top&quot;:106.29807103434887,&quot;width&quot;:960.33056640625}"/>
  <p:tag name="KSO_WM_DIAGRAM_COLOR_MATCH_VALUE" val="{&quot;shape&quot;:{&quot;fill&quot;:{&quot;solid&quot;:{&quot;brightness&quot;:0,&quot;colorType&quot;:1,&quot;foreColorIndex&quot;:5,&quot;transparency&quot;:0.3300000131130218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2454_2*l_i*1_2"/>
  <p:tag name="KSO_WM_TEMPLATE_CATEGORY" val="diagram"/>
  <p:tag name="KSO_WM_TEMPLATE_INDEX" val="20232454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2"/>
  <p:tag name="KSO_WM_DIAGRAM_VERSION" val="3"/>
  <p:tag name="KSO_WM_DIAGRAM_COLOR_TRICK" val="1"/>
  <p:tag name="KSO_WM_DIAGRAM_COLOR_TEXT_CAN_REMOVE" val="n"/>
  <p:tag name="KSO_WM_DIAGRAM_MAX_ITEMCNT" val="5"/>
  <p:tag name="KSO_WM_DIAGRAM_MIN_ITEMCNT" val="2"/>
  <p:tag name="KSO_WM_DIAGRAM_VIRTUALLY_FRAME" val="{&quot;height&quot;:418.8055114746094,&quot;left&quot;:-120.2891808409203,&quot;top&quot;:106.29807103434887,&quot;width&quot;:960.33056640625}"/>
  <p:tag name="KSO_WM_DIAGRAM_COLOR_MATCH_VALUE" val="{&quot;shape&quot;:{&quot;fill&quot;:{&quot;gradient&quot;:[{&quot;brightness&quot;:0,&quot;colorType&quot;:1,&quot;foreColorIndex&quot;:5,&quot;pos&quot;:0,&quot;transparency&quot;:0.25},{&quot;brightness&quot;:0,&quot;colorType&quot;:1,&quot;foreColorIndex&quot;:5,&quot;pos&quot;:0.6800000071525574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" val="2"/>
  <p:tag name="KSO_WM_UNIT_TEXT_FILL_TYPE" val="1"/>
  <p:tag name="KSO_WM_UNIT_USESOURCEFORMAT_APPLY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2454_2*l_i*1_3"/>
  <p:tag name="KSO_WM_TEMPLATE_CATEGORY" val="diagram"/>
  <p:tag name="KSO_WM_TEMPLATE_INDEX" val="20232454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3"/>
  <p:tag name="KSO_WM_DIAGRAM_VERSION" val="3"/>
  <p:tag name="KSO_WM_DIAGRAM_COLOR_TRICK" val="1"/>
  <p:tag name="KSO_WM_DIAGRAM_COLOR_TEXT_CAN_REMOVE" val="n"/>
  <p:tag name="KSO_WM_DIAGRAM_MAX_ITEMCNT" val="5"/>
  <p:tag name="KSO_WM_DIAGRAM_MIN_ITEMCNT" val="2"/>
  <p:tag name="KSO_WM_DIAGRAM_VIRTUALLY_FRAME" val="{&quot;height&quot;:418.8055114746094,&quot;left&quot;:-120.2891808409203,&quot;top&quot;:106.29807103434887,&quot;width&quot;:960.33056640625}"/>
  <p:tag name="KSO_WM_DIAGRAM_COLOR_MATCH_VALUE" val="{&quot;shape&quot;:{&quot;fill&quot;:{&quot;solid&quot;:{&quot;brightness&quot;:0,&quot;colorType&quot;:1,&quot;foreColorIndex&quot;:5,&quot;transparency&quot;:0.8700000047683716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2454_2*l_h_i*1_1_2"/>
  <p:tag name="KSO_WM_TEMPLATE_CATEGORY" val="diagram"/>
  <p:tag name="KSO_WM_TEMPLATE_INDEX" val="20232454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2"/>
  <p:tag name="KSO_WM_DIAGRAM_VERSION" val="3"/>
  <p:tag name="KSO_WM_DIAGRAM_COLOR_TRICK" val="1"/>
  <p:tag name="KSO_WM_DIAGRAM_COLOR_TEXT_CAN_REMOVE" val="n"/>
  <p:tag name="KSO_WM_DIAGRAM_MAX_ITEMCNT" val="5"/>
  <p:tag name="KSO_WM_DIAGRAM_MIN_ITEMCNT" val="2"/>
  <p:tag name="KSO_WM_DIAGRAM_VIRTUALLY_FRAME" val="{&quot;height&quot;:418.8055114746094,&quot;left&quot;:-120.2891808409203,&quot;top&quot;:106.29807103434887,&quot;width&quot;:960.33056640625}"/>
  <p:tag name="KSO_WM_DIAGRAM_COLOR_MATCH_VALUE" val="{&quot;shape&quot;:{&quot;fill&quot;:{&quot;type&quot;:0},&quot;glow&quot;:{&quot;colorType&quot;:0},&quot;line&quot;:{&quot;solidLine&quot;:{&quot;brightness&quot;:0,&quot;colorType&quot;:1,&quot;foreColorIndex&quot;:2,&quot;transparency&quot;:0.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2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1"/>
  <p:tag name="KSO_WM_UNIT_ID" val="diagram20232454_2*l_h_i*1_1_1"/>
  <p:tag name="KSO_WM_TEMPLATE_CATEGORY" val="diagram"/>
  <p:tag name="KSO_WM_TEMPLATE_INDEX" val="20232454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5"/>
  <p:tag name="KSO_WM_DIAGRAM_MIN_ITEMCNT" val="2"/>
  <p:tag name="KSO_WM_DIAGRAM_VIRTUALLY_FRAME" val="{&quot;height&quot;:418.8055114746094,&quot;left&quot;:-120.2891808409203,&quot;top&quot;:106.29807103434887,&quot;width&quot;:960.330566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1"/>
</p:tagLst>
</file>

<file path=ppt/tags/tag9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2454_2*l_h_f*1_1_1"/>
  <p:tag name="KSO_WM_TEMPLATE_CATEGORY" val="diagram"/>
  <p:tag name="KSO_WM_TEMPLATE_INDEX" val="20232454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5"/>
  <p:tag name="KSO_WM_DIAGRAM_MIN_ITEMCNT" val="2"/>
  <p:tag name="KSO_WM_DIAGRAM_VIRTUALLY_FRAME" val="{&quot;height&quot;:418.8055114746094,&quot;left&quot;:-120.2891808409203,&quot;top&quot;:106.29807103434887,&quot;width&quot;:960.330566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项正文，文字是思想的提炼，请尽量言简意赅的阐述观点，单击此处输入项正文"/>
  <p:tag name="KSO_WM_UNIT_TEXT_FILL_FORE_SCHEMECOLOR_INDEX" val="1"/>
  <p:tag name="KSO_WM_UNIT_TEXT_FILL_TYPE" val="1"/>
  <p:tag name="KSO_WM_UNIT_TEXT_TYPE" val="1"/>
  <p:tag name="KSO_WM_UNIT_USESOURCEFORMAT_APPLY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2454_2*l_h_i*1_2_2"/>
  <p:tag name="KSO_WM_TEMPLATE_CATEGORY" val="diagram"/>
  <p:tag name="KSO_WM_TEMPLATE_INDEX" val="20232454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2_2"/>
  <p:tag name="KSO_WM_DIAGRAM_VERSION" val="3"/>
  <p:tag name="KSO_WM_DIAGRAM_COLOR_TRICK" val="1"/>
  <p:tag name="KSO_WM_DIAGRAM_COLOR_TEXT_CAN_REMOVE" val="n"/>
  <p:tag name="KSO_WM_DIAGRAM_MAX_ITEMCNT" val="5"/>
  <p:tag name="KSO_WM_DIAGRAM_MIN_ITEMCNT" val="2"/>
  <p:tag name="KSO_WM_DIAGRAM_VIRTUALLY_FRAME" val="{&quot;height&quot;:418.8055114746094,&quot;left&quot;:-120.2891808409203,&quot;top&quot;:106.29807103434887,&quot;width&quot;:960.33056640625}"/>
  <p:tag name="KSO_WM_DIAGRAM_COLOR_MATCH_VALUE" val="{&quot;shape&quot;:{&quot;fill&quot;:{&quot;type&quot;:0},&quot;glow&quot;:{&quot;colorType&quot;:0},&quot;line&quot;:{&quot;solidLine&quot;:{&quot;brightness&quot;:0,&quot;colorType&quot;:1,&quot;foreColorIndex&quot;:2,&quot;transparency&quot;:0.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2"/>
  <p:tag name="KSO_WM_UNIT_LINE_FILL_TYPE" val="2"/>
  <p:tag name="KSO_WM_UNIT_TEXT_FILL_FORE_SCHEMECOLOR_INDEX" val="2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43">
      <a:dk1>
        <a:sysClr val="windowText" lastClr="000000"/>
      </a:dk1>
      <a:lt1>
        <a:sysClr val="window" lastClr="FFFFFF"/>
      </a:lt1>
      <a:dk2>
        <a:srgbClr val="1E3643"/>
      </a:dk2>
      <a:lt2>
        <a:srgbClr val="EAFCFB"/>
      </a:lt2>
      <a:accent1>
        <a:srgbClr val="20DAD6"/>
      </a:accent1>
      <a:accent2>
        <a:srgbClr val="43AFB6"/>
      </a:accent2>
      <a:accent3>
        <a:srgbClr val="3F8297"/>
      </a:accent3>
      <a:accent4>
        <a:srgbClr val="3D6C87"/>
      </a:accent4>
      <a:accent5>
        <a:srgbClr val="FFC961"/>
      </a:accent5>
      <a:accent6>
        <a:srgbClr val="FF9845"/>
      </a:accent6>
      <a:hlink>
        <a:srgbClr val="0026E5"/>
      </a:hlink>
      <a:folHlink>
        <a:srgbClr val="7E1FAD"/>
      </a:folHlink>
    </a:clrScheme>
    <a:fontScheme name="主题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>
              <a:alpha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smtClean="0">
            <a:solidFill>
              <a:schemeClr val="accent4"/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1028</Words>
  <Application>WPS 演示</Application>
  <PresentationFormat>On-screen Show (4:3)</PresentationFormat>
  <Paragraphs>123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25" baseType="lpstr">
      <vt:lpstr>Arial</vt:lpstr>
      <vt:lpstr>宋体</vt:lpstr>
      <vt:lpstr>Wingdings</vt:lpstr>
      <vt:lpstr>Arial</vt:lpstr>
      <vt:lpstr>Calibri</vt:lpstr>
      <vt:lpstr>微软雅黑</vt:lpstr>
      <vt:lpstr>Arial Unicode MS</vt:lpstr>
      <vt:lpstr>Inter</vt:lpstr>
      <vt:lpstr>NumberOnly</vt:lpstr>
      <vt:lpstr>HarmonyOS Sans SC</vt:lpstr>
      <vt:lpstr>Segoe Print</vt:lpstr>
      <vt:lpstr>汉仪文黑-55简</vt:lpstr>
      <vt:lpstr>汉仪铸字超然体W</vt:lpstr>
      <vt:lpstr>MiSans Normal</vt:lpstr>
      <vt:lpstr>等线</vt:lpstr>
      <vt:lpstr>黑体</vt:lpstr>
      <vt:lpstr>Office Theme</vt:lpstr>
      <vt:lpstr>2_Office 主题​​</vt:lpstr>
      <vt:lpstr>机器学习</vt:lpstr>
      <vt:lpstr>线性回归基础</vt:lpstr>
      <vt:lpstr>线性回归模型</vt:lpstr>
      <vt:lpstr>线性回归的实现</vt:lpstr>
      <vt:lpstr>线性回归的局限性</vt:lpstr>
      <vt:lpstr>线性回归的优化方法</vt:lpstr>
      <vt:lpstr>线性回归的案例分析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136----7021</cp:lastModifiedBy>
  <cp:revision>3</cp:revision>
  <dcterms:created xsi:type="dcterms:W3CDTF">2013-01-27T09:14:00Z</dcterms:created>
  <dcterms:modified xsi:type="dcterms:W3CDTF">2025-04-13T03:35:55Z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C13A18B668C94975B5246B4238637449_12</vt:lpwstr>
  </property>
  <property fmtid="{D5CDD505-2E9C-101B-9397-08002B2CF9AE}" pid="3" name="KSOProductBuildVer">
    <vt:lpwstr>2052-12.1.0.20305</vt:lpwstr>
  </property>
</Properties>
</file>