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机器学习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第1节课    线性回归</a:t>
            </a: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线性回归基础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线性回归基础</a:t>
            </a:r>
          </a:p>
          <a:p>
            <a:pPr lvl="1"/>
            <a:r>
              <a:t>什么是线性回归</a:t>
            </a:r>
          </a:p>
          <a:p>
            <a:pPr lvl="2">
              <a:defRPr sz="2000"/>
            </a:pPr>
            <a:r>
              <a:t>线性回归是一种常见的机器学习算法，它的目标是寻找一个线性模型，使得该模型能够最好的拟合给定的数据集。</a:t>
            </a:r>
          </a:p>
          <a:p>
            <a:pPr lvl="1"/>
            <a:r>
              <a:t>线性回归的优点</a:t>
            </a:r>
          </a:p>
          <a:p>
            <a:pPr lvl="2">
              <a:defRPr sz="2000"/>
            </a:pPr>
            <a:r>
              <a:t>相比于其他回归算法，线性回归具有简单、可解释、稳定等优点。</a:t>
            </a:r>
          </a:p>
          <a:p>
            <a:pPr lvl="1"/>
            <a:r>
              <a:t>线性回归的缺点</a:t>
            </a:r>
          </a:p>
          <a:p>
            <a:pPr lvl="2">
              <a:defRPr sz="2000"/>
            </a:pPr>
            <a:r>
              <a:t>然而，线性回归也存在一些缺点，比如它无法处理非线性关系、容易过拟合等。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线性回归模型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线性回归模型</a:t>
            </a:r>
          </a:p>
          <a:p>
            <a:pPr lvl="1"/>
            <a:r>
              <a:t>线性回归模型公式</a:t>
            </a:r>
          </a:p>
          <a:p>
            <a:pPr lvl="2">
              <a:defRPr sz="2000"/>
            </a:pPr>
            <a:r>
              <a:t>线性回归模型的核心公式是最小化预测误差的平方和，可以通过求解损失函数来得到模型参数。</a:t>
            </a:r>
          </a:p>
          <a:p>
            <a:pPr lvl="1"/>
            <a:r>
              <a:t>线性回归的参数</a:t>
            </a:r>
          </a:p>
          <a:p>
            <a:pPr lvl="2">
              <a:defRPr sz="2000"/>
            </a:pPr>
            <a:r>
              <a:t>线性回归模型有两个参数，分别是斜率和截距，它们分别对应线性模型中的x和常数项。</a:t>
            </a:r>
          </a:p>
          <a:p>
            <a:pPr lvl="1"/>
            <a:r>
              <a:t>线性回归的评估</a:t>
            </a:r>
          </a:p>
          <a:p>
            <a:pPr lvl="2">
              <a:defRPr sz="2000"/>
            </a:pPr>
            <a:r>
              <a:t>可以通过拟合数据集来评估线性回归模型的性能，常用的评估指标有均方误差和R^2值。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线性回归的实现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线性回归的实现</a:t>
            </a:r>
          </a:p>
          <a:p>
            <a:pPr lvl="1"/>
            <a:r>
              <a:t>Python中线性回归的实现</a:t>
            </a:r>
          </a:p>
          <a:p>
            <a:pPr lvl="2">
              <a:defRPr sz="2000"/>
            </a:pPr>
            <a:r>
              <a:t>在Python中，可以使用scikit-learn库中的LinearRegression类来实现线性回归模型。</a:t>
            </a:r>
          </a:p>
          <a:p>
            <a:pPr lvl="1"/>
            <a:r>
              <a:t>线性回归的调参</a:t>
            </a:r>
          </a:p>
          <a:p>
            <a:pPr lvl="2">
              <a:defRPr sz="2000"/>
            </a:pPr>
            <a:r>
              <a:t>可以通过调整斜率和截距来优化线性回归模型的性能，常用的方法有网格搜索和随机搜索。</a:t>
            </a:r>
          </a:p>
          <a:p>
            <a:pPr lvl="1"/>
            <a:r>
              <a:t>线性回归的应用</a:t>
            </a:r>
          </a:p>
          <a:p>
            <a:pPr lvl="2">
              <a:defRPr sz="2000"/>
            </a:pPr>
            <a:r>
              <a:t>线性回归广泛应用于金融、医疗、电商等领域，比如可以用来预测股票价格、医生诊断疾病等。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线性回归的局限性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线性回归的局限性</a:t>
            </a:r>
          </a:p>
          <a:p>
            <a:pPr lvl="1"/>
            <a:r>
              <a:t>无法处理非线性关系</a:t>
            </a:r>
          </a:p>
          <a:p>
            <a:pPr lvl="2">
              <a:defRPr sz="2000"/>
            </a:pPr>
            <a:r>
              <a:t>线性回归无法处理非线性关系，因此对于非线性问题，需要使用其他类型的回归算法。</a:t>
            </a:r>
          </a:p>
          <a:p>
            <a:pPr lvl="1"/>
            <a:r>
              <a:t>容易过拟合</a:t>
            </a:r>
          </a:p>
          <a:p>
            <a:pPr lvl="2">
              <a:defRPr sz="2000"/>
            </a:pPr>
            <a:r>
              <a:t>线性回归模型容易过拟合，即模型在训练集上表现良好，但在测试集上表现较差。</a:t>
            </a:r>
          </a:p>
          <a:p>
            <a:pPr lvl="1"/>
            <a:r>
              <a:t>需要预先确定模型参数</a:t>
            </a:r>
          </a:p>
          <a:p>
            <a:pPr lvl="2">
              <a:defRPr sz="2000"/>
            </a:pPr>
            <a:r>
              <a:t>线性回归需要预先确定模型参数，这限制了它在实际问题中的应用。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线性回归的优化方法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线性回归的优化方法</a:t>
            </a:r>
          </a:p>
          <a:p>
            <a:pPr lvl="1"/>
            <a:r>
              <a:t>梯度下降法</a:t>
            </a:r>
          </a:p>
          <a:p>
            <a:pPr lvl="2">
              <a:defRPr sz="2000"/>
            </a:pPr>
            <a:r>
              <a:t>梯度下降法是线性回归优化的常用方法，它通过不断更新模型参数来最小化损失函数。</a:t>
            </a:r>
          </a:p>
          <a:p>
            <a:pPr lvl="1"/>
            <a:r>
              <a:t>牛顿法</a:t>
            </a:r>
          </a:p>
          <a:p>
            <a:pPr lvl="2">
              <a:defRPr sz="2000"/>
            </a:pPr>
            <a:r>
              <a:t>牛顿法是一种求解非线性优化问题的方法，它通过使用二阶泰勒展开来求解模型参数。</a:t>
            </a:r>
          </a:p>
          <a:p>
            <a:pPr lvl="1"/>
            <a:r>
              <a:t>拟合优化的方法</a:t>
            </a:r>
          </a:p>
          <a:p>
            <a:pPr lvl="2">
              <a:defRPr sz="2000"/>
            </a:pPr>
            <a:r>
              <a:t>拟合优化是一种基于最小二乘法的优化方法，它可以通过最小化预测误差的平方和来求解模型参数。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线性回归的案例分析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线性回归的案例分析</a:t>
            </a:r>
          </a:p>
          <a:p>
            <a:pPr lvl="1"/>
            <a:r>
              <a:t>房价预测</a:t>
            </a:r>
          </a:p>
          <a:p>
            <a:pPr lvl="2">
              <a:defRPr sz="2000"/>
            </a:pPr>
            <a:r>
              <a:t>使用线性回归模型可以用来预测房价，通过拟合数据集，可以得到一个预测模型，从而帮助房地产开发商做出更好的决策。</a:t>
            </a:r>
          </a:p>
          <a:p>
            <a:pPr lvl="1"/>
            <a:r>
              <a:t>股票价格预测</a:t>
            </a:r>
          </a:p>
          <a:p>
            <a:pPr lvl="2">
              <a:defRPr sz="2000"/>
            </a:pPr>
            <a:r>
              <a:t>使用线性回归模型可以用来预测股票价格，通过拟合历史数据，可以得到一个预测模型，从而帮助投资者做出更好的决策。</a:t>
            </a:r>
          </a:p>
          <a:p>
            <a:pPr lvl="1"/>
            <a:r>
              <a:t>疾病预测</a:t>
            </a:r>
          </a:p>
          <a:p>
            <a:pPr lvl="2">
              <a:defRPr sz="2000"/>
            </a:pPr>
            <a:r>
              <a:t>使用线性回归模型可以用来预测疾病，通过拟合患者的特征数据，可以得到一个预测模型，从而帮助医生做出更好的诊断。</a:t>
            </a: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