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1C241E88-F798-4CBA-A6EE-E8A1FF14D9F7}">
          <p14:sldIdLst>
            <p14:sldId id="256"/>
          </p14:sldIdLst>
        </p14:section>
        <p14:section name="목차" id="{00F3F18D-ADF1-4AFD-8806-D740A0E8DE3E}">
          <p14:sldIdLst>
            <p14:sldId id="257"/>
          </p14:sldIdLst>
        </p14:section>
        <p14:section name="네트워크란?" id="{38564FD4-9984-4454-BB65-04436362C7FA}">
          <p14:sldIdLst>
            <p14:sldId id="258"/>
          </p14:sldIdLst>
        </p14:section>
        <p14:section name="컴퓨터 네트워크란?" id="{A6F9B7C4-22CF-4278-BBEB-A7EC2890CE70}">
          <p14:sldIdLst>
            <p14:sldId id="259"/>
          </p14:sldIdLst>
        </p14:section>
        <p14:section name="프로토콜이란?" id="{9CC02B21-25A9-4EEB-A28B-757B79A6DC8F}">
          <p14:sldIdLst>
            <p14:sldId id="260"/>
          </p14:sldIdLst>
        </p14:section>
        <p14:section name="프로토콜 3요소" id="{39102770-A029-4CBB-B8A5-BC65E239184A}">
          <p14:sldIdLst>
            <p14:sldId id="261"/>
          </p14:sldIdLst>
        </p14:section>
        <p14:section name="마무리" id="{7A42A6C7-8A1D-457B-BB44-0E920082DEB0}">
          <p14:sldIdLst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2398" y="1415441"/>
            <a:ext cx="6815669" cy="1908593"/>
          </a:xfrm>
        </p:spPr>
        <p:txBody>
          <a:bodyPr/>
          <a:lstStyle/>
          <a:p>
            <a:r>
              <a:rPr lang="en-US" altLang="ko-KR" b="1" dirty="0" smtClean="0"/>
              <a:t>8</a:t>
            </a:r>
            <a:r>
              <a:rPr lang="ko-KR" altLang="en-US" b="1" dirty="0" smtClean="0"/>
              <a:t>월 </a:t>
            </a:r>
            <a:r>
              <a:rPr lang="en-US" altLang="ko-KR" b="1" dirty="0" smtClean="0"/>
              <a:t>23</a:t>
            </a:r>
            <a:r>
              <a:rPr lang="ko-KR" altLang="en-US" b="1" dirty="0" smtClean="0"/>
              <a:t>일 화요일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네트워크 </a:t>
            </a:r>
            <a:r>
              <a:rPr lang="en-US" altLang="ko-KR" b="1" dirty="0" smtClean="0"/>
              <a:t>PPT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43127" y="4747364"/>
            <a:ext cx="6815669" cy="569237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4400" b="1" dirty="0" smtClean="0"/>
              <a:t>2201424 </a:t>
            </a:r>
            <a:r>
              <a:rPr lang="ko-KR" altLang="en-US" sz="4400" b="1" dirty="0" smtClean="0"/>
              <a:t>최원준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21647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>
                <a:solidFill>
                  <a:schemeClr val="accent3">
                    <a:lumMod val="50000"/>
                  </a:schemeClr>
                </a:solidFill>
              </a:rPr>
              <a:t>1. </a:t>
            </a:r>
            <a:r>
              <a:rPr lang="ko-KR" altLang="en-US" sz="3200" b="1" dirty="0" smtClean="0">
                <a:solidFill>
                  <a:schemeClr val="accent3">
                    <a:lumMod val="50000"/>
                  </a:schemeClr>
                </a:solidFill>
              </a:rPr>
              <a:t>네트워크란 무엇인가</a:t>
            </a:r>
            <a:r>
              <a:rPr lang="en-US" altLang="ko-KR" sz="3200" b="1" dirty="0" smtClean="0">
                <a:solidFill>
                  <a:schemeClr val="accent3">
                    <a:lumMod val="50000"/>
                  </a:schemeClr>
                </a:solidFill>
              </a:rPr>
              <a:t>?</a:t>
            </a:r>
          </a:p>
          <a:p>
            <a:r>
              <a:rPr lang="en-US" altLang="ko-KR" sz="3200" b="1" dirty="0" smtClean="0">
                <a:solidFill>
                  <a:schemeClr val="accent3">
                    <a:lumMod val="50000"/>
                  </a:schemeClr>
                </a:solidFill>
              </a:rPr>
              <a:t>2. </a:t>
            </a:r>
            <a:r>
              <a:rPr lang="ko-KR" altLang="en-US" sz="3200" b="1" dirty="0" smtClean="0">
                <a:solidFill>
                  <a:schemeClr val="accent3">
                    <a:lumMod val="50000"/>
                  </a:schemeClr>
                </a:solidFill>
              </a:rPr>
              <a:t>컴퓨터 네트워크란 무엇인가</a:t>
            </a:r>
            <a:r>
              <a:rPr lang="en-US" altLang="ko-KR" sz="3200" b="1" dirty="0" smtClean="0">
                <a:solidFill>
                  <a:schemeClr val="accent3">
                    <a:lumMod val="50000"/>
                  </a:schemeClr>
                </a:solidFill>
              </a:rPr>
              <a:t>?</a:t>
            </a:r>
          </a:p>
          <a:p>
            <a:r>
              <a:rPr lang="en-US" altLang="ko-KR" sz="3200" b="1" dirty="0" smtClean="0">
                <a:solidFill>
                  <a:schemeClr val="accent3">
                    <a:lumMod val="50000"/>
                  </a:schemeClr>
                </a:solidFill>
              </a:rPr>
              <a:t>3. </a:t>
            </a:r>
            <a:r>
              <a:rPr lang="ko-KR" altLang="en-US" sz="3200" b="1" dirty="0" smtClean="0">
                <a:solidFill>
                  <a:schemeClr val="accent3">
                    <a:lumMod val="50000"/>
                  </a:schemeClr>
                </a:solidFill>
              </a:rPr>
              <a:t>프로토콜이란 무엇이며</a:t>
            </a:r>
            <a:r>
              <a:rPr lang="en-US" altLang="ko-KR" sz="3200" b="1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ko-KR" altLang="en-US" sz="3200" b="1" dirty="0" smtClean="0">
                <a:solidFill>
                  <a:schemeClr val="accent3">
                    <a:lumMod val="50000"/>
                  </a:schemeClr>
                </a:solidFill>
              </a:rPr>
              <a:t>필요한 이유는</a:t>
            </a:r>
            <a:r>
              <a:rPr lang="en-US" altLang="ko-KR" sz="3200" b="1" dirty="0" smtClean="0">
                <a:solidFill>
                  <a:schemeClr val="accent3">
                    <a:lumMod val="50000"/>
                  </a:schemeClr>
                </a:solidFill>
              </a:rPr>
              <a:t>?</a:t>
            </a:r>
          </a:p>
          <a:p>
            <a:r>
              <a:rPr lang="en-US" altLang="ko-KR" sz="3200" b="1" dirty="0" smtClean="0">
                <a:solidFill>
                  <a:schemeClr val="accent3">
                    <a:lumMod val="50000"/>
                  </a:schemeClr>
                </a:solidFill>
              </a:rPr>
              <a:t>4. </a:t>
            </a:r>
            <a:r>
              <a:rPr lang="ko-KR" altLang="en-US" sz="3200" b="1" dirty="0" smtClean="0">
                <a:solidFill>
                  <a:schemeClr val="accent3">
                    <a:lumMod val="50000"/>
                  </a:schemeClr>
                </a:solidFill>
              </a:rPr>
              <a:t>프로토콜 </a:t>
            </a:r>
            <a:r>
              <a:rPr lang="en-US" altLang="ko-KR" sz="3200" b="1" dirty="0" smtClean="0">
                <a:solidFill>
                  <a:schemeClr val="accent3">
                    <a:lumMod val="50000"/>
                  </a:schemeClr>
                </a:solidFill>
              </a:rPr>
              <a:t>3</a:t>
            </a:r>
            <a:r>
              <a:rPr lang="ko-KR" altLang="en-US" sz="3200" b="1" dirty="0" smtClean="0">
                <a:solidFill>
                  <a:schemeClr val="accent3">
                    <a:lumMod val="50000"/>
                  </a:schemeClr>
                </a:solidFill>
              </a:rPr>
              <a:t>대 요소를 나열하고 각 항목 설명</a:t>
            </a:r>
            <a:r>
              <a:rPr lang="en-US" altLang="ko-KR" sz="3200" b="1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ko-KR" altLang="en-US" sz="32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8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002060"/>
                </a:solidFill>
              </a:rPr>
              <a:t>네트워크란 무엇인가</a:t>
            </a:r>
            <a:r>
              <a:rPr lang="en-US" altLang="ko-KR" b="1" dirty="0" smtClean="0">
                <a:solidFill>
                  <a:srgbClr val="002060"/>
                </a:solidFill>
              </a:rPr>
              <a:t>?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3748" y="2393084"/>
            <a:ext cx="9601196" cy="3611393"/>
          </a:xfrm>
        </p:spPr>
        <p:txBody>
          <a:bodyPr>
            <a:noAutofit/>
          </a:bodyPr>
          <a:lstStyle/>
          <a:p>
            <a:r>
              <a:rPr lang="ko-KR" altLang="en-US" sz="3200" b="1" dirty="0" smtClean="0"/>
              <a:t>두 대 이상의 컴퓨터들을 연결하고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서로 통신 할 수 있는 것</a:t>
            </a:r>
            <a:r>
              <a:rPr lang="en-US" altLang="ko-KR" sz="3200" b="1" dirty="0" smtClean="0"/>
              <a:t>.</a:t>
            </a:r>
          </a:p>
          <a:p>
            <a:r>
              <a:rPr lang="ko-KR" altLang="en-US" sz="3200" b="1" dirty="0" smtClean="0"/>
              <a:t>정확한 정의는 </a:t>
            </a:r>
            <a:r>
              <a:rPr lang="en-US" altLang="ko-KR" sz="3200" b="1" dirty="0" smtClean="0"/>
              <a:t>“</a:t>
            </a:r>
            <a:r>
              <a:rPr lang="ko-KR" altLang="en-US" sz="3200" b="1" dirty="0"/>
              <a:t>몇 개의 독립적인 장치가 적절한 </a:t>
            </a:r>
            <a:r>
              <a:rPr lang="ko-KR" altLang="en-US" sz="3200" b="1" dirty="0" smtClean="0"/>
              <a:t>영역 내에서 </a:t>
            </a:r>
            <a:r>
              <a:rPr lang="ko-KR" altLang="en-US" sz="3200" b="1" dirty="0"/>
              <a:t>적당히 빠른 속도의 물리적 통신 채널을 통하여 서로가 직접 통신할 수 있도록 지원해 주는 </a:t>
            </a:r>
            <a:r>
              <a:rPr lang="ko-KR" altLang="en-US" sz="3200" b="1" dirty="0" smtClean="0"/>
              <a:t>데이터 </a:t>
            </a:r>
            <a:r>
              <a:rPr lang="ko-KR" altLang="en-US" sz="3200" b="1" dirty="0"/>
              <a:t>통신 </a:t>
            </a:r>
            <a:r>
              <a:rPr lang="ko-KR" altLang="en-US" sz="3200" b="1" dirty="0" smtClean="0"/>
              <a:t>체계</a:t>
            </a:r>
            <a:r>
              <a:rPr lang="en-US" altLang="ko-KR" sz="3200" b="1" dirty="0" smtClean="0"/>
              <a:t>” </a:t>
            </a:r>
            <a:r>
              <a:rPr lang="ko-KR" altLang="en-US" sz="3200" b="1" dirty="0" smtClean="0"/>
              <a:t>라고 </a:t>
            </a:r>
            <a:r>
              <a:rPr lang="ko-KR" altLang="en-US" sz="3200" b="1" dirty="0"/>
              <a:t>국제 전기 전자 </a:t>
            </a:r>
            <a:r>
              <a:rPr lang="ko-KR" altLang="en-US" sz="3200" b="1" dirty="0" err="1" smtClean="0"/>
              <a:t>공학회</a:t>
            </a:r>
            <a:r>
              <a:rPr lang="ko-KR" altLang="en-US" sz="3200" b="1" dirty="0" smtClean="0"/>
              <a:t> 에서 정의 하였습니다</a:t>
            </a:r>
            <a:r>
              <a:rPr lang="en-US" altLang="ko-KR" sz="3200" b="1" dirty="0" smtClean="0"/>
              <a:t>.</a:t>
            </a:r>
            <a:endParaRPr lang="ko-KR" altLang="en-US" sz="32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648" y="857206"/>
            <a:ext cx="5278704" cy="481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7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002060"/>
                </a:solidFill>
              </a:rPr>
              <a:t>컴퓨터 네트워크란</a:t>
            </a:r>
            <a:r>
              <a:rPr lang="en-US" altLang="ko-KR" b="1" dirty="0" smtClean="0">
                <a:solidFill>
                  <a:srgbClr val="002060"/>
                </a:solidFill>
              </a:rPr>
              <a:t>?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60988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/>
                </a:solidFill>
              </a:rPr>
              <a:t>컴퓨터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네트워크란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전송 </a:t>
            </a:r>
            <a:r>
              <a:rPr lang="ko-KR" altLang="en-US" sz="3600" b="1" dirty="0">
                <a:solidFill>
                  <a:schemeClr val="tx1"/>
                </a:solidFill>
              </a:rPr>
              <a:t>매체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유선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무선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)</a:t>
            </a:r>
            <a:r>
              <a:rPr lang="ko-KR" altLang="en-US" sz="3600" b="1" dirty="0">
                <a:solidFill>
                  <a:schemeClr val="tx1"/>
                </a:solidFill>
              </a:rPr>
              <a:t>를 통하여 연결되어진 컴퓨터 들이 상호 간에 정보를 교환하는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시스템을 말한다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.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49" y="721995"/>
            <a:ext cx="91821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</a:rPr>
              <a:t>프로토콜이란 무엇인가</a:t>
            </a:r>
            <a:r>
              <a:rPr lang="en-US" altLang="ko-KR" sz="3600" b="1" dirty="0" smtClean="0">
                <a:solidFill>
                  <a:srgbClr val="002060"/>
                </a:solidFill>
              </a:rPr>
              <a:t>? </a:t>
            </a:r>
            <a:r>
              <a:rPr lang="ko-KR" altLang="en-US" sz="3600" b="1" dirty="0" smtClean="0">
                <a:solidFill>
                  <a:srgbClr val="002060"/>
                </a:solidFill>
              </a:rPr>
              <a:t>필요한 이유</a:t>
            </a:r>
            <a:r>
              <a:rPr lang="en-US" altLang="ko-KR" sz="3600" b="1" dirty="0" smtClean="0">
                <a:solidFill>
                  <a:srgbClr val="002060"/>
                </a:solidFill>
              </a:rPr>
              <a:t>?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2" y="2458277"/>
            <a:ext cx="9955695" cy="3589869"/>
          </a:xfrm>
        </p:spPr>
        <p:txBody>
          <a:bodyPr>
            <a:normAutofit lnSpcReduction="10000"/>
          </a:bodyPr>
          <a:lstStyle/>
          <a:p>
            <a:r>
              <a:rPr lang="ko-KR" altLang="en-US" b="1" dirty="0" smtClean="0"/>
              <a:t>프로토콜이란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통신을 </a:t>
            </a:r>
            <a:r>
              <a:rPr lang="ko-KR" altLang="en-US" b="1" dirty="0"/>
              <a:t>하는 두 개체간에 데이터를 전송할 때 무엇을 어떻게 어 떠한 방식으로 교신할 것인가 하는 것을 정한 절차 또는 규약 </a:t>
            </a:r>
            <a:endParaRPr lang="en-US" altLang="ko-KR" b="1" dirty="0" smtClean="0"/>
          </a:p>
          <a:p>
            <a:r>
              <a:rPr lang="ko-KR" altLang="en-US" b="1" dirty="0" smtClean="0"/>
              <a:t>프로토콜 종류로는</a:t>
            </a:r>
            <a:r>
              <a:rPr lang="en-US" altLang="ko-KR" b="1" dirty="0" smtClean="0"/>
              <a:t>:</a:t>
            </a:r>
          </a:p>
          <a:p>
            <a:r>
              <a:rPr lang="en-US" altLang="ko-KR" b="1" dirty="0" smtClean="0"/>
              <a:t>TCP</a:t>
            </a:r>
            <a:r>
              <a:rPr lang="en-US" altLang="ko-KR" b="1" dirty="0"/>
              <a:t>, IP, UDP, </a:t>
            </a:r>
            <a:r>
              <a:rPr lang="en-US" altLang="ko-KR" b="1" dirty="0" smtClean="0"/>
              <a:t>HTTP </a:t>
            </a:r>
            <a:r>
              <a:rPr lang="ko-KR" altLang="en-US" b="1" dirty="0" smtClean="0"/>
              <a:t>등이 있다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smtClean="0"/>
              <a:t>필요한 이유로는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상대방과 자신과의 소통에서 의미가 제대로 전달되어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 smtClean="0"/>
              <a:t>지지 않거나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문법이 달라 말이 소통이 안되는 경우 또는 타이밍이 안 맞아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 smtClean="0"/>
              <a:t>서로 대화가 안 맞는 경우 등 여러가지 변수가 많아 규약 또는 규칙이 필요하다</a:t>
            </a:r>
            <a:r>
              <a:rPr lang="en-US" altLang="ko-KR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020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400" b="1" dirty="0" smtClean="0">
                <a:solidFill>
                  <a:srgbClr val="002060"/>
                </a:solidFill>
              </a:rPr>
              <a:t>프로토콜 </a:t>
            </a:r>
            <a:r>
              <a:rPr lang="en-US" altLang="ko-KR" sz="5400" b="1" dirty="0" smtClean="0">
                <a:solidFill>
                  <a:srgbClr val="002060"/>
                </a:solidFill>
              </a:rPr>
              <a:t>3</a:t>
            </a:r>
            <a:r>
              <a:rPr lang="ko-KR" altLang="en-US" sz="5400" b="1" dirty="0" smtClean="0">
                <a:solidFill>
                  <a:srgbClr val="002060"/>
                </a:solidFill>
              </a:rPr>
              <a:t>요소</a:t>
            </a:r>
            <a:endParaRPr lang="ko-KR" altLang="en-US" sz="5400" b="1" dirty="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2" y="2484781"/>
            <a:ext cx="9601196" cy="3589869"/>
          </a:xfrm>
        </p:spPr>
        <p:txBody>
          <a:bodyPr/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문법 </a:t>
            </a:r>
            <a:r>
              <a:rPr lang="en-US" altLang="ko-KR" b="1" dirty="0"/>
              <a:t>(Syntax)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데이터를 어떻게 구성할 지에 대한 형식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방법</a:t>
            </a:r>
            <a:r>
              <a:rPr lang="en-US" altLang="ko-KR" b="1" dirty="0"/>
              <a:t> </a:t>
            </a:r>
            <a:r>
              <a:rPr lang="ko-KR" altLang="en-US" b="1" dirty="0" smtClean="0"/>
              <a:t>등에 대한 형식을 규정한다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의미 </a:t>
            </a:r>
            <a:r>
              <a:rPr lang="en-US" altLang="ko-KR" b="1" dirty="0"/>
              <a:t>(Semantics</a:t>
            </a:r>
            <a:r>
              <a:rPr lang="en-US" altLang="ko-KR" b="1" dirty="0" smtClean="0"/>
              <a:t>) : </a:t>
            </a:r>
            <a:r>
              <a:rPr lang="ko-KR" altLang="en-US" b="1" dirty="0" smtClean="0"/>
              <a:t>데이터에 대하여 구체적으로 어떻게 제어할 것인지에 대한 처리 방법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에러가 발생 시 어떻게 처리 할 </a:t>
            </a:r>
            <a:r>
              <a:rPr lang="ko-KR" altLang="en-US" b="1" dirty="0" err="1" smtClean="0"/>
              <a:t>건가에</a:t>
            </a:r>
            <a:r>
              <a:rPr lang="ko-KR" altLang="en-US" b="1" dirty="0" smtClean="0"/>
              <a:t> 대한 정보를 포함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타이밍 </a:t>
            </a:r>
            <a:r>
              <a:rPr lang="en-US" altLang="ko-KR" b="1" dirty="0"/>
              <a:t>(Timing) </a:t>
            </a:r>
            <a:r>
              <a:rPr lang="en-US" altLang="ko-KR" b="1" dirty="0" smtClean="0"/>
              <a:t>: </a:t>
            </a:r>
            <a:r>
              <a:rPr lang="ko-KR" altLang="en-US" b="1" dirty="0"/>
              <a:t>통신이 이루어질 때 데이터를 주고 받을 속도에 대한 </a:t>
            </a:r>
            <a:r>
              <a:rPr lang="ko-KR" altLang="en-US" b="1" dirty="0" smtClean="0"/>
              <a:t>조절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</a:t>
            </a:r>
            <a:r>
              <a:rPr lang="ko-KR" altLang="en-US" b="1" dirty="0"/>
              <a:t>여러 데이터가 동시에 통신을 해야 할 경우 순서 관리를 위한 기법을 </a:t>
            </a:r>
            <a:r>
              <a:rPr lang="ko-KR" altLang="en-US" b="1" dirty="0" smtClean="0"/>
              <a:t>포함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013" y="795315"/>
            <a:ext cx="5027543" cy="502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7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THANK YOU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03513" y="2849217"/>
            <a:ext cx="92930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 smtClean="0"/>
              <a:t>감사합니다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346176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</TotalTime>
  <Words>280</Words>
  <Application>Microsoft Office PowerPoint</Application>
  <PresentationFormat>와이드스크린</PresentationFormat>
  <Paragraphs>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돋움</vt:lpstr>
      <vt:lpstr>바탕</vt:lpstr>
      <vt:lpstr>Arial</vt:lpstr>
      <vt:lpstr>Garamond</vt:lpstr>
      <vt:lpstr>자연주의</vt:lpstr>
      <vt:lpstr>8월 23일 화요일 네트워크 PPT</vt:lpstr>
      <vt:lpstr>목차</vt:lpstr>
      <vt:lpstr>네트워크란 무엇인가?</vt:lpstr>
      <vt:lpstr>컴퓨터 네트워크란?</vt:lpstr>
      <vt:lpstr>프로토콜이란 무엇인가? 필요한 이유?</vt:lpstr>
      <vt:lpstr>프로토콜 3요소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8월 23일 화요일 네트워크 PPT</dc:title>
  <dc:creator>user</dc:creator>
  <cp:lastModifiedBy>user</cp:lastModifiedBy>
  <cp:revision>6</cp:revision>
  <dcterms:created xsi:type="dcterms:W3CDTF">2022-08-23T02:05:10Z</dcterms:created>
  <dcterms:modified xsi:type="dcterms:W3CDTF">2022-08-23T02:50:51Z</dcterms:modified>
</cp:coreProperties>
</file>