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2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F691-B441-4D29-BC38-A01F9C42E39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A0C6-2F4B-41F4-B719-EB071577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very informal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Getting back in the loop</a:t>
            </a:r>
          </a:p>
        </p:txBody>
      </p:sp>
    </p:spTree>
    <p:extLst>
      <p:ext uri="{BB962C8B-B14F-4D97-AF65-F5344CB8AC3E}">
        <p14:creationId xmlns:p14="http://schemas.microsoft.com/office/powerpoint/2010/main" val="400427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tasked with implementing EMT in a python environment in order to generate optical constants for Inclusion Matrix Particles</a:t>
            </a:r>
          </a:p>
          <a:p>
            <a:r>
              <a:rPr lang="en-US" dirty="0"/>
              <a:t>This required a crash-course in learning basic python; including more advanced file reading and writing to read in data tables and output results; in addition to learning how to use the pythons stacks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From my own understanding and using the aforementioned stacks, I wrote several small modules which, when combined with a larger program body, read in optical constants from numerous data tables to generate new optical constants VIA EMT.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102" y="1124361"/>
            <a:ext cx="6742136" cy="5034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18" y="1253067"/>
            <a:ext cx="6573430" cy="4905422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Graphical results of EMT from 50/50 volumetric ratio of a ‘dirty ice’ matrix with </a:t>
            </a:r>
            <a:r>
              <a:rPr lang="en-US" sz="2400" dirty="0" err="1"/>
              <a:t>astro</a:t>
            </a:r>
            <a:r>
              <a:rPr lang="en-US" sz="2400" dirty="0"/>
              <a:t>-silicate inclusions; plotted using </a:t>
            </a:r>
            <a:r>
              <a:rPr lang="en-US" sz="2400" dirty="0" err="1"/>
              <a:t>MatPlotLib</a:t>
            </a:r>
            <a:r>
              <a:rPr lang="en-US" sz="2400" dirty="0"/>
              <a:t> and labeled with GIMP</a:t>
            </a:r>
          </a:p>
        </p:txBody>
      </p:sp>
    </p:spTree>
    <p:extLst>
      <p:ext uri="{BB962C8B-B14F-4D97-AF65-F5344CB8AC3E}">
        <p14:creationId xmlns:p14="http://schemas.microsoft.com/office/powerpoint/2010/main" val="9364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NEXT STEP(S)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here the plan is to utilize a pre-written implementation of BHMIE for python in order to calculate the </a:t>
            </a:r>
            <a:r>
              <a:rPr lang="en-US" dirty="0" err="1"/>
              <a:t>emissivities</a:t>
            </a:r>
            <a:r>
              <a:rPr lang="en-US" dirty="0"/>
              <a:t> associated with the optical constants of the grains generated via EMT</a:t>
            </a:r>
          </a:p>
          <a:p>
            <a:r>
              <a:rPr lang="en-US" dirty="0"/>
              <a:t>These </a:t>
            </a:r>
            <a:r>
              <a:rPr lang="en-US" dirty="0" err="1"/>
              <a:t>emissivities</a:t>
            </a:r>
            <a:r>
              <a:rPr lang="en-US" dirty="0"/>
              <a:t> will be taken in by Jr. Dr. </a:t>
            </a:r>
            <a:r>
              <a:rPr lang="en-US" dirty="0" err="1"/>
              <a:t>Bracks</a:t>
            </a:r>
            <a:r>
              <a:rPr lang="en-US" dirty="0"/>
              <a:t> to calculate the temperatures of said grains given the temperature of the star and their orbital radius from it; this then used to generate a spectral curve</a:t>
            </a:r>
          </a:p>
          <a:p>
            <a:r>
              <a:rPr lang="en-US" dirty="0"/>
              <a:t>This spectral curve will then be taken in by Sr. Jr. Dr. Acuna to implement numerous fitting techniques to properly model </a:t>
            </a:r>
            <a:r>
              <a:rPr lang="en-US"/>
              <a:t>the debris system(s)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very informal presentation</vt:lpstr>
      <vt:lpstr>THE TASK</vt:lpstr>
      <vt:lpstr>Graphical results of EMT from 50/50 volumetric ratio of a ‘dirty ice’ matrix with astro-silicate inclusions; plotted using MatPlotLib and labeled with GIMP</vt:lpstr>
      <vt:lpstr>THE NEXT STEP(S)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10</cp:revision>
  <dcterms:created xsi:type="dcterms:W3CDTF">2017-02-05T02:40:18Z</dcterms:created>
  <dcterms:modified xsi:type="dcterms:W3CDTF">2017-02-06T18:03:49Z</dcterms:modified>
</cp:coreProperties>
</file>