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7" r:id="rId4"/>
    <p:sldId id="278" r:id="rId5"/>
    <p:sldId id="266" r:id="rId6"/>
    <p:sldId id="260" r:id="rId7"/>
    <p:sldId id="259" r:id="rId8"/>
    <p:sldId id="261" r:id="rId9"/>
    <p:sldId id="268" r:id="rId10"/>
    <p:sldId id="270" r:id="rId11"/>
    <p:sldId id="269" r:id="rId12"/>
    <p:sldId id="273" r:id="rId13"/>
    <p:sldId id="274" r:id="rId14"/>
    <p:sldId id="275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22D5D"/>
    <a:srgbClr val="4F4896"/>
    <a:srgbClr val="FF66CC"/>
    <a:srgbClr val="F4CDFF"/>
    <a:srgbClr val="004376"/>
    <a:srgbClr val="E999FF"/>
    <a:srgbClr val="66FFFF"/>
    <a:srgbClr val="7939A5"/>
    <a:srgbClr val="785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6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9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7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9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5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2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4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2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E4F9-E336-422D-ACD8-2448C43A99F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4EB69-A4D7-407E-9353-40F0B640F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0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8148918" cy="6858000"/>
          </a:xfrm>
          <a:prstGeom prst="rect">
            <a:avLst/>
          </a:prstGeom>
          <a:solidFill>
            <a:srgbClr val="00437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8918" y="0"/>
            <a:ext cx="4043082" cy="6858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734235"/>
            <a:ext cx="12192000" cy="4123765"/>
          </a:xfrm>
          <a:prstGeom prst="rect">
            <a:avLst/>
          </a:prstGeom>
          <a:solidFill>
            <a:srgbClr val="4F489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587" y="151280"/>
            <a:ext cx="7790331" cy="2268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5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Javascript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8163" y="862852"/>
            <a:ext cx="2788025" cy="1008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night #3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129" y="3086099"/>
            <a:ext cx="11044518" cy="3039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Build</a:t>
            </a:r>
            <a:r>
              <a:rPr lang="en-US" sz="7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10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FAKE</a:t>
            </a:r>
            <a:r>
              <a:rPr lang="en-US" sz="10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flix</a:t>
            </a:r>
            <a:r>
              <a:rPr lang="en-US" sz="10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  <a:p>
            <a:r>
              <a:rPr lang="en-US" sz="7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for </a:t>
            </a:r>
            <a:r>
              <a:rPr lang="en-US" sz="7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fun!</a:t>
            </a:r>
            <a:r>
              <a:rPr lang="en-US" sz="7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7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and</a:t>
            </a:r>
            <a:r>
              <a:rPr lang="en-US" sz="7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7000" i="1" strike="sngStrike" dirty="0" smtClean="0">
                <a:solidFill>
                  <a:schemeClr val="bg1"/>
                </a:solidFill>
                <a:latin typeface="Cambria" panose="02040503050406030204" pitchFamily="18" charset="0"/>
              </a:rPr>
              <a:t>unlikely</a:t>
            </a:r>
            <a:r>
              <a:rPr lang="en-US" sz="7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7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profit$</a:t>
            </a:r>
          </a:p>
          <a:p>
            <a:endParaRPr lang="en-US" sz="70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49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pic>
        <p:nvPicPr>
          <p:cNvPr id="6148" name="Picture 4" descr="Drop that Red Pill, Weâre Going Back Into THE MATRIX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" y="-1"/>
            <a:ext cx="12005950" cy="663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8507" y="1317811"/>
            <a:ext cx="3847801" cy="7799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the repo!</a:t>
            </a:r>
          </a:p>
          <a:p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195482"/>
            <a:ext cx="12192000" cy="2289235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no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joeldevlearning</a:t>
            </a:r>
            <a:endParaRPr lang="en-US" sz="4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/javascript-3/exercise-2</a:t>
            </a:r>
          </a:p>
          <a:p>
            <a:pPr algn="ctr"/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1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437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87" y="107576"/>
            <a:ext cx="5649337" cy="1837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Exercise #3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86001"/>
            <a:ext cx="12192000" cy="4572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411" y="1344706"/>
            <a:ext cx="11385177" cy="7799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it-IT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movie </a:t>
            </a:r>
            <a:r>
              <a:rPr lang="en-US" sz="4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  <a:p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764" y="2649070"/>
            <a:ext cx="11385177" cy="3294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how to </a:t>
            </a:r>
            <a:r>
              <a:rPr lang="en-US" sz="5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over results from a promise</a:t>
            </a: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we’ll review that quickly…</a:t>
            </a:r>
          </a:p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get to work on </a:t>
            </a:r>
            <a:r>
              <a:rPr lang="en-US" sz="5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creating a search box </a:t>
            </a: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5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its input to call the API</a:t>
            </a:r>
            <a:endParaRPr lang="en-US" sz="5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5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507" y="1317811"/>
            <a:ext cx="4830269" cy="7799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 the repo!</a:t>
            </a:r>
          </a:p>
          <a:p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Down The Rabbit Hole at Eccles The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967" y="-1766223"/>
            <a:ext cx="6433670" cy="862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4195482"/>
            <a:ext cx="12192000" cy="2289235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no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joeldevlearning</a:t>
            </a:r>
            <a:endParaRPr lang="en-US" sz="4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/javascript-3/exercise-3</a:t>
            </a:r>
          </a:p>
          <a:p>
            <a:pPr algn="ctr"/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5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437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87" y="107576"/>
            <a:ext cx="5649337" cy="1837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Exercise #4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86001"/>
            <a:ext cx="12192000" cy="4572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411" y="1344706"/>
            <a:ext cx="11385177" cy="7799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it-IT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 to count 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 results</a:t>
            </a:r>
          </a:p>
          <a:p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764" y="2649070"/>
            <a:ext cx="11385177" cy="3294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how to </a:t>
            </a:r>
            <a:r>
              <a:rPr lang="en-US" sz="5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over results from a promise</a:t>
            </a: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we’ll review that quickly…</a:t>
            </a:r>
          </a:p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get to work on </a:t>
            </a:r>
            <a:r>
              <a:rPr lang="en-US" sz="5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creating a search box </a:t>
            </a: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5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its input to call the API</a:t>
            </a:r>
            <a:endParaRPr lang="en-US" sz="5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0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pic>
        <p:nvPicPr>
          <p:cNvPr id="10242" name="Picture 2" descr="http://static.tvtropes.org/pmwiki/pub/images/Sg1stargate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62753"/>
            <a:ext cx="11702142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4037" y="1021975"/>
            <a:ext cx="4830269" cy="7799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repo!</a:t>
            </a:r>
          </a:p>
          <a:p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195482"/>
            <a:ext cx="12192000" cy="2289235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no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joeldevlearning</a:t>
            </a:r>
            <a:endParaRPr lang="en-US" sz="4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/javascript-3/exercise-4</a:t>
            </a:r>
          </a:p>
          <a:p>
            <a:pPr algn="ctr"/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5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pic>
        <p:nvPicPr>
          <p:cNvPr id="11266" name="Picture 2" descr="Image result for thor in the bifr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" y="-83919"/>
            <a:ext cx="12030635" cy="653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3378" y="493058"/>
            <a:ext cx="4830269" cy="7799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noAutofit/>
          </a:bodyPr>
          <a:lstStyle/>
          <a:p>
            <a:r>
              <a:rPr lang="en-US" sz="4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to the repo!</a:t>
            </a:r>
          </a:p>
          <a:p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195482"/>
            <a:ext cx="12192000" cy="2289235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no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joeldevlearning</a:t>
            </a:r>
            <a:endParaRPr lang="en-US" sz="4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/javascript-3/exercise-5</a:t>
            </a:r>
            <a:endParaRPr lang="en-US" sz="40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5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437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923" y="268941"/>
            <a:ext cx="6689242" cy="15060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Introductions: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411" y="1846730"/>
            <a:ext cx="11385177" cy="31914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CodeWith-Me.com</a:t>
            </a:r>
            <a:r>
              <a:rPr lang="en-US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dash– is absolutely required)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presenter tonight</a:t>
            </a:r>
            <a:endParaRPr lang="en-US" sz="4500" b="1" dirty="0" smtClean="0">
              <a:solidFill>
                <a:srgbClr val="F4CD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437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996" y="2116901"/>
            <a:ext cx="11385177" cy="33426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exercises</a:t>
            </a:r>
            <a:r>
              <a:rPr lang="en-US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build a frontend to an API</a:t>
            </a:r>
            <a:r>
              <a:rPr lang="en-US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45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class support </a:t>
            </a:r>
            <a:r>
              <a:rPr lang="en-US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people around you!</a:t>
            </a:r>
            <a:endParaRPr lang="en-US" sz="4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923" y="268941"/>
            <a:ext cx="6689242" cy="15060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Tonight:</a:t>
            </a:r>
            <a:endParaRPr lang="en-US" sz="70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0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437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996" y="1354900"/>
            <a:ext cx="11385177" cy="3989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each exercise, </a:t>
            </a:r>
            <a:r>
              <a:rPr lang="en-US" sz="45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we’ll review a solution together</a:t>
            </a:r>
            <a:r>
              <a:rPr lang="en-US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(I’ll push the code to the repo when the clock strikes…)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DO NOT wait to get help. </a:t>
            </a:r>
            <a:r>
              <a:rPr lang="en-US" sz="45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in pairs</a:t>
            </a:r>
            <a:r>
              <a:rPr lang="en-US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work alone, </a:t>
            </a:r>
            <a:r>
              <a:rPr lang="en-US" sz="45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out loud</a:t>
            </a:r>
            <a:r>
              <a:rPr lang="en-US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437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411" y="1456764"/>
            <a:ext cx="11385177" cy="1940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everything in the repo:</a:t>
            </a:r>
          </a:p>
          <a:p>
            <a:r>
              <a:rPr lang="en-US" sz="40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github.com/</a:t>
            </a:r>
            <a:r>
              <a:rPr lang="en-US" sz="4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joeldevlearning</a:t>
            </a: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/javascript-3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411" y="3501273"/>
            <a:ext cx="11385177" cy="1940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are in folders </a:t>
            </a: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exercise-1, exercise-2, exercise-3, exercise-4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4610" y="5643838"/>
            <a:ext cx="4580966" cy="7900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5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 </a:t>
            </a:r>
            <a:r>
              <a:rPr lang="en-US" sz="35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inccccception</a:t>
            </a:r>
            <a:r>
              <a:rPr lang="en-US" sz="35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cxnSp>
        <p:nvCxnSpPr>
          <p:cNvPr id="9" name="Curved Connector 8"/>
          <p:cNvCxnSpPr/>
          <p:nvPr/>
        </p:nvCxnSpPr>
        <p:spPr>
          <a:xfrm rot="16200000" flipV="1">
            <a:off x="6270814" y="5099229"/>
            <a:ext cx="779930" cy="412379"/>
          </a:xfrm>
          <a:prstGeom prst="curvedConnector3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46774" y="1018611"/>
            <a:ext cx="4123766" cy="12012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5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 pattern!</a:t>
            </a:r>
          </a:p>
        </p:txBody>
      </p:sp>
      <p:cxnSp>
        <p:nvCxnSpPr>
          <p:cNvPr id="16" name="Curved Connector 15"/>
          <p:cNvCxnSpPr/>
          <p:nvPr/>
        </p:nvCxnSpPr>
        <p:spPr>
          <a:xfrm rot="16200000" flipH="1">
            <a:off x="10597970" y="1766606"/>
            <a:ext cx="606231" cy="502025"/>
          </a:xfrm>
          <a:prstGeom prst="curvedConnector3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71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437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pic>
        <p:nvPicPr>
          <p:cNvPr id="2050" name="Picture 2" descr="How to draw an owl 1. 2. 1. Draw some circles 2. Draw the rest of the fucking ow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7" y="647613"/>
            <a:ext cx="6880572" cy="560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319140" y="2355977"/>
            <a:ext cx="4385404" cy="2458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a step?</a:t>
            </a:r>
          </a:p>
          <a:p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 for </a:t>
            </a: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5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437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87" y="107576"/>
            <a:ext cx="5649337" cy="1837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Exercise #1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86001"/>
            <a:ext cx="12192000" cy="4572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411" y="1344706"/>
            <a:ext cx="11385177" cy="7799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it-IT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movie profile page</a:t>
            </a:r>
            <a:endParaRPr lang="en-US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764" y="2649070"/>
            <a:ext cx="11385177" cy="3294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how to </a:t>
            </a:r>
            <a:r>
              <a:rPr lang="en-US" sz="5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unwrap a promise</a:t>
            </a: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we’ll review that quickly…</a:t>
            </a:r>
          </a:p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get to work on </a:t>
            </a:r>
            <a:r>
              <a:rPr lang="en-US" sz="5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calling the </a:t>
            </a:r>
            <a:r>
              <a:rPr lang="en-US" sz="5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omdb</a:t>
            </a:r>
            <a:r>
              <a:rPr lang="en-US" sz="5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5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displaying the results</a:t>
            </a:r>
            <a:endParaRPr lang="en-US" sz="5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5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pic>
        <p:nvPicPr>
          <p:cNvPr id="5122" name="Picture 2" descr="Image result for batman robin run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27" y="-3"/>
            <a:ext cx="10064453" cy="682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19284" y="742988"/>
            <a:ext cx="3847801" cy="7799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repo!</a:t>
            </a:r>
          </a:p>
          <a:p>
            <a:endParaRPr lang="en-US" sz="4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195482"/>
            <a:ext cx="12192000" cy="2289235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no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joeldevlearning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spcBef>
                <a:spcPts val="120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javascript-3/exercise-1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47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0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4376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87" y="107576"/>
            <a:ext cx="5649337" cy="1837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Exercise #2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86001"/>
            <a:ext cx="12192000" cy="4572000"/>
          </a:xfrm>
          <a:prstGeom prst="rect">
            <a:avLst/>
          </a:prstGeom>
          <a:solidFill>
            <a:srgbClr val="322D5D"/>
          </a:solidFill>
        </p:spPr>
        <p:txBody>
          <a:bodyPr wrap="square" rtlCol="0">
            <a:noAutofit/>
          </a:bodyPr>
          <a:lstStyle/>
          <a:p>
            <a:endParaRPr lang="en-US" sz="10000" b="1" dirty="0" smtClean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411" y="1344706"/>
            <a:ext cx="11385177" cy="7799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it-IT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 a basic templating function</a:t>
            </a:r>
          </a:p>
          <a:p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2427195"/>
            <a:ext cx="11385177" cy="39668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how </a:t>
            </a: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pass data to a function? easy stuff…</a:t>
            </a:r>
            <a:endParaRPr lang="en-US" sz="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</a:t>
            </a:r>
            <a:r>
              <a:rPr lang="en-US" sz="5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that returns our HTML dynamically</a:t>
            </a:r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instead of hardcoding it</a:t>
            </a:r>
            <a:endParaRPr lang="en-US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4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318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x</cp:lastModifiedBy>
  <cp:revision>27</cp:revision>
  <dcterms:created xsi:type="dcterms:W3CDTF">2018-03-13T01:12:57Z</dcterms:created>
  <dcterms:modified xsi:type="dcterms:W3CDTF">2018-03-29T03:13:21Z</dcterms:modified>
</cp:coreProperties>
</file>