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66" r:id="rId5"/>
    <p:sldId id="260" r:id="rId6"/>
    <p:sldId id="259" r:id="rId7"/>
    <p:sldId id="261" r:id="rId8"/>
    <p:sldId id="268" r:id="rId9"/>
    <p:sldId id="270" r:id="rId10"/>
    <p:sldId id="269" r:id="rId11"/>
    <p:sldId id="273" r:id="rId12"/>
    <p:sldId id="274" r:id="rId13"/>
    <p:sldId id="27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22D5D"/>
    <a:srgbClr val="4F4896"/>
    <a:srgbClr val="FF66CC"/>
    <a:srgbClr val="F4CDFF"/>
    <a:srgbClr val="004376"/>
    <a:srgbClr val="E999FF"/>
    <a:srgbClr val="66FFFF"/>
    <a:srgbClr val="7939A5"/>
    <a:srgbClr val="785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2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2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0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8148918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8918" y="0"/>
            <a:ext cx="4043082" cy="6858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734235"/>
            <a:ext cx="12192000" cy="4123765"/>
          </a:xfrm>
          <a:prstGeom prst="rect">
            <a:avLst/>
          </a:prstGeom>
          <a:solidFill>
            <a:srgbClr val="4F489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587" y="151280"/>
            <a:ext cx="7790331" cy="2268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5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Javascript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8163" y="862852"/>
            <a:ext cx="2788025" cy="1008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night </a:t>
            </a:r>
            <a:r>
              <a:rPr lang="en-US" sz="5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#3</a:t>
            </a:r>
            <a:endParaRPr lang="en-US" sz="50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129" y="3086099"/>
            <a:ext cx="11044518" cy="3039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Build</a:t>
            </a:r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10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FAKE</a:t>
            </a:r>
            <a:r>
              <a:rPr lang="en-US" sz="10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flix</a:t>
            </a:r>
            <a:r>
              <a:rPr lang="en-US" sz="10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r>
              <a:rPr lang="en-US" sz="7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for </a:t>
            </a:r>
            <a:r>
              <a:rPr lang="en-US" sz="7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fun!</a:t>
            </a:r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7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and</a:t>
            </a:r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7000" i="1" strike="sngStrike" dirty="0" smtClean="0">
                <a:solidFill>
                  <a:schemeClr val="bg1"/>
                </a:solidFill>
                <a:latin typeface="Cambria" panose="02040503050406030204" pitchFamily="18" charset="0"/>
              </a:rPr>
              <a:t>unlikely</a:t>
            </a:r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7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profit$</a:t>
            </a:r>
            <a:endParaRPr lang="en-US" sz="7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endParaRPr lang="en-US" sz="7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4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87" y="107576"/>
            <a:ext cx="5649337" cy="1837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Exercise #3 </a:t>
            </a:r>
            <a:endParaRPr lang="en-US" sz="70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1"/>
            <a:ext cx="12192000" cy="4572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411" y="1344706"/>
            <a:ext cx="11385177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it-IT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movie </a:t>
            </a:r>
            <a:r>
              <a:rPr lang="en-US" sz="4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764" y="2649070"/>
            <a:ext cx="11385177" cy="329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how to </a:t>
            </a:r>
            <a:r>
              <a:rPr lang="en-US" sz="5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over results from a promise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we’ll review that quickly…</a:t>
            </a:r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get to work on 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search box 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its input to call the API</a:t>
            </a:r>
            <a:endParaRPr lang="en-US" sz="5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5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07" y="1317811"/>
            <a:ext cx="4830269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 the repo!</a:t>
            </a:r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Down The Rabbit Hole at Eccles The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67" y="-1766223"/>
            <a:ext cx="6433670" cy="862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4195482"/>
            <a:ext cx="12192000" cy="228923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no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joeldevlearning</a:t>
            </a:r>
            <a:endParaRPr lang="en-US" sz="4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/javascript-3/exercise-3</a:t>
            </a:r>
            <a:endParaRPr lang="en-US" sz="4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5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87" y="107576"/>
            <a:ext cx="5649337" cy="1837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Exercise #4 </a:t>
            </a:r>
            <a:endParaRPr lang="en-US" sz="70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1"/>
            <a:ext cx="12192000" cy="4572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411" y="1344706"/>
            <a:ext cx="11385177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it-IT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to count 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 results</a:t>
            </a:r>
            <a:endParaRPr lang="en-US" sz="4000" b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764" y="2649070"/>
            <a:ext cx="11385177" cy="329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basic class</a:t>
            </a:r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the class instance between your API and page-logic layers</a:t>
            </a:r>
            <a:endParaRPr lang="en-US" sz="5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0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pic>
        <p:nvPicPr>
          <p:cNvPr id="11266" name="Picture 2" descr="Image result for thor in the bifr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-83919"/>
            <a:ext cx="12030635" cy="653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3378" y="493058"/>
            <a:ext cx="4830269" cy="7799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noAutofit/>
          </a:bodyPr>
          <a:lstStyle/>
          <a:p>
            <a:r>
              <a:rPr lang="en-US" sz="4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to the repo!</a:t>
            </a:r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95482"/>
            <a:ext cx="12192000" cy="228923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no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joeldevlearning</a:t>
            </a:r>
            <a:endParaRPr lang="en-US" sz="4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/javascript-3/exercise-4</a:t>
            </a:r>
            <a:endParaRPr lang="en-US" sz="4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5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pic>
        <p:nvPicPr>
          <p:cNvPr id="10242" name="Picture 2" descr="http://static.tvtropes.org/pmwiki/pub/images/Sg1stargate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62753"/>
            <a:ext cx="11702142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4195482"/>
            <a:ext cx="12192000" cy="228923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no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joeldevlearning</a:t>
            </a:r>
            <a:endParaRPr lang="en-US" sz="4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/cwm-js-series-2018</a:t>
            </a:r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6437" y="1174375"/>
            <a:ext cx="6004645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for more?</a:t>
            </a:r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5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923" y="268941"/>
            <a:ext cx="6689242" cy="150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Introductions:</a:t>
            </a:r>
            <a:endParaRPr lang="en-US" sz="70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411" y="1846730"/>
            <a:ext cx="11385177" cy="31914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CodeWith-Me.com</a:t>
            </a: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dash– 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absolutely 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presenter tonight</a:t>
            </a:r>
            <a:endParaRPr lang="en-US" sz="4500" b="1" dirty="0" smtClean="0">
              <a:solidFill>
                <a:srgbClr val="F4C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996" y="1354900"/>
            <a:ext cx="11385177" cy="3989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each exercise, </a:t>
            </a:r>
            <a:r>
              <a:rPr lang="en-US" sz="4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we’ll review a solution together</a:t>
            </a: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(I’ll push the code to the repo when the clock strikes…)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DO NOT wait to get help. </a:t>
            </a:r>
            <a:r>
              <a:rPr lang="en-US" sz="4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in pairs</a:t>
            </a: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work alone, </a:t>
            </a:r>
            <a:r>
              <a:rPr lang="en-US" sz="4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out loud</a:t>
            </a: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411" y="1456764"/>
            <a:ext cx="11385177" cy="1940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everything in the repo:</a:t>
            </a:r>
            <a:endParaRPr lang="en-US" sz="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github.com/</a:t>
            </a:r>
            <a:r>
              <a:rPr lang="en-US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joeldevlearning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/javascript-3</a:t>
            </a:r>
            <a:endParaRPr lang="en-US" sz="4000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1" y="3501273"/>
            <a:ext cx="11385177" cy="1940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are in folders 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exercise-1, exercise-2, exercise-3, exercise-4</a:t>
            </a:r>
            <a:endParaRPr lang="en-US" sz="4000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4610" y="5643838"/>
            <a:ext cx="4580966" cy="7900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</a:t>
            </a:r>
            <a:r>
              <a:rPr lang="en-US" sz="35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inccccception</a:t>
            </a:r>
            <a:r>
              <a:rPr lang="en-US" sz="3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5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6200000" flipV="1">
            <a:off x="6270814" y="5099229"/>
            <a:ext cx="779930" cy="412379"/>
          </a:xfrm>
          <a:prstGeom prst="curvedConnector3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46774" y="1018611"/>
            <a:ext cx="4123766" cy="12012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pattern!</a:t>
            </a:r>
            <a:endParaRPr lang="en-US" sz="35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16200000" flipH="1">
            <a:off x="10597970" y="1766606"/>
            <a:ext cx="606231" cy="502025"/>
          </a:xfrm>
          <a:prstGeom prst="curvedConnector3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1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pic>
        <p:nvPicPr>
          <p:cNvPr id="2050" name="Picture 2" descr="How to draw an owl 1. 2. 1. Draw some circles 2. Draw the rest of the fucking ow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7" y="647613"/>
            <a:ext cx="6880572" cy="560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319140" y="2355977"/>
            <a:ext cx="4385404" cy="2458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a step?</a:t>
            </a:r>
            <a:endParaRPr lang="en-US" sz="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for 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5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87" y="107576"/>
            <a:ext cx="5649337" cy="1837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Exercise #1 </a:t>
            </a:r>
            <a:endParaRPr lang="en-US" sz="70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1"/>
            <a:ext cx="12192000" cy="4572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411" y="1344706"/>
            <a:ext cx="11385177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it-IT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movie profile page</a:t>
            </a: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764" y="2649070"/>
            <a:ext cx="11385177" cy="329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how to 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unwrap a promise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we’ll review that quickly…</a:t>
            </a:r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get to work on 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calling the </a:t>
            </a:r>
            <a:r>
              <a:rPr lang="en-US" sz="5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omdb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results</a:t>
            </a:r>
            <a:endParaRPr lang="en-US" sz="5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5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pic>
        <p:nvPicPr>
          <p:cNvPr id="5122" name="Picture 2" descr="Image result for batman robin ru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27" y="-3"/>
            <a:ext cx="10064453" cy="68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19284" y="742988"/>
            <a:ext cx="3847801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repo!</a:t>
            </a:r>
            <a:endParaRPr lang="en-US" sz="4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95482"/>
            <a:ext cx="12192000" cy="228923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no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joeldevlearning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javascript-3/exercise-1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0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87" y="107576"/>
            <a:ext cx="5649337" cy="1837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Exercise #2 </a:t>
            </a:r>
            <a:endParaRPr lang="en-US" sz="70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1"/>
            <a:ext cx="12192000" cy="4572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411" y="1344706"/>
            <a:ext cx="11385177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it-IT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a basic templating function</a:t>
            </a: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2427195"/>
            <a:ext cx="11385177" cy="3966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how 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pass data to a function? easy stuff…</a:t>
            </a:r>
            <a:endParaRPr lang="en-US" sz="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lang="en-US" sz="5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that returns our HTML dynamically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instead of hardcoding it</a:t>
            </a:r>
            <a:endParaRPr 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4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pic>
        <p:nvPicPr>
          <p:cNvPr id="6148" name="Picture 4" descr="Drop that Red Pill, Weâre Going Back Into THE MATRIX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" y="-1"/>
            <a:ext cx="12005950" cy="66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8507" y="1317811"/>
            <a:ext cx="3847801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the repo!</a:t>
            </a:r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95482"/>
            <a:ext cx="12192000" cy="228923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no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joeldevlearning</a:t>
            </a:r>
            <a:endParaRPr lang="en-US" sz="4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/javascript-3/exercise-2</a:t>
            </a:r>
            <a:endParaRPr lang="en-US" sz="4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1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278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28</cp:revision>
  <dcterms:created xsi:type="dcterms:W3CDTF">2018-03-13T01:12:57Z</dcterms:created>
  <dcterms:modified xsi:type="dcterms:W3CDTF">2018-03-29T03:03:58Z</dcterms:modified>
</cp:coreProperties>
</file>