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3" r:id="rId6"/>
    <p:sldId id="26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64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29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8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4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7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3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3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D6E2-68E4-4E62-96E3-26BA9FB72672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695C2-128A-402B-8059-EFDC92572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1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A15A-70D7-86B8-C932-2C67A44D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 using 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9AC38-CD4B-5789-12F8-20DC81763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Seminar series -  session 4</a:t>
            </a: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186393-E299-E8DF-1E77-A03354011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6" y="4740156"/>
            <a:ext cx="3754607" cy="199096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53CD842-8080-0CAE-383E-1A6B8D71D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26" y="4484223"/>
            <a:ext cx="4530028" cy="22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345-D57D-4787-6572-950C77D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– Learning objectives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0127A-9212-EF2E-F141-E2A920165ABD}"/>
              </a:ext>
            </a:extLst>
          </p:cNvPr>
          <p:cNvSpPr txBox="1"/>
          <p:nvPr/>
        </p:nvSpPr>
        <p:spPr>
          <a:xfrm>
            <a:off x="628649" y="2029297"/>
            <a:ext cx="7077167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Data wrangling – Part 1: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Revisions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Start an R session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 packages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</a:t>
            </a:r>
            <a:r>
              <a:rPr lang="en-US" sz="2800" dirty="0" err="1">
                <a:solidFill>
                  <a:prstClr val="black"/>
                </a:solidFill>
                <a:latin typeface="Calibri" panose="020F0502020204030204"/>
              </a:rPr>
              <a:t>ies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 data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R objects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41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345-D57D-4787-6572-950C77D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4 – Learning objectives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0127A-9212-EF2E-F141-E2A920165ABD}"/>
              </a:ext>
            </a:extLst>
          </p:cNvPr>
          <p:cNvSpPr txBox="1"/>
          <p:nvPr/>
        </p:nvSpPr>
        <p:spPr>
          <a:xfrm>
            <a:off x="628649" y="2029297"/>
            <a:ext cx="7077167" cy="409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</a:rPr>
              <a:t>Data wrangling – Part 1: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Data wrangling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Get organized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Know your data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Coerce 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Your turn!</a:t>
            </a: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914400" lvl="1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10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81E41-688E-1007-E789-4340A2EC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You’ll feel overwhelmed</a:t>
            </a:r>
            <a:endParaRPr lang="en-GB" sz="2800">
              <a:solidFill>
                <a:schemeClr val="bg1"/>
              </a:solidFill>
            </a:endParaRPr>
          </a:p>
        </p:txBody>
      </p:sp>
      <p:pic>
        <p:nvPicPr>
          <p:cNvPr id="1026" name="Picture 2" descr="Dawn Aldrich ~ Author &amp; Blogger: {Almost} Drowning In Mud">
            <a:extLst>
              <a:ext uri="{FF2B5EF4-FFF2-40B4-BE49-F238E27FC236}">
                <a16:creationId xmlns:a16="http://schemas.microsoft.com/office/drawing/2014/main" id="{C93471EB-7485-917D-D685-06610F5B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328578"/>
            <a:ext cx="8178799" cy="30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rawling Through Mud Stock Photo - Download Image Now - Mud Run, Women,  Adult - iStock">
            <a:extLst>
              <a:ext uri="{FF2B5EF4-FFF2-40B4-BE49-F238E27FC236}">
                <a16:creationId xmlns:a16="http://schemas.microsoft.com/office/drawing/2014/main" id="{C617580A-B788-1BCD-1295-61CF756CA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5934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7" y="-10136"/>
            <a:ext cx="4592270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81E41-688E-1007-E789-4340A2EC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But that’s ok! If you take the time to practice, you’ll crawl your way out of the mud</a:t>
            </a:r>
          </a:p>
        </p:txBody>
      </p:sp>
      <p:sp>
        <p:nvSpPr>
          <p:cNvPr id="2059" name="Rectangle: Rounded Corners 205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D7EC-BF18-5119-E489-6C600AF3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15350" cy="1325563"/>
          </a:xfrm>
        </p:spPr>
        <p:txBody>
          <a:bodyPr/>
          <a:lstStyle/>
          <a:p>
            <a:r>
              <a:rPr lang="en-US" dirty="0"/>
              <a:t>And some day, just like that, you’ll be an expert!</a:t>
            </a:r>
            <a:endParaRPr lang="en-GB" dirty="0"/>
          </a:p>
        </p:txBody>
      </p:sp>
      <p:pic>
        <p:nvPicPr>
          <p:cNvPr id="3074" name="Picture 2" descr="SURFING IN MUD - YouTube">
            <a:extLst>
              <a:ext uri="{FF2B5EF4-FFF2-40B4-BE49-F238E27FC236}">
                <a16:creationId xmlns:a16="http://schemas.microsoft.com/office/drawing/2014/main" id="{CEDDB6FB-AB41-7694-5567-B9FB4BC057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/>
          <a:stretch/>
        </p:blipFill>
        <p:spPr bwMode="auto">
          <a:xfrm>
            <a:off x="0" y="1325563"/>
            <a:ext cx="9144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345-D57D-4787-6572-950C77D3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6" y="231961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Tip 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“Organization is what you do before you do something, so that when you do it, it is not all mixed up.”…">
            <a:extLst>
              <a:ext uri="{FF2B5EF4-FFF2-40B4-BE49-F238E27FC236}">
                <a16:creationId xmlns:a16="http://schemas.microsoft.com/office/drawing/2014/main" id="{951E6F53-6544-84C4-A29F-A0366F414C90}"/>
              </a:ext>
            </a:extLst>
          </p:cNvPr>
          <p:cNvSpPr txBox="1"/>
          <p:nvPr/>
        </p:nvSpPr>
        <p:spPr>
          <a:xfrm>
            <a:off x="142043" y="2608262"/>
            <a:ext cx="8824404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5200"/>
            </a:pPr>
            <a:r>
              <a:rPr sz="2800" dirty="0">
                <a:latin typeface="Lato" panose="020F0502020204030203" pitchFamily="34" charset="0"/>
                <a:ea typeface="Gill Sans"/>
                <a:cs typeface="Gill Sans"/>
                <a:sym typeface="Gill Sans"/>
              </a:rPr>
              <a:t>“Organization is what you do before you do something, so that when you do it, it is not all mixed up.”</a:t>
            </a:r>
            <a:endParaRPr lang="en-US" sz="2800" dirty="0">
              <a:latin typeface="Lato" panose="020F0502020204030203" pitchFamily="34" charset="0"/>
              <a:ea typeface="Gill Sans"/>
              <a:cs typeface="Gill Sans"/>
              <a:sym typeface="Gill Sans"/>
            </a:endParaRPr>
          </a:p>
          <a:p>
            <a:pPr algn="ctr">
              <a:defRPr sz="5200"/>
            </a:pPr>
            <a:endParaRPr lang="en-GB" sz="2400" dirty="0">
              <a:latin typeface="Lato" panose="020F0502020204030203" pitchFamily="34" charset="0"/>
              <a:ea typeface="Gill Sans"/>
              <a:cs typeface="Gill Sans"/>
              <a:sym typeface="Gill Sans"/>
            </a:endParaRPr>
          </a:p>
          <a:p>
            <a:pPr algn="ctr">
              <a:defRPr sz="5200"/>
            </a:pPr>
            <a:r>
              <a:rPr lang="en-GB" sz="2000" i="1" dirty="0">
                <a:latin typeface="Lato" panose="020F0502020204030203" pitchFamily="34" charset="0"/>
              </a:rPr>
              <a:t>- A. A. Milne</a:t>
            </a:r>
          </a:p>
        </p:txBody>
      </p:sp>
    </p:spTree>
    <p:extLst>
      <p:ext uri="{BB962C8B-B14F-4D97-AF65-F5344CB8AC3E}">
        <p14:creationId xmlns:p14="http://schemas.microsoft.com/office/powerpoint/2010/main" val="36038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</TotalTime>
  <Words>125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Introduction to statistics using R</vt:lpstr>
      <vt:lpstr>Session 4 – Learning objectives</vt:lpstr>
      <vt:lpstr>Session 4 – Learning objectives</vt:lpstr>
      <vt:lpstr>You’ll feel overwhelmed</vt:lpstr>
      <vt:lpstr>But that’s ok! If you take the time to practice, you’ll crawl your way out of the mud</vt:lpstr>
      <vt:lpstr>And some day, just like that, you’ll be an expert!</vt:lpstr>
      <vt:lpstr>Tip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using R</dc:title>
  <dc:creator>RODRIGUES Chloe</dc:creator>
  <cp:lastModifiedBy>RODRIGUES Chloe</cp:lastModifiedBy>
  <cp:revision>3</cp:revision>
  <dcterms:created xsi:type="dcterms:W3CDTF">2023-05-26T09:13:29Z</dcterms:created>
  <dcterms:modified xsi:type="dcterms:W3CDTF">2023-10-30T11:10:19Z</dcterms:modified>
</cp:coreProperties>
</file>