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78DE-D9A7-064B-A2F7-FD1033594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4ED81-0927-0B45-B5A0-AD417217D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E92F3-BBD3-5A46-8446-C81C73B4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EA7C-9252-8141-AF74-BC70E189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A5E7-6772-A846-AA5C-EA67F3E6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9A73-E9DE-6B48-9FDA-50D102E9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30E0F-45AB-DD4E-A48E-5A536C353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ACF9-3B5F-B346-88B2-6DFEAF13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38426-D01D-7543-8C2D-70ABF0E5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DE0D-2E14-8941-AC18-85359AD9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90C3C-9CF0-6D47-B4E6-F83F79382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F3445-7C95-794E-8D8D-F21016C90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30E21-24AD-D244-B5D7-5973D0B1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E7D5-D1BC-334F-82DF-92F56EA7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0561-93D0-A54E-B3E2-DBAAA401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C559-0B82-3B4D-8670-387D634E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DC29-47AB-3B4E-8CCC-DF4FE60D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AF90-E572-4E40-BE85-08138BDE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E4F10-2B12-E041-AFB9-54661437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CF91-6A1E-644D-A211-A65AACEB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2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6B85-6521-DF4C-AC08-16BAAFFF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0A179-0123-EE4B-A8CE-7376A540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39B86-38B4-6843-B34A-2C2D6AED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2A61A-06C3-3140-BB0E-341E5F7C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6BCE1-5160-A042-93E6-40326779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4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9F1E-2D27-A841-8869-9228D002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70C2-F283-CE48-B0E8-7D7D185B2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B6A08-5F72-624B-982A-576A08AEB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A919A-8397-264F-97B9-190481E0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38C08-D757-DD47-B614-B0FE9F7F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13CA1-B8D3-1446-A9B1-39B04839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0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8C58-457F-1A4C-8706-97D9AD39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DEBD-7EBB-EA44-900D-E151C9ED3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A971A-90DD-1C4F-8102-FD098C427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E9EBB-8054-C148-9751-595C17EF2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57BF2-95C1-C445-8B40-6A421A25F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02EA1-3AE4-8F47-9889-4E367C99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3/13/22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09CB4-2598-3740-A123-599E15F2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F9865-F332-D742-BF0E-889C1CCD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1F43-2BBA-614A-8164-A2576651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3C6E2-2146-2140-9863-58403FFE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20DD9-C98B-6842-B991-7E2F27B3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C82C9-4157-9A46-AC86-44FE9E1B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9C54F-C068-DA49-81E9-B5FDB1DC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3/13/22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BBA1A-0FF3-514F-90BE-77494EDE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E1F8E-1978-6C4C-8353-0246270F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37F2-A9F4-0545-B44F-E37679BB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2EB0-95BD-F644-AC60-B14EE6E0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D9E26-5F92-1A4F-AC56-69D9DD8A1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1F7B2-C7CB-3D4F-9221-92D22A23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99B69-666B-3341-A411-D69D4EBE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1A5E7-9668-7849-A488-FD73652F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6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0026-11AF-CE49-89DD-8C8CCF8C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37A94-53C5-D74C-92AD-A270361EC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CB24-586D-254D-8339-D80E410A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AAE5E-A3F6-3147-B2D5-B0717715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4E030-DF1E-054C-B4BE-982E9860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288B9-DC61-B34A-BB93-A172E328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6F4B8-8D07-8E4B-B683-44F87DD8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3134F-D0BB-0F4B-9478-34A650EA2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BEA7-0B11-8242-8FEE-F8596BF2C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1AA7-D240-024F-B390-1931679525EF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5180-A61C-8D4E-BFDC-A5B120093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28F9E-2DE6-9B4F-BD16-5F8E36C2D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 and a suit&#10;&#10;Description automatically generated with medium confidence">
            <a:extLst>
              <a:ext uri="{FF2B5EF4-FFF2-40B4-BE49-F238E27FC236}">
                <a16:creationId xmlns:a16="http://schemas.microsoft.com/office/drawing/2014/main" id="{08F76866-A98E-8A41-914A-26AD8FE61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8" r="15049" b="28328"/>
          <a:stretch/>
        </p:blipFill>
        <p:spPr>
          <a:xfrm>
            <a:off x="1123606" y="532542"/>
            <a:ext cx="3868523" cy="38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ree, outdoor, person, grass&#10;&#10;Description automatically generated">
            <a:extLst>
              <a:ext uri="{FF2B5EF4-FFF2-40B4-BE49-F238E27FC236}">
                <a16:creationId xmlns:a16="http://schemas.microsoft.com/office/drawing/2014/main" id="{34CBEBAA-8EF2-2445-B158-8AF40090A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067" y="256317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5277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1E4D-55FE-A94E-AD90-EF40E9A8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1A260037-252A-B64B-AB57-CD5795F46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56" t="6992" r="8580" b="13210"/>
          <a:stretch/>
        </p:blipFill>
        <p:spPr>
          <a:xfrm rot="5400000">
            <a:off x="566288" y="610474"/>
            <a:ext cx="3991230" cy="4030682"/>
          </a:xfrm>
        </p:spPr>
      </p:pic>
    </p:spTree>
    <p:extLst>
      <p:ext uri="{BB962C8B-B14F-4D97-AF65-F5344CB8AC3E}">
        <p14:creationId xmlns:p14="http://schemas.microsoft.com/office/powerpoint/2010/main" val="139576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14D2-0164-BF49-A733-470E3E2D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3F89-19A3-CC43-A347-82D08D68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6A24E-2E7C-BB49-A471-02545A3F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69" y="229286"/>
            <a:ext cx="5306541" cy="53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1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Yinghui Wu</dc:creator>
  <cp:lastModifiedBy>Yinghui Wu</cp:lastModifiedBy>
  <cp:revision>4</cp:revision>
  <dcterms:created xsi:type="dcterms:W3CDTF">2022-03-13T12:37:55Z</dcterms:created>
  <dcterms:modified xsi:type="dcterms:W3CDTF">2022-03-13T12:46:18Z</dcterms:modified>
</cp:coreProperties>
</file>