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C5EC-E265-4393-819F-903AE1D9D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1836" y="1041400"/>
            <a:ext cx="8791575" cy="2387600"/>
          </a:xfrm>
        </p:spPr>
        <p:txBody>
          <a:bodyPr>
            <a:normAutofit/>
          </a:bodyPr>
          <a:lstStyle/>
          <a:p>
            <a:r>
              <a:rPr lang="en-US" sz="1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CSS</a:t>
            </a:r>
            <a:endParaRPr lang="en-IN" sz="1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4F016-330B-4257-A89D-DA8733B47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1228" y="3042745"/>
            <a:ext cx="8791575" cy="1655762"/>
          </a:xfrm>
        </p:spPr>
        <p:txBody>
          <a:bodyPr>
            <a:normAutofit/>
          </a:bodyPr>
          <a:lstStyle/>
          <a:p>
            <a:r>
              <a:rPr lang="en-I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Cascading Style Sheets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127062-D3E3-4635-9438-E178B5FC7C0E}"/>
              </a:ext>
            </a:extLst>
          </p:cNvPr>
          <p:cNvCxnSpPr>
            <a:cxnSpLocks/>
          </p:cNvCxnSpPr>
          <p:nvPr/>
        </p:nvCxnSpPr>
        <p:spPr>
          <a:xfrm>
            <a:off x="2707689" y="3959441"/>
            <a:ext cx="8324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12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E3D0-F8FB-4317-B429-A23A3E48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ascading</a:t>
            </a:r>
            <a:r>
              <a:rPr lang="en-I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I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tyle</a:t>
            </a:r>
            <a:r>
              <a:rPr lang="en-I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I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heets</a:t>
            </a:r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8E238-585B-48CF-9DEB-F5DA10729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6561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ascading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tyle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heets(CSS) is a simple design language intended to simplify the process of making web pages presentable.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 describes how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elements are to be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displayed on screen, paper, or in other media.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CSS 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saves a lot of work.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It can 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control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the layout of 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multiple web pages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all at once.</a:t>
            </a:r>
          </a:p>
          <a:p>
            <a:endParaRPr lang="en-IN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C8CD38-1BAD-4A9C-85F1-23E051EFD32D}"/>
              </a:ext>
            </a:extLst>
          </p:cNvPr>
          <p:cNvCxnSpPr/>
          <p:nvPr/>
        </p:nvCxnSpPr>
        <p:spPr>
          <a:xfrm>
            <a:off x="1269749" y="1556084"/>
            <a:ext cx="4954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733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809B-7A52-49D0-A773-5023A0D89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005" y="1039142"/>
            <a:ext cx="9905998" cy="1478570"/>
          </a:xfrm>
        </p:spPr>
        <p:txBody>
          <a:bodyPr/>
          <a:lstStyle/>
          <a:p>
            <a:pPr algn="l"/>
            <a:r>
              <a:rPr lang="en-IN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Advantages of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C04FC-1203-4ED4-868A-9A7FCD4BC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564" y="2121471"/>
            <a:ext cx="9905999" cy="3541714"/>
          </a:xfrm>
        </p:spPr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CSS saves time</a:t>
            </a: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Pages load faster</a:t>
            </a: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Easy maintenance</a:t>
            </a:r>
            <a:endParaRPr lang="en-IN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Superior styles to HTML</a:t>
            </a: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Multiple Device Compatibility</a:t>
            </a:r>
            <a:endParaRPr lang="en-IN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Global web standards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506361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48B9-BC4F-48BD-AC27-2CD7706B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865" y="370040"/>
            <a:ext cx="9905998" cy="147857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3252E-8914-4361-8AC2-6100817D9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952" y="1375492"/>
            <a:ext cx="10585367" cy="496323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CSS comprises of style rules that are interpreted by the browser and then applied to the corresponding elements in your document. A style rule is made of three parts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Selector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A selector is an HTML tag at which a style will be applied. This could be any tag like &lt;h1&gt; or &lt;table&gt; etc.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Property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A property is a type of attribute of HTML tag. Put simply, all the HTML attributes are converted into CSS properties. They could be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border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Value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Values are assigned to properties. For example,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property can have value either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#F1F1F1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etc.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 can put CSS Style Rule Syntax as follows −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 selector { property: value }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eg : h1{ color: red }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0372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8BC5-1989-4726-92EF-87F211892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9" y="459492"/>
            <a:ext cx="9905998" cy="147857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9E285-3487-41A6-AA7A-83CE8E597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782" y="1405568"/>
            <a:ext cx="10932218" cy="51401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There are three ways to apply CSS to HTML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600" b="1" dirty="0">
                <a:solidFill>
                  <a:schemeClr val="bg1"/>
                </a:solidFill>
              </a:rPr>
              <a:t>In-line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bg1"/>
                </a:solidFill>
              </a:rPr>
              <a:t>Written directly inside the tag</a:t>
            </a:r>
          </a:p>
          <a:p>
            <a:pPr marL="457200" lvl="1" indent="0">
              <a:buNone/>
            </a:pPr>
            <a:r>
              <a:rPr lang="en-IN" dirty="0" err="1">
                <a:solidFill>
                  <a:schemeClr val="bg1"/>
                </a:solidFill>
              </a:rPr>
              <a:t>eg</a:t>
            </a:r>
            <a:r>
              <a:rPr lang="en-IN" dirty="0">
                <a:solidFill>
                  <a:schemeClr val="bg1"/>
                </a:solidFill>
              </a:rPr>
              <a:t> : &lt;p style=“</a:t>
            </a:r>
            <a:r>
              <a:rPr lang="en-IN" dirty="0" err="1">
                <a:solidFill>
                  <a:schemeClr val="bg1"/>
                </a:solidFill>
              </a:rPr>
              <a:t>color:red</a:t>
            </a:r>
            <a:r>
              <a:rPr lang="en-IN" dirty="0">
                <a:solidFill>
                  <a:schemeClr val="bg1"/>
                </a:solidFill>
              </a:rPr>
              <a:t>”&gt;text&lt;/p&gt;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600" b="1" dirty="0">
                <a:solidFill>
                  <a:schemeClr val="bg1"/>
                </a:solidFill>
              </a:rPr>
              <a:t>Internal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bg1"/>
                </a:solidFill>
              </a:rPr>
              <a:t>Embedded into an HTML document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bg1"/>
                </a:solidFill>
              </a:rPr>
              <a:t>&lt;style&gt;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bg1"/>
                </a:solidFill>
              </a:rPr>
              <a:t>P{ </a:t>
            </a:r>
            <a:r>
              <a:rPr lang="en-IN" dirty="0" err="1">
                <a:solidFill>
                  <a:schemeClr val="bg1"/>
                </a:solidFill>
              </a:rPr>
              <a:t>color:red</a:t>
            </a:r>
            <a:r>
              <a:rPr lang="en-IN" dirty="0">
                <a:solidFill>
                  <a:schemeClr val="bg1"/>
                </a:solidFill>
              </a:rPr>
              <a:t>; }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bg1"/>
                </a:solidFill>
              </a:rPr>
              <a:t>&lt;/style&gt;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600" b="1" dirty="0">
                <a:solidFill>
                  <a:schemeClr val="bg1"/>
                </a:solidFill>
              </a:rPr>
              <a:t>External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bg1"/>
                </a:solidFill>
              </a:rPr>
              <a:t>Written in separate files and then linked to in the HTML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bg1"/>
                </a:solidFill>
              </a:rPr>
              <a:t>&lt;link ref=“stylesheet” </a:t>
            </a:r>
            <a:r>
              <a:rPr lang="en-IN" dirty="0" err="1">
                <a:solidFill>
                  <a:schemeClr val="bg1"/>
                </a:solidFill>
              </a:rPr>
              <a:t>href</a:t>
            </a:r>
            <a:r>
              <a:rPr lang="en-IN" dirty="0">
                <a:solidFill>
                  <a:schemeClr val="bg1"/>
                </a:solidFill>
              </a:rPr>
              <a:t>=“style.css”&gt;</a:t>
            </a:r>
          </a:p>
          <a:p>
            <a:pPr marL="457200" lvl="1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9116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A516-5E9E-45A9-BD42-5CF8496B9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94231"/>
            <a:ext cx="9905998" cy="1478570"/>
          </a:xfrm>
        </p:spPr>
        <p:txBody>
          <a:bodyPr/>
          <a:lstStyle/>
          <a:p>
            <a:r>
              <a:rPr lang="en-IN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Class Selectors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A5C8-CB83-4929-8463-56D9213D1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48151"/>
            <a:ext cx="10683643" cy="50390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You can define style rules based on the class attribute of the elements. All the elements having that class will be formatted according to the defined rule.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eg :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CSS Page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	.top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background-color: yellow;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text-align: center;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HTML Page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	&lt;p class=“top”&gt;Text&lt;/p&gt;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5337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9932-992D-4A0D-96C6-5F1B51E7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9" y="489309"/>
            <a:ext cx="9905998" cy="1478570"/>
          </a:xfrm>
        </p:spPr>
        <p:txBody>
          <a:bodyPr/>
          <a:lstStyle/>
          <a:p>
            <a:r>
              <a:rPr lang="en-IN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ID Selectors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7069E-7CFC-436E-BE69-A10A2715F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74785"/>
            <a:ext cx="10596700" cy="49552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You can define style rules based on the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attribute of the elements. All the elements having that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will be formatted according to the defined rule.</a:t>
            </a:r>
            <a:endParaRPr lang="en-I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eg :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CSS Page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	#top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background-color: yellow;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text-align: center;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HTML Page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	&lt;p id=“top”&gt;Text&lt;/p&gt;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67683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99FC-7AC3-4ABD-A067-6A27384B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742" y="258418"/>
            <a:ext cx="9905998" cy="147857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Nesting of </a:t>
            </a:r>
            <a:r>
              <a:rPr lang="en-IN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ID Selectors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4C781-E2D7-4B29-8511-2AC94DA0E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345025"/>
            <a:ext cx="10914753" cy="519492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	</a:t>
            </a:r>
            <a:r>
              <a:rPr lang="en-I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Nesting is specifying properties to selectors within other selectors</a:t>
            </a:r>
          </a:p>
          <a:p>
            <a:pPr marL="0" indent="0">
              <a:buNone/>
            </a:pPr>
            <a:r>
              <a:rPr lang="en-I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IN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I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0" indent="0">
              <a:buNone/>
            </a:pPr>
            <a:r>
              <a:rPr lang="en-I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CSS Page</a:t>
            </a:r>
          </a:p>
          <a:p>
            <a:pPr marL="0" indent="0">
              <a:buNone/>
            </a:pPr>
            <a:r>
              <a:rPr lang="en-I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#top { </a:t>
            </a:r>
            <a:r>
              <a:rPr lang="en-IN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background-color:blue</a:t>
            </a:r>
            <a:r>
              <a:rPr lang="en-I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</a:p>
          <a:p>
            <a:pPr marL="0" indent="0">
              <a:buNone/>
            </a:pPr>
            <a:r>
              <a:rPr lang="en-I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#top h1 { </a:t>
            </a:r>
            <a:r>
              <a:rPr lang="en-IN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color:white</a:t>
            </a:r>
            <a:r>
              <a:rPr lang="en-I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</a:p>
          <a:p>
            <a:pPr marL="0" indent="0">
              <a:buNone/>
            </a:pPr>
            <a:r>
              <a:rPr lang="en-I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#top p { </a:t>
            </a:r>
            <a:r>
              <a:rPr lang="en-IN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color:red:font-weight:bold</a:t>
            </a:r>
            <a:r>
              <a:rPr lang="en-I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</a:p>
          <a:p>
            <a:pPr marL="0" indent="0">
              <a:buNone/>
            </a:pPr>
            <a:r>
              <a:rPr lang="en-I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HTML Page</a:t>
            </a:r>
          </a:p>
          <a:p>
            <a:pPr marL="0" indent="0">
              <a:buNone/>
            </a:pPr>
            <a:r>
              <a:rPr lang="en-I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&lt;div id=“top”&gt;</a:t>
            </a:r>
          </a:p>
          <a:p>
            <a:pPr marL="0" indent="0">
              <a:buNone/>
            </a:pPr>
            <a:r>
              <a:rPr lang="en-I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&lt;h1&gt;Heading&lt;/h1&gt;</a:t>
            </a:r>
          </a:p>
          <a:p>
            <a:pPr marL="0" indent="0">
              <a:buNone/>
            </a:pPr>
            <a:r>
              <a:rPr lang="en-I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&lt;p&gt;Paragraph&lt;/p&gt;</a:t>
            </a:r>
          </a:p>
          <a:p>
            <a:pPr marL="0" indent="0">
              <a:buNone/>
            </a:pPr>
            <a:r>
              <a:rPr lang="en-I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&lt;/div&gt;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4888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409</TotalTime>
  <Words>561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Arial Black</vt:lpstr>
      <vt:lpstr>Tw Cen MT</vt:lpstr>
      <vt:lpstr>Verdana</vt:lpstr>
      <vt:lpstr>Circuit</vt:lpstr>
      <vt:lpstr>CSS</vt:lpstr>
      <vt:lpstr>Cascading Style Sheets</vt:lpstr>
      <vt:lpstr>Advantages of CSS</vt:lpstr>
      <vt:lpstr>Syntax</vt:lpstr>
      <vt:lpstr>Implementation</vt:lpstr>
      <vt:lpstr>The Class Selectors</vt:lpstr>
      <vt:lpstr>The ID Selectors</vt:lpstr>
      <vt:lpstr>Nesting of ID Selectors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Sanoop Ps</dc:creator>
  <cp:lastModifiedBy>Sanoop Ps</cp:lastModifiedBy>
  <cp:revision>24</cp:revision>
  <dcterms:created xsi:type="dcterms:W3CDTF">2020-08-09T07:18:56Z</dcterms:created>
  <dcterms:modified xsi:type="dcterms:W3CDTF">2020-08-09T18:00:35Z</dcterms:modified>
</cp:coreProperties>
</file>