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orz0RbnTv5P0Wv4RFSNwg==" hashData="YpC/IqGWeXdG8pteJKdK2OyCh+llmCuOcQ6IqJBTv5Ps/oR9BPxNfagoTAVJ05NsaIbSsXptdDKIAcEvQV5HC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0DDA9-3DE8-476E-BC6E-C4F41B09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B9AC01-6B35-4A76-AFF6-36F664888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MY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D11BA-BD34-45BC-8ED4-81136519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FFAAF-0F88-4C21-A369-6D68F925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9C5C5-E3A6-46AD-B32C-FC3FCB33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37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9E62-BE25-4746-9982-86F045E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ACD0E-0C1A-4DC1-902A-93CBFCAE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2B783-5A75-41A6-9F38-CA8353FF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DDA88-CE73-40E7-8A3E-714DC102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B6D36-A45E-4AE3-8E58-3A4C9D9E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5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029C44-4746-42EB-BDBA-C089B764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A676D-375D-4D66-871C-C3CFC4E93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BF029-4A14-4909-AF13-0954C3CE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1C168-383C-42E9-80E7-49A23E55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7DE8A-7D76-43ED-AA77-C2D24FA2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14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8E33E-5766-4FBE-BAF4-66364F1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25D2A-3167-4AB4-8BB9-369776E4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B9197-8267-4951-AF8C-D4C70535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CF960-9482-49C3-B813-1BC77712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344BA-E869-43C0-A42E-7CC5BE1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4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6C8DB-6A18-44E1-8857-BC2A4E9B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39E2A-2E7E-4655-BC67-C007A825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FD123-6695-43C9-B433-438F9410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51051-0133-4D5C-AC34-B34CD66F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F5BAE-0171-43E1-BBC4-5EAC29AE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913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ADE59-B9A2-45C4-BE67-4C90E499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E6F19-9F87-4314-93C2-2CD143B07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6B422D-135A-47A7-9093-A483DBC39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57D4E-5206-45B7-800C-E4AE974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6A1E9-D1B3-4010-A123-34592D2B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60EE9-5A18-439F-813A-6C477484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06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9029F-9CDB-4801-AA0C-276A6BF4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B3E21-611A-4166-B034-4669B9D4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212B1-ABD4-46CD-A396-6A3D1D59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0BEBF0-F8B3-4D11-9CB3-D265632AB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1BB2C9-8EBD-478A-B9CD-4E9E9A1AA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6EF229-847F-49A9-9EF3-F8C14FB9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79BF3F-FB1B-450E-920A-8CC9273D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16349A-5E99-4E9D-9C03-EEAB788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54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5D19C-911E-4BFA-9B21-BB1D04BE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C37560-3D25-425D-8B35-81A44C6C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E053B-50C3-44B0-B1E1-01CEACE4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4FE8F-C1CC-4FF7-B7F8-7A5DE95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208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701A32-7172-4C40-A005-77593C15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5078A3-65E0-472A-A98B-3C8B21F6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FCEF9-C3DF-4CD9-A5C3-A3262651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91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B89F0-A28D-4FE6-AF94-9B974DDD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3363A-1F96-4747-AD40-25B07937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C3A31-AC10-47D8-B0F6-930793CD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07AFA-D09C-499B-AD7B-57973C04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5C8D6-9C34-4989-9698-78632C90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FD4B1-7412-4646-97D0-71B8F7A0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424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15926-F613-4CF9-8216-30572D5A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78BE77-B056-41E6-B2D5-D8BBD0744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CA35F-AFEB-40C6-8FEB-4DC9A4C28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1DB42-D8F1-49EA-B424-9DA126E7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EA1BF-C30D-4BA1-8573-FBA1F102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E20C4-A855-469C-801F-C10B7C95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895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67248-4E0E-4E59-8D52-75F52449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MY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9F455-CFC8-40E7-B7FF-E9939BDD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B0657-056A-4DB7-8EA0-437491695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30CC-24AF-40CB-ABFE-1D5A7D206A2B}" type="datetimeFigureOut">
              <a:rPr lang="en-MY" smtClean="0"/>
              <a:t>21/8/2025</a:t>
            </a:fld>
            <a:endParaRPr lang="en-MY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9028A-8AA6-4880-BC71-05C6FB0F5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1EBBB-FBD8-4940-9F41-5745D0030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BED3-E3D1-4531-AC0D-7C46C0FFCD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26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E5AA2A-10E3-40AB-BB50-26AB34394416}"/>
              </a:ext>
            </a:extLst>
          </p:cNvPr>
          <p:cNvSpPr txBox="1"/>
          <p:nvPr/>
        </p:nvSpPr>
        <p:spPr>
          <a:xfrm>
            <a:off x="219456" y="137160"/>
            <a:ext cx="7750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 dirty="0">
                <a:solidFill>
                  <a:schemeClr val="accent2"/>
                </a:solidFill>
              </a:rPr>
              <a:t>Hand Gesture Mouse: Vision-Based Virtual Mouse Control</a:t>
            </a:r>
          </a:p>
          <a:p>
            <a:r>
              <a:rPr lang="en-MY" dirty="0"/>
              <a:t>Real-Time Cursor Interaction with OpenCV &amp; </a:t>
            </a:r>
            <a:r>
              <a:rPr lang="en-MY" dirty="0" err="1"/>
              <a:t>MediaPipe</a:t>
            </a:r>
            <a:endParaRPr lang="en-MY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0AB4638-462C-4C91-A0B6-40E03BBDE3E4}"/>
              </a:ext>
            </a:extLst>
          </p:cNvPr>
          <p:cNvCxnSpPr/>
          <p:nvPr/>
        </p:nvCxnSpPr>
        <p:spPr>
          <a:xfrm flipV="1">
            <a:off x="234696" y="875824"/>
            <a:ext cx="11722608" cy="7315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E346AA1-4997-45A6-9D35-6F4FE7C0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021" y="73152"/>
            <a:ext cx="1732108" cy="738664"/>
          </a:xfrm>
          <a:prstGeom prst="rect">
            <a:avLst/>
          </a:prstGeom>
        </p:spPr>
      </p:pic>
      <p:pic>
        <p:nvPicPr>
          <p:cNvPr id="1034" name="Picture 10" descr="滑鼠圖示| 免版稅向量圖| FreeImages">
            <a:extLst>
              <a:ext uri="{FF2B5EF4-FFF2-40B4-BE49-F238E27FC236}">
                <a16:creationId xmlns:a16="http://schemas.microsoft.com/office/drawing/2014/main" id="{7F93E35F-8426-44CE-B745-CF7179272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3" t="20094" r="30986" b="26948"/>
          <a:stretch/>
        </p:blipFill>
        <p:spPr bwMode="auto">
          <a:xfrm>
            <a:off x="11082528" y="59844"/>
            <a:ext cx="530352" cy="7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9666DA9A-547B-4D3F-B958-F9815F03825F}"/>
              </a:ext>
            </a:extLst>
          </p:cNvPr>
          <p:cNvSpPr/>
          <p:nvPr/>
        </p:nvSpPr>
        <p:spPr>
          <a:xfrm>
            <a:off x="10210593" y="345135"/>
            <a:ext cx="630936" cy="2088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45474C-BB64-4B38-A4BF-B7B67DFAB596}"/>
              </a:ext>
            </a:extLst>
          </p:cNvPr>
          <p:cNvSpPr/>
          <p:nvPr/>
        </p:nvSpPr>
        <p:spPr>
          <a:xfrm>
            <a:off x="115824" y="1111356"/>
            <a:ext cx="1749552" cy="361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Background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4721B1-5140-4A3D-B1E1-899C9DEC4D6F}"/>
              </a:ext>
            </a:extLst>
          </p:cNvPr>
          <p:cNvSpPr txBox="1"/>
          <p:nvPr/>
        </p:nvSpPr>
        <p:spPr>
          <a:xfrm>
            <a:off x="115824" y="1473073"/>
            <a:ext cx="44567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sz="1400" dirty="0"/>
              <a:t>Traditional mouse requires physical contact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Touch-free interaction useful for accessibility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Aim: Build a virtual mouse controlled by hand gestures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FCC80A-92FC-4371-9B24-EE34FF3623A4}"/>
              </a:ext>
            </a:extLst>
          </p:cNvPr>
          <p:cNvSpPr/>
          <p:nvPr/>
        </p:nvSpPr>
        <p:spPr>
          <a:xfrm>
            <a:off x="115824" y="2252062"/>
            <a:ext cx="1749552" cy="361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Workflow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531A14-5F45-48EF-9D5A-541A89023DF1}"/>
              </a:ext>
            </a:extLst>
          </p:cNvPr>
          <p:cNvSpPr txBox="1"/>
          <p:nvPr/>
        </p:nvSpPr>
        <p:spPr>
          <a:xfrm>
            <a:off x="115824" y="2604033"/>
            <a:ext cx="5424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sz="1400" dirty="0"/>
              <a:t>Webcam captures hand video</a:t>
            </a:r>
          </a:p>
          <a:p>
            <a:pPr marL="285750" indent="-285750">
              <a:buFontTx/>
              <a:buChar char="-"/>
            </a:pPr>
            <a:r>
              <a:rPr lang="en-MY" sz="1400" dirty="0" err="1"/>
              <a:t>MediaPipe</a:t>
            </a:r>
            <a:r>
              <a:rPr lang="en-MY" sz="1400" dirty="0"/>
              <a:t> detects landmarks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OpenCV maps hand position to screen coordinates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Gesture recognition </a:t>
            </a:r>
            <a:r>
              <a:rPr lang="en-MY" sz="1400" dirty="0">
                <a:sym typeface="Wingdings" panose="05000000000000000000" pitchFamily="2" charset="2"/>
              </a:rPr>
              <a:t> mouse actions (move, click, drag, scroll, etc.)</a:t>
            </a:r>
            <a:endParaRPr lang="en-MY" sz="1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78A165C-5D1D-4D16-AE1F-6A1F758E460D}"/>
              </a:ext>
            </a:extLst>
          </p:cNvPr>
          <p:cNvSpPr/>
          <p:nvPr/>
        </p:nvSpPr>
        <p:spPr>
          <a:xfrm>
            <a:off x="115824" y="3595820"/>
            <a:ext cx="1749552" cy="361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Main Features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D6DF35-2FC5-4B7E-9375-B135B690AB73}"/>
              </a:ext>
            </a:extLst>
          </p:cNvPr>
          <p:cNvSpPr txBox="1"/>
          <p:nvPr/>
        </p:nvSpPr>
        <p:spPr>
          <a:xfrm>
            <a:off x="100584" y="3950436"/>
            <a:ext cx="40439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sz="1400" dirty="0"/>
              <a:t>Cursor movement (index finger tracking)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Left &amp; right click (finger distance)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Drag &amp; drop mode (open hand </a:t>
            </a:r>
            <a:r>
              <a:rPr lang="en-MY" sz="1400" dirty="0">
                <a:sym typeface="Wingdings" panose="05000000000000000000" pitchFamily="2" charset="2"/>
              </a:rPr>
              <a:t> fist)</a:t>
            </a:r>
          </a:p>
          <a:p>
            <a:pPr marL="285750" indent="-285750">
              <a:buFontTx/>
              <a:buChar char="-"/>
            </a:pPr>
            <a:r>
              <a:rPr lang="en-MY" sz="1400" dirty="0">
                <a:sym typeface="Wingdings" panose="05000000000000000000" pitchFamily="2" charset="2"/>
              </a:rPr>
              <a:t>Volume control (gesture-based)</a:t>
            </a:r>
          </a:p>
          <a:p>
            <a:pPr marL="285750" indent="-285750">
              <a:buFontTx/>
              <a:buChar char="-"/>
            </a:pPr>
            <a:r>
              <a:rPr lang="en-MY" sz="1400" dirty="0">
                <a:sym typeface="Wingdings" panose="05000000000000000000" pitchFamily="2" charset="2"/>
              </a:rPr>
              <a:t>Launcher GUI (keyboard, calculator, ASMR mixer)</a:t>
            </a:r>
            <a:endParaRPr lang="en-MY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B00380D-0D45-4095-9B4A-80CF9A285E31}"/>
              </a:ext>
            </a:extLst>
          </p:cNvPr>
          <p:cNvSpPr/>
          <p:nvPr/>
        </p:nvSpPr>
        <p:spPr>
          <a:xfrm>
            <a:off x="115824" y="5158333"/>
            <a:ext cx="1749552" cy="361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Outcomes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59274F-E874-4CFD-98EE-DF4AFDDD5573}"/>
              </a:ext>
            </a:extLst>
          </p:cNvPr>
          <p:cNvSpPr txBox="1"/>
          <p:nvPr/>
        </p:nvSpPr>
        <p:spPr>
          <a:xfrm>
            <a:off x="115824" y="5520093"/>
            <a:ext cx="4663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MY" sz="1400" dirty="0"/>
              <a:t>No extra hardware, only camera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Real-time gesture recognition, low latency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Extendable (keyboard, ASMR mixer, calculator)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Validated with multiple gestures; stable in real-time use</a:t>
            </a:r>
          </a:p>
        </p:txBody>
      </p:sp>
      <p:pic>
        <p:nvPicPr>
          <p:cNvPr id="23" name="图形 22" descr="照相机 纯色填充">
            <a:extLst>
              <a:ext uri="{FF2B5EF4-FFF2-40B4-BE49-F238E27FC236}">
                <a16:creationId xmlns:a16="http://schemas.microsoft.com/office/drawing/2014/main" id="{EBA549B8-72A0-4D4F-966B-87996A8BD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549" y="3563099"/>
            <a:ext cx="485671" cy="485671"/>
          </a:xfrm>
          <a:prstGeom prst="rect">
            <a:avLst/>
          </a:prstGeom>
        </p:spPr>
      </p:pic>
      <p:pic>
        <p:nvPicPr>
          <p:cNvPr id="25" name="图形 24" descr="指向右边的反手食指 纯色填充">
            <a:extLst>
              <a:ext uri="{FF2B5EF4-FFF2-40B4-BE49-F238E27FC236}">
                <a16:creationId xmlns:a16="http://schemas.microsoft.com/office/drawing/2014/main" id="{67B6EF58-6AE8-461B-8A0A-6EEABDFD8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235332" y="3563567"/>
            <a:ext cx="485671" cy="48567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A5C3F3C-307F-46C6-9582-7A2C6CA87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945" y="3566097"/>
            <a:ext cx="259965" cy="485671"/>
          </a:xfrm>
          <a:prstGeom prst="rect">
            <a:avLst/>
          </a:prstGeom>
        </p:spPr>
      </p:pic>
      <p:pic>
        <p:nvPicPr>
          <p:cNvPr id="34" name="图形 33" descr="数学 纯色填充">
            <a:extLst>
              <a:ext uri="{FF2B5EF4-FFF2-40B4-BE49-F238E27FC236}">
                <a16:creationId xmlns:a16="http://schemas.microsoft.com/office/drawing/2014/main" id="{301E0391-EA58-4053-B10E-6B83FB297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80813" y="4482447"/>
            <a:ext cx="485671" cy="48567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2C72A0E-4773-4448-AE79-460ACF5D9A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8781" y="2494792"/>
            <a:ext cx="4847688" cy="790384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808F308F-9FE3-4A2C-99EF-BB688267D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2770" y="1492774"/>
            <a:ext cx="472485" cy="660794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5AE2E30-C5DE-4489-8984-E46094D4A2C7}"/>
              </a:ext>
            </a:extLst>
          </p:cNvPr>
          <p:cNvSpPr txBox="1"/>
          <p:nvPr/>
        </p:nvSpPr>
        <p:spPr>
          <a:xfrm>
            <a:off x="6623627" y="2144333"/>
            <a:ext cx="90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solidFill>
                  <a:schemeClr val="accent2"/>
                </a:solidFill>
              </a:rPr>
              <a:t>Moving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3043FD91-E85B-4679-84B5-79F1283130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71033" y="1492774"/>
            <a:ext cx="528635" cy="660794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A276822-E097-4C02-B4AC-C28D84B9D234}"/>
              </a:ext>
            </a:extLst>
          </p:cNvPr>
          <p:cNvSpPr txBox="1"/>
          <p:nvPr/>
        </p:nvSpPr>
        <p:spPr>
          <a:xfrm>
            <a:off x="7377463" y="2142813"/>
            <a:ext cx="90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solidFill>
                  <a:schemeClr val="accent2"/>
                </a:solidFill>
              </a:rPr>
              <a:t>Right</a:t>
            </a:r>
          </a:p>
          <a:p>
            <a:pPr algn="ctr"/>
            <a:r>
              <a:rPr lang="en-MY" sz="1200" b="1" dirty="0">
                <a:solidFill>
                  <a:schemeClr val="accent2"/>
                </a:solidFill>
              </a:rPr>
              <a:t>Click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DADD8A6B-9A3C-4350-BFF8-62D0D122D3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52408" y="1476266"/>
            <a:ext cx="348254" cy="67001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8211ECC-C9B9-49C9-92C8-4807B06B6172}"/>
              </a:ext>
            </a:extLst>
          </p:cNvPr>
          <p:cNvSpPr txBox="1"/>
          <p:nvPr/>
        </p:nvSpPr>
        <p:spPr>
          <a:xfrm>
            <a:off x="8069091" y="2113414"/>
            <a:ext cx="90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solidFill>
                  <a:schemeClr val="accent2"/>
                </a:solidFill>
              </a:rPr>
              <a:t>Left</a:t>
            </a:r>
          </a:p>
          <a:p>
            <a:pPr algn="ctr"/>
            <a:r>
              <a:rPr lang="en-MY" sz="1200" b="1" dirty="0">
                <a:solidFill>
                  <a:schemeClr val="accent2"/>
                </a:solidFill>
              </a:rPr>
              <a:t>Click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5C811ED-D8EC-47BA-8A87-9AE1F812E3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52840" y="1463082"/>
            <a:ext cx="401677" cy="663320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42786CE-8027-4B31-8D03-A17D82FBB1E4}"/>
              </a:ext>
            </a:extLst>
          </p:cNvPr>
          <p:cNvSpPr txBox="1"/>
          <p:nvPr/>
        </p:nvSpPr>
        <p:spPr>
          <a:xfrm>
            <a:off x="8683363" y="2123044"/>
            <a:ext cx="90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solidFill>
                  <a:schemeClr val="accent2"/>
                </a:solidFill>
              </a:rPr>
              <a:t>Double Click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6008F55-20F6-46CC-8D5C-1EF49355AD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13061" y="1475143"/>
            <a:ext cx="375615" cy="66332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58E2E4B8-4BBF-45A2-B210-580AF6415A6B}"/>
              </a:ext>
            </a:extLst>
          </p:cNvPr>
          <p:cNvSpPr txBox="1"/>
          <p:nvPr/>
        </p:nvSpPr>
        <p:spPr>
          <a:xfrm>
            <a:off x="9347410" y="2127547"/>
            <a:ext cx="90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solidFill>
                  <a:schemeClr val="accent2"/>
                </a:solidFill>
              </a:rPr>
              <a:t>Scroll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A2F8C685-5DC8-427D-B153-B0009D9B2F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41330" y="1475142"/>
            <a:ext cx="526867" cy="663321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CA46824C-8AE8-4227-87D8-33C67C09D779}"/>
              </a:ext>
            </a:extLst>
          </p:cNvPr>
          <p:cNvSpPr txBox="1"/>
          <p:nvPr/>
        </p:nvSpPr>
        <p:spPr>
          <a:xfrm>
            <a:off x="10051305" y="2127547"/>
            <a:ext cx="90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solidFill>
                  <a:schemeClr val="accent2"/>
                </a:solidFill>
              </a:rPr>
              <a:t>Standby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981EC809-F9D7-4E24-8C91-304B3AFD78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20851" y="1492774"/>
            <a:ext cx="409675" cy="630270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C16A772D-7D0B-494F-94AA-1A60791F3860}"/>
              </a:ext>
            </a:extLst>
          </p:cNvPr>
          <p:cNvSpPr txBox="1"/>
          <p:nvPr/>
        </p:nvSpPr>
        <p:spPr>
          <a:xfrm>
            <a:off x="10817547" y="2144408"/>
            <a:ext cx="90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>
                <a:solidFill>
                  <a:schemeClr val="accent2"/>
                </a:solidFill>
              </a:rPr>
              <a:t>Dragging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87B7AA5-A214-4B9F-8A57-D2FC4776A6BB}"/>
              </a:ext>
            </a:extLst>
          </p:cNvPr>
          <p:cNvSpPr/>
          <p:nvPr/>
        </p:nvSpPr>
        <p:spPr>
          <a:xfrm>
            <a:off x="6583136" y="1296513"/>
            <a:ext cx="5182174" cy="205163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0" name="图形 69" descr="灯泡和齿轮 纯色填充">
            <a:extLst>
              <a:ext uri="{FF2B5EF4-FFF2-40B4-BE49-F238E27FC236}">
                <a16:creationId xmlns:a16="http://schemas.microsoft.com/office/drawing/2014/main" id="{F77BF5D1-F8BE-4C25-800F-22E09EA98A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539611">
            <a:off x="11381560" y="869475"/>
            <a:ext cx="829707" cy="829707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8CDAA3D-4181-449D-9DDB-1F5895D9206B}"/>
              </a:ext>
            </a:extLst>
          </p:cNvPr>
          <p:cNvSpPr txBox="1"/>
          <p:nvPr/>
        </p:nvSpPr>
        <p:spPr>
          <a:xfrm>
            <a:off x="8303340" y="943085"/>
            <a:ext cx="17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accent2"/>
                </a:solidFill>
              </a:rPr>
              <a:t>HAND GESTURES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7B4B2E3A-EDB7-4400-92A1-118B48BB2C6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0566" y="5075481"/>
            <a:ext cx="2366518" cy="133196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0E75BFA7-C405-4B6B-8458-5E23C5F7EBD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36880" y="5068840"/>
            <a:ext cx="2532337" cy="1331961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5F06F5B5-4685-455E-9696-81BA271E19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07171" y="4483891"/>
            <a:ext cx="973308" cy="482632"/>
          </a:xfrm>
          <a:prstGeom prst="rect">
            <a:avLst/>
          </a:prstGeom>
        </p:spPr>
      </p:pic>
      <p:sp>
        <p:nvSpPr>
          <p:cNvPr id="112" name="矩形 111">
            <a:extLst>
              <a:ext uri="{FF2B5EF4-FFF2-40B4-BE49-F238E27FC236}">
                <a16:creationId xmlns:a16="http://schemas.microsoft.com/office/drawing/2014/main" id="{4A58DE65-654A-42E0-B38E-49D39090EA1C}"/>
              </a:ext>
            </a:extLst>
          </p:cNvPr>
          <p:cNvSpPr/>
          <p:nvPr/>
        </p:nvSpPr>
        <p:spPr>
          <a:xfrm>
            <a:off x="1" y="6588096"/>
            <a:ext cx="12192000" cy="298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/>
              <a:t>M5291009 CHING WAI TENG &amp; M5291029 JIANG YI									                 CFS01 </a:t>
            </a:r>
          </a:p>
        </p:txBody>
      </p:sp>
      <p:pic>
        <p:nvPicPr>
          <p:cNvPr id="1026" name="Picture 2" descr="MediaPipe - YouTube">
            <a:extLst>
              <a:ext uri="{FF2B5EF4-FFF2-40B4-BE49-F238E27FC236}">
                <a16:creationId xmlns:a16="http://schemas.microsoft.com/office/drawing/2014/main" id="{8EE7A8AD-47CC-4157-950D-444943F2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78" y="1254375"/>
            <a:ext cx="755575" cy="7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 - Wikipedia">
            <a:extLst>
              <a:ext uri="{FF2B5EF4-FFF2-40B4-BE49-F238E27FC236}">
                <a16:creationId xmlns:a16="http://schemas.microsoft.com/office/drawing/2014/main" id="{F1C93901-9C78-47A1-80CE-CA800F0F9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33" y="1968398"/>
            <a:ext cx="449999" cy="5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codeでPythonの使い方！初心者向け環境構築と実行ガイド | Engineer Skill Diary">
            <a:extLst>
              <a:ext uri="{FF2B5EF4-FFF2-40B4-BE49-F238E27FC236}">
                <a16:creationId xmlns:a16="http://schemas.microsoft.com/office/drawing/2014/main" id="{20FAC5B0-AFCA-4743-BDAD-C119DACC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02" y="2649009"/>
            <a:ext cx="551460" cy="61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E8277F-E003-4940-99F2-6025B662E23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740390" y="5068840"/>
            <a:ext cx="2366519" cy="1334023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BE3798-CD9F-4FB8-93C4-1B56100573B6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>
            <a:off x="6677220" y="3805935"/>
            <a:ext cx="558112" cy="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91A233-E3E9-4969-B47E-D9DB473B6212}"/>
              </a:ext>
            </a:extLst>
          </p:cNvPr>
          <p:cNvCxnSpPr>
            <a:stCxn id="25" idx="2"/>
            <a:endCxn id="28" idx="1"/>
          </p:cNvCxnSpPr>
          <p:nvPr/>
        </p:nvCxnSpPr>
        <p:spPr>
          <a:xfrm>
            <a:off x="7721003" y="3806402"/>
            <a:ext cx="553942" cy="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216B93-8FEA-4311-8BD8-AFFF2CA3B9C1}"/>
              </a:ext>
            </a:extLst>
          </p:cNvPr>
          <p:cNvCxnSpPr>
            <a:stCxn id="28" idx="2"/>
            <a:endCxn id="87" idx="0"/>
          </p:cNvCxnSpPr>
          <p:nvPr/>
        </p:nvCxnSpPr>
        <p:spPr>
          <a:xfrm flipH="1">
            <a:off x="5893825" y="4051768"/>
            <a:ext cx="2511103" cy="43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A635C5A-02B2-4B1B-9855-690F1E4E678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403048" y="4051768"/>
            <a:ext cx="1880" cy="43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651E70-847C-499B-B256-FF9AF1629011}"/>
              </a:ext>
            </a:extLst>
          </p:cNvPr>
          <p:cNvCxnSpPr>
            <a:stCxn id="28" idx="2"/>
            <a:endCxn id="34" idx="0"/>
          </p:cNvCxnSpPr>
          <p:nvPr/>
        </p:nvCxnSpPr>
        <p:spPr>
          <a:xfrm>
            <a:off x="8404928" y="4051768"/>
            <a:ext cx="2518721" cy="43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图形 39" descr="音符 纯色填充">
            <a:extLst>
              <a:ext uri="{FF2B5EF4-FFF2-40B4-BE49-F238E27FC236}">
                <a16:creationId xmlns:a16="http://schemas.microsoft.com/office/drawing/2014/main" id="{4D2C4019-DC13-49B1-A1EA-D2D25F53B0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62093" y="4484864"/>
            <a:ext cx="480685" cy="4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23</cp:revision>
  <dcterms:created xsi:type="dcterms:W3CDTF">2025-08-18T09:25:14Z</dcterms:created>
  <dcterms:modified xsi:type="dcterms:W3CDTF">2025-08-21T02:29:02Z</dcterms:modified>
</cp:coreProperties>
</file>