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6A07"/>
    <a:srgbClr val="58B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0"/>
    <p:restoredTop sz="94704"/>
  </p:normalViewPr>
  <p:slideViewPr>
    <p:cSldViewPr snapToGrid="0" snapToObjects="1">
      <p:cViewPr>
        <p:scale>
          <a:sx n="189" d="100"/>
          <a:sy n="189" d="100"/>
        </p:scale>
        <p:origin x="-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0BA-31E4-A84C-88AF-B3150929D738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CA95-D660-DB45-81BC-E2A428817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5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0BA-31E4-A84C-88AF-B3150929D738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CA95-D660-DB45-81BC-E2A428817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9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0BA-31E4-A84C-88AF-B3150929D738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CA95-D660-DB45-81BC-E2A428817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1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0BA-31E4-A84C-88AF-B3150929D738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CA95-D660-DB45-81BC-E2A428817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7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0BA-31E4-A84C-88AF-B3150929D738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CA95-D660-DB45-81BC-E2A428817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0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0BA-31E4-A84C-88AF-B3150929D738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CA95-D660-DB45-81BC-E2A428817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2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0BA-31E4-A84C-88AF-B3150929D738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CA95-D660-DB45-81BC-E2A428817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2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0BA-31E4-A84C-88AF-B3150929D738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CA95-D660-DB45-81BC-E2A428817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4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0BA-31E4-A84C-88AF-B3150929D738}" type="datetimeFigureOut">
              <a:rPr lang="en-US" smtClean="0"/>
              <a:t>4/11/22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CA95-D660-DB45-81BC-E2A428817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3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0BA-31E4-A84C-88AF-B3150929D738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CA95-D660-DB45-81BC-E2A428817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0BA-31E4-A84C-88AF-B3150929D738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CA95-D660-DB45-81BC-E2A428817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3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7D0BA-31E4-A84C-88AF-B3150929D738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0CA95-D660-DB45-81BC-E2A428817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97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0C45-37F5-B14D-BB2C-D5C43C28A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994" y="474289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3CBE2-9291-7748-A489-3D6DBE613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7C4B182-75DA-C34A-B409-0A5A75607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38" t="47405" r="51453" b="22572"/>
          <a:stretch/>
        </p:blipFill>
        <p:spPr>
          <a:xfrm>
            <a:off x="102542" y="323290"/>
            <a:ext cx="6491418" cy="6784727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45E350D-BE56-8549-8BDA-0A44F25AB8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20" t="64177" r="55581" b="35473"/>
          <a:stretch/>
        </p:blipFill>
        <p:spPr>
          <a:xfrm>
            <a:off x="3105685" y="1983913"/>
            <a:ext cx="112265" cy="1078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EA3FF3-8653-4B4C-8D4B-F48A51835CB6}"/>
              </a:ext>
            </a:extLst>
          </p:cNvPr>
          <p:cNvSpPr/>
          <p:nvPr/>
        </p:nvSpPr>
        <p:spPr>
          <a:xfrm>
            <a:off x="2482488" y="1933763"/>
            <a:ext cx="95916" cy="107867"/>
          </a:xfrm>
          <a:prstGeom prst="rect">
            <a:avLst/>
          </a:prstGeom>
          <a:noFill/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26939-69E9-EB40-B390-627D72534655}"/>
              </a:ext>
            </a:extLst>
          </p:cNvPr>
          <p:cNvSpPr/>
          <p:nvPr/>
        </p:nvSpPr>
        <p:spPr>
          <a:xfrm>
            <a:off x="3105685" y="1305618"/>
            <a:ext cx="95916" cy="107867"/>
          </a:xfrm>
          <a:prstGeom prst="rect">
            <a:avLst/>
          </a:prstGeom>
          <a:solidFill>
            <a:srgbClr val="066A07"/>
          </a:solidFill>
          <a:ln w="63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1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Worland</dc:creator>
  <cp:lastModifiedBy>Alex Worland</cp:lastModifiedBy>
  <cp:revision>1</cp:revision>
  <dcterms:created xsi:type="dcterms:W3CDTF">2022-04-11T22:11:40Z</dcterms:created>
  <dcterms:modified xsi:type="dcterms:W3CDTF">2022-04-11T22:22:35Z</dcterms:modified>
</cp:coreProperties>
</file>