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howGuides="1">
      <p:cViewPr varScale="1">
        <p:scale>
          <a:sx n="131" d="100"/>
          <a:sy n="131" d="100"/>
        </p:scale>
        <p:origin x="37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447E2-7366-8F04-9503-59AE11E7C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59186-3EC5-3525-CBF6-8D15C9792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5EDD8-F5B5-88EF-3D4E-494A7199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25A7-2F7A-5C42-98CF-C569B065D612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A223D-816A-70E2-F420-B81FCCAE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EDF4-7B94-4A48-289C-1DB3C2DC8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202C-2C44-1A46-A52B-D3102A1F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3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A779C-47D8-5DF9-430A-7D253537C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8F233-67DC-963D-BD56-9E933B1E7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94580-E927-B873-1A70-229C9AC36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25A7-2F7A-5C42-98CF-C569B065D612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77192-4F5C-45FC-8AC4-75DDA599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42906-7912-0AC9-E318-3702382F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202C-2C44-1A46-A52B-D3102A1F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9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7AA326-3F69-2ACC-292D-747576604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8BE1E-298A-7BAE-BC8A-E5E3B0930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D104E-C591-15AE-CEDB-F5A0A9921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25A7-2F7A-5C42-98CF-C569B065D612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F8077-487A-011C-5F33-240BEB72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5C362-AC74-4BF1-C19B-C6A19155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202C-2C44-1A46-A52B-D3102A1F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1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61BEC-C773-B293-698C-3726D64C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F902D-26D1-E68F-0EE3-F5DF12494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FB23E-D314-AD43-8EBC-CA58B4A4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25A7-2F7A-5C42-98CF-C569B065D612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998F7-95EC-5E76-0DB6-AFDAADAA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F59F6-8AE5-EFF0-E554-1A2096F3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202C-2C44-1A46-A52B-D3102A1F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7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AA48C-824F-F56A-DA94-B025B331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B58ED-D72D-C8CA-6B0D-7CB57514D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6A8CF-ADAF-C68E-6F79-7F3D236D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25A7-2F7A-5C42-98CF-C569B065D612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C2978-F1E7-0723-0D21-7CB53E3A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0A65D-D12D-D9DB-1BDD-23E2B39CA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202C-2C44-1A46-A52B-D3102A1F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A547-9FF9-1531-0481-DCA91FE0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89EDC-24EB-BCBF-6A7D-C6469345F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2C619-FD14-6974-C1C8-2CD58074A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B04D5-A98B-329C-B7D2-AA9317F6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25A7-2F7A-5C42-98CF-C569B065D612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609BB-780D-6B8A-A829-1D5CD50A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6F65F-D402-339E-6A3E-5217892F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202C-2C44-1A46-A52B-D3102A1F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0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269C-FE90-62C8-9C23-D9503A10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BAB0C-74E9-841D-659C-2B129DDCC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91F18-9D2E-2FEF-58FF-2B435E898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99EA0-0969-70F5-5D99-93F6C87FD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F9AFB-E4F6-DC2A-5224-FC8D85FE5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698E4-E9A0-4081-291D-10B39EB15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25A7-2F7A-5C42-98CF-C569B065D612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87EAF-CDE1-93AB-6912-5D2BB38D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FE48F2-8552-340C-30B8-D830879BF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202C-2C44-1A46-A52B-D3102A1F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3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35152-C368-8B65-94AE-FC76A07A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244F6-756A-8707-1153-331CEC81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25A7-2F7A-5C42-98CF-C569B065D612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940B3-3F9C-AE21-0450-2BCAAD45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898C2-E43E-5531-2E0B-13FE8037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202C-2C44-1A46-A52B-D3102A1F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605B57-A1CF-C951-5415-7E272FE0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25A7-2F7A-5C42-98CF-C569B065D612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116C6-BE49-6B8C-D517-ED7594FD6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DC862-9CDF-9603-EE94-30AF2B5E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202C-2C44-1A46-A52B-D3102A1F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1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DA1B-FBCE-8D3F-A136-A00D3BA75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874DD-630A-D776-D113-661BA314D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8A5C1-16B6-92BF-BCCC-59A2F7192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31006-4879-EED1-A4EB-A47A98DC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25A7-2F7A-5C42-98CF-C569B065D612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9A5DD-C8B7-A0A2-3980-844ABE516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A4441-C2C2-3BB4-58C8-314718A5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202C-2C44-1A46-A52B-D3102A1F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8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5768-C75B-DAE4-5437-4F496A49D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C69EE-F029-6B41-2408-4AA074A3E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362DB-82A0-3E74-FF24-929E63FFD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A4929-3A46-9346-5C8A-45A00A163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25A7-2F7A-5C42-98CF-C569B065D612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8EF49-6DF9-BAE5-B07D-BC7B18E8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DE2D1-7237-4EC9-9DB6-B0D8CA77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C202C-2C44-1A46-A52B-D3102A1F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1D219-96EE-185E-9518-C79CA43D4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02664-9145-2687-976E-FAA415BE7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E516D-B426-1F0D-B84B-9C897E0D7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B25A7-2F7A-5C42-98CF-C569B065D612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7622B-ECEC-4187-2C1F-DECA84387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09548-FA90-6609-E25A-D3E59F8C0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C202C-2C44-1A46-A52B-D3102A1F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4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7B0D-121E-AD66-40EF-A3BAA6432B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00119-F3C2-CAA8-8855-0A5BD9FD11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13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68DB-EDBA-2425-7168-EE078556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E7F5A1-423D-B08D-8DE0-52F827FBC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3479" y="1835352"/>
            <a:ext cx="352458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F7467-5AEB-687C-6F16-08F35EB8A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81" y="1690688"/>
            <a:ext cx="4576367" cy="303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8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Using git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git</dc:title>
  <dc:creator>Cory Whitney</dc:creator>
  <cp:lastModifiedBy>Cory Whitney</cp:lastModifiedBy>
  <cp:revision>2</cp:revision>
  <dcterms:created xsi:type="dcterms:W3CDTF">2022-11-20T09:20:55Z</dcterms:created>
  <dcterms:modified xsi:type="dcterms:W3CDTF">2022-11-20T09:22:20Z</dcterms:modified>
</cp:coreProperties>
</file>