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5" r:id="rId8"/>
    <p:sldId id="259" r:id="rId9"/>
    <p:sldId id="267" r:id="rId10"/>
    <p:sldId id="268"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8D00CF-DA4F-4E0E-95FC-1963A670DE16}" v="488" dt="2024-04-22T01:27:33.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81" d="100"/>
          <a:sy n="81" d="100"/>
        </p:scale>
        <p:origin x="11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yn Walsh" userId="d772debdad29da59" providerId="LiveId" clId="{818D00CF-DA4F-4E0E-95FC-1963A670DE16}"/>
    <pc:docChg chg="undo redo custSel addSld delSld modSld sldOrd">
      <pc:chgData name="Caitlyn Walsh" userId="d772debdad29da59" providerId="LiveId" clId="{818D00CF-DA4F-4E0E-95FC-1963A670DE16}" dt="2024-04-25T21:12:49.660" v="14547" actId="120"/>
      <pc:docMkLst>
        <pc:docMk/>
      </pc:docMkLst>
      <pc:sldChg chg="addSp delSp modSp mod modMedia addAnim delAnim modAnim">
        <pc:chgData name="Caitlyn Walsh" userId="d772debdad29da59" providerId="LiveId" clId="{818D00CF-DA4F-4E0E-95FC-1963A670DE16}" dt="2024-04-21T23:28:51.350" v="8547"/>
        <pc:sldMkLst>
          <pc:docMk/>
          <pc:sldMk cId="1073694846" sldId="256"/>
        </pc:sldMkLst>
        <pc:spChg chg="mod">
          <ac:chgData name="Caitlyn Walsh" userId="d772debdad29da59" providerId="LiveId" clId="{818D00CF-DA4F-4E0E-95FC-1963A670DE16}" dt="2024-04-21T19:47:58.916" v="3019" actId="14100"/>
          <ac:spMkLst>
            <pc:docMk/>
            <pc:sldMk cId="1073694846" sldId="256"/>
            <ac:spMk id="2" creationId="{B3B981E8-A3CC-3734-D6E3-EF2314883572}"/>
          </ac:spMkLst>
        </pc:spChg>
        <pc:spChg chg="mod">
          <ac:chgData name="Caitlyn Walsh" userId="d772debdad29da59" providerId="LiveId" clId="{818D00CF-DA4F-4E0E-95FC-1963A670DE16}" dt="2024-04-21T01:26:53.378" v="232" actId="26606"/>
          <ac:spMkLst>
            <pc:docMk/>
            <pc:sldMk cId="1073694846" sldId="256"/>
            <ac:spMk id="3" creationId="{12339DF0-B54D-9D64-4C30-2E79188BA3E0}"/>
          </ac:spMkLst>
        </pc:spChg>
        <pc:spChg chg="add del mod">
          <ac:chgData name="Caitlyn Walsh" userId="d772debdad29da59" providerId="LiveId" clId="{818D00CF-DA4F-4E0E-95FC-1963A670DE16}" dt="2024-04-21T01:13:25.791" v="160" actId="478"/>
          <ac:spMkLst>
            <pc:docMk/>
            <pc:sldMk cId="1073694846" sldId="256"/>
            <ac:spMk id="7" creationId="{0BB35426-E823-1736-9AAD-EE491245E0A6}"/>
          </ac:spMkLst>
        </pc:spChg>
        <pc:spChg chg="add del">
          <ac:chgData name="Caitlyn Walsh" userId="d772debdad29da59" providerId="LiveId" clId="{818D00CF-DA4F-4E0E-95FC-1963A670DE16}" dt="2024-04-21T01:18:54.459" v="202" actId="26606"/>
          <ac:spMkLst>
            <pc:docMk/>
            <pc:sldMk cId="1073694846" sldId="256"/>
            <ac:spMk id="9" creationId="{736ACF6A-FC06-4E10-819E-2E7BC6978872}"/>
          </ac:spMkLst>
        </pc:spChg>
        <pc:spChg chg="add del">
          <ac:chgData name="Caitlyn Walsh" userId="d772debdad29da59" providerId="LiveId" clId="{818D00CF-DA4F-4E0E-95FC-1963A670DE16}" dt="2024-04-21T01:18:54.459" v="202" actId="26606"/>
          <ac:spMkLst>
            <pc:docMk/>
            <pc:sldMk cId="1073694846" sldId="256"/>
            <ac:spMk id="28" creationId="{55F12CF4-2DA8-61EA-0A5C-3753DDDAD188}"/>
          </ac:spMkLst>
        </pc:spChg>
        <pc:spChg chg="add del">
          <ac:chgData name="Caitlyn Walsh" userId="d772debdad29da59" providerId="LiveId" clId="{818D00CF-DA4F-4E0E-95FC-1963A670DE16}" dt="2024-04-21T01:10:39.340" v="142" actId="26606"/>
          <ac:spMkLst>
            <pc:docMk/>
            <pc:sldMk cId="1073694846" sldId="256"/>
            <ac:spMk id="32" creationId="{09F55FD1-95FA-98DA-84AA-145D29A533D7}"/>
          </ac:spMkLst>
        </pc:spChg>
        <pc:spChg chg="add del">
          <ac:chgData name="Caitlyn Walsh" userId="d772debdad29da59" providerId="LiveId" clId="{818D00CF-DA4F-4E0E-95FC-1963A670DE16}" dt="2024-04-21T01:09:06.588" v="131" actId="26606"/>
          <ac:spMkLst>
            <pc:docMk/>
            <pc:sldMk cId="1073694846" sldId="256"/>
            <ac:spMk id="34" creationId="{736ACF6A-FC06-4E10-819E-2E7BC6978872}"/>
          </ac:spMkLst>
        </pc:spChg>
        <pc:spChg chg="add del">
          <ac:chgData name="Caitlyn Walsh" userId="d772debdad29da59" providerId="LiveId" clId="{818D00CF-DA4F-4E0E-95FC-1963A670DE16}" dt="2024-04-21T01:10:06.268" v="136" actId="26606"/>
          <ac:spMkLst>
            <pc:docMk/>
            <pc:sldMk cId="1073694846" sldId="256"/>
            <ac:spMk id="35" creationId="{09F55FD1-95FA-98DA-84AA-145D29A533D7}"/>
          </ac:spMkLst>
        </pc:spChg>
        <pc:spChg chg="add del">
          <ac:chgData name="Caitlyn Walsh" userId="d772debdad29da59" providerId="LiveId" clId="{818D00CF-DA4F-4E0E-95FC-1963A670DE16}" dt="2024-04-21T01:09:06.588" v="131" actId="26606"/>
          <ac:spMkLst>
            <pc:docMk/>
            <pc:sldMk cId="1073694846" sldId="256"/>
            <ac:spMk id="36" creationId="{55F12CF4-2DA8-61EA-0A5C-3753DDDAD188}"/>
          </ac:spMkLst>
        </pc:spChg>
        <pc:spChg chg="add del">
          <ac:chgData name="Caitlyn Walsh" userId="d772debdad29da59" providerId="LiveId" clId="{818D00CF-DA4F-4E0E-95FC-1963A670DE16}" dt="2024-04-21T01:10:06.268" v="136" actId="26606"/>
          <ac:spMkLst>
            <pc:docMk/>
            <pc:sldMk cId="1073694846" sldId="256"/>
            <ac:spMk id="37" creationId="{3AC9EE06-57AF-0FF5-450C-2A606C23B8F6}"/>
          </ac:spMkLst>
        </pc:spChg>
        <pc:spChg chg="add del">
          <ac:chgData name="Caitlyn Walsh" userId="d772debdad29da59" providerId="LiveId" clId="{818D00CF-DA4F-4E0E-95FC-1963A670DE16}" dt="2024-04-21T01:10:39.340" v="142" actId="26606"/>
          <ac:spMkLst>
            <pc:docMk/>
            <pc:sldMk cId="1073694846" sldId="256"/>
            <ac:spMk id="40" creationId="{3AC9EE06-57AF-0FF5-450C-2A606C23B8F6}"/>
          </ac:spMkLst>
        </pc:spChg>
        <pc:spChg chg="add del">
          <ac:chgData name="Caitlyn Walsh" userId="d772debdad29da59" providerId="LiveId" clId="{818D00CF-DA4F-4E0E-95FC-1963A670DE16}" dt="2024-04-21T01:10:44.027" v="146" actId="26606"/>
          <ac:spMkLst>
            <pc:docMk/>
            <pc:sldMk cId="1073694846" sldId="256"/>
            <ac:spMk id="42" creationId="{0760E4C7-47B8-4356-ABCA-CC9C79E2D2B6}"/>
          </ac:spMkLst>
        </pc:spChg>
        <pc:spChg chg="add del">
          <ac:chgData name="Caitlyn Walsh" userId="d772debdad29da59" providerId="LiveId" clId="{818D00CF-DA4F-4E0E-95FC-1963A670DE16}" dt="2024-04-21T01:10:44.027" v="146" actId="26606"/>
          <ac:spMkLst>
            <pc:docMk/>
            <pc:sldMk cId="1073694846" sldId="256"/>
            <ac:spMk id="44" creationId="{CEB96CAC-5A33-8303-9C73-1B3220A5D3FA}"/>
          </ac:spMkLst>
        </pc:spChg>
        <pc:spChg chg="add del">
          <ac:chgData name="Caitlyn Walsh" userId="d772debdad29da59" providerId="LiveId" clId="{818D00CF-DA4F-4E0E-95FC-1963A670DE16}" dt="2024-04-21T01:17:20.460" v="177" actId="26606"/>
          <ac:spMkLst>
            <pc:docMk/>
            <pc:sldMk cId="1073694846" sldId="256"/>
            <ac:spMk id="46" creationId="{0760E4C7-47B8-4356-ABCA-CC9C79E2D2B6}"/>
          </ac:spMkLst>
        </pc:spChg>
        <pc:spChg chg="add del">
          <ac:chgData name="Caitlyn Walsh" userId="d772debdad29da59" providerId="LiveId" clId="{818D00CF-DA4F-4E0E-95FC-1963A670DE16}" dt="2024-04-21T01:17:20.460" v="177" actId="26606"/>
          <ac:spMkLst>
            <pc:docMk/>
            <pc:sldMk cId="1073694846" sldId="256"/>
            <ac:spMk id="47" creationId="{53174E83-2682-EA33-BF59-CACA1385E3E7}"/>
          </ac:spMkLst>
        </pc:spChg>
        <pc:spChg chg="add del">
          <ac:chgData name="Caitlyn Walsh" userId="d772debdad29da59" providerId="LiveId" clId="{818D00CF-DA4F-4E0E-95FC-1963A670DE16}" dt="2024-04-21T01:17:33.976" v="181" actId="26606"/>
          <ac:spMkLst>
            <pc:docMk/>
            <pc:sldMk cId="1073694846" sldId="256"/>
            <ac:spMk id="49" creationId="{055BEBF3-DFCD-47AA-B145-ADA107FAA582}"/>
          </ac:spMkLst>
        </pc:spChg>
        <pc:spChg chg="add del">
          <ac:chgData name="Caitlyn Walsh" userId="d772debdad29da59" providerId="LiveId" clId="{818D00CF-DA4F-4E0E-95FC-1963A670DE16}" dt="2024-04-21T01:17:22.667" v="179" actId="26606"/>
          <ac:spMkLst>
            <pc:docMk/>
            <pc:sldMk cId="1073694846" sldId="256"/>
            <ac:spMk id="50" creationId="{0760E4C7-47B8-4356-ABCA-CC9C79E2D2B6}"/>
          </ac:spMkLst>
        </pc:spChg>
        <pc:spChg chg="add del">
          <ac:chgData name="Caitlyn Walsh" userId="d772debdad29da59" providerId="LiveId" clId="{818D00CF-DA4F-4E0E-95FC-1963A670DE16}" dt="2024-04-21T01:17:22.667" v="179" actId="26606"/>
          <ac:spMkLst>
            <pc:docMk/>
            <pc:sldMk cId="1073694846" sldId="256"/>
            <ac:spMk id="51" creationId="{ED0A0432-F95F-6441-CC5D-B6BB755FABF8}"/>
          </ac:spMkLst>
        </pc:spChg>
        <pc:spChg chg="add del">
          <ac:chgData name="Caitlyn Walsh" userId="d772debdad29da59" providerId="LiveId" clId="{818D00CF-DA4F-4E0E-95FC-1963A670DE16}" dt="2024-04-21T01:17:22.667" v="179" actId="26606"/>
          <ac:spMkLst>
            <pc:docMk/>
            <pc:sldMk cId="1073694846" sldId="256"/>
            <ac:spMk id="52" creationId="{3F0586C3-A19F-D214-ABDE-30AD5B6669E5}"/>
          </ac:spMkLst>
        </pc:spChg>
        <pc:spChg chg="add del">
          <ac:chgData name="Caitlyn Walsh" userId="d772debdad29da59" providerId="LiveId" clId="{818D00CF-DA4F-4E0E-95FC-1963A670DE16}" dt="2024-04-21T01:17:33.976" v="181" actId="26606"/>
          <ac:spMkLst>
            <pc:docMk/>
            <pc:sldMk cId="1073694846" sldId="256"/>
            <ac:spMk id="54" creationId="{63CA93EC-3363-CC71-A38D-0CCA0721E122}"/>
          </ac:spMkLst>
        </pc:spChg>
        <pc:spChg chg="add del">
          <ac:chgData name="Caitlyn Walsh" userId="d772debdad29da59" providerId="LiveId" clId="{818D00CF-DA4F-4E0E-95FC-1963A670DE16}" dt="2024-04-21T01:17:33.976" v="181" actId="26606"/>
          <ac:spMkLst>
            <pc:docMk/>
            <pc:sldMk cId="1073694846" sldId="256"/>
            <ac:spMk id="55" creationId="{DAC8658D-D32D-6425-453A-E89C5D2B0A06}"/>
          </ac:spMkLst>
        </pc:spChg>
        <pc:spChg chg="add del">
          <ac:chgData name="Caitlyn Walsh" userId="d772debdad29da59" providerId="LiveId" clId="{818D00CF-DA4F-4E0E-95FC-1963A670DE16}" dt="2024-04-21T01:17:39.750" v="183" actId="26606"/>
          <ac:spMkLst>
            <pc:docMk/>
            <pc:sldMk cId="1073694846" sldId="256"/>
            <ac:spMk id="58" creationId="{736ACF6A-FC06-4E10-819E-2E7BC6978872}"/>
          </ac:spMkLst>
        </pc:spChg>
        <pc:spChg chg="add del">
          <ac:chgData name="Caitlyn Walsh" userId="d772debdad29da59" providerId="LiveId" clId="{818D00CF-DA4F-4E0E-95FC-1963A670DE16}" dt="2024-04-21T01:17:39.750" v="183" actId="26606"/>
          <ac:spMkLst>
            <pc:docMk/>
            <pc:sldMk cId="1073694846" sldId="256"/>
            <ac:spMk id="59" creationId="{55F12CF4-2DA8-61EA-0A5C-3753DDDAD188}"/>
          </ac:spMkLst>
        </pc:spChg>
        <pc:spChg chg="add del">
          <ac:chgData name="Caitlyn Walsh" userId="d772debdad29da59" providerId="LiveId" clId="{818D00CF-DA4F-4E0E-95FC-1963A670DE16}" dt="2024-04-21T01:17:42.185" v="187" actId="26606"/>
          <ac:spMkLst>
            <pc:docMk/>
            <pc:sldMk cId="1073694846" sldId="256"/>
            <ac:spMk id="62" creationId="{09F55FD1-95FA-98DA-84AA-145D29A533D7}"/>
          </ac:spMkLst>
        </pc:spChg>
        <pc:spChg chg="add del">
          <ac:chgData name="Caitlyn Walsh" userId="d772debdad29da59" providerId="LiveId" clId="{818D00CF-DA4F-4E0E-95FC-1963A670DE16}" dt="2024-04-21T01:17:42.185" v="187" actId="26606"/>
          <ac:spMkLst>
            <pc:docMk/>
            <pc:sldMk cId="1073694846" sldId="256"/>
            <ac:spMk id="63" creationId="{3AC9EE06-57AF-0FF5-450C-2A606C23B8F6}"/>
          </ac:spMkLst>
        </pc:spChg>
        <pc:spChg chg="add del">
          <ac:chgData name="Caitlyn Walsh" userId="d772debdad29da59" providerId="LiveId" clId="{818D00CF-DA4F-4E0E-95FC-1963A670DE16}" dt="2024-04-21T01:17:50.862" v="191" actId="26606"/>
          <ac:spMkLst>
            <pc:docMk/>
            <pc:sldMk cId="1073694846" sldId="256"/>
            <ac:spMk id="66" creationId="{0760E4C7-47B8-4356-ABCA-CC9C79E2D2B6}"/>
          </ac:spMkLst>
        </pc:spChg>
        <pc:spChg chg="add del">
          <ac:chgData name="Caitlyn Walsh" userId="d772debdad29da59" providerId="LiveId" clId="{818D00CF-DA4F-4E0E-95FC-1963A670DE16}" dt="2024-04-21T01:17:50.862" v="191" actId="26606"/>
          <ac:spMkLst>
            <pc:docMk/>
            <pc:sldMk cId="1073694846" sldId="256"/>
            <ac:spMk id="67" creationId="{53174E83-2682-EA33-BF59-CACA1385E3E7}"/>
          </ac:spMkLst>
        </pc:spChg>
        <pc:spChg chg="add del">
          <ac:chgData name="Caitlyn Walsh" userId="d772debdad29da59" providerId="LiveId" clId="{818D00CF-DA4F-4E0E-95FC-1963A670DE16}" dt="2024-04-21T01:18:08.719" v="195" actId="26606"/>
          <ac:spMkLst>
            <pc:docMk/>
            <pc:sldMk cId="1073694846" sldId="256"/>
            <ac:spMk id="70" creationId="{09F55FD1-95FA-98DA-84AA-145D29A533D7}"/>
          </ac:spMkLst>
        </pc:spChg>
        <pc:spChg chg="add del">
          <ac:chgData name="Caitlyn Walsh" userId="d772debdad29da59" providerId="LiveId" clId="{818D00CF-DA4F-4E0E-95FC-1963A670DE16}" dt="2024-04-21T01:18:08.719" v="195" actId="26606"/>
          <ac:spMkLst>
            <pc:docMk/>
            <pc:sldMk cId="1073694846" sldId="256"/>
            <ac:spMk id="71" creationId="{3AC9EE06-57AF-0FF5-450C-2A606C23B8F6}"/>
          </ac:spMkLst>
        </pc:spChg>
        <pc:spChg chg="add del">
          <ac:chgData name="Caitlyn Walsh" userId="d772debdad29da59" providerId="LiveId" clId="{818D00CF-DA4F-4E0E-95FC-1963A670DE16}" dt="2024-04-21T01:18:47.006" v="199" actId="26606"/>
          <ac:spMkLst>
            <pc:docMk/>
            <pc:sldMk cId="1073694846" sldId="256"/>
            <ac:spMk id="74" creationId="{0760E4C7-47B8-4356-ABCA-CC9C79E2D2B6}"/>
          </ac:spMkLst>
        </pc:spChg>
        <pc:spChg chg="add del">
          <ac:chgData name="Caitlyn Walsh" userId="d772debdad29da59" providerId="LiveId" clId="{818D00CF-DA4F-4E0E-95FC-1963A670DE16}" dt="2024-04-21T01:18:47.006" v="199" actId="26606"/>
          <ac:spMkLst>
            <pc:docMk/>
            <pc:sldMk cId="1073694846" sldId="256"/>
            <ac:spMk id="75" creationId="{ED0A0432-F95F-6441-CC5D-B6BB755FABF8}"/>
          </ac:spMkLst>
        </pc:spChg>
        <pc:spChg chg="add del">
          <ac:chgData name="Caitlyn Walsh" userId="d772debdad29da59" providerId="LiveId" clId="{818D00CF-DA4F-4E0E-95FC-1963A670DE16}" dt="2024-04-21T01:18:47.006" v="199" actId="26606"/>
          <ac:spMkLst>
            <pc:docMk/>
            <pc:sldMk cId="1073694846" sldId="256"/>
            <ac:spMk id="76" creationId="{3F0586C3-A19F-D214-ABDE-30AD5B6669E5}"/>
          </ac:spMkLst>
        </pc:spChg>
        <pc:spChg chg="add del">
          <ac:chgData name="Caitlyn Walsh" userId="d772debdad29da59" providerId="LiveId" clId="{818D00CF-DA4F-4E0E-95FC-1963A670DE16}" dt="2024-04-21T01:18:54.451" v="201" actId="26606"/>
          <ac:spMkLst>
            <pc:docMk/>
            <pc:sldMk cId="1073694846" sldId="256"/>
            <ac:spMk id="79" creationId="{055BEBF3-DFCD-47AA-B145-ADA107FAA582}"/>
          </ac:spMkLst>
        </pc:spChg>
        <pc:spChg chg="add del">
          <ac:chgData name="Caitlyn Walsh" userId="d772debdad29da59" providerId="LiveId" clId="{818D00CF-DA4F-4E0E-95FC-1963A670DE16}" dt="2024-04-21T01:18:54.451" v="201" actId="26606"/>
          <ac:spMkLst>
            <pc:docMk/>
            <pc:sldMk cId="1073694846" sldId="256"/>
            <ac:spMk id="80" creationId="{7E45820B-855C-D3C3-4CA1-1B54E8F74FCF}"/>
          </ac:spMkLst>
        </pc:spChg>
        <pc:spChg chg="add del">
          <ac:chgData name="Caitlyn Walsh" userId="d772debdad29da59" providerId="LiveId" clId="{818D00CF-DA4F-4E0E-95FC-1963A670DE16}" dt="2024-04-21T01:18:54.451" v="201" actId="26606"/>
          <ac:spMkLst>
            <pc:docMk/>
            <pc:sldMk cId="1073694846" sldId="256"/>
            <ac:spMk id="81" creationId="{37874539-9832-F34A-3136-F63476446A77}"/>
          </ac:spMkLst>
        </pc:spChg>
        <pc:spChg chg="add del">
          <ac:chgData name="Caitlyn Walsh" userId="d772debdad29da59" providerId="LiveId" clId="{818D00CF-DA4F-4E0E-95FC-1963A670DE16}" dt="2024-04-21T01:19:23.218" v="209" actId="26606"/>
          <ac:spMkLst>
            <pc:docMk/>
            <pc:sldMk cId="1073694846" sldId="256"/>
            <ac:spMk id="84" creationId="{736ACF6A-FC06-4E10-819E-2E7BC6978872}"/>
          </ac:spMkLst>
        </pc:spChg>
        <pc:spChg chg="add del">
          <ac:chgData name="Caitlyn Walsh" userId="d772debdad29da59" providerId="LiveId" clId="{818D00CF-DA4F-4E0E-95FC-1963A670DE16}" dt="2024-04-21T01:19:23.218" v="209" actId="26606"/>
          <ac:spMkLst>
            <pc:docMk/>
            <pc:sldMk cId="1073694846" sldId="256"/>
            <ac:spMk id="85" creationId="{0760E4C7-47B8-4356-ABCA-CC9C79E2D2B6}"/>
          </ac:spMkLst>
        </pc:spChg>
        <pc:spChg chg="add del">
          <ac:chgData name="Caitlyn Walsh" userId="d772debdad29da59" providerId="LiveId" clId="{818D00CF-DA4F-4E0E-95FC-1963A670DE16}" dt="2024-04-21T01:19:23.218" v="209" actId="26606"/>
          <ac:spMkLst>
            <pc:docMk/>
            <pc:sldMk cId="1073694846" sldId="256"/>
            <ac:spMk id="86" creationId="{778AB34B-DF7D-CE16-AB75-10642A817019}"/>
          </ac:spMkLst>
        </pc:spChg>
        <pc:spChg chg="add del">
          <ac:chgData name="Caitlyn Walsh" userId="d772debdad29da59" providerId="LiveId" clId="{818D00CF-DA4F-4E0E-95FC-1963A670DE16}" dt="2024-04-21T01:19:18.121" v="204" actId="26606"/>
          <ac:spMkLst>
            <pc:docMk/>
            <pc:sldMk cId="1073694846" sldId="256"/>
            <ac:spMk id="92" creationId="{736ACF6A-FC06-4E10-819E-2E7BC6978872}"/>
          </ac:spMkLst>
        </pc:spChg>
        <pc:spChg chg="add del">
          <ac:chgData name="Caitlyn Walsh" userId="d772debdad29da59" providerId="LiveId" clId="{818D00CF-DA4F-4E0E-95FC-1963A670DE16}" dt="2024-04-21T01:19:18.121" v="204" actId="26606"/>
          <ac:spMkLst>
            <pc:docMk/>
            <pc:sldMk cId="1073694846" sldId="256"/>
            <ac:spMk id="94" creationId="{55F12CF4-2DA8-61EA-0A5C-3753DDDAD188}"/>
          </ac:spMkLst>
        </pc:spChg>
        <pc:spChg chg="add del">
          <ac:chgData name="Caitlyn Walsh" userId="d772debdad29da59" providerId="LiveId" clId="{818D00CF-DA4F-4E0E-95FC-1963A670DE16}" dt="2024-04-21T01:19:19.989" v="206" actId="26606"/>
          <ac:spMkLst>
            <pc:docMk/>
            <pc:sldMk cId="1073694846" sldId="256"/>
            <ac:spMk id="98" creationId="{0760E4C7-47B8-4356-ABCA-CC9C79E2D2B6}"/>
          </ac:spMkLst>
        </pc:spChg>
        <pc:spChg chg="add del">
          <ac:chgData name="Caitlyn Walsh" userId="d772debdad29da59" providerId="LiveId" clId="{818D00CF-DA4F-4E0E-95FC-1963A670DE16}" dt="2024-04-21T01:19:19.989" v="206" actId="26606"/>
          <ac:spMkLst>
            <pc:docMk/>
            <pc:sldMk cId="1073694846" sldId="256"/>
            <ac:spMk id="99" creationId="{3F0586C3-A19F-D214-ABDE-30AD5B6669E5}"/>
          </ac:spMkLst>
        </pc:spChg>
        <pc:spChg chg="add del">
          <ac:chgData name="Caitlyn Walsh" userId="d772debdad29da59" providerId="LiveId" clId="{818D00CF-DA4F-4E0E-95FC-1963A670DE16}" dt="2024-04-21T01:19:23.213" v="208" actId="26606"/>
          <ac:spMkLst>
            <pc:docMk/>
            <pc:sldMk cId="1073694846" sldId="256"/>
            <ac:spMk id="102" creationId="{0760E4C7-47B8-4356-ABCA-CC9C79E2D2B6}"/>
          </ac:spMkLst>
        </pc:spChg>
        <pc:spChg chg="add del">
          <ac:chgData name="Caitlyn Walsh" userId="d772debdad29da59" providerId="LiveId" clId="{818D00CF-DA4F-4E0E-95FC-1963A670DE16}" dt="2024-04-21T01:19:23.213" v="208" actId="26606"/>
          <ac:spMkLst>
            <pc:docMk/>
            <pc:sldMk cId="1073694846" sldId="256"/>
            <ac:spMk id="103" creationId="{71CE2B0F-6882-571F-9198-F3D685C2B24F}"/>
          </ac:spMkLst>
        </pc:spChg>
        <pc:spChg chg="add del">
          <ac:chgData name="Caitlyn Walsh" userId="d772debdad29da59" providerId="LiveId" clId="{818D00CF-DA4F-4E0E-95FC-1963A670DE16}" dt="2024-04-21T01:19:23.213" v="208" actId="26606"/>
          <ac:spMkLst>
            <pc:docMk/>
            <pc:sldMk cId="1073694846" sldId="256"/>
            <ac:spMk id="104" creationId="{13DF0E57-1A01-1287-F185-1E2A50BC9A94}"/>
          </ac:spMkLst>
        </pc:spChg>
        <pc:spChg chg="add del">
          <ac:chgData name="Caitlyn Walsh" userId="d772debdad29da59" providerId="LiveId" clId="{818D00CF-DA4F-4E0E-95FC-1963A670DE16}" dt="2024-04-21T01:19:23.213" v="208" actId="26606"/>
          <ac:spMkLst>
            <pc:docMk/>
            <pc:sldMk cId="1073694846" sldId="256"/>
            <ac:spMk id="105" creationId="{31E7ECB0-9922-6747-31BF-7EB047B9DC69}"/>
          </ac:spMkLst>
        </pc:spChg>
        <pc:spChg chg="add del">
          <ac:chgData name="Caitlyn Walsh" userId="d772debdad29da59" providerId="LiveId" clId="{818D00CF-DA4F-4E0E-95FC-1963A670DE16}" dt="2024-04-21T01:26:53.378" v="232" actId="26606"/>
          <ac:spMkLst>
            <pc:docMk/>
            <pc:sldMk cId="1073694846" sldId="256"/>
            <ac:spMk id="108" creationId="{736ACF6A-FC06-4E10-819E-2E7BC6978872}"/>
          </ac:spMkLst>
        </pc:spChg>
        <pc:spChg chg="add del">
          <ac:chgData name="Caitlyn Walsh" userId="d772debdad29da59" providerId="LiveId" clId="{818D00CF-DA4F-4E0E-95FC-1963A670DE16}" dt="2024-04-21T01:26:53.378" v="232" actId="26606"/>
          <ac:spMkLst>
            <pc:docMk/>
            <pc:sldMk cId="1073694846" sldId="256"/>
            <ac:spMk id="109" creationId="{0760E4C7-47B8-4356-ABCA-CC9C79E2D2B6}"/>
          </ac:spMkLst>
        </pc:spChg>
        <pc:spChg chg="add del">
          <ac:chgData name="Caitlyn Walsh" userId="d772debdad29da59" providerId="LiveId" clId="{818D00CF-DA4F-4E0E-95FC-1963A670DE16}" dt="2024-04-21T01:26:53.378" v="232" actId="26606"/>
          <ac:spMkLst>
            <pc:docMk/>
            <pc:sldMk cId="1073694846" sldId="256"/>
            <ac:spMk id="110" creationId="{778AB34B-DF7D-CE16-AB75-10642A817019}"/>
          </ac:spMkLst>
        </pc:spChg>
        <pc:spChg chg="add">
          <ac:chgData name="Caitlyn Walsh" userId="d772debdad29da59" providerId="LiveId" clId="{818D00CF-DA4F-4E0E-95FC-1963A670DE16}" dt="2024-04-21T01:26:53.378" v="232" actId="26606"/>
          <ac:spMkLst>
            <pc:docMk/>
            <pc:sldMk cId="1073694846" sldId="256"/>
            <ac:spMk id="116" creationId="{736ACF6A-FC06-4E10-819E-2E7BC6978872}"/>
          </ac:spMkLst>
        </pc:spChg>
        <pc:spChg chg="add">
          <ac:chgData name="Caitlyn Walsh" userId="d772debdad29da59" providerId="LiveId" clId="{818D00CF-DA4F-4E0E-95FC-1963A670DE16}" dt="2024-04-21T01:26:53.378" v="232" actId="26606"/>
          <ac:spMkLst>
            <pc:docMk/>
            <pc:sldMk cId="1073694846" sldId="256"/>
            <ac:spMk id="118" creationId="{55F12CF4-2DA8-61EA-0A5C-3753DDDAD188}"/>
          </ac:spMkLst>
        </pc:spChg>
        <pc:picChg chg="add del mod">
          <ac:chgData name="Caitlyn Walsh" userId="d772debdad29da59" providerId="LiveId" clId="{818D00CF-DA4F-4E0E-95FC-1963A670DE16}" dt="2024-04-21T01:10:48.303" v="148" actId="478"/>
          <ac:picMkLst>
            <pc:docMk/>
            <pc:sldMk cId="1073694846" sldId="256"/>
            <ac:picMk id="4" creationId="{E3AFB632-8DDB-6013-6760-4257C2D1D40D}"/>
          </ac:picMkLst>
        </pc:picChg>
        <pc:picChg chg="add del mod">
          <ac:chgData name="Caitlyn Walsh" userId="d772debdad29da59" providerId="LiveId" clId="{818D00CF-DA4F-4E0E-95FC-1963A670DE16}" dt="2024-04-21T01:13:25.791" v="160" actId="478"/>
          <ac:picMkLst>
            <pc:docMk/>
            <pc:sldMk cId="1073694846" sldId="256"/>
            <ac:picMk id="6" creationId="{FD15E6FD-4A24-B3C1-DC0B-7C702E9A2521}"/>
          </ac:picMkLst>
        </pc:picChg>
        <pc:picChg chg="add mod">
          <ac:chgData name="Caitlyn Walsh" userId="d772debdad29da59" providerId="LiveId" clId="{818D00CF-DA4F-4E0E-95FC-1963A670DE16}" dt="2024-04-21T01:13:23.024" v="158" actId="1076"/>
          <ac:picMkLst>
            <pc:docMk/>
            <pc:sldMk cId="1073694846" sldId="256"/>
            <ac:picMk id="10" creationId="{58706DC3-199E-0889-0E18-0B036978CCB4}"/>
          </ac:picMkLst>
        </pc:picChg>
        <pc:picChg chg="add mod">
          <ac:chgData name="Caitlyn Walsh" userId="d772debdad29da59" providerId="LiveId" clId="{818D00CF-DA4F-4E0E-95FC-1963A670DE16}" dt="2024-04-21T01:13:23.024" v="158" actId="1076"/>
          <ac:picMkLst>
            <pc:docMk/>
            <pc:sldMk cId="1073694846" sldId="256"/>
            <ac:picMk id="24" creationId="{E71FC5E0-FC7D-76C6-1EB8-BF8576C08ED7}"/>
          </ac:picMkLst>
        </pc:picChg>
        <pc:picChg chg="add mod ord modCrop">
          <ac:chgData name="Caitlyn Walsh" userId="d772debdad29da59" providerId="LiveId" clId="{818D00CF-DA4F-4E0E-95FC-1963A670DE16}" dt="2024-04-21T18:42:54.133" v="2914" actId="1440"/>
          <ac:picMkLst>
            <pc:docMk/>
            <pc:sldMk cId="1073694846" sldId="256"/>
            <ac:picMk id="30" creationId="{4EA5D069-20DA-FEBF-42B7-DEF118276737}"/>
          </ac:picMkLst>
        </pc:picChg>
        <pc:picChg chg="add del mod">
          <ac:chgData name="Caitlyn Walsh" userId="d772debdad29da59" providerId="LiveId" clId="{818D00CF-DA4F-4E0E-95FC-1963A670DE16}" dt="2024-04-21T01:10:06.268" v="136" actId="26606"/>
          <ac:picMkLst>
            <pc:docMk/>
            <pc:sldMk cId="1073694846" sldId="256"/>
            <ac:picMk id="31" creationId="{5B2958C6-7702-7D88-B0CE-212AE6D24FF2}"/>
          </ac:picMkLst>
        </pc:picChg>
        <pc:picChg chg="add del">
          <ac:chgData name="Caitlyn Walsh" userId="d772debdad29da59" providerId="LiveId" clId="{818D00CF-DA4F-4E0E-95FC-1963A670DE16}" dt="2024-04-21T01:10:39.340" v="142" actId="26606"/>
          <ac:picMkLst>
            <pc:docMk/>
            <pc:sldMk cId="1073694846" sldId="256"/>
            <ac:picMk id="33" creationId="{2FCCAC57-03D9-9054-2B04-FCCC53A264AF}"/>
          </ac:picMkLst>
        </pc:picChg>
        <pc:picChg chg="add del">
          <ac:chgData name="Caitlyn Walsh" userId="d772debdad29da59" providerId="LiveId" clId="{818D00CF-DA4F-4E0E-95FC-1963A670DE16}" dt="2024-04-21T01:10:44.027" v="146" actId="26606"/>
          <ac:picMkLst>
            <pc:docMk/>
            <pc:sldMk cId="1073694846" sldId="256"/>
            <ac:picMk id="43" creationId="{20251409-C039-D1C6-F3D7-9CDC1FBFA0FF}"/>
          </ac:picMkLst>
        </pc:picChg>
        <pc:cxnChg chg="add del">
          <ac:chgData name="Caitlyn Walsh" userId="d772debdad29da59" providerId="LiveId" clId="{818D00CF-DA4F-4E0E-95FC-1963A670DE16}" dt="2024-04-21T01:18:54.459" v="202" actId="26606"/>
          <ac:cxnSpMkLst>
            <pc:docMk/>
            <pc:sldMk cId="1073694846" sldId="256"/>
            <ac:cxnSpMk id="29" creationId="{7B9466E0-3884-B930-091B-5BB027876F11}"/>
          </ac:cxnSpMkLst>
        </pc:cxnChg>
        <pc:cxnChg chg="add del">
          <ac:chgData name="Caitlyn Walsh" userId="d772debdad29da59" providerId="LiveId" clId="{818D00CF-DA4F-4E0E-95FC-1963A670DE16}" dt="2024-04-21T01:09:06.588" v="131" actId="26606"/>
          <ac:cxnSpMkLst>
            <pc:docMk/>
            <pc:sldMk cId="1073694846" sldId="256"/>
            <ac:cxnSpMk id="38" creationId="{7B9466E0-3884-B930-091B-5BB027876F11}"/>
          </ac:cxnSpMkLst>
        </pc:cxnChg>
        <pc:cxnChg chg="add del">
          <ac:chgData name="Caitlyn Walsh" userId="d772debdad29da59" providerId="LiveId" clId="{818D00CF-DA4F-4E0E-95FC-1963A670DE16}" dt="2024-04-21T01:10:06.268" v="136" actId="26606"/>
          <ac:cxnSpMkLst>
            <pc:docMk/>
            <pc:sldMk cId="1073694846" sldId="256"/>
            <ac:cxnSpMk id="39" creationId="{313FECB8-44EE-4A45-9F7B-66ECF1C3C888}"/>
          </ac:cxnSpMkLst>
        </pc:cxnChg>
        <pc:cxnChg chg="add del">
          <ac:chgData name="Caitlyn Walsh" userId="d772debdad29da59" providerId="LiveId" clId="{818D00CF-DA4F-4E0E-95FC-1963A670DE16}" dt="2024-04-21T01:10:39.340" v="142" actId="26606"/>
          <ac:cxnSpMkLst>
            <pc:docMk/>
            <pc:sldMk cId="1073694846" sldId="256"/>
            <ac:cxnSpMk id="41" creationId="{313FECB8-44EE-4A45-9F7B-66ECF1C3C888}"/>
          </ac:cxnSpMkLst>
        </pc:cxnChg>
        <pc:cxnChg chg="add del">
          <ac:chgData name="Caitlyn Walsh" userId="d772debdad29da59" providerId="LiveId" clId="{818D00CF-DA4F-4E0E-95FC-1963A670DE16}" dt="2024-04-21T01:10:44.027" v="146" actId="26606"/>
          <ac:cxnSpMkLst>
            <pc:docMk/>
            <pc:sldMk cId="1073694846" sldId="256"/>
            <ac:cxnSpMk id="45" creationId="{7454BE46-239F-BB50-4643-61FF5943B7F9}"/>
          </ac:cxnSpMkLst>
        </pc:cxnChg>
        <pc:cxnChg chg="add del">
          <ac:chgData name="Caitlyn Walsh" userId="d772debdad29da59" providerId="LiveId" clId="{818D00CF-DA4F-4E0E-95FC-1963A670DE16}" dt="2024-04-21T01:17:20.460" v="177" actId="26606"/>
          <ac:cxnSpMkLst>
            <pc:docMk/>
            <pc:sldMk cId="1073694846" sldId="256"/>
            <ac:cxnSpMk id="48" creationId="{8D8181E6-BF6C-7868-46D1-88E2970D08F9}"/>
          </ac:cxnSpMkLst>
        </pc:cxnChg>
        <pc:cxnChg chg="add del">
          <ac:chgData name="Caitlyn Walsh" userId="d772debdad29da59" providerId="LiveId" clId="{818D00CF-DA4F-4E0E-95FC-1963A670DE16}" dt="2024-04-21T01:17:22.667" v="179" actId="26606"/>
          <ac:cxnSpMkLst>
            <pc:docMk/>
            <pc:sldMk cId="1073694846" sldId="256"/>
            <ac:cxnSpMk id="53" creationId="{414C5C93-B9E9-4392-ADCF-ABF21209DD56}"/>
          </ac:cxnSpMkLst>
        </pc:cxnChg>
        <pc:cxnChg chg="add del">
          <ac:chgData name="Caitlyn Walsh" userId="d772debdad29da59" providerId="LiveId" clId="{818D00CF-DA4F-4E0E-95FC-1963A670DE16}" dt="2024-04-21T01:17:33.976" v="181" actId="26606"/>
          <ac:cxnSpMkLst>
            <pc:docMk/>
            <pc:sldMk cId="1073694846" sldId="256"/>
            <ac:cxnSpMk id="56" creationId="{62B03640-8725-578A-2628-C6B639EAE2B8}"/>
          </ac:cxnSpMkLst>
        </pc:cxnChg>
        <pc:cxnChg chg="add del">
          <ac:chgData name="Caitlyn Walsh" userId="d772debdad29da59" providerId="LiveId" clId="{818D00CF-DA4F-4E0E-95FC-1963A670DE16}" dt="2024-04-21T01:17:39.750" v="183" actId="26606"/>
          <ac:cxnSpMkLst>
            <pc:docMk/>
            <pc:sldMk cId="1073694846" sldId="256"/>
            <ac:cxnSpMk id="60" creationId="{7B9466E0-3884-B930-091B-5BB027876F11}"/>
          </ac:cxnSpMkLst>
        </pc:cxnChg>
        <pc:cxnChg chg="add del">
          <ac:chgData name="Caitlyn Walsh" userId="d772debdad29da59" providerId="LiveId" clId="{818D00CF-DA4F-4E0E-95FC-1963A670DE16}" dt="2024-04-21T01:17:42.185" v="187" actId="26606"/>
          <ac:cxnSpMkLst>
            <pc:docMk/>
            <pc:sldMk cId="1073694846" sldId="256"/>
            <ac:cxnSpMk id="64" creationId="{313FECB8-44EE-4A45-9F7B-66ECF1C3C888}"/>
          </ac:cxnSpMkLst>
        </pc:cxnChg>
        <pc:cxnChg chg="add del">
          <ac:chgData name="Caitlyn Walsh" userId="d772debdad29da59" providerId="LiveId" clId="{818D00CF-DA4F-4E0E-95FC-1963A670DE16}" dt="2024-04-21T01:17:50.862" v="191" actId="26606"/>
          <ac:cxnSpMkLst>
            <pc:docMk/>
            <pc:sldMk cId="1073694846" sldId="256"/>
            <ac:cxnSpMk id="68" creationId="{8D8181E6-BF6C-7868-46D1-88E2970D08F9}"/>
          </ac:cxnSpMkLst>
        </pc:cxnChg>
        <pc:cxnChg chg="add del">
          <ac:chgData name="Caitlyn Walsh" userId="d772debdad29da59" providerId="LiveId" clId="{818D00CF-DA4F-4E0E-95FC-1963A670DE16}" dt="2024-04-21T01:18:08.719" v="195" actId="26606"/>
          <ac:cxnSpMkLst>
            <pc:docMk/>
            <pc:sldMk cId="1073694846" sldId="256"/>
            <ac:cxnSpMk id="72" creationId="{313FECB8-44EE-4A45-9F7B-66ECF1C3C888}"/>
          </ac:cxnSpMkLst>
        </pc:cxnChg>
        <pc:cxnChg chg="add del">
          <ac:chgData name="Caitlyn Walsh" userId="d772debdad29da59" providerId="LiveId" clId="{818D00CF-DA4F-4E0E-95FC-1963A670DE16}" dt="2024-04-21T01:18:47.006" v="199" actId="26606"/>
          <ac:cxnSpMkLst>
            <pc:docMk/>
            <pc:sldMk cId="1073694846" sldId="256"/>
            <ac:cxnSpMk id="77" creationId="{414C5C93-B9E9-4392-ADCF-ABF21209DD56}"/>
          </ac:cxnSpMkLst>
        </pc:cxnChg>
        <pc:cxnChg chg="add del">
          <ac:chgData name="Caitlyn Walsh" userId="d772debdad29da59" providerId="LiveId" clId="{818D00CF-DA4F-4E0E-95FC-1963A670DE16}" dt="2024-04-21T01:18:54.451" v="201" actId="26606"/>
          <ac:cxnSpMkLst>
            <pc:docMk/>
            <pc:sldMk cId="1073694846" sldId="256"/>
            <ac:cxnSpMk id="82" creationId="{F8A48635-616B-4B64-031F-6BA50BCFD27B}"/>
          </ac:cxnSpMkLst>
        </pc:cxnChg>
        <pc:cxnChg chg="add del">
          <ac:chgData name="Caitlyn Walsh" userId="d772debdad29da59" providerId="LiveId" clId="{818D00CF-DA4F-4E0E-95FC-1963A670DE16}" dt="2024-04-21T01:19:23.218" v="209" actId="26606"/>
          <ac:cxnSpMkLst>
            <pc:docMk/>
            <pc:sldMk cId="1073694846" sldId="256"/>
            <ac:cxnSpMk id="87" creationId="{5B406242-D8AF-ECAE-058A-D2702DB895F8}"/>
          </ac:cxnSpMkLst>
        </pc:cxnChg>
        <pc:cxnChg chg="add del">
          <ac:chgData name="Caitlyn Walsh" userId="d772debdad29da59" providerId="LiveId" clId="{818D00CF-DA4F-4E0E-95FC-1963A670DE16}" dt="2024-04-21T01:19:18.121" v="204" actId="26606"/>
          <ac:cxnSpMkLst>
            <pc:docMk/>
            <pc:sldMk cId="1073694846" sldId="256"/>
            <ac:cxnSpMk id="96" creationId="{7B9466E0-3884-B930-091B-5BB027876F11}"/>
          </ac:cxnSpMkLst>
        </pc:cxnChg>
        <pc:cxnChg chg="add del">
          <ac:chgData name="Caitlyn Walsh" userId="d772debdad29da59" providerId="LiveId" clId="{818D00CF-DA4F-4E0E-95FC-1963A670DE16}" dt="2024-04-21T01:19:19.989" v="206" actId="26606"/>
          <ac:cxnSpMkLst>
            <pc:docMk/>
            <pc:sldMk cId="1073694846" sldId="256"/>
            <ac:cxnSpMk id="100" creationId="{414C5C93-B9E9-4392-ADCF-ABF21209DD56}"/>
          </ac:cxnSpMkLst>
        </pc:cxnChg>
        <pc:cxnChg chg="add del">
          <ac:chgData name="Caitlyn Walsh" userId="d772debdad29da59" providerId="LiveId" clId="{818D00CF-DA4F-4E0E-95FC-1963A670DE16}" dt="2024-04-21T01:19:23.213" v="208" actId="26606"/>
          <ac:cxnSpMkLst>
            <pc:docMk/>
            <pc:sldMk cId="1073694846" sldId="256"/>
            <ac:cxnSpMk id="106" creationId="{4075FE40-B84D-7658-B383-C7B3EEDE91C2}"/>
          </ac:cxnSpMkLst>
        </pc:cxnChg>
        <pc:cxnChg chg="add del">
          <ac:chgData name="Caitlyn Walsh" userId="d772debdad29da59" providerId="LiveId" clId="{818D00CF-DA4F-4E0E-95FC-1963A670DE16}" dt="2024-04-21T01:26:53.378" v="232" actId="26606"/>
          <ac:cxnSpMkLst>
            <pc:docMk/>
            <pc:sldMk cId="1073694846" sldId="256"/>
            <ac:cxnSpMk id="111" creationId="{5B406242-D8AF-ECAE-058A-D2702DB895F8}"/>
          </ac:cxnSpMkLst>
        </pc:cxnChg>
        <pc:cxnChg chg="add">
          <ac:chgData name="Caitlyn Walsh" userId="d772debdad29da59" providerId="LiveId" clId="{818D00CF-DA4F-4E0E-95FC-1963A670DE16}" dt="2024-04-21T01:26:53.378" v="232" actId="26606"/>
          <ac:cxnSpMkLst>
            <pc:docMk/>
            <pc:sldMk cId="1073694846" sldId="256"/>
            <ac:cxnSpMk id="120" creationId="{7B9466E0-3884-B930-091B-5BB027876F11}"/>
          </ac:cxnSpMkLst>
        </pc:cxnChg>
      </pc:sldChg>
      <pc:sldChg chg="addSp delSp modSp mod">
        <pc:chgData name="Caitlyn Walsh" userId="d772debdad29da59" providerId="LiveId" clId="{818D00CF-DA4F-4E0E-95FC-1963A670DE16}" dt="2024-04-21T18:28:44.996" v="2385" actId="1440"/>
        <pc:sldMkLst>
          <pc:docMk/>
          <pc:sldMk cId="596213607" sldId="257"/>
        </pc:sldMkLst>
        <pc:spChg chg="mod">
          <ac:chgData name="Caitlyn Walsh" userId="d772debdad29da59" providerId="LiveId" clId="{818D00CF-DA4F-4E0E-95FC-1963A670DE16}" dt="2024-04-21T18:27:36.869" v="2383" actId="120"/>
          <ac:spMkLst>
            <pc:docMk/>
            <pc:sldMk cId="596213607" sldId="257"/>
            <ac:spMk id="2" creationId="{CD50F80D-F39E-549B-2A83-CECBF9C889E1}"/>
          </ac:spMkLst>
        </pc:spChg>
        <pc:spChg chg="mod">
          <ac:chgData name="Caitlyn Walsh" userId="d772debdad29da59" providerId="LiveId" clId="{818D00CF-DA4F-4E0E-95FC-1963A670DE16}" dt="2024-04-21T18:27:32.173" v="2382" actId="122"/>
          <ac:spMkLst>
            <pc:docMk/>
            <pc:sldMk cId="596213607" sldId="257"/>
            <ac:spMk id="22" creationId="{2DF99DE1-5293-D7A4-A912-64915A1EB683}"/>
          </ac:spMkLst>
        </pc:spChg>
        <pc:spChg chg="del">
          <ac:chgData name="Caitlyn Walsh" userId="d772debdad29da59" providerId="LiveId" clId="{818D00CF-DA4F-4E0E-95FC-1963A670DE16}" dt="2024-04-21T01:19:41.238" v="210" actId="26606"/>
          <ac:spMkLst>
            <pc:docMk/>
            <pc:sldMk cId="596213607" sldId="257"/>
            <ac:spMk id="1043" creationId="{3DAD064D-86F0-42ED-B520-99689857918E}"/>
          </ac:spMkLst>
        </pc:spChg>
        <pc:spChg chg="del">
          <ac:chgData name="Caitlyn Walsh" userId="d772debdad29da59" providerId="LiveId" clId="{818D00CF-DA4F-4E0E-95FC-1963A670DE16}" dt="2024-04-21T01:19:41.238" v="210" actId="26606"/>
          <ac:spMkLst>
            <pc:docMk/>
            <pc:sldMk cId="596213607" sldId="257"/>
            <ac:spMk id="1045" creationId="{719ED580-63C5-A19A-548E-20B2B752814F}"/>
          </ac:spMkLst>
        </pc:spChg>
        <pc:spChg chg="del">
          <ac:chgData name="Caitlyn Walsh" userId="d772debdad29da59" providerId="LiveId" clId="{818D00CF-DA4F-4E0E-95FC-1963A670DE16}" dt="2024-04-21T01:19:41.238" v="210" actId="26606"/>
          <ac:spMkLst>
            <pc:docMk/>
            <pc:sldMk cId="596213607" sldId="257"/>
            <ac:spMk id="1047" creationId="{8871645A-E574-F970-F079-09F7B7C48DBC}"/>
          </ac:spMkLst>
        </pc:spChg>
        <pc:spChg chg="add del">
          <ac:chgData name="Caitlyn Walsh" userId="d772debdad29da59" providerId="LiveId" clId="{818D00CF-DA4F-4E0E-95FC-1963A670DE16}" dt="2024-04-21T01:27:20.402" v="236" actId="26606"/>
          <ac:spMkLst>
            <pc:docMk/>
            <pc:sldMk cId="596213607" sldId="257"/>
            <ac:spMk id="1052" creationId="{D70BC64E-B094-49DE-BD9C-DB662FCF598F}"/>
          </ac:spMkLst>
        </pc:spChg>
        <pc:spChg chg="add del">
          <ac:chgData name="Caitlyn Walsh" userId="d772debdad29da59" providerId="LiveId" clId="{818D00CF-DA4F-4E0E-95FC-1963A670DE16}" dt="2024-04-21T01:27:20.402" v="236" actId="26606"/>
          <ac:spMkLst>
            <pc:docMk/>
            <pc:sldMk cId="596213607" sldId="257"/>
            <ac:spMk id="1054" creationId="{A718E0F5-1EF3-64D6-0802-B7983AC63269}"/>
          </ac:spMkLst>
        </pc:spChg>
        <pc:spChg chg="add del">
          <ac:chgData name="Caitlyn Walsh" userId="d772debdad29da59" providerId="LiveId" clId="{818D00CF-DA4F-4E0E-95FC-1963A670DE16}" dt="2024-04-21T01:27:20.402" v="236" actId="26606"/>
          <ac:spMkLst>
            <pc:docMk/>
            <pc:sldMk cId="596213607" sldId="257"/>
            <ac:spMk id="1059" creationId="{5669F72C-E3FB-4C48-AEBD-AF7AC0D749C7}"/>
          </ac:spMkLst>
        </pc:spChg>
        <pc:spChg chg="add del">
          <ac:chgData name="Caitlyn Walsh" userId="d772debdad29da59" providerId="LiveId" clId="{818D00CF-DA4F-4E0E-95FC-1963A670DE16}" dt="2024-04-21T01:27:20.402" v="236" actId="26606"/>
          <ac:spMkLst>
            <pc:docMk/>
            <pc:sldMk cId="596213607" sldId="257"/>
            <ac:spMk id="1061" creationId="{4B0B6324-6A1A-B7EA-C516-602D92107AF8}"/>
          </ac:spMkLst>
        </pc:spChg>
        <pc:spChg chg="add del">
          <ac:chgData name="Caitlyn Walsh" userId="d772debdad29da59" providerId="LiveId" clId="{818D00CF-DA4F-4E0E-95FC-1963A670DE16}" dt="2024-04-21T01:27:20.402" v="236" actId="26606"/>
          <ac:spMkLst>
            <pc:docMk/>
            <pc:sldMk cId="596213607" sldId="257"/>
            <ac:spMk id="1063" creationId="{BE0508C3-90C1-757B-0304-C22A54C4085B}"/>
          </ac:spMkLst>
        </pc:spChg>
        <pc:spChg chg="add del">
          <ac:chgData name="Caitlyn Walsh" userId="d772debdad29da59" providerId="LiveId" clId="{818D00CF-DA4F-4E0E-95FC-1963A670DE16}" dt="2024-04-21T01:27:20.402" v="236" actId="26606"/>
          <ac:spMkLst>
            <pc:docMk/>
            <pc:sldMk cId="596213607" sldId="257"/>
            <ac:spMk id="1065" creationId="{6A9ADC05-2E41-F02B-2C08-E86A8B09DC3D}"/>
          </ac:spMkLst>
        </pc:spChg>
        <pc:picChg chg="mod ord">
          <ac:chgData name="Caitlyn Walsh" userId="d772debdad29da59" providerId="LiveId" clId="{818D00CF-DA4F-4E0E-95FC-1963A670DE16}" dt="2024-04-21T18:28:44.996" v="2385" actId="1440"/>
          <ac:picMkLst>
            <pc:docMk/>
            <pc:sldMk cId="596213607" sldId="257"/>
            <ac:picMk id="1028" creationId="{AD7624AF-7648-9E59-B3A1-8650A4EE7B9C}"/>
          </ac:picMkLst>
        </pc:picChg>
      </pc:sldChg>
      <pc:sldChg chg="addSp delSp modSp mod">
        <pc:chgData name="Caitlyn Walsh" userId="d772debdad29da59" providerId="LiveId" clId="{818D00CF-DA4F-4E0E-95FC-1963A670DE16}" dt="2024-04-21T22:20:47.829" v="5520" actId="14826"/>
        <pc:sldMkLst>
          <pc:docMk/>
          <pc:sldMk cId="1238751201" sldId="258"/>
        </pc:sldMkLst>
        <pc:spChg chg="mod">
          <ac:chgData name="Caitlyn Walsh" userId="d772debdad29da59" providerId="LiveId" clId="{818D00CF-DA4F-4E0E-95FC-1963A670DE16}" dt="2024-04-21T18:49:32.214" v="2938" actId="26606"/>
          <ac:spMkLst>
            <pc:docMk/>
            <pc:sldMk cId="1238751201" sldId="258"/>
            <ac:spMk id="2" creationId="{C3BDB146-A434-CE12-B7CE-9460FD8ABEB8}"/>
          </ac:spMkLst>
        </pc:spChg>
        <pc:spChg chg="add del mod">
          <ac:chgData name="Caitlyn Walsh" userId="d772debdad29da59" providerId="LiveId" clId="{818D00CF-DA4F-4E0E-95FC-1963A670DE16}" dt="2024-04-21T18:42:07.810" v="2912" actId="26606"/>
          <ac:spMkLst>
            <pc:docMk/>
            <pc:sldMk cId="1238751201" sldId="258"/>
            <ac:spMk id="3" creationId="{88FA78B0-E771-1A18-DBE0-9A5C22852502}"/>
          </ac:spMkLst>
        </pc:spChg>
        <pc:spChg chg="add del">
          <ac:chgData name="Caitlyn Walsh" userId="d772debdad29da59" providerId="LiveId" clId="{818D00CF-DA4F-4E0E-95FC-1963A670DE16}" dt="2024-04-21T18:42:07.810" v="2912" actId="26606"/>
          <ac:spMkLst>
            <pc:docMk/>
            <pc:sldMk cId="1238751201" sldId="258"/>
            <ac:spMk id="31" creationId="{3DAD064D-86F0-42ED-B520-99689857918E}"/>
          </ac:spMkLst>
        </pc:spChg>
        <pc:spChg chg="add del">
          <ac:chgData name="Caitlyn Walsh" userId="d772debdad29da59" providerId="LiveId" clId="{818D00CF-DA4F-4E0E-95FC-1963A670DE16}" dt="2024-04-21T18:42:07.810" v="2912" actId="26606"/>
          <ac:spMkLst>
            <pc:docMk/>
            <pc:sldMk cId="1238751201" sldId="258"/>
            <ac:spMk id="32" creationId="{683DE4F2-E127-9EB5-D502-A101EED168B8}"/>
          </ac:spMkLst>
        </pc:spChg>
        <pc:spChg chg="add del">
          <ac:chgData name="Caitlyn Walsh" userId="d772debdad29da59" providerId="LiveId" clId="{818D00CF-DA4F-4E0E-95FC-1963A670DE16}" dt="2024-04-21T18:42:07.810" v="2912" actId="26606"/>
          <ac:spMkLst>
            <pc:docMk/>
            <pc:sldMk cId="1238751201" sldId="258"/>
            <ac:spMk id="33" creationId="{9E846EAC-5575-E5C8-46C9-DF671D58917C}"/>
          </ac:spMkLst>
        </pc:spChg>
        <pc:spChg chg="add del">
          <ac:chgData name="Caitlyn Walsh" userId="d772debdad29da59" providerId="LiveId" clId="{818D00CF-DA4F-4E0E-95FC-1963A670DE16}" dt="2024-04-21T18:41:23.637" v="2884" actId="26606"/>
          <ac:spMkLst>
            <pc:docMk/>
            <pc:sldMk cId="1238751201" sldId="258"/>
            <ac:spMk id="38" creationId="{5669F72C-E3FB-4C48-AEBD-AF7AC0D749C7}"/>
          </ac:spMkLst>
        </pc:spChg>
        <pc:spChg chg="add del mod">
          <ac:chgData name="Caitlyn Walsh" userId="d772debdad29da59" providerId="LiveId" clId="{818D00CF-DA4F-4E0E-95FC-1963A670DE16}" dt="2024-04-21T18:41:23.637" v="2884" actId="26606"/>
          <ac:spMkLst>
            <pc:docMk/>
            <pc:sldMk cId="1238751201" sldId="258"/>
            <ac:spMk id="39" creationId="{88FA78B0-E771-1A18-DBE0-9A5C22852502}"/>
          </ac:spMkLst>
        </pc:spChg>
        <pc:spChg chg="add del">
          <ac:chgData name="Caitlyn Walsh" userId="d772debdad29da59" providerId="LiveId" clId="{818D00CF-DA4F-4E0E-95FC-1963A670DE16}" dt="2024-04-21T18:41:23.637" v="2884" actId="26606"/>
          <ac:spMkLst>
            <pc:docMk/>
            <pc:sldMk cId="1238751201" sldId="258"/>
            <ac:spMk id="40" creationId="{3F64E9FB-A666-075C-B281-D6638F1F6A37}"/>
          </ac:spMkLst>
        </pc:spChg>
        <pc:spChg chg="add del">
          <ac:chgData name="Caitlyn Walsh" userId="d772debdad29da59" providerId="LiveId" clId="{818D00CF-DA4F-4E0E-95FC-1963A670DE16}" dt="2024-04-21T18:41:26.590" v="2887" actId="26606"/>
          <ac:spMkLst>
            <pc:docMk/>
            <pc:sldMk cId="1238751201" sldId="258"/>
            <ac:spMk id="42" creationId="{5669F72C-E3FB-4C48-AEBD-AF7AC0D749C7}"/>
          </ac:spMkLst>
        </pc:spChg>
        <pc:spChg chg="add del">
          <ac:chgData name="Caitlyn Walsh" userId="d772debdad29da59" providerId="LiveId" clId="{818D00CF-DA4F-4E0E-95FC-1963A670DE16}" dt="2024-04-21T18:41:26.590" v="2887" actId="26606"/>
          <ac:spMkLst>
            <pc:docMk/>
            <pc:sldMk cId="1238751201" sldId="258"/>
            <ac:spMk id="43" creationId="{2F9995FB-469D-2E41-1BFB-41F15A2FF8DD}"/>
          </ac:spMkLst>
        </pc:spChg>
        <pc:spChg chg="add del mod">
          <ac:chgData name="Caitlyn Walsh" userId="d772debdad29da59" providerId="LiveId" clId="{818D00CF-DA4F-4E0E-95FC-1963A670DE16}" dt="2024-04-21T18:41:26.590" v="2887" actId="26606"/>
          <ac:spMkLst>
            <pc:docMk/>
            <pc:sldMk cId="1238751201" sldId="258"/>
            <ac:spMk id="44" creationId="{88FA78B0-E771-1A18-DBE0-9A5C22852502}"/>
          </ac:spMkLst>
        </pc:spChg>
        <pc:spChg chg="add del">
          <ac:chgData name="Caitlyn Walsh" userId="d772debdad29da59" providerId="LiveId" clId="{818D00CF-DA4F-4E0E-95FC-1963A670DE16}" dt="2024-04-21T18:41:42.977" v="2889" actId="26606"/>
          <ac:spMkLst>
            <pc:docMk/>
            <pc:sldMk cId="1238751201" sldId="258"/>
            <ac:spMk id="46" creationId="{3DAD064D-86F0-42ED-B520-99689857918E}"/>
          </ac:spMkLst>
        </pc:spChg>
        <pc:spChg chg="add del">
          <ac:chgData name="Caitlyn Walsh" userId="d772debdad29da59" providerId="LiveId" clId="{818D00CF-DA4F-4E0E-95FC-1963A670DE16}" dt="2024-04-21T18:41:42.977" v="2889" actId="26606"/>
          <ac:spMkLst>
            <pc:docMk/>
            <pc:sldMk cId="1238751201" sldId="258"/>
            <ac:spMk id="48" creationId="{683DE4F2-E127-9EB5-D502-A101EED168B8}"/>
          </ac:spMkLst>
        </pc:spChg>
        <pc:spChg chg="add del">
          <ac:chgData name="Caitlyn Walsh" userId="d772debdad29da59" providerId="LiveId" clId="{818D00CF-DA4F-4E0E-95FC-1963A670DE16}" dt="2024-04-21T18:41:42.977" v="2889" actId="26606"/>
          <ac:spMkLst>
            <pc:docMk/>
            <pc:sldMk cId="1238751201" sldId="258"/>
            <ac:spMk id="49" creationId="{9E846EAC-5575-E5C8-46C9-DF671D58917C}"/>
          </ac:spMkLst>
        </pc:spChg>
        <pc:spChg chg="add del">
          <ac:chgData name="Caitlyn Walsh" userId="d772debdad29da59" providerId="LiveId" clId="{818D00CF-DA4F-4E0E-95FC-1963A670DE16}" dt="2024-04-21T18:41:46.310" v="2891" actId="26606"/>
          <ac:spMkLst>
            <pc:docMk/>
            <pc:sldMk cId="1238751201" sldId="258"/>
            <ac:spMk id="51" creationId="{3DAD064D-86F0-42ED-B520-99689857918E}"/>
          </ac:spMkLst>
        </pc:spChg>
        <pc:spChg chg="add del">
          <ac:chgData name="Caitlyn Walsh" userId="d772debdad29da59" providerId="LiveId" clId="{818D00CF-DA4F-4E0E-95FC-1963A670DE16}" dt="2024-04-21T18:41:46.310" v="2891" actId="26606"/>
          <ac:spMkLst>
            <pc:docMk/>
            <pc:sldMk cId="1238751201" sldId="258"/>
            <ac:spMk id="53" creationId="{683DE4F2-E127-9EB5-D502-A101EED168B8}"/>
          </ac:spMkLst>
        </pc:spChg>
        <pc:spChg chg="add del">
          <ac:chgData name="Caitlyn Walsh" userId="d772debdad29da59" providerId="LiveId" clId="{818D00CF-DA4F-4E0E-95FC-1963A670DE16}" dt="2024-04-21T18:41:46.310" v="2891" actId="26606"/>
          <ac:spMkLst>
            <pc:docMk/>
            <pc:sldMk cId="1238751201" sldId="258"/>
            <ac:spMk id="54" creationId="{9E846EAC-5575-E5C8-46C9-DF671D58917C}"/>
          </ac:spMkLst>
        </pc:spChg>
        <pc:spChg chg="add del">
          <ac:chgData name="Caitlyn Walsh" userId="d772debdad29da59" providerId="LiveId" clId="{818D00CF-DA4F-4E0E-95FC-1963A670DE16}" dt="2024-04-21T18:41:47.005" v="2894" actId="26606"/>
          <ac:spMkLst>
            <pc:docMk/>
            <pc:sldMk cId="1238751201" sldId="258"/>
            <ac:spMk id="56" creationId="{5669F72C-E3FB-4C48-AEBD-AF7AC0D749C7}"/>
          </ac:spMkLst>
        </pc:spChg>
        <pc:spChg chg="add del">
          <ac:chgData name="Caitlyn Walsh" userId="d772debdad29da59" providerId="LiveId" clId="{818D00CF-DA4F-4E0E-95FC-1963A670DE16}" dt="2024-04-21T18:41:47.005" v="2894" actId="26606"/>
          <ac:spMkLst>
            <pc:docMk/>
            <pc:sldMk cId="1238751201" sldId="258"/>
            <ac:spMk id="57" creationId="{3F64E9FB-A666-075C-B281-D6638F1F6A37}"/>
          </ac:spMkLst>
        </pc:spChg>
        <pc:spChg chg="add del mod">
          <ac:chgData name="Caitlyn Walsh" userId="d772debdad29da59" providerId="LiveId" clId="{818D00CF-DA4F-4E0E-95FC-1963A670DE16}" dt="2024-04-21T18:41:47.005" v="2894" actId="26606"/>
          <ac:spMkLst>
            <pc:docMk/>
            <pc:sldMk cId="1238751201" sldId="258"/>
            <ac:spMk id="58" creationId="{88FA78B0-E771-1A18-DBE0-9A5C22852502}"/>
          </ac:spMkLst>
        </pc:spChg>
        <pc:spChg chg="add del">
          <ac:chgData name="Caitlyn Walsh" userId="d772debdad29da59" providerId="LiveId" clId="{818D00CF-DA4F-4E0E-95FC-1963A670DE16}" dt="2024-04-21T18:41:52.585" v="2896" actId="26606"/>
          <ac:spMkLst>
            <pc:docMk/>
            <pc:sldMk cId="1238751201" sldId="258"/>
            <ac:spMk id="60" creationId="{3DAD064D-86F0-42ED-B520-99689857918E}"/>
          </ac:spMkLst>
        </pc:spChg>
        <pc:spChg chg="add del">
          <ac:chgData name="Caitlyn Walsh" userId="d772debdad29da59" providerId="LiveId" clId="{818D00CF-DA4F-4E0E-95FC-1963A670DE16}" dt="2024-04-21T18:41:52.585" v="2896" actId="26606"/>
          <ac:spMkLst>
            <pc:docMk/>
            <pc:sldMk cId="1238751201" sldId="258"/>
            <ac:spMk id="62" creationId="{683DE4F2-E127-9EB5-D502-A101EED168B8}"/>
          </ac:spMkLst>
        </pc:spChg>
        <pc:spChg chg="add del">
          <ac:chgData name="Caitlyn Walsh" userId="d772debdad29da59" providerId="LiveId" clId="{818D00CF-DA4F-4E0E-95FC-1963A670DE16}" dt="2024-04-21T18:41:52.585" v="2896" actId="26606"/>
          <ac:spMkLst>
            <pc:docMk/>
            <pc:sldMk cId="1238751201" sldId="258"/>
            <ac:spMk id="63" creationId="{9E846EAC-5575-E5C8-46C9-DF671D58917C}"/>
          </ac:spMkLst>
        </pc:spChg>
        <pc:spChg chg="add del">
          <ac:chgData name="Caitlyn Walsh" userId="d772debdad29da59" providerId="LiveId" clId="{818D00CF-DA4F-4E0E-95FC-1963A670DE16}" dt="2024-04-21T18:41:57.857" v="2898" actId="26606"/>
          <ac:spMkLst>
            <pc:docMk/>
            <pc:sldMk cId="1238751201" sldId="258"/>
            <ac:spMk id="65" creationId="{5669F72C-E3FB-4C48-AEBD-AF7AC0D749C7}"/>
          </ac:spMkLst>
        </pc:spChg>
        <pc:spChg chg="add del">
          <ac:chgData name="Caitlyn Walsh" userId="d772debdad29da59" providerId="LiveId" clId="{818D00CF-DA4F-4E0E-95FC-1963A670DE16}" dt="2024-04-21T18:41:57.857" v="2898" actId="26606"/>
          <ac:spMkLst>
            <pc:docMk/>
            <pc:sldMk cId="1238751201" sldId="258"/>
            <ac:spMk id="66" creationId="{0273E372-AAE1-7E3A-D35A-832630F6DB6C}"/>
          </ac:spMkLst>
        </pc:spChg>
        <pc:spChg chg="add del">
          <ac:chgData name="Caitlyn Walsh" userId="d772debdad29da59" providerId="LiveId" clId="{818D00CF-DA4F-4E0E-95FC-1963A670DE16}" dt="2024-04-21T18:41:57.857" v="2898" actId="26606"/>
          <ac:spMkLst>
            <pc:docMk/>
            <pc:sldMk cId="1238751201" sldId="258"/>
            <ac:spMk id="67" creationId="{F9F3AB66-42CF-94B3-7050-9DDAFC451FAB}"/>
          </ac:spMkLst>
        </pc:spChg>
        <pc:spChg chg="add del">
          <ac:chgData name="Caitlyn Walsh" userId="d772debdad29da59" providerId="LiveId" clId="{818D00CF-DA4F-4E0E-95FC-1963A670DE16}" dt="2024-04-21T18:41:57.857" v="2898" actId="26606"/>
          <ac:spMkLst>
            <pc:docMk/>
            <pc:sldMk cId="1238751201" sldId="258"/>
            <ac:spMk id="68" creationId="{88FA78B0-E771-1A18-DBE0-9A5C22852502}"/>
          </ac:spMkLst>
        </pc:spChg>
        <pc:spChg chg="add del">
          <ac:chgData name="Caitlyn Walsh" userId="d772debdad29da59" providerId="LiveId" clId="{818D00CF-DA4F-4E0E-95FC-1963A670DE16}" dt="2024-04-21T18:42:00.357" v="2900" actId="26606"/>
          <ac:spMkLst>
            <pc:docMk/>
            <pc:sldMk cId="1238751201" sldId="258"/>
            <ac:spMk id="70" creationId="{3DAD064D-86F0-42ED-B520-99689857918E}"/>
          </ac:spMkLst>
        </pc:spChg>
        <pc:spChg chg="add del">
          <ac:chgData name="Caitlyn Walsh" userId="d772debdad29da59" providerId="LiveId" clId="{818D00CF-DA4F-4E0E-95FC-1963A670DE16}" dt="2024-04-21T18:42:00.357" v="2900" actId="26606"/>
          <ac:spMkLst>
            <pc:docMk/>
            <pc:sldMk cId="1238751201" sldId="258"/>
            <ac:spMk id="72" creationId="{683DE4F2-E127-9EB5-D502-A101EED168B8}"/>
          </ac:spMkLst>
        </pc:spChg>
        <pc:spChg chg="add del">
          <ac:chgData name="Caitlyn Walsh" userId="d772debdad29da59" providerId="LiveId" clId="{818D00CF-DA4F-4E0E-95FC-1963A670DE16}" dt="2024-04-21T18:42:00.357" v="2900" actId="26606"/>
          <ac:spMkLst>
            <pc:docMk/>
            <pc:sldMk cId="1238751201" sldId="258"/>
            <ac:spMk id="73" creationId="{9E846EAC-5575-E5C8-46C9-DF671D58917C}"/>
          </ac:spMkLst>
        </pc:spChg>
        <pc:spChg chg="add del">
          <ac:chgData name="Caitlyn Walsh" userId="d772debdad29da59" providerId="LiveId" clId="{818D00CF-DA4F-4E0E-95FC-1963A670DE16}" dt="2024-04-21T18:42:03.068" v="2902" actId="26606"/>
          <ac:spMkLst>
            <pc:docMk/>
            <pc:sldMk cId="1238751201" sldId="258"/>
            <ac:spMk id="75" creationId="{3DAD064D-86F0-42ED-B520-99689857918E}"/>
          </ac:spMkLst>
        </pc:spChg>
        <pc:spChg chg="add del">
          <ac:chgData name="Caitlyn Walsh" userId="d772debdad29da59" providerId="LiveId" clId="{818D00CF-DA4F-4E0E-95FC-1963A670DE16}" dt="2024-04-21T18:42:03.068" v="2902" actId="26606"/>
          <ac:spMkLst>
            <pc:docMk/>
            <pc:sldMk cId="1238751201" sldId="258"/>
            <ac:spMk id="77" creationId="{683DE4F2-E127-9EB5-D502-A101EED168B8}"/>
          </ac:spMkLst>
        </pc:spChg>
        <pc:spChg chg="add del">
          <ac:chgData name="Caitlyn Walsh" userId="d772debdad29da59" providerId="LiveId" clId="{818D00CF-DA4F-4E0E-95FC-1963A670DE16}" dt="2024-04-21T18:42:03.068" v="2902" actId="26606"/>
          <ac:spMkLst>
            <pc:docMk/>
            <pc:sldMk cId="1238751201" sldId="258"/>
            <ac:spMk id="78" creationId="{9E846EAC-5575-E5C8-46C9-DF671D58917C}"/>
          </ac:spMkLst>
        </pc:spChg>
        <pc:spChg chg="add del">
          <ac:chgData name="Caitlyn Walsh" userId="d772debdad29da59" providerId="LiveId" clId="{818D00CF-DA4F-4E0E-95FC-1963A670DE16}" dt="2024-04-21T18:42:03.710" v="2905" actId="26606"/>
          <ac:spMkLst>
            <pc:docMk/>
            <pc:sldMk cId="1238751201" sldId="258"/>
            <ac:spMk id="80" creationId="{5669F72C-E3FB-4C48-AEBD-AF7AC0D749C7}"/>
          </ac:spMkLst>
        </pc:spChg>
        <pc:spChg chg="add del">
          <ac:chgData name="Caitlyn Walsh" userId="d772debdad29da59" providerId="LiveId" clId="{818D00CF-DA4F-4E0E-95FC-1963A670DE16}" dt="2024-04-21T18:42:03.710" v="2905" actId="26606"/>
          <ac:spMkLst>
            <pc:docMk/>
            <pc:sldMk cId="1238751201" sldId="258"/>
            <ac:spMk id="81" creationId="{3F64E9FB-A666-075C-B281-D6638F1F6A37}"/>
          </ac:spMkLst>
        </pc:spChg>
        <pc:spChg chg="add del mod">
          <ac:chgData name="Caitlyn Walsh" userId="d772debdad29da59" providerId="LiveId" clId="{818D00CF-DA4F-4E0E-95FC-1963A670DE16}" dt="2024-04-21T18:42:03.710" v="2905" actId="26606"/>
          <ac:spMkLst>
            <pc:docMk/>
            <pc:sldMk cId="1238751201" sldId="258"/>
            <ac:spMk id="82" creationId="{88FA78B0-E771-1A18-DBE0-9A5C22852502}"/>
          </ac:spMkLst>
        </pc:spChg>
        <pc:spChg chg="add del">
          <ac:chgData name="Caitlyn Walsh" userId="d772debdad29da59" providerId="LiveId" clId="{818D00CF-DA4F-4E0E-95FC-1963A670DE16}" dt="2024-04-21T18:42:05.031" v="2908" actId="26606"/>
          <ac:spMkLst>
            <pc:docMk/>
            <pc:sldMk cId="1238751201" sldId="258"/>
            <ac:spMk id="84" creationId="{5669F72C-E3FB-4C48-AEBD-AF7AC0D749C7}"/>
          </ac:spMkLst>
        </pc:spChg>
        <pc:spChg chg="add del">
          <ac:chgData name="Caitlyn Walsh" userId="d772debdad29da59" providerId="LiveId" clId="{818D00CF-DA4F-4E0E-95FC-1963A670DE16}" dt="2024-04-21T18:42:05.031" v="2908" actId="26606"/>
          <ac:spMkLst>
            <pc:docMk/>
            <pc:sldMk cId="1238751201" sldId="258"/>
            <ac:spMk id="85" creationId="{2F9995FB-469D-2E41-1BFB-41F15A2FF8DD}"/>
          </ac:spMkLst>
        </pc:spChg>
        <pc:spChg chg="add del mod">
          <ac:chgData name="Caitlyn Walsh" userId="d772debdad29da59" providerId="LiveId" clId="{818D00CF-DA4F-4E0E-95FC-1963A670DE16}" dt="2024-04-21T18:42:05.031" v="2908" actId="26606"/>
          <ac:spMkLst>
            <pc:docMk/>
            <pc:sldMk cId="1238751201" sldId="258"/>
            <ac:spMk id="86" creationId="{88FA78B0-E771-1A18-DBE0-9A5C22852502}"/>
          </ac:spMkLst>
        </pc:spChg>
        <pc:spChg chg="add del">
          <ac:chgData name="Caitlyn Walsh" userId="d772debdad29da59" providerId="LiveId" clId="{818D00CF-DA4F-4E0E-95FC-1963A670DE16}" dt="2024-04-21T18:42:07.805" v="2911" actId="26606"/>
          <ac:spMkLst>
            <pc:docMk/>
            <pc:sldMk cId="1238751201" sldId="258"/>
            <ac:spMk id="88" creationId="{5669F72C-E3FB-4C48-AEBD-AF7AC0D749C7}"/>
          </ac:spMkLst>
        </pc:spChg>
        <pc:spChg chg="add del">
          <ac:chgData name="Caitlyn Walsh" userId="d772debdad29da59" providerId="LiveId" clId="{818D00CF-DA4F-4E0E-95FC-1963A670DE16}" dt="2024-04-21T18:42:07.805" v="2911" actId="26606"/>
          <ac:spMkLst>
            <pc:docMk/>
            <pc:sldMk cId="1238751201" sldId="258"/>
            <ac:spMk id="89" creationId="{3F64E9FB-A666-075C-B281-D6638F1F6A37}"/>
          </ac:spMkLst>
        </pc:spChg>
        <pc:spChg chg="add del mod">
          <ac:chgData name="Caitlyn Walsh" userId="d772debdad29da59" providerId="LiveId" clId="{818D00CF-DA4F-4E0E-95FC-1963A670DE16}" dt="2024-04-21T18:42:07.805" v="2911" actId="26606"/>
          <ac:spMkLst>
            <pc:docMk/>
            <pc:sldMk cId="1238751201" sldId="258"/>
            <ac:spMk id="90" creationId="{88FA78B0-E771-1A18-DBE0-9A5C22852502}"/>
          </ac:spMkLst>
        </pc:spChg>
        <pc:spChg chg="add del">
          <ac:chgData name="Caitlyn Walsh" userId="d772debdad29da59" providerId="LiveId" clId="{818D00CF-DA4F-4E0E-95FC-1963A670DE16}" dt="2024-04-21T18:49:09.206" v="2931" actId="26606"/>
          <ac:spMkLst>
            <pc:docMk/>
            <pc:sldMk cId="1238751201" sldId="258"/>
            <ac:spMk id="92" creationId="{D70BC64E-B094-49DE-BD9C-DB662FCF598F}"/>
          </ac:spMkLst>
        </pc:spChg>
        <pc:spChg chg="add del">
          <ac:chgData name="Caitlyn Walsh" userId="d772debdad29da59" providerId="LiveId" clId="{818D00CF-DA4F-4E0E-95FC-1963A670DE16}" dt="2024-04-21T18:49:09.206" v="2931" actId="26606"/>
          <ac:spMkLst>
            <pc:docMk/>
            <pc:sldMk cId="1238751201" sldId="258"/>
            <ac:spMk id="93" creationId="{A718E0F5-1EF3-64D6-0802-B7983AC63269}"/>
          </ac:spMkLst>
        </pc:spChg>
        <pc:spChg chg="add mod ord">
          <ac:chgData name="Caitlyn Walsh" userId="d772debdad29da59" providerId="LiveId" clId="{818D00CF-DA4F-4E0E-95FC-1963A670DE16}" dt="2024-04-21T18:49:42.095" v="2941" actId="27636"/>
          <ac:spMkLst>
            <pc:docMk/>
            <pc:sldMk cId="1238751201" sldId="258"/>
            <ac:spMk id="94" creationId="{88FA78B0-E771-1A18-DBE0-9A5C22852502}"/>
          </ac:spMkLst>
        </pc:spChg>
        <pc:spChg chg="add del">
          <ac:chgData name="Caitlyn Walsh" userId="d772debdad29da59" providerId="LiveId" clId="{818D00CF-DA4F-4E0E-95FC-1963A670DE16}" dt="2024-04-21T18:49:06.151" v="2926" actId="26606"/>
          <ac:spMkLst>
            <pc:docMk/>
            <pc:sldMk cId="1238751201" sldId="258"/>
            <ac:spMk id="96" creationId="{E7218290-08E7-4AB8-8549-F625B01F0DCB}"/>
          </ac:spMkLst>
        </pc:spChg>
        <pc:spChg chg="add del">
          <ac:chgData name="Caitlyn Walsh" userId="d772debdad29da59" providerId="LiveId" clId="{818D00CF-DA4F-4E0E-95FC-1963A670DE16}" dt="2024-04-21T18:49:06.151" v="2926" actId="26606"/>
          <ac:spMkLst>
            <pc:docMk/>
            <pc:sldMk cId="1238751201" sldId="258"/>
            <ac:spMk id="97" creationId="{A013B667-FDBE-FFE7-B746-A933187E696B}"/>
          </ac:spMkLst>
        </pc:spChg>
        <pc:spChg chg="add del">
          <ac:chgData name="Caitlyn Walsh" userId="d772debdad29da59" providerId="LiveId" clId="{818D00CF-DA4F-4E0E-95FC-1963A670DE16}" dt="2024-04-21T18:49:06.151" v="2926" actId="26606"/>
          <ac:spMkLst>
            <pc:docMk/>
            <pc:sldMk cId="1238751201" sldId="258"/>
            <ac:spMk id="98" creationId="{F086E331-35B6-B3DF-6734-407ACD078B46}"/>
          </ac:spMkLst>
        </pc:spChg>
        <pc:spChg chg="add del">
          <ac:chgData name="Caitlyn Walsh" userId="d772debdad29da59" providerId="LiveId" clId="{818D00CF-DA4F-4E0E-95FC-1963A670DE16}" dt="2024-04-21T18:49:03.150" v="2924" actId="26606"/>
          <ac:spMkLst>
            <pc:docMk/>
            <pc:sldMk cId="1238751201" sldId="258"/>
            <ac:spMk id="99" creationId="{E7218290-08E7-4AB8-8549-F625B01F0DCB}"/>
          </ac:spMkLst>
        </pc:spChg>
        <pc:spChg chg="add del">
          <ac:chgData name="Caitlyn Walsh" userId="d772debdad29da59" providerId="LiveId" clId="{818D00CF-DA4F-4E0E-95FC-1963A670DE16}" dt="2024-04-21T18:49:32.214" v="2938" actId="26606"/>
          <ac:spMkLst>
            <pc:docMk/>
            <pc:sldMk cId="1238751201" sldId="258"/>
            <ac:spMk id="100" creationId="{D70BC64E-B094-49DE-BD9C-DB662FCF598F}"/>
          </ac:spMkLst>
        </pc:spChg>
        <pc:spChg chg="add del">
          <ac:chgData name="Caitlyn Walsh" userId="d772debdad29da59" providerId="LiveId" clId="{818D00CF-DA4F-4E0E-95FC-1963A670DE16}" dt="2024-04-21T18:49:03.150" v="2924" actId="26606"/>
          <ac:spMkLst>
            <pc:docMk/>
            <pc:sldMk cId="1238751201" sldId="258"/>
            <ac:spMk id="101" creationId="{A013B667-FDBE-FFE7-B746-A933187E696B}"/>
          </ac:spMkLst>
        </pc:spChg>
        <pc:spChg chg="add del">
          <ac:chgData name="Caitlyn Walsh" userId="d772debdad29da59" providerId="LiveId" clId="{818D00CF-DA4F-4E0E-95FC-1963A670DE16}" dt="2024-04-21T18:49:32.214" v="2938" actId="26606"/>
          <ac:spMkLst>
            <pc:docMk/>
            <pc:sldMk cId="1238751201" sldId="258"/>
            <ac:spMk id="102" creationId="{A718E0F5-1EF3-64D6-0802-B7983AC63269}"/>
          </ac:spMkLst>
        </pc:spChg>
        <pc:spChg chg="add del">
          <ac:chgData name="Caitlyn Walsh" userId="d772debdad29da59" providerId="LiveId" clId="{818D00CF-DA4F-4E0E-95FC-1963A670DE16}" dt="2024-04-21T18:49:03.150" v="2924" actId="26606"/>
          <ac:spMkLst>
            <pc:docMk/>
            <pc:sldMk cId="1238751201" sldId="258"/>
            <ac:spMk id="103" creationId="{F086E331-35B6-B3DF-6734-407ACD078B46}"/>
          </ac:spMkLst>
        </pc:spChg>
        <pc:spChg chg="add del">
          <ac:chgData name="Caitlyn Walsh" userId="d772debdad29da59" providerId="LiveId" clId="{818D00CF-DA4F-4E0E-95FC-1963A670DE16}" dt="2024-04-21T18:49:23.325" v="2933" actId="26606"/>
          <ac:spMkLst>
            <pc:docMk/>
            <pc:sldMk cId="1238751201" sldId="258"/>
            <ac:spMk id="107" creationId="{3DAD064D-86F0-42ED-B520-99689857918E}"/>
          </ac:spMkLst>
        </pc:spChg>
        <pc:spChg chg="add del">
          <ac:chgData name="Caitlyn Walsh" userId="d772debdad29da59" providerId="LiveId" clId="{818D00CF-DA4F-4E0E-95FC-1963A670DE16}" dt="2024-04-21T18:49:23.325" v="2933" actId="26606"/>
          <ac:spMkLst>
            <pc:docMk/>
            <pc:sldMk cId="1238751201" sldId="258"/>
            <ac:spMk id="109" creationId="{683DE4F2-E127-9EB5-D502-A101EED168B8}"/>
          </ac:spMkLst>
        </pc:spChg>
        <pc:spChg chg="add del">
          <ac:chgData name="Caitlyn Walsh" userId="d772debdad29da59" providerId="LiveId" clId="{818D00CF-DA4F-4E0E-95FC-1963A670DE16}" dt="2024-04-21T18:49:23.325" v="2933" actId="26606"/>
          <ac:spMkLst>
            <pc:docMk/>
            <pc:sldMk cId="1238751201" sldId="258"/>
            <ac:spMk id="111" creationId="{9E846EAC-5575-E5C8-46C9-DF671D58917C}"/>
          </ac:spMkLst>
        </pc:spChg>
        <pc:spChg chg="add del">
          <ac:chgData name="Caitlyn Walsh" userId="d772debdad29da59" providerId="LiveId" clId="{818D00CF-DA4F-4E0E-95FC-1963A670DE16}" dt="2024-04-21T18:49:26.139" v="2935" actId="26606"/>
          <ac:spMkLst>
            <pc:docMk/>
            <pc:sldMk cId="1238751201" sldId="258"/>
            <ac:spMk id="113" creationId="{E7218290-08E7-4AB8-8549-F625B01F0DCB}"/>
          </ac:spMkLst>
        </pc:spChg>
        <pc:spChg chg="add del">
          <ac:chgData name="Caitlyn Walsh" userId="d772debdad29da59" providerId="LiveId" clId="{818D00CF-DA4F-4E0E-95FC-1963A670DE16}" dt="2024-04-21T18:49:26.139" v="2935" actId="26606"/>
          <ac:spMkLst>
            <pc:docMk/>
            <pc:sldMk cId="1238751201" sldId="258"/>
            <ac:spMk id="114" creationId="{A013B667-FDBE-FFE7-B746-A933187E696B}"/>
          </ac:spMkLst>
        </pc:spChg>
        <pc:spChg chg="add del">
          <ac:chgData name="Caitlyn Walsh" userId="d772debdad29da59" providerId="LiveId" clId="{818D00CF-DA4F-4E0E-95FC-1963A670DE16}" dt="2024-04-21T18:49:26.139" v="2935" actId="26606"/>
          <ac:spMkLst>
            <pc:docMk/>
            <pc:sldMk cId="1238751201" sldId="258"/>
            <ac:spMk id="115" creationId="{F086E331-35B6-B3DF-6734-407ACD078B46}"/>
          </ac:spMkLst>
        </pc:spChg>
        <pc:spChg chg="add del">
          <ac:chgData name="Caitlyn Walsh" userId="d772debdad29da59" providerId="LiveId" clId="{818D00CF-DA4F-4E0E-95FC-1963A670DE16}" dt="2024-04-21T18:49:32.210" v="2937" actId="26606"/>
          <ac:spMkLst>
            <pc:docMk/>
            <pc:sldMk cId="1238751201" sldId="258"/>
            <ac:spMk id="117" creationId="{3DAD064D-86F0-42ED-B520-99689857918E}"/>
          </ac:spMkLst>
        </pc:spChg>
        <pc:spChg chg="add del">
          <ac:chgData name="Caitlyn Walsh" userId="d772debdad29da59" providerId="LiveId" clId="{818D00CF-DA4F-4E0E-95FC-1963A670DE16}" dt="2024-04-21T18:49:32.210" v="2937" actId="26606"/>
          <ac:spMkLst>
            <pc:docMk/>
            <pc:sldMk cId="1238751201" sldId="258"/>
            <ac:spMk id="118" creationId="{683DE4F2-E127-9EB5-D502-A101EED168B8}"/>
          </ac:spMkLst>
        </pc:spChg>
        <pc:spChg chg="add del">
          <ac:chgData name="Caitlyn Walsh" userId="d772debdad29da59" providerId="LiveId" clId="{818D00CF-DA4F-4E0E-95FC-1963A670DE16}" dt="2024-04-21T18:49:32.210" v="2937" actId="26606"/>
          <ac:spMkLst>
            <pc:docMk/>
            <pc:sldMk cId="1238751201" sldId="258"/>
            <ac:spMk id="119" creationId="{9E846EAC-5575-E5C8-46C9-DF671D58917C}"/>
          </ac:spMkLst>
        </pc:spChg>
        <pc:spChg chg="add">
          <ac:chgData name="Caitlyn Walsh" userId="d772debdad29da59" providerId="LiveId" clId="{818D00CF-DA4F-4E0E-95FC-1963A670DE16}" dt="2024-04-21T18:49:32.214" v="2938" actId="26606"/>
          <ac:spMkLst>
            <pc:docMk/>
            <pc:sldMk cId="1238751201" sldId="258"/>
            <ac:spMk id="121" creationId="{3DAD064D-86F0-42ED-B520-99689857918E}"/>
          </ac:spMkLst>
        </pc:spChg>
        <pc:spChg chg="add">
          <ac:chgData name="Caitlyn Walsh" userId="d772debdad29da59" providerId="LiveId" clId="{818D00CF-DA4F-4E0E-95FC-1963A670DE16}" dt="2024-04-21T18:49:32.214" v="2938" actId="26606"/>
          <ac:spMkLst>
            <pc:docMk/>
            <pc:sldMk cId="1238751201" sldId="258"/>
            <ac:spMk id="122" creationId="{683DE4F2-E127-9EB5-D502-A101EED168B8}"/>
          </ac:spMkLst>
        </pc:spChg>
        <pc:spChg chg="add">
          <ac:chgData name="Caitlyn Walsh" userId="d772debdad29da59" providerId="LiveId" clId="{818D00CF-DA4F-4E0E-95FC-1963A670DE16}" dt="2024-04-21T18:49:32.214" v="2938" actId="26606"/>
          <ac:spMkLst>
            <pc:docMk/>
            <pc:sldMk cId="1238751201" sldId="258"/>
            <ac:spMk id="123" creationId="{8B4D081D-BEB0-F616-C78E-B76F0370B43D}"/>
          </ac:spMkLst>
        </pc:spChg>
        <pc:graphicFrameChg chg="add del">
          <ac:chgData name="Caitlyn Walsh" userId="d772debdad29da59" providerId="LiveId" clId="{818D00CF-DA4F-4E0E-95FC-1963A670DE16}" dt="2024-04-21T18:41:17.749" v="2879" actId="26606"/>
          <ac:graphicFrameMkLst>
            <pc:docMk/>
            <pc:sldMk cId="1238751201" sldId="258"/>
            <ac:graphicFrameMk id="35" creationId="{7FC374D1-9BE1-7592-1AB2-96268A59729F}"/>
          </ac:graphicFrameMkLst>
        </pc:graphicFrameChg>
        <pc:graphicFrameChg chg="add del">
          <ac:chgData name="Caitlyn Walsh" userId="d772debdad29da59" providerId="LiveId" clId="{818D00CF-DA4F-4E0E-95FC-1963A670DE16}" dt="2024-04-21T18:41:21.744" v="2881" actId="26606"/>
          <ac:graphicFrameMkLst>
            <pc:docMk/>
            <pc:sldMk cId="1238751201" sldId="258"/>
            <ac:graphicFrameMk id="37" creationId="{89A12AA3-DF5D-EF21-31CD-9E331994DB1A}"/>
          </ac:graphicFrameMkLst>
        </pc:graphicFrameChg>
        <pc:graphicFrameChg chg="add del">
          <ac:chgData name="Caitlyn Walsh" userId="d772debdad29da59" providerId="LiveId" clId="{818D00CF-DA4F-4E0E-95FC-1963A670DE16}" dt="2024-04-21T18:41:42.977" v="2889" actId="26606"/>
          <ac:graphicFrameMkLst>
            <pc:docMk/>
            <pc:sldMk cId="1238751201" sldId="258"/>
            <ac:graphicFrameMk id="47" creationId="{7FC374D1-9BE1-7592-1AB2-96268A59729F}"/>
          </ac:graphicFrameMkLst>
        </pc:graphicFrameChg>
        <pc:graphicFrameChg chg="add del">
          <ac:chgData name="Caitlyn Walsh" userId="d772debdad29da59" providerId="LiveId" clId="{818D00CF-DA4F-4E0E-95FC-1963A670DE16}" dt="2024-04-21T18:41:46.310" v="2891" actId="26606"/>
          <ac:graphicFrameMkLst>
            <pc:docMk/>
            <pc:sldMk cId="1238751201" sldId="258"/>
            <ac:graphicFrameMk id="52" creationId="{89A12AA3-DF5D-EF21-31CD-9E331994DB1A}"/>
          </ac:graphicFrameMkLst>
        </pc:graphicFrameChg>
        <pc:graphicFrameChg chg="add del">
          <ac:chgData name="Caitlyn Walsh" userId="d772debdad29da59" providerId="LiveId" clId="{818D00CF-DA4F-4E0E-95FC-1963A670DE16}" dt="2024-04-21T18:41:52.585" v="2896" actId="26606"/>
          <ac:graphicFrameMkLst>
            <pc:docMk/>
            <pc:sldMk cId="1238751201" sldId="258"/>
            <ac:graphicFrameMk id="61" creationId="{7FC374D1-9BE1-7592-1AB2-96268A59729F}"/>
          </ac:graphicFrameMkLst>
        </pc:graphicFrameChg>
        <pc:graphicFrameChg chg="add del">
          <ac:chgData name="Caitlyn Walsh" userId="d772debdad29da59" providerId="LiveId" clId="{818D00CF-DA4F-4E0E-95FC-1963A670DE16}" dt="2024-04-21T18:42:00.357" v="2900" actId="26606"/>
          <ac:graphicFrameMkLst>
            <pc:docMk/>
            <pc:sldMk cId="1238751201" sldId="258"/>
            <ac:graphicFrameMk id="71" creationId="{7FC374D1-9BE1-7592-1AB2-96268A59729F}"/>
          </ac:graphicFrameMkLst>
        </pc:graphicFrameChg>
        <pc:graphicFrameChg chg="add del">
          <ac:chgData name="Caitlyn Walsh" userId="d772debdad29da59" providerId="LiveId" clId="{818D00CF-DA4F-4E0E-95FC-1963A670DE16}" dt="2024-04-21T18:42:03.068" v="2902" actId="26606"/>
          <ac:graphicFrameMkLst>
            <pc:docMk/>
            <pc:sldMk cId="1238751201" sldId="258"/>
            <ac:graphicFrameMk id="76" creationId="{89A12AA3-DF5D-EF21-31CD-9E331994DB1A}"/>
          </ac:graphicFrameMkLst>
        </pc:graphicFrameChg>
        <pc:picChg chg="mod">
          <ac:chgData name="Caitlyn Walsh" userId="d772debdad29da59" providerId="LiveId" clId="{818D00CF-DA4F-4E0E-95FC-1963A670DE16}" dt="2024-04-21T22:20:47.829" v="5520" actId="14826"/>
          <ac:picMkLst>
            <pc:docMk/>
            <pc:sldMk cId="1238751201" sldId="258"/>
            <ac:picMk id="7" creationId="{9327D9D8-378F-1603-B896-43F471FBA57A}"/>
          </ac:picMkLst>
        </pc:picChg>
      </pc:sldChg>
      <pc:sldChg chg="addSp delSp modSp mod setBg">
        <pc:chgData name="Caitlyn Walsh" userId="d772debdad29da59" providerId="LiveId" clId="{818D00CF-DA4F-4E0E-95FC-1963A670DE16}" dt="2024-04-21T23:23:57.535" v="8542" actId="1076"/>
        <pc:sldMkLst>
          <pc:docMk/>
          <pc:sldMk cId="1467128503" sldId="259"/>
        </pc:sldMkLst>
        <pc:spChg chg="mod">
          <ac:chgData name="Caitlyn Walsh" userId="d772debdad29da59" providerId="LiveId" clId="{818D00CF-DA4F-4E0E-95FC-1963A670DE16}" dt="2024-04-21T23:23:51.534" v="8541" actId="1076"/>
          <ac:spMkLst>
            <pc:docMk/>
            <pc:sldMk cId="1467128503" sldId="259"/>
            <ac:spMk id="2" creationId="{B56CE7EE-D71E-84B7-5E43-8A2D51446A0C}"/>
          </ac:spMkLst>
        </pc:spChg>
        <pc:spChg chg="add del mod ord">
          <ac:chgData name="Caitlyn Walsh" userId="d772debdad29da59" providerId="LiveId" clId="{818D00CF-DA4F-4E0E-95FC-1963A670DE16}" dt="2024-04-21T01:35:06.567" v="285" actId="26606"/>
          <ac:spMkLst>
            <pc:docMk/>
            <pc:sldMk cId="1467128503" sldId="259"/>
            <ac:spMk id="3" creationId="{3675CA30-66FD-2759-41CC-82EDAE51C0BB}"/>
          </ac:spMkLst>
        </pc:spChg>
        <pc:spChg chg="add mod">
          <ac:chgData name="Caitlyn Walsh" userId="d772debdad29da59" providerId="LiveId" clId="{818D00CF-DA4F-4E0E-95FC-1963A670DE16}" dt="2024-04-21T01:29:29.487" v="242" actId="931"/>
          <ac:spMkLst>
            <pc:docMk/>
            <pc:sldMk cId="1467128503" sldId="259"/>
            <ac:spMk id="6" creationId="{EB354056-9F60-1EA8-6251-5BE650D92C4A}"/>
          </ac:spMkLst>
        </pc:spChg>
        <pc:spChg chg="add del">
          <ac:chgData name="Caitlyn Walsh" userId="d772debdad29da59" providerId="LiveId" clId="{818D00CF-DA4F-4E0E-95FC-1963A670DE16}" dt="2024-04-21T01:26:00.279" v="228" actId="26606"/>
          <ac:spMkLst>
            <pc:docMk/>
            <pc:sldMk cId="1467128503" sldId="259"/>
            <ac:spMk id="10" creationId="{D70BC64E-B094-49DE-BD9C-DB662FCF598F}"/>
          </ac:spMkLst>
        </pc:spChg>
        <pc:spChg chg="add del">
          <ac:chgData name="Caitlyn Walsh" userId="d772debdad29da59" providerId="LiveId" clId="{818D00CF-DA4F-4E0E-95FC-1963A670DE16}" dt="2024-04-21T01:26:00.279" v="228" actId="26606"/>
          <ac:spMkLst>
            <pc:docMk/>
            <pc:sldMk cId="1467128503" sldId="259"/>
            <ac:spMk id="12" creationId="{A718E0F5-1EF3-64D6-0802-B7983AC63269}"/>
          </ac:spMkLst>
        </pc:spChg>
        <pc:spChg chg="add del">
          <ac:chgData name="Caitlyn Walsh" userId="d772debdad29da59" providerId="LiveId" clId="{818D00CF-DA4F-4E0E-95FC-1963A670DE16}" dt="2024-04-21T01:26:06.469" v="230" actId="26606"/>
          <ac:spMkLst>
            <pc:docMk/>
            <pc:sldMk cId="1467128503" sldId="259"/>
            <ac:spMk id="14" creationId="{F9F3AB66-42CF-94B3-7050-9DDAFC451FAB}"/>
          </ac:spMkLst>
        </pc:spChg>
        <pc:spChg chg="add del">
          <ac:chgData name="Caitlyn Walsh" userId="d772debdad29da59" providerId="LiveId" clId="{818D00CF-DA4F-4E0E-95FC-1963A670DE16}" dt="2024-04-21T01:26:06.469" v="230" actId="26606"/>
          <ac:spMkLst>
            <pc:docMk/>
            <pc:sldMk cId="1467128503" sldId="259"/>
            <ac:spMk id="15" creationId="{5669F72C-E3FB-4C48-AEBD-AF7AC0D749C7}"/>
          </ac:spMkLst>
        </pc:spChg>
        <pc:spChg chg="add del">
          <ac:chgData name="Caitlyn Walsh" userId="d772debdad29da59" providerId="LiveId" clId="{818D00CF-DA4F-4E0E-95FC-1963A670DE16}" dt="2024-04-21T01:26:06.469" v="230" actId="26606"/>
          <ac:spMkLst>
            <pc:docMk/>
            <pc:sldMk cId="1467128503" sldId="259"/>
            <ac:spMk id="16" creationId="{0273E372-AAE1-7E3A-D35A-832630F6DB6C}"/>
          </ac:spMkLst>
        </pc:spChg>
        <pc:spChg chg="add del">
          <ac:chgData name="Caitlyn Walsh" userId="d772debdad29da59" providerId="LiveId" clId="{818D00CF-DA4F-4E0E-95FC-1963A670DE16}" dt="2024-04-21T01:33:00.323" v="259" actId="26606"/>
          <ac:spMkLst>
            <pc:docMk/>
            <pc:sldMk cId="1467128503" sldId="259"/>
            <ac:spMk id="19" creationId="{D70BC64E-B094-49DE-BD9C-DB662FCF598F}"/>
          </ac:spMkLst>
        </pc:spChg>
        <pc:spChg chg="add del">
          <ac:chgData name="Caitlyn Walsh" userId="d772debdad29da59" providerId="LiveId" clId="{818D00CF-DA4F-4E0E-95FC-1963A670DE16}" dt="2024-04-21T01:33:00.323" v="259" actId="26606"/>
          <ac:spMkLst>
            <pc:docMk/>
            <pc:sldMk cId="1467128503" sldId="259"/>
            <ac:spMk id="20" creationId="{A718E0F5-1EF3-64D6-0802-B7983AC63269}"/>
          </ac:spMkLst>
        </pc:spChg>
        <pc:spChg chg="add del">
          <ac:chgData name="Caitlyn Walsh" userId="d772debdad29da59" providerId="LiveId" clId="{818D00CF-DA4F-4E0E-95FC-1963A670DE16}" dt="2024-04-21T01:32:57.770" v="256" actId="26606"/>
          <ac:spMkLst>
            <pc:docMk/>
            <pc:sldMk cId="1467128503" sldId="259"/>
            <ac:spMk id="2057" creationId="{D70BC64E-B094-49DE-BD9C-DB662FCF598F}"/>
          </ac:spMkLst>
        </pc:spChg>
        <pc:spChg chg="add del">
          <ac:chgData name="Caitlyn Walsh" userId="d772debdad29da59" providerId="LiveId" clId="{818D00CF-DA4F-4E0E-95FC-1963A670DE16}" dt="2024-04-21T01:32:57.770" v="256" actId="26606"/>
          <ac:spMkLst>
            <pc:docMk/>
            <pc:sldMk cId="1467128503" sldId="259"/>
            <ac:spMk id="2059" creationId="{A718E0F5-1EF3-64D6-0802-B7983AC63269}"/>
          </ac:spMkLst>
        </pc:spChg>
        <pc:spChg chg="add del">
          <ac:chgData name="Caitlyn Walsh" userId="d772debdad29da59" providerId="LiveId" clId="{818D00CF-DA4F-4E0E-95FC-1963A670DE16}" dt="2024-04-21T01:33:00.320" v="258" actId="26606"/>
          <ac:spMkLst>
            <pc:docMk/>
            <pc:sldMk cId="1467128503" sldId="259"/>
            <ac:spMk id="2061" creationId="{5669F72C-E3FB-4C48-AEBD-AF7AC0D749C7}"/>
          </ac:spMkLst>
        </pc:spChg>
        <pc:spChg chg="add del">
          <ac:chgData name="Caitlyn Walsh" userId="d772debdad29da59" providerId="LiveId" clId="{818D00CF-DA4F-4E0E-95FC-1963A670DE16}" dt="2024-04-21T01:33:00.320" v="258" actId="26606"/>
          <ac:spMkLst>
            <pc:docMk/>
            <pc:sldMk cId="1467128503" sldId="259"/>
            <ac:spMk id="2062" creationId="{2F9995FB-469D-2E41-1BFB-41F15A2FF8DD}"/>
          </ac:spMkLst>
        </pc:spChg>
        <pc:spChg chg="add del">
          <ac:chgData name="Caitlyn Walsh" userId="d772debdad29da59" providerId="LiveId" clId="{818D00CF-DA4F-4E0E-95FC-1963A670DE16}" dt="2024-04-21T01:35:06.567" v="285" actId="26606"/>
          <ac:spMkLst>
            <pc:docMk/>
            <pc:sldMk cId="1467128503" sldId="259"/>
            <ac:spMk id="2064" creationId="{3DAD064D-86F0-42ED-B520-99689857918E}"/>
          </ac:spMkLst>
        </pc:spChg>
        <pc:spChg chg="add del">
          <ac:chgData name="Caitlyn Walsh" userId="d772debdad29da59" providerId="LiveId" clId="{818D00CF-DA4F-4E0E-95FC-1963A670DE16}" dt="2024-04-21T01:35:06.567" v="285" actId="26606"/>
          <ac:spMkLst>
            <pc:docMk/>
            <pc:sldMk cId="1467128503" sldId="259"/>
            <ac:spMk id="2065" creationId="{683DE4F2-E127-9EB5-D502-A101EED168B8}"/>
          </ac:spMkLst>
        </pc:spChg>
        <pc:spChg chg="add del">
          <ac:chgData name="Caitlyn Walsh" userId="d772debdad29da59" providerId="LiveId" clId="{818D00CF-DA4F-4E0E-95FC-1963A670DE16}" dt="2024-04-21T01:35:06.567" v="285" actId="26606"/>
          <ac:spMkLst>
            <pc:docMk/>
            <pc:sldMk cId="1467128503" sldId="259"/>
            <ac:spMk id="2066" creationId="{8B4D081D-BEB0-F616-C78E-B76F0370B43D}"/>
          </ac:spMkLst>
        </pc:spChg>
        <pc:spChg chg="add del">
          <ac:chgData name="Caitlyn Walsh" userId="d772debdad29da59" providerId="LiveId" clId="{818D00CF-DA4F-4E0E-95FC-1963A670DE16}" dt="2024-04-21T01:35:51.911" v="292" actId="26606"/>
          <ac:spMkLst>
            <pc:docMk/>
            <pc:sldMk cId="1467128503" sldId="259"/>
            <ac:spMk id="2071" creationId="{F5258B98-3BD5-0A20-B0E7-944EAEB2654A}"/>
          </ac:spMkLst>
        </pc:spChg>
        <pc:spChg chg="add del">
          <ac:chgData name="Caitlyn Walsh" userId="d772debdad29da59" providerId="LiveId" clId="{818D00CF-DA4F-4E0E-95FC-1963A670DE16}" dt="2024-04-21T01:35:51.911" v="292" actId="26606"/>
          <ac:spMkLst>
            <pc:docMk/>
            <pc:sldMk cId="1467128503" sldId="259"/>
            <ac:spMk id="2075" creationId="{B26DD882-9EA6-DF4B-AF70-0C6166EA8FC9}"/>
          </ac:spMkLst>
        </pc:spChg>
        <pc:spChg chg="add del">
          <ac:chgData name="Caitlyn Walsh" userId="d772debdad29da59" providerId="LiveId" clId="{818D00CF-DA4F-4E0E-95FC-1963A670DE16}" dt="2024-04-21T01:35:51.911" v="292" actId="26606"/>
          <ac:spMkLst>
            <pc:docMk/>
            <pc:sldMk cId="1467128503" sldId="259"/>
            <ac:spMk id="2077" creationId="{EFB2E755-2902-3512-ABBE-E472FC038976}"/>
          </ac:spMkLst>
        </pc:spChg>
        <pc:spChg chg="add">
          <ac:chgData name="Caitlyn Walsh" userId="d772debdad29da59" providerId="LiveId" clId="{818D00CF-DA4F-4E0E-95FC-1963A670DE16}" dt="2024-04-21T01:35:51.911" v="292" actId="26606"/>
          <ac:spMkLst>
            <pc:docMk/>
            <pc:sldMk cId="1467128503" sldId="259"/>
            <ac:spMk id="2084" creationId="{F5258B98-3BD5-0A20-B0E7-944EAEB2654A}"/>
          </ac:spMkLst>
        </pc:spChg>
        <pc:spChg chg="add">
          <ac:chgData name="Caitlyn Walsh" userId="d772debdad29da59" providerId="LiveId" clId="{818D00CF-DA4F-4E0E-95FC-1963A670DE16}" dt="2024-04-21T01:35:51.911" v="292" actId="26606"/>
          <ac:spMkLst>
            <pc:docMk/>
            <pc:sldMk cId="1467128503" sldId="259"/>
            <ac:spMk id="2088" creationId="{B26DD882-9EA6-DF4B-AF70-0C6166EA8FC9}"/>
          </ac:spMkLst>
        </pc:spChg>
        <pc:spChg chg="add">
          <ac:chgData name="Caitlyn Walsh" userId="d772debdad29da59" providerId="LiveId" clId="{818D00CF-DA4F-4E0E-95FC-1963A670DE16}" dt="2024-04-21T01:35:51.911" v="292" actId="26606"/>
          <ac:spMkLst>
            <pc:docMk/>
            <pc:sldMk cId="1467128503" sldId="259"/>
            <ac:spMk id="2090" creationId="{EFB2E755-2902-3512-ABBE-E472FC038976}"/>
          </ac:spMkLst>
        </pc:spChg>
        <pc:picChg chg="add mod">
          <ac:chgData name="Caitlyn Walsh" userId="d772debdad29da59" providerId="LiveId" clId="{818D00CF-DA4F-4E0E-95FC-1963A670DE16}" dt="2024-04-21T01:29:29.487" v="242" actId="931"/>
          <ac:picMkLst>
            <pc:docMk/>
            <pc:sldMk cId="1467128503" sldId="259"/>
            <ac:picMk id="5" creationId="{D0DC5A9A-FF18-43C9-F8CC-C24C7830AB32}"/>
          </ac:picMkLst>
        </pc:picChg>
        <pc:picChg chg="add del">
          <ac:chgData name="Caitlyn Walsh" userId="d772debdad29da59" providerId="LiveId" clId="{818D00CF-DA4F-4E0E-95FC-1963A670DE16}" dt="2024-04-21T01:26:00.279" v="228" actId="26606"/>
          <ac:picMkLst>
            <pc:docMk/>
            <pc:sldMk cId="1467128503" sldId="259"/>
            <ac:picMk id="7" creationId="{260D7687-D5FB-D1E0-EAD7-2340FCE46060}"/>
          </ac:picMkLst>
        </pc:picChg>
        <pc:picChg chg="add del">
          <ac:chgData name="Caitlyn Walsh" userId="d772debdad29da59" providerId="LiveId" clId="{818D00CF-DA4F-4E0E-95FC-1963A670DE16}" dt="2024-04-21T01:26:06.469" v="230" actId="26606"/>
          <ac:picMkLst>
            <pc:docMk/>
            <pc:sldMk cId="1467128503" sldId="259"/>
            <ac:picMk id="17" creationId="{38DA4C9F-0460-1170-5BCF-97A7BDF090C9}"/>
          </ac:picMkLst>
        </pc:picChg>
        <pc:picChg chg="add del">
          <ac:chgData name="Caitlyn Walsh" userId="d772debdad29da59" providerId="LiveId" clId="{818D00CF-DA4F-4E0E-95FC-1963A670DE16}" dt="2024-04-21T01:27:55.392" v="237" actId="478"/>
          <ac:picMkLst>
            <pc:docMk/>
            <pc:sldMk cId="1467128503" sldId="259"/>
            <ac:picMk id="21" creationId="{260D7687-D5FB-D1E0-EAD7-2340FCE46060}"/>
          </ac:picMkLst>
        </pc:picChg>
        <pc:picChg chg="add del mod">
          <ac:chgData name="Caitlyn Walsh" userId="d772debdad29da59" providerId="LiveId" clId="{818D00CF-DA4F-4E0E-95FC-1963A670DE16}" dt="2024-04-21T01:32:13.631" v="248" actId="478"/>
          <ac:picMkLst>
            <pc:docMk/>
            <pc:sldMk cId="1467128503" sldId="259"/>
            <ac:picMk id="2050" creationId="{38C03586-0B57-DBCA-57F7-2CDCBA60193B}"/>
          </ac:picMkLst>
        </pc:picChg>
        <pc:picChg chg="add mod">
          <ac:chgData name="Caitlyn Walsh" userId="d772debdad29da59" providerId="LiveId" clId="{818D00CF-DA4F-4E0E-95FC-1963A670DE16}" dt="2024-04-21T23:23:57.535" v="8542" actId="1076"/>
          <ac:picMkLst>
            <pc:docMk/>
            <pc:sldMk cId="1467128503" sldId="259"/>
            <ac:picMk id="2052" creationId="{5F3208D3-48B8-0B0B-BB58-81CE723C1986}"/>
          </ac:picMkLst>
        </pc:picChg>
        <pc:cxnChg chg="add del">
          <ac:chgData name="Caitlyn Walsh" userId="d772debdad29da59" providerId="LiveId" clId="{818D00CF-DA4F-4E0E-95FC-1963A670DE16}" dt="2024-04-21T01:35:51.911" v="292" actId="26606"/>
          <ac:cxnSpMkLst>
            <pc:docMk/>
            <pc:sldMk cId="1467128503" sldId="259"/>
            <ac:cxnSpMk id="2073" creationId="{1C74AEE6-9CA7-5247-DC34-99634247DF50}"/>
          </ac:cxnSpMkLst>
        </pc:cxnChg>
        <pc:cxnChg chg="add del">
          <ac:chgData name="Caitlyn Walsh" userId="d772debdad29da59" providerId="LiveId" clId="{818D00CF-DA4F-4E0E-95FC-1963A670DE16}" dt="2024-04-21T01:35:51.911" v="292" actId="26606"/>
          <ac:cxnSpMkLst>
            <pc:docMk/>
            <pc:sldMk cId="1467128503" sldId="259"/>
            <ac:cxnSpMk id="2079" creationId="{5D6A2EB7-6350-58C2-B619-F0C3C0C06C08}"/>
          </ac:cxnSpMkLst>
        </pc:cxnChg>
        <pc:cxnChg chg="add">
          <ac:chgData name="Caitlyn Walsh" userId="d772debdad29da59" providerId="LiveId" clId="{818D00CF-DA4F-4E0E-95FC-1963A670DE16}" dt="2024-04-21T01:35:51.911" v="292" actId="26606"/>
          <ac:cxnSpMkLst>
            <pc:docMk/>
            <pc:sldMk cId="1467128503" sldId="259"/>
            <ac:cxnSpMk id="2086" creationId="{1C74AEE6-9CA7-5247-DC34-99634247DF50}"/>
          </ac:cxnSpMkLst>
        </pc:cxnChg>
        <pc:cxnChg chg="add">
          <ac:chgData name="Caitlyn Walsh" userId="d772debdad29da59" providerId="LiveId" clId="{818D00CF-DA4F-4E0E-95FC-1963A670DE16}" dt="2024-04-21T01:35:51.911" v="292" actId="26606"/>
          <ac:cxnSpMkLst>
            <pc:docMk/>
            <pc:sldMk cId="1467128503" sldId="259"/>
            <ac:cxnSpMk id="2092" creationId="{5D6A2EB7-6350-58C2-B619-F0C3C0C06C08}"/>
          </ac:cxnSpMkLst>
        </pc:cxnChg>
      </pc:sldChg>
      <pc:sldChg chg="addSp delSp modSp mod setBg">
        <pc:chgData name="Caitlyn Walsh" userId="d772debdad29da59" providerId="LiveId" clId="{818D00CF-DA4F-4E0E-95FC-1963A670DE16}" dt="2024-04-21T22:30:21.400" v="5551" actId="122"/>
        <pc:sldMkLst>
          <pc:docMk/>
          <pc:sldMk cId="2552699527" sldId="260"/>
        </pc:sldMkLst>
        <pc:spChg chg="mod">
          <ac:chgData name="Caitlyn Walsh" userId="d772debdad29da59" providerId="LiveId" clId="{818D00CF-DA4F-4E0E-95FC-1963A670DE16}" dt="2024-04-21T22:30:21.400" v="5551" actId="122"/>
          <ac:spMkLst>
            <pc:docMk/>
            <pc:sldMk cId="2552699527" sldId="260"/>
            <ac:spMk id="2" creationId="{69AC7E92-5EBC-858E-CEB6-882CCA3CC771}"/>
          </ac:spMkLst>
        </pc:spChg>
        <pc:spChg chg="del mod">
          <ac:chgData name="Caitlyn Walsh" userId="d772debdad29da59" providerId="LiveId" clId="{818D00CF-DA4F-4E0E-95FC-1963A670DE16}" dt="2024-04-21T18:36:08.624" v="2849" actId="26606"/>
          <ac:spMkLst>
            <pc:docMk/>
            <pc:sldMk cId="2552699527" sldId="260"/>
            <ac:spMk id="3" creationId="{950F85F8-7845-DCDF-53D0-F1D7D5AD2D56}"/>
          </ac:spMkLst>
        </pc:spChg>
        <pc:spChg chg="add del">
          <ac:chgData name="Caitlyn Walsh" userId="d772debdad29da59" providerId="LiveId" clId="{818D00CF-DA4F-4E0E-95FC-1963A670DE16}" dt="2024-04-21T18:38:29.221" v="2867" actId="26606"/>
          <ac:spMkLst>
            <pc:docMk/>
            <pc:sldMk cId="2552699527" sldId="260"/>
            <ac:spMk id="9" creationId="{1C8B38D4-9D92-4608-A16B-260E8CC21335}"/>
          </ac:spMkLst>
        </pc:spChg>
        <pc:spChg chg="add del">
          <ac:chgData name="Caitlyn Walsh" userId="d772debdad29da59" providerId="LiveId" clId="{818D00CF-DA4F-4E0E-95FC-1963A670DE16}" dt="2024-04-21T18:38:29.221" v="2867" actId="26606"/>
          <ac:spMkLst>
            <pc:docMk/>
            <pc:sldMk cId="2552699527" sldId="260"/>
            <ac:spMk id="11" creationId="{0B25D2F4-7A0E-ACA7-3A97-AEE028D25753}"/>
          </ac:spMkLst>
        </pc:spChg>
        <pc:spChg chg="add del">
          <ac:chgData name="Caitlyn Walsh" userId="d772debdad29da59" providerId="LiveId" clId="{818D00CF-DA4F-4E0E-95FC-1963A670DE16}" dt="2024-04-21T18:37:31.115" v="2860" actId="26606"/>
          <ac:spMkLst>
            <pc:docMk/>
            <pc:sldMk cId="2552699527" sldId="260"/>
            <ac:spMk id="13" creationId="{1C8B38D4-9D92-4608-A16B-260E8CC21335}"/>
          </ac:spMkLst>
        </pc:spChg>
        <pc:spChg chg="add del">
          <ac:chgData name="Caitlyn Walsh" userId="d772debdad29da59" providerId="LiveId" clId="{818D00CF-DA4F-4E0E-95FC-1963A670DE16}" dt="2024-04-21T18:37:31.115" v="2860" actId="26606"/>
          <ac:spMkLst>
            <pc:docMk/>
            <pc:sldMk cId="2552699527" sldId="260"/>
            <ac:spMk id="14" creationId="{E9D51C6D-A440-71F4-45C3-86809652EBEC}"/>
          </ac:spMkLst>
        </pc:spChg>
        <pc:spChg chg="add del">
          <ac:chgData name="Caitlyn Walsh" userId="d772debdad29da59" providerId="LiveId" clId="{818D00CF-DA4F-4E0E-95FC-1963A670DE16}" dt="2024-04-21T18:37:43.180" v="2862" actId="26606"/>
          <ac:spMkLst>
            <pc:docMk/>
            <pc:sldMk cId="2552699527" sldId="260"/>
            <ac:spMk id="15" creationId="{1C8B38D4-9D92-4608-A16B-260E8CC21335}"/>
          </ac:spMkLst>
        </pc:spChg>
        <pc:spChg chg="add del">
          <ac:chgData name="Caitlyn Walsh" userId="d772debdad29da59" providerId="LiveId" clId="{818D00CF-DA4F-4E0E-95FC-1963A670DE16}" dt="2024-04-21T18:37:25.786" v="2858" actId="26606"/>
          <ac:spMkLst>
            <pc:docMk/>
            <pc:sldMk cId="2552699527" sldId="260"/>
            <ac:spMk id="16" creationId="{1C8B38D4-9D92-4608-A16B-260E8CC21335}"/>
          </ac:spMkLst>
        </pc:spChg>
        <pc:spChg chg="add del">
          <ac:chgData name="Caitlyn Walsh" userId="d772debdad29da59" providerId="LiveId" clId="{818D00CF-DA4F-4E0E-95FC-1963A670DE16}" dt="2024-04-21T18:37:43.180" v="2862" actId="26606"/>
          <ac:spMkLst>
            <pc:docMk/>
            <pc:sldMk cId="2552699527" sldId="260"/>
            <ac:spMk id="17" creationId="{0B25D2F4-7A0E-ACA7-3A97-AEE028D25753}"/>
          </ac:spMkLst>
        </pc:spChg>
        <pc:spChg chg="add del">
          <ac:chgData name="Caitlyn Walsh" userId="d772debdad29da59" providerId="LiveId" clId="{818D00CF-DA4F-4E0E-95FC-1963A670DE16}" dt="2024-04-21T18:37:25.786" v="2858" actId="26606"/>
          <ac:spMkLst>
            <pc:docMk/>
            <pc:sldMk cId="2552699527" sldId="260"/>
            <ac:spMk id="18" creationId="{0B25D2F4-7A0E-ACA7-3A97-AEE028D25753}"/>
          </ac:spMkLst>
        </pc:spChg>
        <pc:spChg chg="add del">
          <ac:chgData name="Caitlyn Walsh" userId="d772debdad29da59" providerId="LiveId" clId="{818D00CF-DA4F-4E0E-95FC-1963A670DE16}" dt="2024-04-21T18:37:58.973" v="2864" actId="26606"/>
          <ac:spMkLst>
            <pc:docMk/>
            <pc:sldMk cId="2552699527" sldId="260"/>
            <ac:spMk id="19" creationId="{1C8B38D4-9D92-4608-A16B-260E8CC21335}"/>
          </ac:spMkLst>
        </pc:spChg>
        <pc:spChg chg="add del">
          <ac:chgData name="Caitlyn Walsh" userId="d772debdad29da59" providerId="LiveId" clId="{818D00CF-DA4F-4E0E-95FC-1963A670DE16}" dt="2024-04-21T18:37:58.973" v="2864" actId="26606"/>
          <ac:spMkLst>
            <pc:docMk/>
            <pc:sldMk cId="2552699527" sldId="260"/>
            <ac:spMk id="21" creationId="{F3783408-1B05-636E-455B-D26704EB5078}"/>
          </ac:spMkLst>
        </pc:spChg>
        <pc:spChg chg="add del">
          <ac:chgData name="Caitlyn Walsh" userId="d772debdad29da59" providerId="LiveId" clId="{818D00CF-DA4F-4E0E-95FC-1963A670DE16}" dt="2024-04-21T18:38:29.212" v="2866" actId="26606"/>
          <ac:spMkLst>
            <pc:docMk/>
            <pc:sldMk cId="2552699527" sldId="260"/>
            <ac:spMk id="22" creationId="{1C8B38D4-9D92-4608-A16B-260E8CC21335}"/>
          </ac:spMkLst>
        </pc:spChg>
        <pc:spChg chg="add del">
          <ac:chgData name="Caitlyn Walsh" userId="d772debdad29da59" providerId="LiveId" clId="{818D00CF-DA4F-4E0E-95FC-1963A670DE16}" dt="2024-04-21T18:38:29.212" v="2866" actId="26606"/>
          <ac:spMkLst>
            <pc:docMk/>
            <pc:sldMk cId="2552699527" sldId="260"/>
            <ac:spMk id="23" creationId="{0B25D2F4-7A0E-ACA7-3A97-AEE028D25753}"/>
          </ac:spMkLst>
        </pc:spChg>
        <pc:spChg chg="add del">
          <ac:chgData name="Caitlyn Walsh" userId="d772debdad29da59" providerId="LiveId" clId="{818D00CF-DA4F-4E0E-95FC-1963A670DE16}" dt="2024-04-21T18:39:41.980" v="2875" actId="26606"/>
          <ac:spMkLst>
            <pc:docMk/>
            <pc:sldMk cId="2552699527" sldId="260"/>
            <ac:spMk id="25" creationId="{1C8B38D4-9D92-4608-A16B-260E8CC21335}"/>
          </ac:spMkLst>
        </pc:spChg>
        <pc:spChg chg="add del">
          <ac:chgData name="Caitlyn Walsh" userId="d772debdad29da59" providerId="LiveId" clId="{818D00CF-DA4F-4E0E-95FC-1963A670DE16}" dt="2024-04-21T18:39:41.980" v="2875" actId="26606"/>
          <ac:spMkLst>
            <pc:docMk/>
            <pc:sldMk cId="2552699527" sldId="260"/>
            <ac:spMk id="26" creationId="{0B25D2F4-7A0E-ACA7-3A97-AEE028D25753}"/>
          </ac:spMkLst>
        </pc:spChg>
        <pc:spChg chg="add del">
          <ac:chgData name="Caitlyn Walsh" userId="d772debdad29da59" providerId="LiveId" clId="{818D00CF-DA4F-4E0E-95FC-1963A670DE16}" dt="2024-04-21T18:39:41.980" v="2875" actId="26606"/>
          <ac:spMkLst>
            <pc:docMk/>
            <pc:sldMk cId="2552699527" sldId="260"/>
            <ac:spMk id="31" creationId="{1C8B38D4-9D92-4608-A16B-260E8CC21335}"/>
          </ac:spMkLst>
        </pc:spChg>
        <pc:spChg chg="add del">
          <ac:chgData name="Caitlyn Walsh" userId="d772debdad29da59" providerId="LiveId" clId="{818D00CF-DA4F-4E0E-95FC-1963A670DE16}" dt="2024-04-21T18:39:41.980" v="2875" actId="26606"/>
          <ac:spMkLst>
            <pc:docMk/>
            <pc:sldMk cId="2552699527" sldId="260"/>
            <ac:spMk id="33" creationId="{F3783408-1B05-636E-455B-D26704EB5078}"/>
          </ac:spMkLst>
        </pc:spChg>
        <pc:graphicFrameChg chg="add mod modGraphic">
          <ac:chgData name="Caitlyn Walsh" userId="d772debdad29da59" providerId="LiveId" clId="{818D00CF-DA4F-4E0E-95FC-1963A670DE16}" dt="2024-04-21T22:25:55.481" v="5530"/>
          <ac:graphicFrameMkLst>
            <pc:docMk/>
            <pc:sldMk cId="2552699527" sldId="260"/>
            <ac:graphicFrameMk id="5" creationId="{64F3D8C1-1472-78B9-DE58-7F32A00BA90C}"/>
          </ac:graphicFrameMkLst>
        </pc:graphicFrameChg>
        <pc:cxnChg chg="add del">
          <ac:chgData name="Caitlyn Walsh" userId="d772debdad29da59" providerId="LiveId" clId="{818D00CF-DA4F-4E0E-95FC-1963A670DE16}" dt="2024-04-21T18:37:58.973" v="2864" actId="26606"/>
          <ac:cxnSpMkLst>
            <pc:docMk/>
            <pc:sldMk cId="2552699527" sldId="260"/>
            <ac:cxnSpMk id="20" creationId="{A18AB815-F7F2-44CA-A973-E4E11087FCCC}"/>
          </ac:cxnSpMkLst>
        </pc:cxnChg>
        <pc:cxnChg chg="add del">
          <ac:chgData name="Caitlyn Walsh" userId="d772debdad29da59" providerId="LiveId" clId="{818D00CF-DA4F-4E0E-95FC-1963A670DE16}" dt="2024-04-21T18:39:41.980" v="2875" actId="26606"/>
          <ac:cxnSpMkLst>
            <pc:docMk/>
            <pc:sldMk cId="2552699527" sldId="260"/>
            <ac:cxnSpMk id="35" creationId="{A18AB815-F7F2-44CA-A973-E4E11087FCCC}"/>
          </ac:cxnSpMkLst>
        </pc:cxnChg>
      </pc:sldChg>
      <pc:sldChg chg="addSp delSp modSp mod setBg">
        <pc:chgData name="Caitlyn Walsh" userId="d772debdad29da59" providerId="LiveId" clId="{818D00CF-DA4F-4E0E-95FC-1963A670DE16}" dt="2024-04-21T22:30:19.535" v="5550" actId="122"/>
        <pc:sldMkLst>
          <pc:docMk/>
          <pc:sldMk cId="3058748672" sldId="261"/>
        </pc:sldMkLst>
        <pc:spChg chg="mod">
          <ac:chgData name="Caitlyn Walsh" userId="d772debdad29da59" providerId="LiveId" clId="{818D00CF-DA4F-4E0E-95FC-1963A670DE16}" dt="2024-04-21T22:30:19.535" v="5550" actId="122"/>
          <ac:spMkLst>
            <pc:docMk/>
            <pc:sldMk cId="3058748672" sldId="261"/>
            <ac:spMk id="2" creationId="{0A842302-1DC4-D477-8BEE-7FE4C53E4D82}"/>
          </ac:spMkLst>
        </pc:spChg>
        <pc:spChg chg="del mod">
          <ac:chgData name="Caitlyn Walsh" userId="d772debdad29da59" providerId="LiveId" clId="{818D00CF-DA4F-4E0E-95FC-1963A670DE16}" dt="2024-04-21T20:10:00.695" v="4220" actId="26606"/>
          <ac:spMkLst>
            <pc:docMk/>
            <pc:sldMk cId="3058748672" sldId="261"/>
            <ac:spMk id="3" creationId="{6C0C6FFD-CE01-C449-49F6-89F3791BBC6F}"/>
          </ac:spMkLst>
        </pc:spChg>
        <pc:spChg chg="add del">
          <ac:chgData name="Caitlyn Walsh" userId="d772debdad29da59" providerId="LiveId" clId="{818D00CF-DA4F-4E0E-95FC-1963A670DE16}" dt="2024-04-21T20:11:40.930" v="4234" actId="26606"/>
          <ac:spMkLst>
            <pc:docMk/>
            <pc:sldMk cId="3058748672" sldId="261"/>
            <ac:spMk id="10" creationId="{1C8B38D4-9D92-4608-A16B-260E8CC21335}"/>
          </ac:spMkLst>
        </pc:spChg>
        <pc:spChg chg="add del">
          <ac:chgData name="Caitlyn Walsh" userId="d772debdad29da59" providerId="LiveId" clId="{818D00CF-DA4F-4E0E-95FC-1963A670DE16}" dt="2024-04-21T20:11:40.930" v="4234" actId="26606"/>
          <ac:spMkLst>
            <pc:docMk/>
            <pc:sldMk cId="3058748672" sldId="261"/>
            <ac:spMk id="12" creationId="{F3783408-1B05-636E-455B-D26704EB5078}"/>
          </ac:spMkLst>
        </pc:spChg>
        <pc:spChg chg="add">
          <ac:chgData name="Caitlyn Walsh" userId="d772debdad29da59" providerId="LiveId" clId="{818D00CF-DA4F-4E0E-95FC-1963A670DE16}" dt="2024-04-21T20:11:40.930" v="4234" actId="26606"/>
          <ac:spMkLst>
            <pc:docMk/>
            <pc:sldMk cId="3058748672" sldId="261"/>
            <ac:spMk id="16" creationId="{1C8B38D4-9D92-4608-A16B-260E8CC21335}"/>
          </ac:spMkLst>
        </pc:spChg>
        <pc:spChg chg="add">
          <ac:chgData name="Caitlyn Walsh" userId="d772debdad29da59" providerId="LiveId" clId="{818D00CF-DA4F-4E0E-95FC-1963A670DE16}" dt="2024-04-21T20:11:40.930" v="4234" actId="26606"/>
          <ac:spMkLst>
            <pc:docMk/>
            <pc:sldMk cId="3058748672" sldId="261"/>
            <ac:spMk id="17" creationId="{0B25D2F4-7A0E-ACA7-3A97-AEE028D25753}"/>
          </ac:spMkLst>
        </pc:spChg>
        <pc:spChg chg="add del">
          <ac:chgData name="Caitlyn Walsh" userId="d772debdad29da59" providerId="LiveId" clId="{818D00CF-DA4F-4E0E-95FC-1963A670DE16}" dt="2024-04-21T20:11:06.457" v="4225" actId="26606"/>
          <ac:spMkLst>
            <pc:docMk/>
            <pc:sldMk cId="3058748672" sldId="261"/>
            <ac:spMk id="19" creationId="{1C8B38D4-9D92-4608-A16B-260E8CC21335}"/>
          </ac:spMkLst>
        </pc:spChg>
        <pc:spChg chg="add del">
          <ac:chgData name="Caitlyn Walsh" userId="d772debdad29da59" providerId="LiveId" clId="{818D00CF-DA4F-4E0E-95FC-1963A670DE16}" dt="2024-04-21T20:11:06.457" v="4225" actId="26606"/>
          <ac:spMkLst>
            <pc:docMk/>
            <pc:sldMk cId="3058748672" sldId="261"/>
            <ac:spMk id="21" creationId="{0B25D2F4-7A0E-ACA7-3A97-AEE028D25753}"/>
          </ac:spMkLst>
        </pc:spChg>
        <pc:spChg chg="add del">
          <ac:chgData name="Caitlyn Walsh" userId="d772debdad29da59" providerId="LiveId" clId="{818D00CF-DA4F-4E0E-95FC-1963A670DE16}" dt="2024-04-21T20:11:11.696" v="4227" actId="26606"/>
          <ac:spMkLst>
            <pc:docMk/>
            <pc:sldMk cId="3058748672" sldId="261"/>
            <ac:spMk id="24" creationId="{1C8B38D4-9D92-4608-A16B-260E8CC21335}"/>
          </ac:spMkLst>
        </pc:spChg>
        <pc:spChg chg="add del">
          <ac:chgData name="Caitlyn Walsh" userId="d772debdad29da59" providerId="LiveId" clId="{818D00CF-DA4F-4E0E-95FC-1963A670DE16}" dt="2024-04-21T20:11:11.696" v="4227" actId="26606"/>
          <ac:spMkLst>
            <pc:docMk/>
            <pc:sldMk cId="3058748672" sldId="261"/>
            <ac:spMk id="25" creationId="{F3783408-1B05-636E-455B-D26704EB5078}"/>
          </ac:spMkLst>
        </pc:spChg>
        <pc:spChg chg="add del">
          <ac:chgData name="Caitlyn Walsh" userId="d772debdad29da59" providerId="LiveId" clId="{818D00CF-DA4F-4E0E-95FC-1963A670DE16}" dt="2024-04-21T20:11:12.559" v="4229" actId="26606"/>
          <ac:spMkLst>
            <pc:docMk/>
            <pc:sldMk cId="3058748672" sldId="261"/>
            <ac:spMk id="27" creationId="{1C8B38D4-9D92-4608-A16B-260E8CC21335}"/>
          </ac:spMkLst>
        </pc:spChg>
        <pc:spChg chg="add del">
          <ac:chgData name="Caitlyn Walsh" userId="d772debdad29da59" providerId="LiveId" clId="{818D00CF-DA4F-4E0E-95FC-1963A670DE16}" dt="2024-04-21T20:11:12.559" v="4229" actId="26606"/>
          <ac:spMkLst>
            <pc:docMk/>
            <pc:sldMk cId="3058748672" sldId="261"/>
            <ac:spMk id="28" creationId="{0B25D2F4-7A0E-ACA7-3A97-AEE028D25753}"/>
          </ac:spMkLst>
        </pc:spChg>
        <pc:spChg chg="add del">
          <ac:chgData name="Caitlyn Walsh" userId="d772debdad29da59" providerId="LiveId" clId="{818D00CF-DA4F-4E0E-95FC-1963A670DE16}" dt="2024-04-21T20:11:27.764" v="4231" actId="26606"/>
          <ac:spMkLst>
            <pc:docMk/>
            <pc:sldMk cId="3058748672" sldId="261"/>
            <ac:spMk id="30" creationId="{1C8B38D4-9D92-4608-A16B-260E8CC21335}"/>
          </ac:spMkLst>
        </pc:spChg>
        <pc:spChg chg="add del">
          <ac:chgData name="Caitlyn Walsh" userId="d772debdad29da59" providerId="LiveId" clId="{818D00CF-DA4F-4E0E-95FC-1963A670DE16}" dt="2024-04-21T20:11:27.764" v="4231" actId="26606"/>
          <ac:spMkLst>
            <pc:docMk/>
            <pc:sldMk cId="3058748672" sldId="261"/>
            <ac:spMk id="31" creationId="{0B25D2F4-7A0E-ACA7-3A97-AEE028D25753}"/>
          </ac:spMkLst>
        </pc:spChg>
        <pc:graphicFrameChg chg="add mod modGraphic">
          <ac:chgData name="Caitlyn Walsh" userId="d772debdad29da59" providerId="LiveId" clId="{818D00CF-DA4F-4E0E-95FC-1963A670DE16}" dt="2024-04-21T22:25:27.767" v="5529"/>
          <ac:graphicFrameMkLst>
            <pc:docMk/>
            <pc:sldMk cId="3058748672" sldId="261"/>
            <ac:graphicFrameMk id="5" creationId="{8D8216CB-A99B-9C55-BA12-4EBD8AC37B07}"/>
          </ac:graphicFrameMkLst>
        </pc:graphicFrameChg>
        <pc:cxnChg chg="add del">
          <ac:chgData name="Caitlyn Walsh" userId="d772debdad29da59" providerId="LiveId" clId="{818D00CF-DA4F-4E0E-95FC-1963A670DE16}" dt="2024-04-21T20:11:40.930" v="4234" actId="26606"/>
          <ac:cxnSpMkLst>
            <pc:docMk/>
            <pc:sldMk cId="3058748672" sldId="261"/>
            <ac:cxnSpMk id="14" creationId="{A18AB815-F7F2-44CA-A973-E4E11087FCCC}"/>
          </ac:cxnSpMkLst>
        </pc:cxnChg>
        <pc:cxnChg chg="add del">
          <ac:chgData name="Caitlyn Walsh" userId="d772debdad29da59" providerId="LiveId" clId="{818D00CF-DA4F-4E0E-95FC-1963A670DE16}" dt="2024-04-21T20:11:11.696" v="4227" actId="26606"/>
          <ac:cxnSpMkLst>
            <pc:docMk/>
            <pc:sldMk cId="3058748672" sldId="261"/>
            <ac:cxnSpMk id="23" creationId="{A18AB815-F7F2-44CA-A973-E4E11087FCCC}"/>
          </ac:cxnSpMkLst>
        </pc:cxnChg>
      </pc:sldChg>
      <pc:sldChg chg="addSp delSp modSp mod setBg modClrScheme delDesignElem chgLayout">
        <pc:chgData name="Caitlyn Walsh" userId="d772debdad29da59" providerId="LiveId" clId="{818D00CF-DA4F-4E0E-95FC-1963A670DE16}" dt="2024-04-22T01:24:22.457" v="14478" actId="20577"/>
        <pc:sldMkLst>
          <pc:docMk/>
          <pc:sldMk cId="1049149184" sldId="262"/>
        </pc:sldMkLst>
        <pc:spChg chg="del mod ord">
          <ac:chgData name="Caitlyn Walsh" userId="d772debdad29da59" providerId="LiveId" clId="{818D00CF-DA4F-4E0E-95FC-1963A670DE16}" dt="2024-04-21T22:19:49.195" v="5496" actId="478"/>
          <ac:spMkLst>
            <pc:docMk/>
            <pc:sldMk cId="1049149184" sldId="262"/>
            <ac:spMk id="2" creationId="{CB8319B9-11A5-9524-CFC9-45F18725DAF8}"/>
          </ac:spMkLst>
        </pc:spChg>
        <pc:spChg chg="del mod ord">
          <ac:chgData name="Caitlyn Walsh" userId="d772debdad29da59" providerId="LiveId" clId="{818D00CF-DA4F-4E0E-95FC-1963A670DE16}" dt="2024-04-21T20:15:52.077" v="4255" actId="700"/>
          <ac:spMkLst>
            <pc:docMk/>
            <pc:sldMk cId="1049149184" sldId="262"/>
            <ac:spMk id="3" creationId="{6BB8A377-51F6-930A-633C-AFDE654A17C7}"/>
          </ac:spMkLst>
        </pc:spChg>
        <pc:spChg chg="add del mod ord">
          <ac:chgData name="Caitlyn Walsh" userId="d772debdad29da59" providerId="LiveId" clId="{818D00CF-DA4F-4E0E-95FC-1963A670DE16}" dt="2024-04-21T22:08:28.228" v="5388" actId="478"/>
          <ac:spMkLst>
            <pc:docMk/>
            <pc:sldMk cId="1049149184" sldId="262"/>
            <ac:spMk id="6" creationId="{B48C0806-6090-D80C-C6B4-F78F912D344E}"/>
          </ac:spMkLst>
        </pc:spChg>
        <pc:spChg chg="add del mod ord">
          <ac:chgData name="Caitlyn Walsh" userId="d772debdad29da59" providerId="LiveId" clId="{818D00CF-DA4F-4E0E-95FC-1963A670DE16}" dt="2024-04-21T21:45:39.687" v="5254" actId="26606"/>
          <ac:spMkLst>
            <pc:docMk/>
            <pc:sldMk cId="1049149184" sldId="262"/>
            <ac:spMk id="7" creationId="{82F46CB7-F3E5-C0F2-A5AB-AA77541F3EE8}"/>
          </ac:spMkLst>
        </pc:spChg>
        <pc:spChg chg="add del">
          <ac:chgData name="Caitlyn Walsh" userId="d772debdad29da59" providerId="LiveId" clId="{818D00CF-DA4F-4E0E-95FC-1963A670DE16}" dt="2024-04-21T01:23:25.769" v="226" actId="26606"/>
          <ac:spMkLst>
            <pc:docMk/>
            <pc:sldMk cId="1049149184" sldId="262"/>
            <ac:spMk id="8" creationId="{20DB4423-716D-4B40-9498-69F5F3E5E077}"/>
          </ac:spMkLst>
        </pc:spChg>
        <pc:spChg chg="add del mod ord">
          <ac:chgData name="Caitlyn Walsh" userId="d772debdad29da59" providerId="LiveId" clId="{818D00CF-DA4F-4E0E-95FC-1963A670DE16}" dt="2024-04-21T22:09:27.221" v="5416" actId="478"/>
          <ac:spMkLst>
            <pc:docMk/>
            <pc:sldMk cId="1049149184" sldId="262"/>
            <ac:spMk id="9" creationId="{1D693806-748B-124C-E5C3-B951AAACBD2A}"/>
          </ac:spMkLst>
        </pc:spChg>
        <pc:spChg chg="add del">
          <ac:chgData name="Caitlyn Walsh" userId="d772debdad29da59" providerId="LiveId" clId="{818D00CF-DA4F-4E0E-95FC-1963A670DE16}" dt="2024-04-21T01:23:25.769" v="226" actId="26606"/>
          <ac:spMkLst>
            <pc:docMk/>
            <pc:sldMk cId="1049149184" sldId="262"/>
            <ac:spMk id="10" creationId="{671BC198-08D0-820F-FBC4-2BA38BB6A6F5}"/>
          </ac:spMkLst>
        </pc:spChg>
        <pc:spChg chg="add del mod ord">
          <ac:chgData name="Caitlyn Walsh" userId="d772debdad29da59" providerId="LiveId" clId="{818D00CF-DA4F-4E0E-95FC-1963A670DE16}" dt="2024-04-21T21:49:36.111" v="5290" actId="478"/>
          <ac:spMkLst>
            <pc:docMk/>
            <pc:sldMk cId="1049149184" sldId="262"/>
            <ac:spMk id="11" creationId="{BA85C915-24EB-86BD-BBC4-792A526C3D02}"/>
          </ac:spMkLst>
        </pc:spChg>
        <pc:spChg chg="add del">
          <ac:chgData name="Caitlyn Walsh" userId="d772debdad29da59" providerId="LiveId" clId="{818D00CF-DA4F-4E0E-95FC-1963A670DE16}" dt="2024-04-21T01:23:25.769" v="226" actId="26606"/>
          <ac:spMkLst>
            <pc:docMk/>
            <pc:sldMk cId="1049149184" sldId="262"/>
            <ac:spMk id="12" creationId="{76BCBC0B-8296-56C5-38CB-8138FF84D464}"/>
          </ac:spMkLst>
        </pc:spChg>
        <pc:spChg chg="add del mod">
          <ac:chgData name="Caitlyn Walsh" userId="d772debdad29da59" providerId="LiveId" clId="{818D00CF-DA4F-4E0E-95FC-1963A670DE16}" dt="2024-04-21T21:59:54.313" v="5356" actId="478"/>
          <ac:spMkLst>
            <pc:docMk/>
            <pc:sldMk cId="1049149184" sldId="262"/>
            <ac:spMk id="13" creationId="{E58DEB0F-5072-5BE4-2D9A-52E25EF4F045}"/>
          </ac:spMkLst>
        </pc:spChg>
        <pc:spChg chg="add del">
          <ac:chgData name="Caitlyn Walsh" userId="d772debdad29da59" providerId="LiveId" clId="{818D00CF-DA4F-4E0E-95FC-1963A670DE16}" dt="2024-04-21T21:56:03.755" v="5306" actId="11529"/>
          <ac:spMkLst>
            <pc:docMk/>
            <pc:sldMk cId="1049149184" sldId="262"/>
            <ac:spMk id="16" creationId="{A7F9C9FA-0DD3-040E-6D1A-83CC297D1722}"/>
          </ac:spMkLst>
        </pc:spChg>
        <pc:spChg chg="add del mod">
          <ac:chgData name="Caitlyn Walsh" userId="d772debdad29da59" providerId="LiveId" clId="{818D00CF-DA4F-4E0E-95FC-1963A670DE16}" dt="2024-04-21T21:56:22.482" v="5310" actId="11529"/>
          <ac:spMkLst>
            <pc:docMk/>
            <pc:sldMk cId="1049149184" sldId="262"/>
            <ac:spMk id="18" creationId="{0D8CE646-9449-0876-4F60-C885C012F129}"/>
          </ac:spMkLst>
        </pc:spChg>
        <pc:spChg chg="add del">
          <ac:chgData name="Caitlyn Walsh" userId="d772debdad29da59" providerId="LiveId" clId="{818D00CF-DA4F-4E0E-95FC-1963A670DE16}" dt="2024-04-21T21:56:31.179" v="5312" actId="11529"/>
          <ac:spMkLst>
            <pc:docMk/>
            <pc:sldMk cId="1049149184" sldId="262"/>
            <ac:spMk id="20" creationId="{4BC4420B-0236-8674-6BCB-B9E8FFE1663E}"/>
          </ac:spMkLst>
        </pc:spChg>
        <pc:spChg chg="add mod ord">
          <ac:chgData name="Caitlyn Walsh" userId="d772debdad29da59" providerId="LiveId" clId="{818D00CF-DA4F-4E0E-95FC-1963A670DE16}" dt="2024-04-21T23:22:38.861" v="8526" actId="20577"/>
          <ac:spMkLst>
            <pc:docMk/>
            <pc:sldMk cId="1049149184" sldId="262"/>
            <ac:spMk id="32" creationId="{2C09EFE0-9725-5268-C452-BA166A859E4C}"/>
          </ac:spMkLst>
        </pc:spChg>
        <pc:spChg chg="add del mod ord">
          <ac:chgData name="Caitlyn Walsh" userId="d772debdad29da59" providerId="LiveId" clId="{818D00CF-DA4F-4E0E-95FC-1963A670DE16}" dt="2024-04-21T22:09:05.360" v="5410" actId="478"/>
          <ac:spMkLst>
            <pc:docMk/>
            <pc:sldMk cId="1049149184" sldId="262"/>
            <ac:spMk id="34" creationId="{06D45B79-8085-4C52-8F0F-1CF54237889C}"/>
          </ac:spMkLst>
        </pc:spChg>
        <pc:spChg chg="add mod ord">
          <ac:chgData name="Caitlyn Walsh" userId="d772debdad29da59" providerId="LiveId" clId="{818D00CF-DA4F-4E0E-95FC-1963A670DE16}" dt="2024-04-21T23:22:41.343" v="8527" actId="20577"/>
          <ac:spMkLst>
            <pc:docMk/>
            <pc:sldMk cId="1049149184" sldId="262"/>
            <ac:spMk id="36" creationId="{ED28DC44-3FA8-283D-68E9-90033AD6236E}"/>
          </ac:spMkLst>
        </pc:spChg>
        <pc:spChg chg="add del mod ord">
          <ac:chgData name="Caitlyn Walsh" userId="d772debdad29da59" providerId="LiveId" clId="{818D00CF-DA4F-4E0E-95FC-1963A670DE16}" dt="2024-04-21T22:09:53.212" v="5422" actId="478"/>
          <ac:spMkLst>
            <pc:docMk/>
            <pc:sldMk cId="1049149184" sldId="262"/>
            <ac:spMk id="38" creationId="{1E3EC7AE-3BF0-C0D9-CA7D-8E8BD7DF4912}"/>
          </ac:spMkLst>
        </pc:spChg>
        <pc:spChg chg="add del">
          <ac:chgData name="Caitlyn Walsh" userId="d772debdad29da59" providerId="LiveId" clId="{818D00CF-DA4F-4E0E-95FC-1963A670DE16}" dt="2024-04-21T22:11:20.061" v="5434" actId="11529"/>
          <ac:spMkLst>
            <pc:docMk/>
            <pc:sldMk cId="1049149184" sldId="262"/>
            <ac:spMk id="40" creationId="{C64AEDAA-2B3E-8DD1-2AC7-F48FC74C1273}"/>
          </ac:spMkLst>
        </pc:spChg>
        <pc:spChg chg="add del">
          <ac:chgData name="Caitlyn Walsh" userId="d772debdad29da59" providerId="LiveId" clId="{818D00CF-DA4F-4E0E-95FC-1963A670DE16}" dt="2024-04-21T22:11:42.507" v="5436" actId="11529"/>
          <ac:spMkLst>
            <pc:docMk/>
            <pc:sldMk cId="1049149184" sldId="262"/>
            <ac:spMk id="42" creationId="{5850781D-9024-8DFE-92AC-EA319B73F776}"/>
          </ac:spMkLst>
        </pc:spChg>
        <pc:spChg chg="add del">
          <ac:chgData name="Caitlyn Walsh" userId="d772debdad29da59" providerId="LiveId" clId="{818D00CF-DA4F-4E0E-95FC-1963A670DE16}" dt="2024-04-21T22:08:07.065" v="5383" actId="700"/>
          <ac:spMkLst>
            <pc:docMk/>
            <pc:sldMk cId="1049149184" sldId="262"/>
            <ac:spMk id="43" creationId="{F5258B98-3BD5-0A20-B0E7-944EAEB2654A}"/>
          </ac:spMkLst>
        </pc:spChg>
        <pc:spChg chg="add del">
          <ac:chgData name="Caitlyn Walsh" userId="d772debdad29da59" providerId="LiveId" clId="{818D00CF-DA4F-4E0E-95FC-1963A670DE16}" dt="2024-04-21T22:08:07.065" v="5383" actId="700"/>
          <ac:spMkLst>
            <pc:docMk/>
            <pc:sldMk cId="1049149184" sldId="262"/>
            <ac:spMk id="44" creationId="{1C8B38D4-9D92-4608-A16B-260E8CC21335}"/>
          </ac:spMkLst>
        </pc:spChg>
        <pc:spChg chg="add del">
          <ac:chgData name="Caitlyn Walsh" userId="d772debdad29da59" providerId="LiveId" clId="{818D00CF-DA4F-4E0E-95FC-1963A670DE16}" dt="2024-04-21T22:08:07.065" v="5383" actId="700"/>
          <ac:spMkLst>
            <pc:docMk/>
            <pc:sldMk cId="1049149184" sldId="262"/>
            <ac:spMk id="45" creationId="{0B25D2F4-7A0E-ACA7-3A97-AEE028D25753}"/>
          </ac:spMkLst>
        </pc:spChg>
        <pc:spChg chg="add del">
          <ac:chgData name="Caitlyn Walsh" userId="d772debdad29da59" providerId="LiveId" clId="{818D00CF-DA4F-4E0E-95FC-1963A670DE16}" dt="2024-04-21T21:46:04.240" v="5257" actId="26606"/>
          <ac:spMkLst>
            <pc:docMk/>
            <pc:sldMk cId="1049149184" sldId="262"/>
            <ac:spMk id="46" creationId="{F5258B98-3BD5-0A20-B0E7-944EAEB2654A}"/>
          </ac:spMkLst>
        </pc:spChg>
        <pc:spChg chg="add del">
          <ac:chgData name="Caitlyn Walsh" userId="d772debdad29da59" providerId="LiveId" clId="{818D00CF-DA4F-4E0E-95FC-1963A670DE16}" dt="2024-04-21T22:12:13.738" v="5438" actId="11529"/>
          <ac:spMkLst>
            <pc:docMk/>
            <pc:sldMk cId="1049149184" sldId="262"/>
            <ac:spMk id="47" creationId="{E72006D4-20FB-FFC3-B692-79987A030966}"/>
          </ac:spMkLst>
        </pc:spChg>
        <pc:spChg chg="add del">
          <ac:chgData name="Caitlyn Walsh" userId="d772debdad29da59" providerId="LiveId" clId="{818D00CF-DA4F-4E0E-95FC-1963A670DE16}" dt="2024-04-21T21:46:04.240" v="5257" actId="26606"/>
          <ac:spMkLst>
            <pc:docMk/>
            <pc:sldMk cId="1049149184" sldId="262"/>
            <ac:spMk id="48" creationId="{1C8B38D4-9D92-4608-A16B-260E8CC21335}"/>
          </ac:spMkLst>
        </pc:spChg>
        <pc:spChg chg="add del">
          <ac:chgData name="Caitlyn Walsh" userId="d772debdad29da59" providerId="LiveId" clId="{818D00CF-DA4F-4E0E-95FC-1963A670DE16}" dt="2024-04-21T21:46:04.240" v="5257" actId="26606"/>
          <ac:spMkLst>
            <pc:docMk/>
            <pc:sldMk cId="1049149184" sldId="262"/>
            <ac:spMk id="50" creationId="{0B25D2F4-7A0E-ACA7-3A97-AEE028D25753}"/>
          </ac:spMkLst>
        </pc:spChg>
        <pc:spChg chg="add del mod">
          <ac:chgData name="Caitlyn Walsh" userId="d772debdad29da59" providerId="LiveId" clId="{818D00CF-DA4F-4E0E-95FC-1963A670DE16}" dt="2024-04-21T22:19:52.799" v="5497" actId="478"/>
          <ac:spMkLst>
            <pc:docMk/>
            <pc:sldMk cId="1049149184" sldId="262"/>
            <ac:spMk id="51" creationId="{DA92804D-7A55-1B42-70B4-953A0D8F39C4}"/>
          </ac:spMkLst>
        </pc:spChg>
        <pc:spChg chg="add mod">
          <ac:chgData name="Caitlyn Walsh" userId="d772debdad29da59" providerId="LiveId" clId="{818D00CF-DA4F-4E0E-95FC-1963A670DE16}" dt="2024-04-21T23:22:59.867" v="8540" actId="20577"/>
          <ac:spMkLst>
            <pc:docMk/>
            <pc:sldMk cId="1049149184" sldId="262"/>
            <ac:spMk id="52" creationId="{33CD25EC-4B16-1445-77BA-D29E42163FD6}"/>
          </ac:spMkLst>
        </pc:spChg>
        <pc:graphicFrameChg chg="add mod">
          <ac:chgData name="Caitlyn Walsh" userId="d772debdad29da59" providerId="LiveId" clId="{818D00CF-DA4F-4E0E-95FC-1963A670DE16}" dt="2024-04-22T01:24:22.457" v="14478" actId="20577"/>
          <ac:graphicFrameMkLst>
            <pc:docMk/>
            <pc:sldMk cId="1049149184" sldId="262"/>
            <ac:graphicFrameMk id="14" creationId="{B349612C-175B-28FD-F467-8950DE3A29E7}"/>
          </ac:graphicFrameMkLst>
        </pc:graphicFrameChg>
        <pc:graphicFrameChg chg="add del">
          <ac:chgData name="Caitlyn Walsh" userId="d772debdad29da59" providerId="LiveId" clId="{818D00CF-DA4F-4E0E-95FC-1963A670DE16}" dt="2024-04-21T21:45:13.825" v="5229" actId="26606"/>
          <ac:graphicFrameMkLst>
            <pc:docMk/>
            <pc:sldMk cId="1049149184" sldId="262"/>
            <ac:graphicFrameMk id="15" creationId="{1FBC0F85-E6D5-482F-7305-BA21EAA76B2D}"/>
          </ac:graphicFrameMkLst>
        </pc:graphicFrameChg>
        <pc:graphicFrameChg chg="add del">
          <ac:chgData name="Caitlyn Walsh" userId="d772debdad29da59" providerId="LiveId" clId="{818D00CF-DA4F-4E0E-95FC-1963A670DE16}" dt="2024-04-21T21:45:17.348" v="5231" actId="26606"/>
          <ac:graphicFrameMkLst>
            <pc:docMk/>
            <pc:sldMk cId="1049149184" sldId="262"/>
            <ac:graphicFrameMk id="17" creationId="{8C2DB889-4663-A1EC-6CAC-CE7E7FF6F668}"/>
          </ac:graphicFrameMkLst>
        </pc:graphicFrameChg>
        <pc:graphicFrameChg chg="add del">
          <ac:chgData name="Caitlyn Walsh" userId="d772debdad29da59" providerId="LiveId" clId="{818D00CF-DA4F-4E0E-95FC-1963A670DE16}" dt="2024-04-21T21:45:19.557" v="5233" actId="26606"/>
          <ac:graphicFrameMkLst>
            <pc:docMk/>
            <pc:sldMk cId="1049149184" sldId="262"/>
            <ac:graphicFrameMk id="19" creationId="{CEB66A4A-F2E1-D433-6F25-4915FCDD5F48}"/>
          </ac:graphicFrameMkLst>
        </pc:graphicFrameChg>
        <pc:graphicFrameChg chg="add del">
          <ac:chgData name="Caitlyn Walsh" userId="d772debdad29da59" providerId="LiveId" clId="{818D00CF-DA4F-4E0E-95FC-1963A670DE16}" dt="2024-04-21T21:45:21.529" v="5235" actId="26606"/>
          <ac:graphicFrameMkLst>
            <pc:docMk/>
            <pc:sldMk cId="1049149184" sldId="262"/>
            <ac:graphicFrameMk id="21" creationId="{1FBC0F85-E6D5-482F-7305-BA21EAA76B2D}"/>
          </ac:graphicFrameMkLst>
        </pc:graphicFrameChg>
        <pc:graphicFrameChg chg="add del">
          <ac:chgData name="Caitlyn Walsh" userId="d772debdad29da59" providerId="LiveId" clId="{818D00CF-DA4F-4E0E-95FC-1963A670DE16}" dt="2024-04-21T21:45:24.273" v="5237" actId="26606"/>
          <ac:graphicFrameMkLst>
            <pc:docMk/>
            <pc:sldMk cId="1049149184" sldId="262"/>
            <ac:graphicFrameMk id="23" creationId="{D7315511-EBC2-A5EB-7BC8-0E1E74B91A69}"/>
          </ac:graphicFrameMkLst>
        </pc:graphicFrameChg>
        <pc:graphicFrameChg chg="add del">
          <ac:chgData name="Caitlyn Walsh" userId="d772debdad29da59" providerId="LiveId" clId="{818D00CF-DA4F-4E0E-95FC-1963A670DE16}" dt="2024-04-21T21:45:26.631" v="5239" actId="26606"/>
          <ac:graphicFrameMkLst>
            <pc:docMk/>
            <pc:sldMk cId="1049149184" sldId="262"/>
            <ac:graphicFrameMk id="25" creationId="{8C2DB889-4663-A1EC-6CAC-CE7E7FF6F668}"/>
          </ac:graphicFrameMkLst>
        </pc:graphicFrameChg>
        <pc:graphicFrameChg chg="add del">
          <ac:chgData name="Caitlyn Walsh" userId="d772debdad29da59" providerId="LiveId" clId="{818D00CF-DA4F-4E0E-95FC-1963A670DE16}" dt="2024-04-21T21:45:31.822" v="5241" actId="26606"/>
          <ac:graphicFrameMkLst>
            <pc:docMk/>
            <pc:sldMk cId="1049149184" sldId="262"/>
            <ac:graphicFrameMk id="27" creationId="{CEB66A4A-F2E1-D433-6F25-4915FCDD5F48}"/>
          </ac:graphicFrameMkLst>
        </pc:graphicFrameChg>
        <pc:graphicFrameChg chg="add del">
          <ac:chgData name="Caitlyn Walsh" userId="d772debdad29da59" providerId="LiveId" clId="{818D00CF-DA4F-4E0E-95FC-1963A670DE16}" dt="2024-04-21T21:45:32.130" v="5243" actId="26606"/>
          <ac:graphicFrameMkLst>
            <pc:docMk/>
            <pc:sldMk cId="1049149184" sldId="262"/>
            <ac:graphicFrameMk id="29" creationId="{D7315511-EBC2-A5EB-7BC8-0E1E74B91A69}"/>
          </ac:graphicFrameMkLst>
        </pc:graphicFrameChg>
        <pc:graphicFrameChg chg="add mod">
          <ac:chgData name="Caitlyn Walsh" userId="d772debdad29da59" providerId="LiveId" clId="{818D00CF-DA4F-4E0E-95FC-1963A670DE16}" dt="2024-04-21T22:05:23.759" v="5369" actId="12084"/>
          <ac:graphicFrameMkLst>
            <pc:docMk/>
            <pc:sldMk cId="1049149184" sldId="262"/>
            <ac:graphicFrameMk id="30" creationId="{DDBDDA5D-7700-F9B0-88B6-88C7EA5D7394}"/>
          </ac:graphicFrameMkLst>
        </pc:graphicFrameChg>
        <pc:graphicFrameChg chg="add del">
          <ac:chgData name="Caitlyn Walsh" userId="d772debdad29da59" providerId="LiveId" clId="{818D00CF-DA4F-4E0E-95FC-1963A670DE16}" dt="2024-04-21T21:45:34.485" v="5245" actId="26606"/>
          <ac:graphicFrameMkLst>
            <pc:docMk/>
            <pc:sldMk cId="1049149184" sldId="262"/>
            <ac:graphicFrameMk id="31" creationId="{1FBC0F85-E6D5-482F-7305-BA21EAA76B2D}"/>
          </ac:graphicFrameMkLst>
        </pc:graphicFrameChg>
        <pc:graphicFrameChg chg="add del">
          <ac:chgData name="Caitlyn Walsh" userId="d772debdad29da59" providerId="LiveId" clId="{818D00CF-DA4F-4E0E-95FC-1963A670DE16}" dt="2024-04-21T21:45:35.890" v="5247" actId="26606"/>
          <ac:graphicFrameMkLst>
            <pc:docMk/>
            <pc:sldMk cId="1049149184" sldId="262"/>
            <ac:graphicFrameMk id="33" creationId="{CEB66A4A-F2E1-D433-6F25-4915FCDD5F48}"/>
          </ac:graphicFrameMkLst>
        </pc:graphicFrameChg>
        <pc:graphicFrameChg chg="add del">
          <ac:chgData name="Caitlyn Walsh" userId="d772debdad29da59" providerId="LiveId" clId="{818D00CF-DA4F-4E0E-95FC-1963A670DE16}" dt="2024-04-21T21:45:37.473" v="5249" actId="26606"/>
          <ac:graphicFrameMkLst>
            <pc:docMk/>
            <pc:sldMk cId="1049149184" sldId="262"/>
            <ac:graphicFrameMk id="35" creationId="{8C2DB889-4663-A1EC-6CAC-CE7E7FF6F668}"/>
          </ac:graphicFrameMkLst>
        </pc:graphicFrameChg>
        <pc:graphicFrameChg chg="add del">
          <ac:chgData name="Caitlyn Walsh" userId="d772debdad29da59" providerId="LiveId" clId="{818D00CF-DA4F-4E0E-95FC-1963A670DE16}" dt="2024-04-21T21:45:38.661" v="5251" actId="26606"/>
          <ac:graphicFrameMkLst>
            <pc:docMk/>
            <pc:sldMk cId="1049149184" sldId="262"/>
            <ac:graphicFrameMk id="37" creationId="{D7315511-EBC2-A5EB-7BC8-0E1E74B91A69}"/>
          </ac:graphicFrameMkLst>
        </pc:graphicFrameChg>
        <pc:graphicFrameChg chg="add del">
          <ac:chgData name="Caitlyn Walsh" userId="d772debdad29da59" providerId="LiveId" clId="{818D00CF-DA4F-4E0E-95FC-1963A670DE16}" dt="2024-04-21T21:45:39.678" v="5253" actId="26606"/>
          <ac:graphicFrameMkLst>
            <pc:docMk/>
            <pc:sldMk cId="1049149184" sldId="262"/>
            <ac:graphicFrameMk id="39" creationId="{1FBC0F85-E6D5-482F-7305-BA21EAA76B2D}"/>
          </ac:graphicFrameMkLst>
        </pc:graphicFrameChg>
        <pc:graphicFrameChg chg="add mod modGraphic">
          <ac:chgData name="Caitlyn Walsh" userId="d772debdad29da59" providerId="LiveId" clId="{818D00CF-DA4F-4E0E-95FC-1963A670DE16}" dt="2024-04-21T23:24:17.734" v="8543" actId="1076"/>
          <ac:graphicFrameMkLst>
            <pc:docMk/>
            <pc:sldMk cId="1049149184" sldId="262"/>
            <ac:graphicFrameMk id="41" creationId="{CEB66A4A-F2E1-D433-6F25-4915FCDD5F48}"/>
          </ac:graphicFrameMkLst>
        </pc:graphicFrameChg>
        <pc:cxnChg chg="add del">
          <ac:chgData name="Caitlyn Walsh" userId="d772debdad29da59" providerId="LiveId" clId="{818D00CF-DA4F-4E0E-95FC-1963A670DE16}" dt="2024-04-21T21:56:39.821" v="5314" actId="11529"/>
          <ac:cxnSpMkLst>
            <pc:docMk/>
            <pc:sldMk cId="1049149184" sldId="262"/>
            <ac:cxnSpMk id="24" creationId="{2457871F-B77C-EC33-E87E-EBB17B728786}"/>
          </ac:cxnSpMkLst>
        </pc:cxnChg>
        <pc:cxnChg chg="add del mod">
          <ac:chgData name="Caitlyn Walsh" userId="d772debdad29da59" providerId="LiveId" clId="{818D00CF-DA4F-4E0E-95FC-1963A670DE16}" dt="2024-04-21T21:57:10.182" v="5318" actId="11529"/>
          <ac:cxnSpMkLst>
            <pc:docMk/>
            <pc:sldMk cId="1049149184" sldId="262"/>
            <ac:cxnSpMk id="28" creationId="{466B17C7-913D-EB47-79A6-9B07918B274A}"/>
          </ac:cxnSpMkLst>
        </pc:cxnChg>
      </pc:sldChg>
      <pc:sldChg chg="addSp delSp modSp mod">
        <pc:chgData name="Caitlyn Walsh" userId="d772debdad29da59" providerId="LiveId" clId="{818D00CF-DA4F-4E0E-95FC-1963A670DE16}" dt="2024-04-22T01:14:12.418" v="14460" actId="20577"/>
        <pc:sldMkLst>
          <pc:docMk/>
          <pc:sldMk cId="691310997" sldId="263"/>
        </pc:sldMkLst>
        <pc:spChg chg="mod">
          <ac:chgData name="Caitlyn Walsh" userId="d772debdad29da59" providerId="LiveId" clId="{818D00CF-DA4F-4E0E-95FC-1963A670DE16}" dt="2024-04-22T01:12:01.191" v="14224" actId="122"/>
          <ac:spMkLst>
            <pc:docMk/>
            <pc:sldMk cId="691310997" sldId="263"/>
            <ac:spMk id="2" creationId="{AA4601BB-6E62-4D89-32C3-7F7123ABCA4D}"/>
          </ac:spMkLst>
        </pc:spChg>
        <pc:spChg chg="add mod">
          <ac:chgData name="Caitlyn Walsh" userId="d772debdad29da59" providerId="LiveId" clId="{818D00CF-DA4F-4E0E-95FC-1963A670DE16}" dt="2024-04-22T01:14:12.418" v="14460" actId="20577"/>
          <ac:spMkLst>
            <pc:docMk/>
            <pc:sldMk cId="691310997" sldId="263"/>
            <ac:spMk id="4" creationId="{B7435CFE-9282-A7A3-FC0A-E2AA3FDF392C}"/>
          </ac:spMkLst>
        </pc:spChg>
        <pc:spChg chg="add del">
          <ac:chgData name="Caitlyn Walsh" userId="d772debdad29da59" providerId="LiveId" clId="{818D00CF-DA4F-4E0E-95FC-1963A670DE16}" dt="2024-04-22T01:09:47.015" v="14005" actId="26606"/>
          <ac:spMkLst>
            <pc:docMk/>
            <pc:sldMk cId="691310997" sldId="263"/>
            <ac:spMk id="49" creationId="{F5258B98-3BD5-0A20-B0E7-944EAEB2654A}"/>
          </ac:spMkLst>
        </pc:spChg>
        <pc:spChg chg="add del">
          <ac:chgData name="Caitlyn Walsh" userId="d772debdad29da59" providerId="LiveId" clId="{818D00CF-DA4F-4E0E-95FC-1963A670DE16}" dt="2024-04-22T01:09:47.015" v="14005" actId="26606"/>
          <ac:spMkLst>
            <pc:docMk/>
            <pc:sldMk cId="691310997" sldId="263"/>
            <ac:spMk id="53" creationId="{0760E4C7-47B8-4356-ABCA-CC9C79E2D2B6}"/>
          </ac:spMkLst>
        </pc:spChg>
        <pc:spChg chg="add del">
          <ac:chgData name="Caitlyn Walsh" userId="d772debdad29da59" providerId="LiveId" clId="{818D00CF-DA4F-4E0E-95FC-1963A670DE16}" dt="2024-04-22T01:09:47.015" v="14005" actId="26606"/>
          <ac:spMkLst>
            <pc:docMk/>
            <pc:sldMk cId="691310997" sldId="263"/>
            <ac:spMk id="55" creationId="{ED0A0432-F95F-6441-CC5D-B6BB755FABF8}"/>
          </ac:spMkLst>
        </pc:spChg>
        <pc:spChg chg="add del">
          <ac:chgData name="Caitlyn Walsh" userId="d772debdad29da59" providerId="LiveId" clId="{818D00CF-DA4F-4E0E-95FC-1963A670DE16}" dt="2024-04-22T01:09:47.015" v="14005" actId="26606"/>
          <ac:spMkLst>
            <pc:docMk/>
            <pc:sldMk cId="691310997" sldId="263"/>
            <ac:spMk id="57" creationId="{3F0586C3-A19F-D214-ABDE-30AD5B6669E5}"/>
          </ac:spMkLst>
        </pc:spChg>
        <pc:spChg chg="add del">
          <ac:chgData name="Caitlyn Walsh" userId="d772debdad29da59" providerId="LiveId" clId="{818D00CF-DA4F-4E0E-95FC-1963A670DE16}" dt="2024-04-21T01:21:01.760" v="218" actId="26606"/>
          <ac:spMkLst>
            <pc:docMk/>
            <pc:sldMk cId="691310997" sldId="263"/>
            <ac:spMk id="61" creationId="{F5258B98-3BD5-0A20-B0E7-944EAEB2654A}"/>
          </ac:spMkLst>
        </pc:spChg>
        <pc:spChg chg="add del">
          <ac:chgData name="Caitlyn Walsh" userId="d772debdad29da59" providerId="LiveId" clId="{818D00CF-DA4F-4E0E-95FC-1963A670DE16}" dt="2024-04-21T01:21:01.760" v="218" actId="26606"/>
          <ac:spMkLst>
            <pc:docMk/>
            <pc:sldMk cId="691310997" sldId="263"/>
            <ac:spMk id="63" creationId="{0760E4C7-47B8-4356-ABCA-CC9C79E2D2B6}"/>
          </ac:spMkLst>
        </pc:spChg>
        <pc:spChg chg="add del">
          <ac:chgData name="Caitlyn Walsh" userId="d772debdad29da59" providerId="LiveId" clId="{818D00CF-DA4F-4E0E-95FC-1963A670DE16}" dt="2024-04-21T01:20:54.548" v="216" actId="26606"/>
          <ac:spMkLst>
            <pc:docMk/>
            <pc:sldMk cId="691310997" sldId="263"/>
            <ac:spMk id="64" creationId="{F5258B98-3BD5-0A20-B0E7-944EAEB2654A}"/>
          </ac:spMkLst>
        </pc:spChg>
        <pc:spChg chg="add del">
          <ac:chgData name="Caitlyn Walsh" userId="d772debdad29da59" providerId="LiveId" clId="{818D00CF-DA4F-4E0E-95FC-1963A670DE16}" dt="2024-04-21T01:21:01.760" v="218" actId="26606"/>
          <ac:spMkLst>
            <pc:docMk/>
            <pc:sldMk cId="691310997" sldId="263"/>
            <ac:spMk id="65" creationId="{ED0A0432-F95F-6441-CC5D-B6BB755FABF8}"/>
          </ac:spMkLst>
        </pc:spChg>
        <pc:spChg chg="add del">
          <ac:chgData name="Caitlyn Walsh" userId="d772debdad29da59" providerId="LiveId" clId="{818D00CF-DA4F-4E0E-95FC-1963A670DE16}" dt="2024-04-21T01:21:01.760" v="218" actId="26606"/>
          <ac:spMkLst>
            <pc:docMk/>
            <pc:sldMk cId="691310997" sldId="263"/>
            <ac:spMk id="67" creationId="{3F0586C3-A19F-D214-ABDE-30AD5B6669E5}"/>
          </ac:spMkLst>
        </pc:spChg>
        <pc:spChg chg="add del">
          <ac:chgData name="Caitlyn Walsh" userId="d772debdad29da59" providerId="LiveId" clId="{818D00CF-DA4F-4E0E-95FC-1963A670DE16}" dt="2024-04-21T01:20:54.548" v="216" actId="26606"/>
          <ac:spMkLst>
            <pc:docMk/>
            <pc:sldMk cId="691310997" sldId="263"/>
            <ac:spMk id="68" creationId="{0760E4C7-47B8-4356-ABCA-CC9C79E2D2B6}"/>
          </ac:spMkLst>
        </pc:spChg>
        <pc:spChg chg="add del">
          <ac:chgData name="Caitlyn Walsh" userId="d772debdad29da59" providerId="LiveId" clId="{818D00CF-DA4F-4E0E-95FC-1963A670DE16}" dt="2024-04-22T01:09:47.004" v="14004" actId="26606"/>
          <ac:spMkLst>
            <pc:docMk/>
            <pc:sldMk cId="691310997" sldId="263"/>
            <ac:spMk id="69" creationId="{5669F72C-E3FB-4C48-AEBD-AF7AC0D749C7}"/>
          </ac:spMkLst>
        </pc:spChg>
        <pc:spChg chg="add del">
          <ac:chgData name="Caitlyn Walsh" userId="d772debdad29da59" providerId="LiveId" clId="{818D00CF-DA4F-4E0E-95FC-1963A670DE16}" dt="2024-04-21T01:20:54.548" v="216" actId="26606"/>
          <ac:spMkLst>
            <pc:docMk/>
            <pc:sldMk cId="691310997" sldId="263"/>
            <ac:spMk id="70" creationId="{D80228E6-18B1-B562-27EA-5DCA23F08700}"/>
          </ac:spMkLst>
        </pc:spChg>
        <pc:spChg chg="add del">
          <ac:chgData name="Caitlyn Walsh" userId="d772debdad29da59" providerId="LiveId" clId="{818D00CF-DA4F-4E0E-95FC-1963A670DE16}" dt="2024-04-22T01:09:47.004" v="14004" actId="26606"/>
          <ac:spMkLst>
            <pc:docMk/>
            <pc:sldMk cId="691310997" sldId="263"/>
            <ac:spMk id="71" creationId="{35D03616-DDAC-8A04-EAA4-4B785713F00E}"/>
          </ac:spMkLst>
        </pc:spChg>
        <pc:spChg chg="add">
          <ac:chgData name="Caitlyn Walsh" userId="d772debdad29da59" providerId="LiveId" clId="{818D00CF-DA4F-4E0E-95FC-1963A670DE16}" dt="2024-04-22T01:09:47.015" v="14005" actId="26606"/>
          <ac:spMkLst>
            <pc:docMk/>
            <pc:sldMk cId="691310997" sldId="263"/>
            <ac:spMk id="73" creationId="{3DAD064D-86F0-42ED-B520-99689857918E}"/>
          </ac:spMkLst>
        </pc:spChg>
        <pc:spChg chg="add">
          <ac:chgData name="Caitlyn Walsh" userId="d772debdad29da59" providerId="LiveId" clId="{818D00CF-DA4F-4E0E-95FC-1963A670DE16}" dt="2024-04-22T01:09:47.015" v="14005" actId="26606"/>
          <ac:spMkLst>
            <pc:docMk/>
            <pc:sldMk cId="691310997" sldId="263"/>
            <ac:spMk id="75" creationId="{8E96BFD4-44B0-5C43-0FE6-AE8623F97A72}"/>
          </ac:spMkLst>
        </pc:spChg>
        <pc:spChg chg="add">
          <ac:chgData name="Caitlyn Walsh" userId="d772debdad29da59" providerId="LiveId" clId="{818D00CF-DA4F-4E0E-95FC-1963A670DE16}" dt="2024-04-22T01:09:47.015" v="14005" actId="26606"/>
          <ac:spMkLst>
            <pc:docMk/>
            <pc:sldMk cId="691310997" sldId="263"/>
            <ac:spMk id="76" creationId="{8425A08A-6B40-CDA2-874C-CBD30AB4CBB7}"/>
          </ac:spMkLst>
        </pc:spChg>
        <pc:picChg chg="mod ord">
          <ac:chgData name="Caitlyn Walsh" userId="d772debdad29da59" providerId="LiveId" clId="{818D00CF-DA4F-4E0E-95FC-1963A670DE16}" dt="2024-04-22T01:09:47.015" v="14005" actId="26606"/>
          <ac:picMkLst>
            <pc:docMk/>
            <pc:sldMk cId="691310997" sldId="263"/>
            <ac:picMk id="32" creationId="{F8F2E109-0252-A3F2-187E-C52B7CF19E80}"/>
          </ac:picMkLst>
        </pc:picChg>
        <pc:cxnChg chg="add del">
          <ac:chgData name="Caitlyn Walsh" userId="d772debdad29da59" providerId="LiveId" clId="{818D00CF-DA4F-4E0E-95FC-1963A670DE16}" dt="2024-04-22T01:09:47.015" v="14005" actId="26606"/>
          <ac:cxnSpMkLst>
            <pc:docMk/>
            <pc:sldMk cId="691310997" sldId="263"/>
            <ac:cxnSpMk id="51" creationId="{1C74AEE6-9CA7-5247-DC34-99634247DF50}"/>
          </ac:cxnSpMkLst>
        </pc:cxnChg>
        <pc:cxnChg chg="add del">
          <ac:chgData name="Caitlyn Walsh" userId="d772debdad29da59" providerId="LiveId" clId="{818D00CF-DA4F-4E0E-95FC-1963A670DE16}" dt="2024-04-22T01:09:47.015" v="14005" actId="26606"/>
          <ac:cxnSpMkLst>
            <pc:docMk/>
            <pc:sldMk cId="691310997" sldId="263"/>
            <ac:cxnSpMk id="59" creationId="{414C5C93-B9E9-4392-ADCF-ABF21209DD56}"/>
          </ac:cxnSpMkLst>
        </pc:cxnChg>
        <pc:cxnChg chg="add del">
          <ac:chgData name="Caitlyn Walsh" userId="d772debdad29da59" providerId="LiveId" clId="{818D00CF-DA4F-4E0E-95FC-1963A670DE16}" dt="2024-04-21T01:21:01.760" v="218" actId="26606"/>
          <ac:cxnSpMkLst>
            <pc:docMk/>
            <pc:sldMk cId="691310997" sldId="263"/>
            <ac:cxnSpMk id="62" creationId="{1C74AEE6-9CA7-5247-DC34-99634247DF50}"/>
          </ac:cxnSpMkLst>
        </pc:cxnChg>
        <pc:cxnChg chg="add del">
          <ac:chgData name="Caitlyn Walsh" userId="d772debdad29da59" providerId="LiveId" clId="{818D00CF-DA4F-4E0E-95FC-1963A670DE16}" dt="2024-04-21T01:20:54.548" v="216" actId="26606"/>
          <ac:cxnSpMkLst>
            <pc:docMk/>
            <pc:sldMk cId="691310997" sldId="263"/>
            <ac:cxnSpMk id="66" creationId="{1C74AEE6-9CA7-5247-DC34-99634247DF50}"/>
          </ac:cxnSpMkLst>
        </pc:cxnChg>
        <pc:cxnChg chg="add del">
          <ac:chgData name="Caitlyn Walsh" userId="d772debdad29da59" providerId="LiveId" clId="{818D00CF-DA4F-4E0E-95FC-1963A670DE16}" dt="2024-04-21T01:20:54.548" v="216" actId="26606"/>
          <ac:cxnSpMkLst>
            <pc:docMk/>
            <pc:sldMk cId="691310997" sldId="263"/>
            <ac:cxnSpMk id="72" creationId="{6C627FBB-F6B5-B421-7967-9DE1D453EE0D}"/>
          </ac:cxnSpMkLst>
        </pc:cxnChg>
        <pc:cxnChg chg="add del">
          <ac:chgData name="Caitlyn Walsh" userId="d772debdad29da59" providerId="LiveId" clId="{818D00CF-DA4F-4E0E-95FC-1963A670DE16}" dt="2024-04-21T01:21:01.760" v="218" actId="26606"/>
          <ac:cxnSpMkLst>
            <pc:docMk/>
            <pc:sldMk cId="691310997" sldId="263"/>
            <ac:cxnSpMk id="74" creationId="{414C5C93-B9E9-4392-ADCF-ABF21209DD56}"/>
          </ac:cxnSpMkLst>
        </pc:cxnChg>
      </pc:sldChg>
      <pc:sldChg chg="addSp delSp modSp del mod">
        <pc:chgData name="Caitlyn Walsh" userId="d772debdad29da59" providerId="LiveId" clId="{818D00CF-DA4F-4E0E-95FC-1963A670DE16}" dt="2024-04-21T18:22:10.895" v="2260" actId="2696"/>
        <pc:sldMkLst>
          <pc:docMk/>
          <pc:sldMk cId="1492031446" sldId="264"/>
        </pc:sldMkLst>
        <pc:spChg chg="mod">
          <ac:chgData name="Caitlyn Walsh" userId="d772debdad29da59" providerId="LiveId" clId="{818D00CF-DA4F-4E0E-95FC-1963A670DE16}" dt="2024-04-21T01:22:48.122" v="224" actId="26606"/>
          <ac:spMkLst>
            <pc:docMk/>
            <pc:sldMk cId="1492031446" sldId="264"/>
            <ac:spMk id="2" creationId="{4423517A-41E5-B3F1-D67A-F2C1D4646131}"/>
          </ac:spMkLst>
        </pc:spChg>
        <pc:spChg chg="add del mod">
          <ac:chgData name="Caitlyn Walsh" userId="d772debdad29da59" providerId="LiveId" clId="{818D00CF-DA4F-4E0E-95FC-1963A670DE16}" dt="2024-04-21T01:22:48.122" v="224" actId="26606"/>
          <ac:spMkLst>
            <pc:docMk/>
            <pc:sldMk cId="1492031446" sldId="264"/>
            <ac:spMk id="3" creationId="{3E36FC84-8115-7215-EFA3-733997E0D9DB}"/>
          </ac:spMkLst>
        </pc:spChg>
        <pc:spChg chg="add del">
          <ac:chgData name="Caitlyn Walsh" userId="d772debdad29da59" providerId="LiveId" clId="{818D00CF-DA4F-4E0E-95FC-1963A670DE16}" dt="2024-04-21T01:22:48.122" v="224" actId="26606"/>
          <ac:spMkLst>
            <pc:docMk/>
            <pc:sldMk cId="1492031446" sldId="264"/>
            <ac:spMk id="8" creationId="{20DB4423-716D-4B40-9498-69F5F3E5E077}"/>
          </ac:spMkLst>
        </pc:spChg>
        <pc:spChg chg="add del">
          <ac:chgData name="Caitlyn Walsh" userId="d772debdad29da59" providerId="LiveId" clId="{818D00CF-DA4F-4E0E-95FC-1963A670DE16}" dt="2024-04-21T01:22:48.122" v="224" actId="26606"/>
          <ac:spMkLst>
            <pc:docMk/>
            <pc:sldMk cId="1492031446" sldId="264"/>
            <ac:spMk id="10" creationId="{251A3FD3-5F62-76B1-5A5A-C5D570356EFF}"/>
          </ac:spMkLst>
        </pc:spChg>
        <pc:spChg chg="add del">
          <ac:chgData name="Caitlyn Walsh" userId="d772debdad29da59" providerId="LiveId" clId="{818D00CF-DA4F-4E0E-95FC-1963A670DE16}" dt="2024-04-21T01:21:35.250" v="222" actId="26606"/>
          <ac:spMkLst>
            <pc:docMk/>
            <pc:sldMk cId="1492031446" sldId="264"/>
            <ac:spMk id="13" creationId="{F5258B98-3BD5-0A20-B0E7-944EAEB2654A}"/>
          </ac:spMkLst>
        </pc:spChg>
        <pc:spChg chg="add del">
          <ac:chgData name="Caitlyn Walsh" userId="d772debdad29da59" providerId="LiveId" clId="{818D00CF-DA4F-4E0E-95FC-1963A670DE16}" dt="2024-04-21T01:21:35.250" v="222" actId="26606"/>
          <ac:spMkLst>
            <pc:docMk/>
            <pc:sldMk cId="1492031446" sldId="264"/>
            <ac:spMk id="15" creationId="{09F55FD1-95FA-98DA-84AA-145D29A533D7}"/>
          </ac:spMkLst>
        </pc:spChg>
        <pc:spChg chg="add del">
          <ac:chgData name="Caitlyn Walsh" userId="d772debdad29da59" providerId="LiveId" clId="{818D00CF-DA4F-4E0E-95FC-1963A670DE16}" dt="2024-04-21T01:21:25.131" v="220" actId="26606"/>
          <ac:spMkLst>
            <pc:docMk/>
            <pc:sldMk cId="1492031446" sldId="264"/>
            <ac:spMk id="16" creationId="{F5258B98-3BD5-0A20-B0E7-944EAEB2654A}"/>
          </ac:spMkLst>
        </pc:spChg>
        <pc:spChg chg="add del">
          <ac:chgData name="Caitlyn Walsh" userId="d772debdad29da59" providerId="LiveId" clId="{818D00CF-DA4F-4E0E-95FC-1963A670DE16}" dt="2024-04-21T01:21:35.250" v="222" actId="26606"/>
          <ac:spMkLst>
            <pc:docMk/>
            <pc:sldMk cId="1492031446" sldId="264"/>
            <ac:spMk id="19" creationId="{3AC9EE06-57AF-0FF5-450C-2A606C23B8F6}"/>
          </ac:spMkLst>
        </pc:spChg>
        <pc:spChg chg="add del">
          <ac:chgData name="Caitlyn Walsh" userId="d772debdad29da59" providerId="LiveId" clId="{818D00CF-DA4F-4E0E-95FC-1963A670DE16}" dt="2024-04-21T01:21:25.131" v="220" actId="26606"/>
          <ac:spMkLst>
            <pc:docMk/>
            <pc:sldMk cId="1492031446" sldId="264"/>
            <ac:spMk id="20" creationId="{0760E4C7-47B8-4356-ABCA-CC9C79E2D2B6}"/>
          </ac:spMkLst>
        </pc:spChg>
        <pc:spChg chg="add del">
          <ac:chgData name="Caitlyn Walsh" userId="d772debdad29da59" providerId="LiveId" clId="{818D00CF-DA4F-4E0E-95FC-1963A670DE16}" dt="2024-04-21T01:21:25.131" v="220" actId="26606"/>
          <ac:spMkLst>
            <pc:docMk/>
            <pc:sldMk cId="1492031446" sldId="264"/>
            <ac:spMk id="22" creationId="{B758B122-85A5-F4DA-C20F-E970C80F4719}"/>
          </ac:spMkLst>
        </pc:spChg>
        <pc:spChg chg="add del">
          <ac:chgData name="Caitlyn Walsh" userId="d772debdad29da59" providerId="LiveId" clId="{818D00CF-DA4F-4E0E-95FC-1963A670DE16}" dt="2024-04-21T01:22:48.122" v="224" actId="26606"/>
          <ac:spMkLst>
            <pc:docMk/>
            <pc:sldMk cId="1492031446" sldId="264"/>
            <ac:spMk id="23" creationId="{5669F72C-E3FB-4C48-AEBD-AF7AC0D749C7}"/>
          </ac:spMkLst>
        </pc:spChg>
        <pc:spChg chg="add del">
          <ac:chgData name="Caitlyn Walsh" userId="d772debdad29da59" providerId="LiveId" clId="{818D00CF-DA4F-4E0E-95FC-1963A670DE16}" dt="2024-04-21T01:22:48.122" v="224" actId="26606"/>
          <ac:spMkLst>
            <pc:docMk/>
            <pc:sldMk cId="1492031446" sldId="264"/>
            <ac:spMk id="25" creationId="{0273E372-AAE1-7E3A-D35A-832630F6DB6C}"/>
          </ac:spMkLst>
        </pc:spChg>
        <pc:spChg chg="add del">
          <ac:chgData name="Caitlyn Walsh" userId="d772debdad29da59" providerId="LiveId" clId="{818D00CF-DA4F-4E0E-95FC-1963A670DE16}" dt="2024-04-21T01:22:48.122" v="224" actId="26606"/>
          <ac:spMkLst>
            <pc:docMk/>
            <pc:sldMk cId="1492031446" sldId="264"/>
            <ac:spMk id="27" creationId="{F9F3AB66-42CF-94B3-7050-9DDAFC451FAB}"/>
          </ac:spMkLst>
        </pc:spChg>
        <pc:picChg chg="add del">
          <ac:chgData name="Caitlyn Walsh" userId="d772debdad29da59" providerId="LiveId" clId="{818D00CF-DA4F-4E0E-95FC-1963A670DE16}" dt="2024-04-21T01:21:25.131" v="220" actId="26606"/>
          <ac:picMkLst>
            <pc:docMk/>
            <pc:sldMk cId="1492031446" sldId="264"/>
            <ac:picMk id="12" creationId="{E8630679-CCA8-0032-AAA8-DD51266B29B2}"/>
          </ac:picMkLst>
        </pc:picChg>
        <pc:picChg chg="add del">
          <ac:chgData name="Caitlyn Walsh" userId="d772debdad29da59" providerId="LiveId" clId="{818D00CF-DA4F-4E0E-95FC-1963A670DE16}" dt="2024-04-21T01:21:35.250" v="222" actId="26606"/>
          <ac:picMkLst>
            <pc:docMk/>
            <pc:sldMk cId="1492031446" sldId="264"/>
            <ac:picMk id="17" creationId="{8F0B6DF6-7969-16D6-8D09-B3D4C594D731}"/>
          </ac:picMkLst>
        </pc:picChg>
        <pc:picChg chg="add del">
          <ac:chgData name="Caitlyn Walsh" userId="d772debdad29da59" providerId="LiveId" clId="{818D00CF-DA4F-4E0E-95FC-1963A670DE16}" dt="2024-04-21T01:22:48.122" v="224" actId="26606"/>
          <ac:picMkLst>
            <pc:docMk/>
            <pc:sldMk cId="1492031446" sldId="264"/>
            <ac:picMk id="26" creationId="{BD603650-7D1B-BD7B-2058-1FACB71B06F1}"/>
          </ac:picMkLst>
        </pc:picChg>
        <pc:cxnChg chg="add del">
          <ac:chgData name="Caitlyn Walsh" userId="d772debdad29da59" providerId="LiveId" clId="{818D00CF-DA4F-4E0E-95FC-1963A670DE16}" dt="2024-04-21T01:21:35.250" v="222" actId="26606"/>
          <ac:cxnSpMkLst>
            <pc:docMk/>
            <pc:sldMk cId="1492031446" sldId="264"/>
            <ac:cxnSpMk id="14" creationId="{1C74AEE6-9CA7-5247-DC34-99634247DF50}"/>
          </ac:cxnSpMkLst>
        </pc:cxnChg>
        <pc:cxnChg chg="add del">
          <ac:chgData name="Caitlyn Walsh" userId="d772debdad29da59" providerId="LiveId" clId="{818D00CF-DA4F-4E0E-95FC-1963A670DE16}" dt="2024-04-21T01:21:25.131" v="220" actId="26606"/>
          <ac:cxnSpMkLst>
            <pc:docMk/>
            <pc:sldMk cId="1492031446" sldId="264"/>
            <ac:cxnSpMk id="18" creationId="{1C74AEE6-9CA7-5247-DC34-99634247DF50}"/>
          </ac:cxnSpMkLst>
        </pc:cxnChg>
        <pc:cxnChg chg="add del">
          <ac:chgData name="Caitlyn Walsh" userId="d772debdad29da59" providerId="LiveId" clId="{818D00CF-DA4F-4E0E-95FC-1963A670DE16}" dt="2024-04-21T01:21:35.250" v="222" actId="26606"/>
          <ac:cxnSpMkLst>
            <pc:docMk/>
            <pc:sldMk cId="1492031446" sldId="264"/>
            <ac:cxnSpMk id="21" creationId="{313FECB8-44EE-4A45-9F7B-66ECF1C3C888}"/>
          </ac:cxnSpMkLst>
        </pc:cxnChg>
        <pc:cxnChg chg="add del">
          <ac:chgData name="Caitlyn Walsh" userId="d772debdad29da59" providerId="LiveId" clId="{818D00CF-DA4F-4E0E-95FC-1963A670DE16}" dt="2024-04-21T01:21:25.131" v="220" actId="26606"/>
          <ac:cxnSpMkLst>
            <pc:docMk/>
            <pc:sldMk cId="1492031446" sldId="264"/>
            <ac:cxnSpMk id="24" creationId="{414C5C93-B9E9-4392-ADCF-ABF21209DD56}"/>
          </ac:cxnSpMkLst>
        </pc:cxnChg>
      </pc:sldChg>
      <pc:sldChg chg="addSp delSp modSp new mod ord setBg">
        <pc:chgData name="Caitlyn Walsh" userId="d772debdad29da59" providerId="LiveId" clId="{818D00CF-DA4F-4E0E-95FC-1963A670DE16}" dt="2024-04-21T23:24:59.716" v="8545"/>
        <pc:sldMkLst>
          <pc:docMk/>
          <pc:sldMk cId="363963331" sldId="265"/>
        </pc:sldMkLst>
        <pc:spChg chg="mod">
          <ac:chgData name="Caitlyn Walsh" userId="d772debdad29da59" providerId="LiveId" clId="{818D00CF-DA4F-4E0E-95FC-1963A670DE16}" dt="2024-04-21T23:10:42.210" v="8401" actId="1076"/>
          <ac:spMkLst>
            <pc:docMk/>
            <pc:sldMk cId="363963331" sldId="265"/>
            <ac:spMk id="2" creationId="{C12182BF-26BB-CBD8-A4E1-DCCD35E0A0AB}"/>
          </ac:spMkLst>
        </pc:spChg>
        <pc:spChg chg="add del mod">
          <ac:chgData name="Caitlyn Walsh" userId="d772debdad29da59" providerId="LiveId" clId="{818D00CF-DA4F-4E0E-95FC-1963A670DE16}" dt="2024-04-21T23:05:06.822" v="8319" actId="12084"/>
          <ac:spMkLst>
            <pc:docMk/>
            <pc:sldMk cId="363963331" sldId="265"/>
            <ac:spMk id="3" creationId="{5CB8041F-DDF9-5DAC-4439-74BE47719AAD}"/>
          </ac:spMkLst>
        </pc:spChg>
        <pc:spChg chg="add mod">
          <ac:chgData name="Caitlyn Walsh" userId="d772debdad29da59" providerId="LiveId" clId="{818D00CF-DA4F-4E0E-95FC-1963A670DE16}" dt="2024-04-21T23:09:54.340" v="8390" actId="1076"/>
          <ac:spMkLst>
            <pc:docMk/>
            <pc:sldMk cId="363963331" sldId="265"/>
            <ac:spMk id="7" creationId="{9044BBA5-F567-CA32-0248-2CD66367C46F}"/>
          </ac:spMkLst>
        </pc:spChg>
        <pc:spChg chg="add del">
          <ac:chgData name="Caitlyn Walsh" userId="d772debdad29da59" providerId="LiveId" clId="{818D00CF-DA4F-4E0E-95FC-1963A670DE16}" dt="2024-04-21T23:03:25.073" v="8315" actId="26606"/>
          <ac:spMkLst>
            <pc:docMk/>
            <pc:sldMk cId="363963331" sldId="265"/>
            <ac:spMk id="9" creationId="{1C8B38D4-9D92-4608-A16B-260E8CC21335}"/>
          </ac:spMkLst>
        </pc:spChg>
        <pc:spChg chg="add del">
          <ac:chgData name="Caitlyn Walsh" userId="d772debdad29da59" providerId="LiveId" clId="{818D00CF-DA4F-4E0E-95FC-1963A670DE16}" dt="2024-04-21T23:07:52.179" v="8365" actId="26606"/>
          <ac:spMkLst>
            <pc:docMk/>
            <pc:sldMk cId="363963331" sldId="265"/>
            <ac:spMk id="10" creationId="{1C8B38D4-9D92-4608-A16B-260E8CC21335}"/>
          </ac:spMkLst>
        </pc:spChg>
        <pc:spChg chg="add del">
          <ac:chgData name="Caitlyn Walsh" userId="d772debdad29da59" providerId="LiveId" clId="{818D00CF-DA4F-4E0E-95FC-1963A670DE16}" dt="2024-04-21T23:03:25.073" v="8315" actId="26606"/>
          <ac:spMkLst>
            <pc:docMk/>
            <pc:sldMk cId="363963331" sldId="265"/>
            <ac:spMk id="11" creationId="{0B25D2F4-7A0E-ACA7-3A97-AEE028D25753}"/>
          </ac:spMkLst>
        </pc:spChg>
        <pc:spChg chg="add del">
          <ac:chgData name="Caitlyn Walsh" userId="d772debdad29da59" providerId="LiveId" clId="{818D00CF-DA4F-4E0E-95FC-1963A670DE16}" dt="2024-04-21T23:07:38.391" v="8357" actId="26606"/>
          <ac:spMkLst>
            <pc:docMk/>
            <pc:sldMk cId="363963331" sldId="265"/>
            <ac:spMk id="12" creationId="{1C8B38D4-9D92-4608-A16B-260E8CC21335}"/>
          </ac:spMkLst>
        </pc:spChg>
        <pc:spChg chg="add del">
          <ac:chgData name="Caitlyn Walsh" userId="d772debdad29da59" providerId="LiveId" clId="{818D00CF-DA4F-4E0E-95FC-1963A670DE16}" dt="2024-04-21T23:07:52.179" v="8365" actId="26606"/>
          <ac:spMkLst>
            <pc:docMk/>
            <pc:sldMk cId="363963331" sldId="265"/>
            <ac:spMk id="13" creationId="{0B25D2F4-7A0E-ACA7-3A97-AEE028D25753}"/>
          </ac:spMkLst>
        </pc:spChg>
        <pc:spChg chg="add del">
          <ac:chgData name="Caitlyn Walsh" userId="d772debdad29da59" providerId="LiveId" clId="{818D00CF-DA4F-4E0E-95FC-1963A670DE16}" dt="2024-04-21T23:07:38.391" v="8357" actId="26606"/>
          <ac:spMkLst>
            <pc:docMk/>
            <pc:sldMk cId="363963331" sldId="265"/>
            <ac:spMk id="14" creationId="{F3783408-1B05-636E-455B-D26704EB5078}"/>
          </ac:spMkLst>
        </pc:spChg>
        <pc:spChg chg="add del">
          <ac:chgData name="Caitlyn Walsh" userId="d772debdad29da59" providerId="LiveId" clId="{818D00CF-DA4F-4E0E-95FC-1963A670DE16}" dt="2024-04-21T23:08:03.901" v="8368" actId="26606"/>
          <ac:spMkLst>
            <pc:docMk/>
            <pc:sldMk cId="363963331" sldId="265"/>
            <ac:spMk id="15" creationId="{1C8B38D4-9D92-4608-A16B-260E8CC21335}"/>
          </ac:spMkLst>
        </pc:spChg>
        <pc:spChg chg="add del">
          <ac:chgData name="Caitlyn Walsh" userId="d772debdad29da59" providerId="LiveId" clId="{818D00CF-DA4F-4E0E-95FC-1963A670DE16}" dt="2024-04-21T23:08:03.901" v="8368" actId="26606"/>
          <ac:spMkLst>
            <pc:docMk/>
            <pc:sldMk cId="363963331" sldId="265"/>
            <ac:spMk id="17" creationId="{0B25D2F4-7A0E-ACA7-3A97-AEE028D25753}"/>
          </ac:spMkLst>
        </pc:spChg>
        <pc:spChg chg="add del">
          <ac:chgData name="Caitlyn Walsh" userId="d772debdad29da59" providerId="LiveId" clId="{818D00CF-DA4F-4E0E-95FC-1963A670DE16}" dt="2024-04-21T23:07:41.069" v="8359" actId="26606"/>
          <ac:spMkLst>
            <pc:docMk/>
            <pc:sldMk cId="363963331" sldId="265"/>
            <ac:spMk id="18" creationId="{1C8B38D4-9D92-4608-A16B-260E8CC21335}"/>
          </ac:spMkLst>
        </pc:spChg>
        <pc:spChg chg="add del">
          <ac:chgData name="Caitlyn Walsh" userId="d772debdad29da59" providerId="LiveId" clId="{818D00CF-DA4F-4E0E-95FC-1963A670DE16}" dt="2024-04-21T23:07:41.069" v="8359" actId="26606"/>
          <ac:spMkLst>
            <pc:docMk/>
            <pc:sldMk cId="363963331" sldId="265"/>
            <ac:spMk id="19" creationId="{0B25D2F4-7A0E-ACA7-3A97-AEE028D25753}"/>
          </ac:spMkLst>
        </pc:spChg>
        <pc:spChg chg="add del">
          <ac:chgData name="Caitlyn Walsh" userId="d772debdad29da59" providerId="LiveId" clId="{818D00CF-DA4F-4E0E-95FC-1963A670DE16}" dt="2024-04-21T23:08:05.537" v="8370" actId="26606"/>
          <ac:spMkLst>
            <pc:docMk/>
            <pc:sldMk cId="363963331" sldId="265"/>
            <ac:spMk id="20" creationId="{1C8B38D4-9D92-4608-A16B-260E8CC21335}"/>
          </ac:spMkLst>
        </pc:spChg>
        <pc:spChg chg="add del">
          <ac:chgData name="Caitlyn Walsh" userId="d772debdad29da59" providerId="LiveId" clId="{818D00CF-DA4F-4E0E-95FC-1963A670DE16}" dt="2024-04-21T23:08:05.537" v="8370" actId="26606"/>
          <ac:spMkLst>
            <pc:docMk/>
            <pc:sldMk cId="363963331" sldId="265"/>
            <ac:spMk id="21" creationId="{F3783408-1B05-636E-455B-D26704EB5078}"/>
          </ac:spMkLst>
        </pc:spChg>
        <pc:spChg chg="add">
          <ac:chgData name="Caitlyn Walsh" userId="d772debdad29da59" providerId="LiveId" clId="{818D00CF-DA4F-4E0E-95FC-1963A670DE16}" dt="2024-04-21T23:08:11.955" v="8373" actId="26606"/>
          <ac:spMkLst>
            <pc:docMk/>
            <pc:sldMk cId="363963331" sldId="265"/>
            <ac:spMk id="23" creationId="{1C8B38D4-9D92-4608-A16B-260E8CC21335}"/>
          </ac:spMkLst>
        </pc:spChg>
        <pc:spChg chg="add del">
          <ac:chgData name="Caitlyn Walsh" userId="d772debdad29da59" providerId="LiveId" clId="{818D00CF-DA4F-4E0E-95FC-1963A670DE16}" dt="2024-04-21T23:08:07.829" v="8372" actId="26606"/>
          <ac:spMkLst>
            <pc:docMk/>
            <pc:sldMk cId="363963331" sldId="265"/>
            <ac:spMk id="24" creationId="{1C8B38D4-9D92-4608-A16B-260E8CC21335}"/>
          </ac:spMkLst>
        </pc:spChg>
        <pc:spChg chg="add del">
          <ac:chgData name="Caitlyn Walsh" userId="d772debdad29da59" providerId="LiveId" clId="{818D00CF-DA4F-4E0E-95FC-1963A670DE16}" dt="2024-04-21T23:08:07.829" v="8372" actId="26606"/>
          <ac:spMkLst>
            <pc:docMk/>
            <pc:sldMk cId="363963331" sldId="265"/>
            <ac:spMk id="25" creationId="{0B25D2F4-7A0E-ACA7-3A97-AEE028D25753}"/>
          </ac:spMkLst>
        </pc:spChg>
        <pc:spChg chg="add">
          <ac:chgData name="Caitlyn Walsh" userId="d772debdad29da59" providerId="LiveId" clId="{818D00CF-DA4F-4E0E-95FC-1963A670DE16}" dt="2024-04-21T23:08:11.955" v="8373" actId="26606"/>
          <ac:spMkLst>
            <pc:docMk/>
            <pc:sldMk cId="363963331" sldId="265"/>
            <ac:spMk id="26" creationId="{0B25D2F4-7A0E-ACA7-3A97-AEE028D25753}"/>
          </ac:spMkLst>
        </pc:spChg>
        <pc:graphicFrameChg chg="add mod">
          <ac:chgData name="Caitlyn Walsh" userId="d772debdad29da59" providerId="LiveId" clId="{818D00CF-DA4F-4E0E-95FC-1963A670DE16}" dt="2024-04-21T23:03:58.436" v="8318" actId="12084"/>
          <ac:graphicFrameMkLst>
            <pc:docMk/>
            <pc:sldMk cId="363963331" sldId="265"/>
            <ac:graphicFrameMk id="4" creationId="{110F3DA7-22BE-BC89-05C0-93FEF421DF7A}"/>
          </ac:graphicFrameMkLst>
        </pc:graphicFrameChg>
        <pc:graphicFrameChg chg="add del">
          <ac:chgData name="Caitlyn Walsh" userId="d772debdad29da59" providerId="LiveId" clId="{818D00CF-DA4F-4E0E-95FC-1963A670DE16}" dt="2024-04-21T23:03:25.073" v="8315" actId="26606"/>
          <ac:graphicFrameMkLst>
            <pc:docMk/>
            <pc:sldMk cId="363963331" sldId="265"/>
            <ac:graphicFrameMk id="5" creationId="{5B114650-32E5-6B8F-CBF3-0F13D45AB222}"/>
          </ac:graphicFrameMkLst>
        </pc:graphicFrameChg>
        <pc:graphicFrameChg chg="add mod modGraphic">
          <ac:chgData name="Caitlyn Walsh" userId="d772debdad29da59" providerId="LiveId" clId="{818D00CF-DA4F-4E0E-95FC-1963A670DE16}" dt="2024-04-21T23:24:59.716" v="8545"/>
          <ac:graphicFrameMkLst>
            <pc:docMk/>
            <pc:sldMk cId="363963331" sldId="265"/>
            <ac:graphicFrameMk id="6" creationId="{45C6DCFB-339B-1D2E-552F-02CB6B7255C6}"/>
          </ac:graphicFrameMkLst>
        </pc:graphicFrameChg>
        <pc:cxnChg chg="add del">
          <ac:chgData name="Caitlyn Walsh" userId="d772debdad29da59" providerId="LiveId" clId="{818D00CF-DA4F-4E0E-95FC-1963A670DE16}" dt="2024-04-21T23:07:38.391" v="8357" actId="26606"/>
          <ac:cxnSpMkLst>
            <pc:docMk/>
            <pc:sldMk cId="363963331" sldId="265"/>
            <ac:cxnSpMk id="16" creationId="{A18AB815-F7F2-44CA-A973-E4E11087FCCC}"/>
          </ac:cxnSpMkLst>
        </pc:cxnChg>
        <pc:cxnChg chg="add del">
          <ac:chgData name="Caitlyn Walsh" userId="d772debdad29da59" providerId="LiveId" clId="{818D00CF-DA4F-4E0E-95FC-1963A670DE16}" dt="2024-04-21T23:08:05.537" v="8370" actId="26606"/>
          <ac:cxnSpMkLst>
            <pc:docMk/>
            <pc:sldMk cId="363963331" sldId="265"/>
            <ac:cxnSpMk id="22" creationId="{A18AB815-F7F2-44CA-A973-E4E11087FCCC}"/>
          </ac:cxnSpMkLst>
        </pc:cxnChg>
      </pc:sldChg>
      <pc:sldChg chg="modSp new del mod">
        <pc:chgData name="Caitlyn Walsh" userId="d772debdad29da59" providerId="LiveId" clId="{818D00CF-DA4F-4E0E-95FC-1963A670DE16}" dt="2024-04-22T01:05:36.472" v="13596" actId="2696"/>
        <pc:sldMkLst>
          <pc:docMk/>
          <pc:sldMk cId="822711098" sldId="266"/>
        </pc:sldMkLst>
        <pc:spChg chg="mod">
          <ac:chgData name="Caitlyn Walsh" userId="d772debdad29da59" providerId="LiveId" clId="{818D00CF-DA4F-4E0E-95FC-1963A670DE16}" dt="2024-04-22T00:50:26.570" v="13595" actId="20577"/>
          <ac:spMkLst>
            <pc:docMk/>
            <pc:sldMk cId="822711098" sldId="266"/>
            <ac:spMk id="2" creationId="{C879F937-3406-FB67-CF3C-F306E4D4F7DF}"/>
          </ac:spMkLst>
        </pc:spChg>
      </pc:sldChg>
      <pc:sldChg chg="modSp new del mod">
        <pc:chgData name="Caitlyn Walsh" userId="d772debdad29da59" providerId="LiveId" clId="{818D00CF-DA4F-4E0E-95FC-1963A670DE16}" dt="2024-04-21T18:23:34.559" v="2291" actId="2696"/>
        <pc:sldMkLst>
          <pc:docMk/>
          <pc:sldMk cId="1662754293" sldId="266"/>
        </pc:sldMkLst>
        <pc:spChg chg="mod">
          <ac:chgData name="Caitlyn Walsh" userId="d772debdad29da59" providerId="LiveId" clId="{818D00CF-DA4F-4E0E-95FC-1963A670DE16}" dt="2024-04-21T18:23:23.766" v="2290" actId="2711"/>
          <ac:spMkLst>
            <pc:docMk/>
            <pc:sldMk cId="1662754293" sldId="266"/>
            <ac:spMk id="2" creationId="{B1FAD8B9-CDA8-74F1-776A-687C121A71BB}"/>
          </ac:spMkLst>
        </pc:spChg>
      </pc:sldChg>
      <pc:sldChg chg="addSp delSp modSp new mod setBg modClrScheme chgLayout">
        <pc:chgData name="Caitlyn Walsh" userId="d772debdad29da59" providerId="LiveId" clId="{818D00CF-DA4F-4E0E-95FC-1963A670DE16}" dt="2024-04-22T01:23:47.489" v="14476" actId="20577"/>
        <pc:sldMkLst>
          <pc:docMk/>
          <pc:sldMk cId="4285773072" sldId="267"/>
        </pc:sldMkLst>
        <pc:spChg chg="add del mod ord">
          <ac:chgData name="Caitlyn Walsh" userId="d772debdad29da59" providerId="LiveId" clId="{818D00CF-DA4F-4E0E-95FC-1963A670DE16}" dt="2024-04-21T23:34:25.388" v="8659" actId="700"/>
          <ac:spMkLst>
            <pc:docMk/>
            <pc:sldMk cId="4285773072" sldId="267"/>
            <ac:spMk id="2" creationId="{5F8B9F5E-F236-BA43-63C8-CEDBFBCAA7A7}"/>
          </ac:spMkLst>
        </pc:spChg>
        <pc:spChg chg="add del mod ord">
          <ac:chgData name="Caitlyn Walsh" userId="d772debdad29da59" providerId="LiveId" clId="{818D00CF-DA4F-4E0E-95FC-1963A670DE16}" dt="2024-04-21T23:34:25.388" v="8659" actId="700"/>
          <ac:spMkLst>
            <pc:docMk/>
            <pc:sldMk cId="4285773072" sldId="267"/>
            <ac:spMk id="3" creationId="{812A0D36-74C4-A026-996E-481E67037348}"/>
          </ac:spMkLst>
        </pc:spChg>
        <pc:spChg chg="add del mod ord">
          <ac:chgData name="Caitlyn Walsh" userId="d772debdad29da59" providerId="LiveId" clId="{818D00CF-DA4F-4E0E-95FC-1963A670DE16}" dt="2024-04-21T23:34:18.013" v="8658" actId="700"/>
          <ac:spMkLst>
            <pc:docMk/>
            <pc:sldMk cId="4285773072" sldId="267"/>
            <ac:spMk id="4" creationId="{B77DECE1-FE70-F8E5-BD5F-E0C1B27FCCA1}"/>
          </ac:spMkLst>
        </pc:spChg>
        <pc:spChg chg="add del mod ord">
          <ac:chgData name="Caitlyn Walsh" userId="d772debdad29da59" providerId="LiveId" clId="{818D00CF-DA4F-4E0E-95FC-1963A670DE16}" dt="2024-04-21T23:34:18.013" v="8658" actId="700"/>
          <ac:spMkLst>
            <pc:docMk/>
            <pc:sldMk cId="4285773072" sldId="267"/>
            <ac:spMk id="5" creationId="{BC0B0DC5-0685-A6CB-43E9-2C5A1B3E3E4A}"/>
          </ac:spMkLst>
        </pc:spChg>
        <pc:spChg chg="add del mod ord">
          <ac:chgData name="Caitlyn Walsh" userId="d772debdad29da59" providerId="LiveId" clId="{818D00CF-DA4F-4E0E-95FC-1963A670DE16}" dt="2024-04-21T23:34:18.013" v="8658" actId="700"/>
          <ac:spMkLst>
            <pc:docMk/>
            <pc:sldMk cId="4285773072" sldId="267"/>
            <ac:spMk id="6" creationId="{6AF1F468-E924-8058-1284-125B915D0C0F}"/>
          </ac:spMkLst>
        </pc:spChg>
        <pc:spChg chg="add del mod ord">
          <ac:chgData name="Caitlyn Walsh" userId="d772debdad29da59" providerId="LiveId" clId="{818D00CF-DA4F-4E0E-95FC-1963A670DE16}" dt="2024-04-21T23:34:18.013" v="8658" actId="700"/>
          <ac:spMkLst>
            <pc:docMk/>
            <pc:sldMk cId="4285773072" sldId="267"/>
            <ac:spMk id="7" creationId="{D31B1ECE-15A5-4321-B930-72B8DBDEFC9D}"/>
          </ac:spMkLst>
        </pc:spChg>
        <pc:spChg chg="add del mod ord">
          <ac:chgData name="Caitlyn Walsh" userId="d772debdad29da59" providerId="LiveId" clId="{818D00CF-DA4F-4E0E-95FC-1963A670DE16}" dt="2024-04-21T23:34:18.013" v="8658" actId="700"/>
          <ac:spMkLst>
            <pc:docMk/>
            <pc:sldMk cId="4285773072" sldId="267"/>
            <ac:spMk id="8" creationId="{D8B1D1BD-8DCE-0950-2A26-C0CEBAB415CE}"/>
          </ac:spMkLst>
        </pc:spChg>
        <pc:spChg chg="add mod ord">
          <ac:chgData name="Caitlyn Walsh" userId="d772debdad29da59" providerId="LiveId" clId="{818D00CF-DA4F-4E0E-95FC-1963A670DE16}" dt="2024-04-22T00:11:54.949" v="12348" actId="26606"/>
          <ac:spMkLst>
            <pc:docMk/>
            <pc:sldMk cId="4285773072" sldId="267"/>
            <ac:spMk id="9" creationId="{D4BCF0F6-CFEC-FEA6-ABC9-A09C076E05F2}"/>
          </ac:spMkLst>
        </pc:spChg>
        <pc:spChg chg="add del mod ord">
          <ac:chgData name="Caitlyn Walsh" userId="d772debdad29da59" providerId="LiveId" clId="{818D00CF-DA4F-4E0E-95FC-1963A670DE16}" dt="2024-04-22T00:01:18.677" v="12192" actId="26606"/>
          <ac:spMkLst>
            <pc:docMk/>
            <pc:sldMk cId="4285773072" sldId="267"/>
            <ac:spMk id="10" creationId="{32AAB4E9-43F8-669C-55AF-AA95A999FC75}"/>
          </ac:spMkLst>
        </pc:spChg>
        <pc:spChg chg="add del mod ord">
          <ac:chgData name="Caitlyn Walsh" userId="d772debdad29da59" providerId="LiveId" clId="{818D00CF-DA4F-4E0E-95FC-1963A670DE16}" dt="2024-04-22T00:03:24.333" v="12210" actId="478"/>
          <ac:spMkLst>
            <pc:docMk/>
            <pc:sldMk cId="4285773072" sldId="267"/>
            <ac:spMk id="11" creationId="{7E81AF07-A74B-2C95-CDD5-55DDA808CBE0}"/>
          </ac:spMkLst>
        </pc:spChg>
        <pc:spChg chg="add del mod">
          <ac:chgData name="Caitlyn Walsh" userId="d772debdad29da59" providerId="LiveId" clId="{818D00CF-DA4F-4E0E-95FC-1963A670DE16}" dt="2024-04-21T23:38:39.395" v="8941"/>
          <ac:spMkLst>
            <pc:docMk/>
            <pc:sldMk cId="4285773072" sldId="267"/>
            <ac:spMk id="12" creationId="{35ED51AE-5E72-862A-78A4-0F9484E9E18E}"/>
          </ac:spMkLst>
        </pc:spChg>
        <pc:spChg chg="add del mod">
          <ac:chgData name="Caitlyn Walsh" userId="d772debdad29da59" providerId="LiveId" clId="{818D00CF-DA4F-4E0E-95FC-1963A670DE16}" dt="2024-04-21T23:38:39.396" v="8943"/>
          <ac:spMkLst>
            <pc:docMk/>
            <pc:sldMk cId="4285773072" sldId="267"/>
            <ac:spMk id="13" creationId="{1B4206D2-240D-1D76-E0FE-DCA2281F7244}"/>
          </ac:spMkLst>
        </pc:spChg>
        <pc:spChg chg="add del mod">
          <ac:chgData name="Caitlyn Walsh" userId="d772debdad29da59" providerId="LiveId" clId="{818D00CF-DA4F-4E0E-95FC-1963A670DE16}" dt="2024-04-21T23:40:33.323" v="8999" actId="20577"/>
          <ac:spMkLst>
            <pc:docMk/>
            <pc:sldMk cId="4285773072" sldId="267"/>
            <ac:spMk id="14" creationId="{3FCCA9A5-A009-737F-9D6E-29C91DFDBA00}"/>
          </ac:spMkLst>
        </pc:spChg>
        <pc:spChg chg="add del mod">
          <ac:chgData name="Caitlyn Walsh" userId="d772debdad29da59" providerId="LiveId" clId="{818D00CF-DA4F-4E0E-95FC-1963A670DE16}" dt="2024-04-21T23:40:33.259" v="8998" actId="20577"/>
          <ac:spMkLst>
            <pc:docMk/>
            <pc:sldMk cId="4285773072" sldId="267"/>
            <ac:spMk id="15" creationId="{D7B9FFDA-3F70-1BD1-C79B-685CB53C518A}"/>
          </ac:spMkLst>
        </pc:spChg>
        <pc:spChg chg="add del mod">
          <ac:chgData name="Caitlyn Walsh" userId="d772debdad29da59" providerId="LiveId" clId="{818D00CF-DA4F-4E0E-95FC-1963A670DE16}" dt="2024-04-21T23:40:31.368" v="8983" actId="478"/>
          <ac:spMkLst>
            <pc:docMk/>
            <pc:sldMk cId="4285773072" sldId="267"/>
            <ac:spMk id="17" creationId="{50B9B99A-0F97-39BC-EE6C-543794829755}"/>
          </ac:spMkLst>
        </pc:spChg>
        <pc:spChg chg="add del">
          <ac:chgData name="Caitlyn Walsh" userId="d772debdad29da59" providerId="LiveId" clId="{818D00CF-DA4F-4E0E-95FC-1963A670DE16}" dt="2024-04-22T00:01:34.519" v="12194" actId="26606"/>
          <ac:spMkLst>
            <pc:docMk/>
            <pc:sldMk cId="4285773072" sldId="267"/>
            <ac:spMk id="21" creationId="{F5258B98-3BD5-0A20-B0E7-944EAEB2654A}"/>
          </ac:spMkLst>
        </pc:spChg>
        <pc:spChg chg="add del">
          <ac:chgData name="Caitlyn Walsh" userId="d772debdad29da59" providerId="LiveId" clId="{818D00CF-DA4F-4E0E-95FC-1963A670DE16}" dt="2024-04-22T00:01:06.034" v="12186" actId="26606"/>
          <ac:spMkLst>
            <pc:docMk/>
            <pc:sldMk cId="4285773072" sldId="267"/>
            <ac:spMk id="23" creationId="{F5258B98-3BD5-0A20-B0E7-944EAEB2654A}"/>
          </ac:spMkLst>
        </pc:spChg>
        <pc:spChg chg="add del">
          <ac:chgData name="Caitlyn Walsh" userId="d772debdad29da59" providerId="LiveId" clId="{818D00CF-DA4F-4E0E-95FC-1963A670DE16}" dt="2024-04-22T00:01:06.034" v="12186" actId="26606"/>
          <ac:spMkLst>
            <pc:docMk/>
            <pc:sldMk cId="4285773072" sldId="267"/>
            <ac:spMk id="24" creationId="{1C8B38D4-9D92-4608-A16B-260E8CC21335}"/>
          </ac:spMkLst>
        </pc:spChg>
        <pc:spChg chg="add del">
          <ac:chgData name="Caitlyn Walsh" userId="d772debdad29da59" providerId="LiveId" clId="{818D00CF-DA4F-4E0E-95FC-1963A670DE16}" dt="2024-04-22T00:01:06.034" v="12186" actId="26606"/>
          <ac:spMkLst>
            <pc:docMk/>
            <pc:sldMk cId="4285773072" sldId="267"/>
            <ac:spMk id="25" creationId="{F3783408-1B05-636E-455B-D26704EB5078}"/>
          </ac:spMkLst>
        </pc:spChg>
        <pc:spChg chg="add del">
          <ac:chgData name="Caitlyn Walsh" userId="d772debdad29da59" providerId="LiveId" clId="{818D00CF-DA4F-4E0E-95FC-1963A670DE16}" dt="2024-04-22T00:01:06.034" v="12186" actId="26606"/>
          <ac:spMkLst>
            <pc:docMk/>
            <pc:sldMk cId="4285773072" sldId="267"/>
            <ac:spMk id="26" creationId="{32AAB4E9-43F8-669C-55AF-AA95A999FC75}"/>
          </ac:spMkLst>
        </pc:spChg>
        <pc:spChg chg="add del">
          <ac:chgData name="Caitlyn Walsh" userId="d772debdad29da59" providerId="LiveId" clId="{818D00CF-DA4F-4E0E-95FC-1963A670DE16}" dt="2024-04-22T00:01:34.519" v="12194" actId="26606"/>
          <ac:spMkLst>
            <pc:docMk/>
            <pc:sldMk cId="4285773072" sldId="267"/>
            <ac:spMk id="27" creationId="{1C8B38D4-9D92-4608-A16B-260E8CC21335}"/>
          </ac:spMkLst>
        </pc:spChg>
        <pc:spChg chg="add del">
          <ac:chgData name="Caitlyn Walsh" userId="d772debdad29da59" providerId="LiveId" clId="{818D00CF-DA4F-4E0E-95FC-1963A670DE16}" dt="2024-04-22T00:01:09.285" v="12188" actId="26606"/>
          <ac:spMkLst>
            <pc:docMk/>
            <pc:sldMk cId="4285773072" sldId="267"/>
            <ac:spMk id="28" creationId="{F5258B98-3BD5-0A20-B0E7-944EAEB2654A}"/>
          </ac:spMkLst>
        </pc:spChg>
        <pc:spChg chg="add del">
          <ac:chgData name="Caitlyn Walsh" userId="d772debdad29da59" providerId="LiveId" clId="{818D00CF-DA4F-4E0E-95FC-1963A670DE16}" dt="2024-04-22T00:01:09.285" v="12188" actId="26606"/>
          <ac:spMkLst>
            <pc:docMk/>
            <pc:sldMk cId="4285773072" sldId="267"/>
            <ac:spMk id="29" creationId="{1C8B38D4-9D92-4608-A16B-260E8CC21335}"/>
          </ac:spMkLst>
        </pc:spChg>
        <pc:spChg chg="add del">
          <ac:chgData name="Caitlyn Walsh" userId="d772debdad29da59" providerId="LiveId" clId="{818D00CF-DA4F-4E0E-95FC-1963A670DE16}" dt="2024-04-22T00:01:09.285" v="12188" actId="26606"/>
          <ac:spMkLst>
            <pc:docMk/>
            <pc:sldMk cId="4285773072" sldId="267"/>
            <ac:spMk id="30" creationId="{0B25D2F4-7A0E-ACA7-3A97-AEE028D25753}"/>
          </ac:spMkLst>
        </pc:spChg>
        <pc:spChg chg="add del">
          <ac:chgData name="Caitlyn Walsh" userId="d772debdad29da59" providerId="LiveId" clId="{818D00CF-DA4F-4E0E-95FC-1963A670DE16}" dt="2024-04-22T00:01:09.285" v="12188" actId="26606"/>
          <ac:spMkLst>
            <pc:docMk/>
            <pc:sldMk cId="4285773072" sldId="267"/>
            <ac:spMk id="31" creationId="{32AAB4E9-43F8-669C-55AF-AA95A999FC75}"/>
          </ac:spMkLst>
        </pc:spChg>
        <pc:spChg chg="add del">
          <ac:chgData name="Caitlyn Walsh" userId="d772debdad29da59" providerId="LiveId" clId="{818D00CF-DA4F-4E0E-95FC-1963A670DE16}" dt="2024-04-22T00:01:34.519" v="12194" actId="26606"/>
          <ac:spMkLst>
            <pc:docMk/>
            <pc:sldMk cId="4285773072" sldId="267"/>
            <ac:spMk id="32" creationId="{0B25D2F4-7A0E-ACA7-3A97-AEE028D25753}"/>
          </ac:spMkLst>
        </pc:spChg>
        <pc:spChg chg="add del">
          <ac:chgData name="Caitlyn Walsh" userId="d772debdad29da59" providerId="LiveId" clId="{818D00CF-DA4F-4E0E-95FC-1963A670DE16}" dt="2024-04-22T00:01:38.354" v="12198" actId="26606"/>
          <ac:spMkLst>
            <pc:docMk/>
            <pc:sldMk cId="4285773072" sldId="267"/>
            <ac:spMk id="36" creationId="{F5258B98-3BD5-0A20-B0E7-944EAEB2654A}"/>
          </ac:spMkLst>
        </pc:spChg>
        <pc:spChg chg="add del">
          <ac:chgData name="Caitlyn Walsh" userId="d772debdad29da59" providerId="LiveId" clId="{818D00CF-DA4F-4E0E-95FC-1963A670DE16}" dt="2024-04-22T00:01:38.354" v="12198" actId="26606"/>
          <ac:spMkLst>
            <pc:docMk/>
            <pc:sldMk cId="4285773072" sldId="267"/>
            <ac:spMk id="37" creationId="{1C8B38D4-9D92-4608-A16B-260E8CC21335}"/>
          </ac:spMkLst>
        </pc:spChg>
        <pc:spChg chg="add del">
          <ac:chgData name="Caitlyn Walsh" userId="d772debdad29da59" providerId="LiveId" clId="{818D00CF-DA4F-4E0E-95FC-1963A670DE16}" dt="2024-04-22T00:01:38.354" v="12198" actId="26606"/>
          <ac:spMkLst>
            <pc:docMk/>
            <pc:sldMk cId="4285773072" sldId="267"/>
            <ac:spMk id="38" creationId="{F3783408-1B05-636E-455B-D26704EB5078}"/>
          </ac:spMkLst>
        </pc:spChg>
        <pc:spChg chg="add del">
          <ac:chgData name="Caitlyn Walsh" userId="d772debdad29da59" providerId="LiveId" clId="{818D00CF-DA4F-4E0E-95FC-1963A670DE16}" dt="2024-04-22T00:01:38.354" v="12198" actId="26606"/>
          <ac:spMkLst>
            <pc:docMk/>
            <pc:sldMk cId="4285773072" sldId="267"/>
            <ac:spMk id="40" creationId="{7E81AF07-A74B-2C95-CDD5-55DDA808CBE0}"/>
          </ac:spMkLst>
        </pc:spChg>
        <pc:spChg chg="add mod topLvl">
          <ac:chgData name="Caitlyn Walsh" userId="d772debdad29da59" providerId="LiveId" clId="{818D00CF-DA4F-4E0E-95FC-1963A670DE16}" dt="2024-04-22T00:12:50.312" v="12354" actId="207"/>
          <ac:spMkLst>
            <pc:docMk/>
            <pc:sldMk cId="4285773072" sldId="267"/>
            <ac:spMk id="41" creationId="{56F6F75B-BCC6-D26A-AA32-A5FF6946210F}"/>
          </ac:spMkLst>
        </pc:spChg>
        <pc:spChg chg="add del">
          <ac:chgData name="Caitlyn Walsh" userId="d772debdad29da59" providerId="LiveId" clId="{818D00CF-DA4F-4E0E-95FC-1963A670DE16}" dt="2024-04-22T00:01:41.119" v="12200" actId="26606"/>
          <ac:spMkLst>
            <pc:docMk/>
            <pc:sldMk cId="4285773072" sldId="267"/>
            <ac:spMk id="42" creationId="{F5258B98-3BD5-0A20-B0E7-944EAEB2654A}"/>
          </ac:spMkLst>
        </pc:spChg>
        <pc:spChg chg="add del">
          <ac:chgData name="Caitlyn Walsh" userId="d772debdad29da59" providerId="LiveId" clId="{818D00CF-DA4F-4E0E-95FC-1963A670DE16}" dt="2024-04-22T00:01:41.119" v="12200" actId="26606"/>
          <ac:spMkLst>
            <pc:docMk/>
            <pc:sldMk cId="4285773072" sldId="267"/>
            <ac:spMk id="43" creationId="{1C8B38D4-9D92-4608-A16B-260E8CC21335}"/>
          </ac:spMkLst>
        </pc:spChg>
        <pc:spChg chg="add del">
          <ac:chgData name="Caitlyn Walsh" userId="d772debdad29da59" providerId="LiveId" clId="{818D00CF-DA4F-4E0E-95FC-1963A670DE16}" dt="2024-04-22T00:01:41.119" v="12200" actId="26606"/>
          <ac:spMkLst>
            <pc:docMk/>
            <pc:sldMk cId="4285773072" sldId="267"/>
            <ac:spMk id="44" creationId="{0B25D2F4-7A0E-ACA7-3A97-AEE028D25753}"/>
          </ac:spMkLst>
        </pc:spChg>
        <pc:spChg chg="add del">
          <ac:chgData name="Caitlyn Walsh" userId="d772debdad29da59" providerId="LiveId" clId="{818D00CF-DA4F-4E0E-95FC-1963A670DE16}" dt="2024-04-22T00:01:41.119" v="12200" actId="26606"/>
          <ac:spMkLst>
            <pc:docMk/>
            <pc:sldMk cId="4285773072" sldId="267"/>
            <ac:spMk id="45" creationId="{7E81AF07-A74B-2C95-CDD5-55DDA808CBE0}"/>
          </ac:spMkLst>
        </pc:spChg>
        <pc:spChg chg="add del mod topLvl">
          <ac:chgData name="Caitlyn Walsh" userId="d772debdad29da59" providerId="LiveId" clId="{818D00CF-DA4F-4E0E-95FC-1963A670DE16}" dt="2024-04-22T00:12:51.706" v="12355" actId="20577"/>
          <ac:spMkLst>
            <pc:docMk/>
            <pc:sldMk cId="4285773072" sldId="267"/>
            <ac:spMk id="46" creationId="{64398AC4-CABC-A310-D4ED-60253C90F01C}"/>
          </ac:spMkLst>
        </pc:spChg>
        <pc:spChg chg="add del">
          <ac:chgData name="Caitlyn Walsh" userId="d772debdad29da59" providerId="LiveId" clId="{818D00CF-DA4F-4E0E-95FC-1963A670DE16}" dt="2024-04-22T00:06:31.994" v="12253" actId="22"/>
          <ac:spMkLst>
            <pc:docMk/>
            <pc:sldMk cId="4285773072" sldId="267"/>
            <ac:spMk id="48" creationId="{B5FF1F5C-7708-9593-E8EB-7D079A1EC447}"/>
          </ac:spMkLst>
        </pc:spChg>
        <pc:spChg chg="add mod">
          <ac:chgData name="Caitlyn Walsh" userId="d772debdad29da59" providerId="LiveId" clId="{818D00CF-DA4F-4E0E-95FC-1963A670DE16}" dt="2024-04-22T00:07:01.276" v="12256" actId="11529"/>
          <ac:spMkLst>
            <pc:docMk/>
            <pc:sldMk cId="4285773072" sldId="267"/>
            <ac:spMk id="49" creationId="{073DAC43-3775-657D-0589-2A3685229CBC}"/>
          </ac:spMkLst>
        </pc:spChg>
        <pc:spChg chg="add del mod">
          <ac:chgData name="Caitlyn Walsh" userId="d772debdad29da59" providerId="LiveId" clId="{818D00CF-DA4F-4E0E-95FC-1963A670DE16}" dt="2024-04-22T00:11:12.172" v="12332" actId="478"/>
          <ac:spMkLst>
            <pc:docMk/>
            <pc:sldMk cId="4285773072" sldId="267"/>
            <ac:spMk id="51" creationId="{48BA3E32-DE02-E241-AB8A-E73BE8AEB918}"/>
          </ac:spMkLst>
        </pc:spChg>
        <pc:spChg chg="add del mod">
          <ac:chgData name="Caitlyn Walsh" userId="d772debdad29da59" providerId="LiveId" clId="{818D00CF-DA4F-4E0E-95FC-1963A670DE16}" dt="2024-04-22T00:11:28.123" v="12336" actId="47"/>
          <ac:spMkLst>
            <pc:docMk/>
            <pc:sldMk cId="4285773072" sldId="267"/>
            <ac:spMk id="53" creationId="{8C23521E-F157-E400-C0B0-FBB725D15FC2}"/>
          </ac:spMkLst>
        </pc:spChg>
        <pc:spChg chg="mod">
          <ac:chgData name="Caitlyn Walsh" userId="d772debdad29da59" providerId="LiveId" clId="{818D00CF-DA4F-4E0E-95FC-1963A670DE16}" dt="2024-04-22T00:12:15.108" v="12349" actId="207"/>
          <ac:spMkLst>
            <pc:docMk/>
            <pc:sldMk cId="4285773072" sldId="267"/>
            <ac:spMk id="55" creationId="{461DC0EF-ACB2-1D0E-1F12-34AD66C55D6C}"/>
          </ac:spMkLst>
        </pc:spChg>
        <pc:spChg chg="mod">
          <ac:chgData name="Caitlyn Walsh" userId="d772debdad29da59" providerId="LiveId" clId="{818D00CF-DA4F-4E0E-95FC-1963A670DE16}" dt="2024-04-22T01:23:47.489" v="14476" actId="20577"/>
          <ac:spMkLst>
            <pc:docMk/>
            <pc:sldMk cId="4285773072" sldId="267"/>
            <ac:spMk id="56" creationId="{68161286-6678-12DC-7515-E1466E512824}"/>
          </ac:spMkLst>
        </pc:spChg>
        <pc:spChg chg="add del">
          <ac:chgData name="Caitlyn Walsh" userId="d772debdad29da59" providerId="LiveId" clId="{818D00CF-DA4F-4E0E-95FC-1963A670DE16}" dt="2024-04-22T00:11:46.067" v="12338" actId="26606"/>
          <ac:spMkLst>
            <pc:docMk/>
            <pc:sldMk cId="4285773072" sldId="267"/>
            <ac:spMk id="61" creationId="{F5258B98-3BD5-0A20-B0E7-944EAEB2654A}"/>
          </ac:spMkLst>
        </pc:spChg>
        <pc:spChg chg="add del">
          <ac:chgData name="Caitlyn Walsh" userId="d772debdad29da59" providerId="LiveId" clId="{818D00CF-DA4F-4E0E-95FC-1963A670DE16}" dt="2024-04-22T00:11:46.067" v="12338" actId="26606"/>
          <ac:spMkLst>
            <pc:docMk/>
            <pc:sldMk cId="4285773072" sldId="267"/>
            <ac:spMk id="65" creationId="{0760E4C7-47B8-4356-ABCA-CC9C79E2D2B6}"/>
          </ac:spMkLst>
        </pc:spChg>
        <pc:spChg chg="add del">
          <ac:chgData name="Caitlyn Walsh" userId="d772debdad29da59" providerId="LiveId" clId="{818D00CF-DA4F-4E0E-95FC-1963A670DE16}" dt="2024-04-22T00:11:46.067" v="12338" actId="26606"/>
          <ac:spMkLst>
            <pc:docMk/>
            <pc:sldMk cId="4285773072" sldId="267"/>
            <ac:spMk id="67" creationId="{D80228E6-18B1-B562-27EA-5DCA23F08700}"/>
          </ac:spMkLst>
        </pc:spChg>
        <pc:spChg chg="add del">
          <ac:chgData name="Caitlyn Walsh" userId="d772debdad29da59" providerId="LiveId" clId="{818D00CF-DA4F-4E0E-95FC-1963A670DE16}" dt="2024-04-22T00:11:47.319" v="12340" actId="26606"/>
          <ac:spMkLst>
            <pc:docMk/>
            <pc:sldMk cId="4285773072" sldId="267"/>
            <ac:spMk id="71" creationId="{F5258B98-3BD5-0A20-B0E7-944EAEB2654A}"/>
          </ac:spMkLst>
        </pc:spChg>
        <pc:spChg chg="add del">
          <ac:chgData name="Caitlyn Walsh" userId="d772debdad29da59" providerId="LiveId" clId="{818D00CF-DA4F-4E0E-95FC-1963A670DE16}" dt="2024-04-22T00:11:47.319" v="12340" actId="26606"/>
          <ac:spMkLst>
            <pc:docMk/>
            <pc:sldMk cId="4285773072" sldId="267"/>
            <ac:spMk id="73" creationId="{B26DD882-9EA6-DF4B-AF70-0C6166EA8FC9}"/>
          </ac:spMkLst>
        </pc:spChg>
        <pc:spChg chg="add del">
          <ac:chgData name="Caitlyn Walsh" userId="d772debdad29da59" providerId="LiveId" clId="{818D00CF-DA4F-4E0E-95FC-1963A670DE16}" dt="2024-04-22T00:11:47.319" v="12340" actId="26606"/>
          <ac:spMkLst>
            <pc:docMk/>
            <pc:sldMk cId="4285773072" sldId="267"/>
            <ac:spMk id="74" creationId="{EFB2E755-2902-3512-ABBE-E472FC038976}"/>
          </ac:spMkLst>
        </pc:spChg>
        <pc:spChg chg="add del">
          <ac:chgData name="Caitlyn Walsh" userId="d772debdad29da59" providerId="LiveId" clId="{818D00CF-DA4F-4E0E-95FC-1963A670DE16}" dt="2024-04-22T00:11:49.594" v="12342" actId="26606"/>
          <ac:spMkLst>
            <pc:docMk/>
            <pc:sldMk cId="4285773072" sldId="267"/>
            <ac:spMk id="77" creationId="{F5258B98-3BD5-0A20-B0E7-944EAEB2654A}"/>
          </ac:spMkLst>
        </pc:spChg>
        <pc:spChg chg="add del">
          <ac:chgData name="Caitlyn Walsh" userId="d772debdad29da59" providerId="LiveId" clId="{818D00CF-DA4F-4E0E-95FC-1963A670DE16}" dt="2024-04-22T00:11:49.594" v="12342" actId="26606"/>
          <ac:spMkLst>
            <pc:docMk/>
            <pc:sldMk cId="4285773072" sldId="267"/>
            <ac:spMk id="79" creationId="{055BEBF3-DFCD-47AA-B145-ADA107FAA582}"/>
          </ac:spMkLst>
        </pc:spChg>
        <pc:spChg chg="add del">
          <ac:chgData name="Caitlyn Walsh" userId="d772debdad29da59" providerId="LiveId" clId="{818D00CF-DA4F-4E0E-95FC-1963A670DE16}" dt="2024-04-22T00:11:49.594" v="12342" actId="26606"/>
          <ac:spMkLst>
            <pc:docMk/>
            <pc:sldMk cId="4285773072" sldId="267"/>
            <ac:spMk id="80" creationId="{5E2295B7-25AA-E408-0751-58EA0F20C0AB}"/>
          </ac:spMkLst>
        </pc:spChg>
        <pc:spChg chg="add del">
          <ac:chgData name="Caitlyn Walsh" userId="d772debdad29da59" providerId="LiveId" clId="{818D00CF-DA4F-4E0E-95FC-1963A670DE16}" dt="2024-04-22T00:11:49.594" v="12342" actId="26606"/>
          <ac:spMkLst>
            <pc:docMk/>
            <pc:sldMk cId="4285773072" sldId="267"/>
            <ac:spMk id="81" creationId="{DAC8658D-D32D-6425-453A-E89C5D2B0A06}"/>
          </ac:spMkLst>
        </pc:spChg>
        <pc:spChg chg="add del">
          <ac:chgData name="Caitlyn Walsh" userId="d772debdad29da59" providerId="LiveId" clId="{818D00CF-DA4F-4E0E-95FC-1963A670DE16}" dt="2024-04-22T00:11:52.343" v="12344" actId="26606"/>
          <ac:spMkLst>
            <pc:docMk/>
            <pc:sldMk cId="4285773072" sldId="267"/>
            <ac:spMk id="84" creationId="{F5258B98-3BD5-0A20-B0E7-944EAEB2654A}"/>
          </ac:spMkLst>
        </pc:spChg>
        <pc:spChg chg="add del">
          <ac:chgData name="Caitlyn Walsh" userId="d772debdad29da59" providerId="LiveId" clId="{818D00CF-DA4F-4E0E-95FC-1963A670DE16}" dt="2024-04-22T00:11:52.343" v="12344" actId="26606"/>
          <ac:spMkLst>
            <pc:docMk/>
            <pc:sldMk cId="4285773072" sldId="267"/>
            <ac:spMk id="86" creationId="{0760E4C7-47B8-4356-ABCA-CC9C79E2D2B6}"/>
          </ac:spMkLst>
        </pc:spChg>
        <pc:spChg chg="add del">
          <ac:chgData name="Caitlyn Walsh" userId="d772debdad29da59" providerId="LiveId" clId="{818D00CF-DA4F-4E0E-95FC-1963A670DE16}" dt="2024-04-22T00:11:52.343" v="12344" actId="26606"/>
          <ac:spMkLst>
            <pc:docMk/>
            <pc:sldMk cId="4285773072" sldId="267"/>
            <ac:spMk id="87" creationId="{13DF0E57-1A01-1287-F185-1E2A50BC9A94}"/>
          </ac:spMkLst>
        </pc:spChg>
        <pc:spChg chg="add del">
          <ac:chgData name="Caitlyn Walsh" userId="d772debdad29da59" providerId="LiveId" clId="{818D00CF-DA4F-4E0E-95FC-1963A670DE16}" dt="2024-04-22T00:11:52.343" v="12344" actId="26606"/>
          <ac:spMkLst>
            <pc:docMk/>
            <pc:sldMk cId="4285773072" sldId="267"/>
            <ac:spMk id="88" creationId="{31E7ECB0-9922-6747-31BF-7EB047B9DC69}"/>
          </ac:spMkLst>
        </pc:spChg>
        <pc:spChg chg="add del">
          <ac:chgData name="Caitlyn Walsh" userId="d772debdad29da59" providerId="LiveId" clId="{818D00CF-DA4F-4E0E-95FC-1963A670DE16}" dt="2024-04-22T00:11:52.343" v="12344" actId="26606"/>
          <ac:spMkLst>
            <pc:docMk/>
            <pc:sldMk cId="4285773072" sldId="267"/>
            <ac:spMk id="90" creationId="{28C7AD26-451D-CF80-4F1D-CCA186E874CD}"/>
          </ac:spMkLst>
        </pc:spChg>
        <pc:spChg chg="add del">
          <ac:chgData name="Caitlyn Walsh" userId="d772debdad29da59" providerId="LiveId" clId="{818D00CF-DA4F-4E0E-95FC-1963A670DE16}" dt="2024-04-22T00:11:52.747" v="12346" actId="26606"/>
          <ac:spMkLst>
            <pc:docMk/>
            <pc:sldMk cId="4285773072" sldId="267"/>
            <ac:spMk id="92" creationId="{F5258B98-3BD5-0A20-B0E7-944EAEB2654A}"/>
          </ac:spMkLst>
        </pc:spChg>
        <pc:spChg chg="add del">
          <ac:chgData name="Caitlyn Walsh" userId="d772debdad29da59" providerId="LiveId" clId="{818D00CF-DA4F-4E0E-95FC-1963A670DE16}" dt="2024-04-22T00:11:52.747" v="12346" actId="26606"/>
          <ac:spMkLst>
            <pc:docMk/>
            <pc:sldMk cId="4285773072" sldId="267"/>
            <ac:spMk id="94" creationId="{B26DD882-9EA6-DF4B-AF70-0C6166EA8FC9}"/>
          </ac:spMkLst>
        </pc:spChg>
        <pc:spChg chg="add del">
          <ac:chgData name="Caitlyn Walsh" userId="d772debdad29da59" providerId="LiveId" clId="{818D00CF-DA4F-4E0E-95FC-1963A670DE16}" dt="2024-04-22T00:11:52.747" v="12346" actId="26606"/>
          <ac:spMkLst>
            <pc:docMk/>
            <pc:sldMk cId="4285773072" sldId="267"/>
            <ac:spMk id="95" creationId="{EFB2E755-2902-3512-ABBE-E472FC038976}"/>
          </ac:spMkLst>
        </pc:spChg>
        <pc:spChg chg="add del">
          <ac:chgData name="Caitlyn Walsh" userId="d772debdad29da59" providerId="LiveId" clId="{818D00CF-DA4F-4E0E-95FC-1963A670DE16}" dt="2024-04-22T00:11:54.949" v="12348" actId="26606"/>
          <ac:spMkLst>
            <pc:docMk/>
            <pc:sldMk cId="4285773072" sldId="267"/>
            <ac:spMk id="98" creationId="{F5258B98-3BD5-0A20-B0E7-944EAEB2654A}"/>
          </ac:spMkLst>
        </pc:spChg>
        <pc:spChg chg="add del">
          <ac:chgData name="Caitlyn Walsh" userId="d772debdad29da59" providerId="LiveId" clId="{818D00CF-DA4F-4E0E-95FC-1963A670DE16}" dt="2024-04-22T00:11:54.949" v="12348" actId="26606"/>
          <ac:spMkLst>
            <pc:docMk/>
            <pc:sldMk cId="4285773072" sldId="267"/>
            <ac:spMk id="100" creationId="{0760E4C7-47B8-4356-ABCA-CC9C79E2D2B6}"/>
          </ac:spMkLst>
        </pc:spChg>
        <pc:spChg chg="add del">
          <ac:chgData name="Caitlyn Walsh" userId="d772debdad29da59" providerId="LiveId" clId="{818D00CF-DA4F-4E0E-95FC-1963A670DE16}" dt="2024-04-22T00:11:54.949" v="12348" actId="26606"/>
          <ac:spMkLst>
            <pc:docMk/>
            <pc:sldMk cId="4285773072" sldId="267"/>
            <ac:spMk id="101" creationId="{D80228E6-18B1-B562-27EA-5DCA23F08700}"/>
          </ac:spMkLst>
        </pc:spChg>
        <pc:grpChg chg="add del mod">
          <ac:chgData name="Caitlyn Walsh" userId="d772debdad29da59" providerId="LiveId" clId="{818D00CF-DA4F-4E0E-95FC-1963A670DE16}" dt="2024-04-22T00:12:50.312" v="12354" actId="207"/>
          <ac:grpSpMkLst>
            <pc:docMk/>
            <pc:sldMk cId="4285773072" sldId="267"/>
            <ac:grpSpMk id="35" creationId="{9E926216-C9F1-0CC0-8F00-A53C92B9205D}"/>
          </ac:grpSpMkLst>
        </pc:grpChg>
        <pc:grpChg chg="add mod">
          <ac:chgData name="Caitlyn Walsh" userId="d772debdad29da59" providerId="LiveId" clId="{818D00CF-DA4F-4E0E-95FC-1963A670DE16}" dt="2024-04-22T00:12:15.108" v="12349" actId="207"/>
          <ac:grpSpMkLst>
            <pc:docMk/>
            <pc:sldMk cId="4285773072" sldId="267"/>
            <ac:grpSpMk id="54" creationId="{1C0E171E-A316-02E2-316F-4976FB856D6E}"/>
          </ac:grpSpMkLst>
        </pc:grpChg>
        <pc:graphicFrameChg chg="add del">
          <ac:chgData name="Caitlyn Walsh" userId="d772debdad29da59" providerId="LiveId" clId="{818D00CF-DA4F-4E0E-95FC-1963A670DE16}" dt="2024-04-22T00:01:01.258" v="12180" actId="26606"/>
          <ac:graphicFrameMkLst>
            <pc:docMk/>
            <pc:sldMk cId="4285773072" sldId="267"/>
            <ac:graphicFrameMk id="16" creationId="{2B2FBEE9-097D-1C5B-7376-829C7B7272D5}"/>
          </ac:graphicFrameMkLst>
        </pc:graphicFrameChg>
        <pc:graphicFrameChg chg="add del">
          <ac:chgData name="Caitlyn Walsh" userId="d772debdad29da59" providerId="LiveId" clId="{818D00CF-DA4F-4E0E-95FC-1963A670DE16}" dt="2024-04-22T00:01:01.765" v="12182" actId="26606"/>
          <ac:graphicFrameMkLst>
            <pc:docMk/>
            <pc:sldMk cId="4285773072" sldId="267"/>
            <ac:graphicFrameMk id="18" creationId="{663402C6-F538-2228-ED63-0A4159B5E280}"/>
          </ac:graphicFrameMkLst>
        </pc:graphicFrameChg>
        <pc:graphicFrameChg chg="add del mod">
          <ac:chgData name="Caitlyn Walsh" userId="d772debdad29da59" providerId="LiveId" clId="{818D00CF-DA4F-4E0E-95FC-1963A670DE16}" dt="2024-04-22T00:09:22.682" v="12290" actId="478"/>
          <ac:graphicFrameMkLst>
            <pc:docMk/>
            <pc:sldMk cId="4285773072" sldId="267"/>
            <ac:graphicFrameMk id="19" creationId="{D1A0358E-3F04-C26B-09FE-22B2A112C6DC}"/>
          </ac:graphicFrameMkLst>
        </pc:graphicFrameChg>
        <pc:graphicFrameChg chg="add del">
          <ac:chgData name="Caitlyn Walsh" userId="d772debdad29da59" providerId="LiveId" clId="{818D00CF-DA4F-4E0E-95FC-1963A670DE16}" dt="2024-04-22T00:01:05.465" v="12184" actId="26606"/>
          <ac:graphicFrameMkLst>
            <pc:docMk/>
            <pc:sldMk cId="4285773072" sldId="267"/>
            <ac:graphicFrameMk id="20" creationId="{01DFFE7D-E05D-1685-03F2-459ADFFB22FD}"/>
          </ac:graphicFrameMkLst>
        </pc:graphicFrameChg>
        <pc:graphicFrameChg chg="add del">
          <ac:chgData name="Caitlyn Walsh" userId="d772debdad29da59" providerId="LiveId" clId="{818D00CF-DA4F-4E0E-95FC-1963A670DE16}" dt="2024-04-22T00:01:11.242" v="12190" actId="26606"/>
          <ac:graphicFrameMkLst>
            <pc:docMk/>
            <pc:sldMk cId="4285773072" sldId="267"/>
            <ac:graphicFrameMk id="33" creationId="{663402C6-F538-2228-ED63-0A4159B5E280}"/>
          </ac:graphicFrameMkLst>
        </pc:graphicFrameChg>
        <pc:graphicFrameChg chg="add del">
          <ac:chgData name="Caitlyn Walsh" userId="d772debdad29da59" providerId="LiveId" clId="{818D00CF-DA4F-4E0E-95FC-1963A670DE16}" dt="2024-04-22T00:01:37.045" v="12196" actId="26606"/>
          <ac:graphicFrameMkLst>
            <pc:docMk/>
            <pc:sldMk cId="4285773072" sldId="267"/>
            <ac:graphicFrameMk id="34" creationId="{2A26A738-3FDA-4ACF-23B3-AE40CEBB452F}"/>
          </ac:graphicFrameMkLst>
        </pc:graphicFrameChg>
        <pc:cxnChg chg="add del">
          <ac:chgData name="Caitlyn Walsh" userId="d772debdad29da59" providerId="LiveId" clId="{818D00CF-DA4F-4E0E-95FC-1963A670DE16}" dt="2024-04-22T00:01:06.034" v="12186" actId="26606"/>
          <ac:cxnSpMkLst>
            <pc:docMk/>
            <pc:sldMk cId="4285773072" sldId="267"/>
            <ac:cxnSpMk id="22" creationId="{A18AB815-F7F2-44CA-A973-E4E11087FCCC}"/>
          </ac:cxnSpMkLst>
        </pc:cxnChg>
        <pc:cxnChg chg="add del">
          <ac:chgData name="Caitlyn Walsh" userId="d772debdad29da59" providerId="LiveId" clId="{818D00CF-DA4F-4E0E-95FC-1963A670DE16}" dt="2024-04-22T00:01:38.354" v="12198" actId="26606"/>
          <ac:cxnSpMkLst>
            <pc:docMk/>
            <pc:sldMk cId="4285773072" sldId="267"/>
            <ac:cxnSpMk id="39" creationId="{A18AB815-F7F2-44CA-A973-E4E11087FCCC}"/>
          </ac:cxnSpMkLst>
        </pc:cxnChg>
        <pc:cxnChg chg="add del">
          <ac:chgData name="Caitlyn Walsh" userId="d772debdad29da59" providerId="LiveId" clId="{818D00CF-DA4F-4E0E-95FC-1963A670DE16}" dt="2024-04-22T00:11:46.067" v="12338" actId="26606"/>
          <ac:cxnSpMkLst>
            <pc:docMk/>
            <pc:sldMk cId="4285773072" sldId="267"/>
            <ac:cxnSpMk id="63" creationId="{1C74AEE6-9CA7-5247-DC34-99634247DF50}"/>
          </ac:cxnSpMkLst>
        </pc:cxnChg>
        <pc:cxnChg chg="add del">
          <ac:chgData name="Caitlyn Walsh" userId="d772debdad29da59" providerId="LiveId" clId="{818D00CF-DA4F-4E0E-95FC-1963A670DE16}" dt="2024-04-22T00:11:46.067" v="12338" actId="26606"/>
          <ac:cxnSpMkLst>
            <pc:docMk/>
            <pc:sldMk cId="4285773072" sldId="267"/>
            <ac:cxnSpMk id="69" creationId="{4075FE40-B84D-7658-B383-C7B3EEDE91C2}"/>
          </ac:cxnSpMkLst>
        </pc:cxnChg>
        <pc:cxnChg chg="add del">
          <ac:chgData name="Caitlyn Walsh" userId="d772debdad29da59" providerId="LiveId" clId="{818D00CF-DA4F-4E0E-95FC-1963A670DE16}" dt="2024-04-22T00:11:47.319" v="12340" actId="26606"/>
          <ac:cxnSpMkLst>
            <pc:docMk/>
            <pc:sldMk cId="4285773072" sldId="267"/>
            <ac:cxnSpMk id="72" creationId="{1C74AEE6-9CA7-5247-DC34-99634247DF50}"/>
          </ac:cxnSpMkLst>
        </pc:cxnChg>
        <pc:cxnChg chg="add del">
          <ac:chgData name="Caitlyn Walsh" userId="d772debdad29da59" providerId="LiveId" clId="{818D00CF-DA4F-4E0E-95FC-1963A670DE16}" dt="2024-04-22T00:11:47.319" v="12340" actId="26606"/>
          <ac:cxnSpMkLst>
            <pc:docMk/>
            <pc:sldMk cId="4285773072" sldId="267"/>
            <ac:cxnSpMk id="75" creationId="{5D6A2EB7-6350-58C2-B619-F0C3C0C06C08}"/>
          </ac:cxnSpMkLst>
        </pc:cxnChg>
        <pc:cxnChg chg="add del">
          <ac:chgData name="Caitlyn Walsh" userId="d772debdad29da59" providerId="LiveId" clId="{818D00CF-DA4F-4E0E-95FC-1963A670DE16}" dt="2024-04-22T00:11:49.594" v="12342" actId="26606"/>
          <ac:cxnSpMkLst>
            <pc:docMk/>
            <pc:sldMk cId="4285773072" sldId="267"/>
            <ac:cxnSpMk id="78" creationId="{1C74AEE6-9CA7-5247-DC34-99634247DF50}"/>
          </ac:cxnSpMkLst>
        </pc:cxnChg>
        <pc:cxnChg chg="add del">
          <ac:chgData name="Caitlyn Walsh" userId="d772debdad29da59" providerId="LiveId" clId="{818D00CF-DA4F-4E0E-95FC-1963A670DE16}" dt="2024-04-22T00:11:49.594" v="12342" actId="26606"/>
          <ac:cxnSpMkLst>
            <pc:docMk/>
            <pc:sldMk cId="4285773072" sldId="267"/>
            <ac:cxnSpMk id="82" creationId="{FFE6C8DA-1F7C-449F-62C3-984666EFFDBB}"/>
          </ac:cxnSpMkLst>
        </pc:cxnChg>
        <pc:cxnChg chg="add del">
          <ac:chgData name="Caitlyn Walsh" userId="d772debdad29da59" providerId="LiveId" clId="{818D00CF-DA4F-4E0E-95FC-1963A670DE16}" dt="2024-04-22T00:11:52.343" v="12344" actId="26606"/>
          <ac:cxnSpMkLst>
            <pc:docMk/>
            <pc:sldMk cId="4285773072" sldId="267"/>
            <ac:cxnSpMk id="85" creationId="{1C74AEE6-9CA7-5247-DC34-99634247DF50}"/>
          </ac:cxnSpMkLst>
        </pc:cxnChg>
        <pc:cxnChg chg="add del">
          <ac:chgData name="Caitlyn Walsh" userId="d772debdad29da59" providerId="LiveId" clId="{818D00CF-DA4F-4E0E-95FC-1963A670DE16}" dt="2024-04-22T00:11:52.343" v="12344" actId="26606"/>
          <ac:cxnSpMkLst>
            <pc:docMk/>
            <pc:sldMk cId="4285773072" sldId="267"/>
            <ac:cxnSpMk id="89" creationId="{4075FE40-B84D-7658-B383-C7B3EEDE91C2}"/>
          </ac:cxnSpMkLst>
        </pc:cxnChg>
        <pc:cxnChg chg="add del">
          <ac:chgData name="Caitlyn Walsh" userId="d772debdad29da59" providerId="LiveId" clId="{818D00CF-DA4F-4E0E-95FC-1963A670DE16}" dt="2024-04-22T00:11:52.747" v="12346" actId="26606"/>
          <ac:cxnSpMkLst>
            <pc:docMk/>
            <pc:sldMk cId="4285773072" sldId="267"/>
            <ac:cxnSpMk id="93" creationId="{1C74AEE6-9CA7-5247-DC34-99634247DF50}"/>
          </ac:cxnSpMkLst>
        </pc:cxnChg>
        <pc:cxnChg chg="add del">
          <ac:chgData name="Caitlyn Walsh" userId="d772debdad29da59" providerId="LiveId" clId="{818D00CF-DA4F-4E0E-95FC-1963A670DE16}" dt="2024-04-22T00:11:52.747" v="12346" actId="26606"/>
          <ac:cxnSpMkLst>
            <pc:docMk/>
            <pc:sldMk cId="4285773072" sldId="267"/>
            <ac:cxnSpMk id="96" creationId="{5D6A2EB7-6350-58C2-B619-F0C3C0C06C08}"/>
          </ac:cxnSpMkLst>
        </pc:cxnChg>
        <pc:cxnChg chg="add del">
          <ac:chgData name="Caitlyn Walsh" userId="d772debdad29da59" providerId="LiveId" clId="{818D00CF-DA4F-4E0E-95FC-1963A670DE16}" dt="2024-04-22T00:11:54.949" v="12348" actId="26606"/>
          <ac:cxnSpMkLst>
            <pc:docMk/>
            <pc:sldMk cId="4285773072" sldId="267"/>
            <ac:cxnSpMk id="99" creationId="{1C74AEE6-9CA7-5247-DC34-99634247DF50}"/>
          </ac:cxnSpMkLst>
        </pc:cxnChg>
        <pc:cxnChg chg="add del">
          <ac:chgData name="Caitlyn Walsh" userId="d772debdad29da59" providerId="LiveId" clId="{818D00CF-DA4F-4E0E-95FC-1963A670DE16}" dt="2024-04-22T00:11:54.949" v="12348" actId="26606"/>
          <ac:cxnSpMkLst>
            <pc:docMk/>
            <pc:sldMk cId="4285773072" sldId="267"/>
            <ac:cxnSpMk id="102" creationId="{4075FE40-B84D-7658-B383-C7B3EEDE91C2}"/>
          </ac:cxnSpMkLst>
        </pc:cxnChg>
      </pc:sldChg>
      <pc:sldChg chg="addSp delSp modSp new mod setBg modClrScheme chgLayout">
        <pc:chgData name="Caitlyn Walsh" userId="d772debdad29da59" providerId="LiveId" clId="{818D00CF-DA4F-4E0E-95FC-1963A670DE16}" dt="2024-04-22T00:45:21.530" v="13594" actId="26606"/>
        <pc:sldMkLst>
          <pc:docMk/>
          <pc:sldMk cId="3221115476" sldId="268"/>
        </pc:sldMkLst>
        <pc:spChg chg="mod ord">
          <ac:chgData name="Caitlyn Walsh" userId="d772debdad29da59" providerId="LiveId" clId="{818D00CF-DA4F-4E0E-95FC-1963A670DE16}" dt="2024-04-22T00:45:21.530" v="13594" actId="26606"/>
          <ac:spMkLst>
            <pc:docMk/>
            <pc:sldMk cId="3221115476" sldId="268"/>
            <ac:spMk id="2" creationId="{576FF918-8C20-4A55-6A1D-BF3F1E9182E7}"/>
          </ac:spMkLst>
        </pc:spChg>
        <pc:spChg chg="add del mod ord">
          <ac:chgData name="Caitlyn Walsh" userId="d772debdad29da59" providerId="LiveId" clId="{818D00CF-DA4F-4E0E-95FC-1963A670DE16}" dt="2024-04-22T00:33:10.977" v="12395" actId="700"/>
          <ac:spMkLst>
            <pc:docMk/>
            <pc:sldMk cId="3221115476" sldId="268"/>
            <ac:spMk id="3" creationId="{B9369633-E8E8-6C6F-4202-29DEBF33CD0A}"/>
          </ac:spMkLst>
        </pc:spChg>
        <pc:spChg chg="add del">
          <ac:chgData name="Caitlyn Walsh" userId="d772debdad29da59" providerId="LiveId" clId="{818D00CF-DA4F-4E0E-95FC-1963A670DE16}" dt="2024-04-22T00:33:10.977" v="12395" actId="700"/>
          <ac:spMkLst>
            <pc:docMk/>
            <pc:sldMk cId="3221115476" sldId="268"/>
            <ac:spMk id="4" creationId="{10042B22-F363-6430-1086-50920D93E245}"/>
          </ac:spMkLst>
        </pc:spChg>
        <pc:spChg chg="add del mod ord">
          <ac:chgData name="Caitlyn Walsh" userId="d772debdad29da59" providerId="LiveId" clId="{818D00CF-DA4F-4E0E-95FC-1963A670DE16}" dt="2024-04-22T00:45:21.530" v="13594" actId="26606"/>
          <ac:spMkLst>
            <pc:docMk/>
            <pc:sldMk cId="3221115476" sldId="268"/>
            <ac:spMk id="5" creationId="{BD9D5548-FF04-6C53-C51B-DAC6E0F0FA77}"/>
          </ac:spMkLst>
        </pc:spChg>
        <pc:spChg chg="add del">
          <ac:chgData name="Caitlyn Walsh" userId="d772debdad29da59" providerId="LiveId" clId="{818D00CF-DA4F-4E0E-95FC-1963A670DE16}" dt="2024-04-22T00:45:21.530" v="13594" actId="26606"/>
          <ac:spMkLst>
            <pc:docMk/>
            <pc:sldMk cId="3221115476" sldId="268"/>
            <ac:spMk id="8" creationId="{3DAD064D-86F0-42ED-B520-99689857918E}"/>
          </ac:spMkLst>
        </pc:spChg>
        <pc:spChg chg="add del">
          <ac:chgData name="Caitlyn Walsh" userId="d772debdad29da59" providerId="LiveId" clId="{818D00CF-DA4F-4E0E-95FC-1963A670DE16}" dt="2024-04-22T00:45:21.530" v="13594" actId="26606"/>
          <ac:spMkLst>
            <pc:docMk/>
            <pc:sldMk cId="3221115476" sldId="268"/>
            <ac:spMk id="10" creationId="{17A4D85E-F98A-F670-16C3-7B2B0DA3A0DA}"/>
          </ac:spMkLst>
        </pc:spChg>
        <pc:spChg chg="add del">
          <ac:chgData name="Caitlyn Walsh" userId="d772debdad29da59" providerId="LiveId" clId="{818D00CF-DA4F-4E0E-95FC-1963A670DE16}" dt="2024-04-22T00:33:09.182" v="12393" actId="26606"/>
          <ac:spMkLst>
            <pc:docMk/>
            <pc:sldMk cId="3221115476" sldId="268"/>
            <ac:spMk id="11" creationId="{F5258B98-3BD5-0A20-B0E7-944EAEB2654A}"/>
          </ac:spMkLst>
        </pc:spChg>
        <pc:spChg chg="add del">
          <ac:chgData name="Caitlyn Walsh" userId="d772debdad29da59" providerId="LiveId" clId="{818D00CF-DA4F-4E0E-95FC-1963A670DE16}" dt="2024-04-22T00:33:02.315" v="12389" actId="26606"/>
          <ac:spMkLst>
            <pc:docMk/>
            <pc:sldMk cId="3221115476" sldId="268"/>
            <ac:spMk id="12" creationId="{5669F72C-E3FB-4C48-AEBD-AF7AC0D749C7}"/>
          </ac:spMkLst>
        </pc:spChg>
        <pc:spChg chg="add del">
          <ac:chgData name="Caitlyn Walsh" userId="d772debdad29da59" providerId="LiveId" clId="{818D00CF-DA4F-4E0E-95FC-1963A670DE16}" dt="2024-04-22T00:33:02.315" v="12389" actId="26606"/>
          <ac:spMkLst>
            <pc:docMk/>
            <pc:sldMk cId="3221115476" sldId="268"/>
            <ac:spMk id="14" creationId="{0273E372-AAE1-7E3A-D35A-832630F6DB6C}"/>
          </ac:spMkLst>
        </pc:spChg>
        <pc:spChg chg="add del">
          <ac:chgData name="Caitlyn Walsh" userId="d772debdad29da59" providerId="LiveId" clId="{818D00CF-DA4F-4E0E-95FC-1963A670DE16}" dt="2024-04-22T00:33:09.182" v="12393" actId="26606"/>
          <ac:spMkLst>
            <pc:docMk/>
            <pc:sldMk cId="3221115476" sldId="268"/>
            <ac:spMk id="15" creationId="{0760E4C7-47B8-4356-ABCA-CC9C79E2D2B6}"/>
          </ac:spMkLst>
        </pc:spChg>
        <pc:spChg chg="add del">
          <ac:chgData name="Caitlyn Walsh" userId="d772debdad29da59" providerId="LiveId" clId="{818D00CF-DA4F-4E0E-95FC-1963A670DE16}" dt="2024-04-22T00:33:02.315" v="12389" actId="26606"/>
          <ac:spMkLst>
            <pc:docMk/>
            <pc:sldMk cId="3221115476" sldId="268"/>
            <ac:spMk id="16" creationId="{F9F3AB66-42CF-94B3-7050-9DDAFC451FAB}"/>
          </ac:spMkLst>
        </pc:spChg>
        <pc:spChg chg="add del">
          <ac:chgData name="Caitlyn Walsh" userId="d772debdad29da59" providerId="LiveId" clId="{818D00CF-DA4F-4E0E-95FC-1963A670DE16}" dt="2024-04-22T00:33:09.182" v="12393" actId="26606"/>
          <ac:spMkLst>
            <pc:docMk/>
            <pc:sldMk cId="3221115476" sldId="268"/>
            <ac:spMk id="17" creationId="{CEB96CAC-5A33-8303-9C73-1B3220A5D3FA}"/>
          </ac:spMkLst>
        </pc:spChg>
        <pc:spChg chg="add del">
          <ac:chgData name="Caitlyn Walsh" userId="d772debdad29da59" providerId="LiveId" clId="{818D00CF-DA4F-4E0E-95FC-1963A670DE16}" dt="2024-04-22T00:33:05.141" v="12391" actId="26606"/>
          <ac:spMkLst>
            <pc:docMk/>
            <pc:sldMk cId="3221115476" sldId="268"/>
            <ac:spMk id="18" creationId="{5669F72C-E3FB-4C48-AEBD-AF7AC0D749C7}"/>
          </ac:spMkLst>
        </pc:spChg>
        <pc:spChg chg="add del">
          <ac:chgData name="Caitlyn Walsh" userId="d772debdad29da59" providerId="LiveId" clId="{818D00CF-DA4F-4E0E-95FC-1963A670DE16}" dt="2024-04-22T00:33:05.141" v="12391" actId="26606"/>
          <ac:spMkLst>
            <pc:docMk/>
            <pc:sldMk cId="3221115476" sldId="268"/>
            <ac:spMk id="19" creationId="{0273E372-AAE1-7E3A-D35A-832630F6DB6C}"/>
          </ac:spMkLst>
        </pc:spChg>
        <pc:spChg chg="add del">
          <ac:chgData name="Caitlyn Walsh" userId="d772debdad29da59" providerId="LiveId" clId="{818D00CF-DA4F-4E0E-95FC-1963A670DE16}" dt="2024-04-22T00:33:05.141" v="12391" actId="26606"/>
          <ac:spMkLst>
            <pc:docMk/>
            <pc:sldMk cId="3221115476" sldId="268"/>
            <ac:spMk id="21" creationId="{F9F3AB66-42CF-94B3-7050-9DDAFC451FAB}"/>
          </ac:spMkLst>
        </pc:spChg>
        <pc:spChg chg="add">
          <ac:chgData name="Caitlyn Walsh" userId="d772debdad29da59" providerId="LiveId" clId="{818D00CF-DA4F-4E0E-95FC-1963A670DE16}" dt="2024-04-22T00:45:21.530" v="13594" actId="26606"/>
          <ac:spMkLst>
            <pc:docMk/>
            <pc:sldMk cId="3221115476" sldId="268"/>
            <ac:spMk id="27" creationId="{5669F72C-E3FB-4C48-AEBD-AF7AC0D749C7}"/>
          </ac:spMkLst>
        </pc:spChg>
        <pc:spChg chg="add">
          <ac:chgData name="Caitlyn Walsh" userId="d772debdad29da59" providerId="LiveId" clId="{818D00CF-DA4F-4E0E-95FC-1963A670DE16}" dt="2024-04-22T00:45:21.530" v="13594" actId="26606"/>
          <ac:spMkLst>
            <pc:docMk/>
            <pc:sldMk cId="3221115476" sldId="268"/>
            <ac:spMk id="29" creationId="{35D03616-DDAC-8A04-EAA4-4B785713F00E}"/>
          </ac:spMkLst>
        </pc:spChg>
        <pc:picChg chg="add del">
          <ac:chgData name="Caitlyn Walsh" userId="d772debdad29da59" providerId="LiveId" clId="{818D00CF-DA4F-4E0E-95FC-1963A670DE16}" dt="2024-04-22T00:33:09.182" v="12393" actId="26606"/>
          <ac:picMkLst>
            <pc:docMk/>
            <pc:sldMk cId="3221115476" sldId="268"/>
            <ac:picMk id="7" creationId="{771FAF9F-1896-61B0-0A56-D4EF13A29393}"/>
          </ac:picMkLst>
        </pc:picChg>
        <pc:picChg chg="add del">
          <ac:chgData name="Caitlyn Walsh" userId="d772debdad29da59" providerId="LiveId" clId="{818D00CF-DA4F-4E0E-95FC-1963A670DE16}" dt="2024-04-22T00:33:02.315" v="12389" actId="26606"/>
          <ac:picMkLst>
            <pc:docMk/>
            <pc:sldMk cId="3221115476" sldId="268"/>
            <ac:picMk id="9" creationId="{439A9D57-81BA-337A-3F38-1E844CF54F9A}"/>
          </ac:picMkLst>
        </pc:picChg>
        <pc:picChg chg="add del">
          <ac:chgData name="Caitlyn Walsh" userId="d772debdad29da59" providerId="LiveId" clId="{818D00CF-DA4F-4E0E-95FC-1963A670DE16}" dt="2024-04-22T00:33:05.141" v="12391" actId="26606"/>
          <ac:picMkLst>
            <pc:docMk/>
            <pc:sldMk cId="3221115476" sldId="268"/>
            <ac:picMk id="20" creationId="{A71C87C0-D434-E4C0-CCE1-411AC2B691A6}"/>
          </ac:picMkLst>
        </pc:picChg>
        <pc:picChg chg="add mod ord">
          <ac:chgData name="Caitlyn Walsh" userId="d772debdad29da59" providerId="LiveId" clId="{818D00CF-DA4F-4E0E-95FC-1963A670DE16}" dt="2024-04-22T00:45:21.530" v="13594" actId="26606"/>
          <ac:picMkLst>
            <pc:docMk/>
            <pc:sldMk cId="3221115476" sldId="268"/>
            <ac:picMk id="22" creationId="{1598B7CB-0886-22A4-E48A-1F021250F7E7}"/>
          </ac:picMkLst>
        </pc:picChg>
        <pc:cxnChg chg="add del">
          <ac:chgData name="Caitlyn Walsh" userId="d772debdad29da59" providerId="LiveId" clId="{818D00CF-DA4F-4E0E-95FC-1963A670DE16}" dt="2024-04-22T00:33:09.182" v="12393" actId="26606"/>
          <ac:cxnSpMkLst>
            <pc:docMk/>
            <pc:sldMk cId="3221115476" sldId="268"/>
            <ac:cxnSpMk id="13" creationId="{1C74AEE6-9CA7-5247-DC34-99634247DF50}"/>
          </ac:cxnSpMkLst>
        </pc:cxnChg>
        <pc:cxnChg chg="add del">
          <ac:chgData name="Caitlyn Walsh" userId="d772debdad29da59" providerId="LiveId" clId="{818D00CF-DA4F-4E0E-95FC-1963A670DE16}" dt="2024-04-22T00:33:09.182" v="12393" actId="26606"/>
          <ac:cxnSpMkLst>
            <pc:docMk/>
            <pc:sldMk cId="3221115476" sldId="268"/>
            <ac:cxnSpMk id="23" creationId="{7454BE46-239F-BB50-4643-61FF5943B7F9}"/>
          </ac:cxnSpMkLst>
        </pc:cxnChg>
      </pc:sldChg>
      <pc:sldChg chg="modSp new mod">
        <pc:chgData name="Caitlyn Walsh" userId="d772debdad29da59" providerId="LiveId" clId="{818D00CF-DA4F-4E0E-95FC-1963A670DE16}" dt="2024-04-25T21:12:49.660" v="14547" actId="120"/>
        <pc:sldMkLst>
          <pc:docMk/>
          <pc:sldMk cId="1317591848" sldId="269"/>
        </pc:sldMkLst>
        <pc:spChg chg="mod">
          <ac:chgData name="Caitlyn Walsh" userId="d772debdad29da59" providerId="LiveId" clId="{818D00CF-DA4F-4E0E-95FC-1963A670DE16}" dt="2024-04-25T21:12:49.660" v="14547" actId="120"/>
          <ac:spMkLst>
            <pc:docMk/>
            <pc:sldMk cId="1317591848" sldId="269"/>
            <ac:spMk id="2" creationId="{6F76B921-1617-0FBC-7B56-E68B8ADE8CF5}"/>
          </ac:spMkLst>
        </pc:spChg>
        <pc:spChg chg="mod">
          <ac:chgData name="Caitlyn Walsh" userId="d772debdad29da59" providerId="LiveId" clId="{818D00CF-DA4F-4E0E-95FC-1963A670DE16}" dt="2024-04-25T21:12:15.632" v="14544"/>
          <ac:spMkLst>
            <pc:docMk/>
            <pc:sldMk cId="1317591848" sldId="269"/>
            <ac:spMk id="3" creationId="{B5B71CF0-8311-AF59-D367-6AE2DF71948C}"/>
          </ac:spMkLst>
        </pc:spChg>
      </pc:sldChg>
      <pc:sldChg chg="modSp new del mod">
        <pc:chgData name="Caitlyn Walsh" userId="d772debdad29da59" providerId="LiveId" clId="{818D00CF-DA4F-4E0E-95FC-1963A670DE16}" dt="2024-04-22T01:07:01.823" v="13613" actId="2696"/>
        <pc:sldMkLst>
          <pc:docMk/>
          <pc:sldMk cId="1446301031" sldId="269"/>
        </pc:sldMkLst>
        <pc:spChg chg="mod">
          <ac:chgData name="Caitlyn Walsh" userId="d772debdad29da59" providerId="LiveId" clId="{818D00CF-DA4F-4E0E-95FC-1963A670DE16}" dt="2024-04-22T01:06:58.697" v="13612" actId="20577"/>
          <ac:spMkLst>
            <pc:docMk/>
            <pc:sldMk cId="1446301031" sldId="269"/>
            <ac:spMk id="2" creationId="{21860775-4206-5AC0-D949-A05BFB370BF6}"/>
          </ac:spMkLst>
        </pc:spChg>
        <pc:spChg chg="mod">
          <ac:chgData name="Caitlyn Walsh" userId="d772debdad29da59" providerId="LiveId" clId="{818D00CF-DA4F-4E0E-95FC-1963A670DE16}" dt="2024-04-22T01:06:31.617" v="13610" actId="20577"/>
          <ac:spMkLst>
            <pc:docMk/>
            <pc:sldMk cId="1446301031" sldId="269"/>
            <ac:spMk id="3" creationId="{09D7BC4D-C281-D838-FE87-F023D615572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www.scrum.org/learning-series/product-owner/what-is-a-product-owner-"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hyperlink" Target="https://www.scrum.org/learning-series/scrum-master/what-is-a-scrum-master-"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hyperlink" Target="https://www.scrum.org/learning-series/product-owner/what-is-a-product-owner-"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hyperlink" Target="https://www.scrum.org/learning-series/scrum-master/what-is-a-scrum-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95BAA-7B97-4E18-A1FA-F7AB31A8DF4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B84B7F-4652-42DA-8C92-67B2FCC746D0}">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The core communicator between the client and the Scrum Team.</a:t>
          </a:r>
        </a:p>
      </dgm:t>
    </dgm:pt>
    <dgm:pt modelId="{FAC92597-11B3-4926-91DF-85EDC12C5636}" type="parTrans" cxnId="{BCC6BC43-0B8F-4E12-8CC6-763586A3E0D8}">
      <dgm:prSet/>
      <dgm:spPr/>
      <dgm:t>
        <a:bodyPr/>
        <a:lstStyle/>
        <a:p>
          <a:endParaRPr lang="en-US"/>
        </a:p>
      </dgm:t>
    </dgm:pt>
    <dgm:pt modelId="{92E33EF5-9FED-44D5-A4F6-6262BE0487B0}" type="sibTrans" cxnId="{BCC6BC43-0B8F-4E12-8CC6-763586A3E0D8}">
      <dgm:prSet/>
      <dgm:spPr/>
      <dgm:t>
        <a:bodyPr/>
        <a:lstStyle/>
        <a:p>
          <a:pPr>
            <a:lnSpc>
              <a:spcPct val="100000"/>
            </a:lnSpc>
          </a:pPr>
          <a:endParaRPr lang="en-US"/>
        </a:p>
      </dgm:t>
    </dgm:pt>
    <dgm:pt modelId="{2584342A-6333-491D-97D3-6958D775063E}">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Responsible for developing the </a:t>
          </a:r>
          <a:r>
            <a:rPr lang="en-US" sz="1600" b="1" i="1" dirty="0">
              <a:latin typeface="Times New Roman" panose="02020603050405020304" pitchFamily="18" charset="0"/>
              <a:cs typeface="Times New Roman" panose="02020603050405020304" pitchFamily="18" charset="0"/>
            </a:rPr>
            <a:t>Product Goal </a:t>
          </a:r>
          <a:r>
            <a:rPr lang="en-US" sz="1600" i="1" dirty="0">
              <a:latin typeface="Times New Roman" panose="02020603050405020304" pitchFamily="18" charset="0"/>
              <a:cs typeface="Times New Roman" panose="02020603050405020304" pitchFamily="18" charset="0"/>
            </a:rPr>
            <a:t>and</a:t>
          </a:r>
          <a:r>
            <a:rPr lang="en-US" sz="1600" dirty="0">
              <a:latin typeface="Times New Roman" panose="02020603050405020304" pitchFamily="18" charset="0"/>
              <a:cs typeface="Times New Roman" panose="02020603050405020304" pitchFamily="18" charset="0"/>
            </a:rPr>
            <a:t> creating and communicating </a:t>
          </a:r>
          <a:r>
            <a:rPr lang="en-US" sz="1600" b="1" i="1" dirty="0">
              <a:latin typeface="Times New Roman" panose="02020603050405020304" pitchFamily="18" charset="0"/>
              <a:cs typeface="Times New Roman" panose="02020603050405020304" pitchFamily="18" charset="0"/>
            </a:rPr>
            <a:t>Product Backlog</a:t>
          </a:r>
          <a:r>
            <a:rPr lang="en-US" sz="1600" dirty="0">
              <a:latin typeface="Times New Roman" panose="02020603050405020304" pitchFamily="18" charset="0"/>
              <a:cs typeface="Times New Roman" panose="02020603050405020304" pitchFamily="18" charset="0"/>
            </a:rPr>
            <a:t> items.</a:t>
          </a:r>
        </a:p>
      </dgm:t>
    </dgm:pt>
    <dgm:pt modelId="{C400BF10-A411-4234-958F-A7A288862EA8}" type="parTrans" cxnId="{7A5AE583-0496-4EE3-AC18-F2EB0A2AF786}">
      <dgm:prSet/>
      <dgm:spPr/>
      <dgm:t>
        <a:bodyPr/>
        <a:lstStyle/>
        <a:p>
          <a:endParaRPr lang="en-US"/>
        </a:p>
      </dgm:t>
    </dgm:pt>
    <dgm:pt modelId="{15A38128-38D7-4AB8-95D0-E27E4A7C8BC5}" type="sibTrans" cxnId="{7A5AE583-0496-4EE3-AC18-F2EB0A2AF786}">
      <dgm:prSet/>
      <dgm:spPr/>
      <dgm:t>
        <a:bodyPr/>
        <a:lstStyle/>
        <a:p>
          <a:pPr>
            <a:lnSpc>
              <a:spcPct val="100000"/>
            </a:lnSpc>
          </a:pPr>
          <a:endParaRPr lang="en-US"/>
        </a:p>
      </dgm:t>
    </dgm:pt>
    <dgm:pt modelId="{34503AD2-4476-4219-8B9A-61C57B6FA092}">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Responsible for effectively communicating the product’s vision, the product’s value, purpose, goals, and direction to the rest of the Scrum Team.</a:t>
          </a:r>
        </a:p>
      </dgm:t>
    </dgm:pt>
    <dgm:pt modelId="{8FAC0CC8-A288-463C-BBB5-642DD7CA970C}" type="parTrans" cxnId="{0AFAFD0E-3CFA-44F1-B211-6B89F00A8022}">
      <dgm:prSet/>
      <dgm:spPr/>
      <dgm:t>
        <a:bodyPr/>
        <a:lstStyle/>
        <a:p>
          <a:endParaRPr lang="en-US"/>
        </a:p>
      </dgm:t>
    </dgm:pt>
    <dgm:pt modelId="{959AA3FA-D912-46DC-8EE5-A7F14C20439B}" type="sibTrans" cxnId="{0AFAFD0E-3CFA-44F1-B211-6B89F00A8022}">
      <dgm:prSet/>
      <dgm:spPr/>
      <dgm:t>
        <a:bodyPr/>
        <a:lstStyle/>
        <a:p>
          <a:pPr>
            <a:lnSpc>
              <a:spcPct val="100000"/>
            </a:lnSpc>
          </a:pPr>
          <a:endParaRPr lang="en-US"/>
        </a:p>
      </dgm:t>
    </dgm:pt>
    <dgm:pt modelId="{17E44D29-5CA7-4ED9-B2DA-C39A685DC49E}">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Sources: </a:t>
          </a:r>
          <a:r>
            <a:rPr lang="en-US" sz="1400" i="1" dirty="0">
              <a:latin typeface="Times New Roman" panose="02020603050405020304" pitchFamily="18" charset="0"/>
              <a:cs typeface="Times New Roman" panose="02020603050405020304" pitchFamily="18" charset="0"/>
              <a:hlinkClick xmlns:r="http://schemas.openxmlformats.org/officeDocument/2006/relationships" r:id="rId1"/>
            </a:rPr>
            <a:t>The Product Owner | Scrum.org</a:t>
          </a:r>
          <a:endParaRPr lang="en-US" sz="1400" dirty="0">
            <a:latin typeface="Times New Roman" panose="02020603050405020304" pitchFamily="18" charset="0"/>
            <a:cs typeface="Times New Roman" panose="02020603050405020304" pitchFamily="18" charset="0"/>
          </a:endParaRPr>
        </a:p>
      </dgm:t>
    </dgm:pt>
    <dgm:pt modelId="{2862A9D6-305E-484D-8D84-9BC1F35ADF03}" type="parTrans" cxnId="{4954E434-5A56-4B22-9203-039492978FA7}">
      <dgm:prSet/>
      <dgm:spPr/>
      <dgm:t>
        <a:bodyPr/>
        <a:lstStyle/>
        <a:p>
          <a:endParaRPr lang="en-US"/>
        </a:p>
      </dgm:t>
    </dgm:pt>
    <dgm:pt modelId="{2C147C06-6B10-4B6C-830D-662353097916}" type="sibTrans" cxnId="{4954E434-5A56-4B22-9203-039492978FA7}">
      <dgm:prSet/>
      <dgm:spPr/>
      <dgm:t>
        <a:bodyPr/>
        <a:lstStyle/>
        <a:p>
          <a:endParaRPr lang="en-US"/>
        </a:p>
      </dgm:t>
    </dgm:pt>
    <dgm:pt modelId="{B5916CC8-0C98-43C6-AD50-35E6CA67D876}" type="pres">
      <dgm:prSet presAssocID="{64095BAA-7B97-4E18-A1FA-F7AB31A8DF4F}" presName="root" presStyleCnt="0">
        <dgm:presLayoutVars>
          <dgm:dir/>
          <dgm:resizeHandles val="exact"/>
        </dgm:presLayoutVars>
      </dgm:prSet>
      <dgm:spPr/>
    </dgm:pt>
    <dgm:pt modelId="{188E8524-8DFC-4F98-AE99-D73AEF8EAFA0}" type="pres">
      <dgm:prSet presAssocID="{64095BAA-7B97-4E18-A1FA-F7AB31A8DF4F}" presName="container" presStyleCnt="0">
        <dgm:presLayoutVars>
          <dgm:dir/>
          <dgm:resizeHandles val="exact"/>
        </dgm:presLayoutVars>
      </dgm:prSet>
      <dgm:spPr/>
    </dgm:pt>
    <dgm:pt modelId="{EFC84A13-D1B9-4ABC-91F9-FCA31CCF235C}" type="pres">
      <dgm:prSet presAssocID="{2EB84B7F-4652-42DA-8C92-67B2FCC746D0}" presName="compNode" presStyleCnt="0"/>
      <dgm:spPr/>
    </dgm:pt>
    <dgm:pt modelId="{D032E841-5A77-4EA2-AAFF-8026CC50A98C}" type="pres">
      <dgm:prSet presAssocID="{2EB84B7F-4652-42DA-8C92-67B2FCC746D0}" presName="iconBgRect" presStyleLbl="bgShp" presStyleIdx="0" presStyleCnt="4"/>
      <dgm:spPr/>
    </dgm:pt>
    <dgm:pt modelId="{28A4029A-C7A8-493F-A9AE-F7103B5C0075}" type="pres">
      <dgm:prSet presAssocID="{2EB84B7F-4652-42DA-8C92-67B2FCC746D0}"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Network"/>
        </a:ext>
      </dgm:extLst>
    </dgm:pt>
    <dgm:pt modelId="{F0C38189-AB77-480C-904B-149F50BC3F45}" type="pres">
      <dgm:prSet presAssocID="{2EB84B7F-4652-42DA-8C92-67B2FCC746D0}" presName="spaceRect" presStyleCnt="0"/>
      <dgm:spPr/>
    </dgm:pt>
    <dgm:pt modelId="{99214448-CC40-4AF3-8A9C-DB2B4ABD95F9}" type="pres">
      <dgm:prSet presAssocID="{2EB84B7F-4652-42DA-8C92-67B2FCC746D0}" presName="textRect" presStyleLbl="revTx" presStyleIdx="0" presStyleCnt="4">
        <dgm:presLayoutVars>
          <dgm:chMax val="1"/>
          <dgm:chPref val="1"/>
        </dgm:presLayoutVars>
      </dgm:prSet>
      <dgm:spPr/>
    </dgm:pt>
    <dgm:pt modelId="{20BB1559-DABE-4931-8CA9-954BFF48295A}" type="pres">
      <dgm:prSet presAssocID="{92E33EF5-9FED-44D5-A4F6-6262BE0487B0}" presName="sibTrans" presStyleLbl="sibTrans2D1" presStyleIdx="0" presStyleCnt="0"/>
      <dgm:spPr/>
    </dgm:pt>
    <dgm:pt modelId="{9F66A3B5-6745-415B-BDF9-67F2B5C20931}" type="pres">
      <dgm:prSet presAssocID="{2584342A-6333-491D-97D3-6958D775063E}" presName="compNode" presStyleCnt="0"/>
      <dgm:spPr/>
    </dgm:pt>
    <dgm:pt modelId="{6AF911D4-3CEB-4EE8-83D9-71E9BDA30060}" type="pres">
      <dgm:prSet presAssocID="{2584342A-6333-491D-97D3-6958D775063E}" presName="iconBgRect" presStyleLbl="bgShp" presStyleIdx="1" presStyleCnt="4"/>
      <dgm:spPr/>
    </dgm:pt>
    <dgm:pt modelId="{F7EF30E3-422B-4223-B52E-402918E0061B}" type="pres">
      <dgm:prSet presAssocID="{2584342A-6333-491D-97D3-6958D775063E}"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ullseye"/>
        </a:ext>
      </dgm:extLst>
    </dgm:pt>
    <dgm:pt modelId="{B37EF1DC-9764-42D6-8372-CEC3E1FA0261}" type="pres">
      <dgm:prSet presAssocID="{2584342A-6333-491D-97D3-6958D775063E}" presName="spaceRect" presStyleCnt="0"/>
      <dgm:spPr/>
    </dgm:pt>
    <dgm:pt modelId="{9BE398A2-3435-4FDC-9689-F118FBE50DB9}" type="pres">
      <dgm:prSet presAssocID="{2584342A-6333-491D-97D3-6958D775063E}" presName="textRect" presStyleLbl="revTx" presStyleIdx="1" presStyleCnt="4">
        <dgm:presLayoutVars>
          <dgm:chMax val="1"/>
          <dgm:chPref val="1"/>
        </dgm:presLayoutVars>
      </dgm:prSet>
      <dgm:spPr/>
    </dgm:pt>
    <dgm:pt modelId="{FDBF0FCE-340A-4B46-9697-A1E6CAD45498}" type="pres">
      <dgm:prSet presAssocID="{15A38128-38D7-4AB8-95D0-E27E4A7C8BC5}" presName="sibTrans" presStyleLbl="sibTrans2D1" presStyleIdx="0" presStyleCnt="0"/>
      <dgm:spPr/>
    </dgm:pt>
    <dgm:pt modelId="{09B29833-7D3F-4793-9091-F9CFBA343958}" type="pres">
      <dgm:prSet presAssocID="{34503AD2-4476-4219-8B9A-61C57B6FA092}" presName="compNode" presStyleCnt="0"/>
      <dgm:spPr/>
    </dgm:pt>
    <dgm:pt modelId="{3D55D263-2240-47A1-BC20-F9C161D29105}" type="pres">
      <dgm:prSet presAssocID="{34503AD2-4476-4219-8B9A-61C57B6FA092}" presName="iconBgRect" presStyleLbl="bgShp" presStyleIdx="2" presStyleCnt="4"/>
      <dgm:spPr/>
    </dgm:pt>
    <dgm:pt modelId="{AA89AEFB-14B1-4D85-A0CF-05AEE5498332}" type="pres">
      <dgm:prSet presAssocID="{34503AD2-4476-4219-8B9A-61C57B6FA092}" presName="iconRect" presStyleLbl="node1" presStyleIdx="2" presStyleCnt="4"/>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Teacher with solid fill"/>
        </a:ext>
      </dgm:extLst>
    </dgm:pt>
    <dgm:pt modelId="{97AC42EC-3D1E-439B-8354-806CF3D36A34}" type="pres">
      <dgm:prSet presAssocID="{34503AD2-4476-4219-8B9A-61C57B6FA092}" presName="spaceRect" presStyleCnt="0"/>
      <dgm:spPr/>
    </dgm:pt>
    <dgm:pt modelId="{7F7D5A5D-29FE-4FB2-BD2D-142A2944E2B2}" type="pres">
      <dgm:prSet presAssocID="{34503AD2-4476-4219-8B9A-61C57B6FA092}" presName="textRect" presStyleLbl="revTx" presStyleIdx="2" presStyleCnt="4">
        <dgm:presLayoutVars>
          <dgm:chMax val="1"/>
          <dgm:chPref val="1"/>
        </dgm:presLayoutVars>
      </dgm:prSet>
      <dgm:spPr/>
    </dgm:pt>
    <dgm:pt modelId="{257D4272-C0B4-485A-BEFD-285A606DD304}" type="pres">
      <dgm:prSet presAssocID="{959AA3FA-D912-46DC-8EE5-A7F14C20439B}" presName="sibTrans" presStyleLbl="sibTrans2D1" presStyleIdx="0" presStyleCnt="0"/>
      <dgm:spPr/>
    </dgm:pt>
    <dgm:pt modelId="{B11895F8-150C-4476-99E7-085DC8B7DE30}" type="pres">
      <dgm:prSet presAssocID="{17E44D29-5CA7-4ED9-B2DA-C39A685DC49E}" presName="compNode" presStyleCnt="0"/>
      <dgm:spPr/>
    </dgm:pt>
    <dgm:pt modelId="{E8210B4D-8094-495C-B2C6-57A2028C1330}" type="pres">
      <dgm:prSet presAssocID="{17E44D29-5CA7-4ED9-B2DA-C39A685DC49E}" presName="iconBgRect" presStyleLbl="bgShp" presStyleIdx="3" presStyleCnt="4"/>
      <dgm:spPr/>
    </dgm:pt>
    <dgm:pt modelId="{5D02C963-A5AD-430B-A692-B7DFBDFD1535}" type="pres">
      <dgm:prSet presAssocID="{17E44D29-5CA7-4ED9-B2DA-C39A685DC49E}"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B1C68C70-E232-4871-980A-EA1B0B720C9B}" type="pres">
      <dgm:prSet presAssocID="{17E44D29-5CA7-4ED9-B2DA-C39A685DC49E}" presName="spaceRect" presStyleCnt="0"/>
      <dgm:spPr/>
    </dgm:pt>
    <dgm:pt modelId="{5DE48594-0CEE-484F-BE7C-F2E5379ED2E8}" type="pres">
      <dgm:prSet presAssocID="{17E44D29-5CA7-4ED9-B2DA-C39A685DC49E}" presName="textRect" presStyleLbl="revTx" presStyleIdx="3" presStyleCnt="4">
        <dgm:presLayoutVars>
          <dgm:chMax val="1"/>
          <dgm:chPref val="1"/>
        </dgm:presLayoutVars>
      </dgm:prSet>
      <dgm:spPr/>
    </dgm:pt>
  </dgm:ptLst>
  <dgm:cxnLst>
    <dgm:cxn modelId="{0AFAFD0E-3CFA-44F1-B211-6B89F00A8022}" srcId="{64095BAA-7B97-4E18-A1FA-F7AB31A8DF4F}" destId="{34503AD2-4476-4219-8B9A-61C57B6FA092}" srcOrd="2" destOrd="0" parTransId="{8FAC0CC8-A288-463C-BBB5-642DD7CA970C}" sibTransId="{959AA3FA-D912-46DC-8EE5-A7F14C20439B}"/>
    <dgm:cxn modelId="{E43F8019-D473-4167-9BA2-9865B2DC3F44}" type="presOf" srcId="{2EB84B7F-4652-42DA-8C92-67B2FCC746D0}" destId="{99214448-CC40-4AF3-8A9C-DB2B4ABD95F9}" srcOrd="0" destOrd="0" presId="urn:microsoft.com/office/officeart/2018/2/layout/IconCircleList"/>
    <dgm:cxn modelId="{8F99AF28-C3EB-4EF1-84BE-44BE0DE9B3EA}" type="presOf" srcId="{92E33EF5-9FED-44D5-A4F6-6262BE0487B0}" destId="{20BB1559-DABE-4931-8CA9-954BFF48295A}" srcOrd="0" destOrd="0" presId="urn:microsoft.com/office/officeart/2018/2/layout/IconCircleList"/>
    <dgm:cxn modelId="{706C2C34-1B33-405D-8C45-01A8ACE5B403}" type="presOf" srcId="{15A38128-38D7-4AB8-95D0-E27E4A7C8BC5}" destId="{FDBF0FCE-340A-4B46-9697-A1E6CAD45498}" srcOrd="0" destOrd="0" presId="urn:microsoft.com/office/officeart/2018/2/layout/IconCircleList"/>
    <dgm:cxn modelId="{4954E434-5A56-4B22-9203-039492978FA7}" srcId="{64095BAA-7B97-4E18-A1FA-F7AB31A8DF4F}" destId="{17E44D29-5CA7-4ED9-B2DA-C39A685DC49E}" srcOrd="3" destOrd="0" parTransId="{2862A9D6-305E-484D-8D84-9BC1F35ADF03}" sibTransId="{2C147C06-6B10-4B6C-830D-662353097916}"/>
    <dgm:cxn modelId="{BCC6BC43-0B8F-4E12-8CC6-763586A3E0D8}" srcId="{64095BAA-7B97-4E18-A1FA-F7AB31A8DF4F}" destId="{2EB84B7F-4652-42DA-8C92-67B2FCC746D0}" srcOrd="0" destOrd="0" parTransId="{FAC92597-11B3-4926-91DF-85EDC12C5636}" sibTransId="{92E33EF5-9FED-44D5-A4F6-6262BE0487B0}"/>
    <dgm:cxn modelId="{7A5AE583-0496-4EE3-AC18-F2EB0A2AF786}" srcId="{64095BAA-7B97-4E18-A1FA-F7AB31A8DF4F}" destId="{2584342A-6333-491D-97D3-6958D775063E}" srcOrd="1" destOrd="0" parTransId="{C400BF10-A411-4234-958F-A7A288862EA8}" sibTransId="{15A38128-38D7-4AB8-95D0-E27E4A7C8BC5}"/>
    <dgm:cxn modelId="{599E2885-037D-4A9A-B8A9-634B6ADB65C0}" type="presOf" srcId="{2584342A-6333-491D-97D3-6958D775063E}" destId="{9BE398A2-3435-4FDC-9689-F118FBE50DB9}" srcOrd="0" destOrd="0" presId="urn:microsoft.com/office/officeart/2018/2/layout/IconCircleList"/>
    <dgm:cxn modelId="{A0E8F192-024F-4EBE-A1A6-83F3EDD36CCB}" type="presOf" srcId="{959AA3FA-D912-46DC-8EE5-A7F14C20439B}" destId="{257D4272-C0B4-485A-BEFD-285A606DD304}" srcOrd="0" destOrd="0" presId="urn:microsoft.com/office/officeart/2018/2/layout/IconCircleList"/>
    <dgm:cxn modelId="{2398DEA6-7EBF-43A9-B56F-ACDDC8BF81DF}" type="presOf" srcId="{34503AD2-4476-4219-8B9A-61C57B6FA092}" destId="{7F7D5A5D-29FE-4FB2-BD2D-142A2944E2B2}" srcOrd="0" destOrd="0" presId="urn:microsoft.com/office/officeart/2018/2/layout/IconCircleList"/>
    <dgm:cxn modelId="{AF47E0D8-72D9-4CCF-A3C7-4B5633578201}" type="presOf" srcId="{64095BAA-7B97-4E18-A1FA-F7AB31A8DF4F}" destId="{B5916CC8-0C98-43C6-AD50-35E6CA67D876}" srcOrd="0" destOrd="0" presId="urn:microsoft.com/office/officeart/2018/2/layout/IconCircleList"/>
    <dgm:cxn modelId="{9BAC4FFF-A664-44E6-9B50-061003791DC8}" type="presOf" srcId="{17E44D29-5CA7-4ED9-B2DA-C39A685DC49E}" destId="{5DE48594-0CEE-484F-BE7C-F2E5379ED2E8}" srcOrd="0" destOrd="0" presId="urn:microsoft.com/office/officeart/2018/2/layout/IconCircleList"/>
    <dgm:cxn modelId="{4A00FFE8-3BD5-42A5-A5EA-9BC9F321A76A}" type="presParOf" srcId="{B5916CC8-0C98-43C6-AD50-35E6CA67D876}" destId="{188E8524-8DFC-4F98-AE99-D73AEF8EAFA0}" srcOrd="0" destOrd="0" presId="urn:microsoft.com/office/officeart/2018/2/layout/IconCircleList"/>
    <dgm:cxn modelId="{64517DC6-148A-4BC2-A2B8-774D64E0AF39}" type="presParOf" srcId="{188E8524-8DFC-4F98-AE99-D73AEF8EAFA0}" destId="{EFC84A13-D1B9-4ABC-91F9-FCA31CCF235C}" srcOrd="0" destOrd="0" presId="urn:microsoft.com/office/officeart/2018/2/layout/IconCircleList"/>
    <dgm:cxn modelId="{AB059315-A2F0-4E6D-AD75-F717CBCE2908}" type="presParOf" srcId="{EFC84A13-D1B9-4ABC-91F9-FCA31CCF235C}" destId="{D032E841-5A77-4EA2-AAFF-8026CC50A98C}" srcOrd="0" destOrd="0" presId="urn:microsoft.com/office/officeart/2018/2/layout/IconCircleList"/>
    <dgm:cxn modelId="{AF2CBFF8-C683-4AAE-934E-81CFFCDA6033}" type="presParOf" srcId="{EFC84A13-D1B9-4ABC-91F9-FCA31CCF235C}" destId="{28A4029A-C7A8-493F-A9AE-F7103B5C0075}" srcOrd="1" destOrd="0" presId="urn:microsoft.com/office/officeart/2018/2/layout/IconCircleList"/>
    <dgm:cxn modelId="{432AAE0C-E3DF-40A7-82B4-73388CA70BC6}" type="presParOf" srcId="{EFC84A13-D1B9-4ABC-91F9-FCA31CCF235C}" destId="{F0C38189-AB77-480C-904B-149F50BC3F45}" srcOrd="2" destOrd="0" presId="urn:microsoft.com/office/officeart/2018/2/layout/IconCircleList"/>
    <dgm:cxn modelId="{55087313-0694-47B2-A780-DCC928FD1EB4}" type="presParOf" srcId="{EFC84A13-D1B9-4ABC-91F9-FCA31CCF235C}" destId="{99214448-CC40-4AF3-8A9C-DB2B4ABD95F9}" srcOrd="3" destOrd="0" presId="urn:microsoft.com/office/officeart/2018/2/layout/IconCircleList"/>
    <dgm:cxn modelId="{CAE76F31-7DD4-4491-84FD-A1F82A83B51E}" type="presParOf" srcId="{188E8524-8DFC-4F98-AE99-D73AEF8EAFA0}" destId="{20BB1559-DABE-4931-8CA9-954BFF48295A}" srcOrd="1" destOrd="0" presId="urn:microsoft.com/office/officeart/2018/2/layout/IconCircleList"/>
    <dgm:cxn modelId="{D4C74D86-FAE9-4363-9A0B-411B028AF833}" type="presParOf" srcId="{188E8524-8DFC-4F98-AE99-D73AEF8EAFA0}" destId="{9F66A3B5-6745-415B-BDF9-67F2B5C20931}" srcOrd="2" destOrd="0" presId="urn:microsoft.com/office/officeart/2018/2/layout/IconCircleList"/>
    <dgm:cxn modelId="{1BA766C1-F330-435B-AEBD-BF9C5A6A4582}" type="presParOf" srcId="{9F66A3B5-6745-415B-BDF9-67F2B5C20931}" destId="{6AF911D4-3CEB-4EE8-83D9-71E9BDA30060}" srcOrd="0" destOrd="0" presId="urn:microsoft.com/office/officeart/2018/2/layout/IconCircleList"/>
    <dgm:cxn modelId="{31C5330E-FFF7-4F76-9FF7-64EDB53E5A68}" type="presParOf" srcId="{9F66A3B5-6745-415B-BDF9-67F2B5C20931}" destId="{F7EF30E3-422B-4223-B52E-402918E0061B}" srcOrd="1" destOrd="0" presId="urn:microsoft.com/office/officeart/2018/2/layout/IconCircleList"/>
    <dgm:cxn modelId="{3D6B7F84-AF2B-4D8D-9E0D-1B453883A4CF}" type="presParOf" srcId="{9F66A3B5-6745-415B-BDF9-67F2B5C20931}" destId="{B37EF1DC-9764-42D6-8372-CEC3E1FA0261}" srcOrd="2" destOrd="0" presId="urn:microsoft.com/office/officeart/2018/2/layout/IconCircleList"/>
    <dgm:cxn modelId="{A50B5E94-621A-479E-AAA5-92DE83243854}" type="presParOf" srcId="{9F66A3B5-6745-415B-BDF9-67F2B5C20931}" destId="{9BE398A2-3435-4FDC-9689-F118FBE50DB9}" srcOrd="3" destOrd="0" presId="urn:microsoft.com/office/officeart/2018/2/layout/IconCircleList"/>
    <dgm:cxn modelId="{7192A87F-7EB6-438D-92E4-ABD45A5FFEDC}" type="presParOf" srcId="{188E8524-8DFC-4F98-AE99-D73AEF8EAFA0}" destId="{FDBF0FCE-340A-4B46-9697-A1E6CAD45498}" srcOrd="3" destOrd="0" presId="urn:microsoft.com/office/officeart/2018/2/layout/IconCircleList"/>
    <dgm:cxn modelId="{F63EBDB3-F3EA-44BC-9B5B-AB24C41627CE}" type="presParOf" srcId="{188E8524-8DFC-4F98-AE99-D73AEF8EAFA0}" destId="{09B29833-7D3F-4793-9091-F9CFBA343958}" srcOrd="4" destOrd="0" presId="urn:microsoft.com/office/officeart/2018/2/layout/IconCircleList"/>
    <dgm:cxn modelId="{8D6D5FD0-A501-4A69-A996-FE33E0EEC9FC}" type="presParOf" srcId="{09B29833-7D3F-4793-9091-F9CFBA343958}" destId="{3D55D263-2240-47A1-BC20-F9C161D29105}" srcOrd="0" destOrd="0" presId="urn:microsoft.com/office/officeart/2018/2/layout/IconCircleList"/>
    <dgm:cxn modelId="{12E7EEE3-6DC2-4A21-840C-50A899F8504C}" type="presParOf" srcId="{09B29833-7D3F-4793-9091-F9CFBA343958}" destId="{AA89AEFB-14B1-4D85-A0CF-05AEE5498332}" srcOrd="1" destOrd="0" presId="urn:microsoft.com/office/officeart/2018/2/layout/IconCircleList"/>
    <dgm:cxn modelId="{F5BEAF0A-20F4-4810-8F2E-DBE050CE24BC}" type="presParOf" srcId="{09B29833-7D3F-4793-9091-F9CFBA343958}" destId="{97AC42EC-3D1E-439B-8354-806CF3D36A34}" srcOrd="2" destOrd="0" presId="urn:microsoft.com/office/officeart/2018/2/layout/IconCircleList"/>
    <dgm:cxn modelId="{C8204572-7178-4824-AADD-93668B5519D4}" type="presParOf" srcId="{09B29833-7D3F-4793-9091-F9CFBA343958}" destId="{7F7D5A5D-29FE-4FB2-BD2D-142A2944E2B2}" srcOrd="3" destOrd="0" presId="urn:microsoft.com/office/officeart/2018/2/layout/IconCircleList"/>
    <dgm:cxn modelId="{971702B4-3846-43BA-9285-85BDCA896091}" type="presParOf" srcId="{188E8524-8DFC-4F98-AE99-D73AEF8EAFA0}" destId="{257D4272-C0B4-485A-BEFD-285A606DD304}" srcOrd="5" destOrd="0" presId="urn:microsoft.com/office/officeart/2018/2/layout/IconCircleList"/>
    <dgm:cxn modelId="{7B7415C2-2E01-4EFC-BBF4-FA1369F05867}" type="presParOf" srcId="{188E8524-8DFC-4F98-AE99-D73AEF8EAFA0}" destId="{B11895F8-150C-4476-99E7-085DC8B7DE30}" srcOrd="6" destOrd="0" presId="urn:microsoft.com/office/officeart/2018/2/layout/IconCircleList"/>
    <dgm:cxn modelId="{1EF36C00-9D2E-4D99-8128-DFBCAD0A2FD6}" type="presParOf" srcId="{B11895F8-150C-4476-99E7-085DC8B7DE30}" destId="{E8210B4D-8094-495C-B2C6-57A2028C1330}" srcOrd="0" destOrd="0" presId="urn:microsoft.com/office/officeart/2018/2/layout/IconCircleList"/>
    <dgm:cxn modelId="{BB07DBDA-BE57-4DD4-8F31-9E7D81228131}" type="presParOf" srcId="{B11895F8-150C-4476-99E7-085DC8B7DE30}" destId="{5D02C963-A5AD-430B-A692-B7DFBDFD1535}" srcOrd="1" destOrd="0" presId="urn:microsoft.com/office/officeart/2018/2/layout/IconCircleList"/>
    <dgm:cxn modelId="{F8FBE112-FD9B-4633-A29E-2982E4A555CF}" type="presParOf" srcId="{B11895F8-150C-4476-99E7-085DC8B7DE30}" destId="{B1C68C70-E232-4871-980A-EA1B0B720C9B}" srcOrd="2" destOrd="0" presId="urn:microsoft.com/office/officeart/2018/2/layout/IconCircleList"/>
    <dgm:cxn modelId="{4A21CDD8-6F6A-487F-A5EE-C8CBB79E2842}" type="presParOf" srcId="{B11895F8-150C-4476-99E7-085DC8B7DE30}" destId="{5DE48594-0CEE-484F-BE7C-F2E5379ED2E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99AD9-6BAA-445A-B0D0-23651B2983B5}"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FF32342B-FB64-4026-9BFD-7F1FE73E75F8}">
      <dgm:prSet custT="1"/>
      <dgm:spPr/>
      <dgm:t>
        <a:bodyPr/>
        <a:lstStyle/>
        <a:p>
          <a:r>
            <a:rPr lang="en-US" sz="1600" dirty="0">
              <a:latin typeface="Times New Roman" panose="02020603050405020304" pitchFamily="18" charset="0"/>
              <a:cs typeface="Times New Roman" panose="02020603050405020304" pitchFamily="18" charset="0"/>
            </a:rPr>
            <a:t>The coach that holds the Scrum Team accountable for following standard practices of Scrum, along with taking a back-seat approach to center the development team.</a:t>
          </a:r>
        </a:p>
      </dgm:t>
    </dgm:pt>
    <dgm:pt modelId="{06E13097-CE7D-49F5-9686-6A230DE3D59B}" type="parTrans" cxnId="{8CA00E42-2A81-4C6C-89AC-2158A60A9932}">
      <dgm:prSet/>
      <dgm:spPr/>
      <dgm:t>
        <a:bodyPr/>
        <a:lstStyle/>
        <a:p>
          <a:endParaRPr lang="en-US"/>
        </a:p>
      </dgm:t>
    </dgm:pt>
    <dgm:pt modelId="{1FEB36CD-5C09-426D-83DB-D799163BAA7F}" type="sibTrans" cxnId="{8CA00E42-2A81-4C6C-89AC-2158A60A9932}">
      <dgm:prSet/>
      <dgm:spPr/>
      <dgm:t>
        <a:bodyPr/>
        <a:lstStyle/>
        <a:p>
          <a:endParaRPr lang="en-US"/>
        </a:p>
      </dgm:t>
    </dgm:pt>
    <dgm:pt modelId="{5E51E20B-1235-4E9F-9599-144CCCF95A07}">
      <dgm:prSet custT="1"/>
      <dgm:spPr/>
      <dgm:t>
        <a:bodyPr/>
        <a:lstStyle/>
        <a:p>
          <a:r>
            <a:rPr lang="en-US" sz="1600" dirty="0">
              <a:latin typeface="Times New Roman" panose="02020603050405020304" pitchFamily="18" charset="0"/>
              <a:cs typeface="Times New Roman" panose="02020603050405020304" pitchFamily="18" charset="0"/>
            </a:rPr>
            <a:t>Responsible for facilitating important </a:t>
          </a:r>
          <a:r>
            <a:rPr lang="en-US" sz="1600" b="1" dirty="0">
              <a:latin typeface="Times New Roman" panose="02020603050405020304" pitchFamily="18" charset="0"/>
              <a:cs typeface="Times New Roman" panose="02020603050405020304" pitchFamily="18" charset="0"/>
            </a:rPr>
            <a:t>Scrum Events</a:t>
          </a:r>
          <a:r>
            <a:rPr lang="en-US" sz="1600" dirty="0">
              <a:latin typeface="Times New Roman" panose="02020603050405020304" pitchFamily="18" charset="0"/>
              <a:cs typeface="Times New Roman" panose="02020603050405020304" pitchFamily="18" charset="0"/>
            </a:rPr>
            <a:t> such as Sprint Planning, Daily Scrums, Backlog Refinement, and Sprint Reviews and Retrospectives.</a:t>
          </a:r>
        </a:p>
      </dgm:t>
    </dgm:pt>
    <dgm:pt modelId="{8AEE3847-8ADF-4B4A-AA23-AE8C68DEBCF1}" type="parTrans" cxnId="{AFB2D521-221E-4A3E-87C6-0474AB623267}">
      <dgm:prSet/>
      <dgm:spPr/>
      <dgm:t>
        <a:bodyPr/>
        <a:lstStyle/>
        <a:p>
          <a:endParaRPr lang="en-US"/>
        </a:p>
      </dgm:t>
    </dgm:pt>
    <dgm:pt modelId="{62B65780-8220-4478-9B6A-CE05288B7F67}" type="sibTrans" cxnId="{AFB2D521-221E-4A3E-87C6-0474AB623267}">
      <dgm:prSet/>
      <dgm:spPr/>
      <dgm:t>
        <a:bodyPr/>
        <a:lstStyle/>
        <a:p>
          <a:endParaRPr lang="en-US"/>
        </a:p>
      </dgm:t>
    </dgm:pt>
    <dgm:pt modelId="{B0475E91-95DE-458F-B163-7E11E1956C0C}">
      <dgm:prSet custT="1"/>
      <dgm:spPr/>
      <dgm:t>
        <a:bodyPr/>
        <a:lstStyle/>
        <a:p>
          <a:r>
            <a:rPr lang="en-US" sz="1600" dirty="0">
              <a:latin typeface="Times New Roman" panose="02020603050405020304" pitchFamily="18" charset="0"/>
              <a:cs typeface="Times New Roman" panose="02020603050405020304" pitchFamily="18" charset="0"/>
            </a:rPr>
            <a:t>Communicates between the Product Owner and the Development Team to effectively plan the Product Goal and Backlog.</a:t>
          </a:r>
        </a:p>
      </dgm:t>
    </dgm:pt>
    <dgm:pt modelId="{E185DE0A-58A2-4A67-AF74-E121802262F3}" type="parTrans" cxnId="{D9AB2343-6B73-4866-9517-7B9E8F185B26}">
      <dgm:prSet/>
      <dgm:spPr/>
      <dgm:t>
        <a:bodyPr/>
        <a:lstStyle/>
        <a:p>
          <a:endParaRPr lang="en-US"/>
        </a:p>
      </dgm:t>
    </dgm:pt>
    <dgm:pt modelId="{DB79DC1E-CD1C-4D56-9D12-0F8FF7EC7CCA}" type="sibTrans" cxnId="{D9AB2343-6B73-4866-9517-7B9E8F185B26}">
      <dgm:prSet/>
      <dgm:spPr/>
      <dgm:t>
        <a:bodyPr/>
        <a:lstStyle/>
        <a:p>
          <a:endParaRPr lang="en-US"/>
        </a:p>
      </dgm:t>
    </dgm:pt>
    <dgm:pt modelId="{2F61B1FC-6032-40F5-803D-129638A241DF}">
      <dgm:prSet custT="1"/>
      <dgm:spPr/>
      <dgm:t>
        <a:bodyPr/>
        <a:lstStyle/>
        <a:p>
          <a:r>
            <a:rPr lang="en-US" sz="1400" dirty="0">
              <a:latin typeface="Times New Roman" panose="02020603050405020304" pitchFamily="18" charset="0"/>
              <a:cs typeface="Times New Roman" panose="02020603050405020304" pitchFamily="18" charset="0"/>
            </a:rPr>
            <a:t>Sources: </a:t>
          </a:r>
          <a:r>
            <a:rPr lang="en-US" sz="1400" i="1" dirty="0">
              <a:latin typeface="Times New Roman" panose="02020603050405020304" pitchFamily="18" charset="0"/>
              <a:cs typeface="Times New Roman" panose="02020603050405020304" pitchFamily="18" charset="0"/>
              <a:hlinkClick xmlns:r="http://schemas.openxmlformats.org/officeDocument/2006/relationships" r:id="rId1"/>
            </a:rPr>
            <a:t>The Scrum Master | Scrum.org</a:t>
          </a:r>
          <a:endParaRPr lang="en-US" sz="1400" i="1" dirty="0">
            <a:latin typeface="Times New Roman" panose="02020603050405020304" pitchFamily="18" charset="0"/>
            <a:cs typeface="Times New Roman" panose="02020603050405020304" pitchFamily="18" charset="0"/>
          </a:endParaRPr>
        </a:p>
      </dgm:t>
    </dgm:pt>
    <dgm:pt modelId="{F870AB2A-0553-42C0-896E-5E3A9DCCEB7D}" type="parTrans" cxnId="{814C5479-8B95-4559-96F0-D205EC828F5D}">
      <dgm:prSet/>
      <dgm:spPr/>
      <dgm:t>
        <a:bodyPr/>
        <a:lstStyle/>
        <a:p>
          <a:endParaRPr lang="en-US"/>
        </a:p>
      </dgm:t>
    </dgm:pt>
    <dgm:pt modelId="{507A48E3-BECB-495B-A754-851F0F4DEE2C}" type="sibTrans" cxnId="{814C5479-8B95-4559-96F0-D205EC828F5D}">
      <dgm:prSet/>
      <dgm:spPr/>
      <dgm:t>
        <a:bodyPr/>
        <a:lstStyle/>
        <a:p>
          <a:endParaRPr lang="en-US"/>
        </a:p>
      </dgm:t>
    </dgm:pt>
    <dgm:pt modelId="{E931FB99-36AF-42A5-B5C6-67DCA4A822E8}" type="pres">
      <dgm:prSet presAssocID="{8E499AD9-6BAA-445A-B0D0-23651B2983B5}" presName="root" presStyleCnt="0">
        <dgm:presLayoutVars>
          <dgm:dir/>
          <dgm:resizeHandles val="exact"/>
        </dgm:presLayoutVars>
      </dgm:prSet>
      <dgm:spPr/>
    </dgm:pt>
    <dgm:pt modelId="{2AE7A973-93AE-429E-91BC-36ED452006B6}" type="pres">
      <dgm:prSet presAssocID="{8E499AD9-6BAA-445A-B0D0-23651B2983B5}" presName="container" presStyleCnt="0">
        <dgm:presLayoutVars>
          <dgm:dir/>
          <dgm:resizeHandles val="exact"/>
        </dgm:presLayoutVars>
      </dgm:prSet>
      <dgm:spPr/>
    </dgm:pt>
    <dgm:pt modelId="{7C5CE564-A732-4218-9FAD-D122BDDE85AA}" type="pres">
      <dgm:prSet presAssocID="{FF32342B-FB64-4026-9BFD-7F1FE73E75F8}" presName="compNode" presStyleCnt="0"/>
      <dgm:spPr/>
    </dgm:pt>
    <dgm:pt modelId="{C71A1B15-A6D0-4C88-853B-FA53BA67BC63}" type="pres">
      <dgm:prSet presAssocID="{FF32342B-FB64-4026-9BFD-7F1FE73E75F8}" presName="iconBgRect" presStyleLbl="bgShp" presStyleIdx="0" presStyleCnt="4"/>
      <dgm:spPr>
        <a:solidFill>
          <a:schemeClr val="accent5"/>
        </a:solidFill>
      </dgm:spPr>
    </dgm:pt>
    <dgm:pt modelId="{E81D1469-3B29-421C-87FF-470A87E721AB}" type="pres">
      <dgm:prSet presAssocID="{FF32342B-FB64-4026-9BFD-7F1FE73E75F8}"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Office worker female with solid fill"/>
        </a:ext>
      </dgm:extLst>
    </dgm:pt>
    <dgm:pt modelId="{C4E3375B-A4DC-402E-A6C0-91653EFADC8D}" type="pres">
      <dgm:prSet presAssocID="{FF32342B-FB64-4026-9BFD-7F1FE73E75F8}" presName="spaceRect" presStyleCnt="0"/>
      <dgm:spPr/>
    </dgm:pt>
    <dgm:pt modelId="{F3A128C2-4912-4153-8286-B81F9CE66D52}" type="pres">
      <dgm:prSet presAssocID="{FF32342B-FB64-4026-9BFD-7F1FE73E75F8}" presName="textRect" presStyleLbl="revTx" presStyleIdx="0" presStyleCnt="4">
        <dgm:presLayoutVars>
          <dgm:chMax val="1"/>
          <dgm:chPref val="1"/>
        </dgm:presLayoutVars>
      </dgm:prSet>
      <dgm:spPr/>
    </dgm:pt>
    <dgm:pt modelId="{57F2D677-5DEA-4CDC-AF7A-EF10C43A9E3A}" type="pres">
      <dgm:prSet presAssocID="{1FEB36CD-5C09-426D-83DB-D799163BAA7F}" presName="sibTrans" presStyleLbl="sibTrans2D1" presStyleIdx="0" presStyleCnt="0"/>
      <dgm:spPr/>
    </dgm:pt>
    <dgm:pt modelId="{8E3934A1-4883-48F8-A4F8-BB74C9581FDB}" type="pres">
      <dgm:prSet presAssocID="{5E51E20B-1235-4E9F-9599-144CCCF95A07}" presName="compNode" presStyleCnt="0"/>
      <dgm:spPr/>
    </dgm:pt>
    <dgm:pt modelId="{5F25DD21-7181-47AF-80F0-965B23EF49B9}" type="pres">
      <dgm:prSet presAssocID="{5E51E20B-1235-4E9F-9599-144CCCF95A07}" presName="iconBgRect" presStyleLbl="bgShp" presStyleIdx="1" presStyleCnt="4"/>
      <dgm:spPr>
        <a:solidFill>
          <a:schemeClr val="accent4"/>
        </a:solidFill>
      </dgm:spPr>
    </dgm:pt>
    <dgm:pt modelId="{F4BBC63C-A185-4D2A-871F-43216AF8E1C3}" type="pres">
      <dgm:prSet presAssocID="{5E51E20B-1235-4E9F-9599-144CCCF95A07}"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eeting"/>
        </a:ext>
      </dgm:extLst>
    </dgm:pt>
    <dgm:pt modelId="{CA51195B-8AA3-4C6E-B0C2-CC2D1F3DEDAF}" type="pres">
      <dgm:prSet presAssocID="{5E51E20B-1235-4E9F-9599-144CCCF95A07}" presName="spaceRect" presStyleCnt="0"/>
      <dgm:spPr/>
    </dgm:pt>
    <dgm:pt modelId="{75EE367A-BCF9-43D1-8F5C-1E241C949E88}" type="pres">
      <dgm:prSet presAssocID="{5E51E20B-1235-4E9F-9599-144CCCF95A07}" presName="textRect" presStyleLbl="revTx" presStyleIdx="1" presStyleCnt="4">
        <dgm:presLayoutVars>
          <dgm:chMax val="1"/>
          <dgm:chPref val="1"/>
        </dgm:presLayoutVars>
      </dgm:prSet>
      <dgm:spPr/>
    </dgm:pt>
    <dgm:pt modelId="{377BC69D-FF7B-4A34-B241-394A02C197D3}" type="pres">
      <dgm:prSet presAssocID="{62B65780-8220-4478-9B6A-CE05288B7F67}" presName="sibTrans" presStyleLbl="sibTrans2D1" presStyleIdx="0" presStyleCnt="0"/>
      <dgm:spPr/>
    </dgm:pt>
    <dgm:pt modelId="{439A1A08-36E6-4083-B329-EB3EC8CC3228}" type="pres">
      <dgm:prSet presAssocID="{B0475E91-95DE-458F-B163-7E11E1956C0C}" presName="compNode" presStyleCnt="0"/>
      <dgm:spPr/>
    </dgm:pt>
    <dgm:pt modelId="{947BBAF9-8326-4092-83AD-7D0861317CE5}" type="pres">
      <dgm:prSet presAssocID="{B0475E91-95DE-458F-B163-7E11E1956C0C}" presName="iconBgRect" presStyleLbl="bgShp" presStyleIdx="2" presStyleCnt="4"/>
      <dgm:spPr>
        <a:solidFill>
          <a:schemeClr val="accent3"/>
        </a:solidFill>
      </dgm:spPr>
    </dgm:pt>
    <dgm:pt modelId="{32D423FB-FE4D-48C0-9760-212CE274844E}" type="pres">
      <dgm:prSet presAssocID="{B0475E91-95DE-458F-B163-7E11E1956C0C}"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Chat with solid fill"/>
        </a:ext>
      </dgm:extLst>
    </dgm:pt>
    <dgm:pt modelId="{D1EFE3EF-35DB-4930-BBD8-983C9BBD52A1}" type="pres">
      <dgm:prSet presAssocID="{B0475E91-95DE-458F-B163-7E11E1956C0C}" presName="spaceRect" presStyleCnt="0"/>
      <dgm:spPr/>
    </dgm:pt>
    <dgm:pt modelId="{596AFC1B-4729-4F80-A2E6-CA472B9F14CA}" type="pres">
      <dgm:prSet presAssocID="{B0475E91-95DE-458F-B163-7E11E1956C0C}" presName="textRect" presStyleLbl="revTx" presStyleIdx="2" presStyleCnt="4">
        <dgm:presLayoutVars>
          <dgm:chMax val="1"/>
          <dgm:chPref val="1"/>
        </dgm:presLayoutVars>
      </dgm:prSet>
      <dgm:spPr/>
    </dgm:pt>
    <dgm:pt modelId="{990466B1-37DE-40EA-B82E-74668F66E91C}" type="pres">
      <dgm:prSet presAssocID="{DB79DC1E-CD1C-4D56-9D12-0F8FF7EC7CCA}" presName="sibTrans" presStyleLbl="sibTrans2D1" presStyleIdx="0" presStyleCnt="0"/>
      <dgm:spPr/>
    </dgm:pt>
    <dgm:pt modelId="{98F1A44B-917A-4742-808B-97C0E18E64E5}" type="pres">
      <dgm:prSet presAssocID="{2F61B1FC-6032-40F5-803D-129638A241DF}" presName="compNode" presStyleCnt="0"/>
      <dgm:spPr/>
    </dgm:pt>
    <dgm:pt modelId="{3A316CA9-5A04-40D6-88AC-9541DDDEE909}" type="pres">
      <dgm:prSet presAssocID="{2F61B1FC-6032-40F5-803D-129638A241DF}" presName="iconBgRect" presStyleLbl="bgShp" presStyleIdx="3" presStyleCnt="4"/>
      <dgm:spPr>
        <a:solidFill>
          <a:schemeClr val="accent2"/>
        </a:solidFill>
      </dgm:spPr>
    </dgm:pt>
    <dgm:pt modelId="{819EA225-4254-473B-A29F-08078DD22163}" type="pres">
      <dgm:prSet presAssocID="{2F61B1FC-6032-40F5-803D-129638A241DF}"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BACB596D-7FE5-44E0-8931-0E37FE626D17}" type="pres">
      <dgm:prSet presAssocID="{2F61B1FC-6032-40F5-803D-129638A241DF}" presName="spaceRect" presStyleCnt="0"/>
      <dgm:spPr/>
    </dgm:pt>
    <dgm:pt modelId="{17F25E51-4F73-49C6-834E-592EE61322EC}" type="pres">
      <dgm:prSet presAssocID="{2F61B1FC-6032-40F5-803D-129638A241DF}" presName="textRect" presStyleLbl="revTx" presStyleIdx="3" presStyleCnt="4">
        <dgm:presLayoutVars>
          <dgm:chMax val="1"/>
          <dgm:chPref val="1"/>
        </dgm:presLayoutVars>
      </dgm:prSet>
      <dgm:spPr/>
    </dgm:pt>
  </dgm:ptLst>
  <dgm:cxnLst>
    <dgm:cxn modelId="{2496AF07-41DE-4D18-927F-DFF56AE3ED49}" type="presOf" srcId="{1FEB36CD-5C09-426D-83DB-D799163BAA7F}" destId="{57F2D677-5DEA-4CDC-AF7A-EF10C43A9E3A}" srcOrd="0" destOrd="0" presId="urn:microsoft.com/office/officeart/2018/2/layout/IconCircleList"/>
    <dgm:cxn modelId="{22326C1F-4F3C-4073-9F7B-9E7547349A34}" type="presOf" srcId="{DB79DC1E-CD1C-4D56-9D12-0F8FF7EC7CCA}" destId="{990466B1-37DE-40EA-B82E-74668F66E91C}" srcOrd="0" destOrd="0" presId="urn:microsoft.com/office/officeart/2018/2/layout/IconCircleList"/>
    <dgm:cxn modelId="{AFB2D521-221E-4A3E-87C6-0474AB623267}" srcId="{8E499AD9-6BAA-445A-B0D0-23651B2983B5}" destId="{5E51E20B-1235-4E9F-9599-144CCCF95A07}" srcOrd="1" destOrd="0" parTransId="{8AEE3847-8ADF-4B4A-AA23-AE8C68DEBCF1}" sibTransId="{62B65780-8220-4478-9B6A-CE05288B7F67}"/>
    <dgm:cxn modelId="{E11B3C5E-4B4D-4D84-82FA-07D880418BCF}" type="presOf" srcId="{62B65780-8220-4478-9B6A-CE05288B7F67}" destId="{377BC69D-FF7B-4A34-B241-394A02C197D3}" srcOrd="0" destOrd="0" presId="urn:microsoft.com/office/officeart/2018/2/layout/IconCircleList"/>
    <dgm:cxn modelId="{8CA00E42-2A81-4C6C-89AC-2158A60A9932}" srcId="{8E499AD9-6BAA-445A-B0D0-23651B2983B5}" destId="{FF32342B-FB64-4026-9BFD-7F1FE73E75F8}" srcOrd="0" destOrd="0" parTransId="{06E13097-CE7D-49F5-9686-6A230DE3D59B}" sibTransId="{1FEB36CD-5C09-426D-83DB-D799163BAA7F}"/>
    <dgm:cxn modelId="{D9AB2343-6B73-4866-9517-7B9E8F185B26}" srcId="{8E499AD9-6BAA-445A-B0D0-23651B2983B5}" destId="{B0475E91-95DE-458F-B163-7E11E1956C0C}" srcOrd="2" destOrd="0" parTransId="{E185DE0A-58A2-4A67-AF74-E121802262F3}" sibTransId="{DB79DC1E-CD1C-4D56-9D12-0F8FF7EC7CCA}"/>
    <dgm:cxn modelId="{0BD72E68-5034-4DFF-9CC6-C15F2D23C8B3}" type="presOf" srcId="{5E51E20B-1235-4E9F-9599-144CCCF95A07}" destId="{75EE367A-BCF9-43D1-8F5C-1E241C949E88}" srcOrd="0" destOrd="0" presId="urn:microsoft.com/office/officeart/2018/2/layout/IconCircleList"/>
    <dgm:cxn modelId="{814C5479-8B95-4559-96F0-D205EC828F5D}" srcId="{8E499AD9-6BAA-445A-B0D0-23651B2983B5}" destId="{2F61B1FC-6032-40F5-803D-129638A241DF}" srcOrd="3" destOrd="0" parTransId="{F870AB2A-0553-42C0-896E-5E3A9DCCEB7D}" sibTransId="{507A48E3-BECB-495B-A754-851F0F4DEE2C}"/>
    <dgm:cxn modelId="{3B6ADB7B-6E46-4AFB-B50D-17D226CB6DD2}" type="presOf" srcId="{8E499AD9-6BAA-445A-B0D0-23651B2983B5}" destId="{E931FB99-36AF-42A5-B5C6-67DCA4A822E8}" srcOrd="0" destOrd="0" presId="urn:microsoft.com/office/officeart/2018/2/layout/IconCircleList"/>
    <dgm:cxn modelId="{A5D7D680-7947-4EFB-BF63-7928364E516A}" type="presOf" srcId="{2F61B1FC-6032-40F5-803D-129638A241DF}" destId="{17F25E51-4F73-49C6-834E-592EE61322EC}" srcOrd="0" destOrd="0" presId="urn:microsoft.com/office/officeart/2018/2/layout/IconCircleList"/>
    <dgm:cxn modelId="{55B03C81-C2BA-494A-8174-FECE37C879CC}" type="presOf" srcId="{FF32342B-FB64-4026-9BFD-7F1FE73E75F8}" destId="{F3A128C2-4912-4153-8286-B81F9CE66D52}" srcOrd="0" destOrd="0" presId="urn:microsoft.com/office/officeart/2018/2/layout/IconCircleList"/>
    <dgm:cxn modelId="{3B87A7C1-246E-4C91-BF06-28AF4B200E9F}" type="presOf" srcId="{B0475E91-95DE-458F-B163-7E11E1956C0C}" destId="{596AFC1B-4729-4F80-A2E6-CA472B9F14CA}" srcOrd="0" destOrd="0" presId="urn:microsoft.com/office/officeart/2018/2/layout/IconCircleList"/>
    <dgm:cxn modelId="{13C3559C-423C-4534-8548-27ADC4B6CB90}" type="presParOf" srcId="{E931FB99-36AF-42A5-B5C6-67DCA4A822E8}" destId="{2AE7A973-93AE-429E-91BC-36ED452006B6}" srcOrd="0" destOrd="0" presId="urn:microsoft.com/office/officeart/2018/2/layout/IconCircleList"/>
    <dgm:cxn modelId="{23AEDCCA-D524-4410-B2DC-7E72D9C5799C}" type="presParOf" srcId="{2AE7A973-93AE-429E-91BC-36ED452006B6}" destId="{7C5CE564-A732-4218-9FAD-D122BDDE85AA}" srcOrd="0" destOrd="0" presId="urn:microsoft.com/office/officeart/2018/2/layout/IconCircleList"/>
    <dgm:cxn modelId="{03A62B64-E839-4799-9281-30DF6F818A83}" type="presParOf" srcId="{7C5CE564-A732-4218-9FAD-D122BDDE85AA}" destId="{C71A1B15-A6D0-4C88-853B-FA53BA67BC63}" srcOrd="0" destOrd="0" presId="urn:microsoft.com/office/officeart/2018/2/layout/IconCircleList"/>
    <dgm:cxn modelId="{45FEC8DC-60EC-4ECD-B788-284C843688C5}" type="presParOf" srcId="{7C5CE564-A732-4218-9FAD-D122BDDE85AA}" destId="{E81D1469-3B29-421C-87FF-470A87E721AB}" srcOrd="1" destOrd="0" presId="urn:microsoft.com/office/officeart/2018/2/layout/IconCircleList"/>
    <dgm:cxn modelId="{1B18AAF7-6ACC-402E-B37D-644DF21045C6}" type="presParOf" srcId="{7C5CE564-A732-4218-9FAD-D122BDDE85AA}" destId="{C4E3375B-A4DC-402E-A6C0-91653EFADC8D}" srcOrd="2" destOrd="0" presId="urn:microsoft.com/office/officeart/2018/2/layout/IconCircleList"/>
    <dgm:cxn modelId="{4EEE26A8-01BF-416D-A84C-134C8EB40336}" type="presParOf" srcId="{7C5CE564-A732-4218-9FAD-D122BDDE85AA}" destId="{F3A128C2-4912-4153-8286-B81F9CE66D52}" srcOrd="3" destOrd="0" presId="urn:microsoft.com/office/officeart/2018/2/layout/IconCircleList"/>
    <dgm:cxn modelId="{1ABFAE70-8927-4813-B8EA-587D87E19E71}" type="presParOf" srcId="{2AE7A973-93AE-429E-91BC-36ED452006B6}" destId="{57F2D677-5DEA-4CDC-AF7A-EF10C43A9E3A}" srcOrd="1" destOrd="0" presId="urn:microsoft.com/office/officeart/2018/2/layout/IconCircleList"/>
    <dgm:cxn modelId="{5A2113E5-968D-471A-8F3D-96BFA53BDA39}" type="presParOf" srcId="{2AE7A973-93AE-429E-91BC-36ED452006B6}" destId="{8E3934A1-4883-48F8-A4F8-BB74C9581FDB}" srcOrd="2" destOrd="0" presId="urn:microsoft.com/office/officeart/2018/2/layout/IconCircleList"/>
    <dgm:cxn modelId="{859F00D5-3CB5-4E52-948D-99367817B1DD}" type="presParOf" srcId="{8E3934A1-4883-48F8-A4F8-BB74C9581FDB}" destId="{5F25DD21-7181-47AF-80F0-965B23EF49B9}" srcOrd="0" destOrd="0" presId="urn:microsoft.com/office/officeart/2018/2/layout/IconCircleList"/>
    <dgm:cxn modelId="{6844A00D-21C9-40CE-BB18-81106575B01F}" type="presParOf" srcId="{8E3934A1-4883-48F8-A4F8-BB74C9581FDB}" destId="{F4BBC63C-A185-4D2A-871F-43216AF8E1C3}" srcOrd="1" destOrd="0" presId="urn:microsoft.com/office/officeart/2018/2/layout/IconCircleList"/>
    <dgm:cxn modelId="{DE0A0501-6458-4657-9529-3F1E7826A965}" type="presParOf" srcId="{8E3934A1-4883-48F8-A4F8-BB74C9581FDB}" destId="{CA51195B-8AA3-4C6E-B0C2-CC2D1F3DEDAF}" srcOrd="2" destOrd="0" presId="urn:microsoft.com/office/officeart/2018/2/layout/IconCircleList"/>
    <dgm:cxn modelId="{35EE3714-E515-4A52-965B-B68E36AEF573}" type="presParOf" srcId="{8E3934A1-4883-48F8-A4F8-BB74C9581FDB}" destId="{75EE367A-BCF9-43D1-8F5C-1E241C949E88}" srcOrd="3" destOrd="0" presId="urn:microsoft.com/office/officeart/2018/2/layout/IconCircleList"/>
    <dgm:cxn modelId="{D0641232-5FD1-40E7-909D-A6A6EDFB3EE9}" type="presParOf" srcId="{2AE7A973-93AE-429E-91BC-36ED452006B6}" destId="{377BC69D-FF7B-4A34-B241-394A02C197D3}" srcOrd="3" destOrd="0" presId="urn:microsoft.com/office/officeart/2018/2/layout/IconCircleList"/>
    <dgm:cxn modelId="{C6744396-97ED-491A-B360-A8961C38CD4E}" type="presParOf" srcId="{2AE7A973-93AE-429E-91BC-36ED452006B6}" destId="{439A1A08-36E6-4083-B329-EB3EC8CC3228}" srcOrd="4" destOrd="0" presId="urn:microsoft.com/office/officeart/2018/2/layout/IconCircleList"/>
    <dgm:cxn modelId="{D3A390AD-96C2-4EF3-921B-7D11FD66E21B}" type="presParOf" srcId="{439A1A08-36E6-4083-B329-EB3EC8CC3228}" destId="{947BBAF9-8326-4092-83AD-7D0861317CE5}" srcOrd="0" destOrd="0" presId="urn:microsoft.com/office/officeart/2018/2/layout/IconCircleList"/>
    <dgm:cxn modelId="{F363FF12-7C3C-4CC0-AF68-D333DE468286}" type="presParOf" srcId="{439A1A08-36E6-4083-B329-EB3EC8CC3228}" destId="{32D423FB-FE4D-48C0-9760-212CE274844E}" srcOrd="1" destOrd="0" presId="urn:microsoft.com/office/officeart/2018/2/layout/IconCircleList"/>
    <dgm:cxn modelId="{EA4ACE11-5A6D-4F02-80FA-CACCB8B7AC25}" type="presParOf" srcId="{439A1A08-36E6-4083-B329-EB3EC8CC3228}" destId="{D1EFE3EF-35DB-4930-BBD8-983C9BBD52A1}" srcOrd="2" destOrd="0" presId="urn:microsoft.com/office/officeart/2018/2/layout/IconCircleList"/>
    <dgm:cxn modelId="{B605EE1C-B327-4254-A61C-F69D132FBE0A}" type="presParOf" srcId="{439A1A08-36E6-4083-B329-EB3EC8CC3228}" destId="{596AFC1B-4729-4F80-A2E6-CA472B9F14CA}" srcOrd="3" destOrd="0" presId="urn:microsoft.com/office/officeart/2018/2/layout/IconCircleList"/>
    <dgm:cxn modelId="{FDBEF676-6440-444F-9C94-DAB1460583BB}" type="presParOf" srcId="{2AE7A973-93AE-429E-91BC-36ED452006B6}" destId="{990466B1-37DE-40EA-B82E-74668F66E91C}" srcOrd="5" destOrd="0" presId="urn:microsoft.com/office/officeart/2018/2/layout/IconCircleList"/>
    <dgm:cxn modelId="{F55A5D5D-5D06-4DFD-B8DB-3D6956B7225C}" type="presParOf" srcId="{2AE7A973-93AE-429E-91BC-36ED452006B6}" destId="{98F1A44B-917A-4742-808B-97C0E18E64E5}" srcOrd="6" destOrd="0" presId="urn:microsoft.com/office/officeart/2018/2/layout/IconCircleList"/>
    <dgm:cxn modelId="{C0E90CF7-1153-4A07-A8BE-EBB1E3CED71D}" type="presParOf" srcId="{98F1A44B-917A-4742-808B-97C0E18E64E5}" destId="{3A316CA9-5A04-40D6-88AC-9541DDDEE909}" srcOrd="0" destOrd="0" presId="urn:microsoft.com/office/officeart/2018/2/layout/IconCircleList"/>
    <dgm:cxn modelId="{B9E6DA71-2739-449A-96FC-1A52CC3DEC75}" type="presParOf" srcId="{98F1A44B-917A-4742-808B-97C0E18E64E5}" destId="{819EA225-4254-473B-A29F-08078DD22163}" srcOrd="1" destOrd="0" presId="urn:microsoft.com/office/officeart/2018/2/layout/IconCircleList"/>
    <dgm:cxn modelId="{847D0EAB-221A-45F1-95FF-B57B733C0193}" type="presParOf" srcId="{98F1A44B-917A-4742-808B-97C0E18E64E5}" destId="{BACB596D-7FE5-44E0-8931-0E37FE626D17}" srcOrd="2" destOrd="0" presId="urn:microsoft.com/office/officeart/2018/2/layout/IconCircleList"/>
    <dgm:cxn modelId="{6ECAF1F7-EA48-4945-9634-338587827994}" type="presParOf" srcId="{98F1A44B-917A-4742-808B-97C0E18E64E5}" destId="{17F25E51-4F73-49C6-834E-592EE61322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A4A14E-73D6-4D08-8B13-41524FCB2859}" type="doc">
      <dgm:prSet loTypeId="urn:microsoft.com/office/officeart/2018/5/layout/IconCircleLabelList" loCatId="icon" qsTypeId="urn:microsoft.com/office/officeart/2005/8/quickstyle/simple4" qsCatId="simple" csTypeId="urn:microsoft.com/office/officeart/2005/8/colors/colorful5" csCatId="colorful" phldr="1"/>
      <dgm:spPr/>
      <dgm:t>
        <a:bodyPr/>
        <a:lstStyle/>
        <a:p>
          <a:endParaRPr lang="en-US"/>
        </a:p>
      </dgm:t>
    </dgm:pt>
    <dgm:pt modelId="{C72861C0-D6EA-4F0C-A947-82FB1518D395}">
      <dgm:prSet custT="1"/>
      <dgm:spPr/>
      <dgm:t>
        <a:bodyPr/>
        <a:lstStyle/>
        <a:p>
          <a:pPr>
            <a:lnSpc>
              <a:spcPct val="100000"/>
            </a:lnSpc>
            <a:defRPr cap="all"/>
          </a:pPr>
          <a:r>
            <a:rPr lang="en-US" sz="1400" cap="none" dirty="0">
              <a:latin typeface="Times New Roman" panose="02020603050405020304" pitchFamily="18" charset="0"/>
              <a:cs typeface="Times New Roman" panose="02020603050405020304" pitchFamily="18" charset="0"/>
            </a:rPr>
            <a:t>Responsible for the product design and engineering.</a:t>
          </a:r>
        </a:p>
      </dgm:t>
    </dgm:pt>
    <dgm:pt modelId="{347D48AB-8E91-4DEE-A608-3B55A897448C}" type="parTrans" cxnId="{AA56996A-B8AE-42A2-B600-3EC939311EFD}">
      <dgm:prSet/>
      <dgm:spPr/>
      <dgm:t>
        <a:bodyPr/>
        <a:lstStyle/>
        <a:p>
          <a:endParaRPr lang="en-US"/>
        </a:p>
      </dgm:t>
    </dgm:pt>
    <dgm:pt modelId="{8BC529DF-12EB-48D0-B989-5DEB99CAF1D7}" type="sibTrans" cxnId="{AA56996A-B8AE-42A2-B600-3EC939311EFD}">
      <dgm:prSet/>
      <dgm:spPr/>
      <dgm:t>
        <a:bodyPr/>
        <a:lstStyle/>
        <a:p>
          <a:endParaRPr lang="en-US"/>
        </a:p>
      </dgm:t>
    </dgm:pt>
    <dgm:pt modelId="{B836D10F-BBAF-4F0E-B6F1-3881346A7D61}">
      <dgm:prSet custT="1"/>
      <dgm:spPr/>
      <dgm:t>
        <a:bodyPr/>
        <a:lstStyle/>
        <a:p>
          <a:pPr>
            <a:lnSpc>
              <a:spcPct val="100000"/>
            </a:lnSpc>
            <a:defRPr cap="all"/>
          </a:pPr>
          <a:r>
            <a:rPr lang="en-US" sz="1400" cap="none" dirty="0">
              <a:effectLst/>
              <a:latin typeface="Times New Roman" panose="02020603050405020304" pitchFamily="18" charset="0"/>
              <a:cs typeface="Times New Roman" panose="02020603050405020304" pitchFamily="18" charset="0"/>
            </a:rPr>
            <a:t>Prioritizes technical excellence as well as industry standard best coding practices for high product quality.</a:t>
          </a:r>
        </a:p>
      </dgm:t>
    </dgm:pt>
    <dgm:pt modelId="{2E853F09-D3ED-4D2E-BAA7-2022502FFB8E}" type="parTrans" cxnId="{659B1B28-C0C4-43D1-A9B5-E906876EFC2E}">
      <dgm:prSet/>
      <dgm:spPr/>
      <dgm:t>
        <a:bodyPr/>
        <a:lstStyle/>
        <a:p>
          <a:endParaRPr lang="en-US"/>
        </a:p>
      </dgm:t>
    </dgm:pt>
    <dgm:pt modelId="{5261E5AB-81B0-4467-8B2A-9F2B2379D4F7}" type="sibTrans" cxnId="{659B1B28-C0C4-43D1-A9B5-E906876EFC2E}">
      <dgm:prSet/>
      <dgm:spPr/>
      <dgm:t>
        <a:bodyPr/>
        <a:lstStyle/>
        <a:p>
          <a:endParaRPr lang="en-US"/>
        </a:p>
      </dgm:t>
    </dgm:pt>
    <dgm:pt modelId="{F33C3C96-2989-40B8-A4A9-784BFD78D6C2}" type="pres">
      <dgm:prSet presAssocID="{F9A4A14E-73D6-4D08-8B13-41524FCB2859}" presName="root" presStyleCnt="0">
        <dgm:presLayoutVars>
          <dgm:dir/>
          <dgm:resizeHandles val="exact"/>
        </dgm:presLayoutVars>
      </dgm:prSet>
      <dgm:spPr/>
    </dgm:pt>
    <dgm:pt modelId="{17137AFB-1EF1-4040-AC6D-7768B2F93E2E}" type="pres">
      <dgm:prSet presAssocID="{C72861C0-D6EA-4F0C-A947-82FB1518D395}" presName="compNode" presStyleCnt="0"/>
      <dgm:spPr/>
    </dgm:pt>
    <dgm:pt modelId="{55DF7695-D374-4FC0-AD76-215FF7855CBD}" type="pres">
      <dgm:prSet presAssocID="{C72861C0-D6EA-4F0C-A947-82FB1518D395}" presName="iconBgRect" presStyleLbl="bgShp" presStyleIdx="0" presStyleCnt="2"/>
      <dgm:spPr>
        <a:solidFill>
          <a:schemeClr val="accent3"/>
        </a:solidFill>
      </dgm:spPr>
    </dgm:pt>
    <dgm:pt modelId="{DF546B77-DCC4-47E0-B1FE-C42587D86710}" type="pres">
      <dgm:prSet presAssocID="{C72861C0-D6EA-4F0C-A947-82FB1518D39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i Ux with solid fill"/>
        </a:ext>
      </dgm:extLst>
    </dgm:pt>
    <dgm:pt modelId="{D9C78468-A911-4B38-A9BA-411CB2D71FF2}" type="pres">
      <dgm:prSet presAssocID="{C72861C0-D6EA-4F0C-A947-82FB1518D395}" presName="spaceRect" presStyleCnt="0"/>
      <dgm:spPr/>
    </dgm:pt>
    <dgm:pt modelId="{1D7CF347-308E-4D98-913A-FD3CAF0C3E8B}" type="pres">
      <dgm:prSet presAssocID="{C72861C0-D6EA-4F0C-A947-82FB1518D395}" presName="textRect" presStyleLbl="revTx" presStyleIdx="0" presStyleCnt="2" custScaleY="59317">
        <dgm:presLayoutVars>
          <dgm:chMax val="1"/>
          <dgm:chPref val="1"/>
        </dgm:presLayoutVars>
      </dgm:prSet>
      <dgm:spPr/>
    </dgm:pt>
    <dgm:pt modelId="{5E101DAB-F03E-426A-AF84-2F1E578549DF}" type="pres">
      <dgm:prSet presAssocID="{8BC529DF-12EB-48D0-B989-5DEB99CAF1D7}" presName="sibTrans" presStyleCnt="0"/>
      <dgm:spPr/>
    </dgm:pt>
    <dgm:pt modelId="{2C7488EB-3124-4964-A8C5-72E5AD9454E0}" type="pres">
      <dgm:prSet presAssocID="{B836D10F-BBAF-4F0E-B6F1-3881346A7D61}" presName="compNode" presStyleCnt="0"/>
      <dgm:spPr/>
    </dgm:pt>
    <dgm:pt modelId="{C15AA529-8D9D-488D-B1CE-D9060723F5DF}" type="pres">
      <dgm:prSet presAssocID="{B836D10F-BBAF-4F0E-B6F1-3881346A7D61}" presName="iconBgRect" presStyleLbl="bgShp" presStyleIdx="1" presStyleCnt="2"/>
      <dgm:spPr>
        <a:solidFill>
          <a:schemeClr val="accent5"/>
        </a:solidFill>
      </dgm:spPr>
    </dgm:pt>
    <dgm:pt modelId="{95B8BF74-A250-4948-B712-F637DE215637}" type="pres">
      <dgm:prSet presAssocID="{B836D10F-BBAF-4F0E-B6F1-3881346A7D61}"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with solid fill"/>
        </a:ext>
      </dgm:extLst>
    </dgm:pt>
    <dgm:pt modelId="{11B4371B-FE05-4009-A537-E83F2A600648}" type="pres">
      <dgm:prSet presAssocID="{B836D10F-BBAF-4F0E-B6F1-3881346A7D61}" presName="spaceRect" presStyleCnt="0"/>
      <dgm:spPr/>
    </dgm:pt>
    <dgm:pt modelId="{0A93E15A-E963-41D6-B089-774F7D08A796}" type="pres">
      <dgm:prSet presAssocID="{B836D10F-BBAF-4F0E-B6F1-3881346A7D61}" presName="textRect" presStyleLbl="revTx" presStyleIdx="1" presStyleCnt="2" custScaleX="105642">
        <dgm:presLayoutVars>
          <dgm:chMax val="1"/>
          <dgm:chPref val="1"/>
        </dgm:presLayoutVars>
      </dgm:prSet>
      <dgm:spPr/>
    </dgm:pt>
  </dgm:ptLst>
  <dgm:cxnLst>
    <dgm:cxn modelId="{659B1B28-C0C4-43D1-A9B5-E906876EFC2E}" srcId="{F9A4A14E-73D6-4D08-8B13-41524FCB2859}" destId="{B836D10F-BBAF-4F0E-B6F1-3881346A7D61}" srcOrd="1" destOrd="0" parTransId="{2E853F09-D3ED-4D2E-BAA7-2022502FFB8E}" sibTransId="{5261E5AB-81B0-4467-8B2A-9F2B2379D4F7}"/>
    <dgm:cxn modelId="{AA56996A-B8AE-42A2-B600-3EC939311EFD}" srcId="{F9A4A14E-73D6-4D08-8B13-41524FCB2859}" destId="{C72861C0-D6EA-4F0C-A947-82FB1518D395}" srcOrd="0" destOrd="0" parTransId="{347D48AB-8E91-4DEE-A608-3B55A897448C}" sibTransId="{8BC529DF-12EB-48D0-B989-5DEB99CAF1D7}"/>
    <dgm:cxn modelId="{58359C59-3C40-4526-BDAB-5DE829C5C98E}" type="presOf" srcId="{F9A4A14E-73D6-4D08-8B13-41524FCB2859}" destId="{F33C3C96-2989-40B8-A4A9-784BFD78D6C2}" srcOrd="0" destOrd="0" presId="urn:microsoft.com/office/officeart/2018/5/layout/IconCircleLabelList"/>
    <dgm:cxn modelId="{D6B6E9AB-F76A-4E91-B5EA-6B5E224A06A8}" type="presOf" srcId="{C72861C0-D6EA-4F0C-A947-82FB1518D395}" destId="{1D7CF347-308E-4D98-913A-FD3CAF0C3E8B}" srcOrd="0" destOrd="0" presId="urn:microsoft.com/office/officeart/2018/5/layout/IconCircleLabelList"/>
    <dgm:cxn modelId="{C6D6A4DD-3A78-4B86-AB44-9AAA94F6548B}" type="presOf" srcId="{B836D10F-BBAF-4F0E-B6F1-3881346A7D61}" destId="{0A93E15A-E963-41D6-B089-774F7D08A796}" srcOrd="0" destOrd="0" presId="urn:microsoft.com/office/officeart/2018/5/layout/IconCircleLabelList"/>
    <dgm:cxn modelId="{8F619D48-3D61-48D0-B3D7-7FA0D978FF39}" type="presParOf" srcId="{F33C3C96-2989-40B8-A4A9-784BFD78D6C2}" destId="{17137AFB-1EF1-4040-AC6D-7768B2F93E2E}" srcOrd="0" destOrd="0" presId="urn:microsoft.com/office/officeart/2018/5/layout/IconCircleLabelList"/>
    <dgm:cxn modelId="{C0D44E80-2102-4D71-A061-C4C777B5C6EF}" type="presParOf" srcId="{17137AFB-1EF1-4040-AC6D-7768B2F93E2E}" destId="{55DF7695-D374-4FC0-AD76-215FF7855CBD}" srcOrd="0" destOrd="0" presId="urn:microsoft.com/office/officeart/2018/5/layout/IconCircleLabelList"/>
    <dgm:cxn modelId="{B278C8B1-7E0D-4C95-AFE1-0162ECD01446}" type="presParOf" srcId="{17137AFB-1EF1-4040-AC6D-7768B2F93E2E}" destId="{DF546B77-DCC4-47E0-B1FE-C42587D86710}" srcOrd="1" destOrd="0" presId="urn:microsoft.com/office/officeart/2018/5/layout/IconCircleLabelList"/>
    <dgm:cxn modelId="{6A7ACB72-3BFD-4145-AB67-D49828AEDD7F}" type="presParOf" srcId="{17137AFB-1EF1-4040-AC6D-7768B2F93E2E}" destId="{D9C78468-A911-4B38-A9BA-411CB2D71FF2}" srcOrd="2" destOrd="0" presId="urn:microsoft.com/office/officeart/2018/5/layout/IconCircleLabelList"/>
    <dgm:cxn modelId="{9E338123-4BBD-429F-9B92-94E271520669}" type="presParOf" srcId="{17137AFB-1EF1-4040-AC6D-7768B2F93E2E}" destId="{1D7CF347-308E-4D98-913A-FD3CAF0C3E8B}" srcOrd="3" destOrd="0" presId="urn:microsoft.com/office/officeart/2018/5/layout/IconCircleLabelList"/>
    <dgm:cxn modelId="{0BC51047-0403-43EA-9642-6DB3BAAB7910}" type="presParOf" srcId="{F33C3C96-2989-40B8-A4A9-784BFD78D6C2}" destId="{5E101DAB-F03E-426A-AF84-2F1E578549DF}" srcOrd="1" destOrd="0" presId="urn:microsoft.com/office/officeart/2018/5/layout/IconCircleLabelList"/>
    <dgm:cxn modelId="{71BA9788-4DD2-4782-815C-6EB65FE52FCB}" type="presParOf" srcId="{F33C3C96-2989-40B8-A4A9-784BFD78D6C2}" destId="{2C7488EB-3124-4964-A8C5-72E5AD9454E0}" srcOrd="2" destOrd="0" presId="urn:microsoft.com/office/officeart/2018/5/layout/IconCircleLabelList"/>
    <dgm:cxn modelId="{6E03D594-F6C9-4760-8B98-BDC95CBC9A0E}" type="presParOf" srcId="{2C7488EB-3124-4964-A8C5-72E5AD9454E0}" destId="{C15AA529-8D9D-488D-B1CE-D9060723F5DF}" srcOrd="0" destOrd="0" presId="urn:microsoft.com/office/officeart/2018/5/layout/IconCircleLabelList"/>
    <dgm:cxn modelId="{604FF7A9-37EF-4540-9C17-310B67F5BE0A}" type="presParOf" srcId="{2C7488EB-3124-4964-A8C5-72E5AD9454E0}" destId="{95B8BF74-A250-4948-B712-F637DE215637}" srcOrd="1" destOrd="0" presId="urn:microsoft.com/office/officeart/2018/5/layout/IconCircleLabelList"/>
    <dgm:cxn modelId="{121D0A81-047F-4DFD-8C05-16F8B8EAEEF9}" type="presParOf" srcId="{2C7488EB-3124-4964-A8C5-72E5AD9454E0}" destId="{11B4371B-FE05-4009-A537-E83F2A600648}" srcOrd="2" destOrd="0" presId="urn:microsoft.com/office/officeart/2018/5/layout/IconCircleLabelList"/>
    <dgm:cxn modelId="{9A538934-608C-404B-AA52-3772804A21EC}" type="presParOf" srcId="{2C7488EB-3124-4964-A8C5-72E5AD9454E0}" destId="{0A93E15A-E963-41D6-B089-774F7D08A79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A4A14E-73D6-4D08-8B13-41524FCB2859}" type="doc">
      <dgm:prSet loTypeId="urn:microsoft.com/office/officeart/2018/5/layout/IconCircleLabelList" loCatId="icon" qsTypeId="urn:microsoft.com/office/officeart/2005/8/quickstyle/simple4" qsCatId="simple" csTypeId="urn:microsoft.com/office/officeart/2005/8/colors/colorful1" csCatId="colorful" phldr="1"/>
      <dgm:spPr/>
      <dgm:t>
        <a:bodyPr/>
        <a:lstStyle/>
        <a:p>
          <a:endParaRPr lang="en-US"/>
        </a:p>
      </dgm:t>
    </dgm:pt>
    <dgm:pt modelId="{C72861C0-D6EA-4F0C-A947-82FB1518D395}">
      <dgm:prSet custT="1"/>
      <dgm:spPr/>
      <dgm:t>
        <a:bodyPr/>
        <a:lstStyle/>
        <a:p>
          <a:pPr>
            <a:lnSpc>
              <a:spcPct val="100000"/>
            </a:lnSpc>
            <a:defRPr cap="all"/>
          </a:pPr>
          <a:r>
            <a:rPr lang="en-US" sz="1400" cap="none" dirty="0">
              <a:latin typeface="Times New Roman" panose="02020603050405020304" pitchFamily="18" charset="0"/>
              <a:ea typeface="+mn-ea"/>
              <a:cs typeface="Times New Roman" panose="02020603050405020304" pitchFamily="18" charset="0"/>
            </a:rPr>
            <a:t>Works closely with the developers to perform quality testing of the product.</a:t>
          </a:r>
          <a:endParaRPr lang="en-US" sz="1400" cap="none" dirty="0">
            <a:latin typeface="Times New Roman" panose="02020603050405020304" pitchFamily="18" charset="0"/>
            <a:cs typeface="Times New Roman" panose="02020603050405020304" pitchFamily="18" charset="0"/>
          </a:endParaRPr>
        </a:p>
      </dgm:t>
    </dgm:pt>
    <dgm:pt modelId="{347D48AB-8E91-4DEE-A608-3B55A897448C}" type="parTrans" cxnId="{AA56996A-B8AE-42A2-B600-3EC939311EFD}">
      <dgm:prSet/>
      <dgm:spPr/>
      <dgm:t>
        <a:bodyPr/>
        <a:lstStyle/>
        <a:p>
          <a:endParaRPr lang="en-US"/>
        </a:p>
      </dgm:t>
    </dgm:pt>
    <dgm:pt modelId="{8BC529DF-12EB-48D0-B989-5DEB99CAF1D7}" type="sibTrans" cxnId="{AA56996A-B8AE-42A2-B600-3EC939311EFD}">
      <dgm:prSet/>
      <dgm:spPr/>
      <dgm:t>
        <a:bodyPr/>
        <a:lstStyle/>
        <a:p>
          <a:endParaRPr lang="en-US"/>
        </a:p>
      </dgm:t>
    </dgm:pt>
    <dgm:pt modelId="{B836D10F-BBAF-4F0E-B6F1-3881346A7D61}">
      <dgm:prSet custT="1"/>
      <dgm:spPr/>
      <dgm:t>
        <a:bodyPr/>
        <a:lstStyle/>
        <a:p>
          <a:pPr>
            <a:lnSpc>
              <a:spcPct val="100000"/>
            </a:lnSpc>
            <a:defRPr cap="all"/>
          </a:pPr>
          <a:r>
            <a:rPr lang="en-US" sz="1400" cap="none" dirty="0">
              <a:latin typeface="Times New Roman" panose="02020603050405020304" pitchFamily="18" charset="0"/>
              <a:ea typeface="+mn-ea"/>
              <a:cs typeface="Times New Roman" panose="02020603050405020304" pitchFamily="18" charset="0"/>
            </a:rPr>
            <a:t>Designs and executes testing plans and cases to continuously improve the product with the developers.</a:t>
          </a:r>
          <a:endParaRPr lang="en-US" sz="1400" cap="none" dirty="0">
            <a:latin typeface="Times New Roman" panose="02020603050405020304" pitchFamily="18" charset="0"/>
            <a:cs typeface="Times New Roman" panose="02020603050405020304" pitchFamily="18" charset="0"/>
          </a:endParaRPr>
        </a:p>
      </dgm:t>
    </dgm:pt>
    <dgm:pt modelId="{2E853F09-D3ED-4D2E-BAA7-2022502FFB8E}" type="parTrans" cxnId="{659B1B28-C0C4-43D1-A9B5-E906876EFC2E}">
      <dgm:prSet/>
      <dgm:spPr/>
      <dgm:t>
        <a:bodyPr/>
        <a:lstStyle/>
        <a:p>
          <a:endParaRPr lang="en-US"/>
        </a:p>
      </dgm:t>
    </dgm:pt>
    <dgm:pt modelId="{5261E5AB-81B0-4467-8B2A-9F2B2379D4F7}" type="sibTrans" cxnId="{659B1B28-C0C4-43D1-A9B5-E906876EFC2E}">
      <dgm:prSet/>
      <dgm:spPr/>
      <dgm:t>
        <a:bodyPr/>
        <a:lstStyle/>
        <a:p>
          <a:endParaRPr lang="en-US"/>
        </a:p>
      </dgm:t>
    </dgm:pt>
    <dgm:pt modelId="{F33C3C96-2989-40B8-A4A9-784BFD78D6C2}" type="pres">
      <dgm:prSet presAssocID="{F9A4A14E-73D6-4D08-8B13-41524FCB2859}" presName="root" presStyleCnt="0">
        <dgm:presLayoutVars>
          <dgm:dir/>
          <dgm:resizeHandles val="exact"/>
        </dgm:presLayoutVars>
      </dgm:prSet>
      <dgm:spPr/>
    </dgm:pt>
    <dgm:pt modelId="{17137AFB-1EF1-4040-AC6D-7768B2F93E2E}" type="pres">
      <dgm:prSet presAssocID="{C72861C0-D6EA-4F0C-A947-82FB1518D395}" presName="compNode" presStyleCnt="0"/>
      <dgm:spPr/>
    </dgm:pt>
    <dgm:pt modelId="{55DF7695-D374-4FC0-AD76-215FF7855CBD}" type="pres">
      <dgm:prSet presAssocID="{C72861C0-D6EA-4F0C-A947-82FB1518D395}" presName="iconBgRect" presStyleLbl="bgShp" presStyleIdx="0" presStyleCnt="2"/>
      <dgm:spPr>
        <a:solidFill>
          <a:schemeClr val="accent1"/>
        </a:solidFill>
      </dgm:spPr>
    </dgm:pt>
    <dgm:pt modelId="{DF546B77-DCC4-47E0-B1FE-C42587D86710}" type="pres">
      <dgm:prSet presAssocID="{C72861C0-D6EA-4F0C-A947-82FB1518D39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siness Growth with solid fill"/>
        </a:ext>
      </dgm:extLst>
    </dgm:pt>
    <dgm:pt modelId="{D9C78468-A911-4B38-A9BA-411CB2D71FF2}" type="pres">
      <dgm:prSet presAssocID="{C72861C0-D6EA-4F0C-A947-82FB1518D395}" presName="spaceRect" presStyleCnt="0"/>
      <dgm:spPr/>
    </dgm:pt>
    <dgm:pt modelId="{1D7CF347-308E-4D98-913A-FD3CAF0C3E8B}" type="pres">
      <dgm:prSet presAssocID="{C72861C0-D6EA-4F0C-A947-82FB1518D395}" presName="textRect" presStyleLbl="revTx" presStyleIdx="0" presStyleCnt="2" custScaleY="67233">
        <dgm:presLayoutVars>
          <dgm:chMax val="1"/>
          <dgm:chPref val="1"/>
        </dgm:presLayoutVars>
      </dgm:prSet>
      <dgm:spPr/>
    </dgm:pt>
    <dgm:pt modelId="{5E101DAB-F03E-426A-AF84-2F1E578549DF}" type="pres">
      <dgm:prSet presAssocID="{8BC529DF-12EB-48D0-B989-5DEB99CAF1D7}" presName="sibTrans" presStyleCnt="0"/>
      <dgm:spPr/>
    </dgm:pt>
    <dgm:pt modelId="{2C7488EB-3124-4964-A8C5-72E5AD9454E0}" type="pres">
      <dgm:prSet presAssocID="{B836D10F-BBAF-4F0E-B6F1-3881346A7D61}" presName="compNode" presStyleCnt="0"/>
      <dgm:spPr/>
    </dgm:pt>
    <dgm:pt modelId="{C15AA529-8D9D-488D-B1CE-D9060723F5DF}" type="pres">
      <dgm:prSet presAssocID="{B836D10F-BBAF-4F0E-B6F1-3881346A7D61}" presName="iconBgRect" presStyleLbl="bgShp" presStyleIdx="1" presStyleCnt="2"/>
      <dgm:spPr>
        <a:solidFill>
          <a:schemeClr val="accent2"/>
        </a:solidFill>
      </dgm:spPr>
    </dgm:pt>
    <dgm:pt modelId="{95B8BF74-A250-4948-B712-F637DE215637}" type="pres">
      <dgm:prSet presAssocID="{B836D10F-BBAF-4F0E-B6F1-3881346A7D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ipboard Checked with solid fill"/>
        </a:ext>
      </dgm:extLst>
    </dgm:pt>
    <dgm:pt modelId="{11B4371B-FE05-4009-A537-E83F2A600648}" type="pres">
      <dgm:prSet presAssocID="{B836D10F-BBAF-4F0E-B6F1-3881346A7D61}" presName="spaceRect" presStyleCnt="0"/>
      <dgm:spPr/>
    </dgm:pt>
    <dgm:pt modelId="{0A93E15A-E963-41D6-B089-774F7D08A796}" type="pres">
      <dgm:prSet presAssocID="{B836D10F-BBAF-4F0E-B6F1-3881346A7D61}" presName="textRect" presStyleLbl="revTx" presStyleIdx="1" presStyleCnt="2" custScaleX="93591" custLinFactNeighborX="1970" custLinFactNeighborY="-5339">
        <dgm:presLayoutVars>
          <dgm:chMax val="1"/>
          <dgm:chPref val="1"/>
        </dgm:presLayoutVars>
      </dgm:prSet>
      <dgm:spPr/>
    </dgm:pt>
  </dgm:ptLst>
  <dgm:cxnLst>
    <dgm:cxn modelId="{659B1B28-C0C4-43D1-A9B5-E906876EFC2E}" srcId="{F9A4A14E-73D6-4D08-8B13-41524FCB2859}" destId="{B836D10F-BBAF-4F0E-B6F1-3881346A7D61}" srcOrd="1" destOrd="0" parTransId="{2E853F09-D3ED-4D2E-BAA7-2022502FFB8E}" sibTransId="{5261E5AB-81B0-4467-8B2A-9F2B2379D4F7}"/>
    <dgm:cxn modelId="{AA56996A-B8AE-42A2-B600-3EC939311EFD}" srcId="{F9A4A14E-73D6-4D08-8B13-41524FCB2859}" destId="{C72861C0-D6EA-4F0C-A947-82FB1518D395}" srcOrd="0" destOrd="0" parTransId="{347D48AB-8E91-4DEE-A608-3B55A897448C}" sibTransId="{8BC529DF-12EB-48D0-B989-5DEB99CAF1D7}"/>
    <dgm:cxn modelId="{58359C59-3C40-4526-BDAB-5DE829C5C98E}" type="presOf" srcId="{F9A4A14E-73D6-4D08-8B13-41524FCB2859}" destId="{F33C3C96-2989-40B8-A4A9-784BFD78D6C2}" srcOrd="0" destOrd="0" presId="urn:microsoft.com/office/officeart/2018/5/layout/IconCircleLabelList"/>
    <dgm:cxn modelId="{D6B6E9AB-F76A-4E91-B5EA-6B5E224A06A8}" type="presOf" srcId="{C72861C0-D6EA-4F0C-A947-82FB1518D395}" destId="{1D7CF347-308E-4D98-913A-FD3CAF0C3E8B}" srcOrd="0" destOrd="0" presId="urn:microsoft.com/office/officeart/2018/5/layout/IconCircleLabelList"/>
    <dgm:cxn modelId="{C6D6A4DD-3A78-4B86-AB44-9AAA94F6548B}" type="presOf" srcId="{B836D10F-BBAF-4F0E-B6F1-3881346A7D61}" destId="{0A93E15A-E963-41D6-B089-774F7D08A796}" srcOrd="0" destOrd="0" presId="urn:microsoft.com/office/officeart/2018/5/layout/IconCircleLabelList"/>
    <dgm:cxn modelId="{8F619D48-3D61-48D0-B3D7-7FA0D978FF39}" type="presParOf" srcId="{F33C3C96-2989-40B8-A4A9-784BFD78D6C2}" destId="{17137AFB-1EF1-4040-AC6D-7768B2F93E2E}" srcOrd="0" destOrd="0" presId="urn:microsoft.com/office/officeart/2018/5/layout/IconCircleLabelList"/>
    <dgm:cxn modelId="{C0D44E80-2102-4D71-A061-C4C777B5C6EF}" type="presParOf" srcId="{17137AFB-1EF1-4040-AC6D-7768B2F93E2E}" destId="{55DF7695-D374-4FC0-AD76-215FF7855CBD}" srcOrd="0" destOrd="0" presId="urn:microsoft.com/office/officeart/2018/5/layout/IconCircleLabelList"/>
    <dgm:cxn modelId="{B278C8B1-7E0D-4C95-AFE1-0162ECD01446}" type="presParOf" srcId="{17137AFB-1EF1-4040-AC6D-7768B2F93E2E}" destId="{DF546B77-DCC4-47E0-B1FE-C42587D86710}" srcOrd="1" destOrd="0" presId="urn:microsoft.com/office/officeart/2018/5/layout/IconCircleLabelList"/>
    <dgm:cxn modelId="{6A7ACB72-3BFD-4145-AB67-D49828AEDD7F}" type="presParOf" srcId="{17137AFB-1EF1-4040-AC6D-7768B2F93E2E}" destId="{D9C78468-A911-4B38-A9BA-411CB2D71FF2}" srcOrd="2" destOrd="0" presId="urn:microsoft.com/office/officeart/2018/5/layout/IconCircleLabelList"/>
    <dgm:cxn modelId="{9E338123-4BBD-429F-9B92-94E271520669}" type="presParOf" srcId="{17137AFB-1EF1-4040-AC6D-7768B2F93E2E}" destId="{1D7CF347-308E-4D98-913A-FD3CAF0C3E8B}" srcOrd="3" destOrd="0" presId="urn:microsoft.com/office/officeart/2018/5/layout/IconCircleLabelList"/>
    <dgm:cxn modelId="{0BC51047-0403-43EA-9642-6DB3BAAB7910}" type="presParOf" srcId="{F33C3C96-2989-40B8-A4A9-784BFD78D6C2}" destId="{5E101DAB-F03E-426A-AF84-2F1E578549DF}" srcOrd="1" destOrd="0" presId="urn:microsoft.com/office/officeart/2018/5/layout/IconCircleLabelList"/>
    <dgm:cxn modelId="{71BA9788-4DD2-4782-815C-6EB65FE52FCB}" type="presParOf" srcId="{F33C3C96-2989-40B8-A4A9-784BFD78D6C2}" destId="{2C7488EB-3124-4964-A8C5-72E5AD9454E0}" srcOrd="2" destOrd="0" presId="urn:microsoft.com/office/officeart/2018/5/layout/IconCircleLabelList"/>
    <dgm:cxn modelId="{6E03D594-F6C9-4760-8B98-BDC95CBC9A0E}" type="presParOf" srcId="{2C7488EB-3124-4964-A8C5-72E5AD9454E0}" destId="{C15AA529-8D9D-488D-B1CE-D9060723F5DF}" srcOrd="0" destOrd="0" presId="urn:microsoft.com/office/officeart/2018/5/layout/IconCircleLabelList"/>
    <dgm:cxn modelId="{604FF7A9-37EF-4540-9C17-310B67F5BE0A}" type="presParOf" srcId="{2C7488EB-3124-4964-A8C5-72E5AD9454E0}" destId="{95B8BF74-A250-4948-B712-F637DE215637}" srcOrd="1" destOrd="0" presId="urn:microsoft.com/office/officeart/2018/5/layout/IconCircleLabelList"/>
    <dgm:cxn modelId="{121D0A81-047F-4DFD-8C05-16F8B8EAEEF9}" type="presParOf" srcId="{2C7488EB-3124-4964-A8C5-72E5AD9454E0}" destId="{11B4371B-FE05-4009-A537-E83F2A600648}" srcOrd="2" destOrd="0" presId="urn:microsoft.com/office/officeart/2018/5/layout/IconCircleLabelList"/>
    <dgm:cxn modelId="{9A538934-608C-404B-AA52-3772804A21EC}" type="presParOf" srcId="{2C7488EB-3124-4964-A8C5-72E5AD9454E0}" destId="{0A93E15A-E963-41D6-B089-774F7D08A796}"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3DBDC2-A202-4600-A618-B3897922C4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F9DF059-3821-45CA-953C-0ADEB81F5866}">
      <dgm:prSet/>
      <dgm:spPr/>
      <dgm:t>
        <a:bodyPr/>
        <a:lstStyle/>
        <a:p>
          <a:pPr>
            <a:lnSpc>
              <a:spcPct val="100000"/>
            </a:lnSpc>
          </a:pPr>
          <a:r>
            <a:rPr lang="en-US" b="1" i="0" dirty="0">
              <a:latin typeface="Times New Roman" panose="02020603050405020304" pitchFamily="18" charset="0"/>
              <a:cs typeface="Times New Roman" panose="02020603050405020304" pitchFamily="18" charset="0"/>
            </a:rPr>
            <a:t>PLAN: </a:t>
          </a:r>
        </a:p>
      </dgm:t>
    </dgm:pt>
    <dgm:pt modelId="{DD620D5D-133C-42AE-9271-DD899922D320}" type="parTrans" cxnId="{437F23B1-6D02-4F94-BD9E-55736EDAC5D4}">
      <dgm:prSet/>
      <dgm:spPr/>
      <dgm:t>
        <a:bodyPr/>
        <a:lstStyle/>
        <a:p>
          <a:endParaRPr lang="en-US"/>
        </a:p>
      </dgm:t>
    </dgm:pt>
    <dgm:pt modelId="{60771630-F1E0-432E-8117-3ED8F1B172B1}" type="sibTrans" cxnId="{437F23B1-6D02-4F94-BD9E-55736EDAC5D4}">
      <dgm:prSet/>
      <dgm:spPr/>
      <dgm:t>
        <a:bodyPr/>
        <a:lstStyle/>
        <a:p>
          <a:endParaRPr lang="en-US"/>
        </a:p>
      </dgm:t>
    </dgm:pt>
    <dgm:pt modelId="{EFD97EEC-25AF-42A6-A969-C2BC23CF047C}">
      <dgm:prSet custT="1"/>
      <dgm:spPr/>
      <dgm:t>
        <a:bodyPr/>
        <a:lstStyle/>
        <a:p>
          <a:pPr>
            <a:lnSpc>
              <a:spcPct val="100000"/>
            </a:lnSpc>
          </a:pPr>
          <a:r>
            <a:rPr lang="en-US" sz="1200" b="0" dirty="0">
              <a:latin typeface="Times New Roman" panose="02020603050405020304" pitchFamily="18" charset="0"/>
              <a:cs typeface="Times New Roman" panose="02020603050405020304" pitchFamily="18" charset="0"/>
            </a:rPr>
            <a:t>The Product Owner determines the scope of the project by discussing key requirements with the client to create the Product Goal.</a:t>
          </a:r>
        </a:p>
      </dgm:t>
    </dgm:pt>
    <dgm:pt modelId="{F2ED76AE-09A7-4B15-A823-22CD8050AB33}" type="parTrans" cxnId="{9C1E6333-A4F4-466D-B1FB-118F2D640EA9}">
      <dgm:prSet/>
      <dgm:spPr/>
      <dgm:t>
        <a:bodyPr/>
        <a:lstStyle/>
        <a:p>
          <a:endParaRPr lang="en-US"/>
        </a:p>
      </dgm:t>
    </dgm:pt>
    <dgm:pt modelId="{4F229E5E-A558-497A-85FE-BA1E638FD37E}" type="sibTrans" cxnId="{9C1E6333-A4F4-466D-B1FB-118F2D640EA9}">
      <dgm:prSet/>
      <dgm:spPr/>
      <dgm:t>
        <a:bodyPr/>
        <a:lstStyle/>
        <a:p>
          <a:endParaRPr lang="en-US"/>
        </a:p>
      </dgm:t>
    </dgm:pt>
    <dgm:pt modelId="{4BDDFEB1-EB7C-452D-A881-50ABBB6C0D5A}">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DESIGN:</a:t>
          </a:r>
        </a:p>
      </dgm:t>
    </dgm:pt>
    <dgm:pt modelId="{0328358D-37BC-42F1-9B12-A065AAC80EA3}" type="parTrans" cxnId="{C3270718-6872-46BB-9330-CC1F52A92C99}">
      <dgm:prSet/>
      <dgm:spPr/>
      <dgm:t>
        <a:bodyPr/>
        <a:lstStyle/>
        <a:p>
          <a:endParaRPr lang="en-US"/>
        </a:p>
      </dgm:t>
    </dgm:pt>
    <dgm:pt modelId="{827DDCAE-5B6F-42E9-B64C-A2107DF191C7}" type="sibTrans" cxnId="{C3270718-6872-46BB-9330-CC1F52A92C99}">
      <dgm:prSet/>
      <dgm:spPr/>
      <dgm:t>
        <a:bodyPr/>
        <a:lstStyle/>
        <a:p>
          <a:endParaRPr lang="en-US"/>
        </a:p>
      </dgm:t>
    </dgm:pt>
    <dgm:pt modelId="{3D580C83-7858-4395-B621-0AF4A90D23BC}">
      <dgm:prSet custT="1"/>
      <dgm:spPr/>
      <dgm:t>
        <a:bodyPr/>
        <a:lstStyle/>
        <a:p>
          <a:pPr>
            <a:lnSpc>
              <a:spcPct val="100000"/>
            </a:lnSpc>
          </a:pPr>
          <a:r>
            <a:rPr lang="en-US" sz="1200" b="0" dirty="0">
              <a:latin typeface="Times New Roman" panose="02020603050405020304" pitchFamily="18" charset="0"/>
              <a:cs typeface="Times New Roman" panose="02020603050405020304" pitchFamily="18" charset="0"/>
            </a:rPr>
            <a:t>The Scrum development team begins the initial design process of the project, such as a mock-up version of the software’s design to display.</a:t>
          </a:r>
        </a:p>
      </dgm:t>
    </dgm:pt>
    <dgm:pt modelId="{ED12CA82-6AC8-4A7D-88EF-E0A1524711D3}" type="parTrans" cxnId="{75C6F78A-54DC-43DF-8390-DCD5DD976E7B}">
      <dgm:prSet/>
      <dgm:spPr/>
      <dgm:t>
        <a:bodyPr/>
        <a:lstStyle/>
        <a:p>
          <a:endParaRPr lang="en-US"/>
        </a:p>
      </dgm:t>
    </dgm:pt>
    <dgm:pt modelId="{03A685A6-5B4F-4987-B26F-B6262CE19B90}" type="sibTrans" cxnId="{75C6F78A-54DC-43DF-8390-DCD5DD976E7B}">
      <dgm:prSet/>
      <dgm:spPr/>
      <dgm:t>
        <a:bodyPr/>
        <a:lstStyle/>
        <a:p>
          <a:endParaRPr lang="en-US"/>
        </a:p>
      </dgm:t>
    </dgm:pt>
    <dgm:pt modelId="{26997E17-9435-4392-B013-12011CA9209E}">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DEVELOP:</a:t>
          </a:r>
        </a:p>
      </dgm:t>
    </dgm:pt>
    <dgm:pt modelId="{C6D3ACA5-9F98-4A33-8CD4-8663A9325B60}" type="parTrans" cxnId="{C754C788-72A4-41C1-BF3F-866CFA7ECC3C}">
      <dgm:prSet/>
      <dgm:spPr/>
      <dgm:t>
        <a:bodyPr/>
        <a:lstStyle/>
        <a:p>
          <a:endParaRPr lang="en-US"/>
        </a:p>
      </dgm:t>
    </dgm:pt>
    <dgm:pt modelId="{09B42038-35E0-47FF-BB4E-D14DE9AA915B}" type="sibTrans" cxnId="{C754C788-72A4-41C1-BF3F-866CFA7ECC3C}">
      <dgm:prSet/>
      <dgm:spPr/>
      <dgm:t>
        <a:bodyPr/>
        <a:lstStyle/>
        <a:p>
          <a:endParaRPr lang="en-US"/>
        </a:p>
      </dgm:t>
    </dgm:pt>
    <dgm:pt modelId="{D5698B15-48DB-4AA2-B43A-796F4D0726B4}">
      <dgm:prSet custT="1"/>
      <dgm:spPr/>
      <dgm:t>
        <a:bodyPr/>
        <a:lstStyle/>
        <a:p>
          <a:pPr>
            <a:lnSpc>
              <a:spcPct val="100000"/>
            </a:lnSpc>
          </a:pPr>
          <a:r>
            <a:rPr lang="en-US" sz="1200" b="0" dirty="0">
              <a:latin typeface="Times New Roman" panose="02020603050405020304" pitchFamily="18" charset="0"/>
              <a:cs typeface="Times New Roman" panose="02020603050405020304" pitchFamily="18" charset="0"/>
            </a:rPr>
            <a:t>The development team begins programming the software and constructing the required features.</a:t>
          </a:r>
        </a:p>
      </dgm:t>
    </dgm:pt>
    <dgm:pt modelId="{47917012-ED47-4C11-BE31-F3D1943DA07F}" type="parTrans" cxnId="{AA5297E5-E206-4885-9E63-2B301717ED83}">
      <dgm:prSet/>
      <dgm:spPr/>
      <dgm:t>
        <a:bodyPr/>
        <a:lstStyle/>
        <a:p>
          <a:endParaRPr lang="en-US"/>
        </a:p>
      </dgm:t>
    </dgm:pt>
    <dgm:pt modelId="{E37CABB8-1F81-4514-9294-848AAE899203}" type="sibTrans" cxnId="{AA5297E5-E206-4885-9E63-2B301717ED83}">
      <dgm:prSet/>
      <dgm:spPr/>
      <dgm:t>
        <a:bodyPr/>
        <a:lstStyle/>
        <a:p>
          <a:endParaRPr lang="en-US"/>
        </a:p>
      </dgm:t>
    </dgm:pt>
    <dgm:pt modelId="{AB9E3222-C496-4731-A8EC-3FB618A151EC}">
      <dgm:prSet/>
      <dgm:spPr/>
      <dgm:t>
        <a:bodyPr/>
        <a:lstStyle/>
        <a:p>
          <a:pPr>
            <a:lnSpc>
              <a:spcPct val="100000"/>
            </a:lnSpc>
          </a:pPr>
          <a:r>
            <a:rPr lang="en-US" b="1" dirty="0">
              <a:latin typeface="Times New Roman" panose="02020603050405020304" pitchFamily="18" charset="0"/>
              <a:cs typeface="Times New Roman" panose="02020603050405020304" pitchFamily="18" charset="0"/>
            </a:rPr>
            <a:t>TEST:</a:t>
          </a:r>
        </a:p>
      </dgm:t>
    </dgm:pt>
    <dgm:pt modelId="{49BBAEB1-F7BB-4751-93A0-CFF9401DA73A}" type="parTrans" cxnId="{A1EAF361-FC69-46E4-9E79-6BCE6B2F992D}">
      <dgm:prSet/>
      <dgm:spPr/>
      <dgm:t>
        <a:bodyPr/>
        <a:lstStyle/>
        <a:p>
          <a:endParaRPr lang="en-US"/>
        </a:p>
      </dgm:t>
    </dgm:pt>
    <dgm:pt modelId="{AB8AC452-5E26-42A2-8475-ADCF538C9A68}" type="sibTrans" cxnId="{A1EAF361-FC69-46E4-9E79-6BCE6B2F992D}">
      <dgm:prSet/>
      <dgm:spPr/>
      <dgm:t>
        <a:bodyPr/>
        <a:lstStyle/>
        <a:p>
          <a:endParaRPr lang="en-US"/>
        </a:p>
      </dgm:t>
    </dgm:pt>
    <dgm:pt modelId="{AFE10772-0BB3-45BA-BF10-A283EBA4B564}">
      <dgm:prSet/>
      <dgm:spPr/>
      <dgm:t>
        <a:bodyPr/>
        <a:lstStyle/>
        <a:p>
          <a:pPr>
            <a:lnSpc>
              <a:spcPct val="100000"/>
            </a:lnSpc>
          </a:pPr>
          <a:r>
            <a:rPr lang="en-US" b="0" dirty="0">
              <a:latin typeface="Times New Roman" panose="02020603050405020304" pitchFamily="18" charset="0"/>
              <a:cs typeface="Times New Roman" panose="02020603050405020304" pitchFamily="18" charset="0"/>
            </a:rPr>
            <a:t>Before the software is ready to deploy, it must be tested rigorously to assess its quality, and to find any unexpected bugs.</a:t>
          </a:r>
        </a:p>
      </dgm:t>
    </dgm:pt>
    <dgm:pt modelId="{2AA56119-E71D-456C-9CC0-74112A0BC679}" type="parTrans" cxnId="{A1CE8F43-D96C-413A-BD31-069628D8BBFD}">
      <dgm:prSet/>
      <dgm:spPr/>
      <dgm:t>
        <a:bodyPr/>
        <a:lstStyle/>
        <a:p>
          <a:endParaRPr lang="en-US"/>
        </a:p>
      </dgm:t>
    </dgm:pt>
    <dgm:pt modelId="{60AFD349-41D7-4768-9088-E48A07E5A6F5}" type="sibTrans" cxnId="{A1CE8F43-D96C-413A-BD31-069628D8BBFD}">
      <dgm:prSet/>
      <dgm:spPr/>
      <dgm:t>
        <a:bodyPr/>
        <a:lstStyle/>
        <a:p>
          <a:endParaRPr lang="en-US"/>
        </a:p>
      </dgm:t>
    </dgm:pt>
    <dgm:pt modelId="{DC05305E-48FA-43EB-863E-F1748D8549ED}">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DEPLOY:</a:t>
          </a:r>
        </a:p>
      </dgm:t>
    </dgm:pt>
    <dgm:pt modelId="{6A5FED78-D9C4-483C-ACEC-A42DD696F4C7}" type="parTrans" cxnId="{0EBE1326-1F3F-4407-982B-8619F27BE7EE}">
      <dgm:prSet/>
      <dgm:spPr/>
      <dgm:t>
        <a:bodyPr/>
        <a:lstStyle/>
        <a:p>
          <a:endParaRPr lang="en-US"/>
        </a:p>
      </dgm:t>
    </dgm:pt>
    <dgm:pt modelId="{9C45DD02-2EC9-4942-A9E3-340DDC98F21E}" type="sibTrans" cxnId="{0EBE1326-1F3F-4407-982B-8619F27BE7EE}">
      <dgm:prSet/>
      <dgm:spPr/>
      <dgm:t>
        <a:bodyPr/>
        <a:lstStyle/>
        <a:p>
          <a:endParaRPr lang="en-US"/>
        </a:p>
      </dgm:t>
    </dgm:pt>
    <dgm:pt modelId="{618B38D7-B30D-4899-9C73-CBC77813CCAA}">
      <dgm:prSet/>
      <dgm:spPr/>
      <dgm:t>
        <a:bodyPr/>
        <a:lstStyle/>
        <a:p>
          <a:pPr>
            <a:lnSpc>
              <a:spcPct val="100000"/>
            </a:lnSpc>
          </a:pPr>
          <a:r>
            <a:rPr lang="en-US" b="0" dirty="0">
              <a:latin typeface="Times New Roman" panose="02020603050405020304" pitchFamily="18" charset="0"/>
              <a:cs typeface="Times New Roman" panose="02020603050405020304" pitchFamily="18" charset="0"/>
            </a:rPr>
            <a:t>After testing, the software is then released into production.</a:t>
          </a:r>
        </a:p>
      </dgm:t>
    </dgm:pt>
    <dgm:pt modelId="{F0A0F959-C0B4-4891-B871-A04F5B1EF3E6}" type="parTrans" cxnId="{ECA95BD8-4061-4F6C-9AC6-330BCF033084}">
      <dgm:prSet/>
      <dgm:spPr/>
      <dgm:t>
        <a:bodyPr/>
        <a:lstStyle/>
        <a:p>
          <a:endParaRPr lang="en-US"/>
        </a:p>
      </dgm:t>
    </dgm:pt>
    <dgm:pt modelId="{8DDD9C5C-E4CC-4D5A-BFD0-D6C1B0BF8DC1}" type="sibTrans" cxnId="{ECA95BD8-4061-4F6C-9AC6-330BCF033084}">
      <dgm:prSet/>
      <dgm:spPr/>
      <dgm:t>
        <a:bodyPr/>
        <a:lstStyle/>
        <a:p>
          <a:endParaRPr lang="en-US"/>
        </a:p>
      </dgm:t>
    </dgm:pt>
    <dgm:pt modelId="{5240D57F-D101-4FEF-A25B-AC95F4741DD9}">
      <dgm:prSet/>
      <dgm:spPr/>
      <dgm:t>
        <a:bodyPr/>
        <a:lstStyle/>
        <a:p>
          <a:pPr>
            <a:lnSpc>
              <a:spcPct val="100000"/>
            </a:lnSpc>
          </a:pPr>
          <a:r>
            <a:rPr lang="en-US" b="1" dirty="0">
              <a:latin typeface="Times New Roman" panose="02020603050405020304" pitchFamily="18" charset="0"/>
              <a:cs typeface="Times New Roman" panose="02020603050405020304" pitchFamily="18" charset="0"/>
            </a:rPr>
            <a:t>REVIEW:</a:t>
          </a:r>
        </a:p>
      </dgm:t>
    </dgm:pt>
    <dgm:pt modelId="{FB00FC4B-D8EC-42FE-B021-E35E8299479F}" type="parTrans" cxnId="{F5A4F95B-30B4-426F-BC06-0B89EF895D1B}">
      <dgm:prSet/>
      <dgm:spPr/>
      <dgm:t>
        <a:bodyPr/>
        <a:lstStyle/>
        <a:p>
          <a:endParaRPr lang="en-US"/>
        </a:p>
      </dgm:t>
    </dgm:pt>
    <dgm:pt modelId="{4D4BCE86-3BCC-43EC-B3D2-A5607515D344}" type="sibTrans" cxnId="{F5A4F95B-30B4-426F-BC06-0B89EF895D1B}">
      <dgm:prSet/>
      <dgm:spPr/>
      <dgm:t>
        <a:bodyPr/>
        <a:lstStyle/>
        <a:p>
          <a:endParaRPr lang="en-US"/>
        </a:p>
      </dgm:t>
    </dgm:pt>
    <dgm:pt modelId="{F95BC76B-F8EE-4B20-8C75-03A66990233D}">
      <dgm:prSet/>
      <dgm:spPr/>
      <dgm:t>
        <a:bodyPr/>
        <a:lstStyle/>
        <a:p>
          <a:pPr>
            <a:lnSpc>
              <a:spcPct val="100000"/>
            </a:lnSpc>
          </a:pPr>
          <a:r>
            <a:rPr lang="en-US" b="0" dirty="0">
              <a:latin typeface="Times New Roman" panose="02020603050405020304" pitchFamily="18" charset="0"/>
              <a:cs typeface="Times New Roman" panose="02020603050405020304" pitchFamily="18" charset="0"/>
            </a:rPr>
            <a:t>The project is then presented to the client and stakeholders to showcase the product. Any suggestions could start another sprint for the project. </a:t>
          </a:r>
        </a:p>
      </dgm:t>
    </dgm:pt>
    <dgm:pt modelId="{B531891F-33DE-479A-8FC9-486BCF6CDDF9}" type="parTrans" cxnId="{FDB37575-9726-4F3F-AAD6-31C0E7DF36E3}">
      <dgm:prSet/>
      <dgm:spPr/>
      <dgm:t>
        <a:bodyPr/>
        <a:lstStyle/>
        <a:p>
          <a:endParaRPr lang="en-US"/>
        </a:p>
      </dgm:t>
    </dgm:pt>
    <dgm:pt modelId="{20D423F7-3D16-445D-993F-318C483386D4}" type="sibTrans" cxnId="{FDB37575-9726-4F3F-AAD6-31C0E7DF36E3}">
      <dgm:prSet/>
      <dgm:spPr/>
      <dgm:t>
        <a:bodyPr/>
        <a:lstStyle/>
        <a:p>
          <a:endParaRPr lang="en-US"/>
        </a:p>
      </dgm:t>
    </dgm:pt>
    <dgm:pt modelId="{E0446B84-6B83-4D05-B335-5AF42D927F6C}">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LAUNCH:</a:t>
          </a:r>
        </a:p>
      </dgm:t>
    </dgm:pt>
    <dgm:pt modelId="{6E2885A6-9706-42B5-A04E-A7143FEE9468}" type="parTrans" cxnId="{47049412-B627-47CC-8929-C6CA34598649}">
      <dgm:prSet/>
      <dgm:spPr/>
      <dgm:t>
        <a:bodyPr/>
        <a:lstStyle/>
        <a:p>
          <a:endParaRPr lang="en-US"/>
        </a:p>
      </dgm:t>
    </dgm:pt>
    <dgm:pt modelId="{40F00616-7B01-4B2B-9F00-713C0A7E79FC}" type="sibTrans" cxnId="{47049412-B627-47CC-8929-C6CA34598649}">
      <dgm:prSet/>
      <dgm:spPr/>
      <dgm:t>
        <a:bodyPr/>
        <a:lstStyle/>
        <a:p>
          <a:endParaRPr lang="en-US"/>
        </a:p>
      </dgm:t>
    </dgm:pt>
    <dgm:pt modelId="{9024B22F-9330-483C-AA08-D20B9A79DF93}">
      <dgm:prSet/>
      <dgm:spPr/>
      <dgm:t>
        <a:bodyPr/>
        <a:lstStyle/>
        <a:p>
          <a:pPr>
            <a:lnSpc>
              <a:spcPct val="100000"/>
            </a:lnSpc>
          </a:pPr>
          <a:r>
            <a:rPr lang="en-US" b="0" dirty="0">
              <a:latin typeface="Times New Roman" panose="02020603050405020304" pitchFamily="18" charset="0"/>
              <a:cs typeface="Times New Roman" panose="02020603050405020304" pitchFamily="18" charset="0"/>
            </a:rPr>
            <a:t>Once the project satisfies the requirements, it is ready to be launched as a product, and maintenance of the product will presume.</a:t>
          </a:r>
        </a:p>
      </dgm:t>
    </dgm:pt>
    <dgm:pt modelId="{E7078328-10CD-488E-B887-93332F5BA357}" type="parTrans" cxnId="{B5AF2E24-B8F0-4C51-91CA-0E8047E5B872}">
      <dgm:prSet/>
      <dgm:spPr/>
      <dgm:t>
        <a:bodyPr/>
        <a:lstStyle/>
        <a:p>
          <a:endParaRPr lang="en-US"/>
        </a:p>
      </dgm:t>
    </dgm:pt>
    <dgm:pt modelId="{204DE3BE-6433-41FD-8A8F-B0A329AFACDD}" type="sibTrans" cxnId="{B5AF2E24-B8F0-4C51-91CA-0E8047E5B872}">
      <dgm:prSet/>
      <dgm:spPr/>
      <dgm:t>
        <a:bodyPr/>
        <a:lstStyle/>
        <a:p>
          <a:endParaRPr lang="en-US"/>
        </a:p>
      </dgm:t>
    </dgm:pt>
    <dgm:pt modelId="{CE3AF57E-81D6-4E3E-83AE-2BE4AA64E815}" type="pres">
      <dgm:prSet presAssocID="{C33DBDC2-A202-4600-A618-B3897922C422}" presName="root" presStyleCnt="0">
        <dgm:presLayoutVars>
          <dgm:dir/>
          <dgm:resizeHandles val="exact"/>
        </dgm:presLayoutVars>
      </dgm:prSet>
      <dgm:spPr/>
    </dgm:pt>
    <dgm:pt modelId="{B7B6FDB1-4C85-4E25-8356-184F85FBC89D}" type="pres">
      <dgm:prSet presAssocID="{4F9DF059-3821-45CA-953C-0ADEB81F5866}" presName="compNode" presStyleCnt="0"/>
      <dgm:spPr/>
    </dgm:pt>
    <dgm:pt modelId="{1AAE2B22-3269-4016-83DD-CF1AE5331738}" type="pres">
      <dgm:prSet presAssocID="{4F9DF059-3821-45CA-953C-0ADEB81F5866}" presName="bgRect" presStyleLbl="bgShp" presStyleIdx="0" presStyleCnt="7"/>
      <dgm:spPr>
        <a:solidFill>
          <a:schemeClr val="accent5">
            <a:lumMod val="40000"/>
            <a:lumOff val="60000"/>
          </a:schemeClr>
        </a:solidFill>
      </dgm:spPr>
    </dgm:pt>
    <dgm:pt modelId="{8A9DB90F-2A40-42D4-AA4F-FA526E72FAA1}" type="pres">
      <dgm:prSet presAssocID="{4F9DF059-3821-45CA-953C-0ADEB81F586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lueprint with solid fill"/>
        </a:ext>
      </dgm:extLst>
    </dgm:pt>
    <dgm:pt modelId="{AD55A0FD-6BE4-488F-BE44-8F9ADD2D0B3C}" type="pres">
      <dgm:prSet presAssocID="{4F9DF059-3821-45CA-953C-0ADEB81F5866}" presName="spaceRect" presStyleCnt="0"/>
      <dgm:spPr/>
    </dgm:pt>
    <dgm:pt modelId="{667A96CF-52DF-45A0-B1FC-2A6977FA20F3}" type="pres">
      <dgm:prSet presAssocID="{4F9DF059-3821-45CA-953C-0ADEB81F5866}" presName="parTx" presStyleLbl="revTx" presStyleIdx="0" presStyleCnt="14">
        <dgm:presLayoutVars>
          <dgm:chMax val="0"/>
          <dgm:chPref val="0"/>
        </dgm:presLayoutVars>
      </dgm:prSet>
      <dgm:spPr/>
    </dgm:pt>
    <dgm:pt modelId="{F2ED4173-F6F4-4C9E-81B9-631ED75416CB}" type="pres">
      <dgm:prSet presAssocID="{4F9DF059-3821-45CA-953C-0ADEB81F5866}" presName="desTx" presStyleLbl="revTx" presStyleIdx="1" presStyleCnt="14">
        <dgm:presLayoutVars/>
      </dgm:prSet>
      <dgm:spPr/>
    </dgm:pt>
    <dgm:pt modelId="{5DD56105-CD61-467E-8E48-BE28C8D2E7FF}" type="pres">
      <dgm:prSet presAssocID="{60771630-F1E0-432E-8117-3ED8F1B172B1}" presName="sibTrans" presStyleCnt="0"/>
      <dgm:spPr/>
    </dgm:pt>
    <dgm:pt modelId="{2688D07A-8320-41ED-B619-BA6388161831}" type="pres">
      <dgm:prSet presAssocID="{4BDDFEB1-EB7C-452D-A881-50ABBB6C0D5A}" presName="compNode" presStyleCnt="0"/>
      <dgm:spPr/>
    </dgm:pt>
    <dgm:pt modelId="{18CE35DC-78D1-4F82-8B35-CECD2670505F}" type="pres">
      <dgm:prSet presAssocID="{4BDDFEB1-EB7C-452D-A881-50ABBB6C0D5A}" presName="bgRect" presStyleLbl="bgShp" presStyleIdx="1" presStyleCnt="7"/>
      <dgm:spPr>
        <a:solidFill>
          <a:schemeClr val="accent3">
            <a:lumMod val="40000"/>
            <a:lumOff val="60000"/>
          </a:schemeClr>
        </a:solidFill>
      </dgm:spPr>
    </dgm:pt>
    <dgm:pt modelId="{DCECD3E4-4A93-4A92-B1D5-BAEB29D8624D}" type="pres">
      <dgm:prSet presAssocID="{4BDDFEB1-EB7C-452D-A881-50ABBB6C0D5A}"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rchitecture with solid fill"/>
        </a:ext>
      </dgm:extLst>
    </dgm:pt>
    <dgm:pt modelId="{40FE184C-2FDF-4752-A346-D68853632198}" type="pres">
      <dgm:prSet presAssocID="{4BDDFEB1-EB7C-452D-A881-50ABBB6C0D5A}" presName="spaceRect" presStyleCnt="0"/>
      <dgm:spPr/>
    </dgm:pt>
    <dgm:pt modelId="{232AA117-B2D7-4AC1-8107-7E08F8C600E7}" type="pres">
      <dgm:prSet presAssocID="{4BDDFEB1-EB7C-452D-A881-50ABBB6C0D5A}" presName="parTx" presStyleLbl="revTx" presStyleIdx="2" presStyleCnt="14">
        <dgm:presLayoutVars>
          <dgm:chMax val="0"/>
          <dgm:chPref val="0"/>
        </dgm:presLayoutVars>
      </dgm:prSet>
      <dgm:spPr/>
    </dgm:pt>
    <dgm:pt modelId="{D573874E-38A9-4BFA-8026-35C538E86E59}" type="pres">
      <dgm:prSet presAssocID="{4BDDFEB1-EB7C-452D-A881-50ABBB6C0D5A}" presName="desTx" presStyleLbl="revTx" presStyleIdx="3" presStyleCnt="14">
        <dgm:presLayoutVars/>
      </dgm:prSet>
      <dgm:spPr/>
    </dgm:pt>
    <dgm:pt modelId="{2D199CA4-8D4C-4BD5-B459-3088A47298EB}" type="pres">
      <dgm:prSet presAssocID="{827DDCAE-5B6F-42E9-B64C-A2107DF191C7}" presName="sibTrans" presStyleCnt="0"/>
      <dgm:spPr/>
    </dgm:pt>
    <dgm:pt modelId="{BB1EE844-C16C-4ECF-8FA8-6A63E407E20A}" type="pres">
      <dgm:prSet presAssocID="{26997E17-9435-4392-B013-12011CA9209E}" presName="compNode" presStyleCnt="0"/>
      <dgm:spPr/>
    </dgm:pt>
    <dgm:pt modelId="{3CAFAC15-BFC6-4E0F-8348-B15342E5B85C}" type="pres">
      <dgm:prSet presAssocID="{26997E17-9435-4392-B013-12011CA9209E}" presName="bgRect" presStyleLbl="bgShp" presStyleIdx="2" presStyleCnt="7"/>
      <dgm:spPr>
        <a:solidFill>
          <a:schemeClr val="accent5">
            <a:lumMod val="40000"/>
            <a:lumOff val="60000"/>
          </a:schemeClr>
        </a:solidFill>
      </dgm:spPr>
    </dgm:pt>
    <dgm:pt modelId="{0AA0DC10-CC83-4A2F-8E13-95A9F250092F}" type="pres">
      <dgm:prSet presAssocID="{26997E17-9435-4392-B013-12011CA9209E}"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ogrammer female with solid fill"/>
        </a:ext>
      </dgm:extLst>
    </dgm:pt>
    <dgm:pt modelId="{9DDE773E-369F-4DD9-B3FC-FF30BB53BBC3}" type="pres">
      <dgm:prSet presAssocID="{26997E17-9435-4392-B013-12011CA9209E}" presName="spaceRect" presStyleCnt="0"/>
      <dgm:spPr/>
    </dgm:pt>
    <dgm:pt modelId="{EA0B26DB-8EF8-4032-9679-804C9EB1B068}" type="pres">
      <dgm:prSet presAssocID="{26997E17-9435-4392-B013-12011CA9209E}" presName="parTx" presStyleLbl="revTx" presStyleIdx="4" presStyleCnt="14">
        <dgm:presLayoutVars>
          <dgm:chMax val="0"/>
          <dgm:chPref val="0"/>
        </dgm:presLayoutVars>
      </dgm:prSet>
      <dgm:spPr/>
    </dgm:pt>
    <dgm:pt modelId="{3416435D-72F3-420E-B3CA-D0018FA15F83}" type="pres">
      <dgm:prSet presAssocID="{26997E17-9435-4392-B013-12011CA9209E}" presName="desTx" presStyleLbl="revTx" presStyleIdx="5" presStyleCnt="14" custScaleY="74545" custLinFactNeighborX="12" custLinFactNeighborY="12657">
        <dgm:presLayoutVars/>
      </dgm:prSet>
      <dgm:spPr/>
    </dgm:pt>
    <dgm:pt modelId="{2A2E8185-7EF1-4A9E-82FC-0466DAAB6674}" type="pres">
      <dgm:prSet presAssocID="{09B42038-35E0-47FF-BB4E-D14DE9AA915B}" presName="sibTrans" presStyleCnt="0"/>
      <dgm:spPr/>
    </dgm:pt>
    <dgm:pt modelId="{2762A8E3-7FC8-4EA9-8EE8-C51325368A99}" type="pres">
      <dgm:prSet presAssocID="{AB9E3222-C496-4731-A8EC-3FB618A151EC}" presName="compNode" presStyleCnt="0"/>
      <dgm:spPr/>
    </dgm:pt>
    <dgm:pt modelId="{5B5A8B5F-B257-4C65-BD20-8A5A54B72DE8}" type="pres">
      <dgm:prSet presAssocID="{AB9E3222-C496-4731-A8EC-3FB618A151EC}" presName="bgRect" presStyleLbl="bgShp" presStyleIdx="3" presStyleCnt="7"/>
      <dgm:spPr>
        <a:solidFill>
          <a:schemeClr val="accent3">
            <a:lumMod val="40000"/>
            <a:lumOff val="60000"/>
          </a:schemeClr>
        </a:solidFill>
      </dgm:spPr>
    </dgm:pt>
    <dgm:pt modelId="{6DE03565-8BAE-45A1-8E85-CBAEBF102A13}" type="pres">
      <dgm:prSet presAssocID="{AB9E3222-C496-4731-A8EC-3FB618A151EC}" presName="iconRect" presStyleLbl="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Mixed with solid fill"/>
        </a:ext>
      </dgm:extLst>
    </dgm:pt>
    <dgm:pt modelId="{F1E39009-26DF-4415-B4B4-13FA914092A0}" type="pres">
      <dgm:prSet presAssocID="{AB9E3222-C496-4731-A8EC-3FB618A151EC}" presName="spaceRect" presStyleCnt="0"/>
      <dgm:spPr/>
    </dgm:pt>
    <dgm:pt modelId="{32AB21AC-5B7E-493B-B9A9-4A45D6F38CED}" type="pres">
      <dgm:prSet presAssocID="{AB9E3222-C496-4731-A8EC-3FB618A151EC}" presName="parTx" presStyleLbl="revTx" presStyleIdx="6" presStyleCnt="14">
        <dgm:presLayoutVars>
          <dgm:chMax val="0"/>
          <dgm:chPref val="0"/>
        </dgm:presLayoutVars>
      </dgm:prSet>
      <dgm:spPr/>
    </dgm:pt>
    <dgm:pt modelId="{BACC39CE-1218-4276-9F8C-259CCA59787D}" type="pres">
      <dgm:prSet presAssocID="{AB9E3222-C496-4731-A8EC-3FB618A151EC}" presName="desTx" presStyleLbl="revTx" presStyleIdx="7" presStyleCnt="14">
        <dgm:presLayoutVars/>
      </dgm:prSet>
      <dgm:spPr/>
    </dgm:pt>
    <dgm:pt modelId="{FF1F406F-F21D-4EB8-BE5E-2640994E55CC}" type="pres">
      <dgm:prSet presAssocID="{AB8AC452-5E26-42A2-8475-ADCF538C9A68}" presName="sibTrans" presStyleCnt="0"/>
      <dgm:spPr/>
    </dgm:pt>
    <dgm:pt modelId="{5910DCA3-CFC6-4548-85DE-AC87BBC953F5}" type="pres">
      <dgm:prSet presAssocID="{DC05305E-48FA-43EB-863E-F1748D8549ED}" presName="compNode" presStyleCnt="0"/>
      <dgm:spPr/>
    </dgm:pt>
    <dgm:pt modelId="{CE313E2B-3E04-42B3-A108-172193FC41C9}" type="pres">
      <dgm:prSet presAssocID="{DC05305E-48FA-43EB-863E-F1748D8549ED}" presName="bgRect" presStyleLbl="bgShp" presStyleIdx="4" presStyleCnt="7"/>
      <dgm:spPr>
        <a:solidFill>
          <a:schemeClr val="accent5">
            <a:lumMod val="40000"/>
            <a:lumOff val="60000"/>
          </a:schemeClr>
        </a:solidFill>
      </dgm:spPr>
    </dgm:pt>
    <dgm:pt modelId="{72D001D9-9712-422B-B00D-93C0CEE25293}" type="pres">
      <dgm:prSet presAssocID="{DC05305E-48FA-43EB-863E-F1748D8549ED}" presName="iconRect" presStyleLbl="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Thumbs up sign with solid fill"/>
        </a:ext>
      </dgm:extLst>
    </dgm:pt>
    <dgm:pt modelId="{AC6EA1BB-B412-4A49-A6E6-45E7A4F68862}" type="pres">
      <dgm:prSet presAssocID="{DC05305E-48FA-43EB-863E-F1748D8549ED}" presName="spaceRect" presStyleCnt="0"/>
      <dgm:spPr/>
    </dgm:pt>
    <dgm:pt modelId="{594B8D00-2052-4DDD-A51A-F917D4A971F1}" type="pres">
      <dgm:prSet presAssocID="{DC05305E-48FA-43EB-863E-F1748D8549ED}" presName="parTx" presStyleLbl="revTx" presStyleIdx="8" presStyleCnt="14">
        <dgm:presLayoutVars>
          <dgm:chMax val="0"/>
          <dgm:chPref val="0"/>
        </dgm:presLayoutVars>
      </dgm:prSet>
      <dgm:spPr/>
    </dgm:pt>
    <dgm:pt modelId="{F1F8583E-FD12-4B31-8E3A-8AFF057ED54C}" type="pres">
      <dgm:prSet presAssocID="{DC05305E-48FA-43EB-863E-F1748D8549ED}" presName="desTx" presStyleLbl="revTx" presStyleIdx="9" presStyleCnt="14">
        <dgm:presLayoutVars/>
      </dgm:prSet>
      <dgm:spPr/>
    </dgm:pt>
    <dgm:pt modelId="{94BC8346-CBCE-49F4-869F-4386B0A183E6}" type="pres">
      <dgm:prSet presAssocID="{9C45DD02-2EC9-4942-A9E3-340DDC98F21E}" presName="sibTrans" presStyleCnt="0"/>
      <dgm:spPr/>
    </dgm:pt>
    <dgm:pt modelId="{BE67604B-BB78-47F6-BF61-BC75EE4103EE}" type="pres">
      <dgm:prSet presAssocID="{5240D57F-D101-4FEF-A25B-AC95F4741DD9}" presName="compNode" presStyleCnt="0"/>
      <dgm:spPr/>
    </dgm:pt>
    <dgm:pt modelId="{17D3C0C7-6422-432B-8B06-3F46B91F5E67}" type="pres">
      <dgm:prSet presAssocID="{5240D57F-D101-4FEF-A25B-AC95F4741DD9}" presName="bgRect" presStyleLbl="bgShp" presStyleIdx="5" presStyleCnt="7"/>
      <dgm:spPr>
        <a:solidFill>
          <a:schemeClr val="accent3">
            <a:lumMod val="40000"/>
            <a:lumOff val="60000"/>
          </a:schemeClr>
        </a:solidFill>
      </dgm:spPr>
    </dgm:pt>
    <dgm:pt modelId="{93058473-E17E-425A-8395-9F8A8E3FC34B}" type="pres">
      <dgm:prSet presAssocID="{5240D57F-D101-4FEF-A25B-AC95F4741DD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ug under magnifying glass with solid fill"/>
        </a:ext>
      </dgm:extLst>
    </dgm:pt>
    <dgm:pt modelId="{35211520-B0B8-4BB2-BBB2-44C8BC7811DC}" type="pres">
      <dgm:prSet presAssocID="{5240D57F-D101-4FEF-A25B-AC95F4741DD9}" presName="spaceRect" presStyleCnt="0"/>
      <dgm:spPr/>
    </dgm:pt>
    <dgm:pt modelId="{ED006C28-88B7-4DA1-A4E3-DBDB868F7E99}" type="pres">
      <dgm:prSet presAssocID="{5240D57F-D101-4FEF-A25B-AC95F4741DD9}" presName="parTx" presStyleLbl="revTx" presStyleIdx="10" presStyleCnt="14">
        <dgm:presLayoutVars>
          <dgm:chMax val="0"/>
          <dgm:chPref val="0"/>
        </dgm:presLayoutVars>
      </dgm:prSet>
      <dgm:spPr/>
    </dgm:pt>
    <dgm:pt modelId="{ABBE86EF-264E-4AFF-8140-A366376D38B5}" type="pres">
      <dgm:prSet presAssocID="{5240D57F-D101-4FEF-A25B-AC95F4741DD9}" presName="desTx" presStyleLbl="revTx" presStyleIdx="11" presStyleCnt="14">
        <dgm:presLayoutVars/>
      </dgm:prSet>
      <dgm:spPr/>
    </dgm:pt>
    <dgm:pt modelId="{78A450B2-8CE1-4A29-B576-25711D36035F}" type="pres">
      <dgm:prSet presAssocID="{4D4BCE86-3BCC-43EC-B3D2-A5607515D344}" presName="sibTrans" presStyleCnt="0"/>
      <dgm:spPr/>
    </dgm:pt>
    <dgm:pt modelId="{CC48242C-58E1-487C-BEBF-D8CC61CB6280}" type="pres">
      <dgm:prSet presAssocID="{E0446B84-6B83-4D05-B335-5AF42D927F6C}" presName="compNode" presStyleCnt="0"/>
      <dgm:spPr/>
    </dgm:pt>
    <dgm:pt modelId="{4C2E3A5C-D5F7-4DAF-8FA8-D6DA971D6063}" type="pres">
      <dgm:prSet presAssocID="{E0446B84-6B83-4D05-B335-5AF42D927F6C}" presName="bgRect" presStyleLbl="bgShp" presStyleIdx="6" presStyleCnt="7"/>
      <dgm:spPr>
        <a:solidFill>
          <a:schemeClr val="accent5">
            <a:lumMod val="40000"/>
            <a:lumOff val="60000"/>
          </a:schemeClr>
        </a:solidFill>
      </dgm:spPr>
    </dgm:pt>
    <dgm:pt modelId="{DB6CCE61-CC07-4D01-BE60-854026C7B00A}" type="pres">
      <dgm:prSet presAssocID="{E0446B84-6B83-4D05-B335-5AF42D927F6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ocket"/>
        </a:ext>
      </dgm:extLst>
    </dgm:pt>
    <dgm:pt modelId="{62711670-18D9-4287-9851-4DED5A8C43D4}" type="pres">
      <dgm:prSet presAssocID="{E0446B84-6B83-4D05-B335-5AF42D927F6C}" presName="spaceRect" presStyleCnt="0"/>
      <dgm:spPr/>
    </dgm:pt>
    <dgm:pt modelId="{15CD8B0B-3C35-45C6-BD14-8E0D79711C4C}" type="pres">
      <dgm:prSet presAssocID="{E0446B84-6B83-4D05-B335-5AF42D927F6C}" presName="parTx" presStyleLbl="revTx" presStyleIdx="12" presStyleCnt="14">
        <dgm:presLayoutVars>
          <dgm:chMax val="0"/>
          <dgm:chPref val="0"/>
        </dgm:presLayoutVars>
      </dgm:prSet>
      <dgm:spPr/>
    </dgm:pt>
    <dgm:pt modelId="{AA9554DA-4D3D-4E91-B1A4-270B792A7B93}" type="pres">
      <dgm:prSet presAssocID="{E0446B84-6B83-4D05-B335-5AF42D927F6C}" presName="desTx" presStyleLbl="revTx" presStyleIdx="13" presStyleCnt="14">
        <dgm:presLayoutVars/>
      </dgm:prSet>
      <dgm:spPr/>
    </dgm:pt>
  </dgm:ptLst>
  <dgm:cxnLst>
    <dgm:cxn modelId="{CABE2E06-850A-4B9A-A5C1-9BC4EA18BFE0}" type="presOf" srcId="{4F9DF059-3821-45CA-953C-0ADEB81F5866}" destId="{667A96CF-52DF-45A0-B1FC-2A6977FA20F3}" srcOrd="0" destOrd="0" presId="urn:microsoft.com/office/officeart/2018/2/layout/IconVerticalSolidList"/>
    <dgm:cxn modelId="{A50B360F-57E1-4142-9B78-D36D2A604D84}" type="presOf" srcId="{5240D57F-D101-4FEF-A25B-AC95F4741DD9}" destId="{ED006C28-88B7-4DA1-A4E3-DBDB868F7E99}" srcOrd="0" destOrd="0" presId="urn:microsoft.com/office/officeart/2018/2/layout/IconVerticalSolidList"/>
    <dgm:cxn modelId="{47049412-B627-47CC-8929-C6CA34598649}" srcId="{C33DBDC2-A202-4600-A618-B3897922C422}" destId="{E0446B84-6B83-4D05-B335-5AF42D927F6C}" srcOrd="6" destOrd="0" parTransId="{6E2885A6-9706-42B5-A04E-A7143FEE9468}" sibTransId="{40F00616-7B01-4B2B-9F00-713C0A7E79FC}"/>
    <dgm:cxn modelId="{C3270718-6872-46BB-9330-CC1F52A92C99}" srcId="{C33DBDC2-A202-4600-A618-B3897922C422}" destId="{4BDDFEB1-EB7C-452D-A881-50ABBB6C0D5A}" srcOrd="1" destOrd="0" parTransId="{0328358D-37BC-42F1-9B12-A065AAC80EA3}" sibTransId="{827DDCAE-5B6F-42E9-B64C-A2107DF191C7}"/>
    <dgm:cxn modelId="{5014141E-F10D-4C02-8A2E-881CB5C04D37}" type="presOf" srcId="{9024B22F-9330-483C-AA08-D20B9A79DF93}" destId="{AA9554DA-4D3D-4E91-B1A4-270B792A7B93}" srcOrd="0" destOrd="0" presId="urn:microsoft.com/office/officeart/2018/2/layout/IconVerticalSolidList"/>
    <dgm:cxn modelId="{B5AF2E24-B8F0-4C51-91CA-0E8047E5B872}" srcId="{E0446B84-6B83-4D05-B335-5AF42D927F6C}" destId="{9024B22F-9330-483C-AA08-D20B9A79DF93}" srcOrd="0" destOrd="0" parTransId="{E7078328-10CD-488E-B887-93332F5BA357}" sibTransId="{204DE3BE-6433-41FD-8A8F-B0A329AFACDD}"/>
    <dgm:cxn modelId="{0EBE1326-1F3F-4407-982B-8619F27BE7EE}" srcId="{C33DBDC2-A202-4600-A618-B3897922C422}" destId="{DC05305E-48FA-43EB-863E-F1748D8549ED}" srcOrd="4" destOrd="0" parTransId="{6A5FED78-D9C4-483C-ACEC-A42DD696F4C7}" sibTransId="{9C45DD02-2EC9-4942-A9E3-340DDC98F21E}"/>
    <dgm:cxn modelId="{9C1E6333-A4F4-466D-B1FB-118F2D640EA9}" srcId="{4F9DF059-3821-45CA-953C-0ADEB81F5866}" destId="{EFD97EEC-25AF-42A6-A969-C2BC23CF047C}" srcOrd="0" destOrd="0" parTransId="{F2ED76AE-09A7-4B15-A823-22CD8050AB33}" sibTransId="{4F229E5E-A558-497A-85FE-BA1E638FD37E}"/>
    <dgm:cxn modelId="{04C0DD36-114A-4873-B137-D2E97337C998}" type="presOf" srcId="{26997E17-9435-4392-B013-12011CA9209E}" destId="{EA0B26DB-8EF8-4032-9679-804C9EB1B068}" srcOrd="0" destOrd="0" presId="urn:microsoft.com/office/officeart/2018/2/layout/IconVerticalSolidList"/>
    <dgm:cxn modelId="{55D1CE3A-5969-4424-911E-79560E6CBA6B}" type="presOf" srcId="{E0446B84-6B83-4D05-B335-5AF42D927F6C}" destId="{15CD8B0B-3C35-45C6-BD14-8E0D79711C4C}" srcOrd="0" destOrd="0" presId="urn:microsoft.com/office/officeart/2018/2/layout/IconVerticalSolidList"/>
    <dgm:cxn modelId="{48F0093E-B780-4D69-9BC6-C90270727597}" type="presOf" srcId="{F95BC76B-F8EE-4B20-8C75-03A66990233D}" destId="{ABBE86EF-264E-4AFF-8140-A366376D38B5}" srcOrd="0" destOrd="0" presId="urn:microsoft.com/office/officeart/2018/2/layout/IconVerticalSolidList"/>
    <dgm:cxn modelId="{F5A4F95B-30B4-426F-BC06-0B89EF895D1B}" srcId="{C33DBDC2-A202-4600-A618-B3897922C422}" destId="{5240D57F-D101-4FEF-A25B-AC95F4741DD9}" srcOrd="5" destOrd="0" parTransId="{FB00FC4B-D8EC-42FE-B021-E35E8299479F}" sibTransId="{4D4BCE86-3BCC-43EC-B3D2-A5607515D344}"/>
    <dgm:cxn modelId="{A1EAF361-FC69-46E4-9E79-6BCE6B2F992D}" srcId="{C33DBDC2-A202-4600-A618-B3897922C422}" destId="{AB9E3222-C496-4731-A8EC-3FB618A151EC}" srcOrd="3" destOrd="0" parTransId="{49BBAEB1-F7BB-4751-93A0-CFF9401DA73A}" sibTransId="{AB8AC452-5E26-42A2-8475-ADCF538C9A68}"/>
    <dgm:cxn modelId="{A1CE8F43-D96C-413A-BD31-069628D8BBFD}" srcId="{AB9E3222-C496-4731-A8EC-3FB618A151EC}" destId="{AFE10772-0BB3-45BA-BF10-A283EBA4B564}" srcOrd="0" destOrd="0" parTransId="{2AA56119-E71D-456C-9CC0-74112A0BC679}" sibTransId="{60AFD349-41D7-4768-9088-E48A07E5A6F5}"/>
    <dgm:cxn modelId="{FDB37575-9726-4F3F-AAD6-31C0E7DF36E3}" srcId="{5240D57F-D101-4FEF-A25B-AC95F4741DD9}" destId="{F95BC76B-F8EE-4B20-8C75-03A66990233D}" srcOrd="0" destOrd="0" parTransId="{B531891F-33DE-479A-8FC9-486BCF6CDDF9}" sibTransId="{20D423F7-3D16-445D-993F-318C483386D4}"/>
    <dgm:cxn modelId="{FB7B105A-A7CB-46D6-99BB-D867785D4F04}" type="presOf" srcId="{C33DBDC2-A202-4600-A618-B3897922C422}" destId="{CE3AF57E-81D6-4E3E-83AE-2BE4AA64E815}" srcOrd="0" destOrd="0" presId="urn:microsoft.com/office/officeart/2018/2/layout/IconVerticalSolidList"/>
    <dgm:cxn modelId="{A9CF2E7B-68D7-41F6-BDFA-56368C598FD1}" type="presOf" srcId="{3D580C83-7858-4395-B621-0AF4A90D23BC}" destId="{D573874E-38A9-4BFA-8026-35C538E86E59}" srcOrd="0" destOrd="0" presId="urn:microsoft.com/office/officeart/2018/2/layout/IconVerticalSolidList"/>
    <dgm:cxn modelId="{45227888-6F72-4485-B5E3-B2627BB42925}" type="presOf" srcId="{4BDDFEB1-EB7C-452D-A881-50ABBB6C0D5A}" destId="{232AA117-B2D7-4AC1-8107-7E08F8C600E7}" srcOrd="0" destOrd="0" presId="urn:microsoft.com/office/officeart/2018/2/layout/IconVerticalSolidList"/>
    <dgm:cxn modelId="{C754C788-72A4-41C1-BF3F-866CFA7ECC3C}" srcId="{C33DBDC2-A202-4600-A618-B3897922C422}" destId="{26997E17-9435-4392-B013-12011CA9209E}" srcOrd="2" destOrd="0" parTransId="{C6D3ACA5-9F98-4A33-8CD4-8663A9325B60}" sibTransId="{09B42038-35E0-47FF-BB4E-D14DE9AA915B}"/>
    <dgm:cxn modelId="{75C6F78A-54DC-43DF-8390-DCD5DD976E7B}" srcId="{4BDDFEB1-EB7C-452D-A881-50ABBB6C0D5A}" destId="{3D580C83-7858-4395-B621-0AF4A90D23BC}" srcOrd="0" destOrd="0" parTransId="{ED12CA82-6AC8-4A7D-88EF-E0A1524711D3}" sibTransId="{03A685A6-5B4F-4987-B26F-B6262CE19B90}"/>
    <dgm:cxn modelId="{51645EA5-6D88-4519-996B-1213B5B09AD9}" type="presOf" srcId="{AB9E3222-C496-4731-A8EC-3FB618A151EC}" destId="{32AB21AC-5B7E-493B-B9A9-4A45D6F38CED}" srcOrd="0" destOrd="0" presId="urn:microsoft.com/office/officeart/2018/2/layout/IconVerticalSolidList"/>
    <dgm:cxn modelId="{6D7509AA-FB61-42F3-9DF5-B115157B4DDB}" type="presOf" srcId="{EFD97EEC-25AF-42A6-A969-C2BC23CF047C}" destId="{F2ED4173-F6F4-4C9E-81B9-631ED75416CB}" srcOrd="0" destOrd="0" presId="urn:microsoft.com/office/officeart/2018/2/layout/IconVerticalSolidList"/>
    <dgm:cxn modelId="{437F23B1-6D02-4F94-BD9E-55736EDAC5D4}" srcId="{C33DBDC2-A202-4600-A618-B3897922C422}" destId="{4F9DF059-3821-45CA-953C-0ADEB81F5866}" srcOrd="0" destOrd="0" parTransId="{DD620D5D-133C-42AE-9271-DD899922D320}" sibTransId="{60771630-F1E0-432E-8117-3ED8F1B172B1}"/>
    <dgm:cxn modelId="{5F8D93B7-4A1C-4A89-B001-C836794EE401}" type="presOf" srcId="{D5698B15-48DB-4AA2-B43A-796F4D0726B4}" destId="{3416435D-72F3-420E-B3CA-D0018FA15F83}" srcOrd="0" destOrd="0" presId="urn:microsoft.com/office/officeart/2018/2/layout/IconVerticalSolidList"/>
    <dgm:cxn modelId="{829918CE-6A4B-442A-B160-60D3050512B6}" type="presOf" srcId="{DC05305E-48FA-43EB-863E-F1748D8549ED}" destId="{594B8D00-2052-4DDD-A51A-F917D4A971F1}" srcOrd="0" destOrd="0" presId="urn:microsoft.com/office/officeart/2018/2/layout/IconVerticalSolidList"/>
    <dgm:cxn modelId="{ECA95BD8-4061-4F6C-9AC6-330BCF033084}" srcId="{DC05305E-48FA-43EB-863E-F1748D8549ED}" destId="{618B38D7-B30D-4899-9C73-CBC77813CCAA}" srcOrd="0" destOrd="0" parTransId="{F0A0F959-C0B4-4891-B871-A04F5B1EF3E6}" sibTransId="{8DDD9C5C-E4CC-4D5A-BFD0-D6C1B0BF8DC1}"/>
    <dgm:cxn modelId="{224B2DE5-7DCF-46D3-8810-200F5C48EF6D}" type="presOf" srcId="{AFE10772-0BB3-45BA-BF10-A283EBA4B564}" destId="{BACC39CE-1218-4276-9F8C-259CCA59787D}" srcOrd="0" destOrd="0" presId="urn:microsoft.com/office/officeart/2018/2/layout/IconVerticalSolidList"/>
    <dgm:cxn modelId="{AA5297E5-E206-4885-9E63-2B301717ED83}" srcId="{26997E17-9435-4392-B013-12011CA9209E}" destId="{D5698B15-48DB-4AA2-B43A-796F4D0726B4}" srcOrd="0" destOrd="0" parTransId="{47917012-ED47-4C11-BE31-F3D1943DA07F}" sibTransId="{E37CABB8-1F81-4514-9294-848AAE899203}"/>
    <dgm:cxn modelId="{E12CC4FE-0053-4B08-B87D-89364FC388E8}" type="presOf" srcId="{618B38D7-B30D-4899-9C73-CBC77813CCAA}" destId="{F1F8583E-FD12-4B31-8E3A-8AFF057ED54C}" srcOrd="0" destOrd="0" presId="urn:microsoft.com/office/officeart/2018/2/layout/IconVerticalSolidList"/>
    <dgm:cxn modelId="{15D84BD0-0673-4294-9986-7DED4D0A8937}" type="presParOf" srcId="{CE3AF57E-81D6-4E3E-83AE-2BE4AA64E815}" destId="{B7B6FDB1-4C85-4E25-8356-184F85FBC89D}" srcOrd="0" destOrd="0" presId="urn:microsoft.com/office/officeart/2018/2/layout/IconVerticalSolidList"/>
    <dgm:cxn modelId="{C2CA372D-8F8A-47FB-A539-A2993CA0BB0E}" type="presParOf" srcId="{B7B6FDB1-4C85-4E25-8356-184F85FBC89D}" destId="{1AAE2B22-3269-4016-83DD-CF1AE5331738}" srcOrd="0" destOrd="0" presId="urn:microsoft.com/office/officeart/2018/2/layout/IconVerticalSolidList"/>
    <dgm:cxn modelId="{515823EC-0C66-4A05-AC45-C1583CBADFCA}" type="presParOf" srcId="{B7B6FDB1-4C85-4E25-8356-184F85FBC89D}" destId="{8A9DB90F-2A40-42D4-AA4F-FA526E72FAA1}" srcOrd="1" destOrd="0" presId="urn:microsoft.com/office/officeart/2018/2/layout/IconVerticalSolidList"/>
    <dgm:cxn modelId="{FC1C61AB-90A8-411B-8ADD-932F1B8C5E43}" type="presParOf" srcId="{B7B6FDB1-4C85-4E25-8356-184F85FBC89D}" destId="{AD55A0FD-6BE4-488F-BE44-8F9ADD2D0B3C}" srcOrd="2" destOrd="0" presId="urn:microsoft.com/office/officeart/2018/2/layout/IconVerticalSolidList"/>
    <dgm:cxn modelId="{614E00DA-F016-40DE-AD81-4F691591E0B0}" type="presParOf" srcId="{B7B6FDB1-4C85-4E25-8356-184F85FBC89D}" destId="{667A96CF-52DF-45A0-B1FC-2A6977FA20F3}" srcOrd="3" destOrd="0" presId="urn:microsoft.com/office/officeart/2018/2/layout/IconVerticalSolidList"/>
    <dgm:cxn modelId="{A6FB3A6F-2EF8-4CE1-9367-EB7D25AD961F}" type="presParOf" srcId="{B7B6FDB1-4C85-4E25-8356-184F85FBC89D}" destId="{F2ED4173-F6F4-4C9E-81B9-631ED75416CB}" srcOrd="4" destOrd="0" presId="urn:microsoft.com/office/officeart/2018/2/layout/IconVerticalSolidList"/>
    <dgm:cxn modelId="{3BED0302-8E07-41A8-A8A2-0EF42987596D}" type="presParOf" srcId="{CE3AF57E-81D6-4E3E-83AE-2BE4AA64E815}" destId="{5DD56105-CD61-467E-8E48-BE28C8D2E7FF}" srcOrd="1" destOrd="0" presId="urn:microsoft.com/office/officeart/2018/2/layout/IconVerticalSolidList"/>
    <dgm:cxn modelId="{0DE1D0A9-6E4B-45E0-879C-00EBF8D0F480}" type="presParOf" srcId="{CE3AF57E-81D6-4E3E-83AE-2BE4AA64E815}" destId="{2688D07A-8320-41ED-B619-BA6388161831}" srcOrd="2" destOrd="0" presId="urn:microsoft.com/office/officeart/2018/2/layout/IconVerticalSolidList"/>
    <dgm:cxn modelId="{01A9A850-E071-4BDF-B200-04D8E091C150}" type="presParOf" srcId="{2688D07A-8320-41ED-B619-BA6388161831}" destId="{18CE35DC-78D1-4F82-8B35-CECD2670505F}" srcOrd="0" destOrd="0" presId="urn:microsoft.com/office/officeart/2018/2/layout/IconVerticalSolidList"/>
    <dgm:cxn modelId="{539C74B2-D9A3-4394-8926-0E20C846F45D}" type="presParOf" srcId="{2688D07A-8320-41ED-B619-BA6388161831}" destId="{DCECD3E4-4A93-4A92-B1D5-BAEB29D8624D}" srcOrd="1" destOrd="0" presId="urn:microsoft.com/office/officeart/2018/2/layout/IconVerticalSolidList"/>
    <dgm:cxn modelId="{A651FD2C-3E19-4E0E-93EF-9EFBFF23AB90}" type="presParOf" srcId="{2688D07A-8320-41ED-B619-BA6388161831}" destId="{40FE184C-2FDF-4752-A346-D68853632198}" srcOrd="2" destOrd="0" presId="urn:microsoft.com/office/officeart/2018/2/layout/IconVerticalSolidList"/>
    <dgm:cxn modelId="{DF354403-FE06-4855-9358-5A87C197065E}" type="presParOf" srcId="{2688D07A-8320-41ED-B619-BA6388161831}" destId="{232AA117-B2D7-4AC1-8107-7E08F8C600E7}" srcOrd="3" destOrd="0" presId="urn:microsoft.com/office/officeart/2018/2/layout/IconVerticalSolidList"/>
    <dgm:cxn modelId="{58A14570-2DD8-4179-A69D-7C0015C7C7D3}" type="presParOf" srcId="{2688D07A-8320-41ED-B619-BA6388161831}" destId="{D573874E-38A9-4BFA-8026-35C538E86E59}" srcOrd="4" destOrd="0" presId="urn:microsoft.com/office/officeart/2018/2/layout/IconVerticalSolidList"/>
    <dgm:cxn modelId="{84D8460C-CE5C-48B3-BDD6-94249F250197}" type="presParOf" srcId="{CE3AF57E-81D6-4E3E-83AE-2BE4AA64E815}" destId="{2D199CA4-8D4C-4BD5-B459-3088A47298EB}" srcOrd="3" destOrd="0" presId="urn:microsoft.com/office/officeart/2018/2/layout/IconVerticalSolidList"/>
    <dgm:cxn modelId="{AEA7391B-A1D6-47F8-B82A-96A4EDBD6D24}" type="presParOf" srcId="{CE3AF57E-81D6-4E3E-83AE-2BE4AA64E815}" destId="{BB1EE844-C16C-4ECF-8FA8-6A63E407E20A}" srcOrd="4" destOrd="0" presId="urn:microsoft.com/office/officeart/2018/2/layout/IconVerticalSolidList"/>
    <dgm:cxn modelId="{8FAD1346-8C15-4B08-AAFF-86923BE7390C}" type="presParOf" srcId="{BB1EE844-C16C-4ECF-8FA8-6A63E407E20A}" destId="{3CAFAC15-BFC6-4E0F-8348-B15342E5B85C}" srcOrd="0" destOrd="0" presId="urn:microsoft.com/office/officeart/2018/2/layout/IconVerticalSolidList"/>
    <dgm:cxn modelId="{AA8DC4A4-9A33-4E85-8AC2-FDFF959F9EFF}" type="presParOf" srcId="{BB1EE844-C16C-4ECF-8FA8-6A63E407E20A}" destId="{0AA0DC10-CC83-4A2F-8E13-95A9F250092F}" srcOrd="1" destOrd="0" presId="urn:microsoft.com/office/officeart/2018/2/layout/IconVerticalSolidList"/>
    <dgm:cxn modelId="{26CB4C6E-AB85-4B06-9D98-B708A30EC459}" type="presParOf" srcId="{BB1EE844-C16C-4ECF-8FA8-6A63E407E20A}" destId="{9DDE773E-369F-4DD9-B3FC-FF30BB53BBC3}" srcOrd="2" destOrd="0" presId="urn:microsoft.com/office/officeart/2018/2/layout/IconVerticalSolidList"/>
    <dgm:cxn modelId="{FE4BC98B-3409-4D3C-AAD6-8AFBDDC7C79E}" type="presParOf" srcId="{BB1EE844-C16C-4ECF-8FA8-6A63E407E20A}" destId="{EA0B26DB-8EF8-4032-9679-804C9EB1B068}" srcOrd="3" destOrd="0" presId="urn:microsoft.com/office/officeart/2018/2/layout/IconVerticalSolidList"/>
    <dgm:cxn modelId="{62410849-CD73-4ABC-9FE8-1AA49F8A83DC}" type="presParOf" srcId="{BB1EE844-C16C-4ECF-8FA8-6A63E407E20A}" destId="{3416435D-72F3-420E-B3CA-D0018FA15F83}" srcOrd="4" destOrd="0" presId="urn:microsoft.com/office/officeart/2018/2/layout/IconVerticalSolidList"/>
    <dgm:cxn modelId="{9BD61F7D-15C8-46F3-930A-FFDEE20E1FB9}" type="presParOf" srcId="{CE3AF57E-81D6-4E3E-83AE-2BE4AA64E815}" destId="{2A2E8185-7EF1-4A9E-82FC-0466DAAB6674}" srcOrd="5" destOrd="0" presId="urn:microsoft.com/office/officeart/2018/2/layout/IconVerticalSolidList"/>
    <dgm:cxn modelId="{D9F7B64A-8212-48B8-ADC8-13B3173A1B53}" type="presParOf" srcId="{CE3AF57E-81D6-4E3E-83AE-2BE4AA64E815}" destId="{2762A8E3-7FC8-4EA9-8EE8-C51325368A99}" srcOrd="6" destOrd="0" presId="urn:microsoft.com/office/officeart/2018/2/layout/IconVerticalSolidList"/>
    <dgm:cxn modelId="{5D14F1A7-57C9-4995-985F-451C9B8B0BF5}" type="presParOf" srcId="{2762A8E3-7FC8-4EA9-8EE8-C51325368A99}" destId="{5B5A8B5F-B257-4C65-BD20-8A5A54B72DE8}" srcOrd="0" destOrd="0" presId="urn:microsoft.com/office/officeart/2018/2/layout/IconVerticalSolidList"/>
    <dgm:cxn modelId="{038651F3-D0AA-4974-85A4-6F06E196E8E2}" type="presParOf" srcId="{2762A8E3-7FC8-4EA9-8EE8-C51325368A99}" destId="{6DE03565-8BAE-45A1-8E85-CBAEBF102A13}" srcOrd="1" destOrd="0" presId="urn:microsoft.com/office/officeart/2018/2/layout/IconVerticalSolidList"/>
    <dgm:cxn modelId="{FC289EBD-3AB6-4525-AED8-97283B4D98A7}" type="presParOf" srcId="{2762A8E3-7FC8-4EA9-8EE8-C51325368A99}" destId="{F1E39009-26DF-4415-B4B4-13FA914092A0}" srcOrd="2" destOrd="0" presId="urn:microsoft.com/office/officeart/2018/2/layout/IconVerticalSolidList"/>
    <dgm:cxn modelId="{535D8358-7802-4A6D-A257-F24DDA2D1F94}" type="presParOf" srcId="{2762A8E3-7FC8-4EA9-8EE8-C51325368A99}" destId="{32AB21AC-5B7E-493B-B9A9-4A45D6F38CED}" srcOrd="3" destOrd="0" presId="urn:microsoft.com/office/officeart/2018/2/layout/IconVerticalSolidList"/>
    <dgm:cxn modelId="{829271ED-E034-4E2D-9A03-4EBB7DED87C4}" type="presParOf" srcId="{2762A8E3-7FC8-4EA9-8EE8-C51325368A99}" destId="{BACC39CE-1218-4276-9F8C-259CCA59787D}" srcOrd="4" destOrd="0" presId="urn:microsoft.com/office/officeart/2018/2/layout/IconVerticalSolidList"/>
    <dgm:cxn modelId="{1E006D41-3F41-49CF-8372-DBCBF1901EB8}" type="presParOf" srcId="{CE3AF57E-81D6-4E3E-83AE-2BE4AA64E815}" destId="{FF1F406F-F21D-4EB8-BE5E-2640994E55CC}" srcOrd="7" destOrd="0" presId="urn:microsoft.com/office/officeart/2018/2/layout/IconVerticalSolidList"/>
    <dgm:cxn modelId="{127DA7AC-0FF2-422D-925C-5D8D614DEE1A}" type="presParOf" srcId="{CE3AF57E-81D6-4E3E-83AE-2BE4AA64E815}" destId="{5910DCA3-CFC6-4548-85DE-AC87BBC953F5}" srcOrd="8" destOrd="0" presId="urn:microsoft.com/office/officeart/2018/2/layout/IconVerticalSolidList"/>
    <dgm:cxn modelId="{63203EBC-F324-481D-ADA4-8BB05BFBBA71}" type="presParOf" srcId="{5910DCA3-CFC6-4548-85DE-AC87BBC953F5}" destId="{CE313E2B-3E04-42B3-A108-172193FC41C9}" srcOrd="0" destOrd="0" presId="urn:microsoft.com/office/officeart/2018/2/layout/IconVerticalSolidList"/>
    <dgm:cxn modelId="{E20FFE75-EE9B-4542-A220-7C0DA8E1968C}" type="presParOf" srcId="{5910DCA3-CFC6-4548-85DE-AC87BBC953F5}" destId="{72D001D9-9712-422B-B00D-93C0CEE25293}" srcOrd="1" destOrd="0" presId="urn:microsoft.com/office/officeart/2018/2/layout/IconVerticalSolidList"/>
    <dgm:cxn modelId="{93CB53B7-B52E-4413-89D9-DD2AA97413A1}" type="presParOf" srcId="{5910DCA3-CFC6-4548-85DE-AC87BBC953F5}" destId="{AC6EA1BB-B412-4A49-A6E6-45E7A4F68862}" srcOrd="2" destOrd="0" presId="urn:microsoft.com/office/officeart/2018/2/layout/IconVerticalSolidList"/>
    <dgm:cxn modelId="{4DC6F6F8-8775-4D16-8664-B4AEE02680E9}" type="presParOf" srcId="{5910DCA3-CFC6-4548-85DE-AC87BBC953F5}" destId="{594B8D00-2052-4DDD-A51A-F917D4A971F1}" srcOrd="3" destOrd="0" presId="urn:microsoft.com/office/officeart/2018/2/layout/IconVerticalSolidList"/>
    <dgm:cxn modelId="{0C7A6911-4B2D-4DE6-8A0C-CF7C0C374AEE}" type="presParOf" srcId="{5910DCA3-CFC6-4548-85DE-AC87BBC953F5}" destId="{F1F8583E-FD12-4B31-8E3A-8AFF057ED54C}" srcOrd="4" destOrd="0" presId="urn:microsoft.com/office/officeart/2018/2/layout/IconVerticalSolidList"/>
    <dgm:cxn modelId="{F1577380-AE7C-4AE5-B751-7F0882286CFF}" type="presParOf" srcId="{CE3AF57E-81D6-4E3E-83AE-2BE4AA64E815}" destId="{94BC8346-CBCE-49F4-869F-4386B0A183E6}" srcOrd="9" destOrd="0" presId="urn:microsoft.com/office/officeart/2018/2/layout/IconVerticalSolidList"/>
    <dgm:cxn modelId="{268A8B02-0E0B-4350-8C86-FA817134ED71}" type="presParOf" srcId="{CE3AF57E-81D6-4E3E-83AE-2BE4AA64E815}" destId="{BE67604B-BB78-47F6-BF61-BC75EE4103EE}" srcOrd="10" destOrd="0" presId="urn:microsoft.com/office/officeart/2018/2/layout/IconVerticalSolidList"/>
    <dgm:cxn modelId="{64E5DB7E-EB82-4C52-972B-3A9514A67B69}" type="presParOf" srcId="{BE67604B-BB78-47F6-BF61-BC75EE4103EE}" destId="{17D3C0C7-6422-432B-8B06-3F46B91F5E67}" srcOrd="0" destOrd="0" presId="urn:microsoft.com/office/officeart/2018/2/layout/IconVerticalSolidList"/>
    <dgm:cxn modelId="{CA876487-2536-444A-90ED-C738928FA047}" type="presParOf" srcId="{BE67604B-BB78-47F6-BF61-BC75EE4103EE}" destId="{93058473-E17E-425A-8395-9F8A8E3FC34B}" srcOrd="1" destOrd="0" presId="urn:microsoft.com/office/officeart/2018/2/layout/IconVerticalSolidList"/>
    <dgm:cxn modelId="{8DD7FD77-AAF0-4BCE-99E6-FA277D7E3DFE}" type="presParOf" srcId="{BE67604B-BB78-47F6-BF61-BC75EE4103EE}" destId="{35211520-B0B8-4BB2-BBB2-44C8BC7811DC}" srcOrd="2" destOrd="0" presId="urn:microsoft.com/office/officeart/2018/2/layout/IconVerticalSolidList"/>
    <dgm:cxn modelId="{2E4162AC-E7CB-44B7-954F-56658AF21A39}" type="presParOf" srcId="{BE67604B-BB78-47F6-BF61-BC75EE4103EE}" destId="{ED006C28-88B7-4DA1-A4E3-DBDB868F7E99}" srcOrd="3" destOrd="0" presId="urn:microsoft.com/office/officeart/2018/2/layout/IconVerticalSolidList"/>
    <dgm:cxn modelId="{9C665A43-3A26-4035-B1D7-B1AF5D96D84A}" type="presParOf" srcId="{BE67604B-BB78-47F6-BF61-BC75EE4103EE}" destId="{ABBE86EF-264E-4AFF-8140-A366376D38B5}" srcOrd="4" destOrd="0" presId="urn:microsoft.com/office/officeart/2018/2/layout/IconVerticalSolidList"/>
    <dgm:cxn modelId="{9749572B-C6A9-4AFE-8E1D-2F7113E6E98F}" type="presParOf" srcId="{CE3AF57E-81D6-4E3E-83AE-2BE4AA64E815}" destId="{78A450B2-8CE1-4A29-B576-25711D36035F}" srcOrd="11" destOrd="0" presId="urn:microsoft.com/office/officeart/2018/2/layout/IconVerticalSolidList"/>
    <dgm:cxn modelId="{B70B27C1-202C-4A2C-B7D6-08C3B93942C8}" type="presParOf" srcId="{CE3AF57E-81D6-4E3E-83AE-2BE4AA64E815}" destId="{CC48242C-58E1-487C-BEBF-D8CC61CB6280}" srcOrd="12" destOrd="0" presId="urn:microsoft.com/office/officeart/2018/2/layout/IconVerticalSolidList"/>
    <dgm:cxn modelId="{11B43182-C2B4-43F8-B502-EF710722D77F}" type="presParOf" srcId="{CC48242C-58E1-487C-BEBF-D8CC61CB6280}" destId="{4C2E3A5C-D5F7-4DAF-8FA8-D6DA971D6063}" srcOrd="0" destOrd="0" presId="urn:microsoft.com/office/officeart/2018/2/layout/IconVerticalSolidList"/>
    <dgm:cxn modelId="{7BA1850B-0EFC-4745-9EDC-7894DD5B8E36}" type="presParOf" srcId="{CC48242C-58E1-487C-BEBF-D8CC61CB6280}" destId="{DB6CCE61-CC07-4D01-BE60-854026C7B00A}" srcOrd="1" destOrd="0" presId="urn:microsoft.com/office/officeart/2018/2/layout/IconVerticalSolidList"/>
    <dgm:cxn modelId="{D9BCB1F6-614A-4645-9C0B-64FB35B5FFD6}" type="presParOf" srcId="{CC48242C-58E1-487C-BEBF-D8CC61CB6280}" destId="{62711670-18D9-4287-9851-4DED5A8C43D4}" srcOrd="2" destOrd="0" presId="urn:microsoft.com/office/officeart/2018/2/layout/IconVerticalSolidList"/>
    <dgm:cxn modelId="{FF2B096B-EAF5-46A1-8EBF-A53EC7FEFB21}" type="presParOf" srcId="{CC48242C-58E1-487C-BEBF-D8CC61CB6280}" destId="{15CD8B0B-3C35-45C6-BD14-8E0D79711C4C}" srcOrd="3" destOrd="0" presId="urn:microsoft.com/office/officeart/2018/2/layout/IconVerticalSolidList"/>
    <dgm:cxn modelId="{BAA6FBA6-D32B-4164-98B0-D16542D501FF}" type="presParOf" srcId="{CC48242C-58E1-487C-BEBF-D8CC61CB6280}" destId="{AA9554DA-4D3D-4E91-B1A4-270B792A7B9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2E841-5A77-4EA2-AAFF-8026CC50A98C}">
      <dsp:nvSpPr>
        <dsp:cNvPr id="0" name=""/>
        <dsp:cNvSpPr/>
      </dsp:nvSpPr>
      <dsp:spPr>
        <a:xfrm>
          <a:off x="173580" y="220793"/>
          <a:ext cx="1315912" cy="13159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4029A-C7A8-493F-A9AE-F7103B5C0075}">
      <dsp:nvSpPr>
        <dsp:cNvPr id="0" name=""/>
        <dsp:cNvSpPr/>
      </dsp:nvSpPr>
      <dsp:spPr>
        <a:xfrm>
          <a:off x="449922" y="497134"/>
          <a:ext cx="763229" cy="763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214448-CC40-4AF3-8A9C-DB2B4ABD95F9}">
      <dsp:nvSpPr>
        <dsp:cNvPr id="0" name=""/>
        <dsp:cNvSpPr/>
      </dsp:nvSpPr>
      <dsp:spPr>
        <a:xfrm>
          <a:off x="1771474"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core communicator between the client and the Scrum Team.</a:t>
          </a:r>
        </a:p>
      </dsp:txBody>
      <dsp:txXfrm>
        <a:off x="1771474" y="220793"/>
        <a:ext cx="3101793" cy="1315912"/>
      </dsp:txXfrm>
    </dsp:sp>
    <dsp:sp modelId="{6AF911D4-3CEB-4EE8-83D9-71E9BDA30060}">
      <dsp:nvSpPr>
        <dsp:cNvPr id="0" name=""/>
        <dsp:cNvSpPr/>
      </dsp:nvSpPr>
      <dsp:spPr>
        <a:xfrm>
          <a:off x="5413732" y="220793"/>
          <a:ext cx="1315912" cy="13159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F30E3-422B-4223-B52E-402918E0061B}">
      <dsp:nvSpPr>
        <dsp:cNvPr id="0" name=""/>
        <dsp:cNvSpPr/>
      </dsp:nvSpPr>
      <dsp:spPr>
        <a:xfrm>
          <a:off x="5690073" y="497134"/>
          <a:ext cx="763229" cy="763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398A2-3435-4FDC-9689-F118FBE50DB9}">
      <dsp:nvSpPr>
        <dsp:cNvPr id="0" name=""/>
        <dsp:cNvSpPr/>
      </dsp:nvSpPr>
      <dsp:spPr>
        <a:xfrm>
          <a:off x="7011625"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Responsible for developing the </a:t>
          </a:r>
          <a:r>
            <a:rPr lang="en-US" sz="1600" b="1" i="1" kern="1200" dirty="0">
              <a:latin typeface="Times New Roman" panose="02020603050405020304" pitchFamily="18" charset="0"/>
              <a:cs typeface="Times New Roman" panose="02020603050405020304" pitchFamily="18" charset="0"/>
            </a:rPr>
            <a:t>Product Goal </a:t>
          </a:r>
          <a:r>
            <a:rPr lang="en-US" sz="1600" i="1" kern="1200" dirty="0">
              <a:latin typeface="Times New Roman" panose="02020603050405020304" pitchFamily="18" charset="0"/>
              <a:cs typeface="Times New Roman" panose="02020603050405020304" pitchFamily="18" charset="0"/>
            </a:rPr>
            <a:t>and</a:t>
          </a:r>
          <a:r>
            <a:rPr lang="en-US" sz="1600" kern="1200" dirty="0">
              <a:latin typeface="Times New Roman" panose="02020603050405020304" pitchFamily="18" charset="0"/>
              <a:cs typeface="Times New Roman" panose="02020603050405020304" pitchFamily="18" charset="0"/>
            </a:rPr>
            <a:t> creating and communicating </a:t>
          </a:r>
          <a:r>
            <a:rPr lang="en-US" sz="1600" b="1" i="1" kern="1200" dirty="0">
              <a:latin typeface="Times New Roman" panose="02020603050405020304" pitchFamily="18" charset="0"/>
              <a:cs typeface="Times New Roman" panose="02020603050405020304" pitchFamily="18" charset="0"/>
            </a:rPr>
            <a:t>Product Backlog</a:t>
          </a:r>
          <a:r>
            <a:rPr lang="en-US" sz="1600" kern="1200" dirty="0">
              <a:latin typeface="Times New Roman" panose="02020603050405020304" pitchFamily="18" charset="0"/>
              <a:cs typeface="Times New Roman" panose="02020603050405020304" pitchFamily="18" charset="0"/>
            </a:rPr>
            <a:t> items.</a:t>
          </a:r>
        </a:p>
      </dsp:txBody>
      <dsp:txXfrm>
        <a:off x="7011625" y="220793"/>
        <a:ext cx="3101793" cy="1315912"/>
      </dsp:txXfrm>
    </dsp:sp>
    <dsp:sp modelId="{3D55D263-2240-47A1-BC20-F9C161D29105}">
      <dsp:nvSpPr>
        <dsp:cNvPr id="0" name=""/>
        <dsp:cNvSpPr/>
      </dsp:nvSpPr>
      <dsp:spPr>
        <a:xfrm>
          <a:off x="173580" y="2166199"/>
          <a:ext cx="1315912" cy="13159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9AEFB-14B1-4D85-A0CF-05AEE5498332}">
      <dsp:nvSpPr>
        <dsp:cNvPr id="0" name=""/>
        <dsp:cNvSpPr/>
      </dsp:nvSpPr>
      <dsp:spPr>
        <a:xfrm>
          <a:off x="449922" y="2442541"/>
          <a:ext cx="763229" cy="76322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D5A5D-29FE-4FB2-BD2D-142A2944E2B2}">
      <dsp:nvSpPr>
        <dsp:cNvPr id="0" name=""/>
        <dsp:cNvSpPr/>
      </dsp:nvSpPr>
      <dsp:spPr>
        <a:xfrm>
          <a:off x="1771474"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Responsible for effectively communicating the product’s vision, the product’s value, purpose, goals, and direction to the rest of the Scrum Team.</a:t>
          </a:r>
        </a:p>
      </dsp:txBody>
      <dsp:txXfrm>
        <a:off x="1771474" y="2166199"/>
        <a:ext cx="3101793" cy="1315912"/>
      </dsp:txXfrm>
    </dsp:sp>
    <dsp:sp modelId="{E8210B4D-8094-495C-B2C6-57A2028C1330}">
      <dsp:nvSpPr>
        <dsp:cNvPr id="0" name=""/>
        <dsp:cNvSpPr/>
      </dsp:nvSpPr>
      <dsp:spPr>
        <a:xfrm>
          <a:off x="5413732" y="2166199"/>
          <a:ext cx="1315912" cy="13159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2C963-A5AD-430B-A692-B7DFBDFD1535}">
      <dsp:nvSpPr>
        <dsp:cNvPr id="0" name=""/>
        <dsp:cNvSpPr/>
      </dsp:nvSpPr>
      <dsp:spPr>
        <a:xfrm>
          <a:off x="5690073" y="2442541"/>
          <a:ext cx="763229" cy="7632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E48594-0CEE-484F-BE7C-F2E5379ED2E8}">
      <dsp:nvSpPr>
        <dsp:cNvPr id="0" name=""/>
        <dsp:cNvSpPr/>
      </dsp:nvSpPr>
      <dsp:spPr>
        <a:xfrm>
          <a:off x="7011625"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Sources: </a:t>
          </a:r>
          <a:r>
            <a:rPr lang="en-US" sz="1400" i="1" kern="1200" dirty="0">
              <a:latin typeface="Times New Roman" panose="02020603050405020304" pitchFamily="18" charset="0"/>
              <a:cs typeface="Times New Roman" panose="02020603050405020304" pitchFamily="18" charset="0"/>
              <a:hlinkClick xmlns:r="http://schemas.openxmlformats.org/officeDocument/2006/relationships" r:id="rId9"/>
            </a:rPr>
            <a:t>The Product Owner | Scrum.org</a:t>
          </a:r>
          <a:endParaRPr lang="en-US" sz="1400" kern="1200" dirty="0">
            <a:latin typeface="Times New Roman" panose="02020603050405020304" pitchFamily="18" charset="0"/>
            <a:cs typeface="Times New Roman" panose="02020603050405020304" pitchFamily="18" charset="0"/>
          </a:endParaRPr>
        </a:p>
      </dsp:txBody>
      <dsp:txXfrm>
        <a:off x="7011625" y="2166199"/>
        <a:ext cx="3101793" cy="1315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A1B15-A6D0-4C88-853B-FA53BA67BC63}">
      <dsp:nvSpPr>
        <dsp:cNvPr id="0" name=""/>
        <dsp:cNvSpPr/>
      </dsp:nvSpPr>
      <dsp:spPr>
        <a:xfrm>
          <a:off x="173580" y="220793"/>
          <a:ext cx="1315912" cy="1315912"/>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E81D1469-3B29-421C-87FF-470A87E721AB}">
      <dsp:nvSpPr>
        <dsp:cNvPr id="0" name=""/>
        <dsp:cNvSpPr/>
      </dsp:nvSpPr>
      <dsp:spPr>
        <a:xfrm>
          <a:off x="449922" y="497134"/>
          <a:ext cx="763229" cy="763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128C2-4912-4153-8286-B81F9CE66D52}">
      <dsp:nvSpPr>
        <dsp:cNvPr id="0" name=""/>
        <dsp:cNvSpPr/>
      </dsp:nvSpPr>
      <dsp:spPr>
        <a:xfrm>
          <a:off x="1771474"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coach that holds the Scrum Team accountable for following standard practices of Scrum, along with taking a back-seat approach to center the development team.</a:t>
          </a:r>
        </a:p>
      </dsp:txBody>
      <dsp:txXfrm>
        <a:off x="1771474" y="220793"/>
        <a:ext cx="3101793" cy="1315912"/>
      </dsp:txXfrm>
    </dsp:sp>
    <dsp:sp modelId="{5F25DD21-7181-47AF-80F0-965B23EF49B9}">
      <dsp:nvSpPr>
        <dsp:cNvPr id="0" name=""/>
        <dsp:cNvSpPr/>
      </dsp:nvSpPr>
      <dsp:spPr>
        <a:xfrm>
          <a:off x="5413732" y="220793"/>
          <a:ext cx="1315912" cy="1315912"/>
        </a:xfrm>
        <a:prstGeom prst="ellipse">
          <a:avLst/>
        </a:prstGeom>
        <a:solidFill>
          <a:schemeClr val="accent4"/>
        </a:solidFill>
        <a:ln>
          <a:noFill/>
        </a:ln>
        <a:effectLst/>
      </dsp:spPr>
      <dsp:style>
        <a:lnRef idx="0">
          <a:scrgbClr r="0" g="0" b="0"/>
        </a:lnRef>
        <a:fillRef idx="1">
          <a:scrgbClr r="0" g="0" b="0"/>
        </a:fillRef>
        <a:effectRef idx="0">
          <a:scrgbClr r="0" g="0" b="0"/>
        </a:effectRef>
        <a:fontRef idx="minor"/>
      </dsp:style>
    </dsp:sp>
    <dsp:sp modelId="{F4BBC63C-A185-4D2A-871F-43216AF8E1C3}">
      <dsp:nvSpPr>
        <dsp:cNvPr id="0" name=""/>
        <dsp:cNvSpPr/>
      </dsp:nvSpPr>
      <dsp:spPr>
        <a:xfrm>
          <a:off x="5690073" y="497134"/>
          <a:ext cx="763229" cy="763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EE367A-BCF9-43D1-8F5C-1E241C949E88}">
      <dsp:nvSpPr>
        <dsp:cNvPr id="0" name=""/>
        <dsp:cNvSpPr/>
      </dsp:nvSpPr>
      <dsp:spPr>
        <a:xfrm>
          <a:off x="7011625" y="220793"/>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Responsible for facilitating important </a:t>
          </a:r>
          <a:r>
            <a:rPr lang="en-US" sz="1600" b="1" kern="1200" dirty="0">
              <a:latin typeface="Times New Roman" panose="02020603050405020304" pitchFamily="18" charset="0"/>
              <a:cs typeface="Times New Roman" panose="02020603050405020304" pitchFamily="18" charset="0"/>
            </a:rPr>
            <a:t>Scrum Events</a:t>
          </a:r>
          <a:r>
            <a:rPr lang="en-US" sz="1600" kern="1200" dirty="0">
              <a:latin typeface="Times New Roman" panose="02020603050405020304" pitchFamily="18" charset="0"/>
              <a:cs typeface="Times New Roman" panose="02020603050405020304" pitchFamily="18" charset="0"/>
            </a:rPr>
            <a:t> such as Sprint Planning, Daily Scrums, Backlog Refinement, and Sprint Reviews and Retrospectives.</a:t>
          </a:r>
        </a:p>
      </dsp:txBody>
      <dsp:txXfrm>
        <a:off x="7011625" y="220793"/>
        <a:ext cx="3101793" cy="1315912"/>
      </dsp:txXfrm>
    </dsp:sp>
    <dsp:sp modelId="{947BBAF9-8326-4092-83AD-7D0861317CE5}">
      <dsp:nvSpPr>
        <dsp:cNvPr id="0" name=""/>
        <dsp:cNvSpPr/>
      </dsp:nvSpPr>
      <dsp:spPr>
        <a:xfrm>
          <a:off x="173580" y="2166199"/>
          <a:ext cx="1315912" cy="1315912"/>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32D423FB-FE4D-48C0-9760-212CE274844E}">
      <dsp:nvSpPr>
        <dsp:cNvPr id="0" name=""/>
        <dsp:cNvSpPr/>
      </dsp:nvSpPr>
      <dsp:spPr>
        <a:xfrm>
          <a:off x="449922" y="2442541"/>
          <a:ext cx="763229" cy="7632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AFC1B-4729-4F80-A2E6-CA472B9F14CA}">
      <dsp:nvSpPr>
        <dsp:cNvPr id="0" name=""/>
        <dsp:cNvSpPr/>
      </dsp:nvSpPr>
      <dsp:spPr>
        <a:xfrm>
          <a:off x="1771474"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Communicates between the Product Owner and the Development Team to effectively plan the Product Goal and Backlog.</a:t>
          </a:r>
        </a:p>
      </dsp:txBody>
      <dsp:txXfrm>
        <a:off x="1771474" y="2166199"/>
        <a:ext cx="3101793" cy="1315912"/>
      </dsp:txXfrm>
    </dsp:sp>
    <dsp:sp modelId="{3A316CA9-5A04-40D6-88AC-9541DDDEE909}">
      <dsp:nvSpPr>
        <dsp:cNvPr id="0" name=""/>
        <dsp:cNvSpPr/>
      </dsp:nvSpPr>
      <dsp:spPr>
        <a:xfrm>
          <a:off x="5413732" y="2166199"/>
          <a:ext cx="1315912" cy="1315912"/>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819EA225-4254-473B-A29F-08078DD22163}">
      <dsp:nvSpPr>
        <dsp:cNvPr id="0" name=""/>
        <dsp:cNvSpPr/>
      </dsp:nvSpPr>
      <dsp:spPr>
        <a:xfrm>
          <a:off x="5690073" y="2442541"/>
          <a:ext cx="763229" cy="7632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25E51-4F73-49C6-834E-592EE61322EC}">
      <dsp:nvSpPr>
        <dsp:cNvPr id="0" name=""/>
        <dsp:cNvSpPr/>
      </dsp:nvSpPr>
      <dsp:spPr>
        <a:xfrm>
          <a:off x="7011625" y="2166199"/>
          <a:ext cx="3101793" cy="1315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Sources: </a:t>
          </a:r>
          <a:r>
            <a:rPr lang="en-US" sz="1400" i="1" kern="1200" dirty="0">
              <a:latin typeface="Times New Roman" panose="02020603050405020304" pitchFamily="18" charset="0"/>
              <a:cs typeface="Times New Roman" panose="02020603050405020304" pitchFamily="18" charset="0"/>
              <a:hlinkClick xmlns:r="http://schemas.openxmlformats.org/officeDocument/2006/relationships" r:id="rId9"/>
            </a:rPr>
            <a:t>The Scrum Master | Scrum.org</a:t>
          </a:r>
          <a:endParaRPr lang="en-US" sz="1400" i="1" kern="1200" dirty="0">
            <a:latin typeface="Times New Roman" panose="02020603050405020304" pitchFamily="18" charset="0"/>
            <a:cs typeface="Times New Roman" panose="02020603050405020304" pitchFamily="18" charset="0"/>
          </a:endParaRPr>
        </a:p>
      </dsp:txBody>
      <dsp:txXfrm>
        <a:off x="7011625" y="2166199"/>
        <a:ext cx="3101793" cy="1315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F7695-D374-4FC0-AD76-215FF7855CBD}">
      <dsp:nvSpPr>
        <dsp:cNvPr id="0" name=""/>
        <dsp:cNvSpPr/>
      </dsp:nvSpPr>
      <dsp:spPr>
        <a:xfrm>
          <a:off x="367669" y="839426"/>
          <a:ext cx="1132312" cy="1132312"/>
        </a:xfrm>
        <a:prstGeom prst="ellipse">
          <a:avLst/>
        </a:prstGeom>
        <a:solidFill>
          <a:schemeClr val="accent3"/>
        </a:solidFill>
        <a:ln>
          <a:noFill/>
        </a:ln>
        <a:effectLst/>
      </dsp:spPr>
      <dsp:style>
        <a:lnRef idx="0">
          <a:scrgbClr r="0" g="0" b="0"/>
        </a:lnRef>
        <a:fillRef idx="1">
          <a:scrgbClr r="0" g="0" b="0"/>
        </a:fillRef>
        <a:effectRef idx="2">
          <a:scrgbClr r="0" g="0" b="0"/>
        </a:effectRef>
        <a:fontRef idx="minor"/>
      </dsp:style>
    </dsp:sp>
    <dsp:sp modelId="{DF546B77-DCC4-47E0-B1FE-C42587D86710}">
      <dsp:nvSpPr>
        <dsp:cNvPr id="0" name=""/>
        <dsp:cNvSpPr/>
      </dsp:nvSpPr>
      <dsp:spPr>
        <a:xfrm>
          <a:off x="608981" y="1080738"/>
          <a:ext cx="649687" cy="64968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7CF347-308E-4D98-913A-FD3CAF0C3E8B}">
      <dsp:nvSpPr>
        <dsp:cNvPr id="0" name=""/>
        <dsp:cNvSpPr/>
      </dsp:nvSpPr>
      <dsp:spPr>
        <a:xfrm>
          <a:off x="5700" y="2450412"/>
          <a:ext cx="1856250" cy="36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cs typeface="Times New Roman" panose="02020603050405020304" pitchFamily="18" charset="0"/>
            </a:rPr>
            <a:t>Responsible for the product design and engineering.</a:t>
          </a:r>
        </a:p>
      </dsp:txBody>
      <dsp:txXfrm>
        <a:off x="5700" y="2450412"/>
        <a:ext cx="1856250" cy="367381"/>
      </dsp:txXfrm>
    </dsp:sp>
    <dsp:sp modelId="{C15AA529-8D9D-488D-B1CE-D9060723F5DF}">
      <dsp:nvSpPr>
        <dsp:cNvPr id="0" name=""/>
        <dsp:cNvSpPr/>
      </dsp:nvSpPr>
      <dsp:spPr>
        <a:xfrm>
          <a:off x="2601127" y="776433"/>
          <a:ext cx="1132312" cy="1132312"/>
        </a:xfrm>
        <a:prstGeom prst="ellipse">
          <a:avLst/>
        </a:prstGeom>
        <a:solidFill>
          <a:schemeClr val="accent5"/>
        </a:solidFill>
        <a:ln>
          <a:noFill/>
        </a:ln>
        <a:effectLst/>
      </dsp:spPr>
      <dsp:style>
        <a:lnRef idx="0">
          <a:scrgbClr r="0" g="0" b="0"/>
        </a:lnRef>
        <a:fillRef idx="1">
          <a:scrgbClr r="0" g="0" b="0"/>
        </a:fillRef>
        <a:effectRef idx="2">
          <a:scrgbClr r="0" g="0" b="0"/>
        </a:effectRef>
        <a:fontRef idx="minor"/>
      </dsp:style>
    </dsp:sp>
    <dsp:sp modelId="{95B8BF74-A250-4948-B712-F637DE215637}">
      <dsp:nvSpPr>
        <dsp:cNvPr id="0" name=""/>
        <dsp:cNvSpPr/>
      </dsp:nvSpPr>
      <dsp:spPr>
        <a:xfrm>
          <a:off x="2842440" y="1017746"/>
          <a:ext cx="649687" cy="6496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A93E15A-E963-41D6-B089-774F7D08A796}">
      <dsp:nvSpPr>
        <dsp:cNvPr id="0" name=""/>
        <dsp:cNvSpPr/>
      </dsp:nvSpPr>
      <dsp:spPr>
        <a:xfrm>
          <a:off x="2186794" y="2261433"/>
          <a:ext cx="1960979" cy="619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effectLst/>
              <a:latin typeface="Times New Roman" panose="02020603050405020304" pitchFamily="18" charset="0"/>
              <a:cs typeface="Times New Roman" panose="02020603050405020304" pitchFamily="18" charset="0"/>
            </a:rPr>
            <a:t>Prioritizes technical excellence as well as industry standard best coding practices for high product quality.</a:t>
          </a:r>
        </a:p>
      </dsp:txBody>
      <dsp:txXfrm>
        <a:off x="2186794" y="2261433"/>
        <a:ext cx="1960979" cy="619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F7695-D374-4FC0-AD76-215FF7855CBD}">
      <dsp:nvSpPr>
        <dsp:cNvPr id="0" name=""/>
        <dsp:cNvSpPr/>
      </dsp:nvSpPr>
      <dsp:spPr>
        <a:xfrm>
          <a:off x="420033" y="784460"/>
          <a:ext cx="1132312" cy="1132312"/>
        </a:xfrm>
        <a:prstGeom prst="ellipse">
          <a:avLst/>
        </a:prstGeom>
        <a:solidFill>
          <a:schemeClr val="accent1"/>
        </a:solidFill>
        <a:ln>
          <a:noFill/>
        </a:ln>
        <a:effectLst/>
      </dsp:spPr>
      <dsp:style>
        <a:lnRef idx="0">
          <a:scrgbClr r="0" g="0" b="0"/>
        </a:lnRef>
        <a:fillRef idx="1">
          <a:scrgbClr r="0" g="0" b="0"/>
        </a:fillRef>
        <a:effectRef idx="2">
          <a:scrgbClr r="0" g="0" b="0"/>
        </a:effectRef>
        <a:fontRef idx="minor"/>
      </dsp:style>
    </dsp:sp>
    <dsp:sp modelId="{DF546B77-DCC4-47E0-B1FE-C42587D86710}">
      <dsp:nvSpPr>
        <dsp:cNvPr id="0" name=""/>
        <dsp:cNvSpPr/>
      </dsp:nvSpPr>
      <dsp:spPr>
        <a:xfrm>
          <a:off x="661346" y="1025772"/>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7CF347-308E-4D98-913A-FD3CAF0C3E8B}">
      <dsp:nvSpPr>
        <dsp:cNvPr id="0" name=""/>
        <dsp:cNvSpPr/>
      </dsp:nvSpPr>
      <dsp:spPr>
        <a:xfrm>
          <a:off x="58065" y="2387668"/>
          <a:ext cx="1856250" cy="485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ea typeface="+mn-ea"/>
              <a:cs typeface="Times New Roman" panose="02020603050405020304" pitchFamily="18" charset="0"/>
            </a:rPr>
            <a:t>Works closely with the developers to perform quality testing of the product.</a:t>
          </a:r>
          <a:endParaRPr lang="en-US" sz="1400" kern="1200" cap="none" dirty="0">
            <a:latin typeface="Times New Roman" panose="02020603050405020304" pitchFamily="18" charset="0"/>
            <a:cs typeface="Times New Roman" panose="02020603050405020304" pitchFamily="18" charset="0"/>
          </a:endParaRPr>
        </a:p>
      </dsp:txBody>
      <dsp:txXfrm>
        <a:off x="58065" y="2387668"/>
        <a:ext cx="1856250" cy="485090"/>
      </dsp:txXfrm>
    </dsp:sp>
    <dsp:sp modelId="{C15AA529-8D9D-488D-B1CE-D9060723F5DF}">
      <dsp:nvSpPr>
        <dsp:cNvPr id="0" name=""/>
        <dsp:cNvSpPr/>
      </dsp:nvSpPr>
      <dsp:spPr>
        <a:xfrm>
          <a:off x="2601127" y="725356"/>
          <a:ext cx="1132312" cy="1132312"/>
        </a:xfrm>
        <a:prstGeom prst="ellipse">
          <a:avLst/>
        </a:prstGeom>
        <a:solidFill>
          <a:schemeClr val="accent2"/>
        </a:solidFill>
        <a:ln>
          <a:noFill/>
        </a:ln>
        <a:effectLst/>
      </dsp:spPr>
      <dsp:style>
        <a:lnRef idx="0">
          <a:scrgbClr r="0" g="0" b="0"/>
        </a:lnRef>
        <a:fillRef idx="1">
          <a:scrgbClr r="0" g="0" b="0"/>
        </a:fillRef>
        <a:effectRef idx="2">
          <a:scrgbClr r="0" g="0" b="0"/>
        </a:effectRef>
        <a:fontRef idx="minor"/>
      </dsp:style>
    </dsp:sp>
    <dsp:sp modelId="{95B8BF74-A250-4948-B712-F637DE215637}">
      <dsp:nvSpPr>
        <dsp:cNvPr id="0" name=""/>
        <dsp:cNvSpPr/>
      </dsp:nvSpPr>
      <dsp:spPr>
        <a:xfrm>
          <a:off x="2842440" y="966668"/>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A93E15A-E963-41D6-B089-774F7D08A796}">
      <dsp:nvSpPr>
        <dsp:cNvPr id="0" name=""/>
        <dsp:cNvSpPr/>
      </dsp:nvSpPr>
      <dsp:spPr>
        <a:xfrm>
          <a:off x="2335210" y="2171835"/>
          <a:ext cx="1737282" cy="721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cap="none" dirty="0">
              <a:latin typeface="Times New Roman" panose="02020603050405020304" pitchFamily="18" charset="0"/>
              <a:ea typeface="+mn-ea"/>
              <a:cs typeface="Times New Roman" panose="02020603050405020304" pitchFamily="18" charset="0"/>
            </a:rPr>
            <a:t>Designs and executes testing plans and cases to continuously improve the product with the developers.</a:t>
          </a:r>
          <a:endParaRPr lang="en-US" sz="1400" kern="1200" cap="none" dirty="0">
            <a:latin typeface="Times New Roman" panose="02020603050405020304" pitchFamily="18" charset="0"/>
            <a:cs typeface="Times New Roman" panose="02020603050405020304" pitchFamily="18" charset="0"/>
          </a:endParaRPr>
        </a:p>
      </dsp:txBody>
      <dsp:txXfrm>
        <a:off x="2335210" y="2171835"/>
        <a:ext cx="1737282" cy="721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E2B22-3269-4016-83DD-CF1AE5331738}">
      <dsp:nvSpPr>
        <dsp:cNvPr id="0" name=""/>
        <dsp:cNvSpPr/>
      </dsp:nvSpPr>
      <dsp:spPr>
        <a:xfrm>
          <a:off x="0" y="2392"/>
          <a:ext cx="9144000" cy="490163"/>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8A9DB90F-2A40-42D4-AA4F-FA526E72FAA1}">
      <dsp:nvSpPr>
        <dsp:cNvPr id="0" name=""/>
        <dsp:cNvSpPr/>
      </dsp:nvSpPr>
      <dsp:spPr>
        <a:xfrm>
          <a:off x="148274" y="112679"/>
          <a:ext cx="269589" cy="26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A96CF-52DF-45A0-B1FC-2A6977FA20F3}">
      <dsp:nvSpPr>
        <dsp:cNvPr id="0" name=""/>
        <dsp:cNvSpPr/>
      </dsp:nvSpPr>
      <dsp:spPr>
        <a:xfrm>
          <a:off x="566138" y="2392"/>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PLAN: </a:t>
          </a:r>
        </a:p>
      </dsp:txBody>
      <dsp:txXfrm>
        <a:off x="566138" y="2392"/>
        <a:ext cx="4114800" cy="490163"/>
      </dsp:txXfrm>
    </dsp:sp>
    <dsp:sp modelId="{F2ED4173-F6F4-4C9E-81B9-631ED75416CB}">
      <dsp:nvSpPr>
        <dsp:cNvPr id="0" name=""/>
        <dsp:cNvSpPr/>
      </dsp:nvSpPr>
      <dsp:spPr>
        <a:xfrm>
          <a:off x="4680938" y="2392"/>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The Product Owner determines the scope of the project by discussing key requirements with the client to create the Product Goal.</a:t>
          </a:r>
        </a:p>
      </dsp:txBody>
      <dsp:txXfrm>
        <a:off x="4680938" y="2392"/>
        <a:ext cx="4462507" cy="490163"/>
      </dsp:txXfrm>
    </dsp:sp>
    <dsp:sp modelId="{18CE35DC-78D1-4F82-8B35-CECD2670505F}">
      <dsp:nvSpPr>
        <dsp:cNvPr id="0" name=""/>
        <dsp:cNvSpPr/>
      </dsp:nvSpPr>
      <dsp:spPr>
        <a:xfrm>
          <a:off x="0" y="615097"/>
          <a:ext cx="9144000" cy="490163"/>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sp>
    <dsp:sp modelId="{DCECD3E4-4A93-4A92-B1D5-BAEB29D8624D}">
      <dsp:nvSpPr>
        <dsp:cNvPr id="0" name=""/>
        <dsp:cNvSpPr/>
      </dsp:nvSpPr>
      <dsp:spPr>
        <a:xfrm>
          <a:off x="148274" y="725383"/>
          <a:ext cx="269589" cy="26958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2AA117-B2D7-4AC1-8107-7E08F8C600E7}">
      <dsp:nvSpPr>
        <dsp:cNvPr id="0" name=""/>
        <dsp:cNvSpPr/>
      </dsp:nvSpPr>
      <dsp:spPr>
        <a:xfrm>
          <a:off x="566138" y="615097"/>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DESIGN:</a:t>
          </a:r>
        </a:p>
      </dsp:txBody>
      <dsp:txXfrm>
        <a:off x="566138" y="615097"/>
        <a:ext cx="4114800" cy="490163"/>
      </dsp:txXfrm>
    </dsp:sp>
    <dsp:sp modelId="{D573874E-38A9-4BFA-8026-35C538E86E59}">
      <dsp:nvSpPr>
        <dsp:cNvPr id="0" name=""/>
        <dsp:cNvSpPr/>
      </dsp:nvSpPr>
      <dsp:spPr>
        <a:xfrm>
          <a:off x="4680938" y="615097"/>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The Scrum development team begins the initial design process of the project, such as a mock-up version of the software’s design to display.</a:t>
          </a:r>
        </a:p>
      </dsp:txBody>
      <dsp:txXfrm>
        <a:off x="4680938" y="615097"/>
        <a:ext cx="4462507" cy="490163"/>
      </dsp:txXfrm>
    </dsp:sp>
    <dsp:sp modelId="{3CAFAC15-BFC6-4E0F-8348-B15342E5B85C}">
      <dsp:nvSpPr>
        <dsp:cNvPr id="0" name=""/>
        <dsp:cNvSpPr/>
      </dsp:nvSpPr>
      <dsp:spPr>
        <a:xfrm>
          <a:off x="0" y="1227801"/>
          <a:ext cx="9144000" cy="490163"/>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0AA0DC10-CC83-4A2F-8E13-95A9F250092F}">
      <dsp:nvSpPr>
        <dsp:cNvPr id="0" name=""/>
        <dsp:cNvSpPr/>
      </dsp:nvSpPr>
      <dsp:spPr>
        <a:xfrm>
          <a:off x="148274" y="1338088"/>
          <a:ext cx="269589" cy="2695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0B26DB-8EF8-4032-9679-804C9EB1B068}">
      <dsp:nvSpPr>
        <dsp:cNvPr id="0" name=""/>
        <dsp:cNvSpPr/>
      </dsp:nvSpPr>
      <dsp:spPr>
        <a:xfrm>
          <a:off x="566138" y="1227801"/>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DEVELOP:</a:t>
          </a:r>
        </a:p>
      </dsp:txBody>
      <dsp:txXfrm>
        <a:off x="566138" y="1227801"/>
        <a:ext cx="4114800" cy="490163"/>
      </dsp:txXfrm>
    </dsp:sp>
    <dsp:sp modelId="{3416435D-72F3-420E-B3CA-D0018FA15F83}">
      <dsp:nvSpPr>
        <dsp:cNvPr id="0" name=""/>
        <dsp:cNvSpPr/>
      </dsp:nvSpPr>
      <dsp:spPr>
        <a:xfrm>
          <a:off x="4681474" y="1320645"/>
          <a:ext cx="4462507" cy="272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8" tIns="38708" rIns="38708" bIns="38708"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The development team begins programming the software and constructing the required features.</a:t>
          </a:r>
        </a:p>
      </dsp:txBody>
      <dsp:txXfrm>
        <a:off x="4681474" y="1320645"/>
        <a:ext cx="4462507" cy="272647"/>
      </dsp:txXfrm>
    </dsp:sp>
    <dsp:sp modelId="{5B5A8B5F-B257-4C65-BD20-8A5A54B72DE8}">
      <dsp:nvSpPr>
        <dsp:cNvPr id="0" name=""/>
        <dsp:cNvSpPr/>
      </dsp:nvSpPr>
      <dsp:spPr>
        <a:xfrm>
          <a:off x="0" y="1840505"/>
          <a:ext cx="9144000" cy="490163"/>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sp>
    <dsp:sp modelId="{6DE03565-8BAE-45A1-8E85-CBAEBF102A13}">
      <dsp:nvSpPr>
        <dsp:cNvPr id="0" name=""/>
        <dsp:cNvSpPr/>
      </dsp:nvSpPr>
      <dsp:spPr>
        <a:xfrm>
          <a:off x="148274" y="1950792"/>
          <a:ext cx="269589" cy="26958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B21AC-5B7E-493B-B9A9-4A45D6F38CED}">
      <dsp:nvSpPr>
        <dsp:cNvPr id="0" name=""/>
        <dsp:cNvSpPr/>
      </dsp:nvSpPr>
      <dsp:spPr>
        <a:xfrm>
          <a:off x="566138" y="1840505"/>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TEST:</a:t>
          </a:r>
        </a:p>
      </dsp:txBody>
      <dsp:txXfrm>
        <a:off x="566138" y="1840505"/>
        <a:ext cx="4114800" cy="490163"/>
      </dsp:txXfrm>
    </dsp:sp>
    <dsp:sp modelId="{BACC39CE-1218-4276-9F8C-259CCA59787D}">
      <dsp:nvSpPr>
        <dsp:cNvPr id="0" name=""/>
        <dsp:cNvSpPr/>
      </dsp:nvSpPr>
      <dsp:spPr>
        <a:xfrm>
          <a:off x="4680938" y="1840505"/>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Before the software is ready to deploy, it must be tested rigorously to assess its quality, and to find any unexpected bugs.</a:t>
          </a:r>
        </a:p>
      </dsp:txBody>
      <dsp:txXfrm>
        <a:off x="4680938" y="1840505"/>
        <a:ext cx="4462507" cy="490163"/>
      </dsp:txXfrm>
    </dsp:sp>
    <dsp:sp modelId="{CE313E2B-3E04-42B3-A108-172193FC41C9}">
      <dsp:nvSpPr>
        <dsp:cNvPr id="0" name=""/>
        <dsp:cNvSpPr/>
      </dsp:nvSpPr>
      <dsp:spPr>
        <a:xfrm>
          <a:off x="0" y="2453210"/>
          <a:ext cx="9144000" cy="490163"/>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72D001D9-9712-422B-B00D-93C0CEE25293}">
      <dsp:nvSpPr>
        <dsp:cNvPr id="0" name=""/>
        <dsp:cNvSpPr/>
      </dsp:nvSpPr>
      <dsp:spPr>
        <a:xfrm>
          <a:off x="148274" y="2563496"/>
          <a:ext cx="269589" cy="269589"/>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B8D00-2052-4DDD-A51A-F917D4A971F1}">
      <dsp:nvSpPr>
        <dsp:cNvPr id="0" name=""/>
        <dsp:cNvSpPr/>
      </dsp:nvSpPr>
      <dsp:spPr>
        <a:xfrm>
          <a:off x="566138" y="2453210"/>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DEPLOY:</a:t>
          </a:r>
        </a:p>
      </dsp:txBody>
      <dsp:txXfrm>
        <a:off x="566138" y="2453210"/>
        <a:ext cx="4114800" cy="490163"/>
      </dsp:txXfrm>
    </dsp:sp>
    <dsp:sp modelId="{F1F8583E-FD12-4B31-8E3A-8AFF057ED54C}">
      <dsp:nvSpPr>
        <dsp:cNvPr id="0" name=""/>
        <dsp:cNvSpPr/>
      </dsp:nvSpPr>
      <dsp:spPr>
        <a:xfrm>
          <a:off x="4680938" y="2453210"/>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After testing, the software is then released into production.</a:t>
          </a:r>
        </a:p>
      </dsp:txBody>
      <dsp:txXfrm>
        <a:off x="4680938" y="2453210"/>
        <a:ext cx="4462507" cy="490163"/>
      </dsp:txXfrm>
    </dsp:sp>
    <dsp:sp modelId="{17D3C0C7-6422-432B-8B06-3F46B91F5E67}">
      <dsp:nvSpPr>
        <dsp:cNvPr id="0" name=""/>
        <dsp:cNvSpPr/>
      </dsp:nvSpPr>
      <dsp:spPr>
        <a:xfrm>
          <a:off x="0" y="3065914"/>
          <a:ext cx="9144000" cy="490163"/>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sp>
    <dsp:sp modelId="{93058473-E17E-425A-8395-9F8A8E3FC34B}">
      <dsp:nvSpPr>
        <dsp:cNvPr id="0" name=""/>
        <dsp:cNvSpPr/>
      </dsp:nvSpPr>
      <dsp:spPr>
        <a:xfrm>
          <a:off x="148274" y="3176201"/>
          <a:ext cx="269589" cy="26958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06C28-88B7-4DA1-A4E3-DBDB868F7E99}">
      <dsp:nvSpPr>
        <dsp:cNvPr id="0" name=""/>
        <dsp:cNvSpPr/>
      </dsp:nvSpPr>
      <dsp:spPr>
        <a:xfrm>
          <a:off x="566138" y="3065914"/>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REVIEW:</a:t>
          </a:r>
        </a:p>
      </dsp:txBody>
      <dsp:txXfrm>
        <a:off x="566138" y="3065914"/>
        <a:ext cx="4114800" cy="490163"/>
      </dsp:txXfrm>
    </dsp:sp>
    <dsp:sp modelId="{ABBE86EF-264E-4AFF-8140-A366376D38B5}">
      <dsp:nvSpPr>
        <dsp:cNvPr id="0" name=""/>
        <dsp:cNvSpPr/>
      </dsp:nvSpPr>
      <dsp:spPr>
        <a:xfrm>
          <a:off x="4680938" y="3065914"/>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The project is then presented to the client and stakeholders to showcase the product. Any suggestions could start another sprint for the project. </a:t>
          </a:r>
        </a:p>
      </dsp:txBody>
      <dsp:txXfrm>
        <a:off x="4680938" y="3065914"/>
        <a:ext cx="4462507" cy="490163"/>
      </dsp:txXfrm>
    </dsp:sp>
    <dsp:sp modelId="{4C2E3A5C-D5F7-4DAF-8FA8-D6DA971D6063}">
      <dsp:nvSpPr>
        <dsp:cNvPr id="0" name=""/>
        <dsp:cNvSpPr/>
      </dsp:nvSpPr>
      <dsp:spPr>
        <a:xfrm>
          <a:off x="0" y="3678618"/>
          <a:ext cx="9144000" cy="490163"/>
        </a:xfrm>
        <a:prstGeom prst="roundRect">
          <a:avLst>
            <a:gd name="adj" fmla="val 10000"/>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DB6CCE61-CC07-4D01-BE60-854026C7B00A}">
      <dsp:nvSpPr>
        <dsp:cNvPr id="0" name=""/>
        <dsp:cNvSpPr/>
      </dsp:nvSpPr>
      <dsp:spPr>
        <a:xfrm>
          <a:off x="148274" y="3788905"/>
          <a:ext cx="269589" cy="26958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D8B0B-3C35-45C6-BD14-8E0D79711C4C}">
      <dsp:nvSpPr>
        <dsp:cNvPr id="0" name=""/>
        <dsp:cNvSpPr/>
      </dsp:nvSpPr>
      <dsp:spPr>
        <a:xfrm>
          <a:off x="566138" y="3678618"/>
          <a:ext cx="4114800"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LAUNCH:</a:t>
          </a:r>
        </a:p>
      </dsp:txBody>
      <dsp:txXfrm>
        <a:off x="566138" y="3678618"/>
        <a:ext cx="4114800" cy="490163"/>
      </dsp:txXfrm>
    </dsp:sp>
    <dsp:sp modelId="{AA9554DA-4D3D-4E91-B1A4-270B792A7B93}">
      <dsp:nvSpPr>
        <dsp:cNvPr id="0" name=""/>
        <dsp:cNvSpPr/>
      </dsp:nvSpPr>
      <dsp:spPr>
        <a:xfrm>
          <a:off x="4680938" y="3678618"/>
          <a:ext cx="4462507" cy="490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876" tIns="51876" rIns="51876" bIns="51876"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Once the project satisfies the requirements, it is ready to be launched as a product, and maintenance of the product will presume.</a:t>
          </a:r>
        </a:p>
      </dsp:txBody>
      <dsp:txXfrm>
        <a:off x="4680938" y="3678618"/>
        <a:ext cx="4462507" cy="4901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3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180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3559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9615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91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9997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01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6800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114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1799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4/25/2024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5386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4/25/2024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1159272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nowledgehut.com/blog/agile/history-of-agile#the-history-of-agile-takes-shap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nowledgehut.com/blog/agile/history-of-agile#the-history-of-agile-takes-shape" TargetMode="External"/><Relationship Id="rId2" Type="http://schemas.openxmlformats.org/officeDocument/2006/relationships/hyperlink" Target="https://www.javatpoint.com/agile"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scrum.org/resources/what-scrum-tea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hyperlink" Target="https://www.wrike.com/agile-guide/agile-development-life-cycle/" TargetMode="Externa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B981E8-A3CC-3734-D6E3-EF2314883572}"/>
              </a:ext>
            </a:extLst>
          </p:cNvPr>
          <p:cNvSpPr>
            <a:spLocks noGrp="1"/>
          </p:cNvSpPr>
          <p:nvPr>
            <p:ph type="ctrTitle"/>
          </p:nvPr>
        </p:nvSpPr>
        <p:spPr>
          <a:xfrm>
            <a:off x="7175862" y="2291064"/>
            <a:ext cx="3936275" cy="1351706"/>
          </a:xfrm>
        </p:spPr>
        <p:txBody>
          <a:bodyPr anchor="b">
            <a:normAutofit fontScale="90000"/>
          </a:bodyPr>
          <a:lstStyle/>
          <a:p>
            <a:pPr algn="ctr">
              <a:lnSpc>
                <a:spcPct val="110000"/>
              </a:lnSpc>
            </a:pPr>
            <a:r>
              <a:rPr lang="en-US" sz="3600" dirty="0">
                <a:latin typeface="Times New Roman" panose="02020603050405020304" pitchFamily="18" charset="0"/>
                <a:cs typeface="Times New Roman" panose="02020603050405020304" pitchFamily="18" charset="0"/>
              </a:rPr>
              <a:t>SDLC</a:t>
            </a:r>
            <a:br>
              <a:rPr lang="en-US" sz="240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The Agile Framework</a:t>
            </a:r>
          </a:p>
        </p:txBody>
      </p:sp>
      <p:sp>
        <p:nvSpPr>
          <p:cNvPr id="3" name="Subtitle 2">
            <a:extLst>
              <a:ext uri="{FF2B5EF4-FFF2-40B4-BE49-F238E27FC236}">
                <a16:creationId xmlns:a16="http://schemas.microsoft.com/office/drawing/2014/main" id="{12339DF0-B54D-9D64-4C30-2E79188BA3E0}"/>
              </a:ext>
            </a:extLst>
          </p:cNvPr>
          <p:cNvSpPr>
            <a:spLocks noGrp="1"/>
          </p:cNvSpPr>
          <p:nvPr>
            <p:ph type="subTitle" idx="1"/>
          </p:nvPr>
        </p:nvSpPr>
        <p:spPr>
          <a:xfrm>
            <a:off x="7397931" y="4239912"/>
            <a:ext cx="3492137" cy="1444536"/>
          </a:xfrm>
        </p:spPr>
        <p:txBody>
          <a:bodyPr>
            <a:normAutofit/>
          </a:bodyPr>
          <a:lstStyle/>
          <a:p>
            <a:pPr algn="ctr"/>
            <a:endParaRPr lang="en-US" dirty="0"/>
          </a:p>
          <a:p>
            <a:pPr algn="ctr"/>
            <a:r>
              <a:rPr lang="en-US" dirty="0">
                <a:latin typeface="Times New Roman" panose="02020603050405020304" pitchFamily="18" charset="0"/>
                <a:cs typeface="Times New Roman" panose="02020603050405020304" pitchFamily="18" charset="0"/>
              </a:rPr>
              <a:t>Presentation by Caitlyn Walsh</a:t>
            </a:r>
          </a:p>
        </p:txBody>
      </p:sp>
      <p:pic>
        <p:nvPicPr>
          <p:cNvPr id="30" name="Picture 29" descr="Technological background">
            <a:extLst>
              <a:ext uri="{FF2B5EF4-FFF2-40B4-BE49-F238E27FC236}">
                <a16:creationId xmlns:a16="http://schemas.microsoft.com/office/drawing/2014/main" id="{4EA5D069-20DA-FEBF-42B7-DEF118276737}"/>
              </a:ext>
            </a:extLst>
          </p:cNvPr>
          <p:cNvPicPr>
            <a:picLocks noChangeAspect="1"/>
          </p:cNvPicPr>
          <p:nvPr/>
        </p:nvPicPr>
        <p:blipFill rotWithShape="1">
          <a:blip r:embed="rId2">
            <a:extLst>
              <a:ext uri="{28A0092B-C50C-407E-A947-70E740481C1C}">
                <a14:useLocalDpi xmlns:a14="http://schemas.microsoft.com/office/drawing/2010/main" val="0"/>
              </a:ext>
            </a:extLst>
          </a:blip>
          <a:srcRect l="13028" r="27638" b="-2"/>
          <a:stretch/>
        </p:blipFill>
        <p:spPr>
          <a:xfrm>
            <a:off x="-2" y="1"/>
            <a:ext cx="6096001" cy="6858000"/>
          </a:xfrm>
          <a:prstGeom prst="rect">
            <a:avLst/>
          </a:prstGeom>
          <a:ln>
            <a:noFill/>
          </a:ln>
          <a:effectLst>
            <a:outerShdw blurRad="190500" algn="tl" rotWithShape="0">
              <a:srgbClr val="000000">
                <a:alpha val="70000"/>
              </a:srgbClr>
            </a:outerShdw>
          </a:effectLst>
        </p:spPr>
      </p:pic>
      <p:cxnSp>
        <p:nvCxnSpPr>
          <p:cNvPr id="120" name="Straight Connector 119">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69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Business people giving thumbs up">
            <a:extLst>
              <a:ext uri="{FF2B5EF4-FFF2-40B4-BE49-F238E27FC236}">
                <a16:creationId xmlns:a16="http://schemas.microsoft.com/office/drawing/2014/main" id="{1598B7CB-0886-22A4-E48A-1F021250F7E7}"/>
              </a:ext>
            </a:extLst>
          </p:cNvPr>
          <p:cNvPicPr>
            <a:picLocks noChangeAspect="1"/>
          </p:cNvPicPr>
          <p:nvPr/>
        </p:nvPicPr>
        <p:blipFill rotWithShape="1">
          <a:blip r:embed="rId2">
            <a:extLst>
              <a:ext uri="{28A0092B-C50C-407E-A947-70E740481C1C}">
                <a14:useLocalDpi xmlns:a14="http://schemas.microsoft.com/office/drawing/2010/main" val="0"/>
              </a:ext>
            </a:extLst>
          </a:blip>
          <a:srcRect l="27677" r="15434"/>
          <a:stretch/>
        </p:blipFill>
        <p:spPr>
          <a:xfrm>
            <a:off x="1" y="10"/>
            <a:ext cx="6096000" cy="6857990"/>
          </a:xfrm>
          <a:prstGeom prst="rect">
            <a:avLst/>
          </a:prstGeom>
        </p:spPr>
      </p:pic>
      <p:sp>
        <p:nvSpPr>
          <p:cNvPr id="29" name="Rectangle 28">
            <a:extLst>
              <a:ext uri="{FF2B5EF4-FFF2-40B4-BE49-F238E27FC236}">
                <a16:creationId xmlns:a16="http://schemas.microsoft.com/office/drawing/2014/main" id="{35D03616-DDAC-8A04-EAA4-4B785713F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74117"/>
            <a:ext cx="6096001" cy="3689633"/>
          </a:xfrm>
          <a:prstGeom prst="rect">
            <a:avLst/>
          </a:prstGeom>
          <a:gradFill>
            <a:gsLst>
              <a:gs pos="57000">
                <a:schemeClr val="accent1">
                  <a:lumMod val="60000"/>
                  <a:lumOff val="40000"/>
                  <a:alpha val="91000"/>
                </a:schemeClr>
              </a:gs>
              <a:gs pos="2000">
                <a:schemeClr val="accent1">
                  <a:lumMod val="60000"/>
                  <a:lumOff val="40000"/>
                  <a:alpha val="0"/>
                </a:schemeClr>
              </a:gs>
              <a:gs pos="10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FF918-8C20-4A55-6A1D-BF3F1E9182E7}"/>
              </a:ext>
            </a:extLst>
          </p:cNvPr>
          <p:cNvSpPr>
            <a:spLocks noGrp="1"/>
          </p:cNvSpPr>
          <p:nvPr>
            <p:ph type="title"/>
          </p:nvPr>
        </p:nvSpPr>
        <p:spPr>
          <a:xfrm>
            <a:off x="762000" y="3429000"/>
            <a:ext cx="4533153" cy="2332318"/>
          </a:xfrm>
        </p:spPr>
        <p:txBody>
          <a:bodyPr anchor="b">
            <a:normAutofit/>
          </a:bodyPr>
          <a:lstStyle/>
          <a:p>
            <a:pPr algn="ctr"/>
            <a:r>
              <a:rPr lang="en-US" b="0" dirty="0">
                <a:latin typeface="Times New Roman" panose="02020603050405020304" pitchFamily="18" charset="0"/>
                <a:cs typeface="Times New Roman" panose="02020603050405020304" pitchFamily="18" charset="0"/>
              </a:rPr>
              <a:t>Our Experience</a:t>
            </a:r>
            <a:endParaRPr lang="en-US" b="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D9D5548-FF04-6C53-C51B-DAC6E0F0FA77}"/>
              </a:ext>
            </a:extLst>
          </p:cNvPr>
          <p:cNvSpPr>
            <a:spLocks noGrp="1"/>
          </p:cNvSpPr>
          <p:nvPr>
            <p:ph idx="1"/>
          </p:nvPr>
        </p:nvSpPr>
        <p:spPr>
          <a:xfrm>
            <a:off x="7029448" y="762000"/>
            <a:ext cx="4219149" cy="5334000"/>
          </a:xfrm>
        </p:spPr>
        <p:txBody>
          <a:bodyPr anchor="ctr">
            <a:normAutofit/>
          </a:bodyPr>
          <a:lstStyle/>
          <a:p>
            <a:pPr>
              <a:lnSpc>
                <a:spcPct val="110000"/>
              </a:lnSpc>
            </a:pPr>
            <a:r>
              <a:rPr lang="en-US" sz="1400">
                <a:latin typeface="Times New Roman" panose="02020603050405020304" pitchFamily="18" charset="0"/>
                <a:cs typeface="Times New Roman" panose="02020603050405020304" pitchFamily="18" charset="0"/>
              </a:rPr>
              <a:t>SNHU Travel, our client, has been an important factor with testing the Agile framework in action. Because the client’s product is a website, Agile was the best approach for development.</a:t>
            </a:r>
          </a:p>
          <a:p>
            <a:pPr>
              <a:lnSpc>
                <a:spcPct val="110000"/>
              </a:lnSpc>
            </a:pPr>
            <a:r>
              <a:rPr lang="en-US" sz="1400">
                <a:latin typeface="Times New Roman" panose="02020603050405020304" pitchFamily="18" charset="0"/>
                <a:cs typeface="Times New Roman" panose="02020603050405020304" pitchFamily="18" charset="0"/>
              </a:rPr>
              <a:t>As expected in designing a website, SNHU Travel had changing plans for how they wanted their website to look within the middle of the development sprint.</a:t>
            </a:r>
          </a:p>
          <a:p>
            <a:pPr>
              <a:lnSpc>
                <a:spcPct val="110000"/>
              </a:lnSpc>
            </a:pPr>
            <a:r>
              <a:rPr lang="en-US" sz="1400">
                <a:latin typeface="Times New Roman" panose="02020603050405020304" pitchFamily="18" charset="0"/>
                <a:cs typeface="Times New Roman" panose="02020603050405020304" pitchFamily="18" charset="0"/>
              </a:rPr>
              <a:t>If Waterfall was used in this design method, the project would have taken longer to deploy, and would have risked failure due to the rigid structure of the Waterfall method. This would have led to customer dissatisfaction, and potentially higher costs.</a:t>
            </a:r>
          </a:p>
          <a:p>
            <a:pPr>
              <a:lnSpc>
                <a:spcPct val="110000"/>
              </a:lnSpc>
            </a:pPr>
            <a:r>
              <a:rPr lang="en-US" sz="1400">
                <a:latin typeface="Times New Roman" panose="02020603050405020304" pitchFamily="18" charset="0"/>
                <a:cs typeface="Times New Roman" panose="02020603050405020304" pitchFamily="18" charset="0"/>
              </a:rPr>
              <a:t>With the Agile approach, the website was able to be deployed on time, with little interruptions to the project flow.</a:t>
            </a:r>
          </a:p>
          <a:p>
            <a:pPr>
              <a:lnSpc>
                <a:spcPct val="110000"/>
              </a:lnSpc>
            </a:pPr>
            <a:r>
              <a:rPr lang="en-US" sz="1400">
                <a:latin typeface="Times New Roman" panose="02020603050405020304" pitchFamily="18" charset="0"/>
                <a:cs typeface="Times New Roman" panose="02020603050405020304" pitchFamily="18" charset="0"/>
              </a:rPr>
              <a:t>Due to this, SNHU Travel has received a working and well-designed website and are overall satisfied with the product.</a:t>
            </a:r>
          </a:p>
          <a:p>
            <a:pPr marL="0" indent="0">
              <a:lnSpc>
                <a:spcPct val="110000"/>
              </a:lnSpc>
              <a:buNone/>
            </a:pPr>
            <a:endParaRPr lang="en-US"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11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E96BFD4-44B0-5C43-0FE6-AE8623F97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9"/>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601BB-6E62-4D89-32C3-7F7123ABCA4D}"/>
              </a:ext>
            </a:extLst>
          </p:cNvPr>
          <p:cNvSpPr>
            <a:spLocks noGrp="1"/>
          </p:cNvSpPr>
          <p:nvPr>
            <p:ph type="title"/>
          </p:nvPr>
        </p:nvSpPr>
        <p:spPr>
          <a:xfrm>
            <a:off x="952500" y="723901"/>
            <a:ext cx="4357316" cy="1181100"/>
          </a:xfrm>
        </p:spPr>
        <p:txBody>
          <a:bodyPr vert="horz" lIns="91440" tIns="45720" rIns="91440" bIns="45720" rtlCol="0" anchor="b">
            <a:normAutofit/>
          </a:bodyPr>
          <a:lstStyle/>
          <a:p>
            <a:pPr algn="ctr"/>
            <a:r>
              <a:rPr lang="en-US" b="1" kern="1200" cap="all" spc="600" baseline="0" dirty="0">
                <a:solidFill>
                  <a:schemeClr val="tx1"/>
                </a:solidFill>
                <a:latin typeface="Times New Roman" panose="02020603050405020304" pitchFamily="18" charset="0"/>
                <a:cs typeface="Times New Roman" panose="02020603050405020304" pitchFamily="18" charset="0"/>
              </a:rPr>
              <a:t>Final Thoughts</a:t>
            </a:r>
          </a:p>
        </p:txBody>
      </p:sp>
      <p:sp>
        <p:nvSpPr>
          <p:cNvPr id="4" name="TextBox 3">
            <a:extLst>
              <a:ext uri="{FF2B5EF4-FFF2-40B4-BE49-F238E27FC236}">
                <a16:creationId xmlns:a16="http://schemas.microsoft.com/office/drawing/2014/main" id="{B7435CFE-9282-A7A3-FC0A-E2AA3FDF392C}"/>
              </a:ext>
            </a:extLst>
          </p:cNvPr>
          <p:cNvSpPr txBox="1"/>
          <p:nvPr/>
        </p:nvSpPr>
        <p:spPr>
          <a:xfrm>
            <a:off x="952500" y="2285997"/>
            <a:ext cx="4191000" cy="3890965"/>
          </a:xfrm>
          <a:prstGeom prst="rect">
            <a:avLst/>
          </a:prstGeom>
        </p:spPr>
        <p:txBody>
          <a:bodyPr vert="horz" lIns="91440" tIns="45720" rIns="91440" bIns="45720" rtlCol="0">
            <a:normAutofit/>
          </a:bodyPr>
          <a:lstStyle/>
          <a:p>
            <a:pPr marL="285750" indent="-285750">
              <a:lnSpc>
                <a:spcPct val="12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methodology would be the best choice to incorporate for ChadaTech?</a:t>
            </a:r>
          </a:p>
          <a:p>
            <a:pPr>
              <a:lnSpc>
                <a:spcPct val="120000"/>
              </a:lnSpc>
              <a:spcAft>
                <a:spcPts val="600"/>
              </a:spcAft>
            </a:pPr>
            <a:endParaRPr lang="en-US" dirty="0">
              <a:latin typeface="Times New Roman" panose="02020603050405020304" pitchFamily="18" charset="0"/>
              <a:cs typeface="Times New Roman" panose="02020603050405020304" pitchFamily="18" charset="0"/>
            </a:endParaRPr>
          </a:p>
          <a:p>
            <a:pPr marL="285750" indent="-285750">
              <a:lnSpc>
                <a:spcPct val="12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aspects of Waterfall are working currently, and what could be improved by Agile?</a:t>
            </a:r>
          </a:p>
          <a:p>
            <a:pPr>
              <a:lnSpc>
                <a:spcPct val="120000"/>
              </a:lnSpc>
              <a:spcAft>
                <a:spcPts val="600"/>
              </a:spcAft>
            </a:pPr>
            <a:endParaRPr lang="en-US" dirty="0">
              <a:latin typeface="Times New Roman" panose="02020603050405020304" pitchFamily="18" charset="0"/>
              <a:cs typeface="Times New Roman" panose="02020603050405020304" pitchFamily="18" charset="0"/>
            </a:endParaRPr>
          </a:p>
          <a:p>
            <a:pPr algn="ctr">
              <a:lnSpc>
                <a:spcPct val="120000"/>
              </a:lnSpc>
              <a:spcAft>
                <a:spcPts val="600"/>
              </a:spcAft>
            </a:pPr>
            <a:r>
              <a:rPr lang="en-US" dirty="0">
                <a:latin typeface="Times New Roman" panose="02020603050405020304" pitchFamily="18" charset="0"/>
                <a:cs typeface="Times New Roman" panose="02020603050405020304" pitchFamily="18" charset="0"/>
              </a:rPr>
              <a:t>Feel free to ask any questions!</a:t>
            </a:r>
          </a:p>
        </p:txBody>
      </p:sp>
      <p:sp>
        <p:nvSpPr>
          <p:cNvPr id="76" name="Rectangle 75">
            <a:extLst>
              <a:ext uri="{FF2B5EF4-FFF2-40B4-BE49-F238E27FC236}">
                <a16:creationId xmlns:a16="http://schemas.microsoft.com/office/drawing/2014/main" id="{8425A08A-6B40-CDA2-874C-CBD30AB4C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521332"/>
            <a:ext cx="6110048" cy="4339757"/>
          </a:xfrm>
          <a:prstGeom prst="rect">
            <a:avLst/>
          </a:prstGeom>
          <a:gradFill>
            <a:gsLst>
              <a:gs pos="14000">
                <a:schemeClr val="accent1">
                  <a:lumMod val="60000"/>
                  <a:lumOff val="40000"/>
                  <a:alpha val="0"/>
                </a:schemeClr>
              </a:gs>
              <a:gs pos="92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Person with idea concept">
            <a:extLst>
              <a:ext uri="{FF2B5EF4-FFF2-40B4-BE49-F238E27FC236}">
                <a16:creationId xmlns:a16="http://schemas.microsoft.com/office/drawing/2014/main" id="{F8F2E109-0252-A3F2-187E-C52B7CF19E80}"/>
              </a:ext>
            </a:extLst>
          </p:cNvPr>
          <p:cNvPicPr>
            <a:picLocks noChangeAspect="1"/>
          </p:cNvPicPr>
          <p:nvPr/>
        </p:nvPicPr>
        <p:blipFill rotWithShape="1">
          <a:blip r:embed="rId2"/>
          <a:srcRect l="22739" r="10513" b="3"/>
          <a:stretch/>
        </p:blipFill>
        <p:spPr>
          <a:xfrm>
            <a:off x="6965341" y="1250342"/>
            <a:ext cx="4357316" cy="4357316"/>
          </a:xfrm>
          <a:custGeom>
            <a:avLst/>
            <a:gdLst/>
            <a:ahLst/>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p:spPr>
      </p:pic>
    </p:spTree>
    <p:extLst>
      <p:ext uri="{BB962C8B-B14F-4D97-AF65-F5344CB8AC3E}">
        <p14:creationId xmlns:p14="http://schemas.microsoft.com/office/powerpoint/2010/main" val="69131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B921-1617-0FBC-7B56-E68B8ADE8C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Sources</a:t>
            </a:r>
          </a:p>
        </p:txBody>
      </p:sp>
      <p:sp>
        <p:nvSpPr>
          <p:cNvPr id="3" name="Content Placeholder 2">
            <a:extLst>
              <a:ext uri="{FF2B5EF4-FFF2-40B4-BE49-F238E27FC236}">
                <a16:creationId xmlns:a16="http://schemas.microsoft.com/office/drawing/2014/main" id="{B5B71CF0-8311-AF59-D367-6AE2DF71948C}"/>
              </a:ext>
            </a:extLst>
          </p:cNvPr>
          <p:cNvSpPr>
            <a:spLocks noGrp="1"/>
          </p:cNvSpPr>
          <p:nvPr>
            <p:ph idx="1"/>
          </p:nvPr>
        </p:nvSpPr>
        <p:spPr/>
        <p:txBody>
          <a:bodyPr/>
          <a:lstStyle/>
          <a:p>
            <a:r>
              <a:rPr lang="en-US" i="1" dirty="0">
                <a:effectLst/>
                <a:latin typeface="Times New Roman" panose="02020603050405020304" pitchFamily="18" charset="0"/>
                <a:cs typeface="Times New Roman" panose="02020603050405020304" pitchFamily="18" charset="0"/>
              </a:rPr>
              <a:t>Agile methodology - </a:t>
            </a:r>
            <a:r>
              <a:rPr lang="en-US" i="1" dirty="0" err="1">
                <a:effectLst/>
                <a:latin typeface="Times New Roman" panose="02020603050405020304" pitchFamily="18" charset="0"/>
                <a:cs typeface="Times New Roman" panose="02020603050405020304" pitchFamily="18" charset="0"/>
              </a:rPr>
              <a:t>javatpoint</a:t>
            </a:r>
            <a:r>
              <a:rPr lang="en-US" dirty="0">
                <a:effectLst/>
                <a:latin typeface="Times New Roman" panose="02020603050405020304" pitchFamily="18" charset="0"/>
                <a:cs typeface="Times New Roman" panose="02020603050405020304" pitchFamily="18" charset="0"/>
              </a:rPr>
              <a:t>. www.javatpoint.com. (n.d.). https://www.javatpoint.com/agile </a:t>
            </a:r>
            <a:endParaRPr lang="en-US" sz="1800" i="1" dirty="0">
              <a:latin typeface="Times New Roman" panose="02020603050405020304" pitchFamily="18" charset="0"/>
              <a:cs typeface="Times New Roman" panose="02020603050405020304" pitchFamily="18" charset="0"/>
              <a:hlinkClick r:id="rId2"/>
            </a:endParaRPr>
          </a:p>
          <a:p>
            <a:r>
              <a:rPr lang="en-US" sz="1800" i="1" dirty="0">
                <a:latin typeface="Times New Roman" panose="02020603050405020304" pitchFamily="18" charset="0"/>
                <a:cs typeface="Times New Roman" panose="02020603050405020304" pitchFamily="18" charset="0"/>
              </a:rPr>
              <a:t>Quick, L. (2024, February 19). History of agile methodology: How it was developed. </a:t>
            </a:r>
            <a:r>
              <a:rPr lang="en-US" sz="1800" i="1" dirty="0" err="1">
                <a:latin typeface="Times New Roman" panose="02020603050405020304" pitchFamily="18" charset="0"/>
                <a:cs typeface="Times New Roman" panose="02020603050405020304" pitchFamily="18" charset="0"/>
              </a:rPr>
              <a:t>KnowledgeHut</a:t>
            </a:r>
            <a:r>
              <a:rPr lang="en-US" sz="1800" i="1" dirty="0">
                <a:latin typeface="Times New Roman" panose="02020603050405020304" pitchFamily="18" charset="0"/>
                <a:cs typeface="Times New Roman" panose="02020603050405020304" pitchFamily="18" charset="0"/>
              </a:rPr>
              <a:t>. https://www.knowledgehut.com/blog/agile/history-of-agile </a:t>
            </a:r>
          </a:p>
          <a:p>
            <a:r>
              <a:rPr lang="en-US" sz="1800" i="1" dirty="0">
                <a:latin typeface="Times New Roman" panose="02020603050405020304" pitchFamily="18" charset="0"/>
                <a:cs typeface="Times New Roman" panose="02020603050405020304" pitchFamily="18" charset="0"/>
              </a:rPr>
              <a:t>What is a scrum team? Scrum.org. (n.d.). https://www.scrum.org/resources/what-scrum-team </a:t>
            </a:r>
          </a:p>
          <a:p>
            <a:r>
              <a:rPr lang="en-US" sz="1800" i="1" dirty="0">
                <a:latin typeface="Times New Roman" panose="02020603050405020304" pitchFamily="18" charset="0"/>
                <a:cs typeface="Times New Roman" panose="02020603050405020304" pitchFamily="18" charset="0"/>
              </a:rPr>
              <a:t>The product owner. Scrum.org. (n.d.-a). https://www.scrum.org/learning-series/product-owner/what-is-a-product-owner- </a:t>
            </a:r>
          </a:p>
          <a:p>
            <a:r>
              <a:rPr lang="en-US" sz="1800" i="1" kern="1200" dirty="0">
                <a:solidFill>
                  <a:schemeClr val="tx1"/>
                </a:solidFill>
                <a:latin typeface="Times New Roman" panose="02020603050405020304" pitchFamily="18" charset="0"/>
                <a:ea typeface="+mn-ea"/>
                <a:cs typeface="Times New Roman" panose="02020603050405020304" pitchFamily="18" charset="0"/>
              </a:rPr>
              <a:t>The Agile Software Development Life Cycle: Wrike Agile Guide. Versatile &amp; Robust Project Management Software. (n.d.). https://www.wrike.com/agile-guide/agile-development-life-cycle/ </a:t>
            </a:r>
            <a:endParaRPr lang="en-US" dirty="0"/>
          </a:p>
        </p:txBody>
      </p:sp>
    </p:spTree>
    <p:extLst>
      <p:ext uri="{BB962C8B-B14F-4D97-AF65-F5344CB8AC3E}">
        <p14:creationId xmlns:p14="http://schemas.microsoft.com/office/powerpoint/2010/main" val="131759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0F80D-F39E-549B-2A83-CECBF9C889E1}"/>
              </a:ext>
            </a:extLst>
          </p:cNvPr>
          <p:cNvSpPr>
            <a:spLocks noGrp="1"/>
          </p:cNvSpPr>
          <p:nvPr>
            <p:ph type="title"/>
          </p:nvPr>
        </p:nvSpPr>
        <p:spPr>
          <a:xfrm>
            <a:off x="952500" y="723900"/>
            <a:ext cx="4417522" cy="1181100"/>
          </a:xfrm>
        </p:spPr>
        <p:txBody>
          <a:bodyPr>
            <a:normAutofit/>
          </a:bodyPr>
          <a:lstStyle/>
          <a:p>
            <a:r>
              <a:rPr lang="en-US" dirty="0">
                <a:latin typeface="Times New Roman" panose="02020603050405020304" pitchFamily="18" charset="0"/>
                <a:cs typeface="Times New Roman" panose="02020603050405020304" pitchFamily="18" charset="0"/>
              </a:rPr>
              <a:t>– Agile – </a:t>
            </a:r>
            <a:br>
              <a:rPr lang="en-US" dirty="0">
                <a:latin typeface="Times New Roman" panose="02020603050405020304" pitchFamily="18" charset="0"/>
                <a:cs typeface="Times New Roman" panose="02020603050405020304" pitchFamily="18" charset="0"/>
              </a:rPr>
            </a:br>
            <a:r>
              <a:rPr lang="en-US" sz="2400" b="0" i="1" dirty="0">
                <a:latin typeface="Times New Roman" panose="02020603050405020304" pitchFamily="18" charset="0"/>
                <a:cs typeface="Times New Roman" panose="02020603050405020304" pitchFamily="18" charset="0"/>
              </a:rPr>
              <a:t>What is it?</a:t>
            </a:r>
          </a:p>
        </p:txBody>
      </p:sp>
      <p:sp>
        <p:nvSpPr>
          <p:cNvPr id="1054" name="Rectangle 1053">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2DF99DE1-5293-D7A4-A912-64915A1EB683}"/>
              </a:ext>
            </a:extLst>
          </p:cNvPr>
          <p:cNvSpPr>
            <a:spLocks noGrp="1"/>
          </p:cNvSpPr>
          <p:nvPr>
            <p:ph idx="1"/>
          </p:nvPr>
        </p:nvSpPr>
        <p:spPr>
          <a:xfrm>
            <a:off x="952500" y="2285997"/>
            <a:ext cx="4191000" cy="3890965"/>
          </a:xfrm>
        </p:spPr>
        <p:txBody>
          <a:bodyPr>
            <a:normAutofit/>
          </a:bodyPr>
          <a:lstStyle/>
          <a:p>
            <a:pPr>
              <a:lnSpc>
                <a:spcPct val="110000"/>
              </a:lnSpc>
            </a:pPr>
            <a:r>
              <a:rPr lang="en-US" sz="1400" dirty="0">
                <a:latin typeface="Times New Roman" panose="02020603050405020304" pitchFamily="18" charset="0"/>
                <a:cs typeface="Times New Roman" panose="02020603050405020304" pitchFamily="18" charset="0"/>
              </a:rPr>
              <a:t>Agile is a type of Software Development Life Cycle (SDLC) framework that takes an alternate and effective approach to software development.</a:t>
            </a:r>
          </a:p>
          <a:p>
            <a:pPr marL="0" indent="0">
              <a:lnSpc>
                <a:spcPct val="110000"/>
              </a:lnSpc>
              <a:buNone/>
            </a:pPr>
            <a:endParaRPr lang="en-US" sz="1400" dirty="0">
              <a:latin typeface="Times New Roman" panose="02020603050405020304" pitchFamily="18" charset="0"/>
              <a:cs typeface="Times New Roman" panose="02020603050405020304" pitchFamily="18" charset="0"/>
            </a:endParaRPr>
          </a:p>
          <a:p>
            <a:pPr>
              <a:lnSpc>
                <a:spcPct val="110000"/>
              </a:lnSpc>
            </a:pPr>
            <a:r>
              <a:rPr lang="en-US" sz="1400" dirty="0">
                <a:latin typeface="Times New Roman" panose="02020603050405020304" pitchFamily="18" charset="0"/>
                <a:cs typeface="Times New Roman" panose="02020603050405020304" pitchFamily="18" charset="0"/>
              </a:rPr>
              <a:t>Agile is versatile, and aligned to deliver changing business requirements and distributes software with faster and fewer changes.                                         </a:t>
            </a:r>
            <a:r>
              <a:rPr lang="en-US" sz="1000" dirty="0">
                <a:latin typeface="Times New Roman" panose="02020603050405020304" pitchFamily="18" charset="0"/>
                <a:cs typeface="Times New Roman" panose="02020603050405020304" pitchFamily="18" charset="0"/>
              </a:rPr>
              <a:t>Source: </a:t>
            </a:r>
            <a:r>
              <a:rPr lang="en-US" sz="1000" i="1" dirty="0">
                <a:latin typeface="Times New Roman" panose="02020603050405020304" pitchFamily="18" charset="0"/>
                <a:cs typeface="Times New Roman" panose="02020603050405020304" pitchFamily="18" charset="0"/>
                <a:hlinkClick r:id="rId2"/>
              </a:rPr>
              <a:t>Agile Methodology – Javatpoint</a:t>
            </a:r>
            <a:endParaRPr lang="en-US" sz="1000" i="1" dirty="0">
              <a:latin typeface="Times New Roman" panose="02020603050405020304" pitchFamily="18" charset="0"/>
              <a:cs typeface="Times New Roman" panose="02020603050405020304" pitchFamily="18" charset="0"/>
            </a:endParaRPr>
          </a:p>
          <a:p>
            <a:pPr marL="0" indent="0">
              <a:lnSpc>
                <a:spcPct val="110000"/>
              </a:lnSpc>
              <a:buNone/>
            </a:pPr>
            <a:endParaRPr lang="en-US" sz="1400" dirty="0">
              <a:latin typeface="Times New Roman" panose="02020603050405020304" pitchFamily="18" charset="0"/>
              <a:cs typeface="Times New Roman" panose="02020603050405020304" pitchFamily="18" charset="0"/>
            </a:endParaRPr>
          </a:p>
          <a:p>
            <a:pPr>
              <a:lnSpc>
                <a:spcPct val="110000"/>
              </a:lnSpc>
            </a:pPr>
            <a:r>
              <a:rPr lang="en-US" sz="1400" dirty="0">
                <a:latin typeface="Times New Roman" panose="02020603050405020304" pitchFamily="18" charset="0"/>
                <a:cs typeface="Times New Roman" panose="02020603050405020304" pitchFamily="18" charset="0"/>
              </a:rPr>
              <a:t>Agile is a wildly adopted practice across the industry since it was popularized in 2001, with Scrum being the most popular implementation.                                     </a:t>
            </a:r>
            <a:r>
              <a:rPr lang="en-US" sz="1000" dirty="0">
                <a:latin typeface="Times New Roman" panose="02020603050405020304" pitchFamily="18" charset="0"/>
                <a:cs typeface="Times New Roman" panose="02020603050405020304" pitchFamily="18" charset="0"/>
              </a:rPr>
              <a:t>Source: </a:t>
            </a:r>
            <a:r>
              <a:rPr lang="en-US" sz="1000" i="1" dirty="0">
                <a:latin typeface="Times New Roman" panose="02020603050405020304" pitchFamily="18" charset="0"/>
                <a:cs typeface="Times New Roman" panose="02020603050405020304" pitchFamily="18" charset="0"/>
                <a:hlinkClick r:id="rId3"/>
              </a:rPr>
              <a:t>History of Agile Methodology: How it was Developed (knowledgehut.com)</a:t>
            </a:r>
            <a:endParaRPr lang="en-US" sz="1000" i="1" dirty="0">
              <a:latin typeface="Times New Roman" panose="02020603050405020304" pitchFamily="18" charset="0"/>
              <a:cs typeface="Times New Roman" panose="02020603050405020304" pitchFamily="18" charset="0"/>
            </a:endParaRPr>
          </a:p>
        </p:txBody>
      </p:sp>
      <p:pic>
        <p:nvPicPr>
          <p:cNvPr id="1028" name="Picture 4" descr="Why The Agile SDLC Model Is The Best For Your Startup">
            <a:extLst>
              <a:ext uri="{FF2B5EF4-FFF2-40B4-BE49-F238E27FC236}">
                <a16:creationId xmlns:a16="http://schemas.microsoft.com/office/drawing/2014/main" id="{AD7624AF-7648-9E59-B3A1-8650A4EE7B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26" t="17095" r="19191" b="5083"/>
          <a:stretch/>
        </p:blipFill>
        <p:spPr bwMode="auto">
          <a:xfrm>
            <a:off x="6322521" y="1432241"/>
            <a:ext cx="4708521" cy="39935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59621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DB146-A434-CE12-B7CE-9460FD8ABEB8}"/>
              </a:ext>
            </a:extLst>
          </p:cNvPr>
          <p:cNvSpPr>
            <a:spLocks noGrp="1"/>
          </p:cNvSpPr>
          <p:nvPr>
            <p:ph type="title"/>
          </p:nvPr>
        </p:nvSpPr>
        <p:spPr>
          <a:xfrm>
            <a:off x="7031694" y="762001"/>
            <a:ext cx="4231343" cy="1141004"/>
          </a:xfrm>
        </p:spPr>
        <p:txBody>
          <a:bodyPr>
            <a:normAutofit/>
          </a:bodyPr>
          <a:lstStyle/>
          <a:p>
            <a:r>
              <a:rPr lang="en-US">
                <a:latin typeface="Times New Roman" panose="02020603050405020304" pitchFamily="18" charset="0"/>
                <a:cs typeface="Times New Roman" panose="02020603050405020304" pitchFamily="18" charset="0"/>
              </a:rPr>
              <a:t>The Scrum Team</a:t>
            </a:r>
          </a:p>
        </p:txBody>
      </p:sp>
      <p:sp>
        <p:nvSpPr>
          <p:cNvPr id="122" name="Rectangle 121">
            <a:extLst>
              <a:ext uri="{FF2B5EF4-FFF2-40B4-BE49-F238E27FC236}">
                <a16:creationId xmlns:a16="http://schemas.microsoft.com/office/drawing/2014/main" id="{683DE4F2-E127-9EB5-D502-A101EED16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53"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8B4D081D-BEB0-F616-C78E-B76F0370B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 y="125160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Users">
            <a:extLst>
              <a:ext uri="{FF2B5EF4-FFF2-40B4-BE49-F238E27FC236}">
                <a16:creationId xmlns:a16="http://schemas.microsoft.com/office/drawing/2014/main" id="{9327D9D8-378F-1603-B896-43F471FBA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7699" y="2083552"/>
            <a:ext cx="2690895" cy="2690895"/>
          </a:xfrm>
          <a:prstGeom prst="rect">
            <a:avLst/>
          </a:prstGeom>
        </p:spPr>
      </p:pic>
      <p:sp>
        <p:nvSpPr>
          <p:cNvPr id="94" name="Content Placeholder 2">
            <a:extLst>
              <a:ext uri="{FF2B5EF4-FFF2-40B4-BE49-F238E27FC236}">
                <a16:creationId xmlns:a16="http://schemas.microsoft.com/office/drawing/2014/main" id="{88FA78B0-E771-1A18-DBE0-9A5C22852502}"/>
              </a:ext>
            </a:extLst>
          </p:cNvPr>
          <p:cNvSpPr>
            <a:spLocks noGrp="1"/>
          </p:cNvSpPr>
          <p:nvPr>
            <p:ph idx="1"/>
          </p:nvPr>
        </p:nvSpPr>
        <p:spPr>
          <a:xfrm>
            <a:off x="7033937" y="2291542"/>
            <a:ext cx="4219148" cy="3810000"/>
          </a:xfrm>
        </p:spPr>
        <p:txBody>
          <a:bodyPr>
            <a:normAutofit/>
          </a:bodyPr>
          <a:lstStyle/>
          <a:p>
            <a:pPr marL="0" indent="0">
              <a:lnSpc>
                <a:spcPct val="110000"/>
              </a:lnSpc>
              <a:buNone/>
            </a:pPr>
            <a:r>
              <a:rPr lang="en-US" sz="1700" dirty="0">
                <a:latin typeface="Times New Roman" panose="02020603050405020304" pitchFamily="18" charset="0"/>
                <a:cs typeface="Times New Roman" panose="02020603050405020304" pitchFamily="18" charset="0"/>
              </a:rPr>
              <a:t>As an intimate team typically consisting of 10 people or fewer, the Scrum Team consists of:</a:t>
            </a:r>
          </a:p>
          <a:p>
            <a:pPr marL="427482" lvl="1" indent="-171450">
              <a:lnSpc>
                <a:spcPct val="11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Product Owner</a:t>
            </a:r>
          </a:p>
          <a:p>
            <a:pPr marL="427482" lvl="1" indent="-171450">
              <a:lnSpc>
                <a:spcPct val="11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Scrum Master</a:t>
            </a:r>
          </a:p>
          <a:p>
            <a:pPr marL="427482" lvl="1" indent="-171450">
              <a:lnSpc>
                <a:spcPct val="11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Development Team</a:t>
            </a:r>
          </a:p>
          <a:p>
            <a:pPr lvl="1">
              <a:lnSpc>
                <a:spcPct val="110000"/>
              </a:lnSpc>
            </a:pPr>
            <a:endParaRPr lang="en-US" sz="1700" dirty="0">
              <a:latin typeface="Times New Roman" panose="02020603050405020304" pitchFamily="18" charset="0"/>
              <a:cs typeface="Times New Roman" panose="02020603050405020304" pitchFamily="18" charset="0"/>
            </a:endParaRPr>
          </a:p>
          <a:p>
            <a:pPr marL="0" indent="0">
              <a:lnSpc>
                <a:spcPct val="110000"/>
              </a:lnSpc>
              <a:buNone/>
            </a:pPr>
            <a:r>
              <a:rPr lang="en-US" sz="1700" dirty="0">
                <a:latin typeface="Times New Roman" panose="02020603050405020304" pitchFamily="18" charset="0"/>
                <a:cs typeface="Times New Roman" panose="02020603050405020304" pitchFamily="18" charset="0"/>
              </a:rPr>
              <a:t>Every Scrum Team member plays an important role for creating a valuable, useful Increment with every sprint.</a:t>
            </a:r>
          </a:p>
          <a:p>
            <a:pPr marL="0" indent="0">
              <a:lnSpc>
                <a:spcPct val="110000"/>
              </a:lnSpc>
              <a:buNone/>
            </a:pPr>
            <a:endParaRPr lang="en-US" sz="1700" dirty="0">
              <a:latin typeface="Times New Roman" panose="02020603050405020304" pitchFamily="18" charset="0"/>
              <a:cs typeface="Times New Roman" panose="02020603050405020304" pitchFamily="18" charset="0"/>
            </a:endParaRPr>
          </a:p>
          <a:p>
            <a:pPr marL="0" indent="0">
              <a:lnSpc>
                <a:spcPct val="110000"/>
              </a:lnSpc>
              <a:buNone/>
            </a:pPr>
            <a:r>
              <a:rPr lang="en-US" sz="1400" dirty="0">
                <a:latin typeface="Times New Roman" panose="02020603050405020304" pitchFamily="18" charset="0"/>
                <a:cs typeface="Times New Roman" panose="02020603050405020304" pitchFamily="18" charset="0"/>
              </a:rPr>
              <a:t>Sources: </a:t>
            </a:r>
            <a:r>
              <a:rPr lang="en-US" sz="1400" i="1" dirty="0">
                <a:latin typeface="Times New Roman" panose="02020603050405020304" pitchFamily="18" charset="0"/>
                <a:cs typeface="Times New Roman" panose="02020603050405020304" pitchFamily="18" charset="0"/>
                <a:hlinkClick r:id="rId4"/>
              </a:rPr>
              <a:t>What is a Scrum Team? | Scrum.org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75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C7E92-5EBC-858E-CEB6-882CCA3CC771}"/>
              </a:ext>
            </a:extLst>
          </p:cNvPr>
          <p:cNvSpPr>
            <a:spLocks noGrp="1"/>
          </p:cNvSpPr>
          <p:nvPr>
            <p:ph type="title"/>
          </p:nvPr>
        </p:nvSpPr>
        <p:spPr>
          <a:xfrm>
            <a:off x="1524000" y="762001"/>
            <a:ext cx="9144000" cy="869092"/>
          </a:xfrm>
        </p:spPr>
        <p:txBody>
          <a:bodyPr>
            <a:normAutofit/>
          </a:bodyPr>
          <a:lstStyle/>
          <a:p>
            <a:pPr>
              <a:lnSpc>
                <a:spcPct val="110000"/>
              </a:lnSpc>
            </a:pPr>
            <a:r>
              <a:rPr lang="en-US" sz="2400" dirty="0">
                <a:latin typeface="Times New Roman" panose="02020603050405020304" pitchFamily="18" charset="0"/>
                <a:cs typeface="Times New Roman" panose="02020603050405020304" pitchFamily="18" charset="0"/>
              </a:rPr>
              <a:t>– SCRUM Team –</a:t>
            </a:r>
            <a:br>
              <a:rPr lang="en-US" sz="24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 Product Owner</a:t>
            </a:r>
          </a:p>
        </p:txBody>
      </p:sp>
      <p:sp>
        <p:nvSpPr>
          <p:cNvPr id="26" name="Rectangle 25">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F3D8C1-1472-78B9-DE58-7F32A00BA90C}"/>
              </a:ext>
            </a:extLst>
          </p:cNvPr>
          <p:cNvGraphicFramePr>
            <a:graphicFrameLocks noGrp="1"/>
          </p:cNvGraphicFramePr>
          <p:nvPr>
            <p:ph idx="1"/>
            <p:extLst>
              <p:ext uri="{D42A27DB-BD31-4B8C-83A1-F6EECF244321}">
                <p14:modId xmlns:p14="http://schemas.microsoft.com/office/powerpoint/2010/main" val="1691227515"/>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6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42302-1DC4-D477-8BEE-7FE4C53E4D82}"/>
              </a:ext>
            </a:extLst>
          </p:cNvPr>
          <p:cNvSpPr>
            <a:spLocks noGrp="1"/>
          </p:cNvSpPr>
          <p:nvPr>
            <p:ph type="title"/>
          </p:nvPr>
        </p:nvSpPr>
        <p:spPr>
          <a:xfrm>
            <a:off x="1524000" y="762001"/>
            <a:ext cx="9144000" cy="869092"/>
          </a:xfrm>
        </p:spPr>
        <p:txBody>
          <a:bodyPr>
            <a:normAutofit/>
          </a:bodyPr>
          <a:lstStyle/>
          <a:p>
            <a:pPr>
              <a:lnSpc>
                <a:spcPct val="110000"/>
              </a:lnSpc>
            </a:pPr>
            <a:r>
              <a:rPr lang="en-US" sz="2400" dirty="0">
                <a:latin typeface="Times New Roman" panose="02020603050405020304" pitchFamily="18" charset="0"/>
                <a:cs typeface="Times New Roman" panose="02020603050405020304" pitchFamily="18" charset="0"/>
              </a:rPr>
              <a:t>– Scrum team –</a:t>
            </a:r>
            <a:br>
              <a:rPr lang="en-US" sz="24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 Scrum Master</a:t>
            </a:r>
          </a:p>
        </p:txBody>
      </p:sp>
      <p:sp>
        <p:nvSpPr>
          <p:cNvPr id="17" name="Rectangle 16">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D8216CB-A99B-9C55-BA12-4EBD8AC37B07}"/>
              </a:ext>
            </a:extLst>
          </p:cNvPr>
          <p:cNvGraphicFramePr>
            <a:graphicFrameLocks noGrp="1"/>
          </p:cNvGraphicFramePr>
          <p:nvPr>
            <p:ph idx="1"/>
            <p:extLst>
              <p:ext uri="{D42A27DB-BD31-4B8C-83A1-F6EECF244321}">
                <p14:modId xmlns:p14="http://schemas.microsoft.com/office/powerpoint/2010/main" val="152019352"/>
              </p:ext>
            </p:extLst>
          </p:nvPr>
        </p:nvGraphicFramePr>
        <p:xfrm>
          <a:off x="952500" y="2393094"/>
          <a:ext cx="10287000" cy="3702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74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2C09EFE0-9725-5268-C452-BA166A859E4C}"/>
              </a:ext>
            </a:extLst>
          </p:cNvPr>
          <p:cNvSpPr>
            <a:spLocks noGrp="1"/>
          </p:cNvSpPr>
          <p:nvPr>
            <p:ph type="body" idx="1"/>
          </p:nvPr>
        </p:nvSpPr>
        <p:spPr>
          <a:xfrm>
            <a:off x="952500" y="2463910"/>
            <a:ext cx="2942843" cy="590566"/>
          </a:xfrm>
        </p:spPr>
        <p:txBody>
          <a:bodyPr anchor="t"/>
          <a:lstStyle/>
          <a:p>
            <a:r>
              <a:rPr lang="en-US" sz="1800" b="1" kern="1200" dirty="0">
                <a:solidFill>
                  <a:schemeClr val="tx1"/>
                </a:solidFill>
                <a:latin typeface="Times New Roman" panose="02020603050405020304" pitchFamily="18" charset="0"/>
                <a:ea typeface="+mn-ea"/>
                <a:cs typeface="Times New Roman" panose="02020603050405020304" pitchFamily="18" charset="0"/>
              </a:rPr>
              <a:t>Developers</a:t>
            </a:r>
            <a:endParaRPr lang="en-US" sz="1800" b="1" dirty="0">
              <a:latin typeface="Times New Roman" panose="02020603050405020304" pitchFamily="18" charset="0"/>
              <a:cs typeface="Times New Roman" panose="02020603050405020304" pitchFamily="18" charset="0"/>
            </a:endParaRPr>
          </a:p>
          <a:p>
            <a:endParaRPr lang="en-US" dirty="0"/>
          </a:p>
        </p:txBody>
      </p:sp>
      <p:sp>
        <p:nvSpPr>
          <p:cNvPr id="36" name="Text Placeholder 35">
            <a:extLst>
              <a:ext uri="{FF2B5EF4-FFF2-40B4-BE49-F238E27FC236}">
                <a16:creationId xmlns:a16="http://schemas.microsoft.com/office/drawing/2014/main" id="{ED28DC44-3FA8-283D-68E9-90033AD6236E}"/>
              </a:ext>
            </a:extLst>
          </p:cNvPr>
          <p:cNvSpPr>
            <a:spLocks noGrp="1"/>
          </p:cNvSpPr>
          <p:nvPr>
            <p:ph type="body" sz="quarter" idx="3"/>
          </p:nvPr>
        </p:nvSpPr>
        <p:spPr>
          <a:xfrm>
            <a:off x="6352982" y="2463910"/>
            <a:ext cx="2443354" cy="590566"/>
          </a:xfrm>
        </p:spPr>
        <p:txBody>
          <a:bodyPr anchor="t"/>
          <a:lstStyle/>
          <a:p>
            <a:r>
              <a:rPr lang="en-US" sz="1800" b="1" kern="1200" dirty="0">
                <a:solidFill>
                  <a:schemeClr val="tx1"/>
                </a:solidFill>
                <a:latin typeface="Times New Roman" panose="02020603050405020304" pitchFamily="18" charset="0"/>
                <a:ea typeface="+mn-ea"/>
                <a:cs typeface="Times New Roman" panose="02020603050405020304" pitchFamily="18" charset="0"/>
              </a:rPr>
              <a:t>Testers</a:t>
            </a:r>
            <a:endParaRPr lang="en-US" sz="1800" b="1" dirty="0">
              <a:latin typeface="Times New Roman" panose="02020603050405020304" pitchFamily="18" charset="0"/>
              <a:cs typeface="Times New Roman" panose="02020603050405020304" pitchFamily="18" charset="0"/>
            </a:endParaRPr>
          </a:p>
          <a:p>
            <a:pPr algn="ctr"/>
            <a:endParaRPr lang="en-US" dirty="0"/>
          </a:p>
        </p:txBody>
      </p:sp>
      <p:graphicFrame>
        <p:nvGraphicFramePr>
          <p:cNvPr id="41" name="Content Placeholder 6">
            <a:extLst>
              <a:ext uri="{FF2B5EF4-FFF2-40B4-BE49-F238E27FC236}">
                <a16:creationId xmlns:a16="http://schemas.microsoft.com/office/drawing/2014/main" id="{CEB66A4A-F2E1-D433-6F25-4915FCDD5F48}"/>
              </a:ext>
            </a:extLst>
          </p:cNvPr>
          <p:cNvGraphicFramePr>
            <a:graphicFrameLocks/>
          </p:cNvGraphicFramePr>
          <p:nvPr>
            <p:extLst>
              <p:ext uri="{D42A27DB-BD31-4B8C-83A1-F6EECF244321}">
                <p14:modId xmlns:p14="http://schemas.microsoft.com/office/powerpoint/2010/main" val="674850802"/>
              </p:ext>
            </p:extLst>
          </p:nvPr>
        </p:nvGraphicFramePr>
        <p:xfrm>
          <a:off x="489388" y="2438779"/>
          <a:ext cx="4153474" cy="3657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Content Placeholder 6">
            <a:extLst>
              <a:ext uri="{FF2B5EF4-FFF2-40B4-BE49-F238E27FC236}">
                <a16:creationId xmlns:a16="http://schemas.microsoft.com/office/drawing/2014/main" id="{B349612C-175B-28FD-F467-8950DE3A29E7}"/>
              </a:ext>
            </a:extLst>
          </p:cNvPr>
          <p:cNvGraphicFramePr>
            <a:graphicFrameLocks/>
          </p:cNvGraphicFramePr>
          <p:nvPr>
            <p:extLst>
              <p:ext uri="{D42A27DB-BD31-4B8C-83A1-F6EECF244321}">
                <p14:modId xmlns:p14="http://schemas.microsoft.com/office/powerpoint/2010/main" val="659962865"/>
              </p:ext>
            </p:extLst>
          </p:nvPr>
        </p:nvGraphicFramePr>
        <p:xfrm>
          <a:off x="6096000" y="2463910"/>
          <a:ext cx="4153474" cy="36572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2" name="Title 1">
            <a:extLst>
              <a:ext uri="{FF2B5EF4-FFF2-40B4-BE49-F238E27FC236}">
                <a16:creationId xmlns:a16="http://schemas.microsoft.com/office/drawing/2014/main" id="{33CD25EC-4B16-1445-77BA-D29E42163FD6}"/>
              </a:ext>
            </a:extLst>
          </p:cNvPr>
          <p:cNvSpPr>
            <a:spLocks noGrp="1"/>
          </p:cNvSpPr>
          <p:nvPr>
            <p:ph type="title"/>
          </p:nvPr>
        </p:nvSpPr>
        <p:spPr>
          <a:xfrm>
            <a:off x="1524000" y="762001"/>
            <a:ext cx="9144000" cy="869092"/>
          </a:xfrm>
        </p:spPr>
        <p:txBody>
          <a:bodyPr>
            <a:normAutofit/>
          </a:bodyPr>
          <a:lstStyle/>
          <a:p>
            <a:pPr>
              <a:lnSpc>
                <a:spcPct val="110000"/>
              </a:lnSpc>
            </a:pPr>
            <a:r>
              <a:rPr lang="en-US" sz="2400" dirty="0">
                <a:latin typeface="Times New Roman" panose="02020603050405020304" pitchFamily="18" charset="0"/>
                <a:cs typeface="Times New Roman" panose="02020603050405020304" pitchFamily="18" charset="0"/>
              </a:rPr>
              <a:t>– Scrum team –</a:t>
            </a:r>
            <a:br>
              <a:rPr lang="en-US" sz="240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 Development Team</a:t>
            </a:r>
          </a:p>
        </p:txBody>
      </p:sp>
    </p:spTree>
    <p:extLst>
      <p:ext uri="{BB962C8B-B14F-4D97-AF65-F5344CB8AC3E}">
        <p14:creationId xmlns:p14="http://schemas.microsoft.com/office/powerpoint/2010/main" val="104914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2182BF-26BB-CBD8-A4E1-DCCD35E0A0AB}"/>
              </a:ext>
            </a:extLst>
          </p:cNvPr>
          <p:cNvSpPr>
            <a:spLocks noGrp="1"/>
          </p:cNvSpPr>
          <p:nvPr>
            <p:ph type="title"/>
          </p:nvPr>
        </p:nvSpPr>
        <p:spPr>
          <a:xfrm>
            <a:off x="1524000" y="604777"/>
            <a:ext cx="9144000" cy="869092"/>
          </a:xfrm>
        </p:spPr>
        <p:txBody>
          <a:bodyPr>
            <a:normAutofit/>
          </a:bodyPr>
          <a:lstStyle/>
          <a:p>
            <a:pPr algn="ctr">
              <a:lnSpc>
                <a:spcPct val="110000"/>
              </a:lnSpc>
            </a:pPr>
            <a:r>
              <a:rPr lang="en-US" sz="2400" b="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Agile</a:t>
            </a:r>
            <a:r>
              <a:rPr lang="en-US" sz="2400" b="0" dirty="0">
                <a:latin typeface="Times New Roman" panose="02020603050405020304" pitchFamily="18" charset="0"/>
                <a:cs typeface="Times New Roman" panose="02020603050405020304" pitchFamily="18" charset="0"/>
              </a:rPr>
              <a:t> – </a:t>
            </a:r>
            <a:br>
              <a:rPr lang="en-US" sz="2400" b="0" dirty="0">
                <a:latin typeface="Times New Roman" panose="02020603050405020304" pitchFamily="18" charset="0"/>
                <a:cs typeface="Times New Roman" panose="02020603050405020304" pitchFamily="18" charset="0"/>
              </a:rPr>
            </a:br>
            <a:r>
              <a:rPr lang="en-US" sz="2400" b="0" i="1" dirty="0">
                <a:latin typeface="Times New Roman" panose="02020603050405020304" pitchFamily="18" charset="0"/>
                <a:cs typeface="Times New Roman" panose="02020603050405020304" pitchFamily="18" charset="0"/>
              </a:rPr>
              <a:t>The SDLC Phases</a:t>
            </a:r>
          </a:p>
        </p:txBody>
      </p:sp>
      <p:sp>
        <p:nvSpPr>
          <p:cNvPr id="26" name="Rectangle 25">
            <a:extLst>
              <a:ext uri="{FF2B5EF4-FFF2-40B4-BE49-F238E27FC236}">
                <a16:creationId xmlns:a16="http://schemas.microsoft.com/office/drawing/2014/main" id="{0B25D2F4-7A0E-ACA7-3A97-AEE028D25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45C6DCFB-339B-1D2E-552F-02CB6B7255C6}"/>
              </a:ext>
            </a:extLst>
          </p:cNvPr>
          <p:cNvGraphicFramePr>
            <a:graphicFrameLocks/>
          </p:cNvGraphicFramePr>
          <p:nvPr>
            <p:extLst>
              <p:ext uri="{D42A27DB-BD31-4B8C-83A1-F6EECF244321}">
                <p14:modId xmlns:p14="http://schemas.microsoft.com/office/powerpoint/2010/main" val="2360826589"/>
              </p:ext>
            </p:extLst>
          </p:nvPr>
        </p:nvGraphicFramePr>
        <p:xfrm>
          <a:off x="1524000" y="1728216"/>
          <a:ext cx="9144000" cy="417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044BBA5-F567-CA32-0248-2CD66367C46F}"/>
              </a:ext>
            </a:extLst>
          </p:cNvPr>
          <p:cNvSpPr txBox="1"/>
          <p:nvPr/>
        </p:nvSpPr>
        <p:spPr>
          <a:xfrm>
            <a:off x="1524000" y="6153738"/>
            <a:ext cx="4101985" cy="492443"/>
          </a:xfrm>
          <a:prstGeom prst="rect">
            <a:avLst/>
          </a:prstGeom>
          <a:noFill/>
        </p:spPr>
        <p:txBody>
          <a:bodyPr wrap="square" rtlCol="0">
            <a:spAutoFit/>
          </a:bodyPr>
          <a:lstStyle/>
          <a:p>
            <a:pPr defTabSz="658368">
              <a:spcAft>
                <a:spcPts val="600"/>
              </a:spcAft>
            </a:pPr>
            <a:r>
              <a:rPr lang="en-US" sz="1050" kern="1200" dirty="0">
                <a:solidFill>
                  <a:schemeClr val="tx1"/>
                </a:solidFill>
                <a:latin typeface="Times New Roman" panose="02020603050405020304" pitchFamily="18" charset="0"/>
                <a:ea typeface="+mn-ea"/>
                <a:cs typeface="Times New Roman" panose="02020603050405020304" pitchFamily="18" charset="0"/>
              </a:rPr>
              <a:t>Source: </a:t>
            </a:r>
            <a:r>
              <a:rPr lang="en-US" sz="1050" i="1" kern="1200" dirty="0">
                <a:solidFill>
                  <a:schemeClr val="tx1"/>
                </a:solidFill>
                <a:latin typeface="Times New Roman" panose="02020603050405020304" pitchFamily="18" charset="0"/>
                <a:ea typeface="+mn-ea"/>
                <a:cs typeface="Times New Roman" panose="02020603050405020304" pitchFamily="18" charset="0"/>
                <a:hlinkClick r:id="rId7"/>
              </a:rPr>
              <a:t>The Agile Software Development Life Cycle | Wrike Agile Guide</a:t>
            </a:r>
            <a:endParaRPr lang="en-US" sz="1050" i="1" kern="1200" dirty="0">
              <a:solidFill>
                <a:schemeClr val="tx1"/>
              </a:solidFill>
              <a:latin typeface="Times New Roman" panose="02020603050405020304" pitchFamily="18" charset="0"/>
              <a:ea typeface="+mn-ea"/>
              <a:cs typeface="Times New Roman" panose="02020603050405020304" pitchFamily="18" charset="0"/>
            </a:endParaRPr>
          </a:p>
          <a:p>
            <a:pPr>
              <a:spcAft>
                <a:spcPts val="600"/>
              </a:spcAft>
            </a:pPr>
            <a:endParaRPr lang="en-US" sz="1050" dirty="0"/>
          </a:p>
        </p:txBody>
      </p:sp>
    </p:spTree>
    <p:extLst>
      <p:ext uri="{BB962C8B-B14F-4D97-AF65-F5344CB8AC3E}">
        <p14:creationId xmlns:p14="http://schemas.microsoft.com/office/powerpoint/2010/main" val="3639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4" name="Rectangle 2083">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86" name="Straight Connector 2085">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88" name="Rectangle 2087">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CE7EE-D71E-84B7-5E43-8A2D51446A0C}"/>
              </a:ext>
            </a:extLst>
          </p:cNvPr>
          <p:cNvSpPr>
            <a:spLocks noGrp="1"/>
          </p:cNvSpPr>
          <p:nvPr>
            <p:ph type="title"/>
          </p:nvPr>
        </p:nvSpPr>
        <p:spPr>
          <a:xfrm>
            <a:off x="2238806" y="3948983"/>
            <a:ext cx="7714388" cy="1048007"/>
          </a:xfrm>
        </p:spPr>
        <p:txBody>
          <a:bodyPr vert="horz" lIns="91440" tIns="45720" rIns="91440" bIns="45720" rtlCol="0" anchor="b">
            <a:normAutofit/>
          </a:bodyPr>
          <a:lstStyle/>
          <a:p>
            <a:pPr algn="ctr"/>
            <a:r>
              <a:rPr lang="en-US" dirty="0">
                <a:latin typeface="Times New Roman" panose="02020603050405020304" pitchFamily="18" charset="0"/>
                <a:cs typeface="Times New Roman" panose="02020603050405020304" pitchFamily="18" charset="0"/>
              </a:rPr>
              <a:t>Is it worth the change?</a:t>
            </a:r>
          </a:p>
        </p:txBody>
      </p:sp>
      <p:pic>
        <p:nvPicPr>
          <p:cNvPr id="2052" name="Picture 4" descr="Agile Vs Waterfall Methodology Diagram Stock Illustration - Download ...">
            <a:extLst>
              <a:ext uri="{FF2B5EF4-FFF2-40B4-BE49-F238E27FC236}">
                <a16:creationId xmlns:a16="http://schemas.microsoft.com/office/drawing/2014/main" id="{5F3208D3-48B8-0B0B-BB58-81CE723C19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321" b="8120"/>
          <a:stretch/>
        </p:blipFill>
        <p:spPr bwMode="auto">
          <a:xfrm>
            <a:off x="2609455" y="612732"/>
            <a:ext cx="7019177" cy="366007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2092" name="Straight Connector 2091">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BCF0F6-CFEC-FEA6-ABC9-A09C076E05F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Waterfall vs. agile –</a:t>
            </a:r>
            <a:br>
              <a:rPr lang="en-US"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what is the best choice?</a:t>
            </a:r>
          </a:p>
        </p:txBody>
      </p:sp>
      <p:grpSp>
        <p:nvGrpSpPr>
          <p:cNvPr id="35" name="Group 34">
            <a:extLst>
              <a:ext uri="{FF2B5EF4-FFF2-40B4-BE49-F238E27FC236}">
                <a16:creationId xmlns:a16="http://schemas.microsoft.com/office/drawing/2014/main" id="{9E926216-C9F1-0CC0-8F00-A53C92B9205D}"/>
              </a:ext>
            </a:extLst>
          </p:cNvPr>
          <p:cNvGrpSpPr/>
          <p:nvPr/>
        </p:nvGrpSpPr>
        <p:grpSpPr>
          <a:xfrm>
            <a:off x="6172202" y="2688336"/>
            <a:ext cx="5193790" cy="3412426"/>
            <a:chOff x="0" y="420620"/>
            <a:chExt cx="5067300" cy="3394138"/>
          </a:xfrm>
          <a:solidFill>
            <a:schemeClr val="accent2"/>
          </a:solidFill>
        </p:grpSpPr>
        <p:sp>
          <p:nvSpPr>
            <p:cNvPr id="41" name="Rectangle 40">
              <a:extLst>
                <a:ext uri="{FF2B5EF4-FFF2-40B4-BE49-F238E27FC236}">
                  <a16:creationId xmlns:a16="http://schemas.microsoft.com/office/drawing/2014/main" id="{56F6F75B-BCC6-D26A-AA32-A5FF6946210F}"/>
                </a:ext>
              </a:extLst>
            </p:cNvPr>
            <p:cNvSpPr/>
            <p:nvPr/>
          </p:nvSpPr>
          <p:spPr>
            <a:xfrm>
              <a:off x="0" y="523491"/>
              <a:ext cx="5067300" cy="304038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46" name="TextBox 45">
              <a:extLst>
                <a:ext uri="{FF2B5EF4-FFF2-40B4-BE49-F238E27FC236}">
                  <a16:creationId xmlns:a16="http://schemas.microsoft.com/office/drawing/2014/main" id="{64398AC4-CABC-A310-D4ED-60253C90F01C}"/>
                </a:ext>
              </a:extLst>
            </p:cNvPr>
            <p:cNvSpPr txBox="1"/>
            <p:nvPr/>
          </p:nvSpPr>
          <p:spPr>
            <a:xfrm>
              <a:off x="0" y="420620"/>
              <a:ext cx="5067300" cy="33941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48302" tIns="260637" rIns="248302" bIns="260637" numCol="1" spcCol="1270" anchor="t" anchorCtr="0">
              <a:noAutofit/>
            </a:bodyPr>
            <a:lstStyle/>
            <a:p>
              <a:pPr marL="0" indent="0">
                <a:buNone/>
              </a:pPr>
              <a:r>
                <a:rPr lang="en-US" u="sng" dirty="0">
                  <a:latin typeface="Times New Roman" panose="02020603050405020304" pitchFamily="18" charset="0"/>
                  <a:cs typeface="Times New Roman" panose="02020603050405020304" pitchFamily="18" charset="0"/>
                </a:rPr>
                <a:t>AGILE</a:t>
              </a:r>
            </a:p>
            <a:p>
              <a:pPr marL="0" indent="0">
                <a:buNone/>
              </a:pPr>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nature of Agile is a continuous and progressive flow of development, involving a rigorous practice of communication between the clients, stakeholders, and the development team.</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Agile is designed to incorporate changes at any point of the development phase, and it rarely interrupts project flow.</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best suited for products that requires end user interaction, such as web development.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Agile relies heavily on communication and collaboration. If there is no open communication or a team environment, the project risks failure.</a:t>
              </a:r>
            </a:p>
          </p:txBody>
        </p:sp>
      </p:grpSp>
      <p:grpSp>
        <p:nvGrpSpPr>
          <p:cNvPr id="54" name="Group 53">
            <a:extLst>
              <a:ext uri="{FF2B5EF4-FFF2-40B4-BE49-F238E27FC236}">
                <a16:creationId xmlns:a16="http://schemas.microsoft.com/office/drawing/2014/main" id="{1C0E171E-A316-02E2-316F-4976FB856D6E}"/>
              </a:ext>
            </a:extLst>
          </p:cNvPr>
          <p:cNvGrpSpPr/>
          <p:nvPr/>
        </p:nvGrpSpPr>
        <p:grpSpPr>
          <a:xfrm>
            <a:off x="728474" y="2688336"/>
            <a:ext cx="5193790" cy="3412426"/>
            <a:chOff x="0" y="420620"/>
            <a:chExt cx="5067300" cy="3394138"/>
          </a:xfrm>
          <a:solidFill>
            <a:schemeClr val="accent5"/>
          </a:solidFill>
        </p:grpSpPr>
        <p:sp>
          <p:nvSpPr>
            <p:cNvPr id="55" name="Rectangle 54">
              <a:extLst>
                <a:ext uri="{FF2B5EF4-FFF2-40B4-BE49-F238E27FC236}">
                  <a16:creationId xmlns:a16="http://schemas.microsoft.com/office/drawing/2014/main" id="{461DC0EF-ACB2-1D0E-1F12-34AD66C55D6C}"/>
                </a:ext>
              </a:extLst>
            </p:cNvPr>
            <p:cNvSpPr/>
            <p:nvPr/>
          </p:nvSpPr>
          <p:spPr>
            <a:xfrm>
              <a:off x="0" y="523491"/>
              <a:ext cx="5067300" cy="3040380"/>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56" name="TextBox 55">
              <a:extLst>
                <a:ext uri="{FF2B5EF4-FFF2-40B4-BE49-F238E27FC236}">
                  <a16:creationId xmlns:a16="http://schemas.microsoft.com/office/drawing/2014/main" id="{68161286-6678-12DC-7515-E1466E512824}"/>
                </a:ext>
              </a:extLst>
            </p:cNvPr>
            <p:cNvSpPr txBox="1"/>
            <p:nvPr/>
          </p:nvSpPr>
          <p:spPr>
            <a:xfrm>
              <a:off x="0" y="420620"/>
              <a:ext cx="5067300" cy="339413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48302" tIns="260637" rIns="248302" bIns="260637" numCol="1" spcCol="1270" anchor="t" anchorCtr="0">
              <a:noAutofit/>
            </a:bodyPr>
            <a:lstStyle/>
            <a:p>
              <a:pPr lvl="0" algn="l">
                <a:buNone/>
              </a:pPr>
              <a:r>
                <a:rPr lang="en-US" u="sng" dirty="0">
                  <a:latin typeface="Times New Roman" panose="02020603050405020304" pitchFamily="18" charset="0"/>
                  <a:cs typeface="Times New Roman" panose="02020603050405020304" pitchFamily="18" charset="0"/>
                </a:rPr>
                <a:t>WATERFALL</a:t>
              </a:r>
            </a:p>
            <a:p>
              <a:pPr lvl="0" algn="l">
                <a:buNone/>
              </a:pPr>
              <a:endParaRPr lang="en-US" u="sng" dirty="0">
                <a:latin typeface="Times New Roman" panose="02020603050405020304" pitchFamily="18" charset="0"/>
                <a:cs typeface="Times New Roman" panose="02020603050405020304" pitchFamily="18" charset="0"/>
              </a:endParaRPr>
            </a:p>
            <a:p>
              <a:pPr marL="285750" lvl="0" indent="-285750" algn="l">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Just like a downhill stream, the Waterfall methodology is a linear flow of progression with each phase going down the completed list.</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Any changes or errors are all expected to be seen within the planning phase of development, leading to any changes within the design or developing phases significantly holding back the flow of production. </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Based on the linear nature of Waterfall, it is an SDLC method that is best used for products with little to no user interaction</a:t>
              </a:r>
              <a:r>
                <a:rPr lang="en-US" sz="1400" dirty="0">
                  <a:latin typeface="Times New Roman" panose="02020603050405020304" pitchFamily="18" charset="0"/>
                  <a:cs typeface="Times New Roman" panose="02020603050405020304" pitchFamily="18" charset="0"/>
                </a:rPr>
                <a:t>, s</a:t>
              </a:r>
              <a:r>
                <a:rPr lang="en-US" sz="1400" b="0" dirty="0">
                  <a:latin typeface="Times New Roman" panose="02020603050405020304" pitchFamily="18" charset="0"/>
                  <a:cs typeface="Times New Roman" panose="02020603050405020304" pitchFamily="18" charset="0"/>
                </a:rPr>
                <a:t>uch as factory machinery.</a:t>
              </a:r>
            </a:p>
            <a:p>
              <a:pPr marL="285750" indent="-285750">
                <a:buFont typeface="Arial" panose="020B0604020202020204" pitchFamily="34" charset="0"/>
                <a:buChar char="•"/>
              </a:pPr>
              <a:r>
                <a:rPr lang="en-US" sz="1400" b="0" dirty="0">
                  <a:latin typeface="Times New Roman" panose="02020603050405020304" pitchFamily="18" charset="0"/>
                  <a:cs typeface="Times New Roman" panose="02020603050405020304" pitchFamily="18" charset="0"/>
                </a:rPr>
                <a:t>Sudden changes or feedback can risk project failure.</a:t>
              </a:r>
            </a:p>
          </p:txBody>
        </p:sp>
      </p:grpSp>
    </p:spTree>
    <p:extLst>
      <p:ext uri="{BB962C8B-B14F-4D97-AF65-F5344CB8AC3E}">
        <p14:creationId xmlns:p14="http://schemas.microsoft.com/office/powerpoint/2010/main" val="4285773072"/>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1679</TotalTime>
  <Words>1117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Trade Gothic Next Cond</vt:lpstr>
      <vt:lpstr>Trade Gothic Next Light</vt:lpstr>
      <vt:lpstr>AfterglowVTI</vt:lpstr>
      <vt:lpstr>SDLC The Agile Framework</vt:lpstr>
      <vt:lpstr>– Agile –  What is it?</vt:lpstr>
      <vt:lpstr>The Scrum Team</vt:lpstr>
      <vt:lpstr>– SCRUM Team – The Product Owner</vt:lpstr>
      <vt:lpstr>– Scrum team – The Scrum Master</vt:lpstr>
      <vt:lpstr>– Scrum team – The Development Team</vt:lpstr>
      <vt:lpstr>– Agile –  The SDLC Phases</vt:lpstr>
      <vt:lpstr>Is it worth the change?</vt:lpstr>
      <vt:lpstr>– Waterfall vs. agile – what is the best choice?</vt:lpstr>
      <vt:lpstr>Our Experience</vt:lpstr>
      <vt:lpstr>Final Thoughts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The Agile Framework</dc:title>
  <dc:creator>Caitlyn Walsh</dc:creator>
  <cp:lastModifiedBy>Caitlyn Walsh</cp:lastModifiedBy>
  <cp:revision>1</cp:revision>
  <dcterms:created xsi:type="dcterms:W3CDTF">2024-04-20T21:41:31Z</dcterms:created>
  <dcterms:modified xsi:type="dcterms:W3CDTF">2024-04-25T21:12:54Z</dcterms:modified>
</cp:coreProperties>
</file>