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57" r:id="rId6"/>
    <p:sldId id="2462" r:id="rId7"/>
    <p:sldId id="2456" r:id="rId8"/>
    <p:sldId id="259" r:id="rId9"/>
    <p:sldId id="2451" r:id="rId10"/>
    <p:sldId id="2450" r:id="rId11"/>
    <p:sldId id="262" r:id="rId12"/>
    <p:sldId id="2464" r:id="rId13"/>
    <p:sldId id="2465" r:id="rId14"/>
    <p:sldId id="243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rner, Courtney" initials="WC" lastIdx="1" clrIdx="0">
    <p:extLst>
      <p:ext uri="{19B8F6BF-5375-455C-9EA6-DF929625EA0E}">
        <p15:presenceInfo xmlns:p15="http://schemas.microsoft.com/office/powerpoint/2012/main" userId="S::WarnerC@umassmemorial.org::89c297b8-d65d-4d53-81cb-a88c7de689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37084-9380-4862-AD5A-171DC918C32B}" v="61" dt="2024-02-24T23:05:0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2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490" y="11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tney Warner" userId="3e496da59e8e02ef" providerId="LiveId" clId="{53137084-9380-4862-AD5A-171DC918C32B}"/>
    <pc:docChg chg="undo redo custSel addSld delSld modSld sldOrd">
      <pc:chgData name="Courtney Warner" userId="3e496da59e8e02ef" providerId="LiveId" clId="{53137084-9380-4862-AD5A-171DC918C32B}" dt="2024-02-24T23:06:17.319" v="8493" actId="255"/>
      <pc:docMkLst>
        <pc:docMk/>
      </pc:docMkLst>
      <pc:sldChg chg="modSp mod">
        <pc:chgData name="Courtney Warner" userId="3e496da59e8e02ef" providerId="LiveId" clId="{53137084-9380-4862-AD5A-171DC918C32B}" dt="2024-02-24T23:05:52.104" v="8492" actId="20577"/>
        <pc:sldMkLst>
          <pc:docMk/>
          <pc:sldMk cId="1325373587" sldId="259"/>
        </pc:sldMkLst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1325373587" sldId="259"/>
            <ac:spMk id="4" creationId="{A4BADA18-8F0E-4249-A144-6CB8259BA65B}"/>
          </ac:spMkLst>
        </pc:spChg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1325373587" sldId="259"/>
            <ac:spMk id="8" creationId="{103950CF-5BF2-4FB0-A36C-48C194F39E12}"/>
          </ac:spMkLst>
        </pc:spChg>
        <pc:spChg chg="mod">
          <ac:chgData name="Courtney Warner" userId="3e496da59e8e02ef" providerId="LiveId" clId="{53137084-9380-4862-AD5A-171DC918C32B}" dt="2024-02-24T23:05:52.104" v="8492" actId="20577"/>
          <ac:spMkLst>
            <pc:docMk/>
            <pc:sldMk cId="1325373587" sldId="259"/>
            <ac:spMk id="9" creationId="{256319DF-036A-473B-95D3-C5F6FF849FD4}"/>
          </ac:spMkLst>
        </pc:spChg>
        <pc:spChg chg="mod">
          <ac:chgData name="Courtney Warner" userId="3e496da59e8e02ef" providerId="LiveId" clId="{53137084-9380-4862-AD5A-171DC918C32B}" dt="2024-02-23T01:59:56.631" v="1284" actId="207"/>
          <ac:spMkLst>
            <pc:docMk/>
            <pc:sldMk cId="1325373587" sldId="259"/>
            <ac:spMk id="10" creationId="{255FA470-23EB-4512-8FFB-28DDAB08B002}"/>
          </ac:spMkLst>
        </pc:spChg>
        <pc:picChg chg="mod">
          <ac:chgData name="Courtney Warner" userId="3e496da59e8e02ef" providerId="LiveId" clId="{53137084-9380-4862-AD5A-171DC918C32B}" dt="2024-02-24T22:57:50.226" v="8435"/>
          <ac:picMkLst>
            <pc:docMk/>
            <pc:sldMk cId="1325373587" sldId="259"/>
            <ac:picMk id="5" creationId="{A0280051-D7F1-4438-B815-F0FF4906D141}"/>
          </ac:picMkLst>
        </pc:picChg>
      </pc:sldChg>
      <pc:sldChg chg="modSp del mod">
        <pc:chgData name="Courtney Warner" userId="3e496da59e8e02ef" providerId="LiveId" clId="{53137084-9380-4862-AD5A-171DC918C32B}" dt="2024-02-23T02:38:40.503" v="1639" actId="2696"/>
        <pc:sldMkLst>
          <pc:docMk/>
          <pc:sldMk cId="2720361709" sldId="260"/>
        </pc:sldMkLst>
        <pc:spChg chg="mod">
          <ac:chgData name="Courtney Warner" userId="3e496da59e8e02ef" providerId="LiveId" clId="{53137084-9380-4862-AD5A-171DC918C32B}" dt="2024-02-23T01:52:57.283" v="1234"/>
          <ac:spMkLst>
            <pc:docMk/>
            <pc:sldMk cId="2720361709" sldId="260"/>
            <ac:spMk id="6" creationId="{929F2A82-A1C3-4571-9ED3-A0EC079893EC}"/>
          </ac:spMkLst>
        </pc:spChg>
        <pc:spChg chg="mod">
          <ac:chgData name="Courtney Warner" userId="3e496da59e8e02ef" providerId="LiveId" clId="{53137084-9380-4862-AD5A-171DC918C32B}" dt="2024-02-23T01:52:57.283" v="1234"/>
          <ac:spMkLst>
            <pc:docMk/>
            <pc:sldMk cId="2720361709" sldId="260"/>
            <ac:spMk id="12" creationId="{50AEA731-C7D0-4A0E-B871-4F369D8BEAC5}"/>
          </ac:spMkLst>
        </pc:spChg>
        <pc:spChg chg="mod">
          <ac:chgData name="Courtney Warner" userId="3e496da59e8e02ef" providerId="LiveId" clId="{53137084-9380-4862-AD5A-171DC918C32B}" dt="2024-02-23T01:52:57.660" v="1237" actId="27636"/>
          <ac:spMkLst>
            <pc:docMk/>
            <pc:sldMk cId="2720361709" sldId="260"/>
            <ac:spMk id="13" creationId="{A4E49AC7-7A73-4B51-BDF6-EABA3162F4B7}"/>
          </ac:spMkLst>
        </pc:spChg>
        <pc:picChg chg="mod">
          <ac:chgData name="Courtney Warner" userId="3e496da59e8e02ef" providerId="LiveId" clId="{53137084-9380-4862-AD5A-171DC918C32B}" dt="2024-02-23T01:52:57.283" v="1234"/>
          <ac:picMkLst>
            <pc:docMk/>
            <pc:sldMk cId="2720361709" sldId="260"/>
            <ac:picMk id="11" creationId="{011BDE68-0A80-4D82-92C3-76544DD8F079}"/>
          </ac:picMkLst>
        </pc:picChg>
        <pc:picChg chg="mod">
          <ac:chgData name="Courtney Warner" userId="3e496da59e8e02ef" providerId="LiveId" clId="{53137084-9380-4862-AD5A-171DC918C32B}" dt="2024-02-23T01:52:57.283" v="1234"/>
          <ac:picMkLst>
            <pc:docMk/>
            <pc:sldMk cId="2720361709" sldId="260"/>
            <ac:picMk id="16" creationId="{740533F4-86F2-4B1E-96A3-2FA4F436D3A6}"/>
          </ac:picMkLst>
        </pc:picChg>
        <pc:picChg chg="mod">
          <ac:chgData name="Courtney Warner" userId="3e496da59e8e02ef" providerId="LiveId" clId="{53137084-9380-4862-AD5A-171DC918C32B}" dt="2024-02-23T01:52:57.283" v="1234"/>
          <ac:picMkLst>
            <pc:docMk/>
            <pc:sldMk cId="2720361709" sldId="260"/>
            <ac:picMk id="18" creationId="{18BC2A5A-7F05-4444-8281-26D531194187}"/>
          </ac:picMkLst>
        </pc:picChg>
        <pc:picChg chg="mod">
          <ac:chgData name="Courtney Warner" userId="3e496da59e8e02ef" providerId="LiveId" clId="{53137084-9380-4862-AD5A-171DC918C32B}" dt="2024-02-23T01:52:57.283" v="1234"/>
          <ac:picMkLst>
            <pc:docMk/>
            <pc:sldMk cId="2720361709" sldId="260"/>
            <ac:picMk id="20" creationId="{5AFBBF42-7056-4477-896E-1E8073CB4729}"/>
          </ac:picMkLst>
        </pc:picChg>
        <pc:picChg chg="mod">
          <ac:chgData name="Courtney Warner" userId="3e496da59e8e02ef" providerId="LiveId" clId="{53137084-9380-4862-AD5A-171DC918C32B}" dt="2024-02-23T01:52:57.283" v="1234"/>
          <ac:picMkLst>
            <pc:docMk/>
            <pc:sldMk cId="2720361709" sldId="260"/>
            <ac:picMk id="22" creationId="{AF3616EE-41A1-44FC-B25A-038F0C3213D4}"/>
          </ac:picMkLst>
        </pc:picChg>
        <pc:picChg chg="mod">
          <ac:chgData name="Courtney Warner" userId="3e496da59e8e02ef" providerId="LiveId" clId="{53137084-9380-4862-AD5A-171DC918C32B}" dt="2024-02-23T01:52:57.283" v="1234"/>
          <ac:picMkLst>
            <pc:docMk/>
            <pc:sldMk cId="2720361709" sldId="260"/>
            <ac:picMk id="24" creationId="{2708FFA5-E81C-4FD0-970D-C71D36C8D365}"/>
          </ac:picMkLst>
        </pc:picChg>
      </pc:sldChg>
      <pc:sldChg chg="addSp delSp modSp mod ord chgLayout">
        <pc:chgData name="Courtney Warner" userId="3e496da59e8e02ef" providerId="LiveId" clId="{53137084-9380-4862-AD5A-171DC918C32B}" dt="2024-02-24T22:57:50.226" v="8435"/>
        <pc:sldMkLst>
          <pc:docMk/>
          <pc:sldMk cId="1619265676" sldId="262"/>
        </pc:sldMkLst>
        <pc:spChg chg="add del mod">
          <ac:chgData name="Courtney Warner" userId="3e496da59e8e02ef" providerId="LiveId" clId="{53137084-9380-4862-AD5A-171DC918C32B}" dt="2024-02-22T02:38:17.532" v="274"/>
          <ac:spMkLst>
            <pc:docMk/>
            <pc:sldMk cId="1619265676" sldId="262"/>
            <ac:spMk id="3" creationId="{87C1A836-6C60-E4B8-12BA-4FBD06D1E8CA}"/>
          </ac:spMkLst>
        </pc:spChg>
        <pc:spChg chg="add del mod">
          <ac:chgData name="Courtney Warner" userId="3e496da59e8e02ef" providerId="LiveId" clId="{53137084-9380-4862-AD5A-171DC918C32B}" dt="2024-02-23T01:14:37.003" v="465" actId="21"/>
          <ac:spMkLst>
            <pc:docMk/>
            <pc:sldMk cId="1619265676" sldId="262"/>
            <ac:spMk id="3" creationId="{D7146587-D300-E74C-BAD9-8BD1F65E5397}"/>
          </ac:spMkLst>
        </pc:spChg>
        <pc:spChg chg="mod ord">
          <ac:chgData name="Courtney Warner" userId="3e496da59e8e02ef" providerId="LiveId" clId="{53137084-9380-4862-AD5A-171DC918C32B}" dt="2024-02-24T22:57:32.606" v="8429"/>
          <ac:spMkLst>
            <pc:docMk/>
            <pc:sldMk cId="1619265676" sldId="262"/>
            <ac:spMk id="4" creationId="{CC409A73-2FDB-4725-9558-77B4ACF929B3}"/>
          </ac:spMkLst>
        </pc:spChg>
        <pc:spChg chg="del mod ord">
          <ac:chgData name="Courtney Warner" userId="3e496da59e8e02ef" providerId="LiveId" clId="{53137084-9380-4862-AD5A-171DC918C32B}" dt="2024-02-24T22:03:04.640" v="8268" actId="22"/>
          <ac:spMkLst>
            <pc:docMk/>
            <pc:sldMk cId="1619265676" sldId="262"/>
            <ac:spMk id="5" creationId="{56D0F54D-A602-4D35-8BE1-6B9BE8078989}"/>
          </ac:spMkLst>
        </pc:spChg>
        <pc:spChg chg="mod ord">
          <ac:chgData name="Courtney Warner" userId="3e496da59e8e02ef" providerId="LiveId" clId="{53137084-9380-4862-AD5A-171DC918C32B}" dt="2024-02-24T22:57:32.606" v="8429"/>
          <ac:spMkLst>
            <pc:docMk/>
            <pc:sldMk cId="1619265676" sldId="262"/>
            <ac:spMk id="6" creationId="{5FBB0776-0624-4A97-8BD3-03CF602288BA}"/>
          </ac:spMkLst>
        </pc:spChg>
        <pc:spChg chg="del mod ord">
          <ac:chgData name="Courtney Warner" userId="3e496da59e8e02ef" providerId="LiveId" clId="{53137084-9380-4862-AD5A-171DC918C32B}" dt="2024-02-24T22:02:05.701" v="8267" actId="21"/>
          <ac:spMkLst>
            <pc:docMk/>
            <pc:sldMk cId="1619265676" sldId="262"/>
            <ac:spMk id="7" creationId="{EFFBC808-1837-4C36-BFF0-135B8C1042A2}"/>
          </ac:spMkLst>
        </pc:spChg>
        <pc:spChg chg="add del mo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8" creationId="{DA38D671-A110-218F-83CD-8113EAD70833}"/>
          </ac:spMkLst>
        </pc:spChg>
        <pc:spChg chg="add mod">
          <ac:chgData name="Courtney Warner" userId="3e496da59e8e02ef" providerId="LiveId" clId="{53137084-9380-4862-AD5A-171DC918C32B}" dt="2024-02-24T22:13:54.423" v="8288" actId="207"/>
          <ac:spMkLst>
            <pc:docMk/>
            <pc:sldMk cId="1619265676" sldId="262"/>
            <ac:spMk id="8" creationId="{DDCA7E91-243C-644C-0BBD-425CBA582AF8}"/>
          </ac:spMkLst>
        </pc:spChg>
        <pc:spChg chg="add del mo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9" creationId="{64E58FCC-5C14-02BA-A565-A4F532DB73ED}"/>
          </ac:spMkLst>
        </pc:spChg>
        <pc:spChg chg="add del mod">
          <ac:chgData name="Courtney Warner" userId="3e496da59e8e02ef" providerId="LiveId" clId="{53137084-9380-4862-AD5A-171DC918C32B}" dt="2024-02-22T02:39:25.521" v="280" actId="931"/>
          <ac:spMkLst>
            <pc:docMk/>
            <pc:sldMk cId="1619265676" sldId="262"/>
            <ac:spMk id="11" creationId="{C798008F-348B-D976-C462-C2587CD37464}"/>
          </ac:spMkLst>
        </pc:spChg>
        <pc:spChg chg="add del mo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11" creationId="{E0725432-9D98-344E-7F51-2C6363A8E705}"/>
          </ac:spMkLst>
        </pc:spChg>
        <pc:spChg chg="add del mo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12" creationId="{136917BB-3798-A820-5FF7-12E41B09B429}"/>
          </ac:spMkLst>
        </pc:spChg>
        <pc:spChg chg="add del mo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13" creationId="{521EFF85-ACDF-4FD4-1B3F-9A87DDB41BF5}"/>
          </ac:spMkLst>
        </pc:spChg>
        <pc:spChg chg="mod ord">
          <ac:chgData name="Courtney Warner" userId="3e496da59e8e02ef" providerId="LiveId" clId="{53137084-9380-4862-AD5A-171DC918C32B}" dt="2024-02-24T22:57:50.226" v="8435"/>
          <ac:spMkLst>
            <pc:docMk/>
            <pc:sldMk cId="1619265676" sldId="262"/>
            <ac:spMk id="14" creationId="{93863800-85E5-44A7-96E9-521CE882616B}"/>
          </ac:spMkLst>
        </pc:spChg>
        <pc:spChg chg="add del mo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15" creationId="{A3311323-467E-ADCD-8186-8C1CD23A438E}"/>
          </ac:spMkLst>
        </pc:spChg>
        <pc:spChg chg="mod ord">
          <ac:chgData name="Courtney Warner" userId="3e496da59e8e02ef" providerId="LiveId" clId="{53137084-9380-4862-AD5A-171DC918C32B}" dt="2024-02-24T22:57:50.226" v="8435"/>
          <ac:spMkLst>
            <pc:docMk/>
            <pc:sldMk cId="1619265676" sldId="262"/>
            <ac:spMk id="16" creationId="{8E69FE38-B9E0-4441-8A00-92DDB88DF02C}"/>
          </ac:spMkLst>
        </pc:spChg>
        <pc:spChg chg="add del mod or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17" creationId="{D4154B60-927F-B319-ED8F-B4473913C330}"/>
          </ac:spMkLst>
        </pc:spChg>
        <pc:spChg chg="add del mod ord">
          <ac:chgData name="Courtney Warner" userId="3e496da59e8e02ef" providerId="LiveId" clId="{53137084-9380-4862-AD5A-171DC918C32B}" dt="2024-02-23T01:48:13.544" v="1182" actId="6264"/>
          <ac:spMkLst>
            <pc:docMk/>
            <pc:sldMk cId="1619265676" sldId="262"/>
            <ac:spMk id="18" creationId="{A6B71513-5901-5BBF-25EE-D875AE48F78C}"/>
          </ac:spMkLst>
        </pc:spChg>
        <pc:spChg chg="add del mod">
          <ac:chgData name="Courtney Warner" userId="3e496da59e8e02ef" providerId="LiveId" clId="{53137084-9380-4862-AD5A-171DC918C32B}" dt="2024-02-22T02:40:30.137" v="286" actId="931"/>
          <ac:spMkLst>
            <pc:docMk/>
            <pc:sldMk cId="1619265676" sldId="262"/>
            <ac:spMk id="18" creationId="{E4823552-7AD4-3D86-9F0E-FBB188AB965A}"/>
          </ac:spMkLst>
        </pc:spChg>
        <pc:spChg chg="add del mod">
          <ac:chgData name="Courtney Warner" userId="3e496da59e8e02ef" providerId="LiveId" clId="{53137084-9380-4862-AD5A-171DC918C32B}" dt="2024-02-22T02:41:42.678" v="291" actId="22"/>
          <ac:spMkLst>
            <pc:docMk/>
            <pc:sldMk cId="1619265676" sldId="262"/>
            <ac:spMk id="22" creationId="{D0CB653B-F738-2EC1-689E-BAAD15843876}"/>
          </ac:spMkLst>
        </pc:spChg>
        <pc:spChg chg="add del mod">
          <ac:chgData name="Courtney Warner" userId="3e496da59e8e02ef" providerId="LiveId" clId="{53137084-9380-4862-AD5A-171DC918C32B}" dt="2024-02-22T02:47:16.005" v="363" actId="21"/>
          <ac:spMkLst>
            <pc:docMk/>
            <pc:sldMk cId="1619265676" sldId="262"/>
            <ac:spMk id="26" creationId="{C4F654BF-7E75-ED1A-7EF3-5EDEE0929E5F}"/>
          </ac:spMkLst>
        </pc:spChg>
        <pc:spChg chg="add del mod">
          <ac:chgData name="Courtney Warner" userId="3e496da59e8e02ef" providerId="LiveId" clId="{53137084-9380-4862-AD5A-171DC918C32B}" dt="2024-02-22T02:46:02.572" v="347" actId="21"/>
          <ac:spMkLst>
            <pc:docMk/>
            <pc:sldMk cId="1619265676" sldId="262"/>
            <ac:spMk id="28" creationId="{41B9A051-FA9D-437F-6BF0-7EFEA01B388B}"/>
          </ac:spMkLst>
        </pc:spChg>
        <pc:picChg chg="add mod ord">
          <ac:chgData name="Courtney Warner" userId="3e496da59e8e02ef" providerId="LiveId" clId="{53137084-9380-4862-AD5A-171DC918C32B}" dt="2024-02-24T22:03:49.986" v="8275" actId="1076"/>
          <ac:picMkLst>
            <pc:docMk/>
            <pc:sldMk cId="1619265676" sldId="262"/>
            <ac:picMk id="3" creationId="{2B312461-31FD-BDC1-884C-6C5B8BFEDB74}"/>
          </ac:picMkLst>
        </pc:picChg>
        <pc:picChg chg="add del mod">
          <ac:chgData name="Courtney Warner" userId="3e496da59e8e02ef" providerId="LiveId" clId="{53137084-9380-4862-AD5A-171DC918C32B}" dt="2024-02-22T02:38:38.088" v="279" actId="21"/>
          <ac:picMkLst>
            <pc:docMk/>
            <pc:sldMk cId="1619265676" sldId="262"/>
            <ac:picMk id="8" creationId="{FBF296A5-9D4B-ED13-7734-E95BAC09E182}"/>
          </ac:picMkLst>
        </pc:picChg>
        <pc:picChg chg="add del mod">
          <ac:chgData name="Courtney Warner" userId="3e496da59e8e02ef" providerId="LiveId" clId="{53137084-9380-4862-AD5A-171DC918C32B}" dt="2024-02-23T01:13:57.834" v="457" actId="21"/>
          <ac:picMkLst>
            <pc:docMk/>
            <pc:sldMk cId="1619265676" sldId="262"/>
            <ac:picMk id="10" creationId="{AD4E0449-1F68-4DB7-BBE6-7BC3B0E30699}"/>
          </ac:picMkLst>
        </pc:picChg>
        <pc:picChg chg="add del mod">
          <ac:chgData name="Courtney Warner" userId="3e496da59e8e02ef" providerId="LiveId" clId="{53137084-9380-4862-AD5A-171DC918C32B}" dt="2024-02-22T02:39:42.279" v="285" actId="21"/>
          <ac:picMkLst>
            <pc:docMk/>
            <pc:sldMk cId="1619265676" sldId="262"/>
            <ac:picMk id="13" creationId="{89BED20A-010C-DC93-EA0E-BC29B1EEBDCE}"/>
          </ac:picMkLst>
        </pc:picChg>
        <pc:picChg chg="del">
          <ac:chgData name="Courtney Warner" userId="3e496da59e8e02ef" providerId="LiveId" clId="{53137084-9380-4862-AD5A-171DC918C32B}" dt="2024-02-22T02:38:05.451" v="273" actId="21"/>
          <ac:picMkLst>
            <pc:docMk/>
            <pc:sldMk cId="1619265676" sldId="262"/>
            <ac:picMk id="15" creationId="{4B696E0D-78B0-41A4-A40D-7A4F6E88FEB7}"/>
          </ac:picMkLst>
        </pc:picChg>
        <pc:picChg chg="add del mod">
          <ac:chgData name="Courtney Warner" userId="3e496da59e8e02ef" providerId="LiveId" clId="{53137084-9380-4862-AD5A-171DC918C32B}" dt="2024-02-22T02:40:50.707" v="290" actId="21"/>
          <ac:picMkLst>
            <pc:docMk/>
            <pc:sldMk cId="1619265676" sldId="262"/>
            <ac:picMk id="20" creationId="{761B6659-6003-E532-8EEF-D5FBFBB38199}"/>
          </ac:picMkLst>
        </pc:picChg>
        <pc:picChg chg="add del mod ord">
          <ac:chgData name="Courtney Warner" userId="3e496da59e8e02ef" providerId="LiveId" clId="{53137084-9380-4862-AD5A-171DC918C32B}" dt="2024-02-22T02:41:52.660" v="294" actId="21"/>
          <ac:picMkLst>
            <pc:docMk/>
            <pc:sldMk cId="1619265676" sldId="262"/>
            <ac:picMk id="24" creationId="{460E57C5-4CA4-4608-7E73-8FBDEF3B4A05}"/>
          </ac:picMkLst>
        </pc:picChg>
      </pc:sldChg>
      <pc:sldChg chg="addSp delSp modSp mod">
        <pc:chgData name="Courtney Warner" userId="3e496da59e8e02ef" providerId="LiveId" clId="{53137084-9380-4862-AD5A-171DC918C32B}" dt="2024-02-24T23:06:17.319" v="8493" actId="255"/>
        <pc:sldMkLst>
          <pc:docMk/>
          <pc:sldMk cId="927727573" sldId="2436"/>
        </pc:sldMkLst>
        <pc:spChg chg="del mod">
          <ac:chgData name="Courtney Warner" userId="3e496da59e8e02ef" providerId="LiveId" clId="{53137084-9380-4862-AD5A-171DC918C32B}" dt="2024-02-24T18:23:01.728" v="6287" actId="21"/>
          <ac:spMkLst>
            <pc:docMk/>
            <pc:sldMk cId="927727573" sldId="2436"/>
            <ac:spMk id="3" creationId="{C747C414-85D9-40D6-9BB3-5AF68A84F413}"/>
          </ac:spMkLst>
        </pc:spChg>
        <pc:spChg chg="add del mod">
          <ac:chgData name="Courtney Warner" userId="3e496da59e8e02ef" providerId="LiveId" clId="{53137084-9380-4862-AD5A-171DC918C32B}" dt="2024-02-24T18:22:39.682" v="6285" actId="21"/>
          <ac:spMkLst>
            <pc:docMk/>
            <pc:sldMk cId="927727573" sldId="2436"/>
            <ac:spMk id="4" creationId="{101F0215-9B30-583F-8A9F-575B61B61712}"/>
          </ac:spMkLst>
        </pc:spChg>
        <pc:spChg chg="add del mod">
          <ac:chgData name="Courtney Warner" userId="3e496da59e8e02ef" providerId="LiveId" clId="{53137084-9380-4862-AD5A-171DC918C32B}" dt="2024-02-24T23:06:17.319" v="8493" actId="255"/>
          <ac:spMkLst>
            <pc:docMk/>
            <pc:sldMk cId="927727573" sldId="2436"/>
            <ac:spMk id="6" creationId="{4F7706BE-EF2E-459C-8778-01DDD354C634}"/>
          </ac:spMkLst>
        </pc:spChg>
        <pc:spChg chg="add del mod">
          <ac:chgData name="Courtney Warner" userId="3e496da59e8e02ef" providerId="LiveId" clId="{53137084-9380-4862-AD5A-171DC918C32B}" dt="2024-02-24T18:22:30.393" v="6281" actId="21"/>
          <ac:spMkLst>
            <pc:docMk/>
            <pc:sldMk cId="927727573" sldId="2436"/>
            <ac:spMk id="7" creationId="{81BF338F-6837-100A-5482-D98949578E23}"/>
          </ac:spMkLst>
        </pc:spChg>
        <pc:spChg chg="mod">
          <ac:chgData name="Courtney Warner" userId="3e496da59e8e02ef" providerId="LiveId" clId="{53137084-9380-4862-AD5A-171DC918C32B}" dt="2024-02-24T22:47:53.442" v="8329" actId="20577"/>
          <ac:spMkLst>
            <pc:docMk/>
            <pc:sldMk cId="927727573" sldId="2436"/>
            <ac:spMk id="8" creationId="{0B070B25-2BBC-49AC-9CFA-1CD7195DF2D6}"/>
          </ac:spMkLst>
        </pc:spChg>
        <pc:spChg chg="del mod">
          <ac:chgData name="Courtney Warner" userId="3e496da59e8e02ef" providerId="LiveId" clId="{53137084-9380-4862-AD5A-171DC918C32B}" dt="2024-02-24T18:24:47.557" v="6299" actId="21"/>
          <ac:spMkLst>
            <pc:docMk/>
            <pc:sldMk cId="927727573" sldId="2436"/>
            <ac:spMk id="9" creationId="{9E2524A0-105C-4170-BB48-CD0756FB3DFE}"/>
          </ac:spMkLst>
        </pc:spChg>
        <pc:spChg chg="del mod">
          <ac:chgData name="Courtney Warner" userId="3e496da59e8e02ef" providerId="LiveId" clId="{53137084-9380-4862-AD5A-171DC918C32B}" dt="2024-02-24T18:24:33.609" v="6296" actId="21"/>
          <ac:spMkLst>
            <pc:docMk/>
            <pc:sldMk cId="927727573" sldId="2436"/>
            <ac:spMk id="10" creationId="{6E57A531-5B0F-485D-A015-BC78AD089BA6}"/>
          </ac:spMkLst>
        </pc:spChg>
        <pc:spChg chg="add del mod">
          <ac:chgData name="Courtney Warner" userId="3e496da59e8e02ef" providerId="LiveId" clId="{53137084-9380-4862-AD5A-171DC918C32B}" dt="2024-02-24T18:22:33.735" v="6283" actId="21"/>
          <ac:spMkLst>
            <pc:docMk/>
            <pc:sldMk cId="927727573" sldId="2436"/>
            <ac:spMk id="13" creationId="{6C4EF8B1-005B-9DD5-1348-40FFC2694256}"/>
          </ac:spMkLst>
        </pc:spChg>
        <pc:spChg chg="add del mod">
          <ac:chgData name="Courtney Warner" userId="3e496da59e8e02ef" providerId="LiveId" clId="{53137084-9380-4862-AD5A-171DC918C32B}" dt="2024-02-24T18:23:49.051" v="6290" actId="21"/>
          <ac:spMkLst>
            <pc:docMk/>
            <pc:sldMk cId="927727573" sldId="2436"/>
            <ac:spMk id="15" creationId="{DBFFDE62-93B3-9F00-1596-85BC9C1CA64B}"/>
          </ac:spMkLst>
        </pc:spChg>
        <pc:picChg chg="del mod">
          <ac:chgData name="Courtney Warner" userId="3e496da59e8e02ef" providerId="LiveId" clId="{53137084-9380-4862-AD5A-171DC918C32B}" dt="2024-02-24T18:21:41.939" v="6272" actId="21"/>
          <ac:picMkLst>
            <pc:docMk/>
            <pc:sldMk cId="927727573" sldId="2436"/>
            <ac:picMk id="12" creationId="{4E709B75-16EA-4581-AED9-567DEF45A6B2}"/>
          </ac:picMkLst>
        </pc:picChg>
        <pc:picChg chg="del mod">
          <ac:chgData name="Courtney Warner" userId="3e496da59e8e02ef" providerId="LiveId" clId="{53137084-9380-4862-AD5A-171DC918C32B}" dt="2024-02-24T18:21:17.041" v="6270" actId="21"/>
          <ac:picMkLst>
            <pc:docMk/>
            <pc:sldMk cId="927727573" sldId="2436"/>
            <ac:picMk id="24" creationId="{E896B487-8C07-495F-95BF-B8F4960E1E8D}"/>
          </ac:picMkLst>
        </pc:picChg>
        <pc:picChg chg="del mod">
          <ac:chgData name="Courtney Warner" userId="3e496da59e8e02ef" providerId="LiveId" clId="{53137084-9380-4862-AD5A-171DC918C32B}" dt="2024-02-24T18:22:05.546" v="6279" actId="21"/>
          <ac:picMkLst>
            <pc:docMk/>
            <pc:sldMk cId="927727573" sldId="2436"/>
            <ac:picMk id="28" creationId="{D4D09222-33EB-4F99-9A89-51E2E1E97584}"/>
          </ac:picMkLst>
        </pc:picChg>
        <pc:picChg chg="add del mod">
          <ac:chgData name="Courtney Warner" userId="3e496da59e8e02ef" providerId="LiveId" clId="{53137084-9380-4862-AD5A-171DC918C32B}" dt="2024-02-24T18:24:53.769" v="6301" actId="1076"/>
          <ac:picMkLst>
            <pc:docMk/>
            <pc:sldMk cId="927727573" sldId="2436"/>
            <ac:picMk id="40" creationId="{D5C5EA1B-F06D-4AD1-B526-89C2DF772232}"/>
          </ac:picMkLst>
        </pc:picChg>
      </pc:sldChg>
      <pc:sldChg chg="modSp mod modAnim">
        <pc:chgData name="Courtney Warner" userId="3e496da59e8e02ef" providerId="LiveId" clId="{53137084-9380-4862-AD5A-171DC918C32B}" dt="2024-02-24T23:05:04.604" v="8472"/>
        <pc:sldMkLst>
          <pc:docMk/>
          <pc:sldMk cId="3927832306" sldId="2448"/>
        </pc:sldMkLst>
        <pc:spChg chg="mod">
          <ac:chgData name="Courtney Warner" userId="3e496da59e8e02ef" providerId="LiveId" clId="{53137084-9380-4862-AD5A-171DC918C32B}" dt="2024-02-24T17:06:38.690" v="3896" actId="20577"/>
          <ac:spMkLst>
            <pc:docMk/>
            <pc:sldMk cId="3927832306" sldId="2448"/>
            <ac:spMk id="3" creationId="{C0AE828D-1E63-455F-949D-0C5454A7FE88}"/>
          </ac:spMkLst>
        </pc:spChg>
        <pc:spChg chg="mod">
          <ac:chgData name="Courtney Warner" userId="3e496da59e8e02ef" providerId="LiveId" clId="{53137084-9380-4862-AD5A-171DC918C32B}" dt="2024-02-23T01:54:18.339" v="1258" actId="20577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Courtney Warner" userId="3e496da59e8e02ef" providerId="LiveId" clId="{53137084-9380-4862-AD5A-171DC918C32B}" dt="2024-02-22T02:14:25.962" v="14" actId="1076"/>
          <ac:spMkLst>
            <pc:docMk/>
            <pc:sldMk cId="3927832306" sldId="2448"/>
            <ac:spMk id="9" creationId="{79DC1498-E692-42BA-B69F-6D37E6CFACA0}"/>
          </ac:spMkLst>
        </pc:spChg>
        <pc:picChg chg="mod">
          <ac:chgData name="Courtney Warner" userId="3e496da59e8e02ef" providerId="LiveId" clId="{53137084-9380-4862-AD5A-171DC918C32B}" dt="2024-02-24T17:06:46.012" v="3898" actId="1036"/>
          <ac:picMkLst>
            <pc:docMk/>
            <pc:sldMk cId="3927832306" sldId="2448"/>
            <ac:picMk id="2" creationId="{195295E2-19C4-4291-A5F4-CF3D379EDB6F}"/>
          </ac:picMkLst>
        </pc:picChg>
      </pc:sldChg>
      <pc:sldChg chg="addSp delSp modSp mod modClrScheme setClrOvrMap delDesignElem chgLayout">
        <pc:chgData name="Courtney Warner" userId="3e496da59e8e02ef" providerId="LiveId" clId="{53137084-9380-4862-AD5A-171DC918C32B}" dt="2024-02-24T22:57:50.226" v="8435"/>
        <pc:sldMkLst>
          <pc:docMk/>
          <pc:sldMk cId="839779156" sldId="2450"/>
        </pc:sldMkLst>
        <pc:spChg chg="mod ord">
          <ac:chgData name="Courtney Warner" userId="3e496da59e8e02ef" providerId="LiveId" clId="{53137084-9380-4862-AD5A-171DC918C32B}" dt="2024-02-24T22:57:32.606" v="8429"/>
          <ac:spMkLst>
            <pc:docMk/>
            <pc:sldMk cId="839779156" sldId="2450"/>
            <ac:spMk id="2" creationId="{DAF72BBC-FC90-4B63-96CA-ABED853DBAD0}"/>
          </ac:spMkLst>
        </pc:spChg>
        <pc:spChg chg="add mod">
          <ac:chgData name="Courtney Warner" userId="3e496da59e8e02ef" providerId="LiveId" clId="{53137084-9380-4862-AD5A-171DC918C32B}" dt="2024-02-24T22:26:20.263" v="8322" actId="1076"/>
          <ac:spMkLst>
            <pc:docMk/>
            <pc:sldMk cId="839779156" sldId="2450"/>
            <ac:spMk id="4" creationId="{B6130780-1B39-A198-C371-3A1800A6887B}"/>
          </ac:spMkLst>
        </pc:spChg>
        <pc:spChg chg="mod ord">
          <ac:chgData name="Courtney Warner" userId="3e496da59e8e02ef" providerId="LiveId" clId="{53137084-9380-4862-AD5A-171DC918C32B}" dt="2024-02-23T03:00:26.400" v="2364" actId="1076"/>
          <ac:spMkLst>
            <pc:docMk/>
            <pc:sldMk cId="839779156" sldId="2450"/>
            <ac:spMk id="5" creationId="{14AB6F96-E5E8-4B40-A18C-2D078D1C2D4F}"/>
          </ac:spMkLst>
        </pc:spChg>
        <pc:spChg chg="add del mod">
          <ac:chgData name="Courtney Warner" userId="3e496da59e8e02ef" providerId="LiveId" clId="{53137084-9380-4862-AD5A-171DC918C32B}" dt="2024-02-23T02:37:12.572" v="1636" actId="700"/>
          <ac:spMkLst>
            <pc:docMk/>
            <pc:sldMk cId="839779156" sldId="2450"/>
            <ac:spMk id="6" creationId="{7ED2B8C1-34A5-3BB0-FBB6-C08F5DA6C64B}"/>
          </ac:spMkLst>
        </pc:spChg>
        <pc:spChg chg="add del">
          <ac:chgData name="Courtney Warner" userId="3e496da59e8e02ef" providerId="LiveId" clId="{53137084-9380-4862-AD5A-171DC918C32B}" dt="2024-02-23T02:45:01.075" v="1663" actId="700"/>
          <ac:spMkLst>
            <pc:docMk/>
            <pc:sldMk cId="839779156" sldId="2450"/>
            <ac:spMk id="9" creationId="{4025239F-A6FB-43A8-BD4A-3FB7C0B48DF5}"/>
          </ac:spMkLst>
        </pc:spChg>
        <pc:spChg chg="add del mod ord">
          <ac:chgData name="Courtney Warner" userId="3e496da59e8e02ef" providerId="LiveId" clId="{53137084-9380-4862-AD5A-171DC918C32B}" dt="2024-02-23T02:42:53.080" v="1645" actId="700"/>
          <ac:spMkLst>
            <pc:docMk/>
            <pc:sldMk cId="839779156" sldId="2450"/>
            <ac:spMk id="11" creationId="{11124611-CD51-716F-9F17-07946DC98837}"/>
          </ac:spMkLst>
        </pc:spChg>
        <pc:spChg chg="add del mod ord">
          <ac:chgData name="Courtney Warner" userId="3e496da59e8e02ef" providerId="LiveId" clId="{53137084-9380-4862-AD5A-171DC918C32B}" dt="2024-02-23T02:42:53.080" v="1645" actId="700"/>
          <ac:spMkLst>
            <pc:docMk/>
            <pc:sldMk cId="839779156" sldId="2450"/>
            <ac:spMk id="12" creationId="{B22933EF-1458-0445-7AAC-AB590A7DF9F5}"/>
          </ac:spMkLst>
        </pc:spChg>
        <pc:spChg chg="add del mod ord">
          <ac:chgData name="Courtney Warner" userId="3e496da59e8e02ef" providerId="LiveId" clId="{53137084-9380-4862-AD5A-171DC918C32B}" dt="2024-02-23T02:42:53.080" v="1645" actId="700"/>
          <ac:spMkLst>
            <pc:docMk/>
            <pc:sldMk cId="839779156" sldId="2450"/>
            <ac:spMk id="13" creationId="{8A3744A7-42B1-5BE9-831D-1E4D6F37AF92}"/>
          </ac:spMkLst>
        </pc:spChg>
        <pc:spChg chg="add del">
          <ac:chgData name="Courtney Warner" userId="3e496da59e8e02ef" providerId="LiveId" clId="{53137084-9380-4862-AD5A-171DC918C32B}" dt="2024-02-23T02:45:01.075" v="1663" actId="700"/>
          <ac:spMkLst>
            <pc:docMk/>
            <pc:sldMk cId="839779156" sldId="2450"/>
            <ac:spMk id="14" creationId="{A9DA7986-F4F5-4F92-94A3-343B2D72001D}"/>
          </ac:spMkLst>
        </pc:spChg>
        <pc:spChg chg="add del">
          <ac:chgData name="Courtney Warner" userId="3e496da59e8e02ef" providerId="LiveId" clId="{53137084-9380-4862-AD5A-171DC918C32B}" dt="2024-02-23T02:45:01.075" v="1663" actId="700"/>
          <ac:spMkLst>
            <pc:docMk/>
            <pc:sldMk cId="839779156" sldId="2450"/>
            <ac:spMk id="15" creationId="{9A457F22-2034-4200-B6E4-5B8372AAC226}"/>
          </ac:spMkLst>
        </pc:spChg>
        <pc:spChg chg="add del">
          <ac:chgData name="Courtney Warner" userId="3e496da59e8e02ef" providerId="LiveId" clId="{53137084-9380-4862-AD5A-171DC918C32B}" dt="2024-02-23T02:45:01.075" v="1663" actId="700"/>
          <ac:spMkLst>
            <pc:docMk/>
            <pc:sldMk cId="839779156" sldId="2450"/>
            <ac:spMk id="16" creationId="{428E76FD-76EE-4DE6-BBA4-EEA6E4B98CD0}"/>
          </ac:spMkLst>
        </pc:spChg>
        <pc:spChg chg="add del mod ord">
          <ac:chgData name="Courtney Warner" userId="3e496da59e8e02ef" providerId="LiveId" clId="{53137084-9380-4862-AD5A-171DC918C32B}" dt="2024-02-23T02:45:13.527" v="1666" actId="26606"/>
          <ac:spMkLst>
            <pc:docMk/>
            <pc:sldMk cId="839779156" sldId="2450"/>
            <ac:spMk id="17" creationId="{A100FC32-AA3F-A3E1-93E1-3D65058C76B3}"/>
          </ac:spMkLst>
        </pc:spChg>
        <pc:spChg chg="add del">
          <ac:chgData name="Courtney Warner" userId="3e496da59e8e02ef" providerId="LiveId" clId="{53137084-9380-4862-AD5A-171DC918C32B}" dt="2024-02-24T22:57:50.226" v="8435"/>
          <ac:spMkLst>
            <pc:docMk/>
            <pc:sldMk cId="839779156" sldId="2450"/>
            <ac:spMk id="22" creationId="{4025239F-A6FB-43A8-BD4A-3FB7C0B48DF5}"/>
          </ac:spMkLst>
        </pc:spChg>
        <pc:spChg chg="add del">
          <ac:chgData name="Courtney Warner" userId="3e496da59e8e02ef" providerId="LiveId" clId="{53137084-9380-4862-AD5A-171DC918C32B}" dt="2024-02-24T22:57:50.226" v="8435"/>
          <ac:spMkLst>
            <pc:docMk/>
            <pc:sldMk cId="839779156" sldId="2450"/>
            <ac:spMk id="24" creationId="{9F5EF35B-201C-44F0-B571-2B74F952707D}"/>
          </ac:spMkLst>
        </pc:spChg>
        <pc:spChg chg="add del">
          <ac:chgData name="Courtney Warner" userId="3e496da59e8e02ef" providerId="LiveId" clId="{53137084-9380-4862-AD5A-171DC918C32B}" dt="2024-02-24T22:57:50.226" v="8435"/>
          <ac:spMkLst>
            <pc:docMk/>
            <pc:sldMk cId="839779156" sldId="2450"/>
            <ac:spMk id="26" creationId="{4BF33555-1B12-49B5-BADE-CEAB32216861}"/>
          </ac:spMkLst>
        </pc:spChg>
        <pc:picChg chg="add mod">
          <ac:chgData name="Courtney Warner" userId="3e496da59e8e02ef" providerId="LiveId" clId="{53137084-9380-4862-AD5A-171DC918C32B}" dt="2024-02-23T03:08:28.652" v="2815" actId="14100"/>
          <ac:picMkLst>
            <pc:docMk/>
            <pc:sldMk cId="839779156" sldId="2450"/>
            <ac:picMk id="3" creationId="{24C87BCE-7C7A-D797-3D30-2B08485E67FF}"/>
          </ac:picMkLst>
        </pc:picChg>
        <pc:picChg chg="add mod">
          <ac:chgData name="Courtney Warner" userId="3e496da59e8e02ef" providerId="LiveId" clId="{53137084-9380-4862-AD5A-171DC918C32B}" dt="2024-02-23T02:35:05.403" v="1628"/>
          <ac:picMkLst>
            <pc:docMk/>
            <pc:sldMk cId="839779156" sldId="2450"/>
            <ac:picMk id="7" creationId="{6FD245FA-B165-987B-0638-66F2529736CA}"/>
          </ac:picMkLst>
        </pc:picChg>
        <pc:picChg chg="del mod">
          <ac:chgData name="Courtney Warner" userId="3e496da59e8e02ef" providerId="LiveId" clId="{53137084-9380-4862-AD5A-171DC918C32B}" dt="2024-02-23T02:34:00.413" v="1624" actId="21"/>
          <ac:picMkLst>
            <pc:docMk/>
            <pc:sldMk cId="839779156" sldId="2450"/>
            <ac:picMk id="8" creationId="{1D5DB266-C804-437C-AED7-3D057820D244}"/>
          </ac:picMkLst>
        </pc:picChg>
        <pc:picChg chg="add mod">
          <ac:chgData name="Courtney Warner" userId="3e496da59e8e02ef" providerId="LiveId" clId="{53137084-9380-4862-AD5A-171DC918C32B}" dt="2024-02-23T02:37:00.552" v="1635" actId="931"/>
          <ac:picMkLst>
            <pc:docMk/>
            <pc:sldMk cId="839779156" sldId="2450"/>
            <ac:picMk id="10" creationId="{81F6DD69-D427-2816-1F6A-877EEBDC5B92}"/>
          </ac:picMkLst>
        </pc:picChg>
      </pc:sldChg>
      <pc:sldChg chg="modSp mod">
        <pc:chgData name="Courtney Warner" userId="3e496da59e8e02ef" providerId="LiveId" clId="{53137084-9380-4862-AD5A-171DC918C32B}" dt="2024-02-24T22:57:50.226" v="8435"/>
        <pc:sldMkLst>
          <pc:docMk/>
          <pc:sldMk cId="2944765398" sldId="2451"/>
        </pc:sldMkLst>
        <pc:spChg chg="mod">
          <ac:chgData name="Courtney Warner" userId="3e496da59e8e02ef" providerId="LiveId" clId="{53137084-9380-4862-AD5A-171DC918C32B}" dt="2024-02-23T02:04:33.469" v="1300" actId="1076"/>
          <ac:spMkLst>
            <pc:docMk/>
            <pc:sldMk cId="2944765398" sldId="2451"/>
            <ac:spMk id="2" creationId="{B156CAF1-214F-4566-9B0D-DACA1063E8C8}"/>
          </ac:spMkLst>
        </pc:spChg>
        <pc:spChg chg="mod">
          <ac:chgData name="Courtney Warner" userId="3e496da59e8e02ef" providerId="LiveId" clId="{53137084-9380-4862-AD5A-171DC918C32B}" dt="2024-02-24T22:54:24.734" v="8405" actId="20577"/>
          <ac:spMkLst>
            <pc:docMk/>
            <pc:sldMk cId="2944765398" sldId="2451"/>
            <ac:spMk id="5" creationId="{8CFE6601-FA66-40AA-AB1A-7578DD92CE16}"/>
          </ac:spMkLst>
        </pc:spChg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2944765398" sldId="2451"/>
            <ac:spMk id="6" creationId="{FC6A5C12-E784-444E-B868-DE2AE85742BB}"/>
          </ac:spMkLst>
        </pc:spChg>
        <pc:picChg chg="mod">
          <ac:chgData name="Courtney Warner" userId="3e496da59e8e02ef" providerId="LiveId" clId="{53137084-9380-4862-AD5A-171DC918C32B}" dt="2024-02-24T22:57:50.226" v="8435"/>
          <ac:picMkLst>
            <pc:docMk/>
            <pc:sldMk cId="2944765398" sldId="2451"/>
            <ac:picMk id="8" creationId="{A596BF19-CC58-4709-B5D6-3FC378FDC7BA}"/>
          </ac:picMkLst>
        </pc:picChg>
      </pc:sldChg>
      <pc:sldChg chg="modSp mod">
        <pc:chgData name="Courtney Warner" userId="3e496da59e8e02ef" providerId="LiveId" clId="{53137084-9380-4862-AD5A-171DC918C32B}" dt="2024-02-24T22:57:50.226" v="8435"/>
        <pc:sldMkLst>
          <pc:docMk/>
          <pc:sldMk cId="3516891798" sldId="2456"/>
        </pc:sldMkLst>
        <pc:spChg chg="mod">
          <ac:chgData name="Courtney Warner" userId="3e496da59e8e02ef" providerId="LiveId" clId="{53137084-9380-4862-AD5A-171DC918C32B}" dt="2024-02-23T02:00:30.948" v="1286" actId="255"/>
          <ac:spMkLst>
            <pc:docMk/>
            <pc:sldMk cId="3516891798" sldId="2456"/>
            <ac:spMk id="2" creationId="{12CC3376-5069-4C7B-BE6B-A3776D1B47BA}"/>
          </ac:spMkLst>
        </pc:spChg>
        <pc:spChg chg="mod">
          <ac:chgData name="Courtney Warner" userId="3e496da59e8e02ef" providerId="LiveId" clId="{53137084-9380-4862-AD5A-171DC918C32B}" dt="2024-02-23T02:05:22.636" v="1302" actId="255"/>
          <ac:spMkLst>
            <pc:docMk/>
            <pc:sldMk cId="3516891798" sldId="2456"/>
            <ac:spMk id="3" creationId="{9A4E7D58-25DE-4400-9C6D-B7396BBFA74B}"/>
          </ac:spMkLst>
        </pc:spChg>
        <pc:spChg chg="mod">
          <ac:chgData name="Courtney Warner" userId="3e496da59e8e02ef" providerId="LiveId" clId="{53137084-9380-4862-AD5A-171DC918C32B}" dt="2024-02-24T22:57:32.606" v="8429"/>
          <ac:spMkLst>
            <pc:docMk/>
            <pc:sldMk cId="3516891798" sldId="2456"/>
            <ac:spMk id="14" creationId="{79248A72-A597-48DF-A270-3389F5D209C0}"/>
          </ac:spMkLst>
        </pc:spChg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3516891798" sldId="2456"/>
            <ac:spMk id="16" creationId="{7FA57D11-A25F-4772-8E50-DDB68BE8CB69}"/>
          </ac:spMkLst>
        </pc:spChg>
        <pc:picChg chg="mod">
          <ac:chgData name="Courtney Warner" userId="3e496da59e8e02ef" providerId="LiveId" clId="{53137084-9380-4862-AD5A-171DC918C32B}" dt="2024-02-24T22:57:50.226" v="8435"/>
          <ac:picMkLst>
            <pc:docMk/>
            <pc:sldMk cId="3516891798" sldId="2456"/>
            <ac:picMk id="6" creationId="{C07C315A-7CD1-432C-92FA-6B62159B56CA}"/>
          </ac:picMkLst>
        </pc:picChg>
      </pc:sldChg>
      <pc:sldChg chg="modSp">
        <pc:chgData name="Courtney Warner" userId="3e496da59e8e02ef" providerId="LiveId" clId="{53137084-9380-4862-AD5A-171DC918C32B}" dt="2024-02-24T22:57:50.226" v="8435"/>
        <pc:sldMkLst>
          <pc:docMk/>
          <pc:sldMk cId="3164405530" sldId="2457"/>
        </pc:sldMkLst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3164405530" sldId="2457"/>
            <ac:spMk id="2" creationId="{948DD8A0-BD53-4DBF-949B-0D64D12DADA9}"/>
          </ac:spMkLst>
        </pc:spChg>
        <pc:picChg chg="mod">
          <ac:chgData name="Courtney Warner" userId="3e496da59e8e02ef" providerId="LiveId" clId="{53137084-9380-4862-AD5A-171DC918C32B}" dt="2024-02-24T22:57:50.226" v="8435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Courtney Warner" userId="3e496da59e8e02ef" providerId="LiveId" clId="{53137084-9380-4862-AD5A-171DC918C32B}" dt="2024-02-24T22:57:50.226" v="8435"/>
        <pc:sldMkLst>
          <pc:docMk/>
          <pc:sldMk cId="1649098948" sldId="2462"/>
        </pc:sldMkLst>
        <pc:spChg chg="mod">
          <ac:chgData name="Courtney Warner" userId="3e496da59e8e02ef" providerId="LiveId" clId="{53137084-9380-4862-AD5A-171DC918C32B}" dt="2024-02-23T02:00:14.241" v="1285" actId="255"/>
          <ac:spMkLst>
            <pc:docMk/>
            <pc:sldMk cId="1649098948" sldId="2462"/>
            <ac:spMk id="2" creationId="{BE3A87B3-0A27-4EE9-979E-B69581E476F0}"/>
          </ac:spMkLst>
        </pc:spChg>
        <pc:spChg chg="mod">
          <ac:chgData name="Courtney Warner" userId="3e496da59e8e02ef" providerId="LiveId" clId="{53137084-9380-4862-AD5A-171DC918C32B}" dt="2024-02-23T01:58:42.048" v="1278" actId="255"/>
          <ac:spMkLst>
            <pc:docMk/>
            <pc:sldMk cId="1649098948" sldId="2462"/>
            <ac:spMk id="6" creationId="{F3C89A40-EEAA-43AB-9A3A-B2CFDE450F1B}"/>
          </ac:spMkLst>
        </pc:spChg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1649098948" sldId="2462"/>
            <ac:spMk id="7" creationId="{F29F8048-1E86-48F4-B246-D2F8C54B7EB1}"/>
          </ac:spMkLst>
        </pc:spChg>
        <pc:picChg chg="mod">
          <ac:chgData name="Courtney Warner" userId="3e496da59e8e02ef" providerId="LiveId" clId="{53137084-9380-4862-AD5A-171DC918C32B}" dt="2024-02-24T22:57:50.226" v="8435"/>
          <ac:picMkLst>
            <pc:docMk/>
            <pc:sldMk cId="1649098948" sldId="2462"/>
            <ac:picMk id="8" creationId="{BB76F5AB-0940-46E1-85F9-6A870D7D04C9}"/>
          </ac:picMkLst>
        </pc:picChg>
      </pc:sldChg>
      <pc:sldChg chg="addSp delSp modSp new del mod">
        <pc:chgData name="Courtney Warner" userId="3e496da59e8e02ef" providerId="LiveId" clId="{53137084-9380-4862-AD5A-171DC918C32B}" dt="2024-02-24T17:37:00.901" v="4441" actId="2696"/>
        <pc:sldMkLst>
          <pc:docMk/>
          <pc:sldMk cId="3726749675" sldId="2463"/>
        </pc:sldMkLst>
        <pc:spChg chg="add del mod">
          <ac:chgData name="Courtney Warner" userId="3e496da59e8e02ef" providerId="LiveId" clId="{53137084-9380-4862-AD5A-171DC918C32B}" dt="2024-02-24T17:16:38.094" v="3956" actId="478"/>
          <ac:spMkLst>
            <pc:docMk/>
            <pc:sldMk cId="3726749675" sldId="2463"/>
            <ac:spMk id="4" creationId="{05758094-D027-3ECB-116A-5F5BA310C197}"/>
          </ac:spMkLst>
        </pc:spChg>
        <pc:spChg chg="add del mod">
          <ac:chgData name="Courtney Warner" userId="3e496da59e8e02ef" providerId="LiveId" clId="{53137084-9380-4862-AD5A-171DC918C32B}" dt="2024-02-23T03:15:34.058" v="2820"/>
          <ac:spMkLst>
            <pc:docMk/>
            <pc:sldMk cId="3726749675" sldId="2463"/>
            <ac:spMk id="4" creationId="{F049A61D-5866-AD7D-91EF-831BA42BB587}"/>
          </ac:spMkLst>
        </pc:spChg>
        <pc:spChg chg="add del mod">
          <ac:chgData name="Courtney Warner" userId="3e496da59e8e02ef" providerId="LiveId" clId="{53137084-9380-4862-AD5A-171DC918C32B}" dt="2024-02-24T17:29:44.797" v="4142" actId="20577"/>
          <ac:spMkLst>
            <pc:docMk/>
            <pc:sldMk cId="3726749675" sldId="2463"/>
            <ac:spMk id="9" creationId="{CA94B4B3-EBC3-CECB-1902-A47D3C09EBF0}"/>
          </ac:spMkLst>
        </pc:spChg>
        <pc:spChg chg="add del mod">
          <ac:chgData name="Courtney Warner" userId="3e496da59e8e02ef" providerId="LiveId" clId="{53137084-9380-4862-AD5A-171DC918C32B}" dt="2024-02-24T17:29:59.606" v="4146" actId="21"/>
          <ac:spMkLst>
            <pc:docMk/>
            <pc:sldMk cId="3726749675" sldId="2463"/>
            <ac:spMk id="10" creationId="{CBDE6A12-36AF-65DF-451E-957111ADB5E4}"/>
          </ac:spMkLst>
        </pc:spChg>
        <pc:spChg chg="add del mod">
          <ac:chgData name="Courtney Warner" userId="3e496da59e8e02ef" providerId="LiveId" clId="{53137084-9380-4862-AD5A-171DC918C32B}" dt="2024-02-24T17:30:08.330" v="4149" actId="21"/>
          <ac:spMkLst>
            <pc:docMk/>
            <pc:sldMk cId="3726749675" sldId="2463"/>
            <ac:spMk id="11" creationId="{35A10D65-0FEE-D063-2712-83CF043B4D2C}"/>
          </ac:spMkLst>
        </pc:spChg>
        <pc:spChg chg="add del mod">
          <ac:chgData name="Courtney Warner" userId="3e496da59e8e02ef" providerId="LiveId" clId="{53137084-9380-4862-AD5A-171DC918C32B}" dt="2024-02-24T17:27:24.701" v="4065" actId="21"/>
          <ac:spMkLst>
            <pc:docMk/>
            <pc:sldMk cId="3726749675" sldId="2463"/>
            <ac:spMk id="12" creationId="{271576A2-E65E-CCC3-D7C3-E75A76275A98}"/>
          </ac:spMkLst>
        </pc:spChg>
        <pc:spChg chg="add del mod">
          <ac:chgData name="Courtney Warner" userId="3e496da59e8e02ef" providerId="LiveId" clId="{53137084-9380-4862-AD5A-171DC918C32B}" dt="2024-02-24T17:27:32.484" v="4067" actId="21"/>
          <ac:spMkLst>
            <pc:docMk/>
            <pc:sldMk cId="3726749675" sldId="2463"/>
            <ac:spMk id="13" creationId="{B0A2AB36-3C2F-B542-BD0E-1342BF44A6F2}"/>
          </ac:spMkLst>
        </pc:spChg>
        <pc:spChg chg="add del mod">
          <ac:chgData name="Courtney Warner" userId="3e496da59e8e02ef" providerId="LiveId" clId="{53137084-9380-4862-AD5A-171DC918C32B}" dt="2024-02-24T17:28:43.916" v="4081" actId="21"/>
          <ac:spMkLst>
            <pc:docMk/>
            <pc:sldMk cId="3726749675" sldId="2463"/>
            <ac:spMk id="14" creationId="{DE4999A3-2D1E-959E-9A73-37CF688AA825}"/>
          </ac:spMkLst>
        </pc:spChg>
        <pc:spChg chg="add del mod">
          <ac:chgData name="Courtney Warner" userId="3e496da59e8e02ef" providerId="LiveId" clId="{53137084-9380-4862-AD5A-171DC918C32B}" dt="2024-02-24T17:36:32.348" v="4440" actId="20577"/>
          <ac:spMkLst>
            <pc:docMk/>
            <pc:sldMk cId="3726749675" sldId="2463"/>
            <ac:spMk id="15" creationId="{0C14C658-205B-C95B-1A79-4CA7EF5A86AA}"/>
          </ac:spMkLst>
        </pc:spChg>
        <pc:picChg chg="add del">
          <ac:chgData name="Courtney Warner" userId="3e496da59e8e02ef" providerId="LiveId" clId="{53137084-9380-4862-AD5A-171DC918C32B}" dt="2024-02-24T17:27:19.190" v="4064" actId="21"/>
          <ac:picMkLst>
            <pc:docMk/>
            <pc:sldMk cId="3726749675" sldId="2463"/>
            <ac:picMk id="3" creationId="{AE1EB04E-C442-8D49-4C76-F1A89DAA142B}"/>
          </ac:picMkLst>
        </pc:picChg>
        <pc:picChg chg="add del mod">
          <ac:chgData name="Courtney Warner" userId="3e496da59e8e02ef" providerId="LiveId" clId="{53137084-9380-4862-AD5A-171DC918C32B}" dt="2024-02-24T17:18:25.137" v="3963" actId="21"/>
          <ac:picMkLst>
            <pc:docMk/>
            <pc:sldMk cId="3726749675" sldId="2463"/>
            <ac:picMk id="6" creationId="{037074F6-3801-BCF0-A57E-9BF9965FD4A5}"/>
          </ac:picMkLst>
        </pc:picChg>
        <pc:picChg chg="add del mod">
          <ac:chgData name="Courtney Warner" userId="3e496da59e8e02ef" providerId="LiveId" clId="{53137084-9380-4862-AD5A-171DC918C32B}" dt="2024-02-24T17:20:21.348" v="3980" actId="21"/>
          <ac:picMkLst>
            <pc:docMk/>
            <pc:sldMk cId="3726749675" sldId="2463"/>
            <ac:picMk id="8" creationId="{9700D494-E315-296B-044E-115CBE899BDD}"/>
          </ac:picMkLst>
        </pc:picChg>
      </pc:sldChg>
      <pc:sldChg chg="addSp delSp modSp new mod ord">
        <pc:chgData name="Courtney Warner" userId="3e496da59e8e02ef" providerId="LiveId" clId="{53137084-9380-4862-AD5A-171DC918C32B}" dt="2024-02-24T22:57:50.226" v="8435"/>
        <pc:sldMkLst>
          <pc:docMk/>
          <pc:sldMk cId="3685415887" sldId="2464"/>
        </pc:sldMkLst>
        <pc:spChg chg="mod">
          <ac:chgData name="Courtney Warner" userId="3e496da59e8e02ef" providerId="LiveId" clId="{53137084-9380-4862-AD5A-171DC918C32B}" dt="2024-02-23T03:18:19.239" v="2829" actId="1076"/>
          <ac:spMkLst>
            <pc:docMk/>
            <pc:sldMk cId="3685415887" sldId="2464"/>
            <ac:spMk id="2" creationId="{41884F69-D925-2C98-1432-82A849473A68}"/>
          </ac:spMkLst>
        </pc:spChg>
        <pc:spChg chg="mod">
          <ac:chgData name="Courtney Warner" userId="3e496da59e8e02ef" providerId="LiveId" clId="{53137084-9380-4862-AD5A-171DC918C32B}" dt="2024-02-24T22:57:32.606" v="8429"/>
          <ac:spMkLst>
            <pc:docMk/>
            <pc:sldMk cId="3685415887" sldId="2464"/>
            <ac:spMk id="3" creationId="{2D19630F-9E41-CE03-DFB9-A70824FEDDB5}"/>
          </ac:spMkLst>
        </pc:spChg>
        <pc:spChg chg="mod">
          <ac:chgData name="Courtney Warner" userId="3e496da59e8e02ef" providerId="LiveId" clId="{53137084-9380-4862-AD5A-171DC918C32B}" dt="2024-02-24T22:57:32.606" v="8429"/>
          <ac:spMkLst>
            <pc:docMk/>
            <pc:sldMk cId="3685415887" sldId="2464"/>
            <ac:spMk id="4" creationId="{EA054C74-C8F1-91BD-0B66-50F34A1B0417}"/>
          </ac:spMkLst>
        </pc:spChg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3685415887" sldId="2464"/>
            <ac:spMk id="5" creationId="{66893238-0A7D-40F4-B875-21E139D4676A}"/>
          </ac:spMkLst>
        </pc:spChg>
        <pc:spChg chg="add mod">
          <ac:chgData name="Courtney Warner" userId="3e496da59e8e02ef" providerId="LiveId" clId="{53137084-9380-4862-AD5A-171DC918C32B}" dt="2024-02-24T20:17:53.715" v="6984" actId="1076"/>
          <ac:spMkLst>
            <pc:docMk/>
            <pc:sldMk cId="3685415887" sldId="2464"/>
            <ac:spMk id="6" creationId="{74545284-ABCA-A61F-E434-6292A396FB97}"/>
          </ac:spMkLst>
        </pc:spChg>
        <pc:spChg chg="add del mod">
          <ac:chgData name="Courtney Warner" userId="3e496da59e8e02ef" providerId="LiveId" clId="{53137084-9380-4862-AD5A-171DC918C32B}" dt="2024-02-23T03:18:40.558" v="2837"/>
          <ac:spMkLst>
            <pc:docMk/>
            <pc:sldMk cId="3685415887" sldId="2464"/>
            <ac:spMk id="7" creationId="{1CBA2469-DDB5-90DB-2C78-3547535BEE1C}"/>
          </ac:spMkLst>
        </pc:spChg>
        <pc:spChg chg="add mod">
          <ac:chgData name="Courtney Warner" userId="3e496da59e8e02ef" providerId="LiveId" clId="{53137084-9380-4862-AD5A-171DC918C32B}" dt="2024-02-24T20:18:27.804" v="7004" actId="14100"/>
          <ac:spMkLst>
            <pc:docMk/>
            <pc:sldMk cId="3685415887" sldId="2464"/>
            <ac:spMk id="8" creationId="{5D40E538-6C16-02C3-D884-E7095D79CF33}"/>
          </ac:spMkLst>
        </pc:spChg>
      </pc:sldChg>
      <pc:sldChg chg="addSp new del">
        <pc:chgData name="Courtney Warner" userId="3e496da59e8e02ef" providerId="LiveId" clId="{53137084-9380-4862-AD5A-171DC918C32B}" dt="2024-02-24T18:05:57.465" v="6225" actId="2696"/>
        <pc:sldMkLst>
          <pc:docMk/>
          <pc:sldMk cId="343132698" sldId="2465"/>
        </pc:sldMkLst>
        <pc:picChg chg="add">
          <ac:chgData name="Courtney Warner" userId="3e496da59e8e02ef" providerId="LiveId" clId="{53137084-9380-4862-AD5A-171DC918C32B}" dt="2024-02-24T17:28:58.815" v="4083"/>
          <ac:picMkLst>
            <pc:docMk/>
            <pc:sldMk cId="343132698" sldId="2465"/>
            <ac:picMk id="3" creationId="{B0A1FFCE-189A-972A-ED7F-367CD8F841C5}"/>
          </ac:picMkLst>
        </pc:picChg>
      </pc:sldChg>
      <pc:sldChg chg="addSp modSp new add del mod">
        <pc:chgData name="Courtney Warner" userId="3e496da59e8e02ef" providerId="LiveId" clId="{53137084-9380-4862-AD5A-171DC918C32B}" dt="2024-02-24T23:05:04.772" v="8473" actId="1076"/>
        <pc:sldMkLst>
          <pc:docMk/>
          <pc:sldMk cId="4068522122" sldId="2465"/>
        </pc:sldMkLst>
        <pc:spChg chg="mod">
          <ac:chgData name="Courtney Warner" userId="3e496da59e8e02ef" providerId="LiveId" clId="{53137084-9380-4862-AD5A-171DC918C32B}" dt="2024-02-24T22:57:50.226" v="8435"/>
          <ac:spMkLst>
            <pc:docMk/>
            <pc:sldMk cId="4068522122" sldId="2465"/>
            <ac:spMk id="2" creationId="{42BEBE17-2725-065C-7912-D8BDAFCC1ABE}"/>
          </ac:spMkLst>
        </pc:spChg>
        <pc:spChg chg="add mod">
          <ac:chgData name="Courtney Warner" userId="3e496da59e8e02ef" providerId="LiveId" clId="{53137084-9380-4862-AD5A-171DC918C32B}" dt="2024-02-24T23:02:02.029" v="8461" actId="113"/>
          <ac:spMkLst>
            <pc:docMk/>
            <pc:sldMk cId="4068522122" sldId="2465"/>
            <ac:spMk id="5" creationId="{6565073E-D173-FB52-7EFB-AE1CDA41C4FF}"/>
          </ac:spMkLst>
        </pc:spChg>
        <pc:picChg chg="add mod">
          <ac:chgData name="Courtney Warner" userId="3e496da59e8e02ef" providerId="LiveId" clId="{53137084-9380-4862-AD5A-171DC918C32B}" dt="2024-02-24T23:05:04.772" v="8473" actId="1076"/>
          <ac:picMkLst>
            <pc:docMk/>
            <pc:sldMk cId="4068522122" sldId="2465"/>
            <ac:picMk id="4" creationId="{B487618D-1070-A828-03CA-1A11A6A91587}"/>
          </ac:picMkLst>
        </pc:picChg>
      </pc:sldChg>
      <pc:sldMasterChg chg="delSldLayout">
        <pc:chgData name="Courtney Warner" userId="3e496da59e8e02ef" providerId="LiveId" clId="{53137084-9380-4862-AD5A-171DC918C32B}" dt="2024-02-23T02:38:40.503" v="1639" actId="2696"/>
        <pc:sldMasterMkLst>
          <pc:docMk/>
          <pc:sldMasterMk cId="3822018571" sldId="2147483708"/>
        </pc:sldMasterMkLst>
        <pc:sldLayoutChg chg="del">
          <pc:chgData name="Courtney Warner" userId="3e496da59e8e02ef" providerId="LiveId" clId="{53137084-9380-4862-AD5A-171DC918C32B}" dt="2024-02-23T02:38:40.503" v="1639" actId="2696"/>
          <pc:sldLayoutMkLst>
            <pc:docMk/>
            <pc:sldMasterMk cId="3822018571" sldId="2147483708"/>
            <pc:sldLayoutMk cId="2360867921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364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845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700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23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95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1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29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20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98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638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79676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2313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35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095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486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40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917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003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444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18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8" r:id="rId19"/>
    <p:sldLayoutId id="2147483677" r:id="rId20"/>
    <p:sldLayoutId id="2147483653" r:id="rId2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search-ebscohost-com.ezproxy.snhu.edu/login.aspx?direct=true&amp;db=nlebk&amp;AN=937009&amp;site=ehost-live" TargetMode="External"/><Relationship Id="rId5" Type="http://schemas.openxmlformats.org/officeDocument/2006/relationships/hyperlink" Target="https://www.tutorialspoint.com/sdlc/sdlc_overview.htm" TargetMode="External"/><Relationship Id="rId4" Type="http://schemas.openxmlformats.org/officeDocument/2006/relationships/hyperlink" Target="https://guides.visual-paradigm.com/agile-methodology-embracing-flexibility-collaboration-and-continuous-improvement-for-effective-project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867" y="4486066"/>
            <a:ext cx="2785533" cy="34840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Courtney Warner</a:t>
            </a:r>
          </a:p>
          <a:p>
            <a:r>
              <a:rPr lang="en-US" dirty="0">
                <a:solidFill>
                  <a:srgbClr val="0070C0"/>
                </a:solidFill>
              </a:rPr>
              <a:t>02/20/2024</a:t>
            </a:r>
          </a:p>
          <a:p>
            <a:r>
              <a:rPr lang="en-US" dirty="0">
                <a:solidFill>
                  <a:srgbClr val="0070C0"/>
                </a:solidFill>
              </a:rPr>
              <a:t>CS 250 Final </a:t>
            </a:r>
          </a:p>
          <a:p>
            <a:r>
              <a:rPr lang="en-US" dirty="0">
                <a:solidFill>
                  <a:srgbClr val="0070C0"/>
                </a:solidFill>
              </a:rPr>
              <a:t>ChadaTech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2253" y="5677871"/>
            <a:ext cx="4487487" cy="51879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 Different Approach to Development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629" y="4652147"/>
            <a:ext cx="4006734" cy="76035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Scrum-Agile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295E2-19C4-4291-A5F4-CF3D379E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1" y="554215"/>
            <a:ext cx="5818909" cy="42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EBE17-2725-065C-7912-D8BDAFCC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 descr="Abstract background of luminous blue">
            <a:extLst>
              <a:ext uri="{FF2B5EF4-FFF2-40B4-BE49-F238E27FC236}">
                <a16:creationId xmlns:a16="http://schemas.microsoft.com/office/drawing/2014/main" id="{B487618D-1070-A828-03CA-1A11A6A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5073E-D173-FB52-7EFB-AE1CDA41C4FF}"/>
              </a:ext>
            </a:extLst>
          </p:cNvPr>
          <p:cNvSpPr txBox="1"/>
          <p:nvPr/>
        </p:nvSpPr>
        <p:spPr>
          <a:xfrm>
            <a:off x="1157286" y="2449426"/>
            <a:ext cx="9877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852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240" y="247580"/>
            <a:ext cx="10787270" cy="830649"/>
          </a:xfrm>
        </p:spPr>
        <p:txBody>
          <a:bodyPr>
            <a:noAutofit/>
          </a:bodyPr>
          <a:lstStyle/>
          <a:p>
            <a:pPr algn="ctr"/>
            <a:r>
              <a:rPr lang="en-US" sz="6000" b="1" spc="300" dirty="0"/>
              <a:t>Works Cited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864" y="2280804"/>
            <a:ext cx="11262135" cy="4329616"/>
          </a:xfrm>
        </p:spPr>
        <p:txBody>
          <a:bodyPr/>
          <a:lstStyle/>
          <a:p>
            <a:pPr algn="l"/>
            <a:r>
              <a:rPr lang="en-US" sz="1200" b="1" dirty="0"/>
              <a:t>Visual Paradigm (2023, March 28). </a:t>
            </a:r>
            <a:r>
              <a:rPr lang="en-US" sz="1200" b="1" i="1" dirty="0"/>
              <a:t>Agile Methodology: Embracing Flexibility, Collaboration, and Continuous Improvement for Effective Project Management</a:t>
            </a:r>
            <a:r>
              <a:rPr lang="en-US" sz="1200" b="1" dirty="0"/>
              <a:t>. Retrieved February 24, 2024, from</a:t>
            </a: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https://guides.visual-paradigm.com/agile-methodology-embracing-flexibility-collaboration-and-continuous-improvement-for-effective-project-management/</a:t>
            </a:r>
            <a:endParaRPr lang="en-US" sz="1200" dirty="0"/>
          </a:p>
          <a:p>
            <a:pPr algn="l"/>
            <a:r>
              <a:rPr lang="en-US" sz="1200" b="1" dirty="0"/>
              <a:t>Tutorials Point (2024). </a:t>
            </a:r>
            <a:r>
              <a:rPr lang="en-US" sz="1200" b="1" i="1" dirty="0"/>
              <a:t>SDLC Systems development life cycle</a:t>
            </a:r>
            <a:r>
              <a:rPr lang="en-US" sz="1200" b="1" dirty="0"/>
              <a:t>. Tutorialspoint. Retrieved February 24, 2024, from </a:t>
            </a:r>
            <a:r>
              <a:rPr lang="en-US" sz="1200" dirty="0">
                <a:hlinkClick r:id="rId5"/>
              </a:rPr>
              <a:t>https://www.tutorialspoint.com/sdlc/sdlc_overview.htm</a:t>
            </a:r>
            <a:endParaRPr lang="en-US" sz="1200" dirty="0"/>
          </a:p>
          <a:p>
            <a:pPr algn="l"/>
            <a:r>
              <a:rPr lang="en-US" sz="1200" dirty="0"/>
              <a:t>Cobb, C. G. (2015). The Project Manager's Guide to Mastering Agile: Principles and Practices for an Adaptive Approach (pp. 35, 36, 37, 38). Wiley. </a:t>
            </a:r>
            <a:r>
              <a:rPr lang="en-US" sz="1200" dirty="0">
                <a:hlinkClick r:id="rId6"/>
              </a:rPr>
              <a:t>https://search-ebscohost-com.ezproxy.snhu.edu/login.aspx?direct=true&amp;db=nlebk&amp;AN=937009&amp;site=ehost-live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233" r="2023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538" y="943086"/>
            <a:ext cx="6024679" cy="906508"/>
          </a:xfrm>
        </p:spPr>
        <p:txBody>
          <a:bodyPr>
            <a:noAutofit/>
          </a:bodyPr>
          <a:lstStyle/>
          <a:p>
            <a:r>
              <a:rPr lang="en-US" sz="3200" dirty="0"/>
              <a:t>Introducing </a:t>
            </a:r>
            <a:br>
              <a:rPr lang="en-US" sz="3200" dirty="0"/>
            </a:br>
            <a:r>
              <a:rPr lang="en-US" sz="3200" dirty="0"/>
              <a:t>Scrum-Agile Development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1C94F-A607-4ABF-B592-CEBB57A0C00E}"/>
              </a:ext>
            </a:extLst>
          </p:cNvPr>
          <p:cNvSpPr txBox="1"/>
          <p:nvPr/>
        </p:nvSpPr>
        <p:spPr>
          <a:xfrm>
            <a:off x="6259485" y="1896791"/>
            <a:ext cx="4705002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Definition: Scrum-Agile emphasizes flexibility, collaboration, and iterative progress.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Key aspects: 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Iterative Development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Incremental Releases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Continuous Feedback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 and Adaptability</a:t>
            </a:r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220" y="831968"/>
            <a:ext cx="6096000" cy="889204"/>
          </a:xfrm>
        </p:spPr>
        <p:txBody>
          <a:bodyPr/>
          <a:lstStyle/>
          <a:p>
            <a:r>
              <a:rPr lang="en-US" sz="3200" dirty="0"/>
              <a:t>Key Roles in a Scrum Team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358275"/>
            <a:ext cx="4114800" cy="37988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OWNER: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73" r="23673"/>
          <a:stretch/>
        </p:blipFill>
        <p:spPr/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0" y="1750856"/>
            <a:ext cx="6014447" cy="44428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tx2">
                    <a:lumMod val="10000"/>
                  </a:schemeClr>
                </a:solidFill>
              </a:rPr>
              <a:t>Responsibilities:</a:t>
            </a:r>
          </a:p>
          <a:p>
            <a:pPr lvl="1"/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Describes Product Backlog Items</a:t>
            </a:r>
          </a:p>
          <a:p>
            <a:pPr lvl="2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“Represents the business sponsor, is a decision maker for the product” (Cobb, 2015, p. 35)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“Clearly expressing the Product Backlog” (Cobb, 2015, p. 35)</a:t>
            </a:r>
          </a:p>
          <a:p>
            <a:pPr lvl="2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“Ordering items in the Product Backlog to achieve goals and missions” (Cobb, 2015, p. 35)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Prioritizes Backlog</a:t>
            </a:r>
          </a:p>
          <a:p>
            <a:pPr marL="640080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“Ordering items in the Product Backlog to achieve goals and missions” (Cobb, 2015, p. 35)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24099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transparency </a:t>
            </a:r>
          </a:p>
          <a:p>
            <a:pPr lvl="2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“Product Backlog is visible, transparent, and clear to all, and shows what the Scrum Team will work on next” (Cobb, 2015, p. 35)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Importance: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Guides development towards business objectives.</a:t>
            </a:r>
          </a:p>
          <a:p>
            <a:pPr lvl="1">
              <a:lnSpc>
                <a:spcPct val="100000"/>
              </a:lnSpc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Acts as the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/>
              </a:rPr>
              <a:t>voice of the customer.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70" y="592041"/>
            <a:ext cx="5897218" cy="8842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</a:rPr>
              <a:t>Product Owner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E7D58-25DE-4400-9C6D-B7396BBFA74B}"/>
              </a:ext>
            </a:extLst>
          </p:cNvPr>
          <p:cNvSpPr txBox="1"/>
          <p:nvPr/>
        </p:nvSpPr>
        <p:spPr>
          <a:xfrm>
            <a:off x="5978770" y="1381524"/>
            <a:ext cx="256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Steering the Ship:</a:t>
            </a:r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496275"/>
            <a:ext cx="3017520" cy="464871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</a:rPr>
              <a:t>Facilitator of Success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8" r="23618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2279798"/>
            <a:ext cx="5646029" cy="3745864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Responsibilities: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Ensures adherence to Scrum principles</a:t>
            </a:r>
          </a:p>
          <a:p>
            <a:pPr lvl="2"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“Leading and coaching the organization in its Scrum adoption” (Cobb, 2015, p. 37)</a:t>
            </a:r>
            <a:endParaRPr lang="en-US" sz="1700" b="1" dirty="0">
              <a:solidFill>
                <a:schemeClr val="accent4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Facilitates Scrum events</a:t>
            </a:r>
          </a:p>
          <a:p>
            <a:pPr lvl="2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“Facilitating Scrum events as requested or needed” (Cobb, 2015, p. 36)</a:t>
            </a:r>
            <a:endParaRPr lang="en-US" sz="1700" dirty="0">
              <a:solidFill>
                <a:prstClr val="black"/>
              </a:solidFill>
              <a:latin typeface="Calibri" panose="020F0502020204030204"/>
            </a:endParaRPr>
          </a:p>
          <a:p>
            <a:pPr lvl="3"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example :</a:t>
            </a:r>
          </a:p>
          <a:p>
            <a:pPr lvl="4"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Planning, Daily Stand-ups, and Sprint Retrospective.</a:t>
            </a:r>
          </a:p>
          <a:p>
            <a:pPr marL="685800" marR="0" lvl="1" indent="-228600" algn="l" defTabSz="914400" rtl="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Removes “impediments to the Development Team’s progress”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(Cobb, 2015, p. 36)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2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Identifies and addresses issues that </a:t>
            </a: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hinder the team’s productivity.</a:t>
            </a:r>
          </a:p>
          <a:p>
            <a:pPr lvl="2"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Encourages a culture of continuous improvement.</a:t>
            </a:r>
          </a:p>
          <a:p>
            <a:pPr marL="0" marR="0" lvl="0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Importance:</a:t>
            </a:r>
          </a:p>
          <a:p>
            <a:pPr lvl="1"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Supports and enhances team productivity.</a:t>
            </a:r>
          </a:p>
          <a:p>
            <a:pPr lvl="1">
              <a:defRPr/>
            </a:pP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Ensures the Scrum process is followed effectively.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909" y="806895"/>
            <a:ext cx="5251450" cy="632329"/>
          </a:xfrm>
        </p:spPr>
        <p:txBody>
          <a:bodyPr>
            <a:normAutofit/>
          </a:bodyPr>
          <a:lstStyle/>
          <a:p>
            <a:r>
              <a:rPr lang="en-US" sz="3200" dirty="0"/>
              <a:t>Development Team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876" y="1439224"/>
            <a:ext cx="3695318" cy="365125"/>
          </a:xfrm>
        </p:spPr>
        <p:txBody>
          <a:bodyPr/>
          <a:lstStyle/>
          <a:p>
            <a:r>
              <a:rPr lang="en-US" sz="1800" dirty="0">
                <a:solidFill>
                  <a:srgbClr val="FFFF00"/>
                </a:solidFill>
              </a:rPr>
              <a:t>The powerhouse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E6601-FA66-40AA-AB1A-7578DD92CE16}"/>
              </a:ext>
            </a:extLst>
          </p:cNvPr>
          <p:cNvSpPr txBox="1"/>
          <p:nvPr/>
        </p:nvSpPr>
        <p:spPr>
          <a:xfrm>
            <a:off x="6196909" y="1904301"/>
            <a:ext cx="5995091" cy="427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200" b="1" i="1" dirty="0">
                <a:solidFill>
                  <a:schemeClr val="tx2">
                    <a:lumMod val="10000"/>
                  </a:schemeClr>
                </a:solidFill>
              </a:rPr>
              <a:t>Responsibilities: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Cross-functional and self-organizing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Diverse teams “with all of the skills as a team necessary to create a product increment” (Cobb, 2015, p. 38)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“Scrum recognizes no sub-teams in the Development Team, regardless of the domains that need to be addressed like testing or business analysis” (Cobb, 2015, p. 38)</a:t>
            </a:r>
            <a:endParaRPr lang="en-US" sz="1600" b="1" dirty="0">
              <a:solidFill>
                <a:schemeClr val="accent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Importance: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Encourages collaboration and collective ownership.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Drives actual development work to meet Sprint goals.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025239F-A6FB-43A8-BD4A-3FB7C0B4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5EF35B-201C-44F0-B571-2B74F9527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08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11" y="0"/>
            <a:ext cx="6882228" cy="990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sz="3000" b="1" dirty="0">
                <a:solidFill>
                  <a:schemeClr val="bg2">
                    <a:lumMod val="10000"/>
                  </a:schemeClr>
                </a:solidFill>
              </a:rPr>
              <a:t>Software development life cycle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8" y="718456"/>
            <a:ext cx="6757448" cy="568234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78867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Planning and Requirements:</a:t>
            </a:r>
          </a:p>
          <a:p>
            <a:pPr marL="845820" lvl="1" indent="-285750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Importance:</a:t>
            </a:r>
            <a:r>
              <a:rPr lang="en-US" sz="1800" b="1" dirty="0">
                <a:solidFill>
                  <a:schemeClr val="bg1"/>
                </a:solidFill>
              </a:rPr>
              <a:t> “Sets project approach, conducts feasibility studies, and identifies risks.” (Tutorials Point, 2024)</a:t>
            </a:r>
          </a:p>
          <a:p>
            <a:pPr marL="78867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Defining Requirements: </a:t>
            </a:r>
          </a:p>
          <a:p>
            <a:pPr marL="845820" lvl="1" indent="-285750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Importance:</a:t>
            </a:r>
            <a:r>
              <a:rPr lang="en-US" sz="1800" b="1" dirty="0">
                <a:solidFill>
                  <a:schemeClr val="bg1"/>
                </a:solidFill>
              </a:rPr>
              <a:t> “Clearly documents product requirements through Software Requirement Specification (SRS), guiding development.” (Tutorials Point, 2024)</a:t>
            </a:r>
          </a:p>
          <a:p>
            <a:pPr marL="78867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Designing the Product Architecture:</a:t>
            </a:r>
          </a:p>
          <a:p>
            <a:pPr marL="845820" lvl="1" indent="-285750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Importance:</a:t>
            </a:r>
            <a:r>
              <a:rPr lang="en-US" sz="1800" b="1" dirty="0">
                <a:solidFill>
                  <a:schemeClr val="bg1"/>
                </a:solidFill>
              </a:rPr>
              <a:t> “Develops the best architecture based on SRS, ensuring a robust and organized structure for efficient development.” (Tutorials Point, 2024)</a:t>
            </a:r>
          </a:p>
          <a:p>
            <a:pPr marL="78867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Building or Developing the Product:</a:t>
            </a:r>
          </a:p>
          <a:p>
            <a:pPr marL="845820" lvl="1" indent="-285750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Importance: </a:t>
            </a:r>
            <a:r>
              <a:rPr lang="en-US" sz="1800" b="1" dirty="0">
                <a:solidFill>
                  <a:schemeClr val="bg2"/>
                </a:solidFill>
              </a:rPr>
              <a:t>“Involves actual coding based on detailed design, ensuring smooth code generation and product development.” (Tutorials Point, 2024)</a:t>
            </a:r>
          </a:p>
          <a:p>
            <a:pPr marL="78867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Testing the Product:</a:t>
            </a:r>
          </a:p>
          <a:p>
            <a:pPr marL="845820" lvl="1" indent="-285750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Importance: </a:t>
            </a:r>
            <a:r>
              <a:rPr lang="en-US" sz="1800" b="1" dirty="0">
                <a:solidFill>
                  <a:schemeClr val="bg2"/>
                </a:solidFill>
              </a:rPr>
              <a:t>“Focuses on product testing to identify, report, and fix defects until it meets quality standards.” (Tutorials Point, 2024)</a:t>
            </a:r>
          </a:p>
          <a:p>
            <a:pPr marL="78867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Deployment in the Market Maintenance:</a:t>
            </a:r>
          </a:p>
          <a:p>
            <a:pPr marL="845820" lvl="1" indent="-285750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Importance: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“Formal release of the product, involving UAT and post-release maintenance for ongoing support and improvements.” (Tutorials Point, 2024)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F33555-1B12-49B5-BADE-CEAB32216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1186" y="0"/>
            <a:ext cx="5300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4C87BCE-7C7A-D797-3D30-2B08485E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64" y="1245855"/>
            <a:ext cx="4973965" cy="3805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30780-1B39-A198-C371-3A1800A6887B}"/>
              </a:ext>
            </a:extLst>
          </p:cNvPr>
          <p:cNvSpPr txBox="1"/>
          <p:nvPr/>
        </p:nvSpPr>
        <p:spPr>
          <a:xfrm>
            <a:off x="8267700" y="50884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(Tutorials Point, 2024)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b="1" spc="300" dirty="0"/>
              <a:t>considering	</a:t>
            </a:r>
            <a:br>
              <a:rPr lang="en-US" sz="4800" b="1" spc="300" dirty="0"/>
            </a:br>
            <a:r>
              <a:rPr lang="en-US" sz="4800" b="1" spc="300" dirty="0">
                <a:solidFill>
                  <a:schemeClr val="tx2">
                    <a:lumMod val="10000"/>
                  </a:schemeClr>
                </a:solidFill>
              </a:rPr>
              <a:t>AGILE  </a:t>
            </a:r>
            <a:r>
              <a:rPr lang="en-US" sz="4800" b="1" spc="300" dirty="0"/>
              <a:t>         VS      WATERFALL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1206" y="1380332"/>
            <a:ext cx="5157787" cy="494506"/>
          </a:xfrm>
        </p:spPr>
        <p:txBody>
          <a:bodyPr>
            <a:normAutofit fontScale="70000" lnSpcReduction="20000"/>
          </a:bodyPr>
          <a:lstStyle/>
          <a:p>
            <a:br>
              <a:rPr lang="en-US" b="1" spc="3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b="1" spc="300" dirty="0">
                <a:solidFill>
                  <a:schemeClr val="tx2">
                    <a:lumMod val="10000"/>
                  </a:schemeClr>
                </a:solidFill>
              </a:rPr>
              <a:t>APPROACH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B312461-31FD-BDC1-884C-6C5B8BFED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8850" y="2065067"/>
            <a:ext cx="7400925" cy="449341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2762" y="1392851"/>
            <a:ext cx="5183188" cy="494506"/>
          </a:xfrm>
        </p:spPr>
        <p:txBody>
          <a:bodyPr>
            <a:normAutofit fontScale="70000" lnSpcReduction="20000"/>
          </a:bodyPr>
          <a:lstStyle/>
          <a:p>
            <a:br>
              <a:rPr lang="en-US" spc="300" dirty="0">
                <a:solidFill>
                  <a:schemeClr val="bg2"/>
                </a:solidFill>
              </a:rPr>
            </a:br>
            <a:r>
              <a:rPr lang="en-US" spc="300" dirty="0">
                <a:solidFill>
                  <a:schemeClr val="bg2"/>
                </a:solidFill>
              </a:rPr>
              <a:t>APPROACH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A7E91-243C-644C-0BBD-425CBA582AF8}"/>
              </a:ext>
            </a:extLst>
          </p:cNvPr>
          <p:cNvSpPr txBox="1"/>
          <p:nvPr/>
        </p:nvSpPr>
        <p:spPr>
          <a:xfrm>
            <a:off x="2228850" y="6488667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(Visual Paradigm, 2023)</a:t>
            </a:r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4F69-D925-2C98-1432-82A84947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4" y="405474"/>
            <a:ext cx="9784080" cy="704869"/>
          </a:xfrm>
        </p:spPr>
        <p:txBody>
          <a:bodyPr>
            <a:normAutofit fontScale="90000"/>
          </a:bodyPr>
          <a:lstStyle/>
          <a:p>
            <a:r>
              <a:rPr kumimoji="0" lang="en-US" sz="4800" b="1" i="0" u="none" strike="noStrike" kern="1200" cap="all" spc="30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AGILE  </a:t>
            </a:r>
            <a:r>
              <a:rPr kumimoji="0" lang="en-US" sz="4800" b="1" i="0" u="none" strike="noStrike" kern="1200" cap="all" spc="300" normalizeH="0" baseline="0" noProof="0" dirty="0">
                <a:ln>
                  <a:noFill/>
                </a:ln>
                <a:solidFill>
                  <a:srgbClr val="099BDD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        VS      WATERFALL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630F-9E41-CE03-DFB9-A70824FED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2011680"/>
            <a:ext cx="6230391" cy="48463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Project Requirements and Scope</a:t>
            </a:r>
          </a:p>
          <a:p>
            <a:pPr lvl="2"/>
            <a:r>
              <a:rPr lang="en-US" b="1" dirty="0"/>
              <a:t>Ex: Seamless adaption when client requirements changed during Scrum Review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Flexibility and Adaptability</a:t>
            </a:r>
          </a:p>
          <a:p>
            <a:pPr lvl="2"/>
            <a:r>
              <a:rPr lang="en-US" b="1" dirty="0"/>
              <a:t>Ex: Use story-based iterative development 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Communication and Collaboration</a:t>
            </a:r>
          </a:p>
          <a:p>
            <a:pPr lvl="2"/>
            <a:r>
              <a:rPr lang="en-US" b="1" dirty="0"/>
              <a:t>Ex: Daily Stand-ups for quick communication and issue resolution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Project Control and Predictability</a:t>
            </a:r>
          </a:p>
          <a:p>
            <a:pPr lvl="2"/>
            <a:r>
              <a:rPr lang="en-US" b="1" dirty="0"/>
              <a:t>Ex: Continuous risk management throughout development</a:t>
            </a: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Frequent client interaction</a:t>
            </a:r>
          </a:p>
          <a:p>
            <a:pPr lvl="2"/>
            <a:r>
              <a:rPr lang="en-US" b="1" dirty="0"/>
              <a:t>Ex: Continuous client involvement and regular feedback loops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Project Visibility</a:t>
            </a:r>
          </a:p>
          <a:p>
            <a:pPr lvl="2"/>
            <a:r>
              <a:rPr lang="en-US" b="1" dirty="0"/>
              <a:t>Ex: Regular Scum events for  project process visibility</a:t>
            </a:r>
            <a:endParaRPr lang="en-US" b="1" dirty="0">
              <a:solidFill>
                <a:schemeClr val="tx2">
                  <a:lumMod val="10000"/>
                </a:schemeClr>
              </a:solidFill>
            </a:endParaRPr>
          </a:p>
          <a:p>
            <a:pPr marL="228600" lvl="1" indent="0">
              <a:buNone/>
            </a:pP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4C74-C8F1-91BD-0B66-50F34A1B0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039673"/>
            <a:ext cx="5959151" cy="4206240"/>
          </a:xfrm>
        </p:spPr>
        <p:txBody>
          <a:bodyPr>
            <a:normAutofit fontScale="77500" lnSpcReduction="2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Project Requirements and Scope</a:t>
            </a:r>
          </a:p>
          <a:p>
            <a:pPr marL="640080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orbel" panose="020B0503020204020204"/>
              </a:rPr>
              <a:t>Changes might cause delays and increase costs due to rigid sequential nature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Flexibility and Adaptability</a:t>
            </a:r>
          </a:p>
          <a:p>
            <a:pPr marL="640080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orbel" panose="020B0503020204020204"/>
              </a:rPr>
              <a:t>Less flexibility with phases completed sequentially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Communication and Collaboration</a:t>
            </a:r>
          </a:p>
          <a:p>
            <a:pPr marL="640080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orbel" panose="020B0503020204020204"/>
              </a:rPr>
              <a:t>Formalized and less frequent communication may slow issue resolution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Project Control and Predictability</a:t>
            </a:r>
          </a:p>
          <a:p>
            <a:pPr marL="640080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Addressing risks in predefined phases, potentially leading to delayed issue resolution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Frequent client interaction</a:t>
            </a:r>
          </a:p>
          <a:p>
            <a:pPr marL="640080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Corbel" panose="020B0503020204020204"/>
              </a:rPr>
              <a:t>Limited client interactions, potentially leading to delayed client feedback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Project Visibility</a:t>
            </a:r>
          </a:p>
          <a:p>
            <a:pPr marL="640080" marR="0" lvl="2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Less Frequent progress updates, issues surface mainly during major milestones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FFFF"/>
              </a:buClr>
              <a:buSzTx/>
              <a:buFont typeface="Wingdings" pitchFamily="2" charset="2"/>
              <a:buChar char=""/>
              <a:tabLst/>
              <a:defRPr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93238-0A7D-40F4-B875-21E139D4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45284-ABCA-A61F-E434-6292A396FB97}"/>
              </a:ext>
            </a:extLst>
          </p:cNvPr>
          <p:cNvSpPr txBox="1"/>
          <p:nvPr/>
        </p:nvSpPr>
        <p:spPr>
          <a:xfrm>
            <a:off x="1131981" y="1106444"/>
            <a:ext cx="248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APPROACH</a:t>
            </a:r>
          </a:p>
          <a:p>
            <a:r>
              <a:rPr lang="en-US" sz="2400" b="1" dirty="0">
                <a:solidFill>
                  <a:schemeClr val="tx2">
                    <a:lumMod val="10000"/>
                  </a:schemeClr>
                </a:solidFill>
              </a:rPr>
              <a:t>For SNHU Travel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0E538-6C16-02C3-D884-E7095D79CF33}"/>
              </a:ext>
            </a:extLst>
          </p:cNvPr>
          <p:cNvSpPr txBox="1"/>
          <p:nvPr/>
        </p:nvSpPr>
        <p:spPr>
          <a:xfrm>
            <a:off x="6096000" y="1086021"/>
            <a:ext cx="25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APPROACH 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For SNHU Travel</a:t>
            </a:r>
          </a:p>
        </p:txBody>
      </p:sp>
    </p:spTree>
    <p:extLst>
      <p:ext uri="{BB962C8B-B14F-4D97-AF65-F5344CB8AC3E}">
        <p14:creationId xmlns:p14="http://schemas.microsoft.com/office/powerpoint/2010/main" val="3685415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970</TotalTime>
  <Words>934</Words>
  <Application>Microsoft Office PowerPoint</Application>
  <PresentationFormat>Widescreen</PresentationFormat>
  <Paragraphs>122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Biome Light</vt:lpstr>
      <vt:lpstr>Calibri</vt:lpstr>
      <vt:lpstr>Corbel</vt:lpstr>
      <vt:lpstr>Wingdings</vt:lpstr>
      <vt:lpstr>Banded</vt:lpstr>
      <vt:lpstr>Scrum-Agile</vt:lpstr>
      <vt:lpstr>Introducing  Scrum-Agile Development</vt:lpstr>
      <vt:lpstr>Key Roles in a Scrum Team </vt:lpstr>
      <vt:lpstr>Product Owner </vt:lpstr>
      <vt:lpstr>Scrum Master</vt:lpstr>
      <vt:lpstr>Development Team</vt:lpstr>
      <vt:lpstr>Software development life cycle</vt:lpstr>
      <vt:lpstr>considering  AGILE           VS      WATERFALL</vt:lpstr>
      <vt:lpstr>AGILE           VS      WATERFALL</vt:lpstr>
      <vt:lpstr>PowerPoint Presentation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Warner, Courtney</dc:creator>
  <cp:lastModifiedBy>Courtney Warner</cp:lastModifiedBy>
  <cp:revision>17</cp:revision>
  <dcterms:created xsi:type="dcterms:W3CDTF">2024-02-21T14:57:00Z</dcterms:created>
  <dcterms:modified xsi:type="dcterms:W3CDTF">2024-02-24T23:06:26Z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