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9" r:id="rId4"/>
    <p:sldId id="260" r:id="rId5"/>
    <p:sldId id="270" r:id="rId6"/>
    <p:sldId id="261" r:id="rId7"/>
    <p:sldId id="262" r:id="rId8"/>
    <p:sldId id="263" r:id="rId9"/>
    <p:sldId id="268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-1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3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8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651AFB-1AB1-48F2-A4CC-EB57CA02E38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4DE374-E097-45C9-A98E-E7A2C67F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sadoraamorim/trafficcrasheschicag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data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Caroline Woto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Data Analysis _ </a:t>
            </a:r>
            <a:r>
              <a:rPr lang="en-US" sz="3200" b="1" dirty="0"/>
              <a:t>Gender and Accident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77" y="2168960"/>
            <a:ext cx="7031923" cy="46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Holidays and long weekends often record a surge in accident rates due to higher traffic volumes and impaired </a:t>
            </a:r>
            <a:r>
              <a:rPr lang="en-US" sz="1600" dirty="0" smtClean="0"/>
              <a:t>driving.</a:t>
            </a:r>
          </a:p>
          <a:p>
            <a:r>
              <a:rPr lang="en-US" sz="1600" dirty="0"/>
              <a:t>Winter months (December to February) also show a spike in accidents, particularly in regions experiencing snowfall and icy conditions.</a:t>
            </a:r>
          </a:p>
          <a:p>
            <a:r>
              <a:rPr lang="en-US" sz="1600" dirty="0"/>
              <a:t>October and November often see an increase due to shorter daylight hours and unpredictable weather changes. </a:t>
            </a:r>
            <a:endParaRPr lang="en-US" sz="1600" dirty="0" smtClean="0"/>
          </a:p>
          <a:p>
            <a:r>
              <a:rPr lang="en-US" sz="1600" dirty="0"/>
              <a:t>As per the </a:t>
            </a:r>
            <a:r>
              <a:rPr lang="en-US" sz="1600" dirty="0" smtClean="0"/>
              <a:t>pareto </a:t>
            </a:r>
            <a:r>
              <a:rPr lang="en-US" sz="1600" dirty="0"/>
              <a:t>“unable to determine “ was the leading </a:t>
            </a:r>
            <a:r>
              <a:rPr lang="en-US" sz="1600" dirty="0" smtClean="0"/>
              <a:t> cause of accident.</a:t>
            </a:r>
          </a:p>
          <a:p>
            <a:r>
              <a:rPr lang="en-US" sz="1600" dirty="0" smtClean="0"/>
              <a:t>Most accident  occurred 7-8am and a spike was seen from 10am to the peak at 3pm. 3pm to 5pm recorded highest number of accidents </a:t>
            </a:r>
          </a:p>
          <a:p>
            <a:r>
              <a:rPr lang="en-US" sz="1600" dirty="0" smtClean="0"/>
              <a:t>It was interesting to see that most accidents occurred during clear weather , this implies  that the drivers are more keen in harsh weather</a:t>
            </a:r>
          </a:p>
          <a:p>
            <a:r>
              <a:rPr lang="en-US" sz="1600" dirty="0"/>
              <a:t>Statistically, men drivers participate in a higher frequency of accidents compared to female drivers. This can be ascribed to increased risk-taking behavior, extended time spent on the road, and a heightened propensity for aggressive driving</a:t>
            </a:r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9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5340" y="2259979"/>
            <a:ext cx="851996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crashes are a major threat to public safety because they often cause injuries,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deaths, and financial losses.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Knowing the main reasons for these events, when they happen most often,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 groups of people who are most affected can help one to come up with good safety measures.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will take a  look at what causes accidents, how often they happen by month and day, and </a:t>
            </a:r>
          </a:p>
          <a:p>
            <a:pPr marL="4572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gender affects accident rates and injuries.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accidents may arise from a confluence of human error, environmental variables,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vehicle-related causes. According to published data, prevalent contributory factors of accidents include: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Speeding: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exceeding the speed limit will  shortens reaction time thus one is more prone to accidents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aseline="0" dirty="0" smtClean="0">
                <a:latin typeface="Arial" panose="020B0604020202020204" pitchFamily="34" charset="0"/>
              </a:rPr>
              <a:t>Distraction</a:t>
            </a:r>
            <a:r>
              <a:rPr lang="en-US" altLang="en-US" sz="1200" dirty="0" smtClean="0">
                <a:latin typeface="Arial" panose="020B0604020202020204" pitchFamily="34" charset="0"/>
              </a:rPr>
              <a:t> : A driver is likely 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distratected</a:t>
            </a:r>
            <a:r>
              <a:rPr lang="en-US" altLang="en-US" sz="1200" dirty="0" smtClean="0">
                <a:latin typeface="Arial" panose="020B0604020202020204" pitchFamily="34" charset="0"/>
              </a:rPr>
              <a:t> by use of phone while driving ,altering in car entertainment  can also be 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cause of accident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" panose="020B0604020202020204" pitchFamily="34" charset="0"/>
              </a:rPr>
              <a:t>Disregards of traffic lights especially at intersections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 the influence of alcohol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condition ,  rain, snow and fog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usually increases the risk of collision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aseline="0" dirty="0" err="1" smtClean="0">
                <a:latin typeface="Arial" panose="020B0604020202020204" pitchFamily="34" charset="0"/>
              </a:rPr>
              <a:t>Wreckless</a:t>
            </a:r>
            <a:r>
              <a:rPr lang="en-US" altLang="en-US" sz="1200" dirty="0" smtClean="0">
                <a:latin typeface="Arial" panose="020B0604020202020204" pitchFamily="34" charset="0"/>
              </a:rPr>
              <a:t>  driving is another cause of accidents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</a:rPr>
              <a:t>I will use the data on </a:t>
            </a:r>
            <a:r>
              <a:rPr lang="en-US" altLang="en-US" sz="1400" dirty="0" err="1" smtClean="0">
                <a:latin typeface="Arial" panose="020B0604020202020204" pitchFamily="34" charset="0"/>
              </a:rPr>
              <a:t>kaggel</a:t>
            </a:r>
            <a:r>
              <a:rPr lang="en-US" altLang="en-US" sz="1400" dirty="0" smtClean="0">
                <a:latin typeface="Arial" panose="020B0604020202020204" pitchFamily="34" charset="0"/>
              </a:rPr>
              <a:t>  . </a:t>
            </a:r>
            <a:r>
              <a:rPr lang="en-US" altLang="en-US" sz="1400" dirty="0" smtClean="0">
                <a:latin typeface="Arial" panose="020B0604020202020204" pitchFamily="34" charset="0"/>
                <a:hlinkClick r:id="rId2"/>
              </a:rPr>
              <a:t>https://www.kaggle.com/datasets/isadoraamorim/trafficcrasheschicago</a:t>
            </a:r>
            <a:r>
              <a:rPr lang="en-US" altLang="en-US" sz="1800" dirty="0" smtClean="0">
                <a:latin typeface="Arial" panose="020B0604020202020204" pitchFamily="34" charset="0"/>
                <a:hlinkClick r:id="rId2"/>
              </a:rPr>
              <a:t>\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2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main objective of this study is to understand the pattern of these accidents .</a:t>
            </a:r>
            <a:r>
              <a:rPr lang="en-US" sz="1800" dirty="0" err="1" smtClean="0"/>
              <a:t>i.e</a:t>
            </a:r>
            <a:r>
              <a:rPr lang="en-US" sz="1800" dirty="0" smtClean="0"/>
              <a:t> when  and how they occur .</a:t>
            </a:r>
          </a:p>
          <a:p>
            <a:r>
              <a:rPr lang="en-US" sz="1800" dirty="0" smtClean="0"/>
              <a:t>The finding for this projects can be used by other scholars  to deepen their understanding in data analysis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788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Data Analysis –Days of the Week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803" y="2272780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Understanding when the accidents occur  is key as this will inform the </a:t>
            </a:r>
          </a:p>
          <a:p>
            <a:pPr marL="0" indent="0">
              <a:buNone/>
            </a:pPr>
            <a:r>
              <a:rPr lang="en-US" sz="1400" dirty="0" smtClean="0"/>
              <a:t>Government when they need to deploy police on the road / implement new traffic laws /run road safety  campaigns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Holidays and long weekends often record a surge in accident rates due to higher traffic volumes and impaired driving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57" y="3406439"/>
            <a:ext cx="4980591" cy="34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Data </a:t>
            </a:r>
            <a:r>
              <a:rPr lang="en-US" dirty="0" err="1" smtClean="0"/>
              <a:t>Analysis_Crash</a:t>
            </a:r>
            <a:r>
              <a:rPr lang="en-US" dirty="0" smtClean="0"/>
              <a:t> Month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63" y="2337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 deeper look at the monthly trend shows that surge in number of accidents during the last quarter of the year . This can be </a:t>
            </a:r>
            <a:r>
              <a:rPr lang="en-US" sz="1400" dirty="0" smtClean="0"/>
              <a:t>due to increased travel and recreational activities.</a:t>
            </a:r>
          </a:p>
          <a:p>
            <a:r>
              <a:rPr lang="en-US" sz="1400" dirty="0" smtClean="0"/>
              <a:t>Winter </a:t>
            </a:r>
            <a:r>
              <a:rPr lang="en-US" sz="1400" dirty="0" smtClean="0"/>
              <a:t>months (December to February) also show a spike in accidents, particularly in regions experiencing snowfall and icy conditions.</a:t>
            </a:r>
          </a:p>
          <a:p>
            <a:r>
              <a:rPr lang="en-US" sz="1400" dirty="0" smtClean="0"/>
              <a:t>October and November often see an increase due to shorter daylight hours and unpredictable weather changes.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314" y="3657196"/>
            <a:ext cx="4308433" cy="312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7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Data Analysis _</a:t>
            </a:r>
            <a:r>
              <a:rPr lang="en-US" sz="3600" b="1" dirty="0" smtClean="0"/>
              <a:t>Distribution of primary contributory causes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223" y="2341492"/>
            <a:ext cx="9369937" cy="2600078"/>
          </a:xfrm>
        </p:spPr>
        <p:txBody>
          <a:bodyPr/>
          <a:lstStyle/>
          <a:p>
            <a:r>
              <a:rPr lang="en-US" dirty="0" smtClean="0"/>
              <a:t>Below pareto shows Distribution of Primary Contributory Causes. As per the analysis “unable to determine “ was the leading in this deployment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37" y="3463971"/>
            <a:ext cx="6726623" cy="32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2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_ Hour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Accident Frequency by Hour of the Day. Below histograms  shows the trend of accidents. Its evident that most accidents occurs in the afternoon hours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93" y="3368980"/>
            <a:ext cx="6412457" cy="30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Weather conditions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8700"/>
            <a:ext cx="8825659" cy="3416300"/>
          </a:xfrm>
        </p:spPr>
        <p:txBody>
          <a:bodyPr/>
          <a:lstStyle/>
          <a:p>
            <a:r>
              <a:rPr lang="en-US" sz="1800" dirty="0" smtClean="0"/>
              <a:t>On examining  the weather conditions and the number of reported injuries, it was noted that the most accidents occurred when the weather was very clear 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99" y="3277455"/>
            <a:ext cx="3984091" cy="3293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811" y="3399606"/>
            <a:ext cx="4163402" cy="29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Data Analysis _ </a:t>
            </a:r>
            <a:r>
              <a:rPr lang="en-US" sz="3200" b="1" dirty="0"/>
              <a:t>Gender and Accident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Statistically, men drivers participate in a higher frequency of accidents compared to female drivers. This can be ascribed to increased risk-taking behavior, extended time spent on the road, and a heightened propensity for aggressive driving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Female drivers, although participating in fewer accidents overall, exhibit a higher propensity for minor collisions, such as fender benders</a:t>
            </a:r>
          </a:p>
          <a:p>
            <a:r>
              <a:rPr lang="en-US" sz="1800" dirty="0" smtClean="0"/>
              <a:t>Injuries </a:t>
            </a:r>
            <a:r>
              <a:rPr lang="en-US" sz="1800" dirty="0"/>
              <a:t>Attributed to </a:t>
            </a:r>
            <a:r>
              <a:rPr lang="en-US" sz="1800" dirty="0" smtClean="0"/>
              <a:t>Gender: Men </a:t>
            </a:r>
            <a:r>
              <a:rPr lang="en-US" sz="1800" dirty="0"/>
              <a:t>are more prone to participation in high-impact collisions, resulting in greater injuries and </a:t>
            </a:r>
            <a:r>
              <a:rPr lang="en-US" sz="1800" dirty="0" smtClean="0"/>
              <a:t>fatalities.</a:t>
            </a:r>
          </a:p>
          <a:p>
            <a:r>
              <a:rPr lang="en-US" sz="1800" dirty="0" smtClean="0"/>
              <a:t>Females </a:t>
            </a:r>
            <a:r>
              <a:rPr lang="en-US" sz="1800" dirty="0"/>
              <a:t>are more likely to incur injuries in collisions influenced by seatbelt usage and lower speed, resulting in distinct patterns of injury severity.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40225" y="-902969"/>
            <a:ext cx="11278183" cy="73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8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1473</TotalTime>
  <Words>776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Traffic data analysis </vt:lpstr>
      <vt:lpstr>Introduction </vt:lpstr>
      <vt:lpstr>Objectives  </vt:lpstr>
      <vt:lpstr> Data Analysis –Days of the Week  </vt:lpstr>
      <vt:lpstr> Data Analysis_Crash Month  </vt:lpstr>
      <vt:lpstr>Data Analysis _Distribution of primary contributory causes </vt:lpstr>
      <vt:lpstr>Data Analysis _ Hour of the Day</vt:lpstr>
      <vt:lpstr>Analysis on Weather conditions </vt:lpstr>
      <vt:lpstr>Data Analysis _ Gender and Accident Frequencies</vt:lpstr>
      <vt:lpstr>Data Analysis _ Gender and Accident Frequencies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</dc:creator>
  <cp:lastModifiedBy>Carol</cp:lastModifiedBy>
  <cp:revision>15</cp:revision>
  <dcterms:created xsi:type="dcterms:W3CDTF">2025-02-15T20:24:28Z</dcterms:created>
  <dcterms:modified xsi:type="dcterms:W3CDTF">2025-02-16T20:57:37Z</dcterms:modified>
</cp:coreProperties>
</file>