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4" r:id="rId9"/>
    <p:sldId id="273" r:id="rId10"/>
    <p:sldId id="261" r:id="rId11"/>
    <p:sldId id="264" r:id="rId12"/>
    <p:sldId id="266" r:id="rId13"/>
    <p:sldId id="275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 徐" initials="超" lastIdx="1" clrIdx="0">
    <p:extLst>
      <p:ext uri="{19B8F6BF-5375-455C-9EA6-DF929625EA0E}">
        <p15:presenceInfo xmlns:p15="http://schemas.microsoft.com/office/powerpoint/2012/main" userId="f353953fe1f3d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A"/>
    <a:srgbClr val="00CC99"/>
    <a:srgbClr val="E66C02"/>
    <a:srgbClr val="482514"/>
    <a:srgbClr val="639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CCBF-D9DD-4792-ABAF-EA53591F879D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E309A-E840-43E5-B808-4B40D8900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2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B23E0-DC17-45B9-B713-50B6CBD1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84A131-D7D7-4F4A-8C3E-2099B7EC9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20D47-434B-440F-A8B6-D6A9A0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92C9-21DE-4102-BB86-7C1D73A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5B3A-1367-4852-B3CF-D603F7C9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87764-AAA4-4AF7-8D6A-43770485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6B244-DBE6-4C5A-9190-8550865B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4732C-4BB2-4763-BD0E-7C5BD5BB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6DF55-9A5B-47E9-BF2D-0E2A5241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B2BBB-D43F-49DA-B3C1-C57D4D1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2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1F2E0-D7DB-4D67-BAA0-699D3EFB3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DA740-79B0-450A-827F-E573B016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4B5E7-C366-4FA5-A954-AF89F48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FF09-9229-44A1-91BF-DFF50AC6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256E0-0962-4DEC-A234-9BF0200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41A4-D8DA-4297-9D82-A4898D5B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BE872-31FA-4B72-AA3D-79B56A92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EF02-BF72-4C15-8DD4-3A5ED65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9C66B-64BF-4B21-A54C-0812EF7C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D96A5-8DF3-43A8-9485-FEB3A45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3BB7-2243-4061-B1E0-A5EC2E0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E7A58-E6C8-4F80-A8B7-9179BF31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F8B25-F739-416E-85F4-12E28F17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9DCFE-45D3-47E3-A6F4-33D1614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19717-835F-4830-96F7-7BE6DBAA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8208-7C02-4FE6-91FD-33B7C9E0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72A6-E6B7-4A58-82BC-28D849447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267D5-6D07-4A1B-8645-7372D811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85A6A-0DDE-4212-B998-9E6F00FF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BC30A-7FBD-4A11-BBE1-522B146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7CFFD-2A4B-46E4-BAC7-9AFF267D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6635-E142-49A2-848F-D36FAA24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B7533-3C59-4EFA-B3C0-AC6845450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EF8F4-F020-4893-A675-5F977AE0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220616-5095-4706-97C1-A719828EE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63486-3B90-4096-8933-989D86FB1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4A38E-89C1-4C51-9B1B-78FFF505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D2A88-7EE5-4BA4-8B9A-801C74AC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53305-1277-4984-A2AF-65A9AAAD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6F1F4-D1B8-4EA3-850C-B8E24C9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77EA7-1B1D-4FE5-B138-CB3D5D2B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0598D-0362-44D5-BBAF-F82E445B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A1D0E-FE8D-4EE9-A599-78CD2400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D3869-C948-40AF-8AC5-CB22029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A13FB-2DDD-42B7-8A06-FC995A8B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55F81-2684-444B-9978-0BE26409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5010-8415-4762-84AD-9A30FB9E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A2179-28BB-4E64-95F3-4F269E4F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90163-1A46-4ECF-9DDF-23783C82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9C7A9-4687-4E98-87ED-192EEE5A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FDE7E-5641-49CB-B449-77EB8C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621F8-D5F1-446A-8A5D-CC291BAB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9C08-3BEB-4098-87E1-311B35A9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C69EC-E853-4A2E-B516-9D36C4B7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B4984-A2EA-45D4-AEB3-FDC900B8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97A3A-C96F-4765-965E-2434D34F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722BE-BF23-47EE-BAB5-9367DF8A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F556F-F285-4555-82E3-8CD5D54C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7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1186B-4980-48D6-B7DA-B37D24EB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DCAC3-7815-464A-A626-D49085C8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AD9E4-C53E-4023-8A85-93218B28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1C1A3-8A56-4301-8ACA-7B1DDBE64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E6BDE-ACE1-41D5-9EDD-31F189E75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9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lmyu.github.io/2015/06/12/Promises-A-Plus/#note-4" TargetMode="External"/><Relationship Id="rId2" Type="http://schemas.openxmlformats.org/officeDocument/2006/relationships/hyperlink" Target="https://promisesaplu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0EAEF6-C875-4A75-9E14-3DE5C92347EB}"/>
              </a:ext>
            </a:extLst>
          </p:cNvPr>
          <p:cNvSpPr txBox="1"/>
          <p:nvPr/>
        </p:nvSpPr>
        <p:spPr>
          <a:xfrm>
            <a:off x="1073215" y="1288491"/>
            <a:ext cx="17700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同步与异步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状态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结构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执行顺序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语法糖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错误处理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A+</a:t>
            </a:r>
            <a:r>
              <a:rPr lang="zh-CN" altLang="en-US" dirty="0"/>
              <a:t>规范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asycn&amp;await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04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F384EC-7F7D-4A43-A4E0-0F47A5E194B0}"/>
              </a:ext>
            </a:extLst>
          </p:cNvPr>
          <p:cNvSpPr txBox="1"/>
          <p:nvPr/>
        </p:nvSpPr>
        <p:spPr>
          <a:xfrm>
            <a:off x="2881017" y="1344576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陷阱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r>
              <a:rPr lang="en-US" altLang="zh-CN" sz="2000" dirty="0">
                <a:latin typeface="Consolas" panose="020B0609020204030204" pitchFamily="49" charset="0"/>
              </a:rPr>
              <a:t>return new Error() </a:t>
            </a:r>
            <a:r>
              <a:rPr lang="zh-CN" altLang="en-US" sz="2000" dirty="0">
                <a:latin typeface="Consolas" panose="020B0609020204030204" pitchFamily="49" charset="0"/>
              </a:rPr>
              <a:t>和 </a:t>
            </a:r>
            <a:r>
              <a:rPr lang="en-US" altLang="zh-CN" sz="2000" dirty="0">
                <a:latin typeface="Consolas" panose="020B0609020204030204" pitchFamily="49" charset="0"/>
              </a:rPr>
              <a:t>throw new Error()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9FC56-D447-4536-A49F-22391CCF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03" y="2122004"/>
            <a:ext cx="3936724" cy="24102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4D884-6A86-4E21-BC10-C3AB0A48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7" y="2122003"/>
            <a:ext cx="3901016" cy="241023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B4033A-BF86-49C6-B378-8219F10100C1}"/>
              </a:ext>
            </a:extLst>
          </p:cNvPr>
          <p:cNvSpPr/>
          <p:nvPr/>
        </p:nvSpPr>
        <p:spPr>
          <a:xfrm>
            <a:off x="6864928" y="2876638"/>
            <a:ext cx="589420" cy="274066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6A1E7-1A9D-453B-AF8C-0043C06103EF}"/>
              </a:ext>
            </a:extLst>
          </p:cNvPr>
          <p:cNvSpPr txBox="1"/>
          <p:nvPr/>
        </p:nvSpPr>
        <p:spPr>
          <a:xfrm>
            <a:off x="2881017" y="5051759"/>
            <a:ext cx="5240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中正确抛错误（或拒绝</a:t>
            </a:r>
            <a:r>
              <a:rPr lang="en-US" altLang="zh-CN" dirty="0"/>
              <a:t>Promise</a:t>
            </a:r>
            <a:r>
              <a:rPr lang="zh-CN" altLang="en-US" dirty="0"/>
              <a:t>）的方法：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Promise.reject</a:t>
            </a:r>
            <a:r>
              <a:rPr lang="en-US" altLang="zh-CN" dirty="0">
                <a:latin typeface="Consolas" panose="020B0609020204030204" pitchFamily="49" charset="0"/>
              </a:rPr>
              <a:t>(reason);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throw new Error(reason);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8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2911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 A+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4C8A60-D7F1-4325-A438-B82ACF20FC3F}"/>
              </a:ext>
            </a:extLst>
          </p:cNvPr>
          <p:cNvSpPr/>
          <p:nvPr/>
        </p:nvSpPr>
        <p:spPr>
          <a:xfrm>
            <a:off x="667117" y="6017315"/>
            <a:ext cx="9440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Promise A+</a:t>
            </a:r>
            <a:r>
              <a:rPr lang="zh-CN" altLang="en-US" dirty="0">
                <a:hlinkClick r:id="rId2"/>
              </a:rPr>
              <a:t>规范原文</a:t>
            </a:r>
            <a:r>
              <a:rPr lang="en-US" altLang="zh-CN" dirty="0">
                <a:hlinkClick r:id="rId2"/>
              </a:rPr>
              <a:t>  https://promisesaplus.com/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中文注释版： </a:t>
            </a:r>
            <a:r>
              <a:rPr lang="en-US" altLang="zh-CN" dirty="0">
                <a:hlinkClick r:id="rId3"/>
              </a:rPr>
              <a:t>https://malcolmyu.github.io/2015/06/12/Promises-A-Plus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DA49E6-38E1-40A9-BF8D-180049F71E1D}"/>
              </a:ext>
            </a:extLst>
          </p:cNvPr>
          <p:cNvSpPr txBox="1"/>
          <p:nvPr/>
        </p:nvSpPr>
        <p:spPr>
          <a:xfrm>
            <a:off x="667117" y="1533156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</a:t>
            </a:r>
            <a:r>
              <a:rPr lang="en-US" altLang="zh-CN" dirty="0"/>
              <a:t>resolve / reject</a:t>
            </a:r>
          </a:p>
          <a:p>
            <a:r>
              <a:rPr lang="en-US" altLang="zh-CN" dirty="0"/>
              <a:t>(2.3.3.3)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EB5773-F30C-416F-9943-C3E0DCF2FC6D}"/>
              </a:ext>
            </a:extLst>
          </p:cNvPr>
          <p:cNvSpPr txBox="1"/>
          <p:nvPr/>
        </p:nvSpPr>
        <p:spPr>
          <a:xfrm>
            <a:off x="667117" y="38909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值穿透</a:t>
            </a:r>
            <a:endParaRPr lang="en-US" altLang="zh-CN" dirty="0"/>
          </a:p>
          <a:p>
            <a:r>
              <a:rPr lang="en-US" altLang="zh-CN" dirty="0"/>
              <a:t>(2.2.1)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EF1098-CDC1-4AF3-8335-B0D4F33CC659}"/>
              </a:ext>
            </a:extLst>
          </p:cNvPr>
          <p:cNvSpPr txBox="1"/>
          <p:nvPr/>
        </p:nvSpPr>
        <p:spPr>
          <a:xfrm>
            <a:off x="6861406" y="277813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thenable</a:t>
            </a:r>
            <a:r>
              <a:rPr lang="zh-CN" altLang="en-US" dirty="0"/>
              <a:t>对象的处理</a:t>
            </a:r>
            <a:endParaRPr lang="en-US" altLang="zh-CN" dirty="0"/>
          </a:p>
          <a:p>
            <a:r>
              <a:rPr lang="en-US" altLang="zh-CN" dirty="0"/>
              <a:t>(2.3.3.3)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A416DC-3AC4-423F-8390-8585A389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27" y="3207369"/>
            <a:ext cx="3192780" cy="3078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072A7B-875D-41D1-9115-C149567C9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20" y="1166027"/>
            <a:ext cx="3558540" cy="2026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E05488-10E9-4BDC-9D65-28E3857B9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" y="3675292"/>
            <a:ext cx="3116580" cy="17602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3045992-8DBB-48FD-B5B4-07C811ABAB46}"/>
              </a:ext>
            </a:extLst>
          </p:cNvPr>
          <p:cNvSpPr txBox="1"/>
          <p:nvPr/>
        </p:nvSpPr>
        <p:spPr>
          <a:xfrm>
            <a:off x="6861406" y="116602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循环引用</a:t>
            </a:r>
            <a:r>
              <a:rPr lang="en-US" altLang="zh-CN" dirty="0"/>
              <a:t>(2.3.3.3)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14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882202-01B4-4D8F-A2F8-8EDBCE3B5982}"/>
              </a:ext>
            </a:extLst>
          </p:cNvPr>
          <p:cNvSpPr/>
          <p:nvPr/>
        </p:nvSpPr>
        <p:spPr>
          <a:xfrm>
            <a:off x="6821436" y="1046691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D2B8CE-B351-4849-8FC0-5000C3B27E99}"/>
              </a:ext>
            </a:extLst>
          </p:cNvPr>
          <p:cNvSpPr/>
          <p:nvPr/>
        </p:nvSpPr>
        <p:spPr>
          <a:xfrm>
            <a:off x="7283885" y="2024238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EF0B7D-E3F9-4002-BA4E-DC1BBE37B197}"/>
              </a:ext>
            </a:extLst>
          </p:cNvPr>
          <p:cNvSpPr/>
          <p:nvPr/>
        </p:nvSpPr>
        <p:spPr>
          <a:xfrm>
            <a:off x="8136258" y="2024238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4DCDF1-8D60-4FAC-9307-4A1FFFBF83B6}"/>
              </a:ext>
            </a:extLst>
          </p:cNvPr>
          <p:cNvSpPr txBox="1"/>
          <p:nvPr/>
        </p:nvSpPr>
        <p:spPr>
          <a:xfrm>
            <a:off x="7102177" y="1154205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49B54-C4CF-46D6-B306-F1050105E0EA}"/>
              </a:ext>
            </a:extLst>
          </p:cNvPr>
          <p:cNvSpPr txBox="1"/>
          <p:nvPr/>
        </p:nvSpPr>
        <p:spPr>
          <a:xfrm>
            <a:off x="968953" y="1413746"/>
            <a:ext cx="4967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开始之前，</a:t>
            </a:r>
            <a:r>
              <a:rPr lang="en-US" altLang="zh-CN" dirty="0"/>
              <a:t>Promise</a:t>
            </a:r>
            <a:r>
              <a:rPr lang="zh-CN" altLang="en-US" dirty="0"/>
              <a:t>是一个容器。它有两个数组，一个存放待执行的</a:t>
            </a:r>
            <a:r>
              <a:rPr lang="en-US" altLang="zh-CN" dirty="0"/>
              <a:t>resolve</a:t>
            </a:r>
            <a:r>
              <a:rPr lang="zh-CN" altLang="en-US" dirty="0"/>
              <a:t>状态的回调函数，另一个存放</a:t>
            </a:r>
            <a:r>
              <a:rPr lang="en-US" altLang="zh-CN" dirty="0"/>
              <a:t>reject</a:t>
            </a:r>
            <a:r>
              <a:rPr lang="zh-CN" altLang="en-US" dirty="0"/>
              <a:t>状态的回调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F7ACB3-B9C6-4795-9191-C159DB95165A}"/>
              </a:ext>
            </a:extLst>
          </p:cNvPr>
          <p:cNvSpPr txBox="1"/>
          <p:nvPr/>
        </p:nvSpPr>
        <p:spPr>
          <a:xfrm>
            <a:off x="968953" y="3288179"/>
            <a:ext cx="5127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.then(</a:t>
            </a:r>
            <a:r>
              <a:rPr lang="en-US" altLang="zh-CN" dirty="0" err="1"/>
              <a:t>onFullfilled</a:t>
            </a:r>
            <a:r>
              <a:rPr lang="en-US" altLang="zh-CN" dirty="0"/>
              <a:t>, </a:t>
            </a:r>
            <a:r>
              <a:rPr lang="en-US" altLang="zh-CN" dirty="0" err="1"/>
              <a:t>onRejected</a:t>
            </a:r>
            <a:r>
              <a:rPr lang="en-US" altLang="zh-CN" dirty="0"/>
              <a:t>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2.1 </a:t>
            </a:r>
            <a:r>
              <a:rPr lang="zh-CN" altLang="en-US" dirty="0"/>
              <a:t>如果</a:t>
            </a:r>
            <a:r>
              <a:rPr lang="en-US" altLang="zh-CN" dirty="0"/>
              <a:t>Promise</a:t>
            </a:r>
            <a:r>
              <a:rPr lang="zh-CN" altLang="en-US" dirty="0"/>
              <a:t>状态不是</a:t>
            </a:r>
            <a:r>
              <a:rPr lang="en-US" altLang="zh-CN" dirty="0"/>
              <a:t>PENDING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则直接执行对应的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onFullfilled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或者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onRejected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函数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否则，将</a:t>
            </a:r>
            <a:r>
              <a:rPr lang="en-US" altLang="zh-CN" dirty="0" err="1"/>
              <a:t>onFullfilled</a:t>
            </a:r>
            <a:r>
              <a:rPr lang="zh-CN" altLang="en-US" dirty="0"/>
              <a:t>和</a:t>
            </a:r>
            <a:r>
              <a:rPr lang="en-US" altLang="zh-CN" dirty="0" err="1"/>
              <a:t>onRejected</a:t>
            </a:r>
            <a:r>
              <a:rPr lang="zh-CN" altLang="en-US" dirty="0"/>
              <a:t>经过处理后分别放到</a:t>
            </a:r>
            <a:r>
              <a:rPr lang="en-US" altLang="zh-CN" dirty="0"/>
              <a:t>Promise</a:t>
            </a:r>
            <a:r>
              <a:rPr lang="zh-CN" altLang="en-US" dirty="0"/>
              <a:t>对应的数组中，然后创建一个新的</a:t>
            </a:r>
            <a:r>
              <a:rPr lang="en-US" altLang="zh-CN" dirty="0"/>
              <a:t>Promise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F0FB3EE-711A-4244-8CE6-762B143B2739}"/>
              </a:ext>
            </a:extLst>
          </p:cNvPr>
          <p:cNvSpPr/>
          <p:nvPr/>
        </p:nvSpPr>
        <p:spPr>
          <a:xfrm>
            <a:off x="9028743" y="3373730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6406BF-46A9-4197-A16F-77DB7715A5AA}"/>
              </a:ext>
            </a:extLst>
          </p:cNvPr>
          <p:cNvSpPr/>
          <p:nvPr/>
        </p:nvSpPr>
        <p:spPr>
          <a:xfrm>
            <a:off x="9491192" y="4351277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48008A-86FF-4E43-8793-89582899FDA5}"/>
              </a:ext>
            </a:extLst>
          </p:cNvPr>
          <p:cNvSpPr/>
          <p:nvPr/>
        </p:nvSpPr>
        <p:spPr>
          <a:xfrm>
            <a:off x="10343565" y="4351277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DCA92C-7F42-4A3A-8F4E-8E94239ED915}"/>
              </a:ext>
            </a:extLst>
          </p:cNvPr>
          <p:cNvSpPr txBox="1"/>
          <p:nvPr/>
        </p:nvSpPr>
        <p:spPr>
          <a:xfrm>
            <a:off x="9309484" y="3481244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EDD141-1235-4B17-B268-66118922E729}"/>
              </a:ext>
            </a:extLst>
          </p:cNvPr>
          <p:cNvSpPr/>
          <p:nvPr/>
        </p:nvSpPr>
        <p:spPr>
          <a:xfrm>
            <a:off x="9489164" y="488586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765C00-FD8B-431A-909E-150A1DDB03C1}"/>
              </a:ext>
            </a:extLst>
          </p:cNvPr>
          <p:cNvSpPr/>
          <p:nvPr/>
        </p:nvSpPr>
        <p:spPr>
          <a:xfrm>
            <a:off x="9028743" y="556135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E197B8-3ACA-4FFB-B9ED-D0EEE4BDCF80}"/>
              </a:ext>
            </a:extLst>
          </p:cNvPr>
          <p:cNvSpPr txBox="1"/>
          <p:nvPr/>
        </p:nvSpPr>
        <p:spPr>
          <a:xfrm>
            <a:off x="9171489" y="5671165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60D42D-7F37-40A1-B583-CB9FCE2B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05" y="4227471"/>
            <a:ext cx="2392680" cy="1021080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27B94F-EF47-4C08-921E-30883BD4E6F2}"/>
              </a:ext>
            </a:extLst>
          </p:cNvPr>
          <p:cNvSpPr/>
          <p:nvPr/>
        </p:nvSpPr>
        <p:spPr>
          <a:xfrm>
            <a:off x="8575204" y="4227471"/>
            <a:ext cx="982324" cy="1003610"/>
          </a:xfrm>
          <a:custGeom>
            <a:avLst/>
            <a:gdLst>
              <a:gd name="connsiteX0" fmla="*/ 0 w 967666"/>
              <a:gd name="connsiteY0" fmla="*/ 0 h 1003177"/>
              <a:gd name="connsiteX1" fmla="*/ 8878 w 967666"/>
              <a:gd name="connsiteY1" fmla="*/ 1003177 h 1003177"/>
              <a:gd name="connsiteX2" fmla="*/ 967666 w 967666"/>
              <a:gd name="connsiteY2" fmla="*/ 870012 h 1003177"/>
              <a:gd name="connsiteX3" fmla="*/ 967666 w 967666"/>
              <a:gd name="connsiteY3" fmla="*/ 683580 h 1003177"/>
              <a:gd name="connsiteX4" fmla="*/ 0 w 967666"/>
              <a:gd name="connsiteY4" fmla="*/ 0 h 100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666" h="1003177">
                <a:moveTo>
                  <a:pt x="0" y="0"/>
                </a:moveTo>
                <a:cubicBezTo>
                  <a:pt x="2959" y="334392"/>
                  <a:pt x="5919" y="668785"/>
                  <a:pt x="8878" y="1003177"/>
                </a:cubicBezTo>
                <a:lnTo>
                  <a:pt x="967666" y="870012"/>
                </a:lnTo>
                <a:lnTo>
                  <a:pt x="967666" y="68358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DDA54DB-BDA1-4720-8500-F18ECE09FC02}"/>
              </a:ext>
            </a:extLst>
          </p:cNvPr>
          <p:cNvCxnSpPr>
            <a:cxnSpLocks/>
          </p:cNvCxnSpPr>
          <p:nvPr/>
        </p:nvCxnSpPr>
        <p:spPr>
          <a:xfrm>
            <a:off x="10117744" y="4966173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0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49B54-C4CF-46D6-B306-F1050105E0EA}"/>
              </a:ext>
            </a:extLst>
          </p:cNvPr>
          <p:cNvSpPr txBox="1"/>
          <p:nvPr/>
        </p:nvSpPr>
        <p:spPr>
          <a:xfrm>
            <a:off x="937698" y="1065795"/>
            <a:ext cx="61540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solidFill>
                  <a:srgbClr val="E66C02"/>
                </a:solidFill>
              </a:rPr>
              <a:t>resolve(x)</a:t>
            </a:r>
            <a:r>
              <a:rPr lang="zh-CN" altLang="en-US" dirty="0">
                <a:solidFill>
                  <a:srgbClr val="E66C02"/>
                </a:solidFill>
              </a:rPr>
              <a:t>函数</a:t>
            </a:r>
            <a:endParaRPr lang="en-US" altLang="zh-CN" dirty="0">
              <a:solidFill>
                <a:srgbClr val="E66C02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3.1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Promise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的状态不为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PENDING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，顺序执行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数组对应的各个回调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3.2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Promise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对象，或者是一个有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then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方法的函数或对象，将正在执行的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resolve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reject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传入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的回调数组中（即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x.then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(resolve, reject)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3.3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是一个对象且拥有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方法，则以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执行它，根据返回值或抛出的错误接受或拒绝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promise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其他情况，直接将状态置为</a:t>
            </a:r>
            <a:r>
              <a:rPr lang="en-US" altLang="zh-CN" dirty="0"/>
              <a:t>RESOLVED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顺序执行</a:t>
            </a:r>
            <a:r>
              <a:rPr lang="en-US" altLang="zh-CN" dirty="0"/>
              <a:t>res</a:t>
            </a:r>
            <a:r>
              <a:rPr lang="zh-CN" altLang="en-US" dirty="0"/>
              <a:t>数组对应的各个回调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E66C02"/>
                </a:solidFill>
              </a:rPr>
              <a:t>实现异步（</a:t>
            </a:r>
            <a:r>
              <a:rPr lang="en-US" altLang="zh-CN" dirty="0" err="1">
                <a:solidFill>
                  <a:srgbClr val="E66C02"/>
                </a:solidFill>
              </a:rPr>
              <a:t>setTimeout</a:t>
            </a:r>
            <a:r>
              <a:rPr lang="en-US" altLang="zh-CN" dirty="0">
                <a:solidFill>
                  <a:srgbClr val="E66C02"/>
                </a:solidFill>
              </a:rPr>
              <a:t>(foo)</a:t>
            </a:r>
            <a:r>
              <a:rPr lang="zh-CN" altLang="en-US" dirty="0">
                <a:solidFill>
                  <a:srgbClr val="E66C02"/>
                </a:solidFill>
              </a:rPr>
              <a:t>），处理边界条件</a:t>
            </a:r>
            <a:endParaRPr lang="en-US" altLang="zh-CN" dirty="0">
              <a:solidFill>
                <a:srgbClr val="E66C02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5. </a:t>
            </a:r>
            <a:r>
              <a:rPr lang="zh-CN" altLang="en-US" dirty="0"/>
              <a:t>实现语法糖，辅助方法</a:t>
            </a:r>
            <a:r>
              <a:rPr lang="en-US" altLang="zh-CN" dirty="0"/>
              <a:t>(</a:t>
            </a:r>
            <a:r>
              <a:rPr lang="en-US" altLang="zh-CN" dirty="0" err="1"/>
              <a:t>Promise.all</a:t>
            </a:r>
            <a:r>
              <a:rPr lang="en-US" altLang="zh-CN" dirty="0"/>
              <a:t>, </a:t>
            </a:r>
            <a:r>
              <a:rPr lang="en-US" altLang="zh-CN" dirty="0" err="1"/>
              <a:t>Promise.race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F588E2E-9C0B-433C-98DB-B6DCDF747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58" y="1571820"/>
            <a:ext cx="2392680" cy="10210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7593F26-7846-4CD0-9CDE-FCF1957A1264}"/>
              </a:ext>
            </a:extLst>
          </p:cNvPr>
          <p:cNvSpPr/>
          <p:nvPr/>
        </p:nvSpPr>
        <p:spPr>
          <a:xfrm>
            <a:off x="8665231" y="2072632"/>
            <a:ext cx="819238" cy="174457"/>
          </a:xfrm>
          <a:prstGeom prst="round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//////</a:t>
            </a:r>
            <a:endParaRPr lang="zh-CN" altLang="en-US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09AD75F-8AEE-444C-AA5C-C57169F27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1456" y="3139842"/>
            <a:ext cx="2134743" cy="1040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ECFA091-3118-4620-B53E-44E40461E314}"/>
              </a:ext>
            </a:extLst>
          </p:cNvPr>
          <p:cNvCxnSpPr>
            <a:stCxn id="28" idx="2"/>
          </p:cNvCxnSpPr>
          <p:nvPr/>
        </p:nvCxnSpPr>
        <p:spPr>
          <a:xfrm rot="5400000">
            <a:off x="7815267" y="3104511"/>
            <a:ext cx="2134743" cy="1111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6DB62D-162A-42E3-B198-8610530251D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438398" y="2592900"/>
            <a:ext cx="12646" cy="297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64FD58F-ED5C-433B-95DB-34D1AD9D5D9D}"/>
              </a:ext>
            </a:extLst>
          </p:cNvPr>
          <p:cNvSpPr txBox="1"/>
          <p:nvPr/>
        </p:nvSpPr>
        <p:spPr>
          <a:xfrm>
            <a:off x="9925260" y="32909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其他情况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853F09-B88E-4FBE-B9C6-112BDA922738}"/>
              </a:ext>
            </a:extLst>
          </p:cNvPr>
          <p:cNvSpPr txBox="1"/>
          <p:nvPr/>
        </p:nvSpPr>
        <p:spPr>
          <a:xfrm>
            <a:off x="7883718" y="32581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EC37C0-1FE2-4EB2-B446-68AAABA0745C}"/>
              </a:ext>
            </a:extLst>
          </p:cNvPr>
          <p:cNvSpPr txBox="1"/>
          <p:nvPr/>
        </p:nvSpPr>
        <p:spPr>
          <a:xfrm>
            <a:off x="8882638" y="392333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有</a:t>
            </a:r>
            <a:r>
              <a:rPr lang="en-US" altLang="zh-CN" dirty="0"/>
              <a:t>then</a:t>
            </a:r>
            <a:r>
              <a:rPr lang="zh-CN" altLang="en-US" dirty="0"/>
              <a:t>方法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0C5A61E-5B84-4276-9BAD-C973E02A46C0}"/>
              </a:ext>
            </a:extLst>
          </p:cNvPr>
          <p:cNvSpPr txBox="1"/>
          <p:nvPr/>
        </p:nvSpPr>
        <p:spPr>
          <a:xfrm>
            <a:off x="9972355" y="47511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resolve(x)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F2CD1D-5386-4399-8024-4080E3B118C5}"/>
              </a:ext>
            </a:extLst>
          </p:cNvPr>
          <p:cNvSpPr txBox="1"/>
          <p:nvPr/>
        </p:nvSpPr>
        <p:spPr>
          <a:xfrm>
            <a:off x="8469573" y="5564057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 err="1"/>
              <a:t>x.then</a:t>
            </a:r>
            <a:r>
              <a:rPr lang="en-US" altLang="zh-CN" dirty="0"/>
              <a:t>(),</a:t>
            </a:r>
            <a:r>
              <a:rPr lang="zh-CN" altLang="en-US" dirty="0"/>
              <a:t>对返回值再讨论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F99C71-A275-4F7F-B2FF-D338650628AF}"/>
              </a:ext>
            </a:extLst>
          </p:cNvPr>
          <p:cNvSpPr txBox="1"/>
          <p:nvPr/>
        </p:nvSpPr>
        <p:spPr>
          <a:xfrm>
            <a:off x="6853671" y="475901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x</a:t>
            </a:r>
            <a:r>
              <a:rPr lang="zh-CN" altLang="en-US" dirty="0"/>
              <a:t>的状态进行讨论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26AA7E-7306-4CC6-8025-153F6A5406FF}"/>
              </a:ext>
            </a:extLst>
          </p:cNvPr>
          <p:cNvSpPr/>
          <p:nvPr/>
        </p:nvSpPr>
        <p:spPr>
          <a:xfrm>
            <a:off x="6267855" y="651258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测试工具：</a:t>
            </a:r>
            <a:r>
              <a:rPr lang="en-US" altLang="zh-CN" sz="1400" dirty="0">
                <a:latin typeface="Consolas" panose="020B0609020204030204" pitchFamily="49" charset="0"/>
              </a:rPr>
              <a:t>https://github.com/promises-aplus/promises-tests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4730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不算题外话：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 &amp; await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5B81DC-D330-49C9-A556-AFFB69B65644}"/>
              </a:ext>
            </a:extLst>
          </p:cNvPr>
          <p:cNvSpPr txBox="1"/>
          <p:nvPr/>
        </p:nvSpPr>
        <p:spPr>
          <a:xfrm>
            <a:off x="3320496" y="1488333"/>
            <a:ext cx="555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 / await = Promise + generator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453102-FF59-4945-8CBD-D8C731AFB469}"/>
              </a:ext>
            </a:extLst>
          </p:cNvPr>
          <p:cNvSpPr txBox="1"/>
          <p:nvPr/>
        </p:nvSpPr>
        <p:spPr>
          <a:xfrm>
            <a:off x="437745" y="2967335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async function() { } =&gt; </a:t>
            </a:r>
            <a:r>
              <a:rPr lang="en-US" altLang="zh-CN" dirty="0" err="1">
                <a:latin typeface="Consolas" panose="020B0609020204030204" pitchFamily="49" charset="0"/>
              </a:rPr>
              <a:t>AsyncFunction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await something =&gt; Promise/</a:t>
            </a:r>
            <a:r>
              <a:rPr lang="zh-CN" altLang="en-US">
                <a:latin typeface="Consolas" panose="020B0609020204030204" pitchFamily="49" charset="0"/>
              </a:rPr>
              <a:t>等待的值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回调地狱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5BE9B-9B53-4FA5-AA60-A91DDFEC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36" y="1378723"/>
            <a:ext cx="3901440" cy="4259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0ECE0B-E37B-4877-A562-A6A1605CC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42" y="945795"/>
            <a:ext cx="4521078" cy="5812814"/>
          </a:xfrm>
          <a:prstGeom prst="rect">
            <a:avLst/>
          </a:prstGeom>
        </p:spPr>
      </p:pic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EF5D16EE-6CFD-4C60-9517-AC7B9E853BB8}"/>
              </a:ext>
            </a:extLst>
          </p:cNvPr>
          <p:cNvSpPr/>
          <p:nvPr/>
        </p:nvSpPr>
        <p:spPr>
          <a:xfrm>
            <a:off x="4905328" y="2638358"/>
            <a:ext cx="3229584" cy="131323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26095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FDFFC-1DF9-4197-A90D-308CAB58CA7B}"/>
              </a:ext>
            </a:extLst>
          </p:cNvPr>
          <p:cNvSpPr/>
          <p:nvPr/>
        </p:nvSpPr>
        <p:spPr>
          <a:xfrm>
            <a:off x="781455" y="1152176"/>
            <a:ext cx="10629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Promise </a:t>
            </a:r>
            <a:r>
              <a:rPr lang="zh-CN" altLang="en-US" dirty="0"/>
              <a:t>的当前状态必须为以下三种状态中的一种：</a:t>
            </a:r>
            <a:r>
              <a:rPr lang="zh-CN" altLang="en-US" b="1" dirty="0"/>
              <a:t>等待态</a:t>
            </a:r>
            <a:r>
              <a:rPr lang="zh-CN" altLang="en-US" dirty="0"/>
              <a:t>（</a:t>
            </a:r>
            <a:r>
              <a:rPr lang="en-US" altLang="zh-CN" dirty="0"/>
              <a:t>Pending</a:t>
            </a:r>
            <a:r>
              <a:rPr lang="zh-CN" altLang="en-US" dirty="0"/>
              <a:t>）、</a:t>
            </a:r>
            <a:r>
              <a:rPr lang="zh-CN" altLang="en-US" b="1" dirty="0"/>
              <a:t>执行态</a:t>
            </a:r>
            <a:r>
              <a:rPr lang="zh-CN" altLang="en-US" dirty="0"/>
              <a:t>（</a:t>
            </a:r>
            <a:r>
              <a:rPr lang="en-US" altLang="zh-CN" dirty="0"/>
              <a:t>Fulfilled</a:t>
            </a:r>
            <a:r>
              <a:rPr lang="zh-CN" altLang="en-US" dirty="0"/>
              <a:t>）和</a:t>
            </a:r>
            <a:r>
              <a:rPr lang="zh-CN" altLang="en-US" b="1" dirty="0"/>
              <a:t>拒绝态</a:t>
            </a:r>
            <a:r>
              <a:rPr lang="zh-CN" altLang="en-US" dirty="0"/>
              <a:t>（</a:t>
            </a:r>
            <a:r>
              <a:rPr lang="en-US" altLang="zh-CN" dirty="0"/>
              <a:t>Rejected</a:t>
            </a:r>
            <a:r>
              <a:rPr lang="zh-CN" altLang="en-US" dirty="0"/>
              <a:t>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85A192-62FC-444F-9C79-075DF0FB3CF4}"/>
              </a:ext>
            </a:extLst>
          </p:cNvPr>
          <p:cNvSpPr/>
          <p:nvPr/>
        </p:nvSpPr>
        <p:spPr>
          <a:xfrm>
            <a:off x="308880" y="2127460"/>
            <a:ext cx="41018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等待态（</a:t>
            </a:r>
            <a:r>
              <a:rPr lang="en-US" altLang="zh-CN" dirty="0"/>
              <a:t>Pending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执行态（</a:t>
            </a:r>
            <a:r>
              <a:rPr lang="en-US" altLang="zh-CN" dirty="0"/>
              <a:t>Fulfilled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必须拥有一个不可变的终值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拒绝态（</a:t>
            </a:r>
            <a:r>
              <a:rPr lang="en-US" altLang="zh-CN" dirty="0"/>
              <a:t>Rejected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必须拥有一个不可变的据因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执行态和拒绝态一旦确定就不能修改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978B19-3B6D-4590-BDA5-9656EB19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26" y="2725145"/>
            <a:ext cx="4237274" cy="2587233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351E2E-AF9E-4050-961E-24100336E3D1}"/>
              </a:ext>
            </a:extLst>
          </p:cNvPr>
          <p:cNvSpPr/>
          <p:nvPr/>
        </p:nvSpPr>
        <p:spPr>
          <a:xfrm>
            <a:off x="1437874" y="5092805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413E74-6DAC-409D-A0AC-3A2DB89C7819}"/>
              </a:ext>
            </a:extLst>
          </p:cNvPr>
          <p:cNvSpPr/>
          <p:nvPr/>
        </p:nvSpPr>
        <p:spPr>
          <a:xfrm>
            <a:off x="535063" y="5903553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fullfilled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1B64B1A-BFA7-4598-B651-78B812BDBB73}"/>
              </a:ext>
            </a:extLst>
          </p:cNvPr>
          <p:cNvSpPr/>
          <p:nvPr/>
        </p:nvSpPr>
        <p:spPr>
          <a:xfrm>
            <a:off x="2359795" y="5911974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rejected</a:t>
            </a:r>
            <a:endParaRPr lang="zh-CN" altLang="en-US" dirty="0"/>
          </a:p>
        </p:txBody>
      </p:sp>
      <p:sp>
        <p:nvSpPr>
          <p:cNvPr id="4" name="箭头: 下弧形 3">
            <a:extLst>
              <a:ext uri="{FF2B5EF4-FFF2-40B4-BE49-F238E27FC236}">
                <a16:creationId xmlns:a16="http://schemas.microsoft.com/office/drawing/2014/main" id="{11EFC358-B0D2-4BC9-85D7-6518010B1314}"/>
              </a:ext>
            </a:extLst>
          </p:cNvPr>
          <p:cNvSpPr/>
          <p:nvPr/>
        </p:nvSpPr>
        <p:spPr>
          <a:xfrm rot="6667815">
            <a:off x="939909" y="5523442"/>
            <a:ext cx="489103" cy="2087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E04FDB2-6DF4-4950-AC67-C26AB34BD00E}"/>
              </a:ext>
            </a:extLst>
          </p:cNvPr>
          <p:cNvSpPr/>
          <p:nvPr/>
        </p:nvSpPr>
        <p:spPr>
          <a:xfrm rot="4426289" flipV="1">
            <a:off x="2888675" y="5516718"/>
            <a:ext cx="489103" cy="2426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34B72C-989A-4D8C-AE5B-2818ECC4E500}"/>
              </a:ext>
            </a:extLst>
          </p:cNvPr>
          <p:cNvSpPr/>
          <p:nvPr/>
        </p:nvSpPr>
        <p:spPr>
          <a:xfrm>
            <a:off x="1525630" y="63786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单向，不可逆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DD7253-675E-4CE5-91EA-B262EF05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29" y="2321881"/>
            <a:ext cx="3710940" cy="1127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281B2E-A9E9-4D51-A1AD-C957D5ED7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30" y="4076531"/>
            <a:ext cx="2606040" cy="14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13BA1-56C5-4818-80DB-A34585CDB63D}"/>
              </a:ext>
            </a:extLst>
          </p:cNvPr>
          <p:cNvSpPr txBox="1"/>
          <p:nvPr/>
        </p:nvSpPr>
        <p:spPr>
          <a:xfrm>
            <a:off x="1114590" y="1257579"/>
            <a:ext cx="843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入口是一个以</a:t>
            </a:r>
            <a:r>
              <a:rPr lang="en-US" altLang="zh-CN" dirty="0"/>
              <a:t>resolve, reject</a:t>
            </a:r>
            <a:r>
              <a:rPr lang="zh-CN" altLang="en-US" dirty="0"/>
              <a:t>为参数的函数，返回一个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2. then</a:t>
            </a:r>
            <a:r>
              <a:rPr lang="zh-CN" altLang="en-US" dirty="0"/>
              <a:t>方法返回一个新的</a:t>
            </a:r>
            <a:r>
              <a:rPr lang="en-US" altLang="zh-CN" dirty="0"/>
              <a:t>Promise</a:t>
            </a:r>
            <a:r>
              <a:rPr lang="zh-CN" altLang="en-US" dirty="0"/>
              <a:t>对象，这个对象保存了所有待执行的</a:t>
            </a:r>
            <a:r>
              <a:rPr lang="en-US" altLang="zh-CN" dirty="0"/>
              <a:t>res</a:t>
            </a:r>
            <a:r>
              <a:rPr lang="zh-CN" altLang="en-US" dirty="0"/>
              <a:t>和</a:t>
            </a:r>
            <a:r>
              <a:rPr lang="en-US" altLang="zh-CN" dirty="0" err="1"/>
              <a:t>rej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8F209-5311-4648-9C4A-CE060401A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" y="2443915"/>
            <a:ext cx="4107180" cy="7315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8C7AD3-A30B-42FD-821B-29D56CEAE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05" y="2443915"/>
            <a:ext cx="4069080" cy="204978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48D0D4E-32B7-4EBF-8CD5-CD20B6B6275B}"/>
              </a:ext>
            </a:extLst>
          </p:cNvPr>
          <p:cNvSpPr/>
          <p:nvPr/>
        </p:nvSpPr>
        <p:spPr>
          <a:xfrm>
            <a:off x="4838131" y="2903868"/>
            <a:ext cx="2255075" cy="158982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FA0992A-2375-4A6A-B03D-62CFCE275AFE}"/>
              </a:ext>
            </a:extLst>
          </p:cNvPr>
          <p:cNvSpPr/>
          <p:nvPr/>
        </p:nvSpPr>
        <p:spPr>
          <a:xfrm>
            <a:off x="1185988" y="421597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6A2E99-6DAB-4C71-8324-8486F5B94200}"/>
              </a:ext>
            </a:extLst>
          </p:cNvPr>
          <p:cNvSpPr txBox="1"/>
          <p:nvPr/>
        </p:nvSpPr>
        <p:spPr>
          <a:xfrm>
            <a:off x="1432352" y="4367993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3AE4576-ADEC-4746-9C3A-748E219C2862}"/>
              </a:ext>
            </a:extLst>
          </p:cNvPr>
          <p:cNvSpPr/>
          <p:nvPr/>
        </p:nvSpPr>
        <p:spPr>
          <a:xfrm>
            <a:off x="9540377" y="2245322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46238B-071B-4A90-88AC-DE6CCF2388B9}"/>
              </a:ext>
            </a:extLst>
          </p:cNvPr>
          <p:cNvSpPr txBox="1"/>
          <p:nvPr/>
        </p:nvSpPr>
        <p:spPr>
          <a:xfrm>
            <a:off x="9751544" y="2401454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5C5E2C-A09D-4278-82ED-8BF26753B455}"/>
              </a:ext>
            </a:extLst>
          </p:cNvPr>
          <p:cNvSpPr/>
          <p:nvPr/>
        </p:nvSpPr>
        <p:spPr>
          <a:xfrm>
            <a:off x="10002826" y="3222869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1955CB2-DFD5-435C-831C-BE7C9B67FAB3}"/>
              </a:ext>
            </a:extLst>
          </p:cNvPr>
          <p:cNvSpPr/>
          <p:nvPr/>
        </p:nvSpPr>
        <p:spPr>
          <a:xfrm>
            <a:off x="10855199" y="3222869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797321-AD40-49B8-AC69-D2927DD45B1B}"/>
              </a:ext>
            </a:extLst>
          </p:cNvPr>
          <p:cNvSpPr/>
          <p:nvPr/>
        </p:nvSpPr>
        <p:spPr>
          <a:xfrm>
            <a:off x="10002826" y="375200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719BC72-3E47-4DB1-BAE1-3B887C025234}"/>
              </a:ext>
            </a:extLst>
          </p:cNvPr>
          <p:cNvSpPr/>
          <p:nvPr/>
        </p:nvSpPr>
        <p:spPr>
          <a:xfrm>
            <a:off x="10855198" y="375200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rej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318E3F1-61FC-4067-9B05-115986BC961A}"/>
              </a:ext>
            </a:extLst>
          </p:cNvPr>
          <p:cNvSpPr/>
          <p:nvPr/>
        </p:nvSpPr>
        <p:spPr>
          <a:xfrm>
            <a:off x="9540376" y="480713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370A29-CC56-44D2-AAAC-1B5AEE24E81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644031" y="410554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80C32E-3278-4EC1-86F0-5E9A7B2ECD90}"/>
              </a:ext>
            </a:extLst>
          </p:cNvPr>
          <p:cNvSpPr txBox="1"/>
          <p:nvPr/>
        </p:nvSpPr>
        <p:spPr>
          <a:xfrm>
            <a:off x="9828193" y="5079539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81F35F-9904-46A3-A75D-DDE092114EF6}"/>
              </a:ext>
            </a:extLst>
          </p:cNvPr>
          <p:cNvSpPr/>
          <p:nvPr/>
        </p:nvSpPr>
        <p:spPr>
          <a:xfrm>
            <a:off x="3393295" y="5371926"/>
            <a:ext cx="556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不同于</a:t>
            </a:r>
            <a:r>
              <a:rPr lang="en-US" altLang="zh-CN" b="1" dirty="0" err="1"/>
              <a:t>JQuery</a:t>
            </a:r>
            <a:r>
              <a:rPr lang="zh-CN" altLang="en-US" b="1" dirty="0"/>
              <a:t>，</a:t>
            </a:r>
            <a:r>
              <a:rPr lang="en-US" altLang="zh-CN" b="1" dirty="0"/>
              <a:t>then</a:t>
            </a:r>
            <a:r>
              <a:rPr lang="zh-CN" altLang="en-US" b="1" dirty="0"/>
              <a:t>返回的可能不是原对象（取决于实现），且链式对象的状态不能在同一运行时内发生变化</a:t>
            </a:r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02D10DD5-6428-44C7-A9E8-4D841942687A}"/>
              </a:ext>
            </a:extLst>
          </p:cNvPr>
          <p:cNvSpPr/>
          <p:nvPr/>
        </p:nvSpPr>
        <p:spPr>
          <a:xfrm>
            <a:off x="9252559" y="4570430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1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33F957-592E-482F-AA18-0AE998B4BF94}"/>
              </a:ext>
            </a:extLst>
          </p:cNvPr>
          <p:cNvCxnSpPr>
            <a:cxnSpLocks/>
          </p:cNvCxnSpPr>
          <p:nvPr/>
        </p:nvCxnSpPr>
        <p:spPr>
          <a:xfrm>
            <a:off x="8057314" y="272400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B91FE-8549-482B-A200-F4250A52C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29" y="1759391"/>
            <a:ext cx="3962400" cy="329946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823A47-853A-45B4-8D4B-E78E8FF402E6}"/>
              </a:ext>
            </a:extLst>
          </p:cNvPr>
          <p:cNvSpPr/>
          <p:nvPr/>
        </p:nvSpPr>
        <p:spPr>
          <a:xfrm>
            <a:off x="1379754" y="3409121"/>
            <a:ext cx="2255075" cy="158982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7C8586-7983-4E85-B7F1-62BA8DA976B6}"/>
              </a:ext>
            </a:extLst>
          </p:cNvPr>
          <p:cNvSpPr/>
          <p:nvPr/>
        </p:nvSpPr>
        <p:spPr>
          <a:xfrm>
            <a:off x="6953659" y="1082443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6485FB-8309-4AA1-A954-E47E42F63CA9}"/>
              </a:ext>
            </a:extLst>
          </p:cNvPr>
          <p:cNvSpPr txBox="1"/>
          <p:nvPr/>
        </p:nvSpPr>
        <p:spPr>
          <a:xfrm>
            <a:off x="7164826" y="1238575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6A5F391-2DAC-4960-BE85-608C07AC3121}"/>
              </a:ext>
            </a:extLst>
          </p:cNvPr>
          <p:cNvSpPr/>
          <p:nvPr/>
        </p:nvSpPr>
        <p:spPr>
          <a:xfrm>
            <a:off x="7416108" y="205999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733A13-0CB4-4113-9863-6F3C7249E193}"/>
              </a:ext>
            </a:extLst>
          </p:cNvPr>
          <p:cNvSpPr/>
          <p:nvPr/>
        </p:nvSpPr>
        <p:spPr>
          <a:xfrm>
            <a:off x="8268481" y="205999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5B21BE-949D-438E-A706-DF37372E8DC5}"/>
              </a:ext>
            </a:extLst>
          </p:cNvPr>
          <p:cNvSpPr/>
          <p:nvPr/>
        </p:nvSpPr>
        <p:spPr>
          <a:xfrm>
            <a:off x="7416108" y="258912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20262A-A482-488B-A7C1-9309BE4F494D}"/>
              </a:ext>
            </a:extLst>
          </p:cNvPr>
          <p:cNvSpPr/>
          <p:nvPr/>
        </p:nvSpPr>
        <p:spPr>
          <a:xfrm>
            <a:off x="8268480" y="258912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545008-BEDF-401D-B033-35149A524D85}"/>
              </a:ext>
            </a:extLst>
          </p:cNvPr>
          <p:cNvSpPr txBox="1"/>
          <p:nvPr/>
        </p:nvSpPr>
        <p:spPr>
          <a:xfrm>
            <a:off x="7241475" y="370790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BFC8F8-6DBA-4EE3-B398-34D61821B7C3}"/>
              </a:ext>
            </a:extLst>
          </p:cNvPr>
          <p:cNvSpPr/>
          <p:nvPr/>
        </p:nvSpPr>
        <p:spPr>
          <a:xfrm>
            <a:off x="6953659" y="5577015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65FBB6-E8D0-4ABE-A571-F640829EB524}"/>
              </a:ext>
            </a:extLst>
          </p:cNvPr>
          <p:cNvCxnSpPr>
            <a:cxnSpLocks/>
          </p:cNvCxnSpPr>
          <p:nvPr/>
        </p:nvCxnSpPr>
        <p:spPr>
          <a:xfrm>
            <a:off x="8057314" y="4855442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3D0A5D0-0AD2-4DED-941A-240E9C5C4CE6}"/>
              </a:ext>
            </a:extLst>
          </p:cNvPr>
          <p:cNvSpPr txBox="1"/>
          <p:nvPr/>
        </p:nvSpPr>
        <p:spPr>
          <a:xfrm>
            <a:off x="7241476" y="5849418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6DEAC13-A374-4123-A940-A0ABA56A60E2}"/>
              </a:ext>
            </a:extLst>
          </p:cNvPr>
          <p:cNvSpPr/>
          <p:nvPr/>
        </p:nvSpPr>
        <p:spPr>
          <a:xfrm>
            <a:off x="6953659" y="3432361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436612-96CA-45A5-A223-6F3E642374BB}"/>
              </a:ext>
            </a:extLst>
          </p:cNvPr>
          <p:cNvSpPr txBox="1"/>
          <p:nvPr/>
        </p:nvSpPr>
        <p:spPr>
          <a:xfrm>
            <a:off x="7241475" y="368753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A4E56B4-2296-4500-BB87-2DC59EA4F991}"/>
              </a:ext>
            </a:extLst>
          </p:cNvPr>
          <p:cNvSpPr/>
          <p:nvPr/>
        </p:nvSpPr>
        <p:spPr>
          <a:xfrm>
            <a:off x="7416108" y="415149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12794E9-2A61-4338-B755-DA76687C2132}"/>
              </a:ext>
            </a:extLst>
          </p:cNvPr>
          <p:cNvSpPr/>
          <p:nvPr/>
        </p:nvSpPr>
        <p:spPr>
          <a:xfrm>
            <a:off x="8268481" y="415149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A48D374-11A0-4437-A33F-67362DEB1237}"/>
              </a:ext>
            </a:extLst>
          </p:cNvPr>
          <p:cNvSpPr/>
          <p:nvPr/>
        </p:nvSpPr>
        <p:spPr>
          <a:xfrm>
            <a:off x="7416108" y="468062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21BE83A-BD50-43B6-B8FF-31B9646C529F}"/>
              </a:ext>
            </a:extLst>
          </p:cNvPr>
          <p:cNvSpPr/>
          <p:nvPr/>
        </p:nvSpPr>
        <p:spPr>
          <a:xfrm>
            <a:off x="8268480" y="468062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爆炸形: 8 pt  26">
            <a:extLst>
              <a:ext uri="{FF2B5EF4-FFF2-40B4-BE49-F238E27FC236}">
                <a16:creationId xmlns:a16="http://schemas.microsoft.com/office/drawing/2014/main" id="{88E4E3A5-7203-4A44-B792-3443EFB76E7E}"/>
              </a:ext>
            </a:extLst>
          </p:cNvPr>
          <p:cNvSpPr/>
          <p:nvPr/>
        </p:nvSpPr>
        <p:spPr>
          <a:xfrm>
            <a:off x="6596301" y="5368271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AD72DCD-F7EE-43FD-8751-F12295212432}"/>
              </a:ext>
            </a:extLst>
          </p:cNvPr>
          <p:cNvCxnSpPr>
            <a:cxnSpLocks/>
          </p:cNvCxnSpPr>
          <p:nvPr/>
        </p:nvCxnSpPr>
        <p:spPr>
          <a:xfrm flipV="1">
            <a:off x="9026150" y="4690774"/>
            <a:ext cx="536183" cy="451017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24D682-B777-46F7-AD76-EEDB0919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14" y="999598"/>
            <a:ext cx="3916680" cy="553974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4F71AB-8640-4DAF-9FA2-C0BA1B6F2043}"/>
              </a:ext>
            </a:extLst>
          </p:cNvPr>
          <p:cNvSpPr/>
          <p:nvPr/>
        </p:nvSpPr>
        <p:spPr>
          <a:xfrm>
            <a:off x="1749479" y="4353128"/>
            <a:ext cx="2255075" cy="2310518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EA3A1D-D0F8-492F-9C6F-C8143CECCE9D}"/>
              </a:ext>
            </a:extLst>
          </p:cNvPr>
          <p:cNvCxnSpPr>
            <a:cxnSpLocks/>
          </p:cNvCxnSpPr>
          <p:nvPr/>
        </p:nvCxnSpPr>
        <p:spPr>
          <a:xfrm>
            <a:off x="7967862" y="2032069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157909-B0EE-46A2-873D-AC048DD8F5F9}"/>
              </a:ext>
            </a:extLst>
          </p:cNvPr>
          <p:cNvSpPr/>
          <p:nvPr/>
        </p:nvSpPr>
        <p:spPr>
          <a:xfrm>
            <a:off x="6864207" y="390505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BF75FA-B5A1-419D-9748-3FA8F5947F2A}"/>
              </a:ext>
            </a:extLst>
          </p:cNvPr>
          <p:cNvSpPr txBox="1"/>
          <p:nvPr/>
        </p:nvSpPr>
        <p:spPr>
          <a:xfrm>
            <a:off x="7075374" y="546637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571F40-75E7-44C5-BBF4-8D2D457F45EF}"/>
              </a:ext>
            </a:extLst>
          </p:cNvPr>
          <p:cNvSpPr/>
          <p:nvPr/>
        </p:nvSpPr>
        <p:spPr>
          <a:xfrm>
            <a:off x="7326656" y="1368052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485E95-BEAC-4EB9-8226-0CDE2487078E}"/>
              </a:ext>
            </a:extLst>
          </p:cNvPr>
          <p:cNvSpPr/>
          <p:nvPr/>
        </p:nvSpPr>
        <p:spPr>
          <a:xfrm>
            <a:off x="8179029" y="1368052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AB5BB33-07CC-4F3C-8B46-2D54E6BEFDBA}"/>
              </a:ext>
            </a:extLst>
          </p:cNvPr>
          <p:cNvSpPr/>
          <p:nvPr/>
        </p:nvSpPr>
        <p:spPr>
          <a:xfrm>
            <a:off x="7326656" y="1897184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EC43A7-6F2C-45EF-802A-FBCB95F836E5}"/>
              </a:ext>
            </a:extLst>
          </p:cNvPr>
          <p:cNvSpPr/>
          <p:nvPr/>
        </p:nvSpPr>
        <p:spPr>
          <a:xfrm>
            <a:off x="8179028" y="1897184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D74986-6A99-4C66-944A-9004A42999CB}"/>
              </a:ext>
            </a:extLst>
          </p:cNvPr>
          <p:cNvSpPr txBox="1"/>
          <p:nvPr/>
        </p:nvSpPr>
        <p:spPr>
          <a:xfrm>
            <a:off x="7152023" y="3015963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85B6E2-2099-4FA9-87B3-27551AEB4E81}"/>
              </a:ext>
            </a:extLst>
          </p:cNvPr>
          <p:cNvSpPr/>
          <p:nvPr/>
        </p:nvSpPr>
        <p:spPr>
          <a:xfrm>
            <a:off x="9507852" y="3726124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439156-C414-4183-8A59-35B94EB7034F}"/>
              </a:ext>
            </a:extLst>
          </p:cNvPr>
          <p:cNvCxnSpPr>
            <a:cxnSpLocks/>
          </p:cNvCxnSpPr>
          <p:nvPr/>
        </p:nvCxnSpPr>
        <p:spPr>
          <a:xfrm>
            <a:off x="7967862" y="4163504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760F46F-8817-4BC0-8F9B-EC58B0CE7B17}"/>
              </a:ext>
            </a:extLst>
          </p:cNvPr>
          <p:cNvSpPr txBox="1"/>
          <p:nvPr/>
        </p:nvSpPr>
        <p:spPr>
          <a:xfrm>
            <a:off x="9795669" y="3998527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85254C-4013-40C1-9912-CCB36FE54C41}"/>
              </a:ext>
            </a:extLst>
          </p:cNvPr>
          <p:cNvSpPr/>
          <p:nvPr/>
        </p:nvSpPr>
        <p:spPr>
          <a:xfrm>
            <a:off x="6864207" y="2740423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E2968-3CE3-44D3-95DF-CF1683A05D05}"/>
              </a:ext>
            </a:extLst>
          </p:cNvPr>
          <p:cNvSpPr txBox="1"/>
          <p:nvPr/>
        </p:nvSpPr>
        <p:spPr>
          <a:xfrm>
            <a:off x="7152023" y="2995597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890AC4E-1358-4908-A268-E693FA0EA1FC}"/>
              </a:ext>
            </a:extLst>
          </p:cNvPr>
          <p:cNvSpPr/>
          <p:nvPr/>
        </p:nvSpPr>
        <p:spPr>
          <a:xfrm>
            <a:off x="7326656" y="3459553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320617-42B0-438C-A8B4-983FA191DB46}"/>
              </a:ext>
            </a:extLst>
          </p:cNvPr>
          <p:cNvSpPr/>
          <p:nvPr/>
        </p:nvSpPr>
        <p:spPr>
          <a:xfrm>
            <a:off x="8179029" y="3459553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5AD44AA-4DFF-4890-B60E-40226B1C97B2}"/>
              </a:ext>
            </a:extLst>
          </p:cNvPr>
          <p:cNvSpPr/>
          <p:nvPr/>
        </p:nvSpPr>
        <p:spPr>
          <a:xfrm>
            <a:off x="7326656" y="3988685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C421567-E15D-4F90-AD75-1AD1BE1FEAF0}"/>
              </a:ext>
            </a:extLst>
          </p:cNvPr>
          <p:cNvSpPr/>
          <p:nvPr/>
        </p:nvSpPr>
        <p:spPr>
          <a:xfrm>
            <a:off x="8179028" y="3988685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2ED6D8-6B77-45ED-A1C7-13BB76B06D8B}"/>
              </a:ext>
            </a:extLst>
          </p:cNvPr>
          <p:cNvSpPr txBox="1"/>
          <p:nvPr/>
        </p:nvSpPr>
        <p:spPr>
          <a:xfrm>
            <a:off x="7152023" y="5144036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23EBCA-E3D3-4A49-A3DD-A10DF2CF9BE0}"/>
              </a:ext>
            </a:extLst>
          </p:cNvPr>
          <p:cNvSpPr/>
          <p:nvPr/>
        </p:nvSpPr>
        <p:spPr>
          <a:xfrm>
            <a:off x="6864207" y="4868496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99B9D5-BBEC-4485-8275-0298A5CE1178}"/>
              </a:ext>
            </a:extLst>
          </p:cNvPr>
          <p:cNvSpPr txBox="1"/>
          <p:nvPr/>
        </p:nvSpPr>
        <p:spPr>
          <a:xfrm>
            <a:off x="7152023" y="5123670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F32A2CF-C388-458F-94A3-369AF7CA5FF7}"/>
              </a:ext>
            </a:extLst>
          </p:cNvPr>
          <p:cNvSpPr/>
          <p:nvPr/>
        </p:nvSpPr>
        <p:spPr>
          <a:xfrm>
            <a:off x="7326656" y="5587626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5C0F15-31A4-436A-8D31-86D4EBED163C}"/>
              </a:ext>
            </a:extLst>
          </p:cNvPr>
          <p:cNvSpPr/>
          <p:nvPr/>
        </p:nvSpPr>
        <p:spPr>
          <a:xfrm>
            <a:off x="8179029" y="5587626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8A557FD-2FB0-4EDD-B47B-9460DDFAD159}"/>
              </a:ext>
            </a:extLst>
          </p:cNvPr>
          <p:cNvSpPr/>
          <p:nvPr/>
        </p:nvSpPr>
        <p:spPr>
          <a:xfrm>
            <a:off x="7326656" y="6116758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45B1A4-1C23-4CA5-9C05-B6E993B2D5FA}"/>
              </a:ext>
            </a:extLst>
          </p:cNvPr>
          <p:cNvSpPr/>
          <p:nvPr/>
        </p:nvSpPr>
        <p:spPr>
          <a:xfrm>
            <a:off x="7327858" y="584145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0DDD2BE-0633-4700-B479-2223F572F16D}"/>
              </a:ext>
            </a:extLst>
          </p:cNvPr>
          <p:cNvSpPr/>
          <p:nvPr/>
        </p:nvSpPr>
        <p:spPr>
          <a:xfrm>
            <a:off x="9527493" y="5347302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B91C82-1616-4A38-B7A4-F21F905C0D6E}"/>
              </a:ext>
            </a:extLst>
          </p:cNvPr>
          <p:cNvSpPr txBox="1"/>
          <p:nvPr/>
        </p:nvSpPr>
        <p:spPr>
          <a:xfrm>
            <a:off x="9815310" y="561970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B97A34C-F0EB-49C0-AD18-4E9BB68B376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071514" y="5749177"/>
            <a:ext cx="455979" cy="105021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爆炸形: 8 pt  35">
            <a:extLst>
              <a:ext uri="{FF2B5EF4-FFF2-40B4-BE49-F238E27FC236}">
                <a16:creationId xmlns:a16="http://schemas.microsoft.com/office/drawing/2014/main" id="{3693D238-A985-4096-8F54-25131093840B}"/>
              </a:ext>
            </a:extLst>
          </p:cNvPr>
          <p:cNvSpPr/>
          <p:nvPr/>
        </p:nvSpPr>
        <p:spPr>
          <a:xfrm>
            <a:off x="6587511" y="4607271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6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1B18F08-DA62-4823-8895-693EF1E47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6"/>
          <a:stretch/>
        </p:blipFill>
        <p:spPr>
          <a:xfrm>
            <a:off x="1348466" y="1646950"/>
            <a:ext cx="4145280" cy="37996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4F71AB-8640-4DAF-9FA2-C0BA1B6F2043}"/>
              </a:ext>
            </a:extLst>
          </p:cNvPr>
          <p:cNvSpPr/>
          <p:nvPr/>
        </p:nvSpPr>
        <p:spPr>
          <a:xfrm>
            <a:off x="1098344" y="3800977"/>
            <a:ext cx="4550395" cy="661481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8D1E47-AFD4-4778-878C-15F3834EB74B}"/>
              </a:ext>
            </a:extLst>
          </p:cNvPr>
          <p:cNvCxnSpPr>
            <a:cxnSpLocks/>
          </p:cNvCxnSpPr>
          <p:nvPr/>
        </p:nvCxnSpPr>
        <p:spPr>
          <a:xfrm>
            <a:off x="7646918" y="259192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108720-89D6-4653-A88E-2BC95D4181C2}"/>
              </a:ext>
            </a:extLst>
          </p:cNvPr>
          <p:cNvSpPr/>
          <p:nvPr/>
        </p:nvSpPr>
        <p:spPr>
          <a:xfrm>
            <a:off x="6543263" y="950363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F9F0A5-AAB1-433B-B57A-3130C36A5396}"/>
              </a:ext>
            </a:extLst>
          </p:cNvPr>
          <p:cNvSpPr txBox="1"/>
          <p:nvPr/>
        </p:nvSpPr>
        <p:spPr>
          <a:xfrm>
            <a:off x="6754430" y="1106495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C082287-4CFA-45A2-92F1-7CD929BDE513}"/>
              </a:ext>
            </a:extLst>
          </p:cNvPr>
          <p:cNvSpPr/>
          <p:nvPr/>
        </p:nvSpPr>
        <p:spPr>
          <a:xfrm>
            <a:off x="7005712" y="192791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89ABF5E-965A-4EE2-B285-B9B7FA25F4DF}"/>
              </a:ext>
            </a:extLst>
          </p:cNvPr>
          <p:cNvSpPr/>
          <p:nvPr/>
        </p:nvSpPr>
        <p:spPr>
          <a:xfrm>
            <a:off x="7858085" y="192791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A2A02F6-FFF6-41E4-BB49-287234DE073A}"/>
              </a:ext>
            </a:extLst>
          </p:cNvPr>
          <p:cNvSpPr/>
          <p:nvPr/>
        </p:nvSpPr>
        <p:spPr>
          <a:xfrm>
            <a:off x="7005712" y="245704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96183C-BF31-402B-9494-E8B2F0563A6C}"/>
              </a:ext>
            </a:extLst>
          </p:cNvPr>
          <p:cNvSpPr/>
          <p:nvPr/>
        </p:nvSpPr>
        <p:spPr>
          <a:xfrm>
            <a:off x="7858084" y="245704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B66CB7-A0CD-44A4-A776-06A8E0C9EB5F}"/>
              </a:ext>
            </a:extLst>
          </p:cNvPr>
          <p:cNvSpPr txBox="1"/>
          <p:nvPr/>
        </p:nvSpPr>
        <p:spPr>
          <a:xfrm>
            <a:off x="6831079" y="357582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BABECB0-EA2A-4F45-9563-BD30FA0A028E}"/>
              </a:ext>
            </a:extLst>
          </p:cNvPr>
          <p:cNvSpPr/>
          <p:nvPr/>
        </p:nvSpPr>
        <p:spPr>
          <a:xfrm>
            <a:off x="9205840" y="5428354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0C12E-715A-4DEB-A64A-D6D700948024}"/>
              </a:ext>
            </a:extLst>
          </p:cNvPr>
          <p:cNvSpPr txBox="1"/>
          <p:nvPr/>
        </p:nvSpPr>
        <p:spPr>
          <a:xfrm>
            <a:off x="9493655" y="570382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772924-AA19-444C-AA27-5EBE9BA4F85F}"/>
              </a:ext>
            </a:extLst>
          </p:cNvPr>
          <p:cNvSpPr/>
          <p:nvPr/>
        </p:nvSpPr>
        <p:spPr>
          <a:xfrm>
            <a:off x="6543263" y="3300281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D11854-B2CF-4414-9F9E-079084A3747D}"/>
              </a:ext>
            </a:extLst>
          </p:cNvPr>
          <p:cNvSpPr txBox="1"/>
          <p:nvPr/>
        </p:nvSpPr>
        <p:spPr>
          <a:xfrm>
            <a:off x="6831079" y="355545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99F55E4-1CF8-4F95-9235-FB3B52FC14BF}"/>
              </a:ext>
            </a:extLst>
          </p:cNvPr>
          <p:cNvSpPr/>
          <p:nvPr/>
        </p:nvSpPr>
        <p:spPr>
          <a:xfrm>
            <a:off x="7005712" y="401941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BE1B497-F6F5-4FCC-9191-5FEAB0571F33}"/>
              </a:ext>
            </a:extLst>
          </p:cNvPr>
          <p:cNvSpPr/>
          <p:nvPr/>
        </p:nvSpPr>
        <p:spPr>
          <a:xfrm>
            <a:off x="7858085" y="401941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233807-AA18-4FD6-8312-A37D22915BC2}"/>
              </a:ext>
            </a:extLst>
          </p:cNvPr>
          <p:cNvSpPr/>
          <p:nvPr/>
        </p:nvSpPr>
        <p:spPr>
          <a:xfrm>
            <a:off x="7005712" y="454854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6C4AD14-44EC-40F2-9510-585D22BAC88F}"/>
              </a:ext>
            </a:extLst>
          </p:cNvPr>
          <p:cNvSpPr/>
          <p:nvPr/>
        </p:nvSpPr>
        <p:spPr>
          <a:xfrm>
            <a:off x="7858084" y="454854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2F9C68C-A57B-4E07-B91B-16CE06DD7821}"/>
              </a:ext>
            </a:extLst>
          </p:cNvPr>
          <p:cNvSpPr/>
          <p:nvPr/>
        </p:nvSpPr>
        <p:spPr>
          <a:xfrm>
            <a:off x="6543264" y="5451393"/>
            <a:ext cx="2207307" cy="1013791"/>
          </a:xfrm>
          <a:prstGeom prst="roundRect">
            <a:avLst/>
          </a:prstGeom>
          <a:solidFill>
            <a:srgbClr val="00CC99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BB34B-0424-433C-8968-128D7D0B6011}"/>
              </a:ext>
            </a:extLst>
          </p:cNvPr>
          <p:cNvSpPr txBox="1"/>
          <p:nvPr/>
        </p:nvSpPr>
        <p:spPr>
          <a:xfrm>
            <a:off x="6860896" y="5677165"/>
            <a:ext cx="2207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value: ‘x’</a:t>
            </a:r>
          </a:p>
          <a:p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EDE0573-A4FC-4440-8E3A-A3AD41B7D2EF}"/>
              </a:ext>
            </a:extLst>
          </p:cNvPr>
          <p:cNvCxnSpPr>
            <a:cxnSpLocks/>
          </p:cNvCxnSpPr>
          <p:nvPr/>
        </p:nvCxnSpPr>
        <p:spPr>
          <a:xfrm>
            <a:off x="7220198" y="4723362"/>
            <a:ext cx="0" cy="803678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87DF-4EBA-4E3B-8870-44C1447F2C6D}"/>
              </a:ext>
            </a:extLst>
          </p:cNvPr>
          <p:cNvCxnSpPr>
            <a:cxnSpLocks/>
          </p:cNvCxnSpPr>
          <p:nvPr/>
        </p:nvCxnSpPr>
        <p:spPr>
          <a:xfrm>
            <a:off x="8073638" y="4723362"/>
            <a:ext cx="1218766" cy="728031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1609EE-41E8-4CFA-94D9-DC7DCF56A6D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50570" y="5935250"/>
            <a:ext cx="455270" cy="28670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爆炸形: 8 pt  28">
            <a:extLst>
              <a:ext uri="{FF2B5EF4-FFF2-40B4-BE49-F238E27FC236}">
                <a16:creationId xmlns:a16="http://schemas.microsoft.com/office/drawing/2014/main" id="{738BAB28-6F45-4F5E-A22D-D0BCA2981442}"/>
              </a:ext>
            </a:extLst>
          </p:cNvPr>
          <p:cNvSpPr/>
          <p:nvPr/>
        </p:nvSpPr>
        <p:spPr>
          <a:xfrm>
            <a:off x="9332919" y="5087377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6E7F0D-6B9C-45A0-BFE9-6F91B3CD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12" y="727666"/>
            <a:ext cx="4145280" cy="59359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B45A83-3ABF-4738-9137-24F2DBCB071F}"/>
              </a:ext>
            </a:extLst>
          </p:cNvPr>
          <p:cNvSpPr txBox="1"/>
          <p:nvPr/>
        </p:nvSpPr>
        <p:spPr>
          <a:xfrm>
            <a:off x="6544023" y="1321904"/>
            <a:ext cx="3935693" cy="1123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宏任务执行过程中收集微任务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宏任务执行完毕后清空微任务队列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08F6297-FFE6-4C7E-9C4D-9D6D40A44ACF}"/>
              </a:ext>
            </a:extLst>
          </p:cNvPr>
          <p:cNvSpPr/>
          <p:nvPr/>
        </p:nvSpPr>
        <p:spPr>
          <a:xfrm>
            <a:off x="2186609" y="3101009"/>
            <a:ext cx="626165" cy="218661"/>
          </a:xfrm>
          <a:prstGeom prst="round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////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B2DC2FA-4D23-494B-923C-8AE54257B8B8}"/>
              </a:ext>
            </a:extLst>
          </p:cNvPr>
          <p:cNvSpPr/>
          <p:nvPr/>
        </p:nvSpPr>
        <p:spPr>
          <a:xfrm>
            <a:off x="4055165" y="65304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0BE757-0C9B-47D6-A8DA-63EAA026E023}"/>
              </a:ext>
            </a:extLst>
          </p:cNvPr>
          <p:cNvSpPr/>
          <p:nvPr/>
        </p:nvSpPr>
        <p:spPr>
          <a:xfrm>
            <a:off x="4873487" y="106348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409CD9-ECB1-4E57-A269-9E6B96D21E38}"/>
              </a:ext>
            </a:extLst>
          </p:cNvPr>
          <p:cNvSpPr/>
          <p:nvPr/>
        </p:nvSpPr>
        <p:spPr>
          <a:xfrm>
            <a:off x="5201478" y="2047838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3A1E7CB-CBD0-47EB-AF92-D445CCDF33E6}"/>
              </a:ext>
            </a:extLst>
          </p:cNvPr>
          <p:cNvSpPr/>
          <p:nvPr/>
        </p:nvSpPr>
        <p:spPr>
          <a:xfrm>
            <a:off x="5330686" y="2842592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96DC412-2CA7-4782-8B56-8CA1C73833C6}"/>
              </a:ext>
            </a:extLst>
          </p:cNvPr>
          <p:cNvSpPr/>
          <p:nvPr/>
        </p:nvSpPr>
        <p:spPr>
          <a:xfrm>
            <a:off x="5410197" y="3336612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43F546-36D2-4A63-8E79-4CDAE3C7F00E}"/>
              </a:ext>
            </a:extLst>
          </p:cNvPr>
          <p:cNvSpPr/>
          <p:nvPr/>
        </p:nvSpPr>
        <p:spPr>
          <a:xfrm>
            <a:off x="5390319" y="400215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94544AA-F645-4A3A-B5F3-75639FA8D55F}"/>
              </a:ext>
            </a:extLst>
          </p:cNvPr>
          <p:cNvSpPr/>
          <p:nvPr/>
        </p:nvSpPr>
        <p:spPr>
          <a:xfrm>
            <a:off x="5201478" y="4617556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A1B4258-4208-403B-BD01-62565F374BD0}"/>
              </a:ext>
            </a:extLst>
          </p:cNvPr>
          <p:cNvSpPr/>
          <p:nvPr/>
        </p:nvSpPr>
        <p:spPr>
          <a:xfrm>
            <a:off x="4853608" y="5536096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CB281E-E597-4144-BAF9-C6A638CCE6F3}"/>
              </a:ext>
            </a:extLst>
          </p:cNvPr>
          <p:cNvSpPr/>
          <p:nvPr/>
        </p:nvSpPr>
        <p:spPr>
          <a:xfrm>
            <a:off x="4055165" y="6321664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467D9-1D12-40CD-8EBA-1034E1579A8A}"/>
              </a:ext>
            </a:extLst>
          </p:cNvPr>
          <p:cNvSpPr txBox="1"/>
          <p:nvPr/>
        </p:nvSpPr>
        <p:spPr>
          <a:xfrm>
            <a:off x="6546291" y="4002157"/>
            <a:ext cx="4964821" cy="2231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宏任务依代码先后顺序执行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Promise</a:t>
            </a:r>
            <a:r>
              <a:rPr lang="zh-CN" altLang="en-US" dirty="0"/>
              <a:t>主体部分在当前任务中执行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遇到的第一个</a:t>
            </a:r>
            <a:r>
              <a:rPr lang="en-US" altLang="zh-CN" dirty="0"/>
              <a:t>then</a:t>
            </a:r>
            <a:r>
              <a:rPr lang="zh-CN" altLang="en-US" dirty="0"/>
              <a:t>加入微任务队列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微任务</a:t>
            </a:r>
            <a:r>
              <a:rPr lang="zh-CN" altLang="en-US" b="1" dirty="0"/>
              <a:t>完成</a:t>
            </a:r>
            <a:r>
              <a:rPr lang="zh-CN" altLang="en-US" dirty="0"/>
              <a:t>后将下一个</a:t>
            </a:r>
            <a:r>
              <a:rPr lang="en-US" altLang="zh-CN" dirty="0"/>
              <a:t>then</a:t>
            </a:r>
            <a:r>
              <a:rPr lang="zh-CN" altLang="en-US" dirty="0"/>
              <a:t>加入微任务队列</a:t>
            </a:r>
          </a:p>
        </p:txBody>
      </p:sp>
    </p:spTree>
    <p:extLst>
      <p:ext uri="{BB962C8B-B14F-4D97-AF65-F5344CB8AC3E}">
        <p14:creationId xmlns:p14="http://schemas.microsoft.com/office/powerpoint/2010/main" val="24117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CBE7AD-6CC5-4181-8520-15D16EDE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5" y="1266660"/>
            <a:ext cx="472455" cy="4731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0EAE2E-E5E6-48F9-9251-754B2799C267}"/>
              </a:ext>
            </a:extLst>
          </p:cNvPr>
          <p:cNvSpPr txBox="1"/>
          <p:nvPr/>
        </p:nvSpPr>
        <p:spPr>
          <a:xfrm>
            <a:off x="1581870" y="131858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Promise.resolve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D4491A-0ACC-4701-B27D-F8154103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5" y="2134678"/>
            <a:ext cx="472455" cy="473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6075A2-6FB6-4806-9CB4-DF80C8A0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4" y="2982880"/>
            <a:ext cx="472455" cy="4731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CF6675-B7E5-4F35-AEB4-D55EAF8E142C}"/>
              </a:ext>
            </a:extLst>
          </p:cNvPr>
          <p:cNvSpPr txBox="1"/>
          <p:nvPr/>
        </p:nvSpPr>
        <p:spPr>
          <a:xfrm>
            <a:off x="1581869" y="217669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Promise.reject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E43943-F90F-46A2-A70F-14B26F1E40AC}"/>
              </a:ext>
            </a:extLst>
          </p:cNvPr>
          <p:cNvSpPr txBox="1"/>
          <p:nvPr/>
        </p:nvSpPr>
        <p:spPr>
          <a:xfrm>
            <a:off x="1581869" y="304471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[Promise Instance].catch()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28E4FA-5198-4F37-AE48-FCEF5FFF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76" y="1014404"/>
            <a:ext cx="3677082" cy="55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宽屏</PresentationFormat>
  <Paragraphs>149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 徐</dc:creator>
  <cp:lastModifiedBy>超 徐</cp:lastModifiedBy>
  <cp:revision>118</cp:revision>
  <dcterms:created xsi:type="dcterms:W3CDTF">2019-11-24T01:37:17Z</dcterms:created>
  <dcterms:modified xsi:type="dcterms:W3CDTF">2019-11-27T00:49:15Z</dcterms:modified>
</cp:coreProperties>
</file>