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107997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1602" y="-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7462"/>
            <a:ext cx="6119416" cy="375991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672376"/>
            <a:ext cx="5399485" cy="260744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7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74987"/>
            <a:ext cx="1552352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74987"/>
            <a:ext cx="4567064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692444"/>
            <a:ext cx="6209407" cy="44924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227345"/>
            <a:ext cx="6209407" cy="23624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1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874937"/>
            <a:ext cx="3059708" cy="6852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874937"/>
            <a:ext cx="3059708" cy="6852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6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74990"/>
            <a:ext cx="6209407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647443"/>
            <a:ext cx="3045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944914"/>
            <a:ext cx="3045646" cy="58023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647443"/>
            <a:ext cx="3060646" cy="129747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944914"/>
            <a:ext cx="3060646" cy="58023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9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7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554968"/>
            <a:ext cx="3644652" cy="767483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5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19984"/>
            <a:ext cx="2321966" cy="251994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554968"/>
            <a:ext cx="3644652" cy="767483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239929"/>
            <a:ext cx="2321966" cy="600236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0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2A85A-B199-4764-AFCB-624D10B951EF}" type="datetimeFigureOut">
              <a:rPr lang="zh-CN" altLang="en-US" smtClean="0"/>
              <a:t>2018/3/20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63F4-6474-4117-9339-08BD54FE4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2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uchao1994@csu.edu.c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51026" y="751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个人简介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1026" y="1476013"/>
            <a:ext cx="5474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姓名： </a:t>
            </a:r>
            <a:r>
              <a:rPr lang="en-US" altLang="zh-CN" smtClean="0"/>
              <a:t>	</a:t>
            </a:r>
            <a:r>
              <a:rPr lang="zh-CN" altLang="en-US" smtClean="0"/>
              <a:t>徐超 </a:t>
            </a:r>
            <a:endParaRPr lang="en-US" altLang="zh-CN" smtClean="0"/>
          </a:p>
          <a:p>
            <a:r>
              <a:rPr lang="zh-CN" altLang="en-US" smtClean="0"/>
              <a:t>籍贯：</a:t>
            </a:r>
            <a:r>
              <a:rPr lang="en-US" altLang="zh-CN" smtClean="0"/>
              <a:t>	</a:t>
            </a:r>
            <a:r>
              <a:rPr lang="zh-CN" altLang="en-US" smtClean="0"/>
              <a:t>湖北黄冈 </a:t>
            </a:r>
            <a:endParaRPr lang="en-US" altLang="zh-CN" smtClean="0"/>
          </a:p>
          <a:p>
            <a:r>
              <a:rPr lang="zh-CN" altLang="en-US" smtClean="0"/>
              <a:t>生日： </a:t>
            </a:r>
            <a:r>
              <a:rPr lang="en-US" altLang="zh-CN" smtClean="0"/>
              <a:t>	1994.08.12</a:t>
            </a:r>
            <a:r>
              <a:rPr lang="zh-CN" altLang="en-US" smtClean="0"/>
              <a:t> </a:t>
            </a:r>
            <a:endParaRPr lang="en-US" altLang="zh-CN" smtClean="0"/>
          </a:p>
          <a:p>
            <a:r>
              <a:rPr lang="zh-CN" altLang="en-US" smtClean="0"/>
              <a:t>邮箱：</a:t>
            </a:r>
            <a:r>
              <a:rPr lang="en-US" altLang="zh-CN" smtClean="0"/>
              <a:t>	</a:t>
            </a:r>
            <a:r>
              <a:rPr lang="zh-CN" altLang="en-US" smtClean="0"/>
              <a:t> </a:t>
            </a:r>
            <a:r>
              <a:rPr lang="en-US" altLang="zh-CN" smtClean="0">
                <a:hlinkClick r:id="rId2"/>
              </a:rPr>
              <a:t>xuchao1994@csu.edu.cn</a:t>
            </a:r>
            <a:endParaRPr lang="en-US" altLang="zh-CN" smtClean="0"/>
          </a:p>
          <a:p>
            <a:r>
              <a:rPr lang="zh-CN" altLang="en-US" smtClean="0"/>
              <a:t>电话：</a:t>
            </a:r>
            <a:r>
              <a:rPr lang="en-US" altLang="zh-CN" smtClean="0"/>
              <a:t>	15616150599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026" y="4284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教育经历</a:t>
            </a:r>
            <a:endParaRPr lang="en-US" altLang="zh-CN" smtClean="0"/>
          </a:p>
        </p:txBody>
      </p:sp>
      <p:sp>
        <p:nvSpPr>
          <p:cNvPr id="9" name="文本框 8"/>
          <p:cNvSpPr txBox="1"/>
          <p:nvPr/>
        </p:nvSpPr>
        <p:spPr>
          <a:xfrm>
            <a:off x="851026" y="61823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掌握技能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1026" y="4785913"/>
            <a:ext cx="3913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2015.9-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至今 中南大学 材料科学与工程专业 硕士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1026" y="5285122"/>
            <a:ext cx="4055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2011.9-2015.6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中南大学 材料科学与工程专业 本科</a:t>
            </a:r>
            <a:endParaRPr lang="zh-CN" altLang="en-US" sz="1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1026" y="6618485"/>
            <a:ext cx="54665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熟悉 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HTML, CSS, JavaScript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基础知识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能使用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Photoshop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进行切图工作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了解一些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HTML5, CSS3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ES6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相关标准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了解 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Jquery, </a:t>
            </a:r>
            <a:r>
              <a:rPr lang="zh-CN" altLang="en-US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能制作一般的网页动效</a:t>
            </a:r>
            <a:r>
              <a:rPr lang="en-US" altLang="zh-CN" sz="1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443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62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华文楷体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2018-03-20T01:22:15Z</dcterms:created>
  <dcterms:modified xsi:type="dcterms:W3CDTF">2018-03-20T01:41:43Z</dcterms:modified>
</cp:coreProperties>
</file>