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12"/>
  </p:notesMasterIdLst>
  <p:sldIdLst>
    <p:sldId id="256" r:id="rId3"/>
    <p:sldId id="258" r:id="rId4"/>
    <p:sldId id="292" r:id="rId5"/>
    <p:sldId id="290" r:id="rId6"/>
    <p:sldId id="257" r:id="rId7"/>
    <p:sldId id="261" r:id="rId8"/>
    <p:sldId id="260" r:id="rId9"/>
    <p:sldId id="288" r:id="rId10"/>
    <p:sldId id="29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C0A8E-A7D6-4CD6-BFB8-0BF543D0E060}">
  <a:tblStyle styleId="{C2CC0A8E-A7D6-4CD6-BFB8-0BF543D0E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曦" userId="a63cbbad189e24a8" providerId="LiveId" clId="{F192C298-8632-445C-88C2-A6ED02C8D033}"/>
    <pc:docChg chg="undo custSel addSld delSld modSld sldOrd">
      <pc:chgData name="王 曦" userId="a63cbbad189e24a8" providerId="LiveId" clId="{F192C298-8632-445C-88C2-A6ED02C8D033}" dt="2023-04-20T04:51:28.639" v="2058" actId="680"/>
      <pc:docMkLst>
        <pc:docMk/>
      </pc:docMkLst>
      <pc:sldChg chg="modSp mod ord">
        <pc:chgData name="王 曦" userId="a63cbbad189e24a8" providerId="LiveId" clId="{F192C298-8632-445C-88C2-A6ED02C8D033}" dt="2023-04-20T04:51:24.738" v="2057"/>
        <pc:sldMkLst>
          <pc:docMk/>
          <pc:sldMk cId="0" sldId="256"/>
        </pc:sldMkLst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293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294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8.799" v="2050" actId="1076"/>
          <ac:spMkLst>
            <pc:docMk/>
            <pc:sldMk cId="0" sldId="256"/>
            <ac:spMk id="295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296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299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01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02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03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04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05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06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07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09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10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11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13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15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16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17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18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19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20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21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23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25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26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0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1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2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3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4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5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6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7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8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39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0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1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2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3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4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5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6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7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8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49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50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51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53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54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56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58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59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60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61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62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63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64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65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66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67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68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70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71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74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76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77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78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79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80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81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82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83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84" creationId="{00000000-0000-0000-0000-000000000000}"/>
          </ac:spMkLst>
        </pc:spChg>
        <pc:spChg chg="mod">
          <ac:chgData name="王 曦" userId="a63cbbad189e24a8" providerId="LiveId" clId="{F192C298-8632-445C-88C2-A6ED02C8D033}" dt="2023-04-20T04:51:02.694" v="2047" actId="403"/>
          <ac:spMkLst>
            <pc:docMk/>
            <pc:sldMk cId="0" sldId="256"/>
            <ac:spMk id="385" creationId="{00000000-0000-0000-0000-000000000000}"/>
          </ac:spMkLst>
        </pc:spChg>
      </pc:sldChg>
      <pc:sldChg chg="addSp delSp modSp mod ord">
        <pc:chgData name="王 曦" userId="a63cbbad189e24a8" providerId="LiveId" clId="{F192C298-8632-445C-88C2-A6ED02C8D033}" dt="2023-04-20T04:47:59.144" v="1953" actId="14734"/>
        <pc:sldMkLst>
          <pc:docMk/>
          <pc:sldMk cId="0" sldId="257"/>
        </pc:sldMkLst>
        <pc:spChg chg="add del mod">
          <ac:chgData name="王 曦" userId="a63cbbad189e24a8" providerId="LiveId" clId="{F192C298-8632-445C-88C2-A6ED02C8D033}" dt="2023-04-20T04:47:54.437" v="1951" actId="478"/>
          <ac:spMkLst>
            <pc:docMk/>
            <pc:sldMk cId="0" sldId="257"/>
            <ac:spMk id="3" creationId="{0F4B8DEC-2F77-1CC8-9236-585790C105A7}"/>
          </ac:spMkLst>
        </pc:spChg>
        <pc:spChg chg="del">
          <ac:chgData name="王 曦" userId="a63cbbad189e24a8" providerId="LiveId" clId="{F192C298-8632-445C-88C2-A6ED02C8D033}" dt="2023-04-20T04:47:52.567" v="1950" actId="478"/>
          <ac:spMkLst>
            <pc:docMk/>
            <pc:sldMk cId="0" sldId="257"/>
            <ac:spMk id="390" creationId="{00000000-0000-0000-0000-000000000000}"/>
          </ac:spMkLst>
        </pc:spChg>
        <pc:spChg chg="mod">
          <ac:chgData name="王 曦" userId="a63cbbad189e24a8" providerId="LiveId" clId="{F192C298-8632-445C-88C2-A6ED02C8D033}" dt="2023-04-20T04:40:05.315" v="1277" actId="20577"/>
          <ac:spMkLst>
            <pc:docMk/>
            <pc:sldMk cId="0" sldId="257"/>
            <ac:spMk id="394" creationId="{00000000-0000-0000-0000-000000000000}"/>
          </ac:spMkLst>
        </pc:spChg>
        <pc:spChg chg="del">
          <ac:chgData name="王 曦" userId="a63cbbad189e24a8" providerId="LiveId" clId="{F192C298-8632-445C-88C2-A6ED02C8D033}" dt="2023-04-20T04:47:49.534" v="1949" actId="478"/>
          <ac:spMkLst>
            <pc:docMk/>
            <pc:sldMk cId="0" sldId="257"/>
            <ac:spMk id="396" creationId="{00000000-0000-0000-0000-000000000000}"/>
          </ac:spMkLst>
        </pc:spChg>
        <pc:spChg chg="del">
          <ac:chgData name="王 曦" userId="a63cbbad189e24a8" providerId="LiveId" clId="{F192C298-8632-445C-88C2-A6ED02C8D033}" dt="2023-04-20T04:47:48.214" v="1948" actId="478"/>
          <ac:spMkLst>
            <pc:docMk/>
            <pc:sldMk cId="0" sldId="257"/>
            <ac:spMk id="397" creationId="{00000000-0000-0000-0000-000000000000}"/>
          </ac:spMkLst>
        </pc:spChg>
        <pc:spChg chg="add del">
          <ac:chgData name="王 曦" userId="a63cbbad189e24a8" providerId="LiveId" clId="{F192C298-8632-445C-88C2-A6ED02C8D033}" dt="2023-04-20T04:47:43.004" v="1947" actId="478"/>
          <ac:spMkLst>
            <pc:docMk/>
            <pc:sldMk cId="0" sldId="257"/>
            <ac:spMk id="400" creationId="{00000000-0000-0000-0000-000000000000}"/>
          </ac:spMkLst>
        </pc:spChg>
        <pc:spChg chg="add del">
          <ac:chgData name="王 曦" userId="a63cbbad189e24a8" providerId="LiveId" clId="{F192C298-8632-445C-88C2-A6ED02C8D033}" dt="2023-04-20T04:47:43.004" v="1947" actId="478"/>
          <ac:spMkLst>
            <pc:docMk/>
            <pc:sldMk cId="0" sldId="257"/>
            <ac:spMk id="401" creationId="{00000000-0000-0000-0000-000000000000}"/>
          </ac:spMkLst>
        </pc:spChg>
        <pc:spChg chg="add del">
          <ac:chgData name="王 曦" userId="a63cbbad189e24a8" providerId="LiveId" clId="{F192C298-8632-445C-88C2-A6ED02C8D033}" dt="2023-04-20T04:47:43.004" v="1947" actId="478"/>
          <ac:spMkLst>
            <pc:docMk/>
            <pc:sldMk cId="0" sldId="257"/>
            <ac:spMk id="403" creationId="{00000000-0000-0000-0000-000000000000}"/>
          </ac:spMkLst>
        </pc:spChg>
        <pc:graphicFrameChg chg="mod modGraphic">
          <ac:chgData name="王 曦" userId="a63cbbad189e24a8" providerId="LiveId" clId="{F192C298-8632-445C-88C2-A6ED02C8D033}" dt="2023-04-20T04:47:59.144" v="1953" actId="14734"/>
          <ac:graphicFrameMkLst>
            <pc:docMk/>
            <pc:sldMk cId="0" sldId="257"/>
            <ac:graphicFrameMk id="395" creationId="{00000000-0000-0000-0000-000000000000}"/>
          </ac:graphicFrameMkLst>
        </pc:graphicFrameChg>
      </pc:sldChg>
      <pc:sldChg chg="addSp delSp modSp mod ord">
        <pc:chgData name="王 曦" userId="a63cbbad189e24a8" providerId="LiveId" clId="{F192C298-8632-445C-88C2-A6ED02C8D033}" dt="2023-04-20T04:51:24.738" v="2057"/>
        <pc:sldMkLst>
          <pc:docMk/>
          <pc:sldMk cId="0" sldId="258"/>
        </pc:sldMkLst>
        <pc:spChg chg="add del mod">
          <ac:chgData name="王 曦" userId="a63cbbad189e24a8" providerId="LiveId" clId="{F192C298-8632-445C-88C2-A6ED02C8D033}" dt="2023-04-20T04:13:33.438" v="41" actId="478"/>
          <ac:spMkLst>
            <pc:docMk/>
            <pc:sldMk cId="0" sldId="258"/>
            <ac:spMk id="3" creationId="{078F711D-B128-90CE-DC2A-713BDFE1B12C}"/>
          </ac:spMkLst>
        </pc:spChg>
        <pc:spChg chg="add del mod">
          <ac:chgData name="王 曦" userId="a63cbbad189e24a8" providerId="LiveId" clId="{F192C298-8632-445C-88C2-A6ED02C8D033}" dt="2023-04-20T04:13:51.404" v="66" actId="478"/>
          <ac:spMkLst>
            <pc:docMk/>
            <pc:sldMk cId="0" sldId="258"/>
            <ac:spMk id="5" creationId="{05128E61-8EE8-E03A-68D7-EF8B62C4D9D5}"/>
          </ac:spMkLst>
        </pc:spChg>
        <pc:spChg chg="add del mod">
          <ac:chgData name="王 曦" userId="a63cbbad189e24a8" providerId="LiveId" clId="{F192C298-8632-445C-88C2-A6ED02C8D033}" dt="2023-04-20T04:15:00.448" v="154" actId="478"/>
          <ac:spMkLst>
            <pc:docMk/>
            <pc:sldMk cId="0" sldId="258"/>
            <ac:spMk id="7" creationId="{67819909-3845-20F3-C23A-5C738FCD0713}"/>
          </ac:spMkLst>
        </pc:spChg>
        <pc:spChg chg="add del mod">
          <ac:chgData name="王 曦" userId="a63cbbad189e24a8" providerId="LiveId" clId="{F192C298-8632-445C-88C2-A6ED02C8D033}" dt="2023-04-20T04:15:35.147" v="194" actId="478"/>
          <ac:spMkLst>
            <pc:docMk/>
            <pc:sldMk cId="0" sldId="258"/>
            <ac:spMk id="9" creationId="{9E627DD5-1297-53EE-130C-835F1987F4C3}"/>
          </ac:spMkLst>
        </pc:spChg>
        <pc:spChg chg="mod">
          <ac:chgData name="王 曦" userId="a63cbbad189e24a8" providerId="LiveId" clId="{F192C298-8632-445C-88C2-A6ED02C8D033}" dt="2023-04-20T04:51:18.471" v="2055" actId="20577"/>
          <ac:spMkLst>
            <pc:docMk/>
            <pc:sldMk cId="0" sldId="258"/>
            <ac:spMk id="414" creationId="{00000000-0000-0000-0000-000000000000}"/>
          </ac:spMkLst>
        </pc:spChg>
        <pc:spChg chg="mod">
          <ac:chgData name="王 曦" userId="a63cbbad189e24a8" providerId="LiveId" clId="{F192C298-8632-445C-88C2-A6ED02C8D033}" dt="2023-04-20T04:14:34.925" v="104" actId="1076"/>
          <ac:spMkLst>
            <pc:docMk/>
            <pc:sldMk cId="0" sldId="258"/>
            <ac:spMk id="415" creationId="{00000000-0000-0000-0000-000000000000}"/>
          </ac:spMkLst>
        </pc:spChg>
        <pc:spChg chg="del">
          <ac:chgData name="王 曦" userId="a63cbbad189e24a8" providerId="LiveId" clId="{F192C298-8632-445C-88C2-A6ED02C8D033}" dt="2023-04-20T04:13:49.582" v="65" actId="478"/>
          <ac:spMkLst>
            <pc:docMk/>
            <pc:sldMk cId="0" sldId="258"/>
            <ac:spMk id="416" creationId="{00000000-0000-0000-0000-000000000000}"/>
          </ac:spMkLst>
        </pc:spChg>
        <pc:spChg chg="mod">
          <ac:chgData name="王 曦" userId="a63cbbad189e24a8" providerId="LiveId" clId="{F192C298-8632-445C-88C2-A6ED02C8D033}" dt="2023-04-20T04:13:20.321" v="39" actId="1076"/>
          <ac:spMkLst>
            <pc:docMk/>
            <pc:sldMk cId="0" sldId="258"/>
            <ac:spMk id="418" creationId="{00000000-0000-0000-0000-000000000000}"/>
          </ac:spMkLst>
        </pc:spChg>
        <pc:spChg chg="del">
          <ac:chgData name="王 曦" userId="a63cbbad189e24a8" providerId="LiveId" clId="{F192C298-8632-445C-88C2-A6ED02C8D033}" dt="2023-04-20T04:13:23.568" v="40" actId="478"/>
          <ac:spMkLst>
            <pc:docMk/>
            <pc:sldMk cId="0" sldId="258"/>
            <ac:spMk id="419" creationId="{00000000-0000-0000-0000-000000000000}"/>
          </ac:spMkLst>
        </pc:spChg>
        <pc:spChg chg="mod">
          <ac:chgData name="王 曦" userId="a63cbbad189e24a8" providerId="LiveId" clId="{F192C298-8632-445C-88C2-A6ED02C8D033}" dt="2023-04-20T04:15:42.225" v="196" actId="1076"/>
          <ac:spMkLst>
            <pc:docMk/>
            <pc:sldMk cId="0" sldId="258"/>
            <ac:spMk id="421" creationId="{00000000-0000-0000-0000-000000000000}"/>
          </ac:spMkLst>
        </pc:spChg>
        <pc:spChg chg="del">
          <ac:chgData name="王 曦" userId="a63cbbad189e24a8" providerId="LiveId" clId="{F192C298-8632-445C-88C2-A6ED02C8D033}" dt="2023-04-20T04:15:32.689" v="193" actId="478"/>
          <ac:spMkLst>
            <pc:docMk/>
            <pc:sldMk cId="0" sldId="258"/>
            <ac:spMk id="422" creationId="{00000000-0000-0000-0000-000000000000}"/>
          </ac:spMkLst>
        </pc:spChg>
        <pc:spChg chg="mod">
          <ac:chgData name="王 曦" userId="a63cbbad189e24a8" providerId="LiveId" clId="{F192C298-8632-445C-88C2-A6ED02C8D033}" dt="2023-04-20T04:15:10.894" v="155" actId="1076"/>
          <ac:spMkLst>
            <pc:docMk/>
            <pc:sldMk cId="0" sldId="258"/>
            <ac:spMk id="424" creationId="{00000000-0000-0000-0000-000000000000}"/>
          </ac:spMkLst>
        </pc:spChg>
        <pc:spChg chg="del">
          <ac:chgData name="王 曦" userId="a63cbbad189e24a8" providerId="LiveId" clId="{F192C298-8632-445C-88C2-A6ED02C8D033}" dt="2023-04-20T04:14:58.680" v="153" actId="478"/>
          <ac:spMkLst>
            <pc:docMk/>
            <pc:sldMk cId="0" sldId="258"/>
            <ac:spMk id="425" creationId="{00000000-0000-0000-0000-000000000000}"/>
          </ac:spMkLst>
        </pc:spChg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59"/>
        </pc:sldMkLst>
      </pc:sldChg>
      <pc:sldChg chg="modSp mod ord modNotes">
        <pc:chgData name="王 曦" userId="a63cbbad189e24a8" providerId="LiveId" clId="{F192C298-8632-445C-88C2-A6ED02C8D033}" dt="2023-04-20T04:33:14.822" v="1214" actId="20577"/>
        <pc:sldMkLst>
          <pc:docMk/>
          <pc:sldMk cId="0" sldId="260"/>
        </pc:sldMkLst>
        <pc:spChg chg="mod">
          <ac:chgData name="王 曦" userId="a63cbbad189e24a8" providerId="LiveId" clId="{F192C298-8632-445C-88C2-A6ED02C8D033}" dt="2023-04-20T04:30:51.121" v="883"/>
          <ac:spMkLst>
            <pc:docMk/>
            <pc:sldMk cId="0" sldId="260"/>
            <ac:spMk id="493" creationId="{00000000-0000-0000-0000-000000000000}"/>
          </ac:spMkLst>
        </pc:spChg>
        <pc:spChg chg="mod">
          <ac:chgData name="王 曦" userId="a63cbbad189e24a8" providerId="LiveId" clId="{F192C298-8632-445C-88C2-A6ED02C8D033}" dt="2023-04-20T04:33:14.822" v="1214" actId="20577"/>
          <ac:spMkLst>
            <pc:docMk/>
            <pc:sldMk cId="0" sldId="260"/>
            <ac:spMk id="494" creationId="{00000000-0000-0000-0000-000000000000}"/>
          </ac:spMkLst>
        </pc:spChg>
        <pc:spChg chg="mod">
          <ac:chgData name="王 曦" userId="a63cbbad189e24a8" providerId="LiveId" clId="{F192C298-8632-445C-88C2-A6ED02C8D033}" dt="2023-04-20T04:31:51.257" v="1065" actId="20577"/>
          <ac:spMkLst>
            <pc:docMk/>
            <pc:sldMk cId="0" sldId="260"/>
            <ac:spMk id="495" creationId="{00000000-0000-0000-0000-000000000000}"/>
          </ac:spMkLst>
        </pc:spChg>
        <pc:spChg chg="mod">
          <ac:chgData name="王 曦" userId="a63cbbad189e24a8" providerId="LiveId" clId="{F192C298-8632-445C-88C2-A6ED02C8D033}" dt="2023-04-20T04:32:42.704" v="1084" actId="20577"/>
          <ac:spMkLst>
            <pc:docMk/>
            <pc:sldMk cId="0" sldId="260"/>
            <ac:spMk id="496" creationId="{00000000-0000-0000-0000-000000000000}"/>
          </ac:spMkLst>
        </pc:spChg>
        <pc:spChg chg="mod">
          <ac:chgData name="王 曦" userId="a63cbbad189e24a8" providerId="LiveId" clId="{F192C298-8632-445C-88C2-A6ED02C8D033}" dt="2023-04-20T04:31:20.747" v="923" actId="20577"/>
          <ac:spMkLst>
            <pc:docMk/>
            <pc:sldMk cId="0" sldId="260"/>
            <ac:spMk id="497" creationId="{00000000-0000-0000-0000-000000000000}"/>
          </ac:spMkLst>
        </pc:spChg>
      </pc:sldChg>
      <pc:sldChg chg="modSp mod ord">
        <pc:chgData name="王 曦" userId="a63cbbad189e24a8" providerId="LiveId" clId="{F192C298-8632-445C-88C2-A6ED02C8D033}" dt="2023-04-20T04:30:36.044" v="878"/>
        <pc:sldMkLst>
          <pc:docMk/>
          <pc:sldMk cId="0" sldId="261"/>
        </pc:sldMkLst>
        <pc:spChg chg="mod">
          <ac:chgData name="王 曦" userId="a63cbbad189e24a8" providerId="LiveId" clId="{F192C298-8632-445C-88C2-A6ED02C8D033}" dt="2023-04-20T04:22:18.640" v="345" actId="20577"/>
          <ac:spMkLst>
            <pc:docMk/>
            <pc:sldMk cId="0" sldId="261"/>
            <ac:spMk id="544" creationId="{00000000-0000-0000-0000-000000000000}"/>
          </ac:spMkLst>
        </pc:spChg>
        <pc:spChg chg="mod">
          <ac:chgData name="王 曦" userId="a63cbbad189e24a8" providerId="LiveId" clId="{F192C298-8632-445C-88C2-A6ED02C8D033}" dt="2023-04-20T04:25:02.272" v="494" actId="20577"/>
          <ac:spMkLst>
            <pc:docMk/>
            <pc:sldMk cId="0" sldId="261"/>
            <ac:spMk id="545" creationId="{00000000-0000-0000-0000-000000000000}"/>
          </ac:spMkLst>
        </pc:spChg>
        <pc:spChg chg="mod">
          <ac:chgData name="王 曦" userId="a63cbbad189e24a8" providerId="LiveId" clId="{F192C298-8632-445C-88C2-A6ED02C8D033}" dt="2023-04-20T04:29:36.260" v="874" actId="20577"/>
          <ac:spMkLst>
            <pc:docMk/>
            <pc:sldMk cId="0" sldId="261"/>
            <ac:spMk id="546" creationId="{00000000-0000-0000-0000-000000000000}"/>
          </ac:spMkLst>
        </pc:spChg>
        <pc:spChg chg="mod">
          <ac:chgData name="王 曦" userId="a63cbbad189e24a8" providerId="LiveId" clId="{F192C298-8632-445C-88C2-A6ED02C8D033}" dt="2023-04-20T04:22:06.948" v="302" actId="20577"/>
          <ac:spMkLst>
            <pc:docMk/>
            <pc:sldMk cId="0" sldId="261"/>
            <ac:spMk id="547" creationId="{00000000-0000-0000-0000-000000000000}"/>
          </ac:spMkLst>
        </pc:spChg>
        <pc:spChg chg="mod">
          <ac:chgData name="王 曦" userId="a63cbbad189e24a8" providerId="LiveId" clId="{F192C298-8632-445C-88C2-A6ED02C8D033}" dt="2023-04-20T04:29:21.790" v="842" actId="20577"/>
          <ac:spMkLst>
            <pc:docMk/>
            <pc:sldMk cId="0" sldId="261"/>
            <ac:spMk id="548" creationId="{00000000-0000-0000-0000-000000000000}"/>
          </ac:spMkLst>
        </pc:spChg>
        <pc:spChg chg="mod">
          <ac:chgData name="王 曦" userId="a63cbbad189e24a8" providerId="LiveId" clId="{F192C298-8632-445C-88C2-A6ED02C8D033}" dt="2023-04-20T04:26:10.422" v="699" actId="20577"/>
          <ac:spMkLst>
            <pc:docMk/>
            <pc:sldMk cId="0" sldId="261"/>
            <ac:spMk id="549" creationId="{00000000-0000-0000-0000-000000000000}"/>
          </ac:spMkLst>
        </pc:spChg>
        <pc:spChg chg="mod">
          <ac:chgData name="王 曦" userId="a63cbbad189e24a8" providerId="LiveId" clId="{F192C298-8632-445C-88C2-A6ED02C8D033}" dt="2023-04-20T04:25:21.841" v="508" actId="20577"/>
          <ac:spMkLst>
            <pc:docMk/>
            <pc:sldMk cId="0" sldId="261"/>
            <ac:spMk id="550" creationId="{00000000-0000-0000-0000-000000000000}"/>
          </ac:spMkLst>
        </pc:spChg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62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63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64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65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66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67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68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69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0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1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2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3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4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5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6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7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8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79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80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81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82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83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84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85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86"/>
        </pc:sldMkLst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87"/>
        </pc:sldMkLst>
      </pc:sldChg>
      <pc:sldChg chg="modSp mod ord">
        <pc:chgData name="王 曦" userId="a63cbbad189e24a8" providerId="LiveId" clId="{F192C298-8632-445C-88C2-A6ED02C8D033}" dt="2023-04-20T04:49:19.727" v="2030" actId="20577"/>
        <pc:sldMkLst>
          <pc:docMk/>
          <pc:sldMk cId="0" sldId="288"/>
        </pc:sldMkLst>
        <pc:spChg chg="mod">
          <ac:chgData name="王 曦" userId="a63cbbad189e24a8" providerId="LiveId" clId="{F192C298-8632-445C-88C2-A6ED02C8D033}" dt="2023-04-20T04:38:05.845" v="1245" actId="20577"/>
          <ac:spMkLst>
            <pc:docMk/>
            <pc:sldMk cId="0" sldId="288"/>
            <ac:spMk id="1857" creationId="{00000000-0000-0000-0000-000000000000}"/>
          </ac:spMkLst>
        </pc:spChg>
        <pc:spChg chg="mod">
          <ac:chgData name="王 曦" userId="a63cbbad189e24a8" providerId="LiveId" clId="{F192C298-8632-445C-88C2-A6ED02C8D033}" dt="2023-04-20T04:49:19.727" v="2030" actId="20577"/>
          <ac:spMkLst>
            <pc:docMk/>
            <pc:sldMk cId="0" sldId="288"/>
            <ac:spMk id="1858" creationId="{00000000-0000-0000-0000-000000000000}"/>
          </ac:spMkLst>
        </pc:spChg>
      </pc:sldChg>
      <pc:sldChg chg="del">
        <pc:chgData name="王 曦" userId="a63cbbad189e24a8" providerId="LiveId" clId="{F192C298-8632-445C-88C2-A6ED02C8D033}" dt="2023-04-20T04:39:55.885" v="1250" actId="47"/>
        <pc:sldMkLst>
          <pc:docMk/>
          <pc:sldMk cId="0" sldId="289"/>
        </pc:sldMkLst>
      </pc:sldChg>
      <pc:sldChg chg="modSp add mod">
        <pc:chgData name="王 曦" userId="a63cbbad189e24a8" providerId="LiveId" clId="{F192C298-8632-445C-88C2-A6ED02C8D033}" dt="2023-04-20T04:21:36.218" v="269" actId="14100"/>
        <pc:sldMkLst>
          <pc:docMk/>
          <pc:sldMk cId="207885569" sldId="290"/>
        </pc:sldMkLst>
        <pc:spChg chg="mod">
          <ac:chgData name="王 曦" userId="a63cbbad189e24a8" providerId="LiveId" clId="{F192C298-8632-445C-88C2-A6ED02C8D033}" dt="2023-04-20T04:21:15.574" v="244" actId="1076"/>
          <ac:spMkLst>
            <pc:docMk/>
            <pc:sldMk cId="207885569" sldId="290"/>
            <ac:spMk id="569" creationId="{00000000-0000-0000-0000-000000000000}"/>
          </ac:spMkLst>
        </pc:spChg>
        <pc:spChg chg="mod">
          <ac:chgData name="王 曦" userId="a63cbbad189e24a8" providerId="LiveId" clId="{F192C298-8632-445C-88C2-A6ED02C8D033}" dt="2023-04-20T04:21:36.218" v="269" actId="14100"/>
          <ac:spMkLst>
            <pc:docMk/>
            <pc:sldMk cId="207885569" sldId="290"/>
            <ac:spMk id="571" creationId="{00000000-0000-0000-0000-000000000000}"/>
          </ac:spMkLst>
        </pc:spChg>
        <pc:spChg chg="mod">
          <ac:chgData name="王 曦" userId="a63cbbad189e24a8" providerId="LiveId" clId="{F192C298-8632-445C-88C2-A6ED02C8D033}" dt="2023-04-20T04:20:28.146" v="199" actId="20577"/>
          <ac:spMkLst>
            <pc:docMk/>
            <pc:sldMk cId="207885569" sldId="290"/>
            <ac:spMk id="573" creationId="{00000000-0000-0000-0000-000000000000}"/>
          </ac:spMkLst>
        </pc:spChg>
      </pc:sldChg>
      <pc:sldChg chg="addSp delSp modSp add mod">
        <pc:chgData name="王 曦" userId="a63cbbad189e24a8" providerId="LiveId" clId="{F192C298-8632-445C-88C2-A6ED02C8D033}" dt="2023-04-20T04:36:30.313" v="1229" actId="20577"/>
        <pc:sldMkLst>
          <pc:docMk/>
          <pc:sldMk cId="3769286768" sldId="291"/>
        </pc:sldMkLst>
        <pc:spChg chg="add del mod">
          <ac:chgData name="王 曦" userId="a63cbbad189e24a8" providerId="LiveId" clId="{F192C298-8632-445C-88C2-A6ED02C8D033}" dt="2023-04-20T04:35:58.834" v="1226" actId="478"/>
          <ac:spMkLst>
            <pc:docMk/>
            <pc:sldMk cId="3769286768" sldId="291"/>
            <ac:spMk id="3" creationId="{45266069-875A-931E-BABD-7E4C9988AA65}"/>
          </ac:spMkLst>
        </pc:spChg>
        <pc:spChg chg="mod">
          <ac:chgData name="王 曦" userId="a63cbbad189e24a8" providerId="LiveId" clId="{F192C298-8632-445C-88C2-A6ED02C8D033}" dt="2023-04-20T04:36:03.579" v="1227" actId="1076"/>
          <ac:spMkLst>
            <pc:docMk/>
            <pc:sldMk cId="3769286768" sldId="291"/>
            <ac:spMk id="1718" creationId="{00000000-0000-0000-0000-000000000000}"/>
          </ac:spMkLst>
        </pc:spChg>
        <pc:spChg chg="del mod">
          <ac:chgData name="王 曦" userId="a63cbbad189e24a8" providerId="LiveId" clId="{F192C298-8632-445C-88C2-A6ED02C8D033}" dt="2023-04-20T04:35:56.745" v="1225" actId="478"/>
          <ac:spMkLst>
            <pc:docMk/>
            <pc:sldMk cId="3769286768" sldId="291"/>
            <ac:spMk id="1719" creationId="{00000000-0000-0000-0000-000000000000}"/>
          </ac:spMkLst>
        </pc:spChg>
        <pc:spChg chg="mod">
          <ac:chgData name="王 曦" userId="a63cbbad189e24a8" providerId="LiveId" clId="{F192C298-8632-445C-88C2-A6ED02C8D033}" dt="2023-04-20T04:36:30.313" v="1229" actId="20577"/>
          <ac:spMkLst>
            <pc:docMk/>
            <pc:sldMk cId="3769286768" sldId="291"/>
            <ac:spMk id="1720" creationId="{00000000-0000-0000-0000-000000000000}"/>
          </ac:spMkLst>
        </pc:spChg>
        <pc:spChg chg="del">
          <ac:chgData name="王 曦" userId="a63cbbad189e24a8" providerId="LiveId" clId="{F192C298-8632-445C-88C2-A6ED02C8D033}" dt="2023-04-20T04:35:47.754" v="1224" actId="478"/>
          <ac:spMkLst>
            <pc:docMk/>
            <pc:sldMk cId="3769286768" sldId="291"/>
            <ac:spMk id="1721" creationId="{00000000-0000-0000-0000-000000000000}"/>
          </ac:spMkLst>
        </pc:spChg>
        <pc:grpChg chg="del">
          <ac:chgData name="王 曦" userId="a63cbbad189e24a8" providerId="LiveId" clId="{F192C298-8632-445C-88C2-A6ED02C8D033}" dt="2023-04-20T04:35:47.754" v="1224" actId="478"/>
          <ac:grpSpMkLst>
            <pc:docMk/>
            <pc:sldMk cId="3769286768" sldId="291"/>
            <ac:grpSpMk id="1722" creationId="{00000000-0000-0000-0000-000000000000}"/>
          </ac:grpSpMkLst>
        </pc:grpChg>
        <pc:grpChg chg="del">
          <ac:chgData name="王 曦" userId="a63cbbad189e24a8" providerId="LiveId" clId="{F192C298-8632-445C-88C2-A6ED02C8D033}" dt="2023-04-20T04:35:47.754" v="1224" actId="478"/>
          <ac:grpSpMkLst>
            <pc:docMk/>
            <pc:sldMk cId="3769286768" sldId="291"/>
            <ac:grpSpMk id="1727" creationId="{00000000-0000-0000-0000-000000000000}"/>
          </ac:grpSpMkLst>
        </pc:grpChg>
      </pc:sldChg>
      <pc:sldChg chg="add del setBg">
        <pc:chgData name="王 曦" userId="a63cbbad189e24a8" providerId="LiveId" clId="{F192C298-8632-445C-88C2-A6ED02C8D033}" dt="2023-04-20T04:37:37.563" v="1231" actId="47"/>
        <pc:sldMkLst>
          <pc:docMk/>
          <pc:sldMk cId="1559939478" sldId="292"/>
        </pc:sldMkLst>
      </pc:sldChg>
      <pc:sldChg chg="new">
        <pc:chgData name="王 曦" userId="a63cbbad189e24a8" providerId="LiveId" clId="{F192C298-8632-445C-88C2-A6ED02C8D033}" dt="2023-04-20T04:51:28.639" v="2058" actId="680"/>
        <pc:sldMkLst>
          <pc:docMk/>
          <pc:sldMk cId="3630445844" sldId="292"/>
        </pc:sldMkLst>
      </pc:sldChg>
      <pc:sldMasterChg chg="delSldLayout">
        <pc:chgData name="王 曦" userId="a63cbbad189e24a8" providerId="LiveId" clId="{F192C298-8632-445C-88C2-A6ED02C8D033}" dt="2023-04-20T04:39:55.885" v="1250" actId="47"/>
        <pc:sldMasterMkLst>
          <pc:docMk/>
          <pc:sldMasterMk cId="0" sldId="2147483673"/>
        </pc:sldMasterMkLst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52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53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54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55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56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王 曦" userId="a63cbbad189e24a8" providerId="LiveId" clId="{F192C298-8632-445C-88C2-A6ED02C8D033}" dt="2023-04-20T04:39:55.885" v="1250" actId="47"/>
          <pc:sldLayoutMkLst>
            <pc:docMk/>
            <pc:sldMasterMk cId="0" sldId="2147483673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f7672f2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0f7672f2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f7672f23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f7672f23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02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0f7672f2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0f7672f23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10cc2df18a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10cc2df18a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10cc2df18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10cc2df18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10ef8e030e_0_11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10ef8e030e_0_11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d94b61a332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d94b61a332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09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0" y="0"/>
            <a:ext cx="9144027" cy="5143515"/>
          </a:xfrm>
          <a:custGeom>
            <a:avLst/>
            <a:gdLst/>
            <a:ahLst/>
            <a:cxnLst/>
            <a:rect l="l" t="t" r="r" b="b"/>
            <a:pathLst>
              <a:path w="184179" h="103632" extrusionOk="0">
                <a:moveTo>
                  <a:pt x="71958" y="1451"/>
                </a:moveTo>
                <a:cubicBezTo>
                  <a:pt x="76602" y="1451"/>
                  <a:pt x="81660" y="2559"/>
                  <a:pt x="85474" y="3745"/>
                </a:cubicBezTo>
                <a:cubicBezTo>
                  <a:pt x="92939" y="6072"/>
                  <a:pt x="100261" y="9341"/>
                  <a:pt x="108469" y="9341"/>
                </a:cubicBezTo>
                <a:cubicBezTo>
                  <a:pt x="108573" y="9341"/>
                  <a:pt x="108677" y="9340"/>
                  <a:pt x="108781" y="9339"/>
                </a:cubicBezTo>
                <a:cubicBezTo>
                  <a:pt x="114037" y="9286"/>
                  <a:pt x="119018" y="7851"/>
                  <a:pt x="124137" y="7037"/>
                </a:cubicBezTo>
                <a:cubicBezTo>
                  <a:pt x="126146" y="6718"/>
                  <a:pt x="128277" y="6508"/>
                  <a:pt x="130370" y="6508"/>
                </a:cubicBezTo>
                <a:cubicBezTo>
                  <a:pt x="133608" y="6508"/>
                  <a:pt x="136755" y="7010"/>
                  <a:pt x="139216" y="8380"/>
                </a:cubicBezTo>
                <a:cubicBezTo>
                  <a:pt x="146867" y="12639"/>
                  <a:pt x="142539" y="21495"/>
                  <a:pt x="148049" y="27051"/>
                </a:cubicBezTo>
                <a:cubicBezTo>
                  <a:pt x="152684" y="31725"/>
                  <a:pt x="163113" y="32845"/>
                  <a:pt x="166935" y="37834"/>
                </a:cubicBezTo>
                <a:cubicBezTo>
                  <a:pt x="170404" y="42377"/>
                  <a:pt x="166736" y="47902"/>
                  <a:pt x="162131" y="51954"/>
                </a:cubicBezTo>
                <a:cubicBezTo>
                  <a:pt x="157534" y="56021"/>
                  <a:pt x="151756" y="59874"/>
                  <a:pt x="150482" y="64908"/>
                </a:cubicBezTo>
                <a:cubicBezTo>
                  <a:pt x="149277" y="69658"/>
                  <a:pt x="152400" y="74355"/>
                  <a:pt x="153950" y="79067"/>
                </a:cubicBezTo>
                <a:cubicBezTo>
                  <a:pt x="155493" y="83771"/>
                  <a:pt x="154733" y="89649"/>
                  <a:pt x="148502" y="92051"/>
                </a:cubicBezTo>
                <a:cubicBezTo>
                  <a:pt x="146666" y="92759"/>
                  <a:pt x="144625" y="93049"/>
                  <a:pt x="142531" y="93049"/>
                </a:cubicBezTo>
                <a:cubicBezTo>
                  <a:pt x="139512" y="93049"/>
                  <a:pt x="136382" y="92446"/>
                  <a:pt x="133591" y="91622"/>
                </a:cubicBezTo>
                <a:cubicBezTo>
                  <a:pt x="128864" y="90225"/>
                  <a:pt x="124459" y="88230"/>
                  <a:pt x="119409" y="87501"/>
                </a:cubicBezTo>
                <a:cubicBezTo>
                  <a:pt x="117910" y="87285"/>
                  <a:pt x="116402" y="87187"/>
                  <a:pt x="114892" y="87187"/>
                </a:cubicBezTo>
                <a:cubicBezTo>
                  <a:pt x="108930" y="87187"/>
                  <a:pt x="102963" y="88718"/>
                  <a:pt x="97592" y="90586"/>
                </a:cubicBezTo>
                <a:cubicBezTo>
                  <a:pt x="90862" y="92934"/>
                  <a:pt x="84477" y="95858"/>
                  <a:pt x="77194" y="97277"/>
                </a:cubicBezTo>
                <a:cubicBezTo>
                  <a:pt x="74694" y="97767"/>
                  <a:pt x="72024" y="98040"/>
                  <a:pt x="69383" y="98040"/>
                </a:cubicBezTo>
                <a:cubicBezTo>
                  <a:pt x="64329" y="98040"/>
                  <a:pt x="59376" y="97042"/>
                  <a:pt x="55898" y="94653"/>
                </a:cubicBezTo>
                <a:cubicBezTo>
                  <a:pt x="52545" y="92343"/>
                  <a:pt x="50757" y="88905"/>
                  <a:pt x="46474" y="87424"/>
                </a:cubicBezTo>
                <a:cubicBezTo>
                  <a:pt x="44790" y="86844"/>
                  <a:pt x="42992" y="86655"/>
                  <a:pt x="41133" y="86655"/>
                </a:cubicBezTo>
                <a:cubicBezTo>
                  <a:pt x="37639" y="86655"/>
                  <a:pt x="33928" y="87323"/>
                  <a:pt x="30342" y="87323"/>
                </a:cubicBezTo>
                <a:cubicBezTo>
                  <a:pt x="29346" y="87323"/>
                  <a:pt x="28359" y="87272"/>
                  <a:pt x="27389" y="87140"/>
                </a:cubicBezTo>
                <a:cubicBezTo>
                  <a:pt x="19439" y="86065"/>
                  <a:pt x="15156" y="79803"/>
                  <a:pt x="15970" y="74393"/>
                </a:cubicBezTo>
                <a:cubicBezTo>
                  <a:pt x="16783" y="68975"/>
                  <a:pt x="21211" y="64171"/>
                  <a:pt x="24910" y="59329"/>
                </a:cubicBezTo>
                <a:cubicBezTo>
                  <a:pt x="28617" y="54494"/>
                  <a:pt x="31756" y="48984"/>
                  <a:pt x="29745" y="43712"/>
                </a:cubicBezTo>
                <a:cubicBezTo>
                  <a:pt x="28356" y="40059"/>
                  <a:pt x="24680" y="37028"/>
                  <a:pt x="22124" y="33666"/>
                </a:cubicBezTo>
                <a:cubicBezTo>
                  <a:pt x="19577" y="30313"/>
                  <a:pt x="18272" y="25992"/>
                  <a:pt x="21549" y="22938"/>
                </a:cubicBezTo>
                <a:cubicBezTo>
                  <a:pt x="25678" y="19101"/>
                  <a:pt x="34104" y="19439"/>
                  <a:pt x="40972" y="18349"/>
                </a:cubicBezTo>
                <a:cubicBezTo>
                  <a:pt x="51631" y="16661"/>
                  <a:pt x="56581" y="11419"/>
                  <a:pt x="61239" y="5364"/>
                </a:cubicBezTo>
                <a:cubicBezTo>
                  <a:pt x="63479" y="2458"/>
                  <a:pt x="67531" y="1451"/>
                  <a:pt x="71958" y="1451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1"/>
            <a:ext cx="9144027" cy="5143515"/>
            <a:chOff x="823425" y="238125"/>
            <a:chExt cx="4604475" cy="2590800"/>
          </a:xfrm>
        </p:grpSpPr>
        <p:sp>
          <p:nvSpPr>
            <p:cNvPr id="11" name="Google Shape;11;p2"/>
            <p:cNvSpPr/>
            <p:nvPr/>
          </p:nvSpPr>
          <p:spPr>
            <a:xfrm>
              <a:off x="4709975" y="1755100"/>
              <a:ext cx="717925" cy="1073825"/>
            </a:xfrm>
            <a:custGeom>
              <a:avLst/>
              <a:gdLst/>
              <a:ahLst/>
              <a:cxnLst/>
              <a:rect l="l" t="t" r="r" b="b"/>
              <a:pathLst>
                <a:path w="28717" h="42953" extrusionOk="0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23425" y="2354450"/>
              <a:ext cx="1150175" cy="474475"/>
            </a:xfrm>
            <a:custGeom>
              <a:avLst/>
              <a:gdLst/>
              <a:ahLst/>
              <a:cxnLst/>
              <a:rect l="l" t="t" r="r" b="b"/>
              <a:pathLst>
                <a:path w="46007" h="18979" extrusionOk="0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3425" y="238125"/>
              <a:ext cx="551200" cy="280875"/>
            </a:xfrm>
            <a:custGeom>
              <a:avLst/>
              <a:gdLst/>
              <a:ahLst/>
              <a:cxnLst/>
              <a:rect l="l" t="t" r="r" b="b"/>
              <a:pathLst>
                <a:path w="22048" h="11235" extrusionOk="0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78325" y="238125"/>
              <a:ext cx="349575" cy="706425"/>
            </a:xfrm>
            <a:custGeom>
              <a:avLst/>
              <a:gdLst/>
              <a:ahLst/>
              <a:cxnLst/>
              <a:rect l="l" t="t" r="r" b="b"/>
              <a:pathLst>
                <a:path w="13983" h="28257" extrusionOk="0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14400" y="1293873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86000" y="3483927"/>
            <a:ext cx="457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lt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4"/>
          <p:cNvGrpSpPr/>
          <p:nvPr/>
        </p:nvGrpSpPr>
        <p:grpSpPr>
          <a:xfrm>
            <a:off x="14" y="28"/>
            <a:ext cx="9143964" cy="5143693"/>
            <a:chOff x="14" y="28"/>
            <a:chExt cx="9143964" cy="5143693"/>
          </a:xfrm>
        </p:grpSpPr>
        <p:sp>
          <p:nvSpPr>
            <p:cNvPr id="279" name="Google Shape;279;p24"/>
            <p:cNvSpPr/>
            <p:nvPr/>
          </p:nvSpPr>
          <p:spPr>
            <a:xfrm rot="10800000" flipH="1">
              <a:off x="14" y="28"/>
              <a:ext cx="4515808" cy="1084247"/>
            </a:xfrm>
            <a:custGeom>
              <a:avLst/>
              <a:gdLst/>
              <a:ahLst/>
              <a:cxnLst/>
              <a:rect l="l" t="t" r="r" b="b"/>
              <a:pathLst>
                <a:path w="90962" h="21851" extrusionOk="0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rot="10800000" flipH="1">
              <a:off x="7833002" y="425"/>
              <a:ext cx="1310976" cy="1511425"/>
            </a:xfrm>
            <a:custGeom>
              <a:avLst/>
              <a:gdLst/>
              <a:ahLst/>
              <a:cxnLst/>
              <a:rect l="l" t="t" r="r" b="b"/>
              <a:pathLst>
                <a:path w="26407" h="30460" extrusionOk="0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 rot="10800000">
              <a:off x="7662379" y="3884352"/>
              <a:ext cx="1481311" cy="1259369"/>
            </a:xfrm>
            <a:custGeom>
              <a:avLst/>
              <a:gdLst/>
              <a:ahLst/>
              <a:cxnLst/>
              <a:rect l="l" t="t" r="r" b="b"/>
              <a:pathLst>
                <a:path w="34059" h="28971" extrusionOk="0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 rot="10800000">
              <a:off x="22" y="4507459"/>
              <a:ext cx="3235712" cy="635980"/>
            </a:xfrm>
            <a:custGeom>
              <a:avLst/>
              <a:gdLst/>
              <a:ahLst/>
              <a:cxnLst/>
              <a:rect l="l" t="t" r="r" b="b"/>
              <a:pathLst>
                <a:path w="65177" h="12817" extrusionOk="0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19" name="Google Shape;19;p3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35700" y="4750875"/>
              <a:ext cx="2484700" cy="722950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225" y="2739282"/>
            <a:ext cx="5023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2310425" y="760644"/>
            <a:ext cx="1828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225" y="4017156"/>
            <a:ext cx="5023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flipH="1">
            <a:off x="22" y="61"/>
            <a:ext cx="9143964" cy="5143411"/>
            <a:chOff x="829750" y="2883000"/>
            <a:chExt cx="4604675" cy="2591400"/>
          </a:xfrm>
        </p:grpSpPr>
        <p:sp>
          <p:nvSpPr>
            <p:cNvPr id="27" name="Google Shape;27;p3"/>
            <p:cNvSpPr/>
            <p:nvPr/>
          </p:nvSpPr>
          <p:spPr>
            <a:xfrm>
              <a:off x="829750" y="4928125"/>
              <a:ext cx="2274050" cy="546275"/>
            </a:xfrm>
            <a:custGeom>
              <a:avLst/>
              <a:gdLst/>
              <a:ahLst/>
              <a:cxnLst/>
              <a:rect l="l" t="t" r="r" b="b"/>
              <a:pathLst>
                <a:path w="90962" h="21851" extrusionOk="0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74250" y="4712700"/>
              <a:ext cx="660175" cy="761500"/>
            </a:xfrm>
            <a:custGeom>
              <a:avLst/>
              <a:gdLst/>
              <a:ahLst/>
              <a:cxnLst/>
              <a:rect l="l" t="t" r="r" b="b"/>
              <a:pathLst>
                <a:path w="26407" h="30460" extrusionOk="0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9925" y="2883000"/>
              <a:ext cx="851475" cy="724275"/>
            </a:xfrm>
            <a:custGeom>
              <a:avLst/>
              <a:gdLst/>
              <a:ahLst/>
              <a:cxnLst/>
              <a:rect l="l" t="t" r="r" b="b"/>
              <a:pathLst>
                <a:path w="34059" h="28971" extrusionOk="0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805000" y="2883000"/>
              <a:ext cx="1629425" cy="320425"/>
            </a:xfrm>
            <a:custGeom>
              <a:avLst/>
              <a:gdLst/>
              <a:ahLst/>
              <a:cxnLst/>
              <a:rect l="l" t="t" r="r" b="b"/>
              <a:pathLst>
                <a:path w="65177" h="12817" extrusionOk="0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13225" y="1362456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23" y="-424"/>
            <a:ext cx="9143964" cy="5143411"/>
            <a:chOff x="829750" y="2883000"/>
            <a:chExt cx="4604675" cy="2591400"/>
          </a:xfrm>
        </p:grpSpPr>
        <p:sp>
          <p:nvSpPr>
            <p:cNvPr id="35" name="Google Shape;35;p4"/>
            <p:cNvSpPr/>
            <p:nvPr/>
          </p:nvSpPr>
          <p:spPr>
            <a:xfrm>
              <a:off x="829750" y="4928125"/>
              <a:ext cx="2274050" cy="546275"/>
            </a:xfrm>
            <a:custGeom>
              <a:avLst/>
              <a:gdLst/>
              <a:ahLst/>
              <a:cxnLst/>
              <a:rect l="l" t="t" r="r" b="b"/>
              <a:pathLst>
                <a:path w="90962" h="21851" extrusionOk="0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4774250" y="4712700"/>
              <a:ext cx="660175" cy="761500"/>
            </a:xfrm>
            <a:custGeom>
              <a:avLst/>
              <a:gdLst/>
              <a:ahLst/>
              <a:cxnLst/>
              <a:rect l="l" t="t" r="r" b="b"/>
              <a:pathLst>
                <a:path w="26407" h="30460" extrusionOk="0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9925" y="2883000"/>
              <a:ext cx="851475" cy="724275"/>
            </a:xfrm>
            <a:custGeom>
              <a:avLst/>
              <a:gdLst/>
              <a:ahLst/>
              <a:cxnLst/>
              <a:rect l="l" t="t" r="r" b="b"/>
              <a:pathLst>
                <a:path w="34059" h="28971" extrusionOk="0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805000" y="2883000"/>
              <a:ext cx="1629425" cy="320425"/>
            </a:xfrm>
            <a:custGeom>
              <a:avLst/>
              <a:gdLst/>
              <a:ahLst/>
              <a:cxnLst/>
              <a:rect l="l" t="t" r="r" b="b"/>
              <a:pathLst>
                <a:path w="65177" h="12817" extrusionOk="0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/>
          <p:nvPr/>
        </p:nvSpPr>
        <p:spPr>
          <a:xfrm rot="10800000" flipH="1">
            <a:off x="25" y="4572003"/>
            <a:ext cx="2050901" cy="570972"/>
          </a:xfrm>
          <a:custGeom>
            <a:avLst/>
            <a:gdLst/>
            <a:ahLst/>
            <a:cxnLst/>
            <a:rect l="l" t="t" r="r" b="b"/>
            <a:pathLst>
              <a:path w="30413" h="8467" extrusionOk="0">
                <a:moveTo>
                  <a:pt x="0" y="0"/>
                </a:moveTo>
                <a:lnTo>
                  <a:pt x="0" y="7774"/>
                </a:lnTo>
                <a:cubicBezTo>
                  <a:pt x="909" y="8230"/>
                  <a:pt x="1936" y="8466"/>
                  <a:pt x="2959" y="8466"/>
                </a:cubicBezTo>
                <a:cubicBezTo>
                  <a:pt x="4259" y="8466"/>
                  <a:pt x="5553" y="8085"/>
                  <a:pt x="6592" y="7291"/>
                </a:cubicBezTo>
                <a:cubicBezTo>
                  <a:pt x="7904" y="6285"/>
                  <a:pt x="8787" y="4766"/>
                  <a:pt x="10176" y="3876"/>
                </a:cubicBezTo>
                <a:cubicBezTo>
                  <a:pt x="11263" y="3175"/>
                  <a:pt x="12556" y="2927"/>
                  <a:pt x="13864" y="2927"/>
                </a:cubicBezTo>
                <a:cubicBezTo>
                  <a:pt x="14477" y="2927"/>
                  <a:pt x="15094" y="2982"/>
                  <a:pt x="15694" y="3070"/>
                </a:cubicBezTo>
                <a:cubicBezTo>
                  <a:pt x="17566" y="3338"/>
                  <a:pt x="19408" y="3906"/>
                  <a:pt x="21303" y="3991"/>
                </a:cubicBezTo>
                <a:cubicBezTo>
                  <a:pt x="21464" y="3998"/>
                  <a:pt x="21624" y="4002"/>
                  <a:pt x="21784" y="4002"/>
                </a:cubicBezTo>
                <a:cubicBezTo>
                  <a:pt x="25051" y="4002"/>
                  <a:pt x="28262" y="2451"/>
                  <a:pt x="304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920075" y="3120396"/>
            <a:ext cx="24690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4754925" y="3120396"/>
            <a:ext cx="24690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920075" y="25717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4754925" y="25717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3539" y="53"/>
            <a:ext cx="9144215" cy="5143573"/>
            <a:chOff x="835700" y="2883400"/>
            <a:chExt cx="4592775" cy="2590438"/>
          </a:xfrm>
        </p:grpSpPr>
        <p:sp>
          <p:nvSpPr>
            <p:cNvPr id="47" name="Google Shape;47;p5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35703" y="5022500"/>
              <a:ext cx="1551198" cy="451338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5"/>
          <p:cNvGrpSpPr/>
          <p:nvPr/>
        </p:nvGrpSpPr>
        <p:grpSpPr>
          <a:xfrm>
            <a:off x="0" y="1"/>
            <a:ext cx="9147750" cy="5143515"/>
            <a:chOff x="0" y="1"/>
            <a:chExt cx="9147750" cy="5143515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0" y="1"/>
              <a:ext cx="9144027" cy="5143515"/>
              <a:chOff x="823425" y="238125"/>
              <a:chExt cx="4604475" cy="2590800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4709975" y="1755100"/>
                <a:ext cx="717925" cy="1073825"/>
              </a:xfrm>
              <a:custGeom>
                <a:avLst/>
                <a:gdLst/>
                <a:ahLst/>
                <a:cxnLst/>
                <a:rect l="l" t="t" r="r" b="b"/>
                <a:pathLst>
                  <a:path w="28717" h="42953" extrusionOk="0">
                    <a:moveTo>
                      <a:pt x="28717" y="0"/>
                    </a:moveTo>
                    <a:cubicBezTo>
                      <a:pt x="25647" y="5180"/>
                      <a:pt x="22777" y="10652"/>
                      <a:pt x="23138" y="16592"/>
                    </a:cubicBezTo>
                    <a:cubicBezTo>
                      <a:pt x="23337" y="19953"/>
                      <a:pt x="24580" y="23146"/>
                      <a:pt x="25064" y="26469"/>
                    </a:cubicBezTo>
                    <a:cubicBezTo>
                      <a:pt x="25555" y="29791"/>
                      <a:pt x="25102" y="33598"/>
                      <a:pt x="22608" y="35785"/>
                    </a:cubicBezTo>
                    <a:cubicBezTo>
                      <a:pt x="20466" y="37666"/>
                      <a:pt x="17640" y="37799"/>
                      <a:pt x="14723" y="37799"/>
                    </a:cubicBezTo>
                    <a:cubicBezTo>
                      <a:pt x="14239" y="37799"/>
                      <a:pt x="13752" y="37796"/>
                      <a:pt x="13265" y="37796"/>
                    </a:cubicBezTo>
                    <a:cubicBezTo>
                      <a:pt x="11791" y="37796"/>
                      <a:pt x="10320" y="37830"/>
                      <a:pt x="8925" y="38103"/>
                    </a:cubicBezTo>
                    <a:cubicBezTo>
                      <a:pt x="5564" y="38755"/>
                      <a:pt x="2755" y="40781"/>
                      <a:pt x="0" y="42953"/>
                    </a:cubicBezTo>
                    <a:lnTo>
                      <a:pt x="28717" y="42953"/>
                    </a:lnTo>
                    <a:lnTo>
                      <a:pt x="28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23425" y="238125"/>
                <a:ext cx="5512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22048" h="11235" extrusionOk="0">
                    <a:moveTo>
                      <a:pt x="0" y="0"/>
                    </a:moveTo>
                    <a:lnTo>
                      <a:pt x="0" y="11235"/>
                    </a:lnTo>
                    <a:cubicBezTo>
                      <a:pt x="1197" y="10337"/>
                      <a:pt x="2486" y="9577"/>
                      <a:pt x="3852" y="8963"/>
                    </a:cubicBezTo>
                    <a:cubicBezTo>
                      <a:pt x="8334" y="6907"/>
                      <a:pt x="13253" y="5825"/>
                      <a:pt x="17497" y="3292"/>
                    </a:cubicBezTo>
                    <a:cubicBezTo>
                      <a:pt x="19109" y="2333"/>
                      <a:pt x="20590" y="1182"/>
                      <a:pt x="22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flipH="1">
              <a:off x="7096850" y="1"/>
              <a:ext cx="2050901" cy="570972"/>
            </a:xfrm>
            <a:custGeom>
              <a:avLst/>
              <a:gdLst/>
              <a:ahLst/>
              <a:cxnLst/>
              <a:rect l="l" t="t" r="r" b="b"/>
              <a:pathLst>
                <a:path w="30413" h="8467" extrusionOk="0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/>
          </p:nvPr>
        </p:nvSpPr>
        <p:spPr>
          <a:xfrm>
            <a:off x="6102175" y="1613763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/>
          </p:nvPr>
        </p:nvSpPr>
        <p:spPr>
          <a:xfrm>
            <a:off x="6102175" y="2162463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4" hasCustomPrompt="1"/>
          </p:nvPr>
        </p:nvSpPr>
        <p:spPr>
          <a:xfrm>
            <a:off x="4754925" y="1613763"/>
            <a:ext cx="11886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5"/>
          </p:nvPr>
        </p:nvSpPr>
        <p:spPr>
          <a:xfrm>
            <a:off x="2060175" y="1613763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6"/>
          </p:nvPr>
        </p:nvSpPr>
        <p:spPr>
          <a:xfrm>
            <a:off x="2060175" y="2162463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1613763"/>
            <a:ext cx="11886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8"/>
          </p:nvPr>
        </p:nvSpPr>
        <p:spPr>
          <a:xfrm>
            <a:off x="6102175" y="3168249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9"/>
          </p:nvPr>
        </p:nvSpPr>
        <p:spPr>
          <a:xfrm>
            <a:off x="6102175" y="3716949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1850" y="3168249"/>
            <a:ext cx="11673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4"/>
          </p:nvPr>
        </p:nvSpPr>
        <p:spPr>
          <a:xfrm>
            <a:off x="2066400" y="3168249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5"/>
          </p:nvPr>
        </p:nvSpPr>
        <p:spPr>
          <a:xfrm>
            <a:off x="2066400" y="3716949"/>
            <a:ext cx="232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 b="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6" hasCustomPrompt="1"/>
          </p:nvPr>
        </p:nvSpPr>
        <p:spPr>
          <a:xfrm>
            <a:off x="716075" y="3168249"/>
            <a:ext cx="11673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134" name="Google Shape;134;p13"/>
          <p:cNvGrpSpPr/>
          <p:nvPr/>
        </p:nvGrpSpPr>
        <p:grpSpPr>
          <a:xfrm>
            <a:off x="3539" y="53"/>
            <a:ext cx="9144215" cy="5143573"/>
            <a:chOff x="835700" y="2883400"/>
            <a:chExt cx="4592775" cy="2590438"/>
          </a:xfrm>
        </p:grpSpPr>
        <p:sp>
          <p:nvSpPr>
            <p:cNvPr id="135" name="Google Shape;135;p13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35703" y="5022500"/>
              <a:ext cx="1551198" cy="451338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3"/>
          <p:cNvGrpSpPr/>
          <p:nvPr/>
        </p:nvGrpSpPr>
        <p:grpSpPr>
          <a:xfrm>
            <a:off x="0" y="1"/>
            <a:ext cx="9147750" cy="5143515"/>
            <a:chOff x="0" y="1"/>
            <a:chExt cx="9147750" cy="5143515"/>
          </a:xfrm>
        </p:grpSpPr>
        <p:grpSp>
          <p:nvGrpSpPr>
            <p:cNvPr id="140" name="Google Shape;140;p13"/>
            <p:cNvGrpSpPr/>
            <p:nvPr/>
          </p:nvGrpSpPr>
          <p:grpSpPr>
            <a:xfrm>
              <a:off x="0" y="1"/>
              <a:ext cx="9144027" cy="5143515"/>
              <a:chOff x="823425" y="238125"/>
              <a:chExt cx="4604475" cy="2590800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709975" y="1755100"/>
                <a:ext cx="717925" cy="1073825"/>
              </a:xfrm>
              <a:custGeom>
                <a:avLst/>
                <a:gdLst/>
                <a:ahLst/>
                <a:cxnLst/>
                <a:rect l="l" t="t" r="r" b="b"/>
                <a:pathLst>
                  <a:path w="28717" h="42953" extrusionOk="0">
                    <a:moveTo>
                      <a:pt x="28717" y="0"/>
                    </a:moveTo>
                    <a:cubicBezTo>
                      <a:pt x="25647" y="5180"/>
                      <a:pt x="22777" y="10652"/>
                      <a:pt x="23138" y="16592"/>
                    </a:cubicBezTo>
                    <a:cubicBezTo>
                      <a:pt x="23337" y="19953"/>
                      <a:pt x="24580" y="23146"/>
                      <a:pt x="25064" y="26469"/>
                    </a:cubicBezTo>
                    <a:cubicBezTo>
                      <a:pt x="25555" y="29791"/>
                      <a:pt x="25102" y="33598"/>
                      <a:pt x="22608" y="35785"/>
                    </a:cubicBezTo>
                    <a:cubicBezTo>
                      <a:pt x="20466" y="37666"/>
                      <a:pt x="17640" y="37799"/>
                      <a:pt x="14723" y="37799"/>
                    </a:cubicBezTo>
                    <a:cubicBezTo>
                      <a:pt x="14239" y="37799"/>
                      <a:pt x="13752" y="37796"/>
                      <a:pt x="13265" y="37796"/>
                    </a:cubicBezTo>
                    <a:cubicBezTo>
                      <a:pt x="11791" y="37796"/>
                      <a:pt x="10320" y="37830"/>
                      <a:pt x="8925" y="38103"/>
                    </a:cubicBezTo>
                    <a:cubicBezTo>
                      <a:pt x="5564" y="38755"/>
                      <a:pt x="2755" y="40781"/>
                      <a:pt x="0" y="42953"/>
                    </a:cubicBezTo>
                    <a:lnTo>
                      <a:pt x="28717" y="42953"/>
                    </a:lnTo>
                    <a:lnTo>
                      <a:pt x="28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823425" y="238125"/>
                <a:ext cx="5512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22048" h="11235" extrusionOk="0">
                    <a:moveTo>
                      <a:pt x="0" y="0"/>
                    </a:moveTo>
                    <a:lnTo>
                      <a:pt x="0" y="11235"/>
                    </a:lnTo>
                    <a:cubicBezTo>
                      <a:pt x="1197" y="10337"/>
                      <a:pt x="2486" y="9577"/>
                      <a:pt x="3852" y="8963"/>
                    </a:cubicBezTo>
                    <a:cubicBezTo>
                      <a:pt x="8334" y="6907"/>
                      <a:pt x="13253" y="5825"/>
                      <a:pt x="17497" y="3292"/>
                    </a:cubicBezTo>
                    <a:cubicBezTo>
                      <a:pt x="19109" y="2333"/>
                      <a:pt x="20590" y="1182"/>
                      <a:pt x="22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3"/>
            <p:cNvSpPr/>
            <p:nvPr/>
          </p:nvSpPr>
          <p:spPr>
            <a:xfrm flipH="1">
              <a:off x="7096850" y="1"/>
              <a:ext cx="2050901" cy="570972"/>
            </a:xfrm>
            <a:custGeom>
              <a:avLst/>
              <a:gdLst/>
              <a:ahLst/>
              <a:cxnLst/>
              <a:rect l="l" t="t" r="r" b="b"/>
              <a:pathLst>
                <a:path w="30413" h="8467" extrusionOk="0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1"/>
          </p:nvPr>
        </p:nvSpPr>
        <p:spPr>
          <a:xfrm>
            <a:off x="713225" y="3120397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2"/>
          </p:nvPr>
        </p:nvSpPr>
        <p:spPr>
          <a:xfrm>
            <a:off x="3407700" y="3120397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3"/>
          </p:nvPr>
        </p:nvSpPr>
        <p:spPr>
          <a:xfrm>
            <a:off x="713225" y="2571750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4"/>
          </p:nvPr>
        </p:nvSpPr>
        <p:spPr>
          <a:xfrm>
            <a:off x="3407700" y="2571750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5"/>
          </p:nvPr>
        </p:nvSpPr>
        <p:spPr>
          <a:xfrm>
            <a:off x="6102175" y="3120397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6"/>
          </p:nvPr>
        </p:nvSpPr>
        <p:spPr>
          <a:xfrm>
            <a:off x="6102175" y="2571750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23" y="-424"/>
            <a:ext cx="9143964" cy="5143411"/>
            <a:chOff x="829750" y="2883000"/>
            <a:chExt cx="4604675" cy="2591400"/>
          </a:xfrm>
        </p:grpSpPr>
        <p:sp>
          <p:nvSpPr>
            <p:cNvPr id="188" name="Google Shape;188;p18"/>
            <p:cNvSpPr/>
            <p:nvPr/>
          </p:nvSpPr>
          <p:spPr>
            <a:xfrm>
              <a:off x="829750" y="4928125"/>
              <a:ext cx="2274050" cy="546275"/>
            </a:xfrm>
            <a:custGeom>
              <a:avLst/>
              <a:gdLst/>
              <a:ahLst/>
              <a:cxnLst/>
              <a:rect l="l" t="t" r="r" b="b"/>
              <a:pathLst>
                <a:path w="90962" h="21851" extrusionOk="0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4774250" y="4712700"/>
              <a:ext cx="660175" cy="761500"/>
            </a:xfrm>
            <a:custGeom>
              <a:avLst/>
              <a:gdLst/>
              <a:ahLst/>
              <a:cxnLst/>
              <a:rect l="l" t="t" r="r" b="b"/>
              <a:pathLst>
                <a:path w="26407" h="30460" extrusionOk="0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829925" y="2883000"/>
              <a:ext cx="851475" cy="724275"/>
            </a:xfrm>
            <a:custGeom>
              <a:avLst/>
              <a:gdLst/>
              <a:ahLst/>
              <a:cxnLst/>
              <a:rect l="l" t="t" r="r" b="b"/>
              <a:pathLst>
                <a:path w="34059" h="28971" extrusionOk="0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805000" y="2883000"/>
              <a:ext cx="1629425" cy="320425"/>
            </a:xfrm>
            <a:custGeom>
              <a:avLst/>
              <a:gdLst/>
              <a:ahLst/>
              <a:cxnLst/>
              <a:rect l="l" t="t" r="r" b="b"/>
              <a:pathLst>
                <a:path w="65177" h="12817" extrusionOk="0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18"/>
          <p:cNvSpPr/>
          <p:nvPr/>
        </p:nvSpPr>
        <p:spPr>
          <a:xfrm rot="10800000" flipH="1">
            <a:off x="25" y="4572003"/>
            <a:ext cx="2050901" cy="570972"/>
          </a:xfrm>
          <a:custGeom>
            <a:avLst/>
            <a:gdLst/>
            <a:ahLst/>
            <a:cxnLst/>
            <a:rect l="l" t="t" r="r" b="b"/>
            <a:pathLst>
              <a:path w="30413" h="8467" extrusionOk="0">
                <a:moveTo>
                  <a:pt x="0" y="0"/>
                </a:moveTo>
                <a:lnTo>
                  <a:pt x="0" y="7774"/>
                </a:lnTo>
                <a:cubicBezTo>
                  <a:pt x="909" y="8230"/>
                  <a:pt x="1936" y="8466"/>
                  <a:pt x="2959" y="8466"/>
                </a:cubicBezTo>
                <a:cubicBezTo>
                  <a:pt x="4259" y="8466"/>
                  <a:pt x="5553" y="8085"/>
                  <a:pt x="6592" y="7291"/>
                </a:cubicBezTo>
                <a:cubicBezTo>
                  <a:pt x="7904" y="6285"/>
                  <a:pt x="8787" y="4766"/>
                  <a:pt x="10176" y="3876"/>
                </a:cubicBezTo>
                <a:cubicBezTo>
                  <a:pt x="11263" y="3175"/>
                  <a:pt x="12556" y="2927"/>
                  <a:pt x="13864" y="2927"/>
                </a:cubicBezTo>
                <a:cubicBezTo>
                  <a:pt x="14477" y="2927"/>
                  <a:pt x="15094" y="2982"/>
                  <a:pt x="15694" y="3070"/>
                </a:cubicBezTo>
                <a:cubicBezTo>
                  <a:pt x="17566" y="3338"/>
                  <a:pt x="19408" y="3906"/>
                  <a:pt x="21303" y="3991"/>
                </a:cubicBezTo>
                <a:cubicBezTo>
                  <a:pt x="21464" y="3998"/>
                  <a:pt x="21624" y="4002"/>
                  <a:pt x="21784" y="4002"/>
                </a:cubicBezTo>
                <a:cubicBezTo>
                  <a:pt x="25051" y="4002"/>
                  <a:pt x="28262" y="2451"/>
                  <a:pt x="304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/>
          <p:nvPr/>
        </p:nvSpPr>
        <p:spPr>
          <a:xfrm rot="10800000">
            <a:off x="-13" y="-2323"/>
            <a:ext cx="9144027" cy="5148146"/>
          </a:xfrm>
          <a:custGeom>
            <a:avLst/>
            <a:gdLst/>
            <a:ahLst/>
            <a:cxnLst/>
            <a:rect l="l" t="t" r="r" b="b"/>
            <a:pathLst>
              <a:path w="184179" h="103647" extrusionOk="0">
                <a:moveTo>
                  <a:pt x="80296" y="13952"/>
                </a:moveTo>
                <a:cubicBezTo>
                  <a:pt x="81071" y="13952"/>
                  <a:pt x="81860" y="14041"/>
                  <a:pt x="82604" y="14182"/>
                </a:cubicBezTo>
                <a:cubicBezTo>
                  <a:pt x="84262" y="14496"/>
                  <a:pt x="85797" y="15041"/>
                  <a:pt x="87439" y="15387"/>
                </a:cubicBezTo>
                <a:cubicBezTo>
                  <a:pt x="89456" y="15805"/>
                  <a:pt x="92179" y="16200"/>
                  <a:pt x="94477" y="16200"/>
                </a:cubicBezTo>
                <a:cubicBezTo>
                  <a:pt x="94837" y="16200"/>
                  <a:pt x="95185" y="16190"/>
                  <a:pt x="95520" y="16169"/>
                </a:cubicBezTo>
                <a:cubicBezTo>
                  <a:pt x="99015" y="15958"/>
                  <a:pt x="102096" y="15113"/>
                  <a:pt x="105577" y="15113"/>
                </a:cubicBezTo>
                <a:cubicBezTo>
                  <a:pt x="106147" y="15113"/>
                  <a:pt x="106728" y="15135"/>
                  <a:pt x="107323" y="15187"/>
                </a:cubicBezTo>
                <a:cubicBezTo>
                  <a:pt x="110929" y="15502"/>
                  <a:pt x="115718" y="16868"/>
                  <a:pt x="117859" y="18955"/>
                </a:cubicBezTo>
                <a:cubicBezTo>
                  <a:pt x="120323" y="21349"/>
                  <a:pt x="118688" y="24803"/>
                  <a:pt x="120852" y="27343"/>
                </a:cubicBezTo>
                <a:cubicBezTo>
                  <a:pt x="122817" y="29645"/>
                  <a:pt x="126953" y="30597"/>
                  <a:pt x="130667" y="31525"/>
                </a:cubicBezTo>
                <a:cubicBezTo>
                  <a:pt x="134374" y="32454"/>
                  <a:pt x="138418" y="33874"/>
                  <a:pt x="139416" y="36429"/>
                </a:cubicBezTo>
                <a:cubicBezTo>
                  <a:pt x="140897" y="40251"/>
                  <a:pt x="134711" y="43543"/>
                  <a:pt x="134021" y="47465"/>
                </a:cubicBezTo>
                <a:cubicBezTo>
                  <a:pt x="133361" y="51271"/>
                  <a:pt x="137958" y="55192"/>
                  <a:pt x="135694" y="58707"/>
                </a:cubicBezTo>
                <a:cubicBezTo>
                  <a:pt x="133253" y="62498"/>
                  <a:pt x="124843" y="62728"/>
                  <a:pt x="121174" y="66051"/>
                </a:cubicBezTo>
                <a:cubicBezTo>
                  <a:pt x="118880" y="68139"/>
                  <a:pt x="118972" y="70940"/>
                  <a:pt x="118634" y="73511"/>
                </a:cubicBezTo>
                <a:cubicBezTo>
                  <a:pt x="118297" y="76089"/>
                  <a:pt x="116969" y="79013"/>
                  <a:pt x="113377" y="79988"/>
                </a:cubicBezTo>
                <a:cubicBezTo>
                  <a:pt x="112521" y="80222"/>
                  <a:pt x="111655" y="80318"/>
                  <a:pt x="110782" y="80318"/>
                </a:cubicBezTo>
                <a:cubicBezTo>
                  <a:pt x="106807" y="80318"/>
                  <a:pt x="102668" y="78326"/>
                  <a:pt x="98458" y="78326"/>
                </a:cubicBezTo>
                <a:cubicBezTo>
                  <a:pt x="98356" y="78326"/>
                  <a:pt x="98254" y="78328"/>
                  <a:pt x="98152" y="78330"/>
                </a:cubicBezTo>
                <a:cubicBezTo>
                  <a:pt x="93369" y="78444"/>
                  <a:pt x="89227" y="81231"/>
                  <a:pt x="84580" y="81231"/>
                </a:cubicBezTo>
                <a:cubicBezTo>
                  <a:pt x="84216" y="81231"/>
                  <a:pt x="83849" y="81214"/>
                  <a:pt x="83479" y="81177"/>
                </a:cubicBezTo>
                <a:cubicBezTo>
                  <a:pt x="78644" y="80701"/>
                  <a:pt x="75851" y="77140"/>
                  <a:pt x="71300" y="75959"/>
                </a:cubicBezTo>
                <a:cubicBezTo>
                  <a:pt x="70343" y="75711"/>
                  <a:pt x="69363" y="75615"/>
                  <a:pt x="68377" y="75615"/>
                </a:cubicBezTo>
                <a:cubicBezTo>
                  <a:pt x="66309" y="75615"/>
                  <a:pt x="64211" y="76036"/>
                  <a:pt x="62237" y="76358"/>
                </a:cubicBezTo>
                <a:lnTo>
                  <a:pt x="52054" y="78023"/>
                </a:lnTo>
                <a:cubicBezTo>
                  <a:pt x="49980" y="78362"/>
                  <a:pt x="47556" y="78889"/>
                  <a:pt x="45269" y="78889"/>
                </a:cubicBezTo>
                <a:cubicBezTo>
                  <a:pt x="44136" y="78889"/>
                  <a:pt x="43038" y="78760"/>
                  <a:pt x="42031" y="78414"/>
                </a:cubicBezTo>
                <a:cubicBezTo>
                  <a:pt x="39591" y="77578"/>
                  <a:pt x="38386" y="75598"/>
                  <a:pt x="38570" y="73779"/>
                </a:cubicBezTo>
                <a:cubicBezTo>
                  <a:pt x="38747" y="71953"/>
                  <a:pt x="40074" y="70264"/>
                  <a:pt x="41624" y="68760"/>
                </a:cubicBezTo>
                <a:cubicBezTo>
                  <a:pt x="43167" y="67248"/>
                  <a:pt x="44970" y="65852"/>
                  <a:pt x="46298" y="64248"/>
                </a:cubicBezTo>
                <a:cubicBezTo>
                  <a:pt x="48692" y="61370"/>
                  <a:pt x="49421" y="57894"/>
                  <a:pt x="48309" y="54686"/>
                </a:cubicBezTo>
                <a:cubicBezTo>
                  <a:pt x="47188" y="51478"/>
                  <a:pt x="44372" y="49698"/>
                  <a:pt x="41402" y="47265"/>
                </a:cubicBezTo>
                <a:cubicBezTo>
                  <a:pt x="39422" y="45638"/>
                  <a:pt x="36836" y="42684"/>
                  <a:pt x="37787" y="40535"/>
                </a:cubicBezTo>
                <a:cubicBezTo>
                  <a:pt x="38655" y="38601"/>
                  <a:pt x="40665" y="36851"/>
                  <a:pt x="43167" y="35738"/>
                </a:cubicBezTo>
                <a:cubicBezTo>
                  <a:pt x="45485" y="34702"/>
                  <a:pt x="48378" y="34081"/>
                  <a:pt x="49912" y="32531"/>
                </a:cubicBezTo>
                <a:cubicBezTo>
                  <a:pt x="51915" y="30512"/>
                  <a:pt x="50879" y="27681"/>
                  <a:pt x="52698" y="25593"/>
                </a:cubicBezTo>
                <a:cubicBezTo>
                  <a:pt x="53796" y="24319"/>
                  <a:pt x="55837" y="23514"/>
                  <a:pt x="57955" y="23122"/>
                </a:cubicBezTo>
                <a:cubicBezTo>
                  <a:pt x="60487" y="22654"/>
                  <a:pt x="63196" y="22984"/>
                  <a:pt x="65637" y="22401"/>
                </a:cubicBezTo>
                <a:cubicBezTo>
                  <a:pt x="65974" y="22316"/>
                  <a:pt x="66304" y="22232"/>
                  <a:pt x="66627" y="22140"/>
                </a:cubicBezTo>
                <a:cubicBezTo>
                  <a:pt x="69842" y="21211"/>
                  <a:pt x="72636" y="19600"/>
                  <a:pt x="74332" y="17543"/>
                </a:cubicBezTo>
                <a:cubicBezTo>
                  <a:pt x="75260" y="16415"/>
                  <a:pt x="75974" y="15103"/>
                  <a:pt x="77608" y="14420"/>
                </a:cubicBezTo>
                <a:cubicBezTo>
                  <a:pt x="78412" y="14086"/>
                  <a:pt x="79344" y="13952"/>
                  <a:pt x="80296" y="13952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4366" y="103632"/>
                </a:lnTo>
                <a:lnTo>
                  <a:pt x="14366" y="103647"/>
                </a:lnTo>
                <a:lnTo>
                  <a:pt x="169813" y="103647"/>
                </a:lnTo>
                <a:lnTo>
                  <a:pt x="169813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2"/>
          <p:cNvGrpSpPr/>
          <p:nvPr/>
        </p:nvGrpSpPr>
        <p:grpSpPr>
          <a:xfrm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253" name="Google Shape;253;p22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835700" y="4750875"/>
              <a:ext cx="2484700" cy="722950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2"/>
          <p:cNvGrpSpPr/>
          <p:nvPr/>
        </p:nvGrpSpPr>
        <p:grpSpPr>
          <a:xfrm>
            <a:off x="0" y="-16"/>
            <a:ext cx="9144027" cy="5143533"/>
            <a:chOff x="823425" y="238116"/>
            <a:chExt cx="4604475" cy="2590809"/>
          </a:xfrm>
        </p:grpSpPr>
        <p:sp>
          <p:nvSpPr>
            <p:cNvPr id="258" name="Google Shape;258;p22"/>
            <p:cNvSpPr/>
            <p:nvPr/>
          </p:nvSpPr>
          <p:spPr>
            <a:xfrm>
              <a:off x="4709975" y="1755100"/>
              <a:ext cx="717925" cy="1073825"/>
            </a:xfrm>
            <a:custGeom>
              <a:avLst/>
              <a:gdLst/>
              <a:ahLst/>
              <a:cxnLst/>
              <a:rect l="l" t="t" r="r" b="b"/>
              <a:pathLst>
                <a:path w="28717" h="42953" extrusionOk="0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823425" y="2354450"/>
              <a:ext cx="1150175" cy="474475"/>
            </a:xfrm>
            <a:custGeom>
              <a:avLst/>
              <a:gdLst/>
              <a:ahLst/>
              <a:cxnLst/>
              <a:rect l="l" t="t" r="r" b="b"/>
              <a:pathLst>
                <a:path w="46007" h="18979" extrusionOk="0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823425" y="238125"/>
              <a:ext cx="551200" cy="280875"/>
            </a:xfrm>
            <a:custGeom>
              <a:avLst/>
              <a:gdLst/>
              <a:ahLst/>
              <a:cxnLst/>
              <a:rect l="l" t="t" r="r" b="b"/>
              <a:pathLst>
                <a:path w="22048" h="11235" extrusionOk="0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 rot="5400000" flipH="1">
              <a:off x="4997402" y="69362"/>
              <a:ext cx="255889" cy="593397"/>
            </a:xfrm>
            <a:custGeom>
              <a:avLst/>
              <a:gdLst/>
              <a:ahLst/>
              <a:cxnLst/>
              <a:rect l="l" t="t" r="r" b="b"/>
              <a:pathLst>
                <a:path w="13983" h="28257" extrusionOk="0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22"/>
          <p:cNvSpPr txBox="1">
            <a:spLocks noGrp="1"/>
          </p:cNvSpPr>
          <p:nvPr>
            <p:ph type="ctrTitle"/>
          </p:nvPr>
        </p:nvSpPr>
        <p:spPr>
          <a:xfrm>
            <a:off x="2057400" y="539512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1"/>
          </p:nvPr>
        </p:nvSpPr>
        <p:spPr>
          <a:xfrm>
            <a:off x="2057400" y="1545348"/>
            <a:ext cx="5029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057400" y="3602662"/>
            <a:ext cx="5029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/>
          <p:nvPr/>
        </p:nvSpPr>
        <p:spPr>
          <a:xfrm rot="10800000" flipH="1">
            <a:off x="-13" y="-2323"/>
            <a:ext cx="9144027" cy="5148146"/>
          </a:xfrm>
          <a:custGeom>
            <a:avLst/>
            <a:gdLst/>
            <a:ahLst/>
            <a:cxnLst/>
            <a:rect l="l" t="t" r="r" b="b"/>
            <a:pathLst>
              <a:path w="184179" h="103647" extrusionOk="0">
                <a:moveTo>
                  <a:pt x="80296" y="13952"/>
                </a:moveTo>
                <a:cubicBezTo>
                  <a:pt x="81071" y="13952"/>
                  <a:pt x="81860" y="14041"/>
                  <a:pt x="82604" y="14182"/>
                </a:cubicBezTo>
                <a:cubicBezTo>
                  <a:pt x="84262" y="14496"/>
                  <a:pt x="85797" y="15041"/>
                  <a:pt x="87439" y="15387"/>
                </a:cubicBezTo>
                <a:cubicBezTo>
                  <a:pt x="89456" y="15805"/>
                  <a:pt x="92179" y="16200"/>
                  <a:pt x="94477" y="16200"/>
                </a:cubicBezTo>
                <a:cubicBezTo>
                  <a:pt x="94837" y="16200"/>
                  <a:pt x="95185" y="16190"/>
                  <a:pt x="95520" y="16169"/>
                </a:cubicBezTo>
                <a:cubicBezTo>
                  <a:pt x="99015" y="15958"/>
                  <a:pt x="102096" y="15113"/>
                  <a:pt x="105577" y="15113"/>
                </a:cubicBezTo>
                <a:cubicBezTo>
                  <a:pt x="106147" y="15113"/>
                  <a:pt x="106728" y="15135"/>
                  <a:pt x="107323" y="15187"/>
                </a:cubicBezTo>
                <a:cubicBezTo>
                  <a:pt x="110929" y="15502"/>
                  <a:pt x="115718" y="16868"/>
                  <a:pt x="117859" y="18955"/>
                </a:cubicBezTo>
                <a:cubicBezTo>
                  <a:pt x="120323" y="21349"/>
                  <a:pt x="118688" y="24803"/>
                  <a:pt x="120852" y="27343"/>
                </a:cubicBezTo>
                <a:cubicBezTo>
                  <a:pt x="122817" y="29645"/>
                  <a:pt x="126953" y="30597"/>
                  <a:pt x="130667" y="31525"/>
                </a:cubicBezTo>
                <a:cubicBezTo>
                  <a:pt x="134374" y="32454"/>
                  <a:pt x="138418" y="33874"/>
                  <a:pt x="139416" y="36429"/>
                </a:cubicBezTo>
                <a:cubicBezTo>
                  <a:pt x="140897" y="40251"/>
                  <a:pt x="134711" y="43543"/>
                  <a:pt x="134021" y="47465"/>
                </a:cubicBezTo>
                <a:cubicBezTo>
                  <a:pt x="133361" y="51271"/>
                  <a:pt x="137958" y="55192"/>
                  <a:pt x="135694" y="58707"/>
                </a:cubicBezTo>
                <a:cubicBezTo>
                  <a:pt x="133253" y="62498"/>
                  <a:pt x="124843" y="62728"/>
                  <a:pt x="121174" y="66051"/>
                </a:cubicBezTo>
                <a:cubicBezTo>
                  <a:pt x="118880" y="68139"/>
                  <a:pt x="118972" y="70940"/>
                  <a:pt x="118634" y="73511"/>
                </a:cubicBezTo>
                <a:cubicBezTo>
                  <a:pt x="118297" y="76089"/>
                  <a:pt x="116969" y="79013"/>
                  <a:pt x="113377" y="79988"/>
                </a:cubicBezTo>
                <a:cubicBezTo>
                  <a:pt x="112521" y="80222"/>
                  <a:pt x="111655" y="80318"/>
                  <a:pt x="110782" y="80318"/>
                </a:cubicBezTo>
                <a:cubicBezTo>
                  <a:pt x="106807" y="80318"/>
                  <a:pt x="102668" y="78326"/>
                  <a:pt x="98458" y="78326"/>
                </a:cubicBezTo>
                <a:cubicBezTo>
                  <a:pt x="98356" y="78326"/>
                  <a:pt x="98254" y="78328"/>
                  <a:pt x="98152" y="78330"/>
                </a:cubicBezTo>
                <a:cubicBezTo>
                  <a:pt x="93369" y="78444"/>
                  <a:pt x="89227" y="81231"/>
                  <a:pt x="84580" y="81231"/>
                </a:cubicBezTo>
                <a:cubicBezTo>
                  <a:pt x="84216" y="81231"/>
                  <a:pt x="83849" y="81214"/>
                  <a:pt x="83479" y="81177"/>
                </a:cubicBezTo>
                <a:cubicBezTo>
                  <a:pt x="78644" y="80701"/>
                  <a:pt x="75851" y="77140"/>
                  <a:pt x="71300" y="75959"/>
                </a:cubicBezTo>
                <a:cubicBezTo>
                  <a:pt x="70343" y="75711"/>
                  <a:pt x="69363" y="75615"/>
                  <a:pt x="68377" y="75615"/>
                </a:cubicBezTo>
                <a:cubicBezTo>
                  <a:pt x="66309" y="75615"/>
                  <a:pt x="64211" y="76036"/>
                  <a:pt x="62237" y="76358"/>
                </a:cubicBezTo>
                <a:lnTo>
                  <a:pt x="52054" y="78023"/>
                </a:lnTo>
                <a:cubicBezTo>
                  <a:pt x="49980" y="78362"/>
                  <a:pt x="47556" y="78889"/>
                  <a:pt x="45269" y="78889"/>
                </a:cubicBezTo>
                <a:cubicBezTo>
                  <a:pt x="44136" y="78889"/>
                  <a:pt x="43038" y="78760"/>
                  <a:pt x="42031" y="78414"/>
                </a:cubicBezTo>
                <a:cubicBezTo>
                  <a:pt x="39591" y="77578"/>
                  <a:pt x="38386" y="75598"/>
                  <a:pt x="38570" y="73779"/>
                </a:cubicBezTo>
                <a:cubicBezTo>
                  <a:pt x="38747" y="71953"/>
                  <a:pt x="40074" y="70264"/>
                  <a:pt x="41624" y="68760"/>
                </a:cubicBezTo>
                <a:cubicBezTo>
                  <a:pt x="43167" y="67248"/>
                  <a:pt x="44970" y="65852"/>
                  <a:pt x="46298" y="64248"/>
                </a:cubicBezTo>
                <a:cubicBezTo>
                  <a:pt x="48692" y="61370"/>
                  <a:pt x="49421" y="57894"/>
                  <a:pt x="48309" y="54686"/>
                </a:cubicBezTo>
                <a:cubicBezTo>
                  <a:pt x="47188" y="51478"/>
                  <a:pt x="44372" y="49698"/>
                  <a:pt x="41402" y="47265"/>
                </a:cubicBezTo>
                <a:cubicBezTo>
                  <a:pt x="39422" y="45638"/>
                  <a:pt x="36836" y="42684"/>
                  <a:pt x="37787" y="40535"/>
                </a:cubicBezTo>
                <a:cubicBezTo>
                  <a:pt x="38655" y="38601"/>
                  <a:pt x="40665" y="36851"/>
                  <a:pt x="43167" y="35738"/>
                </a:cubicBezTo>
                <a:cubicBezTo>
                  <a:pt x="45485" y="34702"/>
                  <a:pt x="48378" y="34081"/>
                  <a:pt x="49912" y="32531"/>
                </a:cubicBezTo>
                <a:cubicBezTo>
                  <a:pt x="51915" y="30512"/>
                  <a:pt x="50879" y="27681"/>
                  <a:pt x="52698" y="25593"/>
                </a:cubicBezTo>
                <a:cubicBezTo>
                  <a:pt x="53796" y="24319"/>
                  <a:pt x="55837" y="23514"/>
                  <a:pt x="57955" y="23122"/>
                </a:cubicBezTo>
                <a:cubicBezTo>
                  <a:pt x="60487" y="22654"/>
                  <a:pt x="63196" y="22984"/>
                  <a:pt x="65637" y="22401"/>
                </a:cubicBezTo>
                <a:cubicBezTo>
                  <a:pt x="65974" y="22316"/>
                  <a:pt x="66304" y="22232"/>
                  <a:pt x="66627" y="22140"/>
                </a:cubicBezTo>
                <a:cubicBezTo>
                  <a:pt x="69842" y="21211"/>
                  <a:pt x="72636" y="19600"/>
                  <a:pt x="74332" y="17543"/>
                </a:cubicBezTo>
                <a:cubicBezTo>
                  <a:pt x="75260" y="16415"/>
                  <a:pt x="75974" y="15103"/>
                  <a:pt x="77608" y="14420"/>
                </a:cubicBezTo>
                <a:cubicBezTo>
                  <a:pt x="78412" y="14086"/>
                  <a:pt x="79344" y="13952"/>
                  <a:pt x="80296" y="13952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4366" y="103632"/>
                </a:lnTo>
                <a:lnTo>
                  <a:pt x="14366" y="103647"/>
                </a:lnTo>
                <a:lnTo>
                  <a:pt x="169813" y="103647"/>
                </a:lnTo>
                <a:lnTo>
                  <a:pt x="169813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3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268" name="Google Shape;268;p23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835700" y="4750875"/>
              <a:ext cx="2484700" cy="722950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 flipH="1">
            <a:off x="-27" y="-16"/>
            <a:ext cx="9144027" cy="5143533"/>
            <a:chOff x="823425" y="238116"/>
            <a:chExt cx="4604475" cy="2590809"/>
          </a:xfrm>
        </p:grpSpPr>
        <p:sp>
          <p:nvSpPr>
            <p:cNvPr id="273" name="Google Shape;273;p23"/>
            <p:cNvSpPr/>
            <p:nvPr/>
          </p:nvSpPr>
          <p:spPr>
            <a:xfrm>
              <a:off x="4709975" y="1755100"/>
              <a:ext cx="717925" cy="1073825"/>
            </a:xfrm>
            <a:custGeom>
              <a:avLst/>
              <a:gdLst/>
              <a:ahLst/>
              <a:cxnLst/>
              <a:rect l="l" t="t" r="r" b="b"/>
              <a:pathLst>
                <a:path w="28717" h="42953" extrusionOk="0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23425" y="2354450"/>
              <a:ext cx="1150175" cy="474475"/>
            </a:xfrm>
            <a:custGeom>
              <a:avLst/>
              <a:gdLst/>
              <a:ahLst/>
              <a:cxnLst/>
              <a:rect l="l" t="t" r="r" b="b"/>
              <a:pathLst>
                <a:path w="46007" h="18979" extrusionOk="0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23425" y="238125"/>
              <a:ext cx="551200" cy="280875"/>
            </a:xfrm>
            <a:custGeom>
              <a:avLst/>
              <a:gdLst/>
              <a:ahLst/>
              <a:cxnLst/>
              <a:rect l="l" t="t" r="r" b="b"/>
              <a:pathLst>
                <a:path w="22048" h="11235" extrusionOk="0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 rot="5400000" flipH="1">
              <a:off x="4997402" y="69362"/>
              <a:ext cx="255889" cy="593397"/>
            </a:xfrm>
            <a:custGeom>
              <a:avLst/>
              <a:gdLst/>
              <a:ahLst/>
              <a:cxnLst/>
              <a:rect l="l" t="t" r="r" b="b"/>
              <a:pathLst>
                <a:path w="13983" h="28257" extrusionOk="0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4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ctrTitle"/>
          </p:nvPr>
        </p:nvSpPr>
        <p:spPr>
          <a:xfrm>
            <a:off x="914400" y="1293873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 dirty="0"/>
              <a:t>深圳的高端产业</a:t>
            </a:r>
            <a:br>
              <a:rPr lang="en-US" altLang="zh-CN" sz="6000" dirty="0"/>
            </a:br>
            <a:r>
              <a:rPr lang="zh-CN" altLang="en-US" sz="6000" dirty="0"/>
              <a:t>与</a:t>
            </a:r>
            <a:r>
              <a:rPr lang="zh-CN" altLang="en-US" sz="6000" dirty="0">
                <a:solidFill>
                  <a:schemeClr val="accent1"/>
                </a:solidFill>
              </a:rPr>
              <a:t>可持续发展</a:t>
            </a:r>
            <a:endParaRPr lang="en-US" sz="5000" dirty="0">
              <a:solidFill>
                <a:schemeClr val="accent1"/>
              </a:solidFill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7673373" y="-803862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2286000" y="3615108"/>
            <a:ext cx="457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000" dirty="0"/>
              <a:t>第三组 </a:t>
            </a:r>
            <a:endParaRPr lang="en-US" altLang="zh-C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000" dirty="0"/>
              <a:t>王曦 孙沐阳 黄睦泰 钟志炫 黄灿彬</a:t>
            </a:r>
            <a:endParaRPr sz="2000" dirty="0"/>
          </a:p>
        </p:txBody>
      </p:sp>
      <p:sp>
        <p:nvSpPr>
          <p:cNvPr id="296" name="Google Shape;296;p28"/>
          <p:cNvSpPr/>
          <p:nvPr/>
        </p:nvSpPr>
        <p:spPr>
          <a:xfrm>
            <a:off x="-544350" y="3173438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Google Shape;297;p28"/>
          <p:cNvCxnSpPr/>
          <p:nvPr/>
        </p:nvCxnSpPr>
        <p:spPr>
          <a:xfrm>
            <a:off x="3657600" y="3303300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98" name="Google Shape;298;p28"/>
          <p:cNvGrpSpPr/>
          <p:nvPr/>
        </p:nvGrpSpPr>
        <p:grpSpPr>
          <a:xfrm>
            <a:off x="713216" y="2985453"/>
            <a:ext cx="980637" cy="916907"/>
            <a:chOff x="713216" y="2985453"/>
            <a:chExt cx="980637" cy="916907"/>
          </a:xfrm>
        </p:grpSpPr>
        <p:sp>
          <p:nvSpPr>
            <p:cNvPr id="299" name="Google Shape;299;p28"/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28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" name="Google Shape;308;p28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309" name="Google Shape;309;p28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8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8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12" name="Google Shape;312;p28"/>
          <p:cNvGrpSpPr/>
          <p:nvPr/>
        </p:nvGrpSpPr>
        <p:grpSpPr>
          <a:xfrm>
            <a:off x="7436224" y="539506"/>
            <a:ext cx="994546" cy="640094"/>
            <a:chOff x="2454249" y="2445506"/>
            <a:chExt cx="994546" cy="640094"/>
          </a:xfrm>
        </p:grpSpPr>
        <p:sp>
          <p:nvSpPr>
            <p:cNvPr id="313" name="Google Shape;313;p28"/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28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315" name="Google Shape;315;p28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" name="Google Shape;322;p28"/>
          <p:cNvGrpSpPr/>
          <p:nvPr/>
        </p:nvGrpSpPr>
        <p:grpSpPr>
          <a:xfrm>
            <a:off x="6481847" y="720759"/>
            <a:ext cx="508172" cy="458933"/>
            <a:chOff x="3067172" y="3331984"/>
            <a:chExt cx="508172" cy="458933"/>
          </a:xfrm>
        </p:grpSpPr>
        <p:sp>
          <p:nvSpPr>
            <p:cNvPr id="323" name="Google Shape;323;p28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28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325" name="Google Shape;325;p28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7" name="Google Shape;327;p28"/>
          <p:cNvGrpSpPr/>
          <p:nvPr/>
        </p:nvGrpSpPr>
        <p:grpSpPr>
          <a:xfrm rot="5400000">
            <a:off x="1896374" y="4152183"/>
            <a:ext cx="517538" cy="456382"/>
            <a:chOff x="2094149" y="2975908"/>
            <a:chExt cx="517538" cy="456382"/>
          </a:xfrm>
        </p:grpSpPr>
        <p:sp>
          <p:nvSpPr>
            <p:cNvPr id="328" name="Google Shape;328;p28"/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8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330" name="Google Shape;330;p28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8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0" name="Google Shape;340;p28"/>
          <p:cNvSpPr/>
          <p:nvPr/>
        </p:nvSpPr>
        <p:spPr>
          <a:xfrm>
            <a:off x="5644863" y="44741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8687950" y="196982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5063500" y="720738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606463" y="9113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7042288" y="34839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7272163" y="113395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2858938" y="428827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713225" y="5395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576125" y="25717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1921350" y="365080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2538563" y="720713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481388" y="456285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8"/>
          <p:cNvGrpSpPr/>
          <p:nvPr/>
        </p:nvGrpSpPr>
        <p:grpSpPr>
          <a:xfrm>
            <a:off x="5432283" y="4311381"/>
            <a:ext cx="608064" cy="320051"/>
            <a:chOff x="6751900" y="1659525"/>
            <a:chExt cx="623400" cy="327150"/>
          </a:xfrm>
        </p:grpSpPr>
        <p:sp>
          <p:nvSpPr>
            <p:cNvPr id="353" name="Google Shape;353;p28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8"/>
          <p:cNvGrpSpPr/>
          <p:nvPr/>
        </p:nvGrpSpPr>
        <p:grpSpPr>
          <a:xfrm>
            <a:off x="645807" y="4218801"/>
            <a:ext cx="457197" cy="505226"/>
            <a:chOff x="645807" y="4218801"/>
            <a:chExt cx="457197" cy="505226"/>
          </a:xfrm>
        </p:grpSpPr>
        <p:sp>
          <p:nvSpPr>
            <p:cNvPr id="356" name="Google Shape;356;p28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28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358" name="Google Shape;358;p28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8"/>
          <p:cNvGrpSpPr/>
          <p:nvPr/>
        </p:nvGrpSpPr>
        <p:grpSpPr>
          <a:xfrm>
            <a:off x="1085783" y="850744"/>
            <a:ext cx="608064" cy="320051"/>
            <a:chOff x="6751900" y="1659525"/>
            <a:chExt cx="623400" cy="327150"/>
          </a:xfrm>
        </p:grpSpPr>
        <p:sp>
          <p:nvSpPr>
            <p:cNvPr id="370" name="Google Shape;370;p28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8"/>
          <p:cNvSpPr/>
          <p:nvPr/>
        </p:nvSpPr>
        <p:spPr>
          <a:xfrm>
            <a:off x="7618226" y="3788243"/>
            <a:ext cx="1861841" cy="807814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73" name="Google Shape;373;p28"/>
          <p:cNvGrpSpPr/>
          <p:nvPr/>
        </p:nvGrpSpPr>
        <p:grpSpPr>
          <a:xfrm rot="-1800045">
            <a:off x="7518476" y="2810594"/>
            <a:ext cx="1212871" cy="944051"/>
            <a:chOff x="6877863" y="2921369"/>
            <a:chExt cx="1291967" cy="1005709"/>
          </a:xfrm>
        </p:grpSpPr>
        <p:sp>
          <p:nvSpPr>
            <p:cNvPr id="374" name="Google Shape;374;p28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8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376" name="Google Shape;376;p28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目录</a:t>
            </a:r>
            <a:endParaRPr dirty="0"/>
          </a:p>
        </p:txBody>
      </p:sp>
      <p:sp>
        <p:nvSpPr>
          <p:cNvPr id="415" name="Google Shape;415;p30"/>
          <p:cNvSpPr txBox="1">
            <a:spLocks noGrp="1"/>
          </p:cNvSpPr>
          <p:nvPr>
            <p:ph type="title" idx="2"/>
          </p:nvPr>
        </p:nvSpPr>
        <p:spPr>
          <a:xfrm>
            <a:off x="6102175" y="1736305"/>
            <a:ext cx="2328900" cy="943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深圳现阶段互联</a:t>
            </a:r>
            <a:br>
              <a:rPr lang="en-US" altLang="zh-CN" dirty="0"/>
            </a:br>
            <a:r>
              <a:rPr lang="zh-CN" altLang="en-US" dirty="0"/>
              <a:t>网产业的发展</a:t>
            </a:r>
            <a:endParaRPr dirty="0"/>
          </a:p>
        </p:txBody>
      </p:sp>
      <p:sp>
        <p:nvSpPr>
          <p:cNvPr id="417" name="Google Shape;417;p30"/>
          <p:cNvSpPr txBox="1">
            <a:spLocks noGrp="1"/>
          </p:cNvSpPr>
          <p:nvPr>
            <p:ph type="title" idx="4"/>
          </p:nvPr>
        </p:nvSpPr>
        <p:spPr>
          <a:xfrm>
            <a:off x="4754925" y="1613763"/>
            <a:ext cx="11886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8" name="Google Shape;418;p30"/>
          <p:cNvSpPr txBox="1">
            <a:spLocks noGrp="1"/>
          </p:cNvSpPr>
          <p:nvPr>
            <p:ph type="title" idx="5"/>
          </p:nvPr>
        </p:nvSpPr>
        <p:spPr>
          <a:xfrm>
            <a:off x="2060175" y="1695500"/>
            <a:ext cx="2328900" cy="1025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粤港澳大湾区</a:t>
            </a:r>
            <a:br>
              <a:rPr lang="en-US" altLang="zh-CN" dirty="0"/>
            </a:br>
            <a:r>
              <a:rPr lang="zh-CN" altLang="en-US" dirty="0"/>
              <a:t>与先行示范区</a:t>
            </a:r>
            <a:endParaRPr dirty="0"/>
          </a:p>
        </p:txBody>
      </p:sp>
      <p:sp>
        <p:nvSpPr>
          <p:cNvPr id="420" name="Google Shape;420;p30"/>
          <p:cNvSpPr txBox="1">
            <a:spLocks noGrp="1"/>
          </p:cNvSpPr>
          <p:nvPr>
            <p:ph type="title" idx="7"/>
          </p:nvPr>
        </p:nvSpPr>
        <p:spPr>
          <a:xfrm>
            <a:off x="713225" y="1613763"/>
            <a:ext cx="11886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title" idx="8"/>
          </p:nvPr>
        </p:nvSpPr>
        <p:spPr>
          <a:xfrm>
            <a:off x="6102175" y="3290792"/>
            <a:ext cx="2328900" cy="943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深圳的</a:t>
            </a:r>
            <a:br>
              <a:rPr lang="en-US" altLang="zh-CN" dirty="0"/>
            </a:br>
            <a:r>
              <a:rPr lang="zh-CN" altLang="en-US" dirty="0"/>
              <a:t>可持续发展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 idx="13"/>
          </p:nvPr>
        </p:nvSpPr>
        <p:spPr>
          <a:xfrm>
            <a:off x="4751850" y="3168249"/>
            <a:ext cx="11673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14"/>
          </p:nvPr>
        </p:nvSpPr>
        <p:spPr>
          <a:xfrm>
            <a:off x="2066400" y="3488349"/>
            <a:ext cx="2328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深圳的高端产业</a:t>
            </a:r>
            <a:endParaRPr dirty="0"/>
          </a:p>
        </p:txBody>
      </p:sp>
      <p:sp>
        <p:nvSpPr>
          <p:cNvPr id="426" name="Google Shape;426;p30"/>
          <p:cNvSpPr txBox="1">
            <a:spLocks noGrp="1"/>
          </p:cNvSpPr>
          <p:nvPr>
            <p:ph type="title" idx="16"/>
          </p:nvPr>
        </p:nvSpPr>
        <p:spPr>
          <a:xfrm>
            <a:off x="716075" y="3168249"/>
            <a:ext cx="11673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713225" y="1613763"/>
            <a:ext cx="1188600" cy="1188600"/>
          </a:xfrm>
          <a:prstGeom prst="ellipse">
            <a:avLst/>
          </a:prstGeom>
          <a:solidFill>
            <a:schemeClr val="lt1"/>
          </a:solidFill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sz="40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4754925" y="1613763"/>
            <a:ext cx="1188600" cy="1188600"/>
          </a:xfrm>
          <a:prstGeom prst="ellipse">
            <a:avLst/>
          </a:prstGeom>
          <a:solidFill>
            <a:schemeClr val="lt1"/>
          </a:solidFill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sz="40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713225" y="3168249"/>
            <a:ext cx="1188600" cy="1188600"/>
          </a:xfrm>
          <a:prstGeom prst="ellipse">
            <a:avLst/>
          </a:prstGeom>
          <a:solidFill>
            <a:schemeClr val="lt1"/>
          </a:solidFill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sz="40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4754925" y="3168249"/>
            <a:ext cx="1188600" cy="1188600"/>
          </a:xfrm>
          <a:prstGeom prst="ellipse">
            <a:avLst/>
          </a:prstGeom>
          <a:solidFill>
            <a:schemeClr val="lt1"/>
          </a:solidFill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sz="40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8431075" y="13624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4754925" y="472272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8707350" y="17216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540325" y="288585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4510200" y="46121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385513" y="271087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4ECEB-1F24-67D1-0921-1810B081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8EF9FB-A925-9185-DA9C-61A87EA48D1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486DA9D-356C-1FD1-0800-109BEBE179B7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1076DCD-537F-087E-8AAF-57DF2D91AD68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BC70E65-3923-24C3-D25C-E0D902268E0B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87F8626-2E23-9DDD-79F5-0F881C28891D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8CE0BFF-A893-2657-8032-EA5352159583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12D4C1AE-4D49-BEFE-C843-22A9EE1EF287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3F860ED1-A9D4-6F40-AC87-FC30C5BFBD61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4D868E25-5699-78CC-FBC3-5081C19B846E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8EFB6272-EB21-51DC-DB1F-895F7841C95D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EFBEFBB4-CF36-E723-D483-7E980327AC9F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08830782-F692-01FE-5051-81581051E6B8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"/>
          <p:cNvSpPr txBox="1">
            <a:spLocks noGrp="1"/>
          </p:cNvSpPr>
          <p:nvPr>
            <p:ph type="title"/>
          </p:nvPr>
        </p:nvSpPr>
        <p:spPr>
          <a:xfrm>
            <a:off x="546266" y="2739282"/>
            <a:ext cx="5344539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深圳的可持续发展</a:t>
            </a:r>
            <a:endParaRPr dirty="0"/>
          </a:p>
        </p:txBody>
      </p:sp>
      <p:sp>
        <p:nvSpPr>
          <p:cNvPr id="570" name="Google Shape;570;p34"/>
          <p:cNvSpPr txBox="1">
            <a:spLocks noGrp="1"/>
          </p:cNvSpPr>
          <p:nvPr>
            <p:ph type="title" idx="2"/>
          </p:nvPr>
        </p:nvSpPr>
        <p:spPr>
          <a:xfrm>
            <a:off x="2310425" y="760644"/>
            <a:ext cx="1828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1" name="Google Shape;571;p34"/>
          <p:cNvSpPr txBox="1">
            <a:spLocks noGrp="1"/>
          </p:cNvSpPr>
          <p:nvPr>
            <p:ph type="subTitle" idx="1"/>
          </p:nvPr>
        </p:nvSpPr>
        <p:spPr>
          <a:xfrm>
            <a:off x="713225" y="3925668"/>
            <a:ext cx="5023200" cy="45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pre: </a:t>
            </a:r>
            <a:r>
              <a:rPr lang="zh-CN" altLang="en-US" sz="2000" dirty="0"/>
              <a:t>王曦</a:t>
            </a:r>
            <a:endParaRPr sz="2000" dirty="0"/>
          </a:p>
        </p:txBody>
      </p:sp>
      <p:cxnSp>
        <p:nvCxnSpPr>
          <p:cNvPr id="572" name="Google Shape;572;p34"/>
          <p:cNvCxnSpPr/>
          <p:nvPr/>
        </p:nvCxnSpPr>
        <p:spPr>
          <a:xfrm>
            <a:off x="2310425" y="3835419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3" name="Google Shape;573;p34"/>
          <p:cNvSpPr/>
          <p:nvPr/>
        </p:nvSpPr>
        <p:spPr>
          <a:xfrm>
            <a:off x="2310425" y="795097"/>
            <a:ext cx="1828800" cy="1828800"/>
          </a:xfrm>
          <a:prstGeom prst="ellipse">
            <a:avLst/>
          </a:prstGeom>
          <a:solidFill>
            <a:schemeClr val="lt1"/>
          </a:solidFill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sz="7500" b="1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574" name="Google Shape;574;p34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575" name="Google Shape;575;p34"/>
            <p:cNvSpPr/>
            <p:nvPr/>
          </p:nvSpPr>
          <p:spPr>
            <a:xfrm>
              <a:off x="6862585" y="2716479"/>
              <a:ext cx="1606594" cy="913684"/>
            </a:xfrm>
            <a:custGeom>
              <a:avLst/>
              <a:gdLst/>
              <a:ahLst/>
              <a:cxnLst/>
              <a:rect l="l" t="t" r="r" b="b"/>
              <a:pathLst>
                <a:path w="40420" h="23187" extrusionOk="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577" name="Google Shape;577;p34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avLst/>
                <a:gdLst/>
                <a:ahLst/>
                <a:cxnLst/>
                <a:rect l="l" t="t" r="r" b="b"/>
                <a:pathLst>
                  <a:path w="23781" h="23193" extrusionOk="0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4511" extrusionOk="0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699" extrusionOk="0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13" extrusionOk="0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93" extrusionOk="0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952" extrusionOk="0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76" extrusionOk="0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41" extrusionOk="0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65" extrusionOk="0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96" extrusionOk="0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2738" extrusionOk="0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19625" extrusionOk="0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avLst/>
                <a:gdLst/>
                <a:ahLst/>
                <a:cxnLst/>
                <a:rect l="l" t="t" r="r" b="b"/>
                <a:pathLst>
                  <a:path w="40434" h="10844" extrusionOk="0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0" name="Google Shape;590;p34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591" name="Google Shape;591;p34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4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593" name="Google Shape;593;p34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4"/>
          <p:cNvSpPr/>
          <p:nvPr/>
        </p:nvSpPr>
        <p:spPr>
          <a:xfrm>
            <a:off x="925825" y="158296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5458175" y="203265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4297625" y="64131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614700" y="1362438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6197725" y="4709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6492988" y="7397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4"/>
          <p:cNvGrpSpPr/>
          <p:nvPr/>
        </p:nvGrpSpPr>
        <p:grpSpPr>
          <a:xfrm>
            <a:off x="713233" y="2411715"/>
            <a:ext cx="608064" cy="320051"/>
            <a:chOff x="6751900" y="1659525"/>
            <a:chExt cx="623400" cy="327150"/>
          </a:xfrm>
        </p:grpSpPr>
        <p:sp>
          <p:nvSpPr>
            <p:cNvPr id="610" name="Google Shape;610;p34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723875" y="23528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5261113" y="9807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8024900" y="2146163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5919150" y="162932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6372028" y="3530000"/>
            <a:ext cx="2886575" cy="1252425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88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9"/>
          <p:cNvGrpSpPr/>
          <p:nvPr/>
        </p:nvGrpSpPr>
        <p:grpSpPr>
          <a:xfrm>
            <a:off x="8126746" y="1034644"/>
            <a:ext cx="608064" cy="320051"/>
            <a:chOff x="6751900" y="1659525"/>
            <a:chExt cx="623400" cy="327150"/>
          </a:xfrm>
        </p:grpSpPr>
        <p:sp>
          <p:nvSpPr>
            <p:cNvPr id="392" name="Google Shape;392;p29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可持续发展的提出</a:t>
            </a:r>
            <a:endParaRPr dirty="0"/>
          </a:p>
        </p:txBody>
      </p:sp>
      <p:graphicFrame>
        <p:nvGraphicFramePr>
          <p:cNvPr id="395" name="Google Shape;395;p29"/>
          <p:cNvGraphicFramePr/>
          <p:nvPr>
            <p:extLst>
              <p:ext uri="{D42A27DB-BD31-4B8C-83A1-F6EECF244321}">
                <p14:modId xmlns:p14="http://schemas.microsoft.com/office/powerpoint/2010/main" val="3064756286"/>
              </p:ext>
            </p:extLst>
          </p:nvPr>
        </p:nvGraphicFramePr>
        <p:xfrm>
          <a:off x="713225" y="1885941"/>
          <a:ext cx="7717500" cy="2103150"/>
        </p:xfrm>
        <a:graphic>
          <a:graphicData uri="http://schemas.openxmlformats.org/drawingml/2006/table">
            <a:tbl>
              <a:tblPr>
                <a:noFill/>
                <a:tableStyleId>{C2CC0A8E-A7D6-4CD6-BFB8-0BF543D0E060}</a:tableStyleId>
              </a:tblPr>
              <a:tblGrid>
                <a:gridCol w="25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70</a:t>
                      </a:r>
                      <a:r>
                        <a:rPr lang="zh-CN" altLang="en-US" sz="100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年代中期</a:t>
                      </a:r>
                      <a:endParaRPr sz="1000"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CN" altLang="en-US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中国政府开始注重环保和资源利用问题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1992</a:t>
                      </a:r>
                      <a:r>
                        <a:rPr lang="zh-CN" altLang="en-US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年</a:t>
                      </a:r>
                      <a:endParaRPr sz="1000"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CN" altLang="en-US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联合国环境与发展大会上正式提出</a:t>
                      </a:r>
                      <a:r>
                        <a:rPr lang="en-US" altLang="zh-C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”</a:t>
                      </a:r>
                      <a:r>
                        <a:rPr lang="zh-CN" altLang="en-US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可持续发展</a:t>
                      </a:r>
                      <a:r>
                        <a:rPr lang="en-US" altLang="zh-C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”</a:t>
                      </a:r>
                      <a:r>
                        <a:rPr lang="zh-CN" altLang="en-US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并将其纳入国家战略规划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全国人大常委会第二十次会议</a:t>
                      </a:r>
                      <a:endParaRPr sz="1000"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批准</a:t>
                      </a:r>
                      <a:r>
                        <a:rPr lang="en-US" altLang="zh-C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《</a:t>
                      </a: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世界环境与发展行动计划</a:t>
                      </a:r>
                      <a:r>
                        <a:rPr lang="en-US" altLang="zh-C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》</a:t>
                      </a: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（也称为“阿甘达报告”）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CN" altLang="en-US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可持续发展理念被写入宪法</a:t>
                      </a:r>
                      <a:r>
                        <a:rPr lang="en-US" altLang="zh-C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zh-CN" altLang="en-US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成为中国未来发展的指导方针之一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21</a:t>
                      </a:r>
                      <a:r>
                        <a:rPr lang="zh-CN" altLang="en-US" sz="100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世纪后</a:t>
                      </a:r>
                      <a:endParaRPr sz="1000"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出台了</a:t>
                      </a:r>
                      <a:r>
                        <a:rPr lang="en-US" altLang="zh-C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《</a:t>
                      </a: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中国</a:t>
                      </a:r>
                      <a:r>
                        <a:rPr lang="en-US" altLang="zh-C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世纪议程</a:t>
                      </a:r>
                      <a:r>
                        <a:rPr lang="en-US" altLang="zh-C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》</a:t>
                      </a: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、</a:t>
                      </a:r>
                      <a:r>
                        <a:rPr lang="en-US" altLang="zh-C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《</a:t>
                      </a: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国家中长期科学和技术发展规划纲要</a:t>
                      </a:r>
                      <a:r>
                        <a:rPr lang="en-US" altLang="zh-C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》</a:t>
                      </a: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、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C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《</a:t>
                      </a: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国家节能减排综合工作方案</a:t>
                      </a:r>
                      <a:r>
                        <a:rPr lang="en-US" altLang="zh-C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》</a:t>
                      </a:r>
                      <a:r>
                        <a:rPr lang="zh-CN" altLang="en-US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等与可持续发展相关的政策文件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8" name="Google Shape;398;p29"/>
          <p:cNvSpPr/>
          <p:nvPr/>
        </p:nvSpPr>
        <p:spPr>
          <a:xfrm>
            <a:off x="530338" y="53950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309375" y="1728141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4389125" y="433200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713225" y="46085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8630150" y="1389079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4535845" y="4559018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29"/>
          <p:cNvGrpSpPr/>
          <p:nvPr/>
        </p:nvGrpSpPr>
        <p:grpSpPr>
          <a:xfrm>
            <a:off x="446516" y="1179712"/>
            <a:ext cx="533406" cy="457200"/>
            <a:chOff x="5293900" y="1970400"/>
            <a:chExt cx="318775" cy="277950"/>
          </a:xfrm>
        </p:grpSpPr>
        <p:sp>
          <p:nvSpPr>
            <p:cNvPr id="405" name="Google Shape;405;p29"/>
            <p:cNvSpPr/>
            <p:nvPr/>
          </p:nvSpPr>
          <p:spPr>
            <a:xfrm>
              <a:off x="5313975" y="1970550"/>
              <a:ext cx="284575" cy="277300"/>
            </a:xfrm>
            <a:custGeom>
              <a:avLst/>
              <a:gdLst/>
              <a:ahLst/>
              <a:cxnLst/>
              <a:rect l="l" t="t" r="r" b="b"/>
              <a:pathLst>
                <a:path w="11383" h="11092" extrusionOk="0">
                  <a:moveTo>
                    <a:pt x="5541" y="0"/>
                  </a:moveTo>
                  <a:cubicBezTo>
                    <a:pt x="5067" y="0"/>
                    <a:pt x="4589" y="61"/>
                    <a:pt x="4116" y="186"/>
                  </a:cubicBezTo>
                  <a:cubicBezTo>
                    <a:pt x="4016" y="211"/>
                    <a:pt x="3916" y="236"/>
                    <a:pt x="3828" y="274"/>
                  </a:cubicBezTo>
                  <a:lnTo>
                    <a:pt x="3778" y="287"/>
                  </a:lnTo>
                  <a:cubicBezTo>
                    <a:pt x="3690" y="312"/>
                    <a:pt x="3602" y="349"/>
                    <a:pt x="3514" y="387"/>
                  </a:cubicBezTo>
                  <a:lnTo>
                    <a:pt x="3476" y="400"/>
                  </a:lnTo>
                  <a:cubicBezTo>
                    <a:pt x="3138" y="525"/>
                    <a:pt x="2824" y="701"/>
                    <a:pt x="2535" y="889"/>
                  </a:cubicBezTo>
                  <a:cubicBezTo>
                    <a:pt x="2247" y="1077"/>
                    <a:pt x="1983" y="1278"/>
                    <a:pt x="1732" y="1516"/>
                  </a:cubicBezTo>
                  <a:cubicBezTo>
                    <a:pt x="1657" y="1592"/>
                    <a:pt x="1569" y="1667"/>
                    <a:pt x="1494" y="1755"/>
                  </a:cubicBezTo>
                  <a:cubicBezTo>
                    <a:pt x="1343" y="1918"/>
                    <a:pt x="1205" y="2094"/>
                    <a:pt x="1067" y="2269"/>
                  </a:cubicBezTo>
                  <a:lnTo>
                    <a:pt x="1067" y="2282"/>
                  </a:lnTo>
                  <a:cubicBezTo>
                    <a:pt x="1004" y="2357"/>
                    <a:pt x="954" y="2445"/>
                    <a:pt x="891" y="2533"/>
                  </a:cubicBezTo>
                  <a:lnTo>
                    <a:pt x="866" y="2571"/>
                  </a:lnTo>
                  <a:cubicBezTo>
                    <a:pt x="816" y="2658"/>
                    <a:pt x="766" y="2746"/>
                    <a:pt x="716" y="2834"/>
                  </a:cubicBezTo>
                  <a:lnTo>
                    <a:pt x="703" y="2859"/>
                  </a:lnTo>
                  <a:cubicBezTo>
                    <a:pt x="590" y="3047"/>
                    <a:pt x="502" y="3236"/>
                    <a:pt x="414" y="3436"/>
                  </a:cubicBezTo>
                  <a:lnTo>
                    <a:pt x="389" y="3512"/>
                  </a:lnTo>
                  <a:cubicBezTo>
                    <a:pt x="364" y="3587"/>
                    <a:pt x="327" y="3662"/>
                    <a:pt x="302" y="3750"/>
                  </a:cubicBezTo>
                  <a:cubicBezTo>
                    <a:pt x="289" y="3775"/>
                    <a:pt x="289" y="3800"/>
                    <a:pt x="276" y="3825"/>
                  </a:cubicBezTo>
                  <a:cubicBezTo>
                    <a:pt x="251" y="3913"/>
                    <a:pt x="226" y="4001"/>
                    <a:pt x="201" y="4101"/>
                  </a:cubicBezTo>
                  <a:cubicBezTo>
                    <a:pt x="201" y="4114"/>
                    <a:pt x="201" y="4127"/>
                    <a:pt x="189" y="4139"/>
                  </a:cubicBezTo>
                  <a:cubicBezTo>
                    <a:pt x="151" y="4240"/>
                    <a:pt x="138" y="4352"/>
                    <a:pt x="113" y="4453"/>
                  </a:cubicBezTo>
                  <a:cubicBezTo>
                    <a:pt x="113" y="4478"/>
                    <a:pt x="113" y="4503"/>
                    <a:pt x="101" y="4528"/>
                  </a:cubicBezTo>
                  <a:cubicBezTo>
                    <a:pt x="88" y="4603"/>
                    <a:pt x="76" y="4679"/>
                    <a:pt x="63" y="4767"/>
                  </a:cubicBezTo>
                  <a:cubicBezTo>
                    <a:pt x="63" y="4804"/>
                    <a:pt x="51" y="4842"/>
                    <a:pt x="51" y="4880"/>
                  </a:cubicBezTo>
                  <a:cubicBezTo>
                    <a:pt x="38" y="4955"/>
                    <a:pt x="25" y="5030"/>
                    <a:pt x="25" y="5105"/>
                  </a:cubicBezTo>
                  <a:cubicBezTo>
                    <a:pt x="25" y="5143"/>
                    <a:pt x="25" y="5168"/>
                    <a:pt x="13" y="5206"/>
                  </a:cubicBezTo>
                  <a:cubicBezTo>
                    <a:pt x="13" y="5319"/>
                    <a:pt x="0" y="5432"/>
                    <a:pt x="0" y="5545"/>
                  </a:cubicBezTo>
                  <a:cubicBezTo>
                    <a:pt x="0" y="6134"/>
                    <a:pt x="101" y="6737"/>
                    <a:pt x="289" y="7301"/>
                  </a:cubicBezTo>
                  <a:cubicBezTo>
                    <a:pt x="1042" y="9560"/>
                    <a:pt x="3163" y="11091"/>
                    <a:pt x="5560" y="11091"/>
                  </a:cubicBezTo>
                  <a:lnTo>
                    <a:pt x="5986" y="11091"/>
                  </a:lnTo>
                  <a:lnTo>
                    <a:pt x="6225" y="11066"/>
                  </a:lnTo>
                  <a:lnTo>
                    <a:pt x="6325" y="11054"/>
                  </a:lnTo>
                  <a:cubicBezTo>
                    <a:pt x="6413" y="11041"/>
                    <a:pt x="6488" y="11028"/>
                    <a:pt x="6576" y="11016"/>
                  </a:cubicBezTo>
                  <a:lnTo>
                    <a:pt x="6651" y="10991"/>
                  </a:lnTo>
                  <a:cubicBezTo>
                    <a:pt x="6714" y="10978"/>
                    <a:pt x="6777" y="10966"/>
                    <a:pt x="6839" y="10953"/>
                  </a:cubicBezTo>
                  <a:lnTo>
                    <a:pt x="6877" y="10953"/>
                  </a:lnTo>
                  <a:lnTo>
                    <a:pt x="6965" y="10928"/>
                  </a:lnTo>
                  <a:lnTo>
                    <a:pt x="7003" y="10916"/>
                  </a:lnTo>
                  <a:lnTo>
                    <a:pt x="7078" y="10903"/>
                  </a:lnTo>
                  <a:lnTo>
                    <a:pt x="7116" y="10890"/>
                  </a:lnTo>
                  <a:lnTo>
                    <a:pt x="7266" y="10840"/>
                  </a:lnTo>
                  <a:lnTo>
                    <a:pt x="7354" y="10815"/>
                  </a:lnTo>
                  <a:cubicBezTo>
                    <a:pt x="7429" y="10790"/>
                    <a:pt x="7505" y="10752"/>
                    <a:pt x="7580" y="10727"/>
                  </a:cubicBezTo>
                  <a:lnTo>
                    <a:pt x="7655" y="10702"/>
                  </a:lnTo>
                  <a:cubicBezTo>
                    <a:pt x="7856" y="10614"/>
                    <a:pt x="8057" y="10527"/>
                    <a:pt x="8245" y="10414"/>
                  </a:cubicBezTo>
                  <a:lnTo>
                    <a:pt x="8270" y="10401"/>
                  </a:lnTo>
                  <a:cubicBezTo>
                    <a:pt x="8358" y="10351"/>
                    <a:pt x="8433" y="10301"/>
                    <a:pt x="8521" y="10250"/>
                  </a:cubicBezTo>
                  <a:lnTo>
                    <a:pt x="8559" y="10225"/>
                  </a:lnTo>
                  <a:cubicBezTo>
                    <a:pt x="8647" y="10163"/>
                    <a:pt x="8734" y="10112"/>
                    <a:pt x="8810" y="10050"/>
                  </a:cubicBezTo>
                  <a:lnTo>
                    <a:pt x="8822" y="10037"/>
                  </a:lnTo>
                  <a:cubicBezTo>
                    <a:pt x="9010" y="9912"/>
                    <a:pt x="9186" y="9761"/>
                    <a:pt x="9349" y="9610"/>
                  </a:cubicBezTo>
                  <a:cubicBezTo>
                    <a:pt x="9425" y="9535"/>
                    <a:pt x="9500" y="9460"/>
                    <a:pt x="9588" y="9385"/>
                  </a:cubicBezTo>
                  <a:lnTo>
                    <a:pt x="9588" y="9372"/>
                  </a:lnTo>
                  <a:cubicBezTo>
                    <a:pt x="9814" y="9121"/>
                    <a:pt x="10027" y="8858"/>
                    <a:pt x="10215" y="8569"/>
                  </a:cubicBezTo>
                  <a:lnTo>
                    <a:pt x="10190" y="8569"/>
                  </a:lnTo>
                  <a:cubicBezTo>
                    <a:pt x="11269" y="6912"/>
                    <a:pt x="11382" y="4817"/>
                    <a:pt x="10491" y="3060"/>
                  </a:cubicBezTo>
                  <a:lnTo>
                    <a:pt x="10491" y="3047"/>
                  </a:lnTo>
                  <a:cubicBezTo>
                    <a:pt x="10454" y="2960"/>
                    <a:pt x="10403" y="2884"/>
                    <a:pt x="10366" y="2796"/>
                  </a:cubicBezTo>
                  <a:lnTo>
                    <a:pt x="10353" y="2784"/>
                  </a:lnTo>
                  <a:cubicBezTo>
                    <a:pt x="10303" y="2709"/>
                    <a:pt x="10253" y="2621"/>
                    <a:pt x="10203" y="2545"/>
                  </a:cubicBezTo>
                  <a:lnTo>
                    <a:pt x="10203" y="2533"/>
                  </a:lnTo>
                  <a:cubicBezTo>
                    <a:pt x="10152" y="2458"/>
                    <a:pt x="10090" y="2370"/>
                    <a:pt x="10039" y="2294"/>
                  </a:cubicBezTo>
                  <a:cubicBezTo>
                    <a:pt x="8982" y="832"/>
                    <a:pt x="7295" y="0"/>
                    <a:pt x="5541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29"/>
            <p:cNvGrpSpPr/>
            <p:nvPr/>
          </p:nvGrpSpPr>
          <p:grpSpPr>
            <a:xfrm>
              <a:off x="5293900" y="1970400"/>
              <a:ext cx="318775" cy="277950"/>
              <a:chOff x="4736250" y="2695350"/>
              <a:chExt cx="318775" cy="277950"/>
            </a:xfrm>
          </p:grpSpPr>
          <p:sp>
            <p:nvSpPr>
              <p:cNvPr id="407" name="Google Shape;407;p29"/>
              <p:cNvSpPr/>
              <p:nvPr/>
            </p:nvSpPr>
            <p:spPr>
              <a:xfrm>
                <a:off x="4737825" y="2695350"/>
                <a:ext cx="317200" cy="277950"/>
              </a:xfrm>
              <a:custGeom>
                <a:avLst/>
                <a:gdLst/>
                <a:ahLst/>
                <a:cxnLst/>
                <a:rect l="l" t="t" r="r" b="b"/>
                <a:pathLst>
                  <a:path w="12688" h="11118" extrusionOk="0">
                    <a:moveTo>
                      <a:pt x="6363" y="0"/>
                    </a:moveTo>
                    <a:cubicBezTo>
                      <a:pt x="4486" y="0"/>
                      <a:pt x="2653" y="954"/>
                      <a:pt x="1607" y="2677"/>
                    </a:cubicBezTo>
                    <a:cubicBezTo>
                      <a:pt x="0" y="5287"/>
                      <a:pt x="841" y="8713"/>
                      <a:pt x="3464" y="10307"/>
                    </a:cubicBezTo>
                    <a:cubicBezTo>
                      <a:pt x="4367" y="10855"/>
                      <a:pt x="5364" y="11117"/>
                      <a:pt x="6348" y="11117"/>
                    </a:cubicBezTo>
                    <a:cubicBezTo>
                      <a:pt x="8222" y="11117"/>
                      <a:pt x="10049" y="10169"/>
                      <a:pt x="11093" y="8449"/>
                    </a:cubicBezTo>
                    <a:cubicBezTo>
                      <a:pt x="12687" y="5827"/>
                      <a:pt x="11859" y="2401"/>
                      <a:pt x="9236" y="807"/>
                    </a:cubicBezTo>
                    <a:cubicBezTo>
                      <a:pt x="8336" y="260"/>
                      <a:pt x="7343" y="0"/>
                      <a:pt x="6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>
                <a:off x="4759775" y="2698250"/>
                <a:ext cx="263875" cy="272350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10894" extrusionOk="0">
                    <a:moveTo>
                      <a:pt x="5608" y="2558"/>
                    </a:moveTo>
                    <a:cubicBezTo>
                      <a:pt x="5864" y="2558"/>
                      <a:pt x="6111" y="2670"/>
                      <a:pt x="6350" y="2774"/>
                    </a:cubicBezTo>
                    <a:cubicBezTo>
                      <a:pt x="6714" y="2950"/>
                      <a:pt x="7091" y="3126"/>
                      <a:pt x="7455" y="3326"/>
                    </a:cubicBezTo>
                    <a:cubicBezTo>
                      <a:pt x="7718" y="3452"/>
                      <a:pt x="7969" y="3628"/>
                      <a:pt x="8170" y="3841"/>
                    </a:cubicBezTo>
                    <a:cubicBezTo>
                      <a:pt x="8383" y="4054"/>
                      <a:pt x="8496" y="4355"/>
                      <a:pt x="8471" y="4657"/>
                    </a:cubicBezTo>
                    <a:cubicBezTo>
                      <a:pt x="8408" y="4920"/>
                      <a:pt x="8270" y="5184"/>
                      <a:pt x="8082" y="5384"/>
                    </a:cubicBezTo>
                    <a:cubicBezTo>
                      <a:pt x="7718" y="5849"/>
                      <a:pt x="7354" y="6313"/>
                      <a:pt x="7003" y="6777"/>
                    </a:cubicBezTo>
                    <a:cubicBezTo>
                      <a:pt x="6877" y="6940"/>
                      <a:pt x="6714" y="7129"/>
                      <a:pt x="6501" y="7179"/>
                    </a:cubicBezTo>
                    <a:cubicBezTo>
                      <a:pt x="6468" y="7185"/>
                      <a:pt x="6436" y="7188"/>
                      <a:pt x="6404" y="7188"/>
                    </a:cubicBezTo>
                    <a:cubicBezTo>
                      <a:pt x="6107" y="7188"/>
                      <a:pt x="5858" y="6936"/>
                      <a:pt x="5710" y="6664"/>
                    </a:cubicBezTo>
                    <a:cubicBezTo>
                      <a:pt x="5560" y="6363"/>
                      <a:pt x="5472" y="6024"/>
                      <a:pt x="5221" y="5799"/>
                    </a:cubicBezTo>
                    <a:cubicBezTo>
                      <a:pt x="4995" y="5610"/>
                      <a:pt x="4732" y="5485"/>
                      <a:pt x="4443" y="5435"/>
                    </a:cubicBezTo>
                    <a:cubicBezTo>
                      <a:pt x="4154" y="5397"/>
                      <a:pt x="3878" y="5284"/>
                      <a:pt x="3640" y="5121"/>
                    </a:cubicBezTo>
                    <a:cubicBezTo>
                      <a:pt x="3414" y="4945"/>
                      <a:pt x="3276" y="4619"/>
                      <a:pt x="3414" y="4355"/>
                    </a:cubicBezTo>
                    <a:cubicBezTo>
                      <a:pt x="3514" y="4155"/>
                      <a:pt x="3740" y="4054"/>
                      <a:pt x="3903" y="3891"/>
                    </a:cubicBezTo>
                    <a:cubicBezTo>
                      <a:pt x="4167" y="3640"/>
                      <a:pt x="4041" y="3163"/>
                      <a:pt x="4305" y="2962"/>
                    </a:cubicBezTo>
                    <a:cubicBezTo>
                      <a:pt x="4430" y="2862"/>
                      <a:pt x="4681" y="2887"/>
                      <a:pt x="4845" y="2824"/>
                    </a:cubicBezTo>
                    <a:cubicBezTo>
                      <a:pt x="5045" y="2749"/>
                      <a:pt x="5221" y="2611"/>
                      <a:pt x="5447" y="2573"/>
                    </a:cubicBezTo>
                    <a:cubicBezTo>
                      <a:pt x="5501" y="2563"/>
                      <a:pt x="5554" y="2558"/>
                      <a:pt x="5608" y="2558"/>
                    </a:cubicBezTo>
                    <a:close/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3941" y="76"/>
                      <a:pt x="3514" y="227"/>
                      <a:pt x="3113" y="415"/>
                    </a:cubicBezTo>
                    <a:cubicBezTo>
                      <a:pt x="2975" y="804"/>
                      <a:pt x="2937" y="1218"/>
                      <a:pt x="3012" y="1620"/>
                    </a:cubicBezTo>
                    <a:cubicBezTo>
                      <a:pt x="3113" y="2122"/>
                      <a:pt x="3376" y="2686"/>
                      <a:pt x="3113" y="3138"/>
                    </a:cubicBezTo>
                    <a:cubicBezTo>
                      <a:pt x="2862" y="3540"/>
                      <a:pt x="2285" y="3615"/>
                      <a:pt x="1946" y="3941"/>
                    </a:cubicBezTo>
                    <a:cubicBezTo>
                      <a:pt x="1582" y="4305"/>
                      <a:pt x="1557" y="4882"/>
                      <a:pt x="1318" y="5359"/>
                    </a:cubicBezTo>
                    <a:cubicBezTo>
                      <a:pt x="1092" y="5761"/>
                      <a:pt x="729" y="6087"/>
                      <a:pt x="289" y="6263"/>
                    </a:cubicBezTo>
                    <a:cubicBezTo>
                      <a:pt x="201" y="6313"/>
                      <a:pt x="101" y="6351"/>
                      <a:pt x="1" y="6388"/>
                    </a:cubicBezTo>
                    <a:cubicBezTo>
                      <a:pt x="38" y="6664"/>
                      <a:pt x="114" y="6940"/>
                      <a:pt x="201" y="7204"/>
                    </a:cubicBezTo>
                    <a:cubicBezTo>
                      <a:pt x="653" y="7041"/>
                      <a:pt x="1067" y="6802"/>
                      <a:pt x="1419" y="6476"/>
                    </a:cubicBezTo>
                    <a:cubicBezTo>
                      <a:pt x="1670" y="6238"/>
                      <a:pt x="1896" y="5962"/>
                      <a:pt x="2222" y="5849"/>
                    </a:cubicBezTo>
                    <a:cubicBezTo>
                      <a:pt x="2319" y="5815"/>
                      <a:pt x="2419" y="5800"/>
                      <a:pt x="2518" y="5800"/>
                    </a:cubicBezTo>
                    <a:cubicBezTo>
                      <a:pt x="2908" y="5800"/>
                      <a:pt x="3303" y="6028"/>
                      <a:pt x="3602" y="6288"/>
                    </a:cubicBezTo>
                    <a:cubicBezTo>
                      <a:pt x="3991" y="6627"/>
                      <a:pt x="4305" y="7053"/>
                      <a:pt x="4757" y="7279"/>
                    </a:cubicBezTo>
                    <a:cubicBezTo>
                      <a:pt x="5108" y="7455"/>
                      <a:pt x="5497" y="7518"/>
                      <a:pt x="5823" y="7731"/>
                    </a:cubicBezTo>
                    <a:cubicBezTo>
                      <a:pt x="6200" y="7995"/>
                      <a:pt x="6451" y="8409"/>
                      <a:pt x="6526" y="8860"/>
                    </a:cubicBezTo>
                    <a:cubicBezTo>
                      <a:pt x="6601" y="9312"/>
                      <a:pt x="6614" y="9764"/>
                      <a:pt x="6576" y="10216"/>
                    </a:cubicBezTo>
                    <a:cubicBezTo>
                      <a:pt x="6564" y="10442"/>
                      <a:pt x="6551" y="10667"/>
                      <a:pt x="6539" y="10893"/>
                    </a:cubicBezTo>
                    <a:cubicBezTo>
                      <a:pt x="6852" y="10831"/>
                      <a:pt x="7166" y="10743"/>
                      <a:pt x="7467" y="10630"/>
                    </a:cubicBezTo>
                    <a:cubicBezTo>
                      <a:pt x="7317" y="10128"/>
                      <a:pt x="7229" y="9613"/>
                      <a:pt x="7216" y="9086"/>
                    </a:cubicBezTo>
                    <a:cubicBezTo>
                      <a:pt x="7216" y="8321"/>
                      <a:pt x="7442" y="7505"/>
                      <a:pt x="8019" y="6991"/>
                    </a:cubicBezTo>
                    <a:cubicBezTo>
                      <a:pt x="8333" y="6715"/>
                      <a:pt x="8735" y="6539"/>
                      <a:pt x="9023" y="6225"/>
                    </a:cubicBezTo>
                    <a:cubicBezTo>
                      <a:pt x="9513" y="5711"/>
                      <a:pt x="9575" y="4958"/>
                      <a:pt x="9839" y="4305"/>
                    </a:cubicBezTo>
                    <a:cubicBezTo>
                      <a:pt x="10002" y="3891"/>
                      <a:pt x="10253" y="3527"/>
                      <a:pt x="10554" y="3213"/>
                    </a:cubicBezTo>
                    <a:cubicBezTo>
                      <a:pt x="10404" y="2850"/>
                      <a:pt x="10203" y="2511"/>
                      <a:pt x="9964" y="2184"/>
                    </a:cubicBezTo>
                    <a:cubicBezTo>
                      <a:pt x="9914" y="2247"/>
                      <a:pt x="9852" y="2323"/>
                      <a:pt x="9801" y="2398"/>
                    </a:cubicBezTo>
                    <a:cubicBezTo>
                      <a:pt x="9663" y="2611"/>
                      <a:pt x="9525" y="2862"/>
                      <a:pt x="9274" y="2912"/>
                    </a:cubicBezTo>
                    <a:cubicBezTo>
                      <a:pt x="9250" y="2915"/>
                      <a:pt x="9226" y="2917"/>
                      <a:pt x="9203" y="2917"/>
                    </a:cubicBezTo>
                    <a:cubicBezTo>
                      <a:pt x="9017" y="2917"/>
                      <a:pt x="8846" y="2830"/>
                      <a:pt x="8735" y="2674"/>
                    </a:cubicBezTo>
                    <a:cubicBezTo>
                      <a:pt x="8622" y="2511"/>
                      <a:pt x="8509" y="2335"/>
                      <a:pt x="8421" y="2147"/>
                    </a:cubicBezTo>
                    <a:cubicBezTo>
                      <a:pt x="8020" y="1490"/>
                      <a:pt x="7314" y="1119"/>
                      <a:pt x="6582" y="1119"/>
                    </a:cubicBezTo>
                    <a:cubicBezTo>
                      <a:pt x="6307" y="1119"/>
                      <a:pt x="6028" y="1171"/>
                      <a:pt x="5761" y="1281"/>
                    </a:cubicBezTo>
                    <a:cubicBezTo>
                      <a:pt x="5485" y="1406"/>
                      <a:pt x="5234" y="1595"/>
                      <a:pt x="4945" y="1670"/>
                    </a:cubicBezTo>
                    <a:cubicBezTo>
                      <a:pt x="4854" y="1698"/>
                      <a:pt x="4757" y="1713"/>
                      <a:pt x="4661" y="1713"/>
                    </a:cubicBezTo>
                    <a:cubicBezTo>
                      <a:pt x="4452" y="1713"/>
                      <a:pt x="4250" y="1641"/>
                      <a:pt x="4129" y="1469"/>
                    </a:cubicBezTo>
                    <a:cubicBezTo>
                      <a:pt x="3991" y="1256"/>
                      <a:pt x="4029" y="980"/>
                      <a:pt x="4092" y="741"/>
                    </a:cubicBezTo>
                    <a:cubicBezTo>
                      <a:pt x="4167" y="490"/>
                      <a:pt x="4255" y="239"/>
                      <a:pt x="43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9"/>
              <p:cNvSpPr/>
              <p:nvPr/>
            </p:nvSpPr>
            <p:spPr>
              <a:xfrm>
                <a:off x="4736250" y="2717700"/>
                <a:ext cx="277050" cy="255275"/>
              </a:xfrm>
              <a:custGeom>
                <a:avLst/>
                <a:gdLst/>
                <a:ahLst/>
                <a:cxnLst/>
                <a:rect l="l" t="t" r="r" b="b"/>
                <a:pathLst>
                  <a:path w="11082" h="10211" extrusionOk="0">
                    <a:moveTo>
                      <a:pt x="3401" y="1"/>
                    </a:moveTo>
                    <a:lnTo>
                      <a:pt x="3401" y="1"/>
                    </a:lnTo>
                    <a:cubicBezTo>
                      <a:pt x="427" y="1921"/>
                      <a:pt x="1" y="6087"/>
                      <a:pt x="2498" y="8584"/>
                    </a:cubicBezTo>
                    <a:cubicBezTo>
                      <a:pt x="3593" y="9680"/>
                      <a:pt x="5011" y="10211"/>
                      <a:pt x="6418" y="10211"/>
                    </a:cubicBezTo>
                    <a:cubicBezTo>
                      <a:pt x="8219" y="10211"/>
                      <a:pt x="10004" y="9343"/>
                      <a:pt x="11081" y="7681"/>
                    </a:cubicBezTo>
                    <a:lnTo>
                      <a:pt x="11081" y="7681"/>
                    </a:lnTo>
                    <a:cubicBezTo>
                      <a:pt x="10120" y="8306"/>
                      <a:pt x="9079" y="8590"/>
                      <a:pt x="8065" y="8590"/>
                    </a:cubicBezTo>
                    <a:cubicBezTo>
                      <a:pt x="5174" y="8590"/>
                      <a:pt x="2501" y="6283"/>
                      <a:pt x="2510" y="3013"/>
                    </a:cubicBezTo>
                    <a:cubicBezTo>
                      <a:pt x="2498" y="1946"/>
                      <a:pt x="2811" y="892"/>
                      <a:pt x="3401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深圳可持续发展的优势</a:t>
            </a:r>
            <a:endParaRPr dirty="0"/>
          </a:p>
        </p:txBody>
      </p:sp>
      <p:sp>
        <p:nvSpPr>
          <p:cNvPr id="545" name="Google Shape;545;p33"/>
          <p:cNvSpPr txBox="1">
            <a:spLocks noGrp="1"/>
          </p:cNvSpPr>
          <p:nvPr>
            <p:ph type="subTitle" idx="1"/>
          </p:nvPr>
        </p:nvSpPr>
        <p:spPr>
          <a:xfrm>
            <a:off x="713225" y="3120397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众多高校和科研机构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全国</a:t>
            </a:r>
            <a:r>
              <a:rPr lang="en-US" altLang="zh-CN" dirty="0"/>
              <a:t>AI</a:t>
            </a:r>
            <a:r>
              <a:rPr lang="zh-CN" altLang="en-US" dirty="0"/>
              <a:t>、物联网研发中心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推动经济增长</a:t>
            </a:r>
            <a:endParaRPr dirty="0"/>
          </a:p>
        </p:txBody>
      </p:sp>
      <p:sp>
        <p:nvSpPr>
          <p:cNvPr id="546" name="Google Shape;546;p33"/>
          <p:cNvSpPr txBox="1">
            <a:spLocks noGrp="1"/>
          </p:cNvSpPr>
          <p:nvPr>
            <p:ph type="subTitle" idx="2"/>
          </p:nvPr>
        </p:nvSpPr>
        <p:spPr>
          <a:xfrm>
            <a:off x="3407700" y="3120397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鼓励个人、企业创新创业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尝试新的商业模式和技术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开拓市场</a:t>
            </a:r>
            <a:endParaRPr dirty="0"/>
          </a:p>
        </p:txBody>
      </p:sp>
      <p:sp>
        <p:nvSpPr>
          <p:cNvPr id="547" name="Google Shape;547;p33"/>
          <p:cNvSpPr txBox="1">
            <a:spLocks noGrp="1"/>
          </p:cNvSpPr>
          <p:nvPr>
            <p:ph type="subTitle" idx="3"/>
          </p:nvPr>
        </p:nvSpPr>
        <p:spPr>
          <a:xfrm>
            <a:off x="713225" y="2571750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科技创新</a:t>
            </a:r>
            <a:endParaRPr dirty="0"/>
          </a:p>
        </p:txBody>
      </p:sp>
      <p:sp>
        <p:nvSpPr>
          <p:cNvPr id="548" name="Google Shape;548;p33"/>
          <p:cNvSpPr txBox="1">
            <a:spLocks noGrp="1"/>
          </p:cNvSpPr>
          <p:nvPr>
            <p:ph type="subTitle" idx="4"/>
          </p:nvPr>
        </p:nvSpPr>
        <p:spPr>
          <a:xfrm>
            <a:off x="3407700" y="2571750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鼓励创新创业</a:t>
            </a:r>
            <a:endParaRPr dirty="0"/>
          </a:p>
        </p:txBody>
      </p:sp>
      <p:sp>
        <p:nvSpPr>
          <p:cNvPr id="549" name="Google Shape;549;p33"/>
          <p:cNvSpPr txBox="1">
            <a:spLocks noGrp="1"/>
          </p:cNvSpPr>
          <p:nvPr>
            <p:ph type="subTitle" idx="5"/>
          </p:nvPr>
        </p:nvSpPr>
        <p:spPr>
          <a:xfrm>
            <a:off x="6102175" y="3120397"/>
            <a:ext cx="23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提供发展空间和生活环境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吸引高端人才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加速互联网产业发展</a:t>
            </a:r>
            <a:endParaRPr lang="en-US" altLang="zh-CN" dirty="0"/>
          </a:p>
        </p:txBody>
      </p:sp>
      <p:sp>
        <p:nvSpPr>
          <p:cNvPr id="550" name="Google Shape;550;p33"/>
          <p:cNvSpPr txBox="1">
            <a:spLocks noGrp="1"/>
          </p:cNvSpPr>
          <p:nvPr>
            <p:ph type="subTitle" idx="6"/>
          </p:nvPr>
        </p:nvSpPr>
        <p:spPr>
          <a:xfrm>
            <a:off x="6102175" y="2571750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人才引进</a:t>
            </a:r>
            <a:endParaRPr dirty="0"/>
          </a:p>
        </p:txBody>
      </p:sp>
      <p:cxnSp>
        <p:nvCxnSpPr>
          <p:cNvPr id="551" name="Google Shape;551;p33"/>
          <p:cNvCxnSpPr/>
          <p:nvPr/>
        </p:nvCxnSpPr>
        <p:spPr>
          <a:xfrm>
            <a:off x="1420325" y="3074673"/>
            <a:ext cx="9144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33"/>
          <p:cNvCxnSpPr/>
          <p:nvPr/>
        </p:nvCxnSpPr>
        <p:spPr>
          <a:xfrm>
            <a:off x="4114800" y="3074673"/>
            <a:ext cx="9144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33"/>
          <p:cNvCxnSpPr/>
          <p:nvPr/>
        </p:nvCxnSpPr>
        <p:spPr>
          <a:xfrm>
            <a:off x="6809275" y="3074673"/>
            <a:ext cx="9144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4" name="Google Shape;554;p33"/>
          <p:cNvSpPr/>
          <p:nvPr/>
        </p:nvSpPr>
        <p:spPr>
          <a:xfrm>
            <a:off x="1644352" y="1692761"/>
            <a:ext cx="466347" cy="548628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3"/>
          <p:cNvGrpSpPr/>
          <p:nvPr/>
        </p:nvGrpSpPr>
        <p:grpSpPr>
          <a:xfrm>
            <a:off x="4373114" y="1692751"/>
            <a:ext cx="397773" cy="548649"/>
            <a:chOff x="-38275925" y="1946600"/>
            <a:chExt cx="231600" cy="317450"/>
          </a:xfrm>
        </p:grpSpPr>
        <p:sp>
          <p:nvSpPr>
            <p:cNvPr id="556" name="Google Shape;556;p33"/>
            <p:cNvSpPr/>
            <p:nvPr/>
          </p:nvSpPr>
          <p:spPr>
            <a:xfrm>
              <a:off x="-38275925" y="1946600"/>
              <a:ext cx="231600" cy="317450"/>
            </a:xfrm>
            <a:custGeom>
              <a:avLst/>
              <a:gdLst/>
              <a:ahLst/>
              <a:cxnLst/>
              <a:rect l="l" t="t" r="r" b="b"/>
              <a:pathLst>
                <a:path w="9264" h="12698" extrusionOk="0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-38235750" y="1989125"/>
              <a:ext cx="84300" cy="83525"/>
            </a:xfrm>
            <a:custGeom>
              <a:avLst/>
              <a:gdLst/>
              <a:ahLst/>
              <a:cxnLst/>
              <a:rect l="l" t="t" r="r" b="b"/>
              <a:pathLst>
                <a:path w="3372" h="3341" extrusionOk="0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3"/>
          <p:cNvSpPr/>
          <p:nvPr/>
        </p:nvSpPr>
        <p:spPr>
          <a:xfrm>
            <a:off x="6964720" y="1692753"/>
            <a:ext cx="603509" cy="548644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3"/>
          <p:cNvSpPr/>
          <p:nvPr/>
        </p:nvSpPr>
        <p:spPr>
          <a:xfrm>
            <a:off x="6521825" y="460857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3"/>
          <p:cNvSpPr/>
          <p:nvPr/>
        </p:nvSpPr>
        <p:spPr>
          <a:xfrm>
            <a:off x="644650" y="180715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3"/>
          <p:cNvSpPr/>
          <p:nvPr/>
        </p:nvSpPr>
        <p:spPr>
          <a:xfrm>
            <a:off x="8535450" y="1970538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3"/>
          <p:cNvSpPr/>
          <p:nvPr/>
        </p:nvSpPr>
        <p:spPr>
          <a:xfrm>
            <a:off x="614700" y="136245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6964725" y="447146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340063" y="171557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深圳可持续发展的优势</a:t>
            </a:r>
            <a:endParaRPr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subTitle" idx="1"/>
          </p:nvPr>
        </p:nvSpPr>
        <p:spPr>
          <a:xfrm>
            <a:off x="1920075" y="3120396"/>
            <a:ext cx="24690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重视环保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推动植树造林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南山海岸带自然保护区</a:t>
            </a:r>
          </a:p>
        </p:txBody>
      </p:sp>
      <p:sp>
        <p:nvSpPr>
          <p:cNvPr id="495" name="Google Shape;495;p32"/>
          <p:cNvSpPr txBox="1">
            <a:spLocks noGrp="1"/>
          </p:cNvSpPr>
          <p:nvPr>
            <p:ph type="subTitle" idx="2"/>
          </p:nvPr>
        </p:nvSpPr>
        <p:spPr>
          <a:xfrm>
            <a:off x="4754925" y="3120396"/>
            <a:ext cx="24690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改革开放先锋城市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政府支持互联网产业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税收优惠、人才补贴</a:t>
            </a:r>
            <a:endParaRPr dirty="0"/>
          </a:p>
        </p:txBody>
      </p:sp>
      <p:sp>
        <p:nvSpPr>
          <p:cNvPr id="496" name="Google Shape;496;p32"/>
          <p:cNvSpPr txBox="1">
            <a:spLocks noGrp="1"/>
          </p:cNvSpPr>
          <p:nvPr>
            <p:ph type="subTitle" idx="3"/>
          </p:nvPr>
        </p:nvSpPr>
        <p:spPr>
          <a:xfrm>
            <a:off x="1920075" y="25717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绿色生态</a:t>
            </a:r>
            <a:endParaRPr dirty="0"/>
          </a:p>
        </p:txBody>
      </p:sp>
      <p:sp>
        <p:nvSpPr>
          <p:cNvPr id="497" name="Google Shape;497;p32"/>
          <p:cNvSpPr txBox="1">
            <a:spLocks noGrp="1"/>
          </p:cNvSpPr>
          <p:nvPr>
            <p:ph type="subTitle" idx="4"/>
          </p:nvPr>
        </p:nvSpPr>
        <p:spPr>
          <a:xfrm>
            <a:off x="4754925" y="25717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政策支持</a:t>
            </a:r>
            <a:endParaRPr dirty="0"/>
          </a:p>
        </p:txBody>
      </p:sp>
      <p:cxnSp>
        <p:nvCxnSpPr>
          <p:cNvPr id="498" name="Google Shape;498;p32"/>
          <p:cNvCxnSpPr/>
          <p:nvPr/>
        </p:nvCxnSpPr>
        <p:spPr>
          <a:xfrm>
            <a:off x="2697375" y="3074673"/>
            <a:ext cx="9144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32"/>
          <p:cNvCxnSpPr/>
          <p:nvPr/>
        </p:nvCxnSpPr>
        <p:spPr>
          <a:xfrm>
            <a:off x="5532225" y="3074673"/>
            <a:ext cx="9144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00" name="Google Shape;500;p32"/>
          <p:cNvGrpSpPr/>
          <p:nvPr/>
        </p:nvGrpSpPr>
        <p:grpSpPr>
          <a:xfrm>
            <a:off x="5715111" y="1692755"/>
            <a:ext cx="548628" cy="548639"/>
            <a:chOff x="-38686275" y="2314400"/>
            <a:chExt cx="316650" cy="316000"/>
          </a:xfrm>
        </p:grpSpPr>
        <p:sp>
          <p:nvSpPr>
            <p:cNvPr id="501" name="Google Shape;501;p32"/>
            <p:cNvSpPr/>
            <p:nvPr/>
          </p:nvSpPr>
          <p:spPr>
            <a:xfrm>
              <a:off x="-38686275" y="2314400"/>
              <a:ext cx="316650" cy="316000"/>
            </a:xfrm>
            <a:custGeom>
              <a:avLst/>
              <a:gdLst/>
              <a:ahLst/>
              <a:cxnLst/>
              <a:rect l="l" t="t" r="r" b="b"/>
              <a:pathLst>
                <a:path w="12666" h="12640" extrusionOk="0">
                  <a:moveTo>
                    <a:pt x="8161" y="852"/>
                  </a:moveTo>
                  <a:cubicBezTo>
                    <a:pt x="8381" y="852"/>
                    <a:pt x="8539" y="1041"/>
                    <a:pt x="8570" y="1262"/>
                  </a:cubicBezTo>
                  <a:lnTo>
                    <a:pt x="8570" y="1703"/>
                  </a:lnTo>
                  <a:lnTo>
                    <a:pt x="4160" y="1703"/>
                  </a:lnTo>
                  <a:lnTo>
                    <a:pt x="4160" y="1230"/>
                  </a:lnTo>
                  <a:lnTo>
                    <a:pt x="4128" y="1230"/>
                  </a:lnTo>
                  <a:cubicBezTo>
                    <a:pt x="4128" y="1199"/>
                    <a:pt x="4128" y="1104"/>
                    <a:pt x="4160" y="1073"/>
                  </a:cubicBezTo>
                  <a:cubicBezTo>
                    <a:pt x="4254" y="915"/>
                    <a:pt x="4380" y="852"/>
                    <a:pt x="4569" y="852"/>
                  </a:cubicBezTo>
                  <a:close/>
                  <a:moveTo>
                    <a:pt x="11437" y="2427"/>
                  </a:moveTo>
                  <a:cubicBezTo>
                    <a:pt x="11658" y="2427"/>
                    <a:pt x="11815" y="2616"/>
                    <a:pt x="11847" y="2805"/>
                  </a:cubicBezTo>
                  <a:lnTo>
                    <a:pt x="11847" y="5641"/>
                  </a:lnTo>
                  <a:cubicBezTo>
                    <a:pt x="11847" y="5830"/>
                    <a:pt x="11721" y="5987"/>
                    <a:pt x="11563" y="6050"/>
                  </a:cubicBezTo>
                  <a:cubicBezTo>
                    <a:pt x="11542" y="6061"/>
                    <a:pt x="11532" y="6064"/>
                    <a:pt x="11478" y="6064"/>
                  </a:cubicBezTo>
                  <a:cubicBezTo>
                    <a:pt x="11371" y="6064"/>
                    <a:pt x="11091" y="6050"/>
                    <a:pt x="10208" y="6050"/>
                  </a:cubicBezTo>
                  <a:lnTo>
                    <a:pt x="10208" y="4822"/>
                  </a:lnTo>
                  <a:cubicBezTo>
                    <a:pt x="10208" y="4570"/>
                    <a:pt x="9988" y="4381"/>
                    <a:pt x="9767" y="4381"/>
                  </a:cubicBezTo>
                  <a:lnTo>
                    <a:pt x="8129" y="4381"/>
                  </a:lnTo>
                  <a:cubicBezTo>
                    <a:pt x="7877" y="4381"/>
                    <a:pt x="7688" y="4570"/>
                    <a:pt x="7688" y="4822"/>
                  </a:cubicBezTo>
                  <a:lnTo>
                    <a:pt x="7688" y="6050"/>
                  </a:lnTo>
                  <a:lnTo>
                    <a:pt x="4916" y="6050"/>
                  </a:lnTo>
                  <a:lnTo>
                    <a:pt x="4916" y="4822"/>
                  </a:lnTo>
                  <a:cubicBezTo>
                    <a:pt x="4916" y="4570"/>
                    <a:pt x="4727" y="4381"/>
                    <a:pt x="4506" y="4381"/>
                  </a:cubicBezTo>
                  <a:lnTo>
                    <a:pt x="2836" y="4381"/>
                  </a:lnTo>
                  <a:cubicBezTo>
                    <a:pt x="2710" y="4381"/>
                    <a:pt x="2647" y="4412"/>
                    <a:pt x="2553" y="4507"/>
                  </a:cubicBezTo>
                  <a:cubicBezTo>
                    <a:pt x="2490" y="4570"/>
                    <a:pt x="2458" y="4696"/>
                    <a:pt x="2458" y="4790"/>
                  </a:cubicBezTo>
                  <a:lnTo>
                    <a:pt x="2458" y="5987"/>
                  </a:lnTo>
                  <a:lnTo>
                    <a:pt x="1230" y="5987"/>
                  </a:lnTo>
                  <a:cubicBezTo>
                    <a:pt x="978" y="5987"/>
                    <a:pt x="820" y="5798"/>
                    <a:pt x="788" y="5578"/>
                  </a:cubicBezTo>
                  <a:lnTo>
                    <a:pt x="788" y="2805"/>
                  </a:lnTo>
                  <a:cubicBezTo>
                    <a:pt x="788" y="2585"/>
                    <a:pt x="978" y="2427"/>
                    <a:pt x="1230" y="2427"/>
                  </a:cubicBezTo>
                  <a:close/>
                  <a:moveTo>
                    <a:pt x="4128" y="5200"/>
                  </a:moveTo>
                  <a:lnTo>
                    <a:pt x="4128" y="6428"/>
                  </a:lnTo>
                  <a:cubicBezTo>
                    <a:pt x="4128" y="6586"/>
                    <a:pt x="4065" y="6712"/>
                    <a:pt x="3939" y="6775"/>
                  </a:cubicBezTo>
                  <a:cubicBezTo>
                    <a:pt x="3857" y="6826"/>
                    <a:pt x="3768" y="6851"/>
                    <a:pt x="3684" y="6851"/>
                  </a:cubicBezTo>
                  <a:cubicBezTo>
                    <a:pt x="3508" y="6851"/>
                    <a:pt x="3351" y="6746"/>
                    <a:pt x="3309" y="6554"/>
                  </a:cubicBezTo>
                  <a:lnTo>
                    <a:pt x="3309" y="5200"/>
                  </a:lnTo>
                  <a:close/>
                  <a:moveTo>
                    <a:pt x="9358" y="5200"/>
                  </a:moveTo>
                  <a:lnTo>
                    <a:pt x="9358" y="6428"/>
                  </a:lnTo>
                  <a:cubicBezTo>
                    <a:pt x="9358" y="6586"/>
                    <a:pt x="9295" y="6712"/>
                    <a:pt x="9169" y="6775"/>
                  </a:cubicBezTo>
                  <a:cubicBezTo>
                    <a:pt x="9097" y="6826"/>
                    <a:pt x="9015" y="6851"/>
                    <a:pt x="8934" y="6851"/>
                  </a:cubicBezTo>
                  <a:cubicBezTo>
                    <a:pt x="8766" y="6851"/>
                    <a:pt x="8602" y="6746"/>
                    <a:pt x="8539" y="6554"/>
                  </a:cubicBezTo>
                  <a:lnTo>
                    <a:pt x="8539" y="5200"/>
                  </a:lnTo>
                  <a:close/>
                  <a:moveTo>
                    <a:pt x="11059" y="6869"/>
                  </a:moveTo>
                  <a:lnTo>
                    <a:pt x="11059" y="11438"/>
                  </a:lnTo>
                  <a:lnTo>
                    <a:pt x="11028" y="11438"/>
                  </a:lnTo>
                  <a:cubicBezTo>
                    <a:pt x="11028" y="11658"/>
                    <a:pt x="10839" y="11816"/>
                    <a:pt x="10618" y="11816"/>
                  </a:cubicBezTo>
                  <a:lnTo>
                    <a:pt x="2080" y="11816"/>
                  </a:lnTo>
                  <a:cubicBezTo>
                    <a:pt x="1860" y="11816"/>
                    <a:pt x="1702" y="11627"/>
                    <a:pt x="1702" y="11438"/>
                  </a:cubicBezTo>
                  <a:lnTo>
                    <a:pt x="1702" y="6869"/>
                  </a:lnTo>
                  <a:lnTo>
                    <a:pt x="2616" y="6869"/>
                  </a:lnTo>
                  <a:cubicBezTo>
                    <a:pt x="2710" y="7216"/>
                    <a:pt x="3025" y="7531"/>
                    <a:pt x="3403" y="7657"/>
                  </a:cubicBezTo>
                  <a:cubicBezTo>
                    <a:pt x="3520" y="7692"/>
                    <a:pt x="3637" y="7709"/>
                    <a:pt x="3752" y="7709"/>
                  </a:cubicBezTo>
                  <a:cubicBezTo>
                    <a:pt x="4263" y="7709"/>
                    <a:pt x="4736" y="7383"/>
                    <a:pt x="4916" y="6869"/>
                  </a:cubicBezTo>
                  <a:lnTo>
                    <a:pt x="7846" y="6869"/>
                  </a:lnTo>
                  <a:cubicBezTo>
                    <a:pt x="8017" y="7384"/>
                    <a:pt x="8513" y="7708"/>
                    <a:pt x="9036" y="7708"/>
                  </a:cubicBezTo>
                  <a:cubicBezTo>
                    <a:pt x="9185" y="7708"/>
                    <a:pt x="9337" y="7682"/>
                    <a:pt x="9484" y="7626"/>
                  </a:cubicBezTo>
                  <a:cubicBezTo>
                    <a:pt x="9799" y="7500"/>
                    <a:pt x="10082" y="7216"/>
                    <a:pt x="10145" y="6869"/>
                  </a:cubicBezTo>
                  <a:close/>
                  <a:moveTo>
                    <a:pt x="8211" y="0"/>
                  </a:moveTo>
                  <a:cubicBezTo>
                    <a:pt x="8194" y="0"/>
                    <a:pt x="8177" y="1"/>
                    <a:pt x="8161" y="1"/>
                  </a:cubicBezTo>
                  <a:lnTo>
                    <a:pt x="4569" y="1"/>
                  </a:lnTo>
                  <a:cubicBezTo>
                    <a:pt x="3907" y="1"/>
                    <a:pt x="3309" y="569"/>
                    <a:pt x="3340" y="1230"/>
                  </a:cubicBezTo>
                  <a:lnTo>
                    <a:pt x="3340" y="1671"/>
                  </a:lnTo>
                  <a:lnTo>
                    <a:pt x="1261" y="1671"/>
                  </a:lnTo>
                  <a:cubicBezTo>
                    <a:pt x="599" y="1671"/>
                    <a:pt x="1" y="2207"/>
                    <a:pt x="1" y="2868"/>
                  </a:cubicBezTo>
                  <a:lnTo>
                    <a:pt x="1" y="5641"/>
                  </a:lnTo>
                  <a:cubicBezTo>
                    <a:pt x="1" y="6145"/>
                    <a:pt x="316" y="6617"/>
                    <a:pt x="820" y="6838"/>
                  </a:cubicBezTo>
                  <a:lnTo>
                    <a:pt x="820" y="11438"/>
                  </a:lnTo>
                  <a:cubicBezTo>
                    <a:pt x="820" y="12067"/>
                    <a:pt x="1333" y="12639"/>
                    <a:pt x="1953" y="12639"/>
                  </a:cubicBezTo>
                  <a:cubicBezTo>
                    <a:pt x="1984" y="12639"/>
                    <a:pt x="2016" y="12638"/>
                    <a:pt x="2049" y="12635"/>
                  </a:cubicBezTo>
                  <a:lnTo>
                    <a:pt x="10587" y="12635"/>
                  </a:lnTo>
                  <a:cubicBezTo>
                    <a:pt x="11248" y="12635"/>
                    <a:pt x="11847" y="12099"/>
                    <a:pt x="11815" y="11438"/>
                  </a:cubicBezTo>
                  <a:lnTo>
                    <a:pt x="11815" y="6838"/>
                  </a:lnTo>
                  <a:cubicBezTo>
                    <a:pt x="12288" y="6680"/>
                    <a:pt x="12634" y="6208"/>
                    <a:pt x="12634" y="5641"/>
                  </a:cubicBezTo>
                  <a:lnTo>
                    <a:pt x="12634" y="2868"/>
                  </a:lnTo>
                  <a:cubicBezTo>
                    <a:pt x="12666" y="2207"/>
                    <a:pt x="12130" y="1640"/>
                    <a:pt x="11469" y="1640"/>
                  </a:cubicBezTo>
                  <a:lnTo>
                    <a:pt x="9358" y="1640"/>
                  </a:lnTo>
                  <a:lnTo>
                    <a:pt x="9358" y="1230"/>
                  </a:lnTo>
                  <a:cubicBezTo>
                    <a:pt x="9358" y="585"/>
                    <a:pt x="8849" y="0"/>
                    <a:pt x="8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-38583075" y="2527075"/>
              <a:ext cx="111075" cy="63050"/>
            </a:xfrm>
            <a:custGeom>
              <a:avLst/>
              <a:gdLst/>
              <a:ahLst/>
              <a:cxnLst/>
              <a:rect l="l" t="t" r="r" b="b"/>
              <a:pathLst>
                <a:path w="4443" h="2522" extrusionOk="0">
                  <a:moveTo>
                    <a:pt x="3592" y="851"/>
                  </a:moveTo>
                  <a:lnTo>
                    <a:pt x="3592" y="1670"/>
                  </a:lnTo>
                  <a:lnTo>
                    <a:pt x="819" y="1670"/>
                  </a:lnTo>
                  <a:lnTo>
                    <a:pt x="819" y="851"/>
                  </a:lnTo>
                  <a:close/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112"/>
                  </a:lnTo>
                  <a:cubicBezTo>
                    <a:pt x="0" y="2332"/>
                    <a:pt x="189" y="2521"/>
                    <a:pt x="441" y="2521"/>
                  </a:cubicBezTo>
                  <a:lnTo>
                    <a:pt x="4033" y="2521"/>
                  </a:lnTo>
                  <a:cubicBezTo>
                    <a:pt x="4253" y="2521"/>
                    <a:pt x="4442" y="2332"/>
                    <a:pt x="4442" y="2112"/>
                  </a:cubicBezTo>
                  <a:lnTo>
                    <a:pt x="4442" y="442"/>
                  </a:lnTo>
                  <a:cubicBezTo>
                    <a:pt x="4411" y="221"/>
                    <a:pt x="4253" y="1"/>
                    <a:pt x="4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2"/>
          <p:cNvGrpSpPr/>
          <p:nvPr/>
        </p:nvGrpSpPr>
        <p:grpSpPr>
          <a:xfrm>
            <a:off x="2873390" y="1692753"/>
            <a:ext cx="562369" cy="548643"/>
            <a:chOff x="-37190575" y="1951325"/>
            <a:chExt cx="324525" cy="315875"/>
          </a:xfrm>
        </p:grpSpPr>
        <p:sp>
          <p:nvSpPr>
            <p:cNvPr id="504" name="Google Shape;504;p32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32"/>
          <p:cNvSpPr/>
          <p:nvPr/>
        </p:nvSpPr>
        <p:spPr>
          <a:xfrm>
            <a:off x="992675" y="403102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8362200" y="224140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971538" y="192135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7926875" y="34574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1309800" y="37739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7835350" y="39111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713233" y="2411719"/>
            <a:ext cx="608064" cy="320051"/>
            <a:chOff x="6751900" y="1659525"/>
            <a:chExt cx="623400" cy="327150"/>
          </a:xfrm>
        </p:grpSpPr>
        <p:sp>
          <p:nvSpPr>
            <p:cNvPr id="516" name="Google Shape;516;p3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2"/>
          <p:cNvGrpSpPr/>
          <p:nvPr/>
        </p:nvGrpSpPr>
        <p:grpSpPr>
          <a:xfrm>
            <a:off x="8223066" y="1444223"/>
            <a:ext cx="415412" cy="365520"/>
            <a:chOff x="3488503" y="-435002"/>
            <a:chExt cx="415412" cy="365520"/>
          </a:xfrm>
        </p:grpSpPr>
        <p:sp>
          <p:nvSpPr>
            <p:cNvPr id="519" name="Google Shape;519;p32"/>
            <p:cNvSpPr/>
            <p:nvPr/>
          </p:nvSpPr>
          <p:spPr>
            <a:xfrm>
              <a:off x="3521777" y="-434750"/>
              <a:ext cx="362886" cy="365015"/>
            </a:xfrm>
            <a:custGeom>
              <a:avLst/>
              <a:gdLst/>
              <a:ahLst/>
              <a:cxnLst/>
              <a:rect l="l" t="t" r="r" b="b"/>
              <a:pathLst>
                <a:path w="6501" h="6501" extrusionOk="0">
                  <a:moveTo>
                    <a:pt x="3250" y="1"/>
                  </a:moveTo>
                  <a:cubicBezTo>
                    <a:pt x="2750" y="1"/>
                    <a:pt x="2247" y="117"/>
                    <a:pt x="1782" y="352"/>
                  </a:cubicBezTo>
                  <a:lnTo>
                    <a:pt x="1745" y="377"/>
                  </a:lnTo>
                  <a:lnTo>
                    <a:pt x="1644" y="427"/>
                  </a:lnTo>
                  <a:lnTo>
                    <a:pt x="1481" y="515"/>
                  </a:lnTo>
                  <a:lnTo>
                    <a:pt x="1406" y="578"/>
                  </a:lnTo>
                  <a:cubicBezTo>
                    <a:pt x="1331" y="615"/>
                    <a:pt x="1268" y="678"/>
                    <a:pt x="1205" y="728"/>
                  </a:cubicBezTo>
                  <a:lnTo>
                    <a:pt x="1117" y="803"/>
                  </a:lnTo>
                  <a:cubicBezTo>
                    <a:pt x="1080" y="841"/>
                    <a:pt x="1029" y="879"/>
                    <a:pt x="992" y="916"/>
                  </a:cubicBezTo>
                  <a:lnTo>
                    <a:pt x="916" y="992"/>
                  </a:lnTo>
                  <a:cubicBezTo>
                    <a:pt x="854" y="1054"/>
                    <a:pt x="803" y="1117"/>
                    <a:pt x="741" y="1180"/>
                  </a:cubicBezTo>
                  <a:lnTo>
                    <a:pt x="691" y="1243"/>
                  </a:lnTo>
                  <a:cubicBezTo>
                    <a:pt x="653" y="1293"/>
                    <a:pt x="615" y="1343"/>
                    <a:pt x="578" y="1393"/>
                  </a:cubicBezTo>
                  <a:cubicBezTo>
                    <a:pt x="553" y="1418"/>
                    <a:pt x="540" y="1456"/>
                    <a:pt x="515" y="1481"/>
                  </a:cubicBezTo>
                  <a:cubicBezTo>
                    <a:pt x="477" y="1544"/>
                    <a:pt x="440" y="1607"/>
                    <a:pt x="402" y="1669"/>
                  </a:cubicBezTo>
                  <a:lnTo>
                    <a:pt x="377" y="1720"/>
                  </a:lnTo>
                  <a:lnTo>
                    <a:pt x="352" y="1757"/>
                  </a:lnTo>
                  <a:cubicBezTo>
                    <a:pt x="352" y="1770"/>
                    <a:pt x="339" y="1782"/>
                    <a:pt x="339" y="1795"/>
                  </a:cubicBezTo>
                  <a:cubicBezTo>
                    <a:pt x="314" y="1845"/>
                    <a:pt x="289" y="1908"/>
                    <a:pt x="264" y="1958"/>
                  </a:cubicBezTo>
                  <a:cubicBezTo>
                    <a:pt x="251" y="1983"/>
                    <a:pt x="239" y="2008"/>
                    <a:pt x="226" y="2033"/>
                  </a:cubicBezTo>
                  <a:cubicBezTo>
                    <a:pt x="214" y="2058"/>
                    <a:pt x="189" y="2134"/>
                    <a:pt x="176" y="2171"/>
                  </a:cubicBezTo>
                  <a:lnTo>
                    <a:pt x="151" y="2234"/>
                  </a:lnTo>
                  <a:cubicBezTo>
                    <a:pt x="151" y="2259"/>
                    <a:pt x="138" y="2272"/>
                    <a:pt x="126" y="2297"/>
                  </a:cubicBezTo>
                  <a:cubicBezTo>
                    <a:pt x="126" y="2322"/>
                    <a:pt x="113" y="2372"/>
                    <a:pt x="101" y="2397"/>
                  </a:cubicBezTo>
                  <a:lnTo>
                    <a:pt x="88" y="2460"/>
                  </a:lnTo>
                  <a:cubicBezTo>
                    <a:pt x="76" y="2498"/>
                    <a:pt x="63" y="2535"/>
                    <a:pt x="63" y="2573"/>
                  </a:cubicBezTo>
                  <a:cubicBezTo>
                    <a:pt x="51" y="2610"/>
                    <a:pt x="51" y="2610"/>
                    <a:pt x="51" y="2636"/>
                  </a:cubicBezTo>
                  <a:lnTo>
                    <a:pt x="51" y="2661"/>
                  </a:lnTo>
                  <a:cubicBezTo>
                    <a:pt x="38" y="2723"/>
                    <a:pt x="25" y="2799"/>
                    <a:pt x="13" y="2861"/>
                  </a:cubicBezTo>
                  <a:cubicBezTo>
                    <a:pt x="13" y="2912"/>
                    <a:pt x="13" y="2937"/>
                    <a:pt x="13" y="2962"/>
                  </a:cubicBezTo>
                  <a:cubicBezTo>
                    <a:pt x="0" y="3062"/>
                    <a:pt x="0" y="3163"/>
                    <a:pt x="0" y="3263"/>
                  </a:cubicBezTo>
                  <a:cubicBezTo>
                    <a:pt x="0" y="3589"/>
                    <a:pt x="51" y="3916"/>
                    <a:pt x="151" y="4242"/>
                  </a:cubicBezTo>
                  <a:cubicBezTo>
                    <a:pt x="176" y="4330"/>
                    <a:pt x="201" y="4418"/>
                    <a:pt x="239" y="4493"/>
                  </a:cubicBezTo>
                  <a:lnTo>
                    <a:pt x="289" y="4593"/>
                  </a:lnTo>
                  <a:cubicBezTo>
                    <a:pt x="302" y="4631"/>
                    <a:pt x="314" y="4668"/>
                    <a:pt x="327" y="4694"/>
                  </a:cubicBezTo>
                  <a:cubicBezTo>
                    <a:pt x="578" y="5196"/>
                    <a:pt x="942" y="5622"/>
                    <a:pt x="1393" y="5936"/>
                  </a:cubicBezTo>
                  <a:lnTo>
                    <a:pt x="1406" y="5936"/>
                  </a:lnTo>
                  <a:cubicBezTo>
                    <a:pt x="1594" y="6061"/>
                    <a:pt x="1795" y="6174"/>
                    <a:pt x="2008" y="6262"/>
                  </a:cubicBezTo>
                  <a:cubicBezTo>
                    <a:pt x="2397" y="6425"/>
                    <a:pt x="2811" y="6501"/>
                    <a:pt x="3238" y="6501"/>
                  </a:cubicBezTo>
                  <a:cubicBezTo>
                    <a:pt x="3338" y="6501"/>
                    <a:pt x="3439" y="6501"/>
                    <a:pt x="3539" y="6488"/>
                  </a:cubicBezTo>
                  <a:lnTo>
                    <a:pt x="3614" y="6488"/>
                  </a:lnTo>
                  <a:cubicBezTo>
                    <a:pt x="3690" y="6476"/>
                    <a:pt x="3778" y="6463"/>
                    <a:pt x="3853" y="6450"/>
                  </a:cubicBezTo>
                  <a:lnTo>
                    <a:pt x="3916" y="6438"/>
                  </a:lnTo>
                  <a:cubicBezTo>
                    <a:pt x="4003" y="6413"/>
                    <a:pt x="4091" y="6388"/>
                    <a:pt x="4179" y="6363"/>
                  </a:cubicBezTo>
                  <a:lnTo>
                    <a:pt x="4254" y="6337"/>
                  </a:lnTo>
                  <a:cubicBezTo>
                    <a:pt x="4317" y="6312"/>
                    <a:pt x="4392" y="6300"/>
                    <a:pt x="4455" y="6262"/>
                  </a:cubicBezTo>
                  <a:lnTo>
                    <a:pt x="4531" y="6237"/>
                  </a:lnTo>
                  <a:cubicBezTo>
                    <a:pt x="4618" y="6199"/>
                    <a:pt x="4706" y="6162"/>
                    <a:pt x="4781" y="6112"/>
                  </a:cubicBezTo>
                  <a:lnTo>
                    <a:pt x="4832" y="6086"/>
                  </a:lnTo>
                  <a:cubicBezTo>
                    <a:pt x="4894" y="6049"/>
                    <a:pt x="4957" y="6011"/>
                    <a:pt x="5020" y="5974"/>
                  </a:cubicBezTo>
                  <a:lnTo>
                    <a:pt x="5095" y="5923"/>
                  </a:lnTo>
                  <a:cubicBezTo>
                    <a:pt x="5158" y="5886"/>
                    <a:pt x="5208" y="5836"/>
                    <a:pt x="5258" y="5798"/>
                  </a:cubicBezTo>
                  <a:cubicBezTo>
                    <a:pt x="5271" y="5785"/>
                    <a:pt x="5296" y="5773"/>
                    <a:pt x="5321" y="5748"/>
                  </a:cubicBezTo>
                  <a:cubicBezTo>
                    <a:pt x="5384" y="5697"/>
                    <a:pt x="5447" y="5635"/>
                    <a:pt x="5509" y="5572"/>
                  </a:cubicBezTo>
                  <a:lnTo>
                    <a:pt x="5572" y="5509"/>
                  </a:lnTo>
                  <a:cubicBezTo>
                    <a:pt x="5622" y="5459"/>
                    <a:pt x="5660" y="5421"/>
                    <a:pt x="5698" y="5371"/>
                  </a:cubicBezTo>
                  <a:cubicBezTo>
                    <a:pt x="5735" y="5321"/>
                    <a:pt x="5748" y="5321"/>
                    <a:pt x="5760" y="5296"/>
                  </a:cubicBezTo>
                  <a:cubicBezTo>
                    <a:pt x="5823" y="5221"/>
                    <a:pt x="5873" y="5158"/>
                    <a:pt x="5923" y="5095"/>
                  </a:cubicBezTo>
                  <a:cubicBezTo>
                    <a:pt x="5936" y="5057"/>
                    <a:pt x="5961" y="5032"/>
                    <a:pt x="5974" y="5007"/>
                  </a:cubicBezTo>
                  <a:lnTo>
                    <a:pt x="5999" y="4970"/>
                  </a:lnTo>
                  <a:lnTo>
                    <a:pt x="6061" y="4857"/>
                  </a:lnTo>
                  <a:cubicBezTo>
                    <a:pt x="6087" y="4819"/>
                    <a:pt x="6099" y="4794"/>
                    <a:pt x="6124" y="4756"/>
                  </a:cubicBezTo>
                  <a:cubicBezTo>
                    <a:pt x="6137" y="4719"/>
                    <a:pt x="6137" y="4731"/>
                    <a:pt x="6137" y="4719"/>
                  </a:cubicBezTo>
                  <a:cubicBezTo>
                    <a:pt x="6174" y="4668"/>
                    <a:pt x="6199" y="4606"/>
                    <a:pt x="6225" y="4556"/>
                  </a:cubicBezTo>
                  <a:cubicBezTo>
                    <a:pt x="6237" y="4505"/>
                    <a:pt x="6250" y="4480"/>
                    <a:pt x="6262" y="4443"/>
                  </a:cubicBezTo>
                  <a:cubicBezTo>
                    <a:pt x="6287" y="4405"/>
                    <a:pt x="6300" y="4342"/>
                    <a:pt x="6325" y="4279"/>
                  </a:cubicBezTo>
                  <a:cubicBezTo>
                    <a:pt x="6338" y="4229"/>
                    <a:pt x="6350" y="4204"/>
                    <a:pt x="6363" y="4154"/>
                  </a:cubicBezTo>
                  <a:cubicBezTo>
                    <a:pt x="6363" y="4141"/>
                    <a:pt x="6375" y="4129"/>
                    <a:pt x="6375" y="4116"/>
                  </a:cubicBezTo>
                  <a:cubicBezTo>
                    <a:pt x="6450" y="3828"/>
                    <a:pt x="6488" y="3539"/>
                    <a:pt x="6501" y="3250"/>
                  </a:cubicBezTo>
                  <a:cubicBezTo>
                    <a:pt x="6488" y="3050"/>
                    <a:pt x="6476" y="2849"/>
                    <a:pt x="6438" y="2661"/>
                  </a:cubicBezTo>
                  <a:lnTo>
                    <a:pt x="6438" y="2636"/>
                  </a:lnTo>
                  <a:cubicBezTo>
                    <a:pt x="6425" y="2598"/>
                    <a:pt x="6425" y="2548"/>
                    <a:pt x="6413" y="2510"/>
                  </a:cubicBezTo>
                  <a:cubicBezTo>
                    <a:pt x="6400" y="2472"/>
                    <a:pt x="6388" y="2410"/>
                    <a:pt x="6375" y="2359"/>
                  </a:cubicBezTo>
                  <a:cubicBezTo>
                    <a:pt x="6350" y="2309"/>
                    <a:pt x="6350" y="2272"/>
                    <a:pt x="6338" y="2234"/>
                  </a:cubicBezTo>
                  <a:lnTo>
                    <a:pt x="6325" y="2196"/>
                  </a:lnTo>
                  <a:cubicBezTo>
                    <a:pt x="6174" y="1782"/>
                    <a:pt x="5949" y="1393"/>
                    <a:pt x="5660" y="1080"/>
                  </a:cubicBezTo>
                  <a:lnTo>
                    <a:pt x="5610" y="1029"/>
                  </a:lnTo>
                  <a:cubicBezTo>
                    <a:pt x="5560" y="967"/>
                    <a:pt x="5497" y="916"/>
                    <a:pt x="5447" y="866"/>
                  </a:cubicBezTo>
                  <a:lnTo>
                    <a:pt x="5359" y="791"/>
                  </a:lnTo>
                  <a:cubicBezTo>
                    <a:pt x="5283" y="728"/>
                    <a:pt x="5208" y="665"/>
                    <a:pt x="5133" y="615"/>
                  </a:cubicBezTo>
                  <a:cubicBezTo>
                    <a:pt x="5120" y="603"/>
                    <a:pt x="5108" y="590"/>
                    <a:pt x="5095" y="578"/>
                  </a:cubicBezTo>
                  <a:cubicBezTo>
                    <a:pt x="4543" y="195"/>
                    <a:pt x="3899" y="1"/>
                    <a:pt x="325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2"/>
            <p:cNvGrpSpPr/>
            <p:nvPr/>
          </p:nvGrpSpPr>
          <p:grpSpPr>
            <a:xfrm>
              <a:off x="3488503" y="-435002"/>
              <a:ext cx="415412" cy="365520"/>
              <a:chOff x="2697377" y="-434855"/>
              <a:chExt cx="415412" cy="365520"/>
            </a:xfrm>
          </p:grpSpPr>
          <p:sp>
            <p:nvSpPr>
              <p:cNvPr id="521" name="Google Shape;521;p32"/>
              <p:cNvSpPr/>
              <p:nvPr/>
            </p:nvSpPr>
            <p:spPr>
              <a:xfrm>
                <a:off x="2713453" y="-434855"/>
                <a:ext cx="399336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10" extrusionOk="0">
                    <a:moveTo>
                      <a:pt x="3583" y="0"/>
                    </a:moveTo>
                    <a:cubicBezTo>
                      <a:pt x="2105" y="0"/>
                      <a:pt x="760" y="1008"/>
                      <a:pt x="415" y="2506"/>
                    </a:cubicBezTo>
                    <a:cubicBezTo>
                      <a:pt x="1" y="4250"/>
                      <a:pt x="1080" y="6007"/>
                      <a:pt x="2824" y="6421"/>
                    </a:cubicBezTo>
                    <a:cubicBezTo>
                      <a:pt x="3074" y="6481"/>
                      <a:pt x="3325" y="6509"/>
                      <a:pt x="3571" y="6509"/>
                    </a:cubicBezTo>
                    <a:cubicBezTo>
                      <a:pt x="5045" y="6509"/>
                      <a:pt x="6385" y="5494"/>
                      <a:pt x="6740" y="3999"/>
                    </a:cubicBezTo>
                    <a:cubicBezTo>
                      <a:pt x="7154" y="2255"/>
                      <a:pt x="6075" y="498"/>
                      <a:pt x="4318" y="84"/>
                    </a:cubicBezTo>
                    <a:cubicBezTo>
                      <a:pt x="4072" y="28"/>
                      <a:pt x="3825" y="0"/>
                      <a:pt x="3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739410" y="-224470"/>
                <a:ext cx="110635" cy="52947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943" extrusionOk="0">
                    <a:moveTo>
                      <a:pt x="1605" y="1"/>
                    </a:moveTo>
                    <a:cubicBezTo>
                      <a:pt x="1597" y="1"/>
                      <a:pt x="1589" y="1"/>
                      <a:pt x="1581" y="1"/>
                    </a:cubicBezTo>
                    <a:cubicBezTo>
                      <a:pt x="1406" y="39"/>
                      <a:pt x="1230" y="114"/>
                      <a:pt x="1092" y="227"/>
                    </a:cubicBezTo>
                    <a:cubicBezTo>
                      <a:pt x="791" y="394"/>
                      <a:pt x="460" y="482"/>
                      <a:pt x="127" y="482"/>
                    </a:cubicBezTo>
                    <a:cubicBezTo>
                      <a:pt x="84" y="482"/>
                      <a:pt x="42" y="481"/>
                      <a:pt x="0" y="478"/>
                    </a:cubicBezTo>
                    <a:lnTo>
                      <a:pt x="0" y="478"/>
                    </a:lnTo>
                    <a:cubicBezTo>
                      <a:pt x="50" y="641"/>
                      <a:pt x="113" y="792"/>
                      <a:pt x="189" y="943"/>
                    </a:cubicBezTo>
                    <a:cubicBezTo>
                      <a:pt x="703" y="905"/>
                      <a:pt x="1205" y="779"/>
                      <a:pt x="1682" y="566"/>
                    </a:cubicBezTo>
                    <a:cubicBezTo>
                      <a:pt x="1795" y="516"/>
                      <a:pt x="1920" y="441"/>
                      <a:pt x="1945" y="315"/>
                    </a:cubicBezTo>
                    <a:cubicBezTo>
                      <a:pt x="1981" y="135"/>
                      <a:pt x="1787" y="1"/>
                      <a:pt x="16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941813" y="-311779"/>
                <a:ext cx="14926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152" extrusionOk="0">
                    <a:moveTo>
                      <a:pt x="2561" y="0"/>
                    </a:moveTo>
                    <a:cubicBezTo>
                      <a:pt x="2310" y="189"/>
                      <a:pt x="2021" y="302"/>
                      <a:pt x="1720" y="339"/>
                    </a:cubicBezTo>
                    <a:cubicBezTo>
                      <a:pt x="1582" y="358"/>
                      <a:pt x="1441" y="361"/>
                      <a:pt x="1300" y="361"/>
                    </a:cubicBezTo>
                    <a:cubicBezTo>
                      <a:pt x="1229" y="361"/>
                      <a:pt x="1159" y="360"/>
                      <a:pt x="1088" y="360"/>
                    </a:cubicBezTo>
                    <a:cubicBezTo>
                      <a:pt x="1018" y="360"/>
                      <a:pt x="948" y="361"/>
                      <a:pt x="879" y="364"/>
                    </a:cubicBezTo>
                    <a:cubicBezTo>
                      <a:pt x="603" y="364"/>
                      <a:pt x="327" y="477"/>
                      <a:pt x="126" y="665"/>
                    </a:cubicBezTo>
                    <a:cubicBezTo>
                      <a:pt x="64" y="728"/>
                      <a:pt x="26" y="816"/>
                      <a:pt x="13" y="904"/>
                    </a:cubicBezTo>
                    <a:cubicBezTo>
                      <a:pt x="1" y="1004"/>
                      <a:pt x="39" y="1092"/>
                      <a:pt x="126" y="1130"/>
                    </a:cubicBezTo>
                    <a:cubicBezTo>
                      <a:pt x="157" y="1145"/>
                      <a:pt x="187" y="1151"/>
                      <a:pt x="218" y="1151"/>
                    </a:cubicBezTo>
                    <a:cubicBezTo>
                      <a:pt x="341" y="1151"/>
                      <a:pt x="465" y="1047"/>
                      <a:pt x="566" y="967"/>
                    </a:cubicBezTo>
                    <a:cubicBezTo>
                      <a:pt x="879" y="741"/>
                      <a:pt x="1293" y="741"/>
                      <a:pt x="1682" y="741"/>
                    </a:cubicBezTo>
                    <a:cubicBezTo>
                      <a:pt x="2034" y="741"/>
                      <a:pt x="2423" y="691"/>
                      <a:pt x="2674" y="465"/>
                    </a:cubicBezTo>
                    <a:cubicBezTo>
                      <a:pt x="2649" y="314"/>
                      <a:pt x="2611" y="151"/>
                      <a:pt x="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733772" y="-401278"/>
                <a:ext cx="313876" cy="121559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2165" extrusionOk="0">
                    <a:moveTo>
                      <a:pt x="5058" y="1"/>
                    </a:moveTo>
                    <a:cubicBezTo>
                      <a:pt x="5033" y="13"/>
                      <a:pt x="5008" y="26"/>
                      <a:pt x="4983" y="26"/>
                    </a:cubicBezTo>
                    <a:cubicBezTo>
                      <a:pt x="4692" y="106"/>
                      <a:pt x="4392" y="146"/>
                      <a:pt x="4098" y="146"/>
                    </a:cubicBezTo>
                    <a:cubicBezTo>
                      <a:pt x="4025" y="146"/>
                      <a:pt x="3951" y="144"/>
                      <a:pt x="3878" y="139"/>
                    </a:cubicBezTo>
                    <a:cubicBezTo>
                      <a:pt x="3817" y="135"/>
                      <a:pt x="3755" y="132"/>
                      <a:pt x="3693" y="132"/>
                    </a:cubicBezTo>
                    <a:cubicBezTo>
                      <a:pt x="3379" y="132"/>
                      <a:pt x="3070" y="186"/>
                      <a:pt x="2787" y="302"/>
                    </a:cubicBezTo>
                    <a:cubicBezTo>
                      <a:pt x="2473" y="465"/>
                      <a:pt x="2209" y="678"/>
                      <a:pt x="1971" y="942"/>
                    </a:cubicBezTo>
                    <a:cubicBezTo>
                      <a:pt x="1708" y="1168"/>
                      <a:pt x="1419" y="1394"/>
                      <a:pt x="1080" y="1431"/>
                    </a:cubicBezTo>
                    <a:cubicBezTo>
                      <a:pt x="1049" y="1434"/>
                      <a:pt x="1018" y="1435"/>
                      <a:pt x="988" y="1435"/>
                    </a:cubicBezTo>
                    <a:cubicBezTo>
                      <a:pt x="743" y="1435"/>
                      <a:pt x="504" y="1347"/>
                      <a:pt x="315" y="1180"/>
                    </a:cubicBezTo>
                    <a:cubicBezTo>
                      <a:pt x="177" y="1456"/>
                      <a:pt x="64" y="1770"/>
                      <a:pt x="1" y="2084"/>
                    </a:cubicBezTo>
                    <a:cubicBezTo>
                      <a:pt x="197" y="2138"/>
                      <a:pt x="396" y="2165"/>
                      <a:pt x="593" y="2165"/>
                    </a:cubicBezTo>
                    <a:cubicBezTo>
                      <a:pt x="1166" y="2165"/>
                      <a:pt x="1720" y="1939"/>
                      <a:pt x="2122" y="1519"/>
                    </a:cubicBezTo>
                    <a:cubicBezTo>
                      <a:pt x="2373" y="1256"/>
                      <a:pt x="2548" y="929"/>
                      <a:pt x="2837" y="728"/>
                    </a:cubicBezTo>
                    <a:cubicBezTo>
                      <a:pt x="3129" y="514"/>
                      <a:pt x="3496" y="451"/>
                      <a:pt x="3869" y="451"/>
                    </a:cubicBezTo>
                    <a:cubicBezTo>
                      <a:pt x="3977" y="451"/>
                      <a:pt x="4085" y="457"/>
                      <a:pt x="4192" y="465"/>
                    </a:cubicBezTo>
                    <a:cubicBezTo>
                      <a:pt x="4499" y="490"/>
                      <a:pt x="4811" y="537"/>
                      <a:pt x="5121" y="537"/>
                    </a:cubicBezTo>
                    <a:cubicBezTo>
                      <a:pt x="5281" y="537"/>
                      <a:pt x="5440" y="524"/>
                      <a:pt x="5598" y="490"/>
                    </a:cubicBezTo>
                    <a:lnTo>
                      <a:pt x="5623" y="490"/>
                    </a:lnTo>
                    <a:cubicBezTo>
                      <a:pt x="5460" y="302"/>
                      <a:pt x="5271" y="139"/>
                      <a:pt x="5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809464" y="-203976"/>
                <a:ext cx="278821" cy="120549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147" extrusionOk="0">
                    <a:moveTo>
                      <a:pt x="4995" y="0"/>
                    </a:moveTo>
                    <a:lnTo>
                      <a:pt x="4995" y="0"/>
                    </a:lnTo>
                    <a:cubicBezTo>
                      <a:pt x="4869" y="38"/>
                      <a:pt x="4756" y="76"/>
                      <a:pt x="4643" y="138"/>
                    </a:cubicBezTo>
                    <a:cubicBezTo>
                      <a:pt x="4267" y="339"/>
                      <a:pt x="3978" y="665"/>
                      <a:pt x="3639" y="916"/>
                    </a:cubicBezTo>
                    <a:cubicBezTo>
                      <a:pt x="3373" y="1107"/>
                      <a:pt x="3056" y="1253"/>
                      <a:pt x="2744" y="1253"/>
                    </a:cubicBezTo>
                    <a:cubicBezTo>
                      <a:pt x="2644" y="1253"/>
                      <a:pt x="2545" y="1238"/>
                      <a:pt x="2447" y="1205"/>
                    </a:cubicBezTo>
                    <a:cubicBezTo>
                      <a:pt x="2234" y="1117"/>
                      <a:pt x="2046" y="954"/>
                      <a:pt x="1807" y="916"/>
                    </a:cubicBezTo>
                    <a:cubicBezTo>
                      <a:pt x="1785" y="914"/>
                      <a:pt x="1764" y="913"/>
                      <a:pt x="1742" y="913"/>
                    </a:cubicBezTo>
                    <a:cubicBezTo>
                      <a:pt x="1420" y="913"/>
                      <a:pt x="1150" y="1168"/>
                      <a:pt x="891" y="1368"/>
                    </a:cubicBezTo>
                    <a:cubicBezTo>
                      <a:pt x="628" y="1569"/>
                      <a:pt x="326" y="1720"/>
                      <a:pt x="0" y="1820"/>
                    </a:cubicBezTo>
                    <a:cubicBezTo>
                      <a:pt x="201" y="1945"/>
                      <a:pt x="402" y="2058"/>
                      <a:pt x="615" y="2146"/>
                    </a:cubicBezTo>
                    <a:lnTo>
                      <a:pt x="1230" y="1720"/>
                    </a:lnTo>
                    <a:cubicBezTo>
                      <a:pt x="1381" y="1581"/>
                      <a:pt x="1581" y="1506"/>
                      <a:pt x="1782" y="1494"/>
                    </a:cubicBezTo>
                    <a:cubicBezTo>
                      <a:pt x="1983" y="1506"/>
                      <a:pt x="2146" y="1632"/>
                      <a:pt x="2334" y="1694"/>
                    </a:cubicBezTo>
                    <a:cubicBezTo>
                      <a:pt x="2421" y="1724"/>
                      <a:pt x="2510" y="1737"/>
                      <a:pt x="2601" y="1737"/>
                    </a:cubicBezTo>
                    <a:cubicBezTo>
                      <a:pt x="2854" y="1737"/>
                      <a:pt x="3117" y="1635"/>
                      <a:pt x="3338" y="1506"/>
                    </a:cubicBezTo>
                    <a:cubicBezTo>
                      <a:pt x="3652" y="1331"/>
                      <a:pt x="3928" y="1092"/>
                      <a:pt x="4254" y="979"/>
                    </a:cubicBezTo>
                    <a:cubicBezTo>
                      <a:pt x="4367" y="941"/>
                      <a:pt x="4480" y="916"/>
                      <a:pt x="4593" y="891"/>
                    </a:cubicBezTo>
                    <a:cubicBezTo>
                      <a:pt x="4769" y="615"/>
                      <a:pt x="4907" y="327"/>
                      <a:pt x="4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697377" y="-415372"/>
                <a:ext cx="377622" cy="345981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6162" extrusionOk="0">
                    <a:moveTo>
                      <a:pt x="2397" y="1"/>
                    </a:moveTo>
                    <a:cubicBezTo>
                      <a:pt x="427" y="1005"/>
                      <a:pt x="0" y="3640"/>
                      <a:pt x="1556" y="5208"/>
                    </a:cubicBezTo>
                    <a:cubicBezTo>
                      <a:pt x="2202" y="5854"/>
                      <a:pt x="3031" y="6162"/>
                      <a:pt x="3852" y="6162"/>
                    </a:cubicBezTo>
                    <a:cubicBezTo>
                      <a:pt x="5025" y="6162"/>
                      <a:pt x="6181" y="5534"/>
                      <a:pt x="6764" y="4368"/>
                    </a:cubicBezTo>
                    <a:lnTo>
                      <a:pt x="6764" y="4368"/>
                    </a:lnTo>
                    <a:cubicBezTo>
                      <a:pt x="6289" y="4605"/>
                      <a:pt x="5794" y="4715"/>
                      <a:pt x="5312" y="4715"/>
                    </a:cubicBezTo>
                    <a:cubicBezTo>
                      <a:pt x="3607" y="4715"/>
                      <a:pt x="2058" y="3347"/>
                      <a:pt x="2058" y="1469"/>
                    </a:cubicBezTo>
                    <a:cubicBezTo>
                      <a:pt x="2058" y="954"/>
                      <a:pt x="2171" y="452"/>
                      <a:pt x="2397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527;p32"/>
          <p:cNvGrpSpPr/>
          <p:nvPr/>
        </p:nvGrpSpPr>
        <p:grpSpPr>
          <a:xfrm rot="5400000">
            <a:off x="7622349" y="1840333"/>
            <a:ext cx="517538" cy="456382"/>
            <a:chOff x="2094149" y="2975908"/>
            <a:chExt cx="517538" cy="456382"/>
          </a:xfrm>
        </p:grpSpPr>
        <p:sp>
          <p:nvSpPr>
            <p:cNvPr id="528" name="Google Shape;528;p32"/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32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530" name="Google Shape;530;p32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60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Reference</a:t>
            </a:r>
            <a:endParaRPr dirty="0"/>
          </a:p>
        </p:txBody>
      </p:sp>
      <p:sp>
        <p:nvSpPr>
          <p:cNvPr id="1858" name="Google Shape;1858;p60"/>
          <p:cNvSpPr txBox="1"/>
          <p:nvPr/>
        </p:nvSpPr>
        <p:spPr>
          <a:xfrm>
            <a:off x="716775" y="1188000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dirty="0">
                <a:solidFill>
                  <a:schemeClr val="lt1"/>
                </a:solidFill>
              </a:rPr>
              <a:t>[1] </a:t>
            </a:r>
            <a:endParaRPr sz="11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dirty="0">
                <a:solidFill>
                  <a:schemeClr val="lt1"/>
                </a:solidFill>
              </a:rPr>
              <a:t>[2] </a:t>
            </a: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sz="11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57"/>
          <p:cNvSpPr txBox="1">
            <a:spLocks noGrp="1"/>
          </p:cNvSpPr>
          <p:nvPr>
            <p:ph type="ctrTitle"/>
          </p:nvPr>
        </p:nvSpPr>
        <p:spPr>
          <a:xfrm>
            <a:off x="2057400" y="2183364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20" name="Google Shape;1720;p57"/>
          <p:cNvSpPr txBox="1">
            <a:spLocks noGrp="1"/>
          </p:cNvSpPr>
          <p:nvPr>
            <p:ph type="subTitle" idx="4294967295"/>
          </p:nvPr>
        </p:nvSpPr>
        <p:spPr>
          <a:xfrm>
            <a:off x="2057400" y="4242863"/>
            <a:ext cx="5029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Please keep this slide for attribution</a:t>
            </a:r>
          </a:p>
        </p:txBody>
      </p:sp>
      <p:sp>
        <p:nvSpPr>
          <p:cNvPr id="1732" name="Google Shape;1732;p57"/>
          <p:cNvSpPr/>
          <p:nvPr/>
        </p:nvSpPr>
        <p:spPr>
          <a:xfrm>
            <a:off x="7182925" y="-1173225"/>
            <a:ext cx="2736600" cy="27366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57"/>
          <p:cNvGrpSpPr/>
          <p:nvPr/>
        </p:nvGrpSpPr>
        <p:grpSpPr>
          <a:xfrm flipH="1">
            <a:off x="7021332" y="539509"/>
            <a:ext cx="1409434" cy="1188760"/>
            <a:chOff x="4159874" y="1915700"/>
            <a:chExt cx="1624334" cy="1371594"/>
          </a:xfrm>
        </p:grpSpPr>
        <p:sp>
          <p:nvSpPr>
            <p:cNvPr id="1734" name="Google Shape;1734;p57"/>
            <p:cNvSpPr/>
            <p:nvPr/>
          </p:nvSpPr>
          <p:spPr>
            <a:xfrm>
              <a:off x="4159913" y="1915700"/>
              <a:ext cx="1624255" cy="1371594"/>
            </a:xfrm>
            <a:custGeom>
              <a:avLst/>
              <a:gdLst/>
              <a:ahLst/>
              <a:cxnLst/>
              <a:rect l="l" t="t" r="r" b="b"/>
              <a:pathLst>
                <a:path w="20744" h="17686" extrusionOk="0">
                  <a:moveTo>
                    <a:pt x="20057" y="0"/>
                  </a:moveTo>
                  <a:cubicBezTo>
                    <a:pt x="19285" y="0"/>
                    <a:pt x="17249" y="1201"/>
                    <a:pt x="14645" y="3146"/>
                  </a:cubicBezTo>
                  <a:cubicBezTo>
                    <a:pt x="13372" y="2192"/>
                    <a:pt x="11867" y="1720"/>
                    <a:pt x="10365" y="1720"/>
                  </a:cubicBezTo>
                  <a:cubicBezTo>
                    <a:pt x="8686" y="1720"/>
                    <a:pt x="7011" y="2312"/>
                    <a:pt x="5672" y="3485"/>
                  </a:cubicBezTo>
                  <a:cubicBezTo>
                    <a:pt x="3138" y="5706"/>
                    <a:pt x="2510" y="9395"/>
                    <a:pt x="4167" y="12331"/>
                  </a:cubicBezTo>
                  <a:cubicBezTo>
                    <a:pt x="1531" y="15055"/>
                    <a:pt x="0" y="17125"/>
                    <a:pt x="402" y="17589"/>
                  </a:cubicBezTo>
                  <a:cubicBezTo>
                    <a:pt x="460" y="17654"/>
                    <a:pt x="553" y="17685"/>
                    <a:pt x="679" y="17685"/>
                  </a:cubicBezTo>
                  <a:cubicBezTo>
                    <a:pt x="1459" y="17685"/>
                    <a:pt x="3495" y="16485"/>
                    <a:pt x="6099" y="14540"/>
                  </a:cubicBezTo>
                  <a:cubicBezTo>
                    <a:pt x="6074" y="14515"/>
                    <a:pt x="6036" y="14490"/>
                    <a:pt x="6011" y="14465"/>
                  </a:cubicBezTo>
                  <a:lnTo>
                    <a:pt x="6011" y="14465"/>
                  </a:lnTo>
                  <a:cubicBezTo>
                    <a:pt x="6225" y="14640"/>
                    <a:pt x="6463" y="14791"/>
                    <a:pt x="6689" y="14942"/>
                  </a:cubicBezTo>
                  <a:lnTo>
                    <a:pt x="6739" y="14967"/>
                  </a:lnTo>
                  <a:cubicBezTo>
                    <a:pt x="6827" y="15017"/>
                    <a:pt x="6927" y="15067"/>
                    <a:pt x="7015" y="15117"/>
                  </a:cubicBezTo>
                  <a:lnTo>
                    <a:pt x="7178" y="15205"/>
                  </a:lnTo>
                  <a:lnTo>
                    <a:pt x="7354" y="15280"/>
                  </a:lnTo>
                  <a:lnTo>
                    <a:pt x="7542" y="15368"/>
                  </a:lnTo>
                  <a:lnTo>
                    <a:pt x="7693" y="15431"/>
                  </a:lnTo>
                  <a:lnTo>
                    <a:pt x="7894" y="15519"/>
                  </a:lnTo>
                  <a:lnTo>
                    <a:pt x="8057" y="15569"/>
                  </a:lnTo>
                  <a:cubicBezTo>
                    <a:pt x="8157" y="15607"/>
                    <a:pt x="8270" y="15644"/>
                    <a:pt x="8396" y="15682"/>
                  </a:cubicBezTo>
                  <a:cubicBezTo>
                    <a:pt x="8458" y="15695"/>
                    <a:pt x="8534" y="15720"/>
                    <a:pt x="8596" y="15732"/>
                  </a:cubicBezTo>
                  <a:cubicBezTo>
                    <a:pt x="8672" y="15757"/>
                    <a:pt x="8709" y="15757"/>
                    <a:pt x="8759" y="15770"/>
                  </a:cubicBezTo>
                  <a:cubicBezTo>
                    <a:pt x="8835" y="15795"/>
                    <a:pt x="8910" y="15808"/>
                    <a:pt x="8998" y="15833"/>
                  </a:cubicBezTo>
                  <a:lnTo>
                    <a:pt x="9136" y="15858"/>
                  </a:lnTo>
                  <a:cubicBezTo>
                    <a:pt x="9249" y="15870"/>
                    <a:pt x="9349" y="15895"/>
                    <a:pt x="9462" y="15908"/>
                  </a:cubicBezTo>
                  <a:lnTo>
                    <a:pt x="9512" y="15908"/>
                  </a:lnTo>
                  <a:cubicBezTo>
                    <a:pt x="9789" y="15941"/>
                    <a:pt x="10059" y="15958"/>
                    <a:pt x="10331" y="15958"/>
                  </a:cubicBezTo>
                  <a:cubicBezTo>
                    <a:pt x="10468" y="15958"/>
                    <a:pt x="10604" y="15954"/>
                    <a:pt x="10742" y="15946"/>
                  </a:cubicBezTo>
                  <a:lnTo>
                    <a:pt x="10767" y="15946"/>
                  </a:lnTo>
                  <a:cubicBezTo>
                    <a:pt x="10880" y="15946"/>
                    <a:pt x="10981" y="15933"/>
                    <a:pt x="11081" y="15920"/>
                  </a:cubicBezTo>
                  <a:lnTo>
                    <a:pt x="11169" y="15908"/>
                  </a:lnTo>
                  <a:lnTo>
                    <a:pt x="11420" y="15883"/>
                  </a:lnTo>
                  <a:lnTo>
                    <a:pt x="11570" y="15858"/>
                  </a:lnTo>
                  <a:lnTo>
                    <a:pt x="11734" y="15833"/>
                  </a:lnTo>
                  <a:lnTo>
                    <a:pt x="11959" y="15782"/>
                  </a:lnTo>
                  <a:lnTo>
                    <a:pt x="12047" y="15757"/>
                  </a:lnTo>
                  <a:cubicBezTo>
                    <a:pt x="12160" y="15732"/>
                    <a:pt x="12261" y="15707"/>
                    <a:pt x="12348" y="15682"/>
                  </a:cubicBezTo>
                  <a:lnTo>
                    <a:pt x="12386" y="15682"/>
                  </a:lnTo>
                  <a:cubicBezTo>
                    <a:pt x="12712" y="15582"/>
                    <a:pt x="13051" y="15456"/>
                    <a:pt x="13365" y="15306"/>
                  </a:cubicBezTo>
                  <a:lnTo>
                    <a:pt x="13403" y="15293"/>
                  </a:lnTo>
                  <a:cubicBezTo>
                    <a:pt x="13490" y="15255"/>
                    <a:pt x="13566" y="15205"/>
                    <a:pt x="13654" y="15168"/>
                  </a:cubicBezTo>
                  <a:lnTo>
                    <a:pt x="13741" y="15117"/>
                  </a:lnTo>
                  <a:cubicBezTo>
                    <a:pt x="13792" y="15092"/>
                    <a:pt x="13854" y="15055"/>
                    <a:pt x="13905" y="15029"/>
                  </a:cubicBezTo>
                  <a:cubicBezTo>
                    <a:pt x="13967" y="14992"/>
                    <a:pt x="14005" y="14967"/>
                    <a:pt x="14055" y="14942"/>
                  </a:cubicBezTo>
                  <a:cubicBezTo>
                    <a:pt x="14105" y="14917"/>
                    <a:pt x="14105" y="14904"/>
                    <a:pt x="14143" y="14891"/>
                  </a:cubicBezTo>
                  <a:cubicBezTo>
                    <a:pt x="15749" y="13875"/>
                    <a:pt x="16891" y="12269"/>
                    <a:pt x="17318" y="10412"/>
                  </a:cubicBezTo>
                  <a:cubicBezTo>
                    <a:pt x="17318" y="10374"/>
                    <a:pt x="17330" y="10349"/>
                    <a:pt x="17343" y="10311"/>
                  </a:cubicBezTo>
                  <a:cubicBezTo>
                    <a:pt x="17343" y="10273"/>
                    <a:pt x="17355" y="10198"/>
                    <a:pt x="17368" y="10148"/>
                  </a:cubicBezTo>
                  <a:cubicBezTo>
                    <a:pt x="17381" y="10085"/>
                    <a:pt x="17393" y="10010"/>
                    <a:pt x="17406" y="9947"/>
                  </a:cubicBezTo>
                  <a:cubicBezTo>
                    <a:pt x="17406" y="9922"/>
                    <a:pt x="17418" y="9884"/>
                    <a:pt x="17418" y="9859"/>
                  </a:cubicBezTo>
                  <a:cubicBezTo>
                    <a:pt x="17431" y="9759"/>
                    <a:pt x="17443" y="9671"/>
                    <a:pt x="17456" y="9583"/>
                  </a:cubicBezTo>
                  <a:lnTo>
                    <a:pt x="17456" y="9546"/>
                  </a:lnTo>
                  <a:cubicBezTo>
                    <a:pt x="17494" y="9169"/>
                    <a:pt x="17494" y="8793"/>
                    <a:pt x="17468" y="8416"/>
                  </a:cubicBezTo>
                  <a:lnTo>
                    <a:pt x="17468" y="8379"/>
                  </a:lnTo>
                  <a:cubicBezTo>
                    <a:pt x="17468" y="8253"/>
                    <a:pt x="17456" y="8115"/>
                    <a:pt x="17431" y="7977"/>
                  </a:cubicBezTo>
                  <a:lnTo>
                    <a:pt x="17431" y="7952"/>
                  </a:lnTo>
                  <a:cubicBezTo>
                    <a:pt x="17418" y="7814"/>
                    <a:pt x="17393" y="7676"/>
                    <a:pt x="17368" y="7538"/>
                  </a:cubicBezTo>
                  <a:cubicBezTo>
                    <a:pt x="17368" y="7500"/>
                    <a:pt x="17355" y="7463"/>
                    <a:pt x="17343" y="7412"/>
                  </a:cubicBezTo>
                  <a:cubicBezTo>
                    <a:pt x="17330" y="7337"/>
                    <a:pt x="17305" y="7249"/>
                    <a:pt x="17293" y="7174"/>
                  </a:cubicBezTo>
                  <a:cubicBezTo>
                    <a:pt x="17268" y="7086"/>
                    <a:pt x="17255" y="7023"/>
                    <a:pt x="17230" y="6948"/>
                  </a:cubicBezTo>
                  <a:lnTo>
                    <a:pt x="17192" y="6797"/>
                  </a:lnTo>
                  <a:cubicBezTo>
                    <a:pt x="17167" y="6722"/>
                    <a:pt x="17142" y="6647"/>
                    <a:pt x="17117" y="6559"/>
                  </a:cubicBezTo>
                  <a:lnTo>
                    <a:pt x="17092" y="6509"/>
                  </a:lnTo>
                  <a:cubicBezTo>
                    <a:pt x="17092" y="6484"/>
                    <a:pt x="17079" y="6459"/>
                    <a:pt x="17067" y="6434"/>
                  </a:cubicBezTo>
                  <a:cubicBezTo>
                    <a:pt x="17042" y="6358"/>
                    <a:pt x="17017" y="6283"/>
                    <a:pt x="16979" y="6208"/>
                  </a:cubicBezTo>
                  <a:cubicBezTo>
                    <a:pt x="16966" y="6157"/>
                    <a:pt x="16941" y="6107"/>
                    <a:pt x="16916" y="6045"/>
                  </a:cubicBezTo>
                  <a:cubicBezTo>
                    <a:pt x="16891" y="5994"/>
                    <a:pt x="16866" y="5919"/>
                    <a:pt x="16828" y="5856"/>
                  </a:cubicBezTo>
                  <a:cubicBezTo>
                    <a:pt x="16791" y="5756"/>
                    <a:pt x="16741" y="5656"/>
                    <a:pt x="16678" y="5543"/>
                  </a:cubicBezTo>
                  <a:cubicBezTo>
                    <a:pt x="16678" y="5543"/>
                    <a:pt x="16665" y="5530"/>
                    <a:pt x="16665" y="5517"/>
                  </a:cubicBezTo>
                  <a:cubicBezTo>
                    <a:pt x="16631" y="5461"/>
                    <a:pt x="16597" y="5404"/>
                    <a:pt x="16572" y="5347"/>
                  </a:cubicBezTo>
                  <a:lnTo>
                    <a:pt x="16572" y="5347"/>
                  </a:lnTo>
                  <a:cubicBezTo>
                    <a:pt x="19216" y="2627"/>
                    <a:pt x="20743" y="573"/>
                    <a:pt x="20330" y="96"/>
                  </a:cubicBezTo>
                  <a:cubicBezTo>
                    <a:pt x="20274" y="32"/>
                    <a:pt x="20182" y="0"/>
                    <a:pt x="2005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5" name="Google Shape;1735;p57"/>
            <p:cNvGrpSpPr/>
            <p:nvPr/>
          </p:nvGrpSpPr>
          <p:grpSpPr>
            <a:xfrm>
              <a:off x="4159874" y="1916631"/>
              <a:ext cx="1624334" cy="1369732"/>
              <a:chOff x="1968205" y="1916779"/>
              <a:chExt cx="1624334" cy="1369732"/>
            </a:xfrm>
          </p:grpSpPr>
          <p:sp>
            <p:nvSpPr>
              <p:cNvPr id="1736" name="Google Shape;1736;p57"/>
              <p:cNvSpPr/>
              <p:nvPr/>
            </p:nvSpPr>
            <p:spPr>
              <a:xfrm>
                <a:off x="2157847" y="2049238"/>
                <a:ext cx="1244030" cy="1103882"/>
              </a:xfrm>
              <a:custGeom>
                <a:avLst/>
                <a:gdLst/>
                <a:ahLst/>
                <a:cxnLst/>
                <a:rect l="l" t="t" r="r" b="b"/>
                <a:pathLst>
                  <a:path w="15888" h="14234" extrusionOk="0">
                    <a:moveTo>
                      <a:pt x="7948" y="0"/>
                    </a:moveTo>
                    <a:cubicBezTo>
                      <a:pt x="5961" y="0"/>
                      <a:pt x="3988" y="828"/>
                      <a:pt x="2586" y="2442"/>
                    </a:cubicBezTo>
                    <a:cubicBezTo>
                      <a:pt x="1" y="5404"/>
                      <a:pt x="302" y="9896"/>
                      <a:pt x="3276" y="12481"/>
                    </a:cubicBezTo>
                    <a:cubicBezTo>
                      <a:pt x="4623" y="13657"/>
                      <a:pt x="6287" y="14233"/>
                      <a:pt x="7944" y="14233"/>
                    </a:cubicBezTo>
                    <a:cubicBezTo>
                      <a:pt x="9930" y="14233"/>
                      <a:pt x="11906" y="13406"/>
                      <a:pt x="13315" y="11791"/>
                    </a:cubicBezTo>
                    <a:cubicBezTo>
                      <a:pt x="15888" y="8830"/>
                      <a:pt x="15587" y="4337"/>
                      <a:pt x="12625" y="1752"/>
                    </a:cubicBezTo>
                    <a:cubicBezTo>
                      <a:pt x="11272" y="576"/>
                      <a:pt x="9605" y="0"/>
                      <a:pt x="79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57"/>
              <p:cNvSpPr/>
              <p:nvPr/>
            </p:nvSpPr>
            <p:spPr>
              <a:xfrm>
                <a:off x="2325879" y="2151995"/>
                <a:ext cx="1012184" cy="100143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12913" extrusionOk="0">
                    <a:moveTo>
                      <a:pt x="9927" y="0"/>
                    </a:moveTo>
                    <a:lnTo>
                      <a:pt x="9927" y="0"/>
                    </a:lnTo>
                    <a:cubicBezTo>
                      <a:pt x="11947" y="2824"/>
                      <a:pt x="11621" y="6701"/>
                      <a:pt x="9161" y="9161"/>
                    </a:cubicBezTo>
                    <a:cubicBezTo>
                      <a:pt x="7789" y="10540"/>
                      <a:pt x="5967" y="11249"/>
                      <a:pt x="4131" y="11249"/>
                    </a:cubicBezTo>
                    <a:cubicBezTo>
                      <a:pt x="2693" y="11249"/>
                      <a:pt x="1246" y="10814"/>
                      <a:pt x="1" y="9926"/>
                    </a:cubicBezTo>
                    <a:lnTo>
                      <a:pt x="1" y="9926"/>
                    </a:lnTo>
                    <a:cubicBezTo>
                      <a:pt x="1370" y="11837"/>
                      <a:pt x="3545" y="12913"/>
                      <a:pt x="5802" y="12913"/>
                    </a:cubicBezTo>
                    <a:cubicBezTo>
                      <a:pt x="6524" y="12913"/>
                      <a:pt x="7254" y="12802"/>
                      <a:pt x="7969" y="12574"/>
                    </a:cubicBezTo>
                    <a:cubicBezTo>
                      <a:pt x="10918" y="11633"/>
                      <a:pt x="12926" y="8885"/>
                      <a:pt x="12914" y="5798"/>
                    </a:cubicBezTo>
                    <a:cubicBezTo>
                      <a:pt x="12914" y="3489"/>
                      <a:pt x="11797" y="1331"/>
                      <a:pt x="9927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57"/>
              <p:cNvSpPr/>
              <p:nvPr/>
            </p:nvSpPr>
            <p:spPr>
              <a:xfrm>
                <a:off x="2385857" y="2604514"/>
                <a:ext cx="270292" cy="22831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944" extrusionOk="0">
                    <a:moveTo>
                      <a:pt x="1481" y="1"/>
                    </a:moveTo>
                    <a:cubicBezTo>
                      <a:pt x="665" y="1"/>
                      <a:pt x="0" y="653"/>
                      <a:pt x="13" y="1469"/>
                    </a:cubicBezTo>
                    <a:cubicBezTo>
                      <a:pt x="13" y="2353"/>
                      <a:pt x="739" y="2943"/>
                      <a:pt x="1496" y="2943"/>
                    </a:cubicBezTo>
                    <a:cubicBezTo>
                      <a:pt x="1856" y="2943"/>
                      <a:pt x="2223" y="2810"/>
                      <a:pt x="2523" y="2510"/>
                    </a:cubicBezTo>
                    <a:cubicBezTo>
                      <a:pt x="3451" y="1582"/>
                      <a:pt x="2786" y="1"/>
                      <a:pt x="1481" y="1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7"/>
              <p:cNvSpPr/>
              <p:nvPr/>
            </p:nvSpPr>
            <p:spPr>
              <a:xfrm>
                <a:off x="2642289" y="2472132"/>
                <a:ext cx="96387" cy="8158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052" extrusionOk="0">
                    <a:moveTo>
                      <a:pt x="528" y="1"/>
                    </a:moveTo>
                    <a:cubicBezTo>
                      <a:pt x="239" y="1"/>
                      <a:pt x="0" y="227"/>
                      <a:pt x="0" y="528"/>
                    </a:cubicBezTo>
                    <a:cubicBezTo>
                      <a:pt x="0" y="841"/>
                      <a:pt x="257" y="1051"/>
                      <a:pt x="524" y="1051"/>
                    </a:cubicBezTo>
                    <a:cubicBezTo>
                      <a:pt x="654" y="1051"/>
                      <a:pt x="785" y="1002"/>
                      <a:pt x="891" y="892"/>
                    </a:cubicBezTo>
                    <a:cubicBezTo>
                      <a:pt x="1230" y="566"/>
                      <a:pt x="992" y="1"/>
                      <a:pt x="528" y="1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7"/>
              <p:cNvSpPr/>
              <p:nvPr/>
            </p:nvSpPr>
            <p:spPr>
              <a:xfrm>
                <a:off x="2811261" y="2512304"/>
                <a:ext cx="203502" cy="184497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379" extrusionOk="0">
                    <a:moveTo>
                      <a:pt x="1304" y="1"/>
                    </a:moveTo>
                    <a:cubicBezTo>
                      <a:pt x="1002" y="1"/>
                      <a:pt x="697" y="117"/>
                      <a:pt x="465" y="349"/>
                    </a:cubicBezTo>
                    <a:cubicBezTo>
                      <a:pt x="1" y="813"/>
                      <a:pt x="1" y="1566"/>
                      <a:pt x="465" y="2030"/>
                    </a:cubicBezTo>
                    <a:cubicBezTo>
                      <a:pt x="697" y="2262"/>
                      <a:pt x="1002" y="2379"/>
                      <a:pt x="1304" y="2379"/>
                    </a:cubicBezTo>
                    <a:cubicBezTo>
                      <a:pt x="1607" y="2379"/>
                      <a:pt x="1908" y="2262"/>
                      <a:pt x="2134" y="2030"/>
                    </a:cubicBezTo>
                    <a:cubicBezTo>
                      <a:pt x="2598" y="1566"/>
                      <a:pt x="2598" y="813"/>
                      <a:pt x="2134" y="349"/>
                    </a:cubicBezTo>
                    <a:cubicBezTo>
                      <a:pt x="1908" y="117"/>
                      <a:pt x="1607" y="1"/>
                      <a:pt x="1304" y="1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7"/>
              <p:cNvSpPr/>
              <p:nvPr/>
            </p:nvSpPr>
            <p:spPr>
              <a:xfrm>
                <a:off x="2758252" y="2196743"/>
                <a:ext cx="180873" cy="153399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978" extrusionOk="0">
                    <a:moveTo>
                      <a:pt x="992" y="1"/>
                    </a:moveTo>
                    <a:cubicBezTo>
                      <a:pt x="452" y="1"/>
                      <a:pt x="0" y="440"/>
                      <a:pt x="13" y="992"/>
                    </a:cubicBezTo>
                    <a:cubicBezTo>
                      <a:pt x="13" y="1585"/>
                      <a:pt x="493" y="1977"/>
                      <a:pt x="998" y="1977"/>
                    </a:cubicBezTo>
                    <a:cubicBezTo>
                      <a:pt x="1241" y="1977"/>
                      <a:pt x="1490" y="1886"/>
                      <a:pt x="1694" y="1682"/>
                    </a:cubicBezTo>
                    <a:cubicBezTo>
                      <a:pt x="2309" y="1067"/>
                      <a:pt x="1870" y="1"/>
                      <a:pt x="992" y="1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7"/>
              <p:cNvSpPr/>
              <p:nvPr/>
            </p:nvSpPr>
            <p:spPr>
              <a:xfrm>
                <a:off x="2408407" y="2273598"/>
                <a:ext cx="133736" cy="11291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56" extrusionOk="0">
                    <a:moveTo>
                      <a:pt x="729" y="1"/>
                    </a:moveTo>
                    <a:cubicBezTo>
                      <a:pt x="327" y="1"/>
                      <a:pt x="1" y="327"/>
                      <a:pt x="1" y="729"/>
                    </a:cubicBezTo>
                    <a:cubicBezTo>
                      <a:pt x="1" y="1170"/>
                      <a:pt x="362" y="1456"/>
                      <a:pt x="735" y="1456"/>
                    </a:cubicBezTo>
                    <a:cubicBezTo>
                      <a:pt x="914" y="1456"/>
                      <a:pt x="1097" y="1390"/>
                      <a:pt x="1243" y="1243"/>
                    </a:cubicBezTo>
                    <a:cubicBezTo>
                      <a:pt x="1707" y="779"/>
                      <a:pt x="1381" y="1"/>
                      <a:pt x="729" y="1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7"/>
              <p:cNvSpPr/>
              <p:nvPr/>
            </p:nvSpPr>
            <p:spPr>
              <a:xfrm>
                <a:off x="2711037" y="2868270"/>
                <a:ext cx="107193" cy="9104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74" extrusionOk="0">
                    <a:moveTo>
                      <a:pt x="591" y="0"/>
                    </a:moveTo>
                    <a:cubicBezTo>
                      <a:pt x="264" y="0"/>
                      <a:pt x="1" y="264"/>
                      <a:pt x="1" y="590"/>
                    </a:cubicBezTo>
                    <a:cubicBezTo>
                      <a:pt x="1" y="939"/>
                      <a:pt x="290" y="1173"/>
                      <a:pt x="594" y="1173"/>
                    </a:cubicBezTo>
                    <a:cubicBezTo>
                      <a:pt x="737" y="1173"/>
                      <a:pt x="884" y="1121"/>
                      <a:pt x="1005" y="1004"/>
                    </a:cubicBezTo>
                    <a:cubicBezTo>
                      <a:pt x="1369" y="628"/>
                      <a:pt x="1105" y="0"/>
                      <a:pt x="591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57"/>
              <p:cNvSpPr/>
              <p:nvPr/>
            </p:nvSpPr>
            <p:spPr>
              <a:xfrm>
                <a:off x="2301371" y="2472132"/>
                <a:ext cx="6976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891" h="764" extrusionOk="0">
                    <a:moveTo>
                      <a:pt x="515" y="1"/>
                    </a:moveTo>
                    <a:cubicBezTo>
                      <a:pt x="163" y="1"/>
                      <a:pt x="0" y="402"/>
                      <a:pt x="238" y="653"/>
                    </a:cubicBezTo>
                    <a:cubicBezTo>
                      <a:pt x="314" y="729"/>
                      <a:pt x="408" y="763"/>
                      <a:pt x="501" y="763"/>
                    </a:cubicBezTo>
                    <a:cubicBezTo>
                      <a:pt x="699" y="763"/>
                      <a:pt x="891" y="608"/>
                      <a:pt x="891" y="377"/>
                    </a:cubicBezTo>
                    <a:cubicBezTo>
                      <a:pt x="891" y="164"/>
                      <a:pt x="715" y="1"/>
                      <a:pt x="515" y="1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57"/>
              <p:cNvSpPr/>
              <p:nvPr/>
            </p:nvSpPr>
            <p:spPr>
              <a:xfrm>
                <a:off x="2642289" y="2151995"/>
                <a:ext cx="45257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8" extrusionOk="0">
                    <a:moveTo>
                      <a:pt x="289" y="0"/>
                    </a:moveTo>
                    <a:cubicBezTo>
                      <a:pt x="126" y="0"/>
                      <a:pt x="0" y="126"/>
                      <a:pt x="0" y="289"/>
                    </a:cubicBezTo>
                    <a:cubicBezTo>
                      <a:pt x="0" y="452"/>
                      <a:pt x="126" y="578"/>
                      <a:pt x="289" y="578"/>
                    </a:cubicBezTo>
                    <a:cubicBezTo>
                      <a:pt x="452" y="578"/>
                      <a:pt x="578" y="452"/>
                      <a:pt x="578" y="289"/>
                    </a:cubicBezTo>
                    <a:cubicBezTo>
                      <a:pt x="578" y="126"/>
                      <a:pt x="452" y="0"/>
                      <a:pt x="289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7"/>
              <p:cNvSpPr/>
              <p:nvPr/>
            </p:nvSpPr>
            <p:spPr>
              <a:xfrm>
                <a:off x="3042167" y="2399155"/>
                <a:ext cx="46275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78" extrusionOk="0">
                    <a:moveTo>
                      <a:pt x="289" y="1"/>
                    </a:moveTo>
                    <a:cubicBezTo>
                      <a:pt x="126" y="1"/>
                      <a:pt x="1" y="126"/>
                      <a:pt x="1" y="289"/>
                    </a:cubicBezTo>
                    <a:cubicBezTo>
                      <a:pt x="1" y="453"/>
                      <a:pt x="126" y="578"/>
                      <a:pt x="289" y="578"/>
                    </a:cubicBezTo>
                    <a:cubicBezTo>
                      <a:pt x="453" y="578"/>
                      <a:pt x="591" y="453"/>
                      <a:pt x="591" y="289"/>
                    </a:cubicBezTo>
                    <a:cubicBezTo>
                      <a:pt x="591" y="126"/>
                      <a:pt x="453" y="1"/>
                      <a:pt x="289" y="1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7"/>
              <p:cNvSpPr/>
              <p:nvPr/>
            </p:nvSpPr>
            <p:spPr>
              <a:xfrm>
                <a:off x="2932156" y="2788469"/>
                <a:ext cx="64911" cy="6429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29" extrusionOk="0">
                    <a:moveTo>
                      <a:pt x="414" y="0"/>
                    </a:moveTo>
                    <a:cubicBezTo>
                      <a:pt x="189" y="0"/>
                      <a:pt x="0" y="176"/>
                      <a:pt x="0" y="414"/>
                    </a:cubicBezTo>
                    <a:cubicBezTo>
                      <a:pt x="0" y="640"/>
                      <a:pt x="189" y="829"/>
                      <a:pt x="414" y="829"/>
                    </a:cubicBezTo>
                    <a:cubicBezTo>
                      <a:pt x="640" y="829"/>
                      <a:pt x="829" y="640"/>
                      <a:pt x="829" y="414"/>
                    </a:cubicBezTo>
                    <a:cubicBezTo>
                      <a:pt x="829" y="176"/>
                      <a:pt x="640" y="0"/>
                      <a:pt x="414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7"/>
              <p:cNvSpPr/>
              <p:nvPr/>
            </p:nvSpPr>
            <p:spPr>
              <a:xfrm>
                <a:off x="1968205" y="1916779"/>
                <a:ext cx="1624334" cy="1369732"/>
              </a:xfrm>
              <a:custGeom>
                <a:avLst/>
                <a:gdLst/>
                <a:ahLst/>
                <a:cxnLst/>
                <a:rect l="l" t="t" r="r" b="b"/>
                <a:pathLst>
                  <a:path w="20745" h="17662" extrusionOk="0">
                    <a:moveTo>
                      <a:pt x="20063" y="0"/>
                    </a:moveTo>
                    <a:cubicBezTo>
                      <a:pt x="19281" y="0"/>
                      <a:pt x="17246" y="1191"/>
                      <a:pt x="14645" y="3134"/>
                    </a:cubicBezTo>
                    <a:cubicBezTo>
                      <a:pt x="13014" y="4351"/>
                      <a:pt x="11157" y="5857"/>
                      <a:pt x="9237" y="7526"/>
                    </a:cubicBezTo>
                    <a:cubicBezTo>
                      <a:pt x="7317" y="9207"/>
                      <a:pt x="5585" y="10864"/>
                      <a:pt x="4167" y="12319"/>
                    </a:cubicBezTo>
                    <a:cubicBezTo>
                      <a:pt x="1532" y="15030"/>
                      <a:pt x="1" y="17101"/>
                      <a:pt x="403" y="17565"/>
                    </a:cubicBezTo>
                    <a:cubicBezTo>
                      <a:pt x="459" y="17630"/>
                      <a:pt x="551" y="17661"/>
                      <a:pt x="677" y="17661"/>
                    </a:cubicBezTo>
                    <a:cubicBezTo>
                      <a:pt x="1452" y="17661"/>
                      <a:pt x="3488" y="16471"/>
                      <a:pt x="6100" y="14528"/>
                    </a:cubicBezTo>
                    <a:cubicBezTo>
                      <a:pt x="5974" y="14440"/>
                      <a:pt x="5849" y="14340"/>
                      <a:pt x="5736" y="14239"/>
                    </a:cubicBezTo>
                    <a:cubicBezTo>
                      <a:pt x="4748" y="14874"/>
                      <a:pt x="4003" y="15234"/>
                      <a:pt x="3644" y="15234"/>
                    </a:cubicBezTo>
                    <a:cubicBezTo>
                      <a:pt x="3556" y="15234"/>
                      <a:pt x="3491" y="15213"/>
                      <a:pt x="3452" y="15168"/>
                    </a:cubicBezTo>
                    <a:cubicBezTo>
                      <a:pt x="3251" y="14930"/>
                      <a:pt x="3715" y="14164"/>
                      <a:pt x="4644" y="13060"/>
                    </a:cubicBezTo>
                    <a:cubicBezTo>
                      <a:pt x="5761" y="11730"/>
                      <a:pt x="7568" y="9935"/>
                      <a:pt x="9701" y="8065"/>
                    </a:cubicBezTo>
                    <a:cubicBezTo>
                      <a:pt x="11822" y="6196"/>
                      <a:pt x="13842" y="4652"/>
                      <a:pt x="15311" y="3711"/>
                    </a:cubicBezTo>
                    <a:cubicBezTo>
                      <a:pt x="16273" y="3089"/>
                      <a:pt x="16995" y="2740"/>
                      <a:pt x="17349" y="2740"/>
                    </a:cubicBezTo>
                    <a:cubicBezTo>
                      <a:pt x="17438" y="2740"/>
                      <a:pt x="17504" y="2762"/>
                      <a:pt x="17544" y="2807"/>
                    </a:cubicBezTo>
                    <a:cubicBezTo>
                      <a:pt x="17758" y="3033"/>
                      <a:pt x="17281" y="3836"/>
                      <a:pt x="16327" y="4941"/>
                    </a:cubicBezTo>
                    <a:cubicBezTo>
                      <a:pt x="16415" y="5079"/>
                      <a:pt x="16503" y="5217"/>
                      <a:pt x="16578" y="5342"/>
                    </a:cubicBezTo>
                    <a:cubicBezTo>
                      <a:pt x="19213" y="2632"/>
                      <a:pt x="20744" y="561"/>
                      <a:pt x="20343" y="97"/>
                    </a:cubicBezTo>
                    <a:cubicBezTo>
                      <a:pt x="20285" y="32"/>
                      <a:pt x="20191" y="0"/>
                      <a:pt x="200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9" name="Google Shape;1749;p57"/>
          <p:cNvGrpSpPr/>
          <p:nvPr/>
        </p:nvGrpSpPr>
        <p:grpSpPr>
          <a:xfrm rot="-1800044">
            <a:off x="674220" y="2177801"/>
            <a:ext cx="1291938" cy="1005687"/>
            <a:chOff x="6877863" y="2921369"/>
            <a:chExt cx="1291967" cy="1005709"/>
          </a:xfrm>
        </p:grpSpPr>
        <p:sp>
          <p:nvSpPr>
            <p:cNvPr id="1750" name="Google Shape;1750;p57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1" name="Google Shape;1751;p57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1752" name="Google Shape;1752;p57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7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7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7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7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7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7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7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7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7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2" name="Google Shape;1762;p57"/>
          <p:cNvSpPr/>
          <p:nvPr/>
        </p:nvSpPr>
        <p:spPr>
          <a:xfrm>
            <a:off x="575147" y="3571225"/>
            <a:ext cx="2421850" cy="1678875"/>
          </a:xfrm>
          <a:custGeom>
            <a:avLst/>
            <a:gdLst/>
            <a:ahLst/>
            <a:cxnLst/>
            <a:rect l="l" t="t" r="r" b="b"/>
            <a:pathLst>
              <a:path w="96874" h="67155" extrusionOk="0">
                <a:moveTo>
                  <a:pt x="96874" y="66761"/>
                </a:moveTo>
                <a:cubicBezTo>
                  <a:pt x="91159" y="66790"/>
                  <a:pt x="72502" y="67508"/>
                  <a:pt x="62585" y="66932"/>
                </a:cubicBezTo>
                <a:cubicBezTo>
                  <a:pt x="52668" y="66356"/>
                  <a:pt x="43861" y="65912"/>
                  <a:pt x="37372" y="63305"/>
                </a:cubicBezTo>
                <a:cubicBezTo>
                  <a:pt x="30883" y="60698"/>
                  <a:pt x="25631" y="56285"/>
                  <a:pt x="23651" y="51289"/>
                </a:cubicBezTo>
                <a:cubicBezTo>
                  <a:pt x="21672" y="46293"/>
                  <a:pt x="22773" y="37519"/>
                  <a:pt x="25495" y="33328"/>
                </a:cubicBezTo>
                <a:cubicBezTo>
                  <a:pt x="28217" y="29137"/>
                  <a:pt x="36197" y="26265"/>
                  <a:pt x="39982" y="26143"/>
                </a:cubicBezTo>
                <a:cubicBezTo>
                  <a:pt x="43767" y="26021"/>
                  <a:pt x="47589" y="29411"/>
                  <a:pt x="48206" y="32597"/>
                </a:cubicBezTo>
                <a:cubicBezTo>
                  <a:pt x="48823" y="35783"/>
                  <a:pt x="47503" y="42203"/>
                  <a:pt x="43685" y="45261"/>
                </a:cubicBezTo>
                <a:cubicBezTo>
                  <a:pt x="39867" y="48319"/>
                  <a:pt x="30808" y="51012"/>
                  <a:pt x="25296" y="50945"/>
                </a:cubicBezTo>
                <a:cubicBezTo>
                  <a:pt x="19784" y="50878"/>
                  <a:pt x="14775" y="48331"/>
                  <a:pt x="10613" y="44861"/>
                </a:cubicBezTo>
                <a:cubicBezTo>
                  <a:pt x="6451" y="41391"/>
                  <a:pt x="1557" y="35459"/>
                  <a:pt x="326" y="30127"/>
                </a:cubicBezTo>
                <a:cubicBezTo>
                  <a:pt x="-905" y="24795"/>
                  <a:pt x="1633" y="17891"/>
                  <a:pt x="3226" y="12870"/>
                </a:cubicBezTo>
                <a:cubicBezTo>
                  <a:pt x="4819" y="7849"/>
                  <a:pt x="8774" y="2145"/>
                  <a:pt x="9884" y="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1763" name="Google Shape;1763;p57"/>
          <p:cNvGrpSpPr/>
          <p:nvPr/>
        </p:nvGrpSpPr>
        <p:grpSpPr>
          <a:xfrm rot="10800000">
            <a:off x="7655878" y="2023102"/>
            <a:ext cx="570577" cy="548635"/>
            <a:chOff x="906997" y="2407926"/>
            <a:chExt cx="475957" cy="458648"/>
          </a:xfrm>
        </p:grpSpPr>
        <p:sp>
          <p:nvSpPr>
            <p:cNvPr id="1764" name="Google Shape;1764;p57"/>
            <p:cNvSpPr/>
            <p:nvPr/>
          </p:nvSpPr>
          <p:spPr>
            <a:xfrm>
              <a:off x="909833" y="2407926"/>
              <a:ext cx="452993" cy="456646"/>
            </a:xfrm>
            <a:custGeom>
              <a:avLst/>
              <a:gdLst/>
              <a:ahLst/>
              <a:cxnLst/>
              <a:rect l="l" t="t" r="r" b="b"/>
              <a:pathLst>
                <a:path w="10869" h="10868" extrusionOk="0">
                  <a:moveTo>
                    <a:pt x="5096" y="0"/>
                  </a:moveTo>
                  <a:cubicBezTo>
                    <a:pt x="5046" y="0"/>
                    <a:pt x="4983" y="0"/>
                    <a:pt x="4920" y="25"/>
                  </a:cubicBezTo>
                  <a:lnTo>
                    <a:pt x="4832" y="25"/>
                  </a:lnTo>
                  <a:lnTo>
                    <a:pt x="4669" y="50"/>
                  </a:lnTo>
                  <a:lnTo>
                    <a:pt x="4581" y="63"/>
                  </a:lnTo>
                  <a:lnTo>
                    <a:pt x="4418" y="88"/>
                  </a:lnTo>
                  <a:lnTo>
                    <a:pt x="4330" y="113"/>
                  </a:lnTo>
                  <a:cubicBezTo>
                    <a:pt x="4255" y="126"/>
                    <a:pt x="4167" y="138"/>
                    <a:pt x="4092" y="163"/>
                  </a:cubicBezTo>
                  <a:lnTo>
                    <a:pt x="4004" y="188"/>
                  </a:lnTo>
                  <a:lnTo>
                    <a:pt x="3866" y="226"/>
                  </a:lnTo>
                  <a:lnTo>
                    <a:pt x="3753" y="264"/>
                  </a:lnTo>
                  <a:lnTo>
                    <a:pt x="3627" y="301"/>
                  </a:lnTo>
                  <a:lnTo>
                    <a:pt x="3515" y="351"/>
                  </a:lnTo>
                  <a:lnTo>
                    <a:pt x="3402" y="389"/>
                  </a:lnTo>
                  <a:lnTo>
                    <a:pt x="3289" y="439"/>
                  </a:lnTo>
                  <a:lnTo>
                    <a:pt x="3201" y="477"/>
                  </a:lnTo>
                  <a:cubicBezTo>
                    <a:pt x="3038" y="552"/>
                    <a:pt x="2887" y="640"/>
                    <a:pt x="2737" y="715"/>
                  </a:cubicBezTo>
                  <a:lnTo>
                    <a:pt x="2674" y="766"/>
                  </a:lnTo>
                  <a:lnTo>
                    <a:pt x="2536" y="841"/>
                  </a:lnTo>
                  <a:lnTo>
                    <a:pt x="2473" y="891"/>
                  </a:lnTo>
                  <a:lnTo>
                    <a:pt x="2435" y="904"/>
                  </a:lnTo>
                  <a:lnTo>
                    <a:pt x="2335" y="979"/>
                  </a:lnTo>
                  <a:lnTo>
                    <a:pt x="2285" y="1017"/>
                  </a:lnTo>
                  <a:cubicBezTo>
                    <a:pt x="2172" y="1092"/>
                    <a:pt x="2059" y="1167"/>
                    <a:pt x="1958" y="1255"/>
                  </a:cubicBezTo>
                  <a:cubicBezTo>
                    <a:pt x="829" y="2196"/>
                    <a:pt x="126" y="3551"/>
                    <a:pt x="13" y="5007"/>
                  </a:cubicBezTo>
                  <a:cubicBezTo>
                    <a:pt x="13" y="5082"/>
                    <a:pt x="1" y="5145"/>
                    <a:pt x="1" y="5220"/>
                  </a:cubicBezTo>
                  <a:cubicBezTo>
                    <a:pt x="1" y="5283"/>
                    <a:pt x="1" y="5371"/>
                    <a:pt x="1" y="5446"/>
                  </a:cubicBezTo>
                  <a:cubicBezTo>
                    <a:pt x="1" y="5572"/>
                    <a:pt x="1" y="5697"/>
                    <a:pt x="13" y="5823"/>
                  </a:cubicBezTo>
                  <a:lnTo>
                    <a:pt x="13" y="5911"/>
                  </a:lnTo>
                  <a:cubicBezTo>
                    <a:pt x="26" y="6036"/>
                    <a:pt x="39" y="6162"/>
                    <a:pt x="64" y="6287"/>
                  </a:cubicBezTo>
                  <a:cubicBezTo>
                    <a:pt x="76" y="6413"/>
                    <a:pt x="101" y="6538"/>
                    <a:pt x="139" y="6664"/>
                  </a:cubicBezTo>
                  <a:cubicBezTo>
                    <a:pt x="139" y="6689"/>
                    <a:pt x="139" y="6701"/>
                    <a:pt x="151" y="6714"/>
                  </a:cubicBezTo>
                  <a:cubicBezTo>
                    <a:pt x="177" y="6839"/>
                    <a:pt x="214" y="6965"/>
                    <a:pt x="252" y="7090"/>
                  </a:cubicBezTo>
                  <a:cubicBezTo>
                    <a:pt x="578" y="8107"/>
                    <a:pt x="1193" y="8998"/>
                    <a:pt x="2021" y="9675"/>
                  </a:cubicBezTo>
                  <a:cubicBezTo>
                    <a:pt x="2084" y="9725"/>
                    <a:pt x="2147" y="9776"/>
                    <a:pt x="2209" y="9826"/>
                  </a:cubicBezTo>
                  <a:lnTo>
                    <a:pt x="2222" y="9838"/>
                  </a:lnTo>
                  <a:cubicBezTo>
                    <a:pt x="2285" y="9889"/>
                    <a:pt x="2347" y="9926"/>
                    <a:pt x="2410" y="9976"/>
                  </a:cubicBezTo>
                  <a:lnTo>
                    <a:pt x="2448" y="9989"/>
                  </a:lnTo>
                  <a:cubicBezTo>
                    <a:pt x="2511" y="10027"/>
                    <a:pt x="2573" y="10064"/>
                    <a:pt x="2636" y="10102"/>
                  </a:cubicBezTo>
                  <a:lnTo>
                    <a:pt x="2674" y="10127"/>
                  </a:lnTo>
                  <a:cubicBezTo>
                    <a:pt x="2737" y="10165"/>
                    <a:pt x="2787" y="10202"/>
                    <a:pt x="2849" y="10227"/>
                  </a:cubicBezTo>
                  <a:lnTo>
                    <a:pt x="2900" y="10253"/>
                  </a:lnTo>
                  <a:lnTo>
                    <a:pt x="3088" y="10353"/>
                  </a:lnTo>
                  <a:cubicBezTo>
                    <a:pt x="3163" y="10391"/>
                    <a:pt x="3238" y="10428"/>
                    <a:pt x="3326" y="10466"/>
                  </a:cubicBezTo>
                  <a:lnTo>
                    <a:pt x="3364" y="10478"/>
                  </a:lnTo>
                  <a:lnTo>
                    <a:pt x="3577" y="10566"/>
                  </a:lnTo>
                  <a:lnTo>
                    <a:pt x="3615" y="10566"/>
                  </a:lnTo>
                  <a:cubicBezTo>
                    <a:pt x="3690" y="10591"/>
                    <a:pt x="3766" y="10629"/>
                    <a:pt x="3841" y="10642"/>
                  </a:cubicBezTo>
                  <a:lnTo>
                    <a:pt x="3866" y="10642"/>
                  </a:lnTo>
                  <a:cubicBezTo>
                    <a:pt x="3941" y="10667"/>
                    <a:pt x="4029" y="10692"/>
                    <a:pt x="4117" y="10717"/>
                  </a:cubicBezTo>
                  <a:cubicBezTo>
                    <a:pt x="4493" y="10805"/>
                    <a:pt x="4857" y="10855"/>
                    <a:pt x="5234" y="10867"/>
                  </a:cubicBezTo>
                  <a:lnTo>
                    <a:pt x="5435" y="10867"/>
                  </a:lnTo>
                  <a:cubicBezTo>
                    <a:pt x="6551" y="10867"/>
                    <a:pt x="7656" y="10529"/>
                    <a:pt x="8572" y="9876"/>
                  </a:cubicBezTo>
                  <a:cubicBezTo>
                    <a:pt x="8634" y="9826"/>
                    <a:pt x="8710" y="9776"/>
                    <a:pt x="8773" y="9713"/>
                  </a:cubicBezTo>
                  <a:cubicBezTo>
                    <a:pt x="8835" y="9663"/>
                    <a:pt x="8911" y="9613"/>
                    <a:pt x="8973" y="9562"/>
                  </a:cubicBezTo>
                  <a:cubicBezTo>
                    <a:pt x="9036" y="9500"/>
                    <a:pt x="9099" y="9449"/>
                    <a:pt x="9162" y="9387"/>
                  </a:cubicBezTo>
                  <a:cubicBezTo>
                    <a:pt x="9224" y="9336"/>
                    <a:pt x="9274" y="9274"/>
                    <a:pt x="9337" y="9211"/>
                  </a:cubicBezTo>
                  <a:cubicBezTo>
                    <a:pt x="9525" y="9010"/>
                    <a:pt x="9701" y="8809"/>
                    <a:pt x="9852" y="8584"/>
                  </a:cubicBezTo>
                  <a:lnTo>
                    <a:pt x="9889" y="8533"/>
                  </a:lnTo>
                  <a:lnTo>
                    <a:pt x="9977" y="8395"/>
                  </a:lnTo>
                  <a:lnTo>
                    <a:pt x="10027" y="8333"/>
                  </a:lnTo>
                  <a:cubicBezTo>
                    <a:pt x="10052" y="8295"/>
                    <a:pt x="10078" y="8245"/>
                    <a:pt x="10103" y="8195"/>
                  </a:cubicBezTo>
                  <a:cubicBezTo>
                    <a:pt x="10115" y="8182"/>
                    <a:pt x="10128" y="8157"/>
                    <a:pt x="10140" y="8132"/>
                  </a:cubicBezTo>
                  <a:cubicBezTo>
                    <a:pt x="10228" y="7981"/>
                    <a:pt x="10291" y="7831"/>
                    <a:pt x="10379" y="7680"/>
                  </a:cubicBezTo>
                  <a:cubicBezTo>
                    <a:pt x="10404" y="7667"/>
                    <a:pt x="10416" y="7630"/>
                    <a:pt x="10429" y="7605"/>
                  </a:cubicBezTo>
                  <a:cubicBezTo>
                    <a:pt x="10454" y="7567"/>
                    <a:pt x="10467" y="7517"/>
                    <a:pt x="10479" y="7479"/>
                  </a:cubicBezTo>
                  <a:lnTo>
                    <a:pt x="10529" y="7379"/>
                  </a:lnTo>
                  <a:lnTo>
                    <a:pt x="10567" y="7253"/>
                  </a:lnTo>
                  <a:cubicBezTo>
                    <a:pt x="10580" y="7216"/>
                    <a:pt x="10592" y="7178"/>
                    <a:pt x="10605" y="7140"/>
                  </a:cubicBezTo>
                  <a:cubicBezTo>
                    <a:pt x="10617" y="7103"/>
                    <a:pt x="10630" y="7065"/>
                    <a:pt x="10642" y="7027"/>
                  </a:cubicBezTo>
                  <a:cubicBezTo>
                    <a:pt x="10655" y="6990"/>
                    <a:pt x="10667" y="6927"/>
                    <a:pt x="10680" y="6877"/>
                  </a:cubicBezTo>
                  <a:cubicBezTo>
                    <a:pt x="10692" y="6839"/>
                    <a:pt x="10705" y="6827"/>
                    <a:pt x="10705" y="6789"/>
                  </a:cubicBezTo>
                  <a:cubicBezTo>
                    <a:pt x="10730" y="6714"/>
                    <a:pt x="10743" y="6638"/>
                    <a:pt x="10755" y="6563"/>
                  </a:cubicBezTo>
                  <a:cubicBezTo>
                    <a:pt x="10755" y="6526"/>
                    <a:pt x="10768" y="6500"/>
                    <a:pt x="10780" y="6475"/>
                  </a:cubicBezTo>
                  <a:cubicBezTo>
                    <a:pt x="10793" y="6413"/>
                    <a:pt x="10793" y="6362"/>
                    <a:pt x="10805" y="6312"/>
                  </a:cubicBezTo>
                  <a:lnTo>
                    <a:pt x="10818" y="6224"/>
                  </a:lnTo>
                  <a:cubicBezTo>
                    <a:pt x="10818" y="6162"/>
                    <a:pt x="10831" y="6111"/>
                    <a:pt x="10843" y="6061"/>
                  </a:cubicBezTo>
                  <a:cubicBezTo>
                    <a:pt x="10843" y="6011"/>
                    <a:pt x="10843" y="5998"/>
                    <a:pt x="10856" y="5961"/>
                  </a:cubicBezTo>
                  <a:cubicBezTo>
                    <a:pt x="10856" y="5911"/>
                    <a:pt x="10856" y="5848"/>
                    <a:pt x="10868" y="5798"/>
                  </a:cubicBezTo>
                  <a:lnTo>
                    <a:pt x="10868" y="5710"/>
                  </a:lnTo>
                  <a:lnTo>
                    <a:pt x="10868" y="5446"/>
                  </a:lnTo>
                  <a:cubicBezTo>
                    <a:pt x="10868" y="5170"/>
                    <a:pt x="10843" y="4894"/>
                    <a:pt x="10805" y="4618"/>
                  </a:cubicBezTo>
                  <a:cubicBezTo>
                    <a:pt x="10780" y="4442"/>
                    <a:pt x="10743" y="4267"/>
                    <a:pt x="10692" y="4091"/>
                  </a:cubicBezTo>
                  <a:cubicBezTo>
                    <a:pt x="10630" y="3828"/>
                    <a:pt x="10542" y="3577"/>
                    <a:pt x="10442" y="3338"/>
                  </a:cubicBezTo>
                  <a:cubicBezTo>
                    <a:pt x="10366" y="3175"/>
                    <a:pt x="10291" y="3012"/>
                    <a:pt x="10216" y="2861"/>
                  </a:cubicBezTo>
                  <a:cubicBezTo>
                    <a:pt x="10078" y="2635"/>
                    <a:pt x="9940" y="2409"/>
                    <a:pt x="9789" y="2196"/>
                  </a:cubicBezTo>
                  <a:cubicBezTo>
                    <a:pt x="8835" y="929"/>
                    <a:pt x="7392" y="126"/>
                    <a:pt x="5811" y="13"/>
                  </a:cubicBezTo>
                  <a:lnTo>
                    <a:pt x="5773" y="13"/>
                  </a:lnTo>
                  <a:cubicBezTo>
                    <a:pt x="5660" y="13"/>
                    <a:pt x="5547" y="0"/>
                    <a:pt x="5435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5" name="Google Shape;1765;p57"/>
            <p:cNvGrpSpPr/>
            <p:nvPr/>
          </p:nvGrpSpPr>
          <p:grpSpPr>
            <a:xfrm>
              <a:off x="906997" y="2409382"/>
              <a:ext cx="475957" cy="457192"/>
              <a:chOff x="306838" y="2407653"/>
              <a:chExt cx="475957" cy="457192"/>
            </a:xfrm>
          </p:grpSpPr>
          <p:sp>
            <p:nvSpPr>
              <p:cNvPr id="1766" name="Google Shape;1766;p57"/>
              <p:cNvSpPr/>
              <p:nvPr/>
            </p:nvSpPr>
            <p:spPr>
              <a:xfrm>
                <a:off x="306838" y="2407695"/>
                <a:ext cx="453493" cy="457150"/>
              </a:xfrm>
              <a:custGeom>
                <a:avLst/>
                <a:gdLst/>
                <a:ahLst/>
                <a:cxnLst/>
                <a:rect l="l" t="t" r="r" b="b"/>
                <a:pathLst>
                  <a:path w="10881" h="10880" extrusionOk="0">
                    <a:moveTo>
                      <a:pt x="5446" y="0"/>
                    </a:moveTo>
                    <a:cubicBezTo>
                      <a:pt x="2435" y="0"/>
                      <a:pt x="0" y="2435"/>
                      <a:pt x="0" y="5446"/>
                    </a:cubicBezTo>
                    <a:cubicBezTo>
                      <a:pt x="0" y="8445"/>
                      <a:pt x="2435" y="10880"/>
                      <a:pt x="5446" y="10880"/>
                    </a:cubicBezTo>
                    <a:cubicBezTo>
                      <a:pt x="8446" y="10880"/>
                      <a:pt x="10880" y="8445"/>
                      <a:pt x="10880" y="5446"/>
                    </a:cubicBezTo>
                    <a:cubicBezTo>
                      <a:pt x="10880" y="2435"/>
                      <a:pt x="8446" y="0"/>
                      <a:pt x="54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7"/>
              <p:cNvSpPr/>
              <p:nvPr/>
            </p:nvSpPr>
            <p:spPr>
              <a:xfrm>
                <a:off x="306838" y="2445637"/>
                <a:ext cx="132868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6188" extrusionOk="0">
                    <a:moveTo>
                      <a:pt x="2447" y="1"/>
                    </a:moveTo>
                    <a:cubicBezTo>
                      <a:pt x="2284" y="101"/>
                      <a:pt x="2121" y="227"/>
                      <a:pt x="1970" y="352"/>
                    </a:cubicBezTo>
                    <a:cubicBezTo>
                      <a:pt x="2510" y="1281"/>
                      <a:pt x="2422" y="2448"/>
                      <a:pt x="1744" y="3288"/>
                    </a:cubicBezTo>
                    <a:cubicBezTo>
                      <a:pt x="1305" y="3778"/>
                      <a:pt x="678" y="4066"/>
                      <a:pt x="13" y="4104"/>
                    </a:cubicBezTo>
                    <a:cubicBezTo>
                      <a:pt x="13" y="4255"/>
                      <a:pt x="0" y="4393"/>
                      <a:pt x="0" y="4543"/>
                    </a:cubicBezTo>
                    <a:cubicBezTo>
                      <a:pt x="0" y="5095"/>
                      <a:pt x="88" y="5660"/>
                      <a:pt x="251" y="6187"/>
                    </a:cubicBezTo>
                    <a:cubicBezTo>
                      <a:pt x="1180" y="5823"/>
                      <a:pt x="1958" y="5146"/>
                      <a:pt x="2460" y="4292"/>
                    </a:cubicBezTo>
                    <a:cubicBezTo>
                      <a:pt x="3188" y="2950"/>
                      <a:pt x="3175" y="1331"/>
                      <a:pt x="2447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7"/>
              <p:cNvSpPr/>
              <p:nvPr/>
            </p:nvSpPr>
            <p:spPr>
              <a:xfrm>
                <a:off x="368021" y="2407695"/>
                <a:ext cx="221808" cy="43500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0353" extrusionOk="0">
                    <a:moveTo>
                      <a:pt x="3953" y="0"/>
                    </a:moveTo>
                    <a:cubicBezTo>
                      <a:pt x="4844" y="2096"/>
                      <a:pt x="4656" y="4656"/>
                      <a:pt x="3389" y="6563"/>
                    </a:cubicBezTo>
                    <a:cubicBezTo>
                      <a:pt x="2560" y="7755"/>
                      <a:pt x="1381" y="8671"/>
                      <a:pt x="0" y="9161"/>
                    </a:cubicBezTo>
                    <a:cubicBezTo>
                      <a:pt x="465" y="9650"/>
                      <a:pt x="1017" y="10064"/>
                      <a:pt x="1632" y="10353"/>
                    </a:cubicBezTo>
                    <a:cubicBezTo>
                      <a:pt x="2887" y="9311"/>
                      <a:pt x="3853" y="7981"/>
                      <a:pt x="4455" y="6463"/>
                    </a:cubicBezTo>
                    <a:cubicBezTo>
                      <a:pt x="5258" y="4405"/>
                      <a:pt x="5321" y="2146"/>
                      <a:pt x="4669" y="50"/>
                    </a:cubicBezTo>
                    <a:cubicBezTo>
                      <a:pt x="4430" y="13"/>
                      <a:pt x="4204" y="0"/>
                      <a:pt x="3978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7"/>
              <p:cNvSpPr/>
              <p:nvPr/>
            </p:nvSpPr>
            <p:spPr>
              <a:xfrm>
                <a:off x="636841" y="2450385"/>
                <a:ext cx="100443" cy="38971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9275" extrusionOk="0">
                    <a:moveTo>
                      <a:pt x="678" y="1"/>
                    </a:moveTo>
                    <a:lnTo>
                      <a:pt x="678" y="1"/>
                    </a:lnTo>
                    <a:cubicBezTo>
                      <a:pt x="2234" y="2962"/>
                      <a:pt x="1971" y="6564"/>
                      <a:pt x="1" y="9274"/>
                    </a:cubicBezTo>
                    <a:cubicBezTo>
                      <a:pt x="615" y="8960"/>
                      <a:pt x="1155" y="8534"/>
                      <a:pt x="1607" y="8019"/>
                    </a:cubicBezTo>
                    <a:cubicBezTo>
                      <a:pt x="2410" y="5572"/>
                      <a:pt x="2310" y="2937"/>
                      <a:pt x="1343" y="553"/>
                    </a:cubicBezTo>
                    <a:cubicBezTo>
                      <a:pt x="1142" y="352"/>
                      <a:pt x="917" y="164"/>
                      <a:pt x="678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7"/>
              <p:cNvSpPr/>
              <p:nvPr/>
            </p:nvSpPr>
            <p:spPr>
              <a:xfrm>
                <a:off x="435497" y="2409796"/>
                <a:ext cx="204511" cy="455050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10830" extrusionOk="0">
                    <a:moveTo>
                      <a:pt x="3037" y="0"/>
                    </a:moveTo>
                    <a:lnTo>
                      <a:pt x="3037" y="0"/>
                    </a:lnTo>
                    <a:cubicBezTo>
                      <a:pt x="4242" y="3727"/>
                      <a:pt x="3037" y="7818"/>
                      <a:pt x="0" y="10303"/>
                    </a:cubicBezTo>
                    <a:cubicBezTo>
                      <a:pt x="678" y="10629"/>
                      <a:pt x="1418" y="10805"/>
                      <a:pt x="2171" y="10830"/>
                    </a:cubicBezTo>
                    <a:cubicBezTo>
                      <a:pt x="4229" y="7743"/>
                      <a:pt x="4907" y="3727"/>
                      <a:pt x="3865" y="163"/>
                    </a:cubicBezTo>
                    <a:cubicBezTo>
                      <a:pt x="3589" y="88"/>
                      <a:pt x="3326" y="25"/>
                      <a:pt x="3037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7"/>
              <p:cNvSpPr/>
              <p:nvPr/>
            </p:nvSpPr>
            <p:spPr>
              <a:xfrm>
                <a:off x="396778" y="2407653"/>
                <a:ext cx="386017" cy="367065"/>
              </a:xfrm>
              <a:custGeom>
                <a:avLst/>
                <a:gdLst/>
                <a:ahLst/>
                <a:cxnLst/>
                <a:rect l="l" t="t" r="r" b="b"/>
                <a:pathLst>
                  <a:path w="9262" h="8736" extrusionOk="0">
                    <a:moveTo>
                      <a:pt x="3278" y="1"/>
                    </a:moveTo>
                    <a:cubicBezTo>
                      <a:pt x="2128" y="1"/>
                      <a:pt x="974" y="364"/>
                      <a:pt x="1" y="1105"/>
                    </a:cubicBezTo>
                    <a:cubicBezTo>
                      <a:pt x="452" y="1010"/>
                      <a:pt x="900" y="965"/>
                      <a:pt x="1341" y="965"/>
                    </a:cubicBezTo>
                    <a:cubicBezTo>
                      <a:pt x="4794" y="965"/>
                      <a:pt x="7756" y="3763"/>
                      <a:pt x="7756" y="7380"/>
                    </a:cubicBezTo>
                    <a:lnTo>
                      <a:pt x="7756" y="7392"/>
                    </a:lnTo>
                    <a:cubicBezTo>
                      <a:pt x="7756" y="7844"/>
                      <a:pt x="7718" y="8296"/>
                      <a:pt x="7618" y="8735"/>
                    </a:cubicBezTo>
                    <a:cubicBezTo>
                      <a:pt x="9262" y="6564"/>
                      <a:pt x="9061" y="3515"/>
                      <a:pt x="7128" y="1595"/>
                    </a:cubicBezTo>
                    <a:cubicBezTo>
                      <a:pt x="6074" y="540"/>
                      <a:pt x="4679" y="1"/>
                      <a:pt x="3278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2" name="Google Shape;1772;p57"/>
          <p:cNvGrpSpPr/>
          <p:nvPr/>
        </p:nvGrpSpPr>
        <p:grpSpPr>
          <a:xfrm rot="-5400000">
            <a:off x="7072887" y="1868233"/>
            <a:ext cx="301748" cy="274323"/>
            <a:chOff x="1405728" y="-138343"/>
            <a:chExt cx="500827" cy="457205"/>
          </a:xfrm>
        </p:grpSpPr>
        <p:sp>
          <p:nvSpPr>
            <p:cNvPr id="1773" name="Google Shape;1773;p57"/>
            <p:cNvSpPr/>
            <p:nvPr/>
          </p:nvSpPr>
          <p:spPr>
            <a:xfrm>
              <a:off x="1428036" y="-137514"/>
              <a:ext cx="456211" cy="455547"/>
            </a:xfrm>
            <a:custGeom>
              <a:avLst/>
              <a:gdLst/>
              <a:ahLst/>
              <a:cxnLst/>
              <a:rect l="l" t="t" r="r" b="b"/>
              <a:pathLst>
                <a:path w="13855" h="13742" extrusionOk="0">
                  <a:moveTo>
                    <a:pt x="6613" y="0"/>
                  </a:moveTo>
                  <a:cubicBezTo>
                    <a:pt x="6526" y="0"/>
                    <a:pt x="6438" y="0"/>
                    <a:pt x="6350" y="13"/>
                  </a:cubicBezTo>
                  <a:lnTo>
                    <a:pt x="6237" y="25"/>
                  </a:lnTo>
                  <a:lnTo>
                    <a:pt x="6024" y="50"/>
                  </a:lnTo>
                  <a:lnTo>
                    <a:pt x="5911" y="63"/>
                  </a:lnTo>
                  <a:cubicBezTo>
                    <a:pt x="5835" y="75"/>
                    <a:pt x="5773" y="88"/>
                    <a:pt x="5697" y="101"/>
                  </a:cubicBezTo>
                  <a:lnTo>
                    <a:pt x="5597" y="113"/>
                  </a:lnTo>
                  <a:cubicBezTo>
                    <a:pt x="5484" y="138"/>
                    <a:pt x="5384" y="163"/>
                    <a:pt x="5283" y="188"/>
                  </a:cubicBezTo>
                  <a:cubicBezTo>
                    <a:pt x="5183" y="213"/>
                    <a:pt x="5045" y="251"/>
                    <a:pt x="4932" y="289"/>
                  </a:cubicBezTo>
                  <a:lnTo>
                    <a:pt x="4819" y="314"/>
                  </a:lnTo>
                  <a:lnTo>
                    <a:pt x="4606" y="389"/>
                  </a:lnTo>
                  <a:lnTo>
                    <a:pt x="4580" y="389"/>
                  </a:lnTo>
                  <a:lnTo>
                    <a:pt x="4455" y="439"/>
                  </a:lnTo>
                  <a:cubicBezTo>
                    <a:pt x="4392" y="464"/>
                    <a:pt x="4317" y="490"/>
                    <a:pt x="4254" y="515"/>
                  </a:cubicBezTo>
                  <a:lnTo>
                    <a:pt x="4116" y="577"/>
                  </a:lnTo>
                  <a:cubicBezTo>
                    <a:pt x="4066" y="602"/>
                    <a:pt x="4016" y="615"/>
                    <a:pt x="3966" y="640"/>
                  </a:cubicBezTo>
                  <a:lnTo>
                    <a:pt x="3928" y="665"/>
                  </a:lnTo>
                  <a:cubicBezTo>
                    <a:pt x="3878" y="690"/>
                    <a:pt x="3840" y="703"/>
                    <a:pt x="3802" y="728"/>
                  </a:cubicBezTo>
                  <a:lnTo>
                    <a:pt x="3614" y="828"/>
                  </a:lnTo>
                  <a:lnTo>
                    <a:pt x="3489" y="891"/>
                  </a:lnTo>
                  <a:lnTo>
                    <a:pt x="3300" y="1004"/>
                  </a:lnTo>
                  <a:lnTo>
                    <a:pt x="3188" y="1079"/>
                  </a:lnTo>
                  <a:lnTo>
                    <a:pt x="3012" y="1192"/>
                  </a:lnTo>
                  <a:lnTo>
                    <a:pt x="2899" y="1268"/>
                  </a:lnTo>
                  <a:cubicBezTo>
                    <a:pt x="2849" y="1318"/>
                    <a:pt x="2786" y="1355"/>
                    <a:pt x="2736" y="1393"/>
                  </a:cubicBezTo>
                  <a:lnTo>
                    <a:pt x="2623" y="1481"/>
                  </a:lnTo>
                  <a:cubicBezTo>
                    <a:pt x="2573" y="1531"/>
                    <a:pt x="2510" y="1569"/>
                    <a:pt x="2460" y="1619"/>
                  </a:cubicBezTo>
                  <a:cubicBezTo>
                    <a:pt x="2409" y="1669"/>
                    <a:pt x="2397" y="1669"/>
                    <a:pt x="2359" y="1707"/>
                  </a:cubicBezTo>
                  <a:cubicBezTo>
                    <a:pt x="2309" y="1757"/>
                    <a:pt x="2246" y="1807"/>
                    <a:pt x="2196" y="1857"/>
                  </a:cubicBezTo>
                  <a:lnTo>
                    <a:pt x="2108" y="1945"/>
                  </a:lnTo>
                  <a:cubicBezTo>
                    <a:pt x="2058" y="1995"/>
                    <a:pt x="2008" y="2046"/>
                    <a:pt x="1958" y="2096"/>
                  </a:cubicBezTo>
                  <a:lnTo>
                    <a:pt x="1882" y="2184"/>
                  </a:lnTo>
                  <a:cubicBezTo>
                    <a:pt x="1820" y="2234"/>
                    <a:pt x="1769" y="2297"/>
                    <a:pt x="1719" y="2359"/>
                  </a:cubicBezTo>
                  <a:cubicBezTo>
                    <a:pt x="1694" y="2384"/>
                    <a:pt x="1669" y="2409"/>
                    <a:pt x="1657" y="2435"/>
                  </a:cubicBezTo>
                  <a:cubicBezTo>
                    <a:pt x="1594" y="2497"/>
                    <a:pt x="1544" y="2560"/>
                    <a:pt x="1493" y="2635"/>
                  </a:cubicBezTo>
                  <a:lnTo>
                    <a:pt x="1443" y="2698"/>
                  </a:lnTo>
                  <a:cubicBezTo>
                    <a:pt x="1380" y="2773"/>
                    <a:pt x="1330" y="2849"/>
                    <a:pt x="1280" y="2911"/>
                  </a:cubicBezTo>
                  <a:lnTo>
                    <a:pt x="1242" y="2974"/>
                  </a:lnTo>
                  <a:cubicBezTo>
                    <a:pt x="1180" y="3062"/>
                    <a:pt x="1129" y="3137"/>
                    <a:pt x="1079" y="3225"/>
                  </a:cubicBezTo>
                  <a:lnTo>
                    <a:pt x="1054" y="3263"/>
                  </a:lnTo>
                  <a:cubicBezTo>
                    <a:pt x="1004" y="3363"/>
                    <a:pt x="941" y="3451"/>
                    <a:pt x="891" y="3551"/>
                  </a:cubicBezTo>
                  <a:lnTo>
                    <a:pt x="853" y="3589"/>
                  </a:lnTo>
                  <a:cubicBezTo>
                    <a:pt x="527" y="4179"/>
                    <a:pt x="301" y="4806"/>
                    <a:pt x="163" y="5471"/>
                  </a:cubicBezTo>
                  <a:cubicBezTo>
                    <a:pt x="113" y="5672"/>
                    <a:pt x="88" y="5886"/>
                    <a:pt x="63" y="6111"/>
                  </a:cubicBezTo>
                  <a:cubicBezTo>
                    <a:pt x="38" y="6287"/>
                    <a:pt x="25" y="6463"/>
                    <a:pt x="25" y="6638"/>
                  </a:cubicBezTo>
                  <a:cubicBezTo>
                    <a:pt x="0" y="7266"/>
                    <a:pt x="75" y="7893"/>
                    <a:pt x="226" y="8508"/>
                  </a:cubicBezTo>
                  <a:cubicBezTo>
                    <a:pt x="251" y="8621"/>
                    <a:pt x="276" y="8722"/>
                    <a:pt x="314" y="8822"/>
                  </a:cubicBezTo>
                  <a:lnTo>
                    <a:pt x="339" y="8922"/>
                  </a:lnTo>
                  <a:cubicBezTo>
                    <a:pt x="364" y="8998"/>
                    <a:pt x="389" y="9060"/>
                    <a:pt x="414" y="9136"/>
                  </a:cubicBezTo>
                  <a:cubicBezTo>
                    <a:pt x="414" y="9148"/>
                    <a:pt x="427" y="9173"/>
                    <a:pt x="439" y="9198"/>
                  </a:cubicBezTo>
                  <a:cubicBezTo>
                    <a:pt x="439" y="9211"/>
                    <a:pt x="439" y="9224"/>
                    <a:pt x="452" y="9249"/>
                  </a:cubicBezTo>
                  <a:lnTo>
                    <a:pt x="515" y="9424"/>
                  </a:lnTo>
                  <a:cubicBezTo>
                    <a:pt x="527" y="9449"/>
                    <a:pt x="540" y="9474"/>
                    <a:pt x="540" y="9500"/>
                  </a:cubicBezTo>
                  <a:cubicBezTo>
                    <a:pt x="552" y="9525"/>
                    <a:pt x="552" y="9525"/>
                    <a:pt x="565" y="9537"/>
                  </a:cubicBezTo>
                  <a:cubicBezTo>
                    <a:pt x="590" y="9600"/>
                    <a:pt x="615" y="9650"/>
                    <a:pt x="640" y="9700"/>
                  </a:cubicBezTo>
                  <a:cubicBezTo>
                    <a:pt x="653" y="9725"/>
                    <a:pt x="665" y="9763"/>
                    <a:pt x="678" y="9788"/>
                  </a:cubicBezTo>
                  <a:cubicBezTo>
                    <a:pt x="690" y="9813"/>
                    <a:pt x="703" y="9851"/>
                    <a:pt x="728" y="9889"/>
                  </a:cubicBezTo>
                  <a:cubicBezTo>
                    <a:pt x="740" y="9926"/>
                    <a:pt x="753" y="9951"/>
                    <a:pt x="778" y="9989"/>
                  </a:cubicBezTo>
                  <a:lnTo>
                    <a:pt x="803" y="10052"/>
                  </a:lnTo>
                  <a:lnTo>
                    <a:pt x="828" y="10089"/>
                  </a:lnTo>
                  <a:cubicBezTo>
                    <a:pt x="853" y="10127"/>
                    <a:pt x="866" y="10177"/>
                    <a:pt x="891" y="10215"/>
                  </a:cubicBezTo>
                  <a:lnTo>
                    <a:pt x="941" y="10303"/>
                  </a:lnTo>
                  <a:cubicBezTo>
                    <a:pt x="941" y="10328"/>
                    <a:pt x="966" y="10340"/>
                    <a:pt x="966" y="10353"/>
                  </a:cubicBezTo>
                  <a:cubicBezTo>
                    <a:pt x="1004" y="10403"/>
                    <a:pt x="1029" y="10441"/>
                    <a:pt x="1054" y="10491"/>
                  </a:cubicBezTo>
                  <a:lnTo>
                    <a:pt x="1092" y="10554"/>
                  </a:lnTo>
                  <a:lnTo>
                    <a:pt x="1129" y="10616"/>
                  </a:lnTo>
                  <a:cubicBezTo>
                    <a:pt x="1167" y="10654"/>
                    <a:pt x="1192" y="10704"/>
                    <a:pt x="1217" y="10742"/>
                  </a:cubicBezTo>
                  <a:lnTo>
                    <a:pt x="1255" y="10792"/>
                  </a:lnTo>
                  <a:lnTo>
                    <a:pt x="1305" y="10867"/>
                  </a:lnTo>
                  <a:cubicBezTo>
                    <a:pt x="1343" y="10918"/>
                    <a:pt x="1393" y="10980"/>
                    <a:pt x="1431" y="11043"/>
                  </a:cubicBezTo>
                  <a:cubicBezTo>
                    <a:pt x="1443" y="11056"/>
                    <a:pt x="1456" y="11081"/>
                    <a:pt x="1481" y="11093"/>
                  </a:cubicBezTo>
                  <a:cubicBezTo>
                    <a:pt x="1481" y="11106"/>
                    <a:pt x="1493" y="11118"/>
                    <a:pt x="1506" y="11143"/>
                  </a:cubicBezTo>
                  <a:cubicBezTo>
                    <a:pt x="1519" y="11156"/>
                    <a:pt x="1544" y="11181"/>
                    <a:pt x="1556" y="11194"/>
                  </a:cubicBezTo>
                  <a:cubicBezTo>
                    <a:pt x="1569" y="11206"/>
                    <a:pt x="1606" y="11256"/>
                    <a:pt x="1631" y="11282"/>
                  </a:cubicBezTo>
                  <a:lnTo>
                    <a:pt x="1682" y="11344"/>
                  </a:lnTo>
                  <a:lnTo>
                    <a:pt x="1744" y="11407"/>
                  </a:lnTo>
                  <a:lnTo>
                    <a:pt x="1882" y="11570"/>
                  </a:lnTo>
                  <a:lnTo>
                    <a:pt x="1920" y="11620"/>
                  </a:lnTo>
                  <a:cubicBezTo>
                    <a:pt x="2485" y="12198"/>
                    <a:pt x="3137" y="12687"/>
                    <a:pt x="3865" y="13038"/>
                  </a:cubicBezTo>
                  <a:cubicBezTo>
                    <a:pt x="3966" y="13089"/>
                    <a:pt x="4053" y="13139"/>
                    <a:pt x="4154" y="13176"/>
                  </a:cubicBezTo>
                  <a:lnTo>
                    <a:pt x="4166" y="13176"/>
                  </a:lnTo>
                  <a:cubicBezTo>
                    <a:pt x="4254" y="13214"/>
                    <a:pt x="4355" y="13252"/>
                    <a:pt x="4442" y="13289"/>
                  </a:cubicBezTo>
                  <a:lnTo>
                    <a:pt x="4467" y="13289"/>
                  </a:lnTo>
                  <a:cubicBezTo>
                    <a:pt x="4555" y="13327"/>
                    <a:pt x="4656" y="13365"/>
                    <a:pt x="4756" y="13402"/>
                  </a:cubicBezTo>
                  <a:lnTo>
                    <a:pt x="4769" y="13402"/>
                  </a:lnTo>
                  <a:cubicBezTo>
                    <a:pt x="4869" y="13427"/>
                    <a:pt x="4969" y="13465"/>
                    <a:pt x="5070" y="13490"/>
                  </a:cubicBezTo>
                  <a:cubicBezTo>
                    <a:pt x="5170" y="13515"/>
                    <a:pt x="5283" y="13540"/>
                    <a:pt x="5384" y="13565"/>
                  </a:cubicBezTo>
                  <a:cubicBezTo>
                    <a:pt x="5902" y="13685"/>
                    <a:pt x="6422" y="13742"/>
                    <a:pt x="6935" y="13742"/>
                  </a:cubicBezTo>
                  <a:cubicBezTo>
                    <a:pt x="9772" y="13742"/>
                    <a:pt x="12393" y="11987"/>
                    <a:pt x="13402" y="9224"/>
                  </a:cubicBezTo>
                  <a:cubicBezTo>
                    <a:pt x="13427" y="9148"/>
                    <a:pt x="13465" y="9060"/>
                    <a:pt x="13490" y="8985"/>
                  </a:cubicBezTo>
                  <a:cubicBezTo>
                    <a:pt x="13503" y="8935"/>
                    <a:pt x="13515" y="8885"/>
                    <a:pt x="13528" y="8834"/>
                  </a:cubicBezTo>
                  <a:cubicBezTo>
                    <a:pt x="13540" y="8797"/>
                    <a:pt x="13553" y="8747"/>
                    <a:pt x="13565" y="8696"/>
                  </a:cubicBezTo>
                  <a:cubicBezTo>
                    <a:pt x="13578" y="8659"/>
                    <a:pt x="13591" y="8609"/>
                    <a:pt x="13603" y="8558"/>
                  </a:cubicBezTo>
                  <a:cubicBezTo>
                    <a:pt x="13616" y="8508"/>
                    <a:pt x="13628" y="8458"/>
                    <a:pt x="13641" y="8408"/>
                  </a:cubicBezTo>
                  <a:lnTo>
                    <a:pt x="13678" y="8270"/>
                  </a:lnTo>
                  <a:cubicBezTo>
                    <a:pt x="13691" y="8182"/>
                    <a:pt x="13703" y="8094"/>
                    <a:pt x="13716" y="8006"/>
                  </a:cubicBezTo>
                  <a:lnTo>
                    <a:pt x="13741" y="7856"/>
                  </a:lnTo>
                  <a:lnTo>
                    <a:pt x="13766" y="7718"/>
                  </a:lnTo>
                  <a:cubicBezTo>
                    <a:pt x="13766" y="7655"/>
                    <a:pt x="13779" y="7605"/>
                    <a:pt x="13779" y="7555"/>
                  </a:cubicBezTo>
                  <a:cubicBezTo>
                    <a:pt x="13791" y="7504"/>
                    <a:pt x="13791" y="7467"/>
                    <a:pt x="13791" y="7416"/>
                  </a:cubicBezTo>
                  <a:cubicBezTo>
                    <a:pt x="13854" y="6689"/>
                    <a:pt x="13791" y="5948"/>
                    <a:pt x="13616" y="5246"/>
                  </a:cubicBezTo>
                  <a:cubicBezTo>
                    <a:pt x="13616" y="5246"/>
                    <a:pt x="13616" y="5233"/>
                    <a:pt x="13616" y="5233"/>
                  </a:cubicBezTo>
                  <a:cubicBezTo>
                    <a:pt x="13591" y="5120"/>
                    <a:pt x="13565" y="5020"/>
                    <a:pt x="13540" y="4919"/>
                  </a:cubicBezTo>
                  <a:cubicBezTo>
                    <a:pt x="13528" y="4882"/>
                    <a:pt x="13515" y="4844"/>
                    <a:pt x="13503" y="4806"/>
                  </a:cubicBezTo>
                  <a:cubicBezTo>
                    <a:pt x="13490" y="4744"/>
                    <a:pt x="13465" y="4681"/>
                    <a:pt x="13440" y="4618"/>
                  </a:cubicBezTo>
                  <a:lnTo>
                    <a:pt x="13402" y="4493"/>
                  </a:lnTo>
                  <a:cubicBezTo>
                    <a:pt x="13377" y="4430"/>
                    <a:pt x="13352" y="4367"/>
                    <a:pt x="13327" y="4304"/>
                  </a:cubicBezTo>
                  <a:lnTo>
                    <a:pt x="13289" y="4204"/>
                  </a:lnTo>
                  <a:cubicBezTo>
                    <a:pt x="12863" y="3175"/>
                    <a:pt x="12198" y="2271"/>
                    <a:pt x="11344" y="1569"/>
                  </a:cubicBezTo>
                  <a:cubicBezTo>
                    <a:pt x="11269" y="1506"/>
                    <a:pt x="11194" y="1443"/>
                    <a:pt x="11118" y="1393"/>
                  </a:cubicBezTo>
                  <a:lnTo>
                    <a:pt x="11093" y="1368"/>
                  </a:lnTo>
                  <a:cubicBezTo>
                    <a:pt x="11018" y="1305"/>
                    <a:pt x="10943" y="1255"/>
                    <a:pt x="10855" y="1192"/>
                  </a:cubicBezTo>
                  <a:lnTo>
                    <a:pt x="10842" y="1192"/>
                  </a:lnTo>
                  <a:cubicBezTo>
                    <a:pt x="10227" y="766"/>
                    <a:pt x="9550" y="439"/>
                    <a:pt x="8834" y="239"/>
                  </a:cubicBezTo>
                  <a:lnTo>
                    <a:pt x="8772" y="213"/>
                  </a:lnTo>
                  <a:cubicBezTo>
                    <a:pt x="8722" y="201"/>
                    <a:pt x="8671" y="188"/>
                    <a:pt x="8621" y="176"/>
                  </a:cubicBezTo>
                  <a:lnTo>
                    <a:pt x="8571" y="163"/>
                  </a:lnTo>
                  <a:lnTo>
                    <a:pt x="8496" y="151"/>
                  </a:lnTo>
                  <a:lnTo>
                    <a:pt x="8295" y="101"/>
                  </a:lnTo>
                  <a:lnTo>
                    <a:pt x="8207" y="101"/>
                  </a:lnTo>
                  <a:cubicBezTo>
                    <a:pt x="8094" y="75"/>
                    <a:pt x="7994" y="63"/>
                    <a:pt x="7881" y="50"/>
                  </a:cubicBezTo>
                  <a:lnTo>
                    <a:pt x="7818" y="50"/>
                  </a:lnTo>
                  <a:lnTo>
                    <a:pt x="7718" y="38"/>
                  </a:lnTo>
                  <a:lnTo>
                    <a:pt x="7555" y="13"/>
                  </a:lnTo>
                  <a:lnTo>
                    <a:pt x="7416" y="0"/>
                  </a:ln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4" name="Google Shape;1774;p57"/>
            <p:cNvGrpSpPr/>
            <p:nvPr/>
          </p:nvGrpSpPr>
          <p:grpSpPr>
            <a:xfrm>
              <a:off x="1405728" y="-138343"/>
              <a:ext cx="500827" cy="457205"/>
              <a:chOff x="939860" y="-138343"/>
              <a:chExt cx="500827" cy="457205"/>
            </a:xfrm>
          </p:grpSpPr>
          <p:sp>
            <p:nvSpPr>
              <p:cNvPr id="1775" name="Google Shape;1775;p57"/>
              <p:cNvSpPr/>
              <p:nvPr/>
            </p:nvSpPr>
            <p:spPr>
              <a:xfrm>
                <a:off x="942330" y="-138243"/>
                <a:ext cx="498358" cy="457105"/>
              </a:xfrm>
              <a:custGeom>
                <a:avLst/>
                <a:gdLst/>
                <a:ahLst/>
                <a:cxnLst/>
                <a:rect l="l" t="t" r="r" b="b"/>
                <a:pathLst>
                  <a:path w="15135" h="13789" extrusionOk="0">
                    <a:moveTo>
                      <a:pt x="7566" y="0"/>
                    </a:moveTo>
                    <a:cubicBezTo>
                      <a:pt x="5801" y="0"/>
                      <a:pt x="4035" y="672"/>
                      <a:pt x="2686" y="2014"/>
                    </a:cubicBezTo>
                    <a:cubicBezTo>
                      <a:pt x="0" y="4712"/>
                      <a:pt x="0" y="9079"/>
                      <a:pt x="2686" y="11765"/>
                    </a:cubicBezTo>
                    <a:cubicBezTo>
                      <a:pt x="4035" y="13114"/>
                      <a:pt x="5801" y="13788"/>
                      <a:pt x="7566" y="13788"/>
                    </a:cubicBezTo>
                    <a:cubicBezTo>
                      <a:pt x="9331" y="13788"/>
                      <a:pt x="11094" y="13114"/>
                      <a:pt x="12436" y="11765"/>
                    </a:cubicBezTo>
                    <a:cubicBezTo>
                      <a:pt x="15134" y="9079"/>
                      <a:pt x="15134" y="4712"/>
                      <a:pt x="12436" y="2014"/>
                    </a:cubicBezTo>
                    <a:cubicBezTo>
                      <a:pt x="11094" y="672"/>
                      <a:pt x="9331" y="0"/>
                      <a:pt x="75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7"/>
              <p:cNvSpPr/>
              <p:nvPr/>
            </p:nvSpPr>
            <p:spPr>
              <a:xfrm>
                <a:off x="992314" y="-134298"/>
                <a:ext cx="157064" cy="114633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3458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56" y="26"/>
                      <a:pt x="4531" y="51"/>
                      <a:pt x="4406" y="76"/>
                    </a:cubicBezTo>
                    <a:cubicBezTo>
                      <a:pt x="2536" y="528"/>
                      <a:pt x="929" y="1757"/>
                      <a:pt x="1" y="3451"/>
                    </a:cubicBezTo>
                    <a:cubicBezTo>
                      <a:pt x="55" y="3455"/>
                      <a:pt x="110" y="3457"/>
                      <a:pt x="164" y="3457"/>
                    </a:cubicBezTo>
                    <a:cubicBezTo>
                      <a:pt x="834" y="3457"/>
                      <a:pt x="1481" y="3172"/>
                      <a:pt x="1933" y="2661"/>
                    </a:cubicBezTo>
                    <a:cubicBezTo>
                      <a:pt x="2209" y="2335"/>
                      <a:pt x="2410" y="1920"/>
                      <a:pt x="2749" y="1670"/>
                    </a:cubicBezTo>
                    <a:cubicBezTo>
                      <a:pt x="3138" y="1368"/>
                      <a:pt x="3690" y="1331"/>
                      <a:pt x="4104" y="1067"/>
                    </a:cubicBezTo>
                    <a:cubicBezTo>
                      <a:pt x="4468" y="829"/>
                      <a:pt x="4719" y="440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7"/>
              <p:cNvSpPr/>
              <p:nvPr/>
            </p:nvSpPr>
            <p:spPr>
              <a:xfrm>
                <a:off x="964655" y="-138044"/>
                <a:ext cx="292166" cy="229033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6909" extrusionOk="0">
                    <a:moveTo>
                      <a:pt x="7103" y="1"/>
                    </a:moveTo>
                    <a:cubicBezTo>
                      <a:pt x="7479" y="1293"/>
                      <a:pt x="6726" y="2636"/>
                      <a:pt x="5421" y="3000"/>
                    </a:cubicBezTo>
                    <a:cubicBezTo>
                      <a:pt x="5095" y="3100"/>
                      <a:pt x="4718" y="3125"/>
                      <a:pt x="4442" y="3326"/>
                    </a:cubicBezTo>
                    <a:cubicBezTo>
                      <a:pt x="4267" y="3477"/>
                      <a:pt x="4116" y="3640"/>
                      <a:pt x="3978" y="3828"/>
                    </a:cubicBezTo>
                    <a:cubicBezTo>
                      <a:pt x="3313" y="4669"/>
                      <a:pt x="2372" y="5246"/>
                      <a:pt x="1318" y="5434"/>
                    </a:cubicBezTo>
                    <a:cubicBezTo>
                      <a:pt x="1068" y="5482"/>
                      <a:pt x="814" y="5505"/>
                      <a:pt x="561" y="5505"/>
                    </a:cubicBezTo>
                    <a:cubicBezTo>
                      <a:pt x="419" y="5505"/>
                      <a:pt x="278" y="5498"/>
                      <a:pt x="138" y="5484"/>
                    </a:cubicBezTo>
                    <a:cubicBezTo>
                      <a:pt x="50" y="5873"/>
                      <a:pt x="13" y="6262"/>
                      <a:pt x="0" y="6651"/>
                    </a:cubicBezTo>
                    <a:cubicBezTo>
                      <a:pt x="527" y="6821"/>
                      <a:pt x="1072" y="6908"/>
                      <a:pt x="1619" y="6908"/>
                    </a:cubicBezTo>
                    <a:cubicBezTo>
                      <a:pt x="1841" y="6908"/>
                      <a:pt x="2063" y="6894"/>
                      <a:pt x="2284" y="6865"/>
                    </a:cubicBezTo>
                    <a:cubicBezTo>
                      <a:pt x="3313" y="6714"/>
                      <a:pt x="4329" y="6024"/>
                      <a:pt x="4580" y="5008"/>
                    </a:cubicBezTo>
                    <a:cubicBezTo>
                      <a:pt x="4681" y="4556"/>
                      <a:pt x="4668" y="4029"/>
                      <a:pt x="5007" y="3715"/>
                    </a:cubicBezTo>
                    <a:cubicBezTo>
                      <a:pt x="5346" y="3401"/>
                      <a:pt x="5823" y="3439"/>
                      <a:pt x="6262" y="3389"/>
                    </a:cubicBezTo>
                    <a:cubicBezTo>
                      <a:pt x="7818" y="3188"/>
                      <a:pt x="8872" y="1732"/>
                      <a:pt x="8583" y="201"/>
                    </a:cubicBezTo>
                    <a:cubicBezTo>
                      <a:pt x="8094" y="76"/>
                      <a:pt x="7605" y="13"/>
                      <a:pt x="7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7"/>
              <p:cNvSpPr/>
              <p:nvPr/>
            </p:nvSpPr>
            <p:spPr>
              <a:xfrm>
                <a:off x="1091096" y="103221"/>
                <a:ext cx="326871" cy="214713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6477" extrusionOk="0">
                    <a:moveTo>
                      <a:pt x="9926" y="1"/>
                    </a:moveTo>
                    <a:lnTo>
                      <a:pt x="9926" y="1"/>
                    </a:lnTo>
                    <a:cubicBezTo>
                      <a:pt x="9638" y="214"/>
                      <a:pt x="9361" y="453"/>
                      <a:pt x="9111" y="704"/>
                    </a:cubicBezTo>
                    <a:cubicBezTo>
                      <a:pt x="8383" y="1419"/>
                      <a:pt x="7680" y="2247"/>
                      <a:pt x="6701" y="2573"/>
                    </a:cubicBezTo>
                    <a:cubicBezTo>
                      <a:pt x="6011" y="2799"/>
                      <a:pt x="5258" y="2762"/>
                      <a:pt x="4593" y="3063"/>
                    </a:cubicBezTo>
                    <a:cubicBezTo>
                      <a:pt x="3890" y="3389"/>
                      <a:pt x="3413" y="4054"/>
                      <a:pt x="2824" y="4581"/>
                    </a:cubicBezTo>
                    <a:cubicBezTo>
                      <a:pt x="2033" y="5271"/>
                      <a:pt x="1042" y="5698"/>
                      <a:pt x="0" y="5786"/>
                    </a:cubicBezTo>
                    <a:cubicBezTo>
                      <a:pt x="778" y="6175"/>
                      <a:pt x="1631" y="6413"/>
                      <a:pt x="2497" y="6476"/>
                    </a:cubicBezTo>
                    <a:cubicBezTo>
                      <a:pt x="2949" y="6200"/>
                      <a:pt x="3363" y="5861"/>
                      <a:pt x="3727" y="5472"/>
                    </a:cubicBezTo>
                    <a:cubicBezTo>
                      <a:pt x="4342" y="4845"/>
                      <a:pt x="4919" y="4129"/>
                      <a:pt x="5685" y="3703"/>
                    </a:cubicBezTo>
                    <a:cubicBezTo>
                      <a:pt x="6375" y="3301"/>
                      <a:pt x="7178" y="3151"/>
                      <a:pt x="7918" y="2875"/>
                    </a:cubicBezTo>
                    <a:cubicBezTo>
                      <a:pt x="8496" y="2649"/>
                      <a:pt x="9035" y="2348"/>
                      <a:pt x="9525" y="1971"/>
                    </a:cubicBezTo>
                    <a:cubicBezTo>
                      <a:pt x="9750" y="1331"/>
                      <a:pt x="9889" y="679"/>
                      <a:pt x="99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7"/>
              <p:cNvSpPr/>
              <p:nvPr/>
            </p:nvSpPr>
            <p:spPr>
              <a:xfrm>
                <a:off x="977859" y="-108939"/>
                <a:ext cx="434314" cy="346152"/>
              </a:xfrm>
              <a:custGeom>
                <a:avLst/>
                <a:gdLst/>
                <a:ahLst/>
                <a:cxnLst/>
                <a:rect l="l" t="t" r="r" b="b"/>
                <a:pathLst>
                  <a:path w="13190" h="10442" extrusionOk="0">
                    <a:moveTo>
                      <a:pt x="8252" y="5005"/>
                    </a:moveTo>
                    <a:cubicBezTo>
                      <a:pt x="8455" y="5005"/>
                      <a:pt x="8593" y="5113"/>
                      <a:pt x="8546" y="5410"/>
                    </a:cubicBezTo>
                    <a:cubicBezTo>
                      <a:pt x="8509" y="5573"/>
                      <a:pt x="8433" y="5723"/>
                      <a:pt x="8308" y="5849"/>
                    </a:cubicBezTo>
                    <a:cubicBezTo>
                      <a:pt x="8195" y="6024"/>
                      <a:pt x="8032" y="6150"/>
                      <a:pt x="7844" y="6250"/>
                    </a:cubicBezTo>
                    <a:cubicBezTo>
                      <a:pt x="7781" y="6275"/>
                      <a:pt x="7714" y="6288"/>
                      <a:pt x="7647" y="6288"/>
                    </a:cubicBezTo>
                    <a:cubicBezTo>
                      <a:pt x="7513" y="6288"/>
                      <a:pt x="7379" y="6238"/>
                      <a:pt x="7279" y="6137"/>
                    </a:cubicBezTo>
                    <a:cubicBezTo>
                      <a:pt x="7166" y="5962"/>
                      <a:pt x="7153" y="5748"/>
                      <a:pt x="7254" y="5560"/>
                    </a:cubicBezTo>
                    <a:cubicBezTo>
                      <a:pt x="7373" y="5322"/>
                      <a:pt x="7906" y="5005"/>
                      <a:pt x="8252" y="5005"/>
                    </a:cubicBezTo>
                    <a:close/>
                    <a:moveTo>
                      <a:pt x="9877" y="1"/>
                    </a:moveTo>
                    <a:cubicBezTo>
                      <a:pt x="9789" y="177"/>
                      <a:pt x="9713" y="352"/>
                      <a:pt x="9663" y="528"/>
                    </a:cubicBezTo>
                    <a:cubicBezTo>
                      <a:pt x="9488" y="1243"/>
                      <a:pt x="9575" y="1984"/>
                      <a:pt x="9475" y="2699"/>
                    </a:cubicBezTo>
                    <a:cubicBezTo>
                      <a:pt x="9362" y="3427"/>
                      <a:pt x="8986" y="4192"/>
                      <a:pt x="8295" y="4393"/>
                    </a:cubicBezTo>
                    <a:cubicBezTo>
                      <a:pt x="7819" y="4531"/>
                      <a:pt x="7279" y="4381"/>
                      <a:pt x="6840" y="4619"/>
                    </a:cubicBezTo>
                    <a:cubicBezTo>
                      <a:pt x="6413" y="4845"/>
                      <a:pt x="6250" y="5410"/>
                      <a:pt x="6062" y="5874"/>
                    </a:cubicBezTo>
                    <a:cubicBezTo>
                      <a:pt x="5342" y="7651"/>
                      <a:pt x="3631" y="8724"/>
                      <a:pt x="1836" y="8724"/>
                    </a:cubicBezTo>
                    <a:cubicBezTo>
                      <a:pt x="1222" y="8724"/>
                      <a:pt x="598" y="8599"/>
                      <a:pt x="1" y="8333"/>
                    </a:cubicBezTo>
                    <a:lnTo>
                      <a:pt x="1" y="8333"/>
                    </a:lnTo>
                    <a:cubicBezTo>
                      <a:pt x="264" y="9099"/>
                      <a:pt x="678" y="9814"/>
                      <a:pt x="1193" y="10429"/>
                    </a:cubicBezTo>
                    <a:cubicBezTo>
                      <a:pt x="1301" y="10437"/>
                      <a:pt x="1410" y="10441"/>
                      <a:pt x="1520" y="10441"/>
                    </a:cubicBezTo>
                    <a:cubicBezTo>
                      <a:pt x="2921" y="10441"/>
                      <a:pt x="4331" y="9775"/>
                      <a:pt x="5146" y="8622"/>
                    </a:cubicBezTo>
                    <a:cubicBezTo>
                      <a:pt x="5522" y="8095"/>
                      <a:pt x="5836" y="7442"/>
                      <a:pt x="6438" y="7229"/>
                    </a:cubicBezTo>
                    <a:cubicBezTo>
                      <a:pt x="6610" y="7170"/>
                      <a:pt x="6791" y="7151"/>
                      <a:pt x="6975" y="7151"/>
                    </a:cubicBezTo>
                    <a:cubicBezTo>
                      <a:pt x="7327" y="7151"/>
                      <a:pt x="7692" y="7221"/>
                      <a:pt x="8031" y="7221"/>
                    </a:cubicBezTo>
                    <a:cubicBezTo>
                      <a:pt x="8307" y="7221"/>
                      <a:pt x="8566" y="7174"/>
                      <a:pt x="8785" y="7003"/>
                    </a:cubicBezTo>
                    <a:cubicBezTo>
                      <a:pt x="9287" y="6614"/>
                      <a:pt x="9262" y="5811"/>
                      <a:pt x="9663" y="5334"/>
                    </a:cubicBezTo>
                    <a:cubicBezTo>
                      <a:pt x="9939" y="5021"/>
                      <a:pt x="10366" y="4895"/>
                      <a:pt x="10780" y="4857"/>
                    </a:cubicBezTo>
                    <a:cubicBezTo>
                      <a:pt x="11194" y="4832"/>
                      <a:pt x="11608" y="4857"/>
                      <a:pt x="12010" y="4807"/>
                    </a:cubicBezTo>
                    <a:cubicBezTo>
                      <a:pt x="12424" y="4757"/>
                      <a:pt x="12826" y="4619"/>
                      <a:pt x="13189" y="4393"/>
                    </a:cubicBezTo>
                    <a:lnTo>
                      <a:pt x="13189" y="4381"/>
                    </a:lnTo>
                    <a:cubicBezTo>
                      <a:pt x="13102" y="4029"/>
                      <a:pt x="12989" y="3690"/>
                      <a:pt x="12851" y="3352"/>
                    </a:cubicBezTo>
                    <a:cubicBezTo>
                      <a:pt x="12725" y="3414"/>
                      <a:pt x="12587" y="3477"/>
                      <a:pt x="12462" y="3515"/>
                    </a:cubicBezTo>
                    <a:cubicBezTo>
                      <a:pt x="12300" y="3560"/>
                      <a:pt x="12142" y="3581"/>
                      <a:pt x="11991" y="3581"/>
                    </a:cubicBezTo>
                    <a:cubicBezTo>
                      <a:pt x="10589" y="3581"/>
                      <a:pt x="9750" y="1770"/>
                      <a:pt x="10906" y="716"/>
                    </a:cubicBezTo>
                    <a:cubicBezTo>
                      <a:pt x="10579" y="453"/>
                      <a:pt x="10241" y="214"/>
                      <a:pt x="98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7"/>
              <p:cNvSpPr/>
              <p:nvPr/>
            </p:nvSpPr>
            <p:spPr>
              <a:xfrm>
                <a:off x="939860" y="-138343"/>
                <a:ext cx="337606" cy="403005"/>
              </a:xfrm>
              <a:custGeom>
                <a:avLst/>
                <a:gdLst/>
                <a:ahLst/>
                <a:cxnLst/>
                <a:rect l="l" t="t" r="r" b="b"/>
                <a:pathLst>
                  <a:path w="10253" h="12157" extrusionOk="0">
                    <a:moveTo>
                      <a:pt x="7654" y="0"/>
                    </a:moveTo>
                    <a:cubicBezTo>
                      <a:pt x="5304" y="0"/>
                      <a:pt x="3039" y="1207"/>
                      <a:pt x="1757" y="3322"/>
                    </a:cubicBezTo>
                    <a:cubicBezTo>
                      <a:pt x="0" y="6221"/>
                      <a:pt x="615" y="9973"/>
                      <a:pt x="3200" y="12157"/>
                    </a:cubicBezTo>
                    <a:cubicBezTo>
                      <a:pt x="3112" y="11906"/>
                      <a:pt x="3024" y="11642"/>
                      <a:pt x="2962" y="11379"/>
                    </a:cubicBezTo>
                    <a:cubicBezTo>
                      <a:pt x="1795" y="6635"/>
                      <a:pt x="4706" y="1842"/>
                      <a:pt x="9449" y="675"/>
                    </a:cubicBezTo>
                    <a:cubicBezTo>
                      <a:pt x="9713" y="612"/>
                      <a:pt x="9989" y="562"/>
                      <a:pt x="10253" y="512"/>
                    </a:cubicBezTo>
                    <a:cubicBezTo>
                      <a:pt x="9405" y="166"/>
                      <a:pt x="8523" y="0"/>
                      <a:pt x="7654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1" name="Google Shape;1781;p57"/>
          <p:cNvGrpSpPr/>
          <p:nvPr/>
        </p:nvGrpSpPr>
        <p:grpSpPr>
          <a:xfrm>
            <a:off x="713233" y="1362444"/>
            <a:ext cx="608064" cy="320051"/>
            <a:chOff x="6751900" y="1659525"/>
            <a:chExt cx="623400" cy="327150"/>
          </a:xfrm>
        </p:grpSpPr>
        <p:sp>
          <p:nvSpPr>
            <p:cNvPr id="1782" name="Google Shape;1782;p57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7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57"/>
          <p:cNvGrpSpPr/>
          <p:nvPr/>
        </p:nvGrpSpPr>
        <p:grpSpPr>
          <a:xfrm>
            <a:off x="7822708" y="2985444"/>
            <a:ext cx="608064" cy="320051"/>
            <a:chOff x="6751900" y="1659525"/>
            <a:chExt cx="623400" cy="327150"/>
          </a:xfrm>
        </p:grpSpPr>
        <p:sp>
          <p:nvSpPr>
            <p:cNvPr id="1785" name="Google Shape;1785;p57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7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57"/>
          <p:cNvSpPr/>
          <p:nvPr/>
        </p:nvSpPr>
        <p:spPr>
          <a:xfrm>
            <a:off x="2731350" y="275630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57"/>
          <p:cNvSpPr/>
          <p:nvPr/>
        </p:nvSpPr>
        <p:spPr>
          <a:xfrm>
            <a:off x="1504925" y="60255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57"/>
          <p:cNvSpPr/>
          <p:nvPr/>
        </p:nvSpPr>
        <p:spPr>
          <a:xfrm>
            <a:off x="2505450" y="49377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57"/>
          <p:cNvSpPr/>
          <p:nvPr/>
        </p:nvSpPr>
        <p:spPr>
          <a:xfrm>
            <a:off x="1764025" y="12280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57"/>
          <p:cNvSpPr/>
          <p:nvPr/>
        </p:nvSpPr>
        <p:spPr>
          <a:xfrm>
            <a:off x="1504950" y="363506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57"/>
          <p:cNvSpPr/>
          <p:nvPr/>
        </p:nvSpPr>
        <p:spPr>
          <a:xfrm>
            <a:off x="7670300" y="424237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57"/>
          <p:cNvSpPr/>
          <p:nvPr/>
        </p:nvSpPr>
        <p:spPr>
          <a:xfrm>
            <a:off x="8629000" y="73275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57"/>
          <p:cNvSpPr/>
          <p:nvPr/>
        </p:nvSpPr>
        <p:spPr>
          <a:xfrm>
            <a:off x="7223775" y="25031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57"/>
          <p:cNvSpPr/>
          <p:nvPr/>
        </p:nvSpPr>
        <p:spPr>
          <a:xfrm>
            <a:off x="7360925" y="4517138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57"/>
          <p:cNvSpPr/>
          <p:nvPr/>
        </p:nvSpPr>
        <p:spPr>
          <a:xfrm>
            <a:off x="6325450" y="30769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57"/>
          <p:cNvSpPr/>
          <p:nvPr/>
        </p:nvSpPr>
        <p:spPr>
          <a:xfrm>
            <a:off x="6732913" y="14767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57"/>
          <p:cNvSpPr/>
          <p:nvPr/>
        </p:nvSpPr>
        <p:spPr>
          <a:xfrm>
            <a:off x="2482600" y="46085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57"/>
          <p:cNvSpPr/>
          <p:nvPr/>
        </p:nvSpPr>
        <p:spPr>
          <a:xfrm>
            <a:off x="2189763" y="14767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86768"/>
      </p:ext>
    </p:extLst>
  </p:cSld>
  <p:clrMapOvr>
    <a:masterClrMapping/>
  </p:clrMapOvr>
</p:sld>
</file>

<file path=ppt/theme/theme1.xml><?xml version="1.0" encoding="utf-8"?>
<a:theme xmlns:a="http://schemas.openxmlformats.org/drawingml/2006/main" name="Rocket and Planets Study Planner by Slidesgo">
  <a:themeElements>
    <a:clrScheme name="Simple Light">
      <a:dk1>
        <a:srgbClr val="FFFFFF"/>
      </a:dk1>
      <a:lt1>
        <a:srgbClr val="152849"/>
      </a:lt1>
      <a:dk2>
        <a:srgbClr val="2A4D7C"/>
      </a:dk2>
      <a:lt2>
        <a:srgbClr val="57A0CF"/>
      </a:lt2>
      <a:accent1>
        <a:srgbClr val="70CDE2"/>
      </a:accent1>
      <a:accent2>
        <a:srgbClr val="87D38C"/>
      </a:accent2>
      <a:accent3>
        <a:srgbClr val="CFE88B"/>
      </a:accent3>
      <a:accent4>
        <a:srgbClr val="F8E459"/>
      </a:accent4>
      <a:accent5>
        <a:srgbClr val="EA9E44"/>
      </a:accent5>
      <a:accent6>
        <a:srgbClr val="CC61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260</Words>
  <Application>Microsoft Office PowerPoint</Application>
  <PresentationFormat>全屏显示(16:9)</PresentationFormat>
  <Paragraphs>59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Proxima Nova</vt:lpstr>
      <vt:lpstr>Space Grotesk</vt:lpstr>
      <vt:lpstr>Arial</vt:lpstr>
      <vt:lpstr>Bebas Neue</vt:lpstr>
      <vt:lpstr>Lato</vt:lpstr>
      <vt:lpstr>Lato Black</vt:lpstr>
      <vt:lpstr>Roboto Condensed Light</vt:lpstr>
      <vt:lpstr>Rocket and Planets Study Planner by Slidesgo</vt:lpstr>
      <vt:lpstr>Slidesgo Final Pages</vt:lpstr>
      <vt:lpstr>深圳的高端产业 与可持续发展</vt:lpstr>
      <vt:lpstr>目录</vt:lpstr>
      <vt:lpstr>PowerPoint 演示文稿</vt:lpstr>
      <vt:lpstr>深圳的可持续发展</vt:lpstr>
      <vt:lpstr>可持续发展的提出</vt:lpstr>
      <vt:lpstr>深圳可持续发展的优势</vt:lpstr>
      <vt:lpstr>深圳可持续发展的优势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and Planets Study Planner</dc:title>
  <cp:lastModifiedBy>王 曦</cp:lastModifiedBy>
  <cp:revision>1</cp:revision>
  <dcterms:modified xsi:type="dcterms:W3CDTF">2023-04-20T04:51:35Z</dcterms:modified>
</cp:coreProperties>
</file>