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调度习题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36333" y="591185"/>
            <a:ext cx="63150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31918" y="3992880"/>
          <a:ext cx="535785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785950"/>
                <a:gridCol w="1785950"/>
              </a:tblGrid>
              <a:tr h="370840">
                <a:tc>
                  <a:txBody>
                    <a:bodyPr/>
                    <a:p>
                      <a:r>
                        <a:rPr lang="zh-CN" altLang="en-US" dirty="0" smtClean="0"/>
                        <a:t>进程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到达时间</a:t>
                      </a:r>
                      <a:r>
                        <a:rPr lang="en-US" altLang="zh-CN" dirty="0" smtClean="0"/>
                        <a:t>/h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dirty="0" smtClean="0"/>
                        <a:t>服务时间</a:t>
                      </a:r>
                      <a:r>
                        <a:rPr lang="en-US" altLang="zh-CN" dirty="0" smtClean="0"/>
                        <a:t>/h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287652">
                <a:tc>
                  <a:txBody>
                    <a:bodyPr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93647" y="3725456"/>
            <a:ext cx="16561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使用时间片为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两种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3925" y="1614488"/>
            <a:ext cx="72961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9163" y="1595438"/>
            <a:ext cx="73056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85838" y="719138"/>
            <a:ext cx="71723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067944" y="40466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本例子中：抢占后，作业执行时间指剩余执行时间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71670" y="928670"/>
            <a:ext cx="4000528" cy="531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全屏显示(4:3)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调度习题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调度习题</dc:title>
  <dc:creator>VMs</dc:creator>
  <cp:lastModifiedBy>szu</cp:lastModifiedBy>
  <cp:revision>9</cp:revision>
  <dcterms:created xsi:type="dcterms:W3CDTF">2011-10-23T13:55:00Z</dcterms:created>
  <dcterms:modified xsi:type="dcterms:W3CDTF">2019-04-27T00:30:05Z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