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9"/>
  </p:notesMasterIdLst>
  <p:sldIdLst>
    <p:sldId id="256" r:id="rId2"/>
    <p:sldId id="289" r:id="rId3"/>
    <p:sldId id="290" r:id="rId4"/>
    <p:sldId id="291" r:id="rId5"/>
    <p:sldId id="292" r:id="rId6"/>
    <p:sldId id="293" r:id="rId7"/>
    <p:sldId id="294" r:id="rId8"/>
    <p:sldId id="295" r:id="rId9"/>
    <p:sldId id="296" r:id="rId10"/>
    <p:sldId id="297" r:id="rId11"/>
    <p:sldId id="298" r:id="rId12"/>
    <p:sldId id="299" r:id="rId13"/>
    <p:sldId id="300" r:id="rId14"/>
    <p:sldId id="301" r:id="rId15"/>
    <p:sldId id="302" r:id="rId16"/>
    <p:sldId id="303" r:id="rId17"/>
    <p:sldId id="304" r:id="rId18"/>
    <p:sldId id="305" r:id="rId19"/>
    <p:sldId id="306" r:id="rId20"/>
    <p:sldId id="307" r:id="rId21"/>
    <p:sldId id="308" r:id="rId22"/>
    <p:sldId id="309" r:id="rId23"/>
    <p:sldId id="310" r:id="rId24"/>
    <p:sldId id="311" r:id="rId25"/>
    <p:sldId id="312" r:id="rId26"/>
    <p:sldId id="313" r:id="rId27"/>
    <p:sldId id="262"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628" autoAdjust="0"/>
  </p:normalViewPr>
  <p:slideViewPr>
    <p:cSldViewPr snapToGrid="0">
      <p:cViewPr varScale="1">
        <p:scale>
          <a:sx n="77" d="100"/>
          <a:sy n="77" d="100"/>
        </p:scale>
        <p:origin x="81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2530D9-4CD0-4AA2-AE92-FB07B7826674}" type="datetimeFigureOut">
              <a:rPr lang="zh-CN" altLang="en-US" smtClean="0"/>
              <a:t>2023/5/17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E052D2-CB8D-443A-8C53-98FA45030B1D}" type="slidenum">
              <a:rPr lang="zh-CN" altLang="en-US" smtClean="0"/>
              <a:t>‹#›</a:t>
            </a:fld>
            <a:endParaRPr lang="zh-CN" altLang="en-US"/>
          </a:p>
        </p:txBody>
      </p:sp>
    </p:spTree>
    <p:extLst>
      <p:ext uri="{BB962C8B-B14F-4D97-AF65-F5344CB8AC3E}">
        <p14:creationId xmlns:p14="http://schemas.microsoft.com/office/powerpoint/2010/main" val="4226730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CE052D2-CB8D-443A-8C53-98FA45030B1D}" type="slidenum">
              <a:rPr lang="zh-CN" altLang="en-US" smtClean="0"/>
              <a:t>1</a:t>
            </a:fld>
            <a:endParaRPr lang="zh-CN" altLang="en-US"/>
          </a:p>
        </p:txBody>
      </p:sp>
    </p:spTree>
    <p:extLst>
      <p:ext uri="{BB962C8B-B14F-4D97-AF65-F5344CB8AC3E}">
        <p14:creationId xmlns:p14="http://schemas.microsoft.com/office/powerpoint/2010/main" val="38395649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p:cNvSpPr>
          <p:nvPr>
            <p:ph type="sldImg"/>
          </p:nvPr>
        </p:nvSpPr>
        <p:spPr/>
      </p:sp>
      <p:sp>
        <p:nvSpPr>
          <p:cNvPr id="26627" name="Notes Placeholder 2"/>
          <p:cNvSpPr>
            <a:spLocks noGrp="1"/>
          </p:cNvSpPr>
          <p:nvPr>
            <p:ph type="body" idx="1"/>
          </p:nvPr>
        </p:nvSpPr>
        <p:spPr>
          <a:xfrm>
            <a:off x="685800" y="4343400"/>
            <a:ext cx="5486400" cy="4419600"/>
          </a:xfrm>
          <a:noFill/>
        </p:spPr>
        <p:txBody>
          <a:bodyPr/>
          <a:lstStyle/>
          <a:p>
            <a:endParaRPr lang="en-US" dirty="0">
              <a:cs typeface="Arial" panose="020B0604020202020204" pitchFamily="34" charset="0"/>
            </a:endParaRPr>
          </a:p>
        </p:txBody>
      </p:sp>
      <p:sp>
        <p:nvSpPr>
          <p:cNvPr id="26628" name="Slide Number Placeholder 3"/>
          <p:cNvSpPr>
            <a:spLocks noGrp="1"/>
          </p:cNvSpPr>
          <p:nvPr>
            <p:ph type="sldNum" sz="quarter" idx="5"/>
          </p:nvPr>
        </p:nvSpPr>
        <p:spPr>
          <a:noFill/>
        </p:spPr>
        <p:txBody>
          <a:bodyPr/>
          <a:lstStyle/>
          <a:p>
            <a:fld id="{B449A4B9-3CC1-4475-B021-D94F947D73A1}" type="slidenum">
              <a:rPr lang="en-AU" altLang="zh-CN"/>
              <a:t>10</a:t>
            </a:fld>
            <a:endParaRPr lang="en-AU" altLang="zh-CN"/>
          </a:p>
        </p:txBody>
      </p:sp>
    </p:spTree>
    <p:extLst>
      <p:ext uri="{BB962C8B-B14F-4D97-AF65-F5344CB8AC3E}">
        <p14:creationId xmlns:p14="http://schemas.microsoft.com/office/powerpoint/2010/main" val="16409849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419600"/>
          </a:xfrm>
        </p:spPr>
        <p:txBody>
          <a:bodyPr>
            <a:normAutofit/>
          </a:bodyPr>
          <a:lstStyle/>
          <a:p>
            <a:endParaRPr lang="zh-CN" altLang="en-US" sz="1200" b="0" i="0" kern="1200" dirty="0">
              <a:solidFill>
                <a:schemeClr val="tx1"/>
              </a:solidFill>
              <a:effectLst/>
              <a:latin typeface="+mn-lt"/>
              <a:ea typeface="+mn-ea"/>
              <a:cs typeface="+mn-cs"/>
            </a:endParaRPr>
          </a:p>
        </p:txBody>
      </p:sp>
      <p:sp>
        <p:nvSpPr>
          <p:cNvPr id="28676" name="Slide Number Placeholder 3"/>
          <p:cNvSpPr>
            <a:spLocks noGrp="1"/>
          </p:cNvSpPr>
          <p:nvPr>
            <p:ph type="sldNum" sz="quarter" idx="5"/>
          </p:nvPr>
        </p:nvSpPr>
        <p:spPr>
          <a:noFill/>
        </p:spPr>
        <p:txBody>
          <a:bodyPr/>
          <a:lstStyle/>
          <a:p>
            <a:fld id="{6F1A942F-76F2-4D93-9C45-555CB2537AE6}" type="slidenum">
              <a:rPr lang="en-AU" altLang="zh-CN"/>
              <a:t>11</a:t>
            </a:fld>
            <a:endParaRPr lang="en-AU" altLang="zh-CN"/>
          </a:p>
        </p:txBody>
      </p:sp>
    </p:spTree>
    <p:extLst>
      <p:ext uri="{BB962C8B-B14F-4D97-AF65-F5344CB8AC3E}">
        <p14:creationId xmlns:p14="http://schemas.microsoft.com/office/powerpoint/2010/main" val="24521210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343400"/>
          </a:xfrm>
        </p:spPr>
        <p:txBody>
          <a:bodyPr>
            <a:normAutofit/>
          </a:bodyPr>
          <a:lstStyle/>
          <a:p>
            <a:endParaRPr lang="en-US" dirty="0"/>
          </a:p>
        </p:txBody>
      </p:sp>
      <p:sp>
        <p:nvSpPr>
          <p:cNvPr id="30724" name="Slide Number Placeholder 3"/>
          <p:cNvSpPr>
            <a:spLocks noGrp="1"/>
          </p:cNvSpPr>
          <p:nvPr>
            <p:ph type="sldNum" sz="quarter" idx="5"/>
          </p:nvPr>
        </p:nvSpPr>
        <p:spPr>
          <a:noFill/>
        </p:spPr>
        <p:txBody>
          <a:bodyPr/>
          <a:lstStyle/>
          <a:p>
            <a:fld id="{C6DAC9FB-862A-41C2-9F19-853209A4FBB1}" type="slidenum">
              <a:rPr lang="en-AU" altLang="zh-CN"/>
              <a:t>12</a:t>
            </a:fld>
            <a:endParaRPr lang="en-AU" altLang="zh-CN"/>
          </a:p>
        </p:txBody>
      </p:sp>
    </p:spTree>
    <p:extLst>
      <p:ext uri="{BB962C8B-B14F-4D97-AF65-F5344CB8AC3E}">
        <p14:creationId xmlns:p14="http://schemas.microsoft.com/office/powerpoint/2010/main" val="4965042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p:cNvSpPr>
          <p:nvPr>
            <p:ph type="sldImg"/>
          </p:nvPr>
        </p:nvSpPr>
        <p:spPr/>
      </p:sp>
      <p:sp>
        <p:nvSpPr>
          <p:cNvPr id="32771" name="Notes Placeholder 2"/>
          <p:cNvSpPr>
            <a:spLocks noGrp="1"/>
          </p:cNvSpPr>
          <p:nvPr>
            <p:ph type="body" idx="1"/>
          </p:nvPr>
        </p:nvSpPr>
        <p:spPr>
          <a:noFill/>
        </p:spPr>
        <p:txBody>
          <a:bodyPr/>
          <a:lstStyle/>
          <a:p>
            <a:endParaRPr lang="en-US" dirty="0"/>
          </a:p>
        </p:txBody>
      </p:sp>
      <p:sp>
        <p:nvSpPr>
          <p:cNvPr id="32772" name="Slide Number Placeholder 3"/>
          <p:cNvSpPr>
            <a:spLocks noGrp="1"/>
          </p:cNvSpPr>
          <p:nvPr>
            <p:ph type="sldNum" sz="quarter" idx="5"/>
          </p:nvPr>
        </p:nvSpPr>
        <p:spPr>
          <a:noFill/>
        </p:spPr>
        <p:txBody>
          <a:bodyPr/>
          <a:lstStyle/>
          <a:p>
            <a:fld id="{146519C0-3915-49B0-9B5F-3763D948B040}" type="slidenum">
              <a:rPr lang="en-AU" altLang="zh-CN"/>
              <a:t>13</a:t>
            </a:fld>
            <a:endParaRPr lang="en-AU" altLang="zh-CN"/>
          </a:p>
        </p:txBody>
      </p:sp>
    </p:spTree>
    <p:extLst>
      <p:ext uri="{BB962C8B-B14F-4D97-AF65-F5344CB8AC3E}">
        <p14:creationId xmlns:p14="http://schemas.microsoft.com/office/powerpoint/2010/main" val="26161305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p:cNvSpPr>
          <p:nvPr>
            <p:ph type="sldImg"/>
          </p:nvPr>
        </p:nvSpPr>
        <p:spPr/>
      </p:sp>
      <p:sp>
        <p:nvSpPr>
          <p:cNvPr id="34819" name="Notes Placeholder 2"/>
          <p:cNvSpPr>
            <a:spLocks noGrp="1"/>
          </p:cNvSpPr>
          <p:nvPr>
            <p:ph type="body" idx="1"/>
          </p:nvPr>
        </p:nvSpPr>
        <p:spPr>
          <a:noFill/>
        </p:spPr>
        <p:txBody>
          <a:bodyPr/>
          <a:lstStyle/>
          <a:p>
            <a:endParaRPr lang="en-US" altLang="zh-CN" dirty="0">
              <a:effectLst/>
              <a:latin typeface="华文楷体" panose="02010600040101010101" pitchFamily="2" charset="-122"/>
              <a:ea typeface="华文楷体" panose="02010600040101010101" pitchFamily="2" charset="-122"/>
            </a:endParaRPr>
          </a:p>
        </p:txBody>
      </p:sp>
      <p:sp>
        <p:nvSpPr>
          <p:cNvPr id="34820" name="Slide Number Placeholder 3"/>
          <p:cNvSpPr>
            <a:spLocks noGrp="1"/>
          </p:cNvSpPr>
          <p:nvPr>
            <p:ph type="sldNum" sz="quarter" idx="5"/>
          </p:nvPr>
        </p:nvSpPr>
        <p:spPr>
          <a:noFill/>
        </p:spPr>
        <p:txBody>
          <a:bodyPr/>
          <a:lstStyle/>
          <a:p>
            <a:fld id="{8393CDA8-4E96-432E-9648-277B2DD05B98}" type="slidenum">
              <a:rPr lang="en-AU" altLang="zh-CN"/>
              <a:t>14</a:t>
            </a:fld>
            <a:endParaRPr lang="en-AU" altLang="zh-CN"/>
          </a:p>
        </p:txBody>
      </p:sp>
    </p:spTree>
    <p:extLst>
      <p:ext uri="{BB962C8B-B14F-4D97-AF65-F5344CB8AC3E}">
        <p14:creationId xmlns:p14="http://schemas.microsoft.com/office/powerpoint/2010/main" val="25238205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p:cNvSpPr>
          <p:nvPr>
            <p:ph type="sldImg"/>
          </p:nvPr>
        </p:nvSpPr>
        <p:spPr/>
      </p:sp>
      <p:sp>
        <p:nvSpPr>
          <p:cNvPr id="34819" name="Notes Placeholder 2"/>
          <p:cNvSpPr>
            <a:spLocks noGrp="1"/>
          </p:cNvSpPr>
          <p:nvPr>
            <p:ph type="body" idx="1"/>
          </p:nvPr>
        </p:nvSpPr>
        <p:spPr>
          <a:noFill/>
        </p:spPr>
        <p:txBody>
          <a:bodyPr/>
          <a:lstStyle/>
          <a:p>
            <a:endParaRPr lang="en-US" dirty="0"/>
          </a:p>
        </p:txBody>
      </p:sp>
      <p:sp>
        <p:nvSpPr>
          <p:cNvPr id="34820" name="Slide Number Placeholder 3"/>
          <p:cNvSpPr>
            <a:spLocks noGrp="1"/>
          </p:cNvSpPr>
          <p:nvPr>
            <p:ph type="sldNum" sz="quarter" idx="5"/>
          </p:nvPr>
        </p:nvSpPr>
        <p:spPr>
          <a:noFill/>
        </p:spPr>
        <p:txBody>
          <a:bodyPr/>
          <a:lstStyle/>
          <a:p>
            <a:fld id="{8393CDA8-4E96-432E-9648-277B2DD05B98}" type="slidenum">
              <a:rPr lang="en-AU" altLang="zh-CN"/>
              <a:t>15</a:t>
            </a:fld>
            <a:endParaRPr lang="en-AU" altLang="zh-CN"/>
          </a:p>
        </p:txBody>
      </p:sp>
    </p:spTree>
    <p:extLst>
      <p:ext uri="{BB962C8B-B14F-4D97-AF65-F5344CB8AC3E}">
        <p14:creationId xmlns:p14="http://schemas.microsoft.com/office/powerpoint/2010/main" val="16760945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p:cNvSpPr>
          <p:nvPr>
            <p:ph type="sldImg"/>
          </p:nvPr>
        </p:nvSpPr>
        <p:spPr/>
      </p:sp>
      <p:sp>
        <p:nvSpPr>
          <p:cNvPr id="36867" name="Notes Placeholder 2"/>
          <p:cNvSpPr>
            <a:spLocks noGrp="1"/>
          </p:cNvSpPr>
          <p:nvPr>
            <p:ph type="body" idx="1"/>
          </p:nvPr>
        </p:nvSpPr>
        <p:spPr>
          <a:noFill/>
        </p:spPr>
        <p:txBody>
          <a:bodyPr/>
          <a:lstStyle/>
          <a:p>
            <a:endParaRPr lang="en-US" dirty="0"/>
          </a:p>
        </p:txBody>
      </p:sp>
      <p:sp>
        <p:nvSpPr>
          <p:cNvPr id="36868" name="Slide Number Placeholder 3"/>
          <p:cNvSpPr>
            <a:spLocks noGrp="1"/>
          </p:cNvSpPr>
          <p:nvPr>
            <p:ph type="sldNum" sz="quarter" idx="5"/>
          </p:nvPr>
        </p:nvSpPr>
        <p:spPr>
          <a:noFill/>
        </p:spPr>
        <p:txBody>
          <a:bodyPr/>
          <a:lstStyle/>
          <a:p>
            <a:fld id="{7F6DE88A-3CCA-4470-9235-A9349BAC3291}" type="slidenum">
              <a:rPr lang="en-AU" altLang="zh-CN"/>
              <a:t>16</a:t>
            </a:fld>
            <a:endParaRPr lang="en-AU" altLang="zh-CN"/>
          </a:p>
        </p:txBody>
      </p:sp>
    </p:spTree>
    <p:extLst>
      <p:ext uri="{BB962C8B-B14F-4D97-AF65-F5344CB8AC3E}">
        <p14:creationId xmlns:p14="http://schemas.microsoft.com/office/powerpoint/2010/main" val="2498614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sz="1200" b="0" i="0" kern="1200" dirty="0">
              <a:solidFill>
                <a:schemeClr val="tx1"/>
              </a:solidFill>
              <a:effectLst/>
              <a:latin typeface="+mn-lt"/>
              <a:ea typeface="+mn-ea"/>
              <a:cs typeface="+mn-cs"/>
            </a:endParaRPr>
          </a:p>
        </p:txBody>
      </p:sp>
      <p:sp>
        <p:nvSpPr>
          <p:cNvPr id="38916" name="Slide Number Placeholder 3"/>
          <p:cNvSpPr>
            <a:spLocks noGrp="1"/>
          </p:cNvSpPr>
          <p:nvPr>
            <p:ph type="sldNum" sz="quarter" idx="5"/>
          </p:nvPr>
        </p:nvSpPr>
        <p:spPr>
          <a:noFill/>
        </p:spPr>
        <p:txBody>
          <a:bodyPr/>
          <a:lstStyle/>
          <a:p>
            <a:fld id="{89BE7025-069C-49FC-8AD6-F6407F197030}" type="slidenum">
              <a:rPr lang="en-AU" altLang="zh-CN"/>
              <a:t>17</a:t>
            </a:fld>
            <a:endParaRPr lang="en-AU" altLang="zh-CN"/>
          </a:p>
        </p:txBody>
      </p:sp>
    </p:spTree>
    <p:extLst>
      <p:ext uri="{BB962C8B-B14F-4D97-AF65-F5344CB8AC3E}">
        <p14:creationId xmlns:p14="http://schemas.microsoft.com/office/powerpoint/2010/main" val="35241700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p:cNvSpPr>
          <p:nvPr>
            <p:ph type="sldImg"/>
          </p:nvPr>
        </p:nvSpPr>
        <p:spPr/>
      </p:sp>
      <p:sp>
        <p:nvSpPr>
          <p:cNvPr id="40963" name="Notes Placeholder 2"/>
          <p:cNvSpPr>
            <a:spLocks noGrp="1"/>
          </p:cNvSpPr>
          <p:nvPr>
            <p:ph type="body" idx="1"/>
          </p:nvPr>
        </p:nvSpPr>
        <p:spPr>
          <a:xfrm>
            <a:off x="685800" y="4343400"/>
            <a:ext cx="5486400" cy="4419600"/>
          </a:xfrm>
          <a:noFill/>
        </p:spPr>
        <p:txBody>
          <a:bodyPr/>
          <a:lstStyle/>
          <a:p>
            <a:endParaRPr lang="zh-CN" altLang="en-US" sz="1200" b="0" i="0" kern="1200" dirty="0">
              <a:solidFill>
                <a:schemeClr val="tx1"/>
              </a:solidFill>
              <a:effectLst/>
              <a:latin typeface="+mn-lt"/>
              <a:ea typeface="+mn-ea"/>
              <a:cs typeface="+mn-cs"/>
            </a:endParaRPr>
          </a:p>
        </p:txBody>
      </p:sp>
      <p:sp>
        <p:nvSpPr>
          <p:cNvPr id="40964" name="Slide Number Placeholder 3"/>
          <p:cNvSpPr>
            <a:spLocks noGrp="1"/>
          </p:cNvSpPr>
          <p:nvPr>
            <p:ph type="sldNum" sz="quarter" idx="5"/>
          </p:nvPr>
        </p:nvSpPr>
        <p:spPr>
          <a:noFill/>
        </p:spPr>
        <p:txBody>
          <a:bodyPr/>
          <a:lstStyle/>
          <a:p>
            <a:fld id="{C861A96F-AB86-4F0D-8AFA-56EBC1628F0E}" type="slidenum">
              <a:rPr lang="en-AU" altLang="zh-CN"/>
              <a:t>18</a:t>
            </a:fld>
            <a:endParaRPr lang="en-AU" altLang="zh-CN"/>
          </a:p>
        </p:txBody>
      </p:sp>
    </p:spTree>
    <p:extLst>
      <p:ext uri="{BB962C8B-B14F-4D97-AF65-F5344CB8AC3E}">
        <p14:creationId xmlns:p14="http://schemas.microsoft.com/office/powerpoint/2010/main" val="38730110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p:cNvSpPr>
          <p:nvPr>
            <p:ph type="sldImg"/>
          </p:nvPr>
        </p:nvSpPr>
        <p:spPr/>
      </p:sp>
      <p:sp>
        <p:nvSpPr>
          <p:cNvPr id="40963" name="Notes Placeholder 2"/>
          <p:cNvSpPr>
            <a:spLocks noGrp="1"/>
          </p:cNvSpPr>
          <p:nvPr>
            <p:ph type="body" idx="1"/>
          </p:nvPr>
        </p:nvSpPr>
        <p:spPr>
          <a:xfrm>
            <a:off x="685800" y="4343400"/>
            <a:ext cx="5486400" cy="4419600"/>
          </a:xfrm>
          <a:noFill/>
        </p:spPr>
        <p:txBody>
          <a:bodyPr/>
          <a:lstStyle/>
          <a:p>
            <a:endParaRPr lang="en-US" dirty="0"/>
          </a:p>
        </p:txBody>
      </p:sp>
      <p:sp>
        <p:nvSpPr>
          <p:cNvPr id="40964" name="Slide Number Placeholder 3"/>
          <p:cNvSpPr>
            <a:spLocks noGrp="1"/>
          </p:cNvSpPr>
          <p:nvPr>
            <p:ph type="sldNum" sz="quarter" idx="5"/>
          </p:nvPr>
        </p:nvSpPr>
        <p:spPr>
          <a:noFill/>
        </p:spPr>
        <p:txBody>
          <a:bodyPr/>
          <a:lstStyle/>
          <a:p>
            <a:fld id="{C861A96F-AB86-4F0D-8AFA-56EBC1628F0E}" type="slidenum">
              <a:rPr lang="en-AU" altLang="zh-CN"/>
              <a:t>19</a:t>
            </a:fld>
            <a:endParaRPr lang="en-AU" altLang="zh-CN"/>
          </a:p>
        </p:txBody>
      </p:sp>
    </p:spTree>
    <p:extLst>
      <p:ext uri="{BB962C8B-B14F-4D97-AF65-F5344CB8AC3E}">
        <p14:creationId xmlns:p14="http://schemas.microsoft.com/office/powerpoint/2010/main" val="1847497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p:cNvSpPr>
          <p:nvPr>
            <p:ph type="sldImg"/>
          </p:nvPr>
        </p:nvSpPr>
        <p:spPr/>
      </p:sp>
      <p:sp>
        <p:nvSpPr>
          <p:cNvPr id="20483" name="Notes Placeholder 2"/>
          <p:cNvSpPr>
            <a:spLocks noGrp="1"/>
          </p:cNvSpPr>
          <p:nvPr>
            <p:ph type="body" idx="1"/>
          </p:nvPr>
        </p:nvSpPr>
        <p:spPr>
          <a:noFill/>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华文楷体" panose="02010600040101010101" pitchFamily="2" charset="-122"/>
              <a:ea typeface="华文楷体" panose="02010600040101010101" pitchFamily="2" charset="-122"/>
            </a:endParaRPr>
          </a:p>
        </p:txBody>
      </p:sp>
      <p:sp>
        <p:nvSpPr>
          <p:cNvPr id="20484" name="Slide Number Placeholder 3"/>
          <p:cNvSpPr>
            <a:spLocks noGrp="1"/>
          </p:cNvSpPr>
          <p:nvPr>
            <p:ph type="sldNum" sz="quarter" idx="5"/>
          </p:nvPr>
        </p:nvSpPr>
        <p:spPr>
          <a:noFill/>
        </p:spPr>
        <p:txBody>
          <a:bodyPr/>
          <a:lstStyle/>
          <a:p>
            <a:fld id="{C7470676-EB44-4ED2-9C7E-39F39156AB25}" type="slidenum">
              <a:rPr lang="en-AU" altLang="zh-CN"/>
              <a:t>2</a:t>
            </a:fld>
            <a:endParaRPr lang="en-AU" altLang="zh-CN"/>
          </a:p>
        </p:txBody>
      </p:sp>
    </p:spTree>
    <p:extLst>
      <p:ext uri="{BB962C8B-B14F-4D97-AF65-F5344CB8AC3E}">
        <p14:creationId xmlns:p14="http://schemas.microsoft.com/office/powerpoint/2010/main" val="42851631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p:cNvSpPr>
          <p:nvPr>
            <p:ph type="sldImg"/>
          </p:nvPr>
        </p:nvSpPr>
        <p:spPr/>
      </p:sp>
      <p:sp>
        <p:nvSpPr>
          <p:cNvPr id="40963" name="Notes Placeholder 2"/>
          <p:cNvSpPr>
            <a:spLocks noGrp="1"/>
          </p:cNvSpPr>
          <p:nvPr>
            <p:ph type="body" idx="1"/>
          </p:nvPr>
        </p:nvSpPr>
        <p:spPr>
          <a:xfrm>
            <a:off x="685800" y="4343400"/>
            <a:ext cx="5486400" cy="4419600"/>
          </a:xfrm>
          <a:noFill/>
        </p:spPr>
        <p:txBody>
          <a:bodyPr/>
          <a:lstStyle/>
          <a:p>
            <a:endParaRPr lang="en-US" dirty="0"/>
          </a:p>
        </p:txBody>
      </p:sp>
      <p:sp>
        <p:nvSpPr>
          <p:cNvPr id="40964" name="Slide Number Placeholder 3"/>
          <p:cNvSpPr>
            <a:spLocks noGrp="1"/>
          </p:cNvSpPr>
          <p:nvPr>
            <p:ph type="sldNum" sz="quarter" idx="5"/>
          </p:nvPr>
        </p:nvSpPr>
        <p:spPr>
          <a:noFill/>
        </p:spPr>
        <p:txBody>
          <a:bodyPr/>
          <a:lstStyle/>
          <a:p>
            <a:fld id="{C861A96F-AB86-4F0D-8AFA-56EBC1628F0E}" type="slidenum">
              <a:rPr lang="en-AU" altLang="zh-CN"/>
              <a:t>20</a:t>
            </a:fld>
            <a:endParaRPr lang="en-AU" altLang="zh-CN"/>
          </a:p>
        </p:txBody>
      </p:sp>
    </p:spTree>
    <p:extLst>
      <p:ext uri="{BB962C8B-B14F-4D97-AF65-F5344CB8AC3E}">
        <p14:creationId xmlns:p14="http://schemas.microsoft.com/office/powerpoint/2010/main" val="13536629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p:cNvSpPr>
          <p:nvPr>
            <p:ph type="sldImg"/>
          </p:nvPr>
        </p:nvSpPr>
        <p:spPr/>
      </p:sp>
      <p:sp>
        <p:nvSpPr>
          <p:cNvPr id="43011" name="Notes Placeholder 2"/>
          <p:cNvSpPr>
            <a:spLocks noGrp="1"/>
          </p:cNvSpPr>
          <p:nvPr>
            <p:ph type="body" idx="1"/>
          </p:nvPr>
        </p:nvSpPr>
        <p:spPr>
          <a:noFill/>
        </p:spPr>
        <p:txBody>
          <a:bodyPr/>
          <a:lstStyle/>
          <a:p>
            <a:endParaRPr lang="en-US" dirty="0"/>
          </a:p>
        </p:txBody>
      </p:sp>
      <p:sp>
        <p:nvSpPr>
          <p:cNvPr id="43012" name="Slide Number Placeholder 3"/>
          <p:cNvSpPr>
            <a:spLocks noGrp="1"/>
          </p:cNvSpPr>
          <p:nvPr>
            <p:ph type="sldNum" sz="quarter" idx="5"/>
          </p:nvPr>
        </p:nvSpPr>
        <p:spPr>
          <a:noFill/>
        </p:spPr>
        <p:txBody>
          <a:bodyPr/>
          <a:lstStyle/>
          <a:p>
            <a:fld id="{CD10B3D0-75DD-46F5-850F-0985B1653310}" type="slidenum">
              <a:rPr lang="en-AU" altLang="zh-CN"/>
              <a:t>21</a:t>
            </a:fld>
            <a:endParaRPr lang="en-AU" altLang="zh-CN"/>
          </a:p>
        </p:txBody>
      </p:sp>
    </p:spTree>
    <p:extLst>
      <p:ext uri="{BB962C8B-B14F-4D97-AF65-F5344CB8AC3E}">
        <p14:creationId xmlns:p14="http://schemas.microsoft.com/office/powerpoint/2010/main" val="32924275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p:cNvSpPr>
          <p:nvPr>
            <p:ph type="sldImg"/>
          </p:nvPr>
        </p:nvSpPr>
        <p:spPr/>
      </p:sp>
      <p:sp>
        <p:nvSpPr>
          <p:cNvPr id="45059" name="Notes Placeholder 2"/>
          <p:cNvSpPr>
            <a:spLocks noGrp="1"/>
          </p:cNvSpPr>
          <p:nvPr>
            <p:ph type="body" idx="1"/>
          </p:nvPr>
        </p:nvSpPr>
        <p:spPr>
          <a:xfrm>
            <a:off x="685800" y="4343400"/>
            <a:ext cx="5486400" cy="4419600"/>
          </a:xfrm>
          <a:noFill/>
        </p:spPr>
        <p:txBody>
          <a:bodyPr/>
          <a:lstStyle/>
          <a:p>
            <a:pPr>
              <a:lnSpc>
                <a:spcPct val="90000"/>
              </a:lnSpc>
            </a:pPr>
            <a:endParaRPr lang="en-US" dirty="0"/>
          </a:p>
        </p:txBody>
      </p:sp>
      <p:sp>
        <p:nvSpPr>
          <p:cNvPr id="45060" name="Slide Number Placeholder 3"/>
          <p:cNvSpPr>
            <a:spLocks noGrp="1"/>
          </p:cNvSpPr>
          <p:nvPr>
            <p:ph type="sldNum" sz="quarter" idx="5"/>
          </p:nvPr>
        </p:nvSpPr>
        <p:spPr>
          <a:noFill/>
        </p:spPr>
        <p:txBody>
          <a:bodyPr/>
          <a:lstStyle/>
          <a:p>
            <a:fld id="{76F1AB99-2178-4668-BF19-CE561E8D2BBC}" type="slidenum">
              <a:rPr lang="en-AU" altLang="zh-CN"/>
              <a:t>22</a:t>
            </a:fld>
            <a:endParaRPr lang="en-AU" altLang="zh-CN"/>
          </a:p>
        </p:txBody>
      </p:sp>
    </p:spTree>
    <p:extLst>
      <p:ext uri="{BB962C8B-B14F-4D97-AF65-F5344CB8AC3E}">
        <p14:creationId xmlns:p14="http://schemas.microsoft.com/office/powerpoint/2010/main" val="5255869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p:cNvSpPr>
          <p:nvPr>
            <p:ph type="sldImg"/>
          </p:nvPr>
        </p:nvSpPr>
        <p:spPr/>
      </p:sp>
      <p:sp>
        <p:nvSpPr>
          <p:cNvPr id="47107" name="Notes Placeholder 2"/>
          <p:cNvSpPr>
            <a:spLocks noGrp="1"/>
          </p:cNvSpPr>
          <p:nvPr>
            <p:ph type="body" idx="1"/>
          </p:nvPr>
        </p:nvSpPr>
        <p:spPr>
          <a:noFill/>
        </p:spPr>
        <p:txBody>
          <a:bodyPr/>
          <a:lstStyle/>
          <a:p>
            <a:endParaRPr lang="en-US" altLang="zh-CN" dirty="0"/>
          </a:p>
        </p:txBody>
      </p:sp>
      <p:sp>
        <p:nvSpPr>
          <p:cNvPr id="47108" name="Slide Number Placeholder 3"/>
          <p:cNvSpPr>
            <a:spLocks noGrp="1"/>
          </p:cNvSpPr>
          <p:nvPr>
            <p:ph type="sldNum" sz="quarter" idx="5"/>
          </p:nvPr>
        </p:nvSpPr>
        <p:spPr>
          <a:noFill/>
        </p:spPr>
        <p:txBody>
          <a:bodyPr/>
          <a:lstStyle/>
          <a:p>
            <a:fld id="{DA3DD3F2-7DAF-4C78-93F7-8EF2674B69EF}" type="slidenum">
              <a:rPr lang="en-AU" altLang="zh-CN"/>
              <a:t>23</a:t>
            </a:fld>
            <a:endParaRPr lang="en-AU" altLang="zh-CN"/>
          </a:p>
        </p:txBody>
      </p:sp>
    </p:spTree>
    <p:extLst>
      <p:ext uri="{BB962C8B-B14F-4D97-AF65-F5344CB8AC3E}">
        <p14:creationId xmlns:p14="http://schemas.microsoft.com/office/powerpoint/2010/main" val="9782422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p:cNvSpPr>
          <p:nvPr>
            <p:ph type="sldImg"/>
          </p:nvPr>
        </p:nvSpPr>
        <p:spPr/>
      </p:sp>
      <p:sp>
        <p:nvSpPr>
          <p:cNvPr id="49155" name="Notes Placeholder 2"/>
          <p:cNvSpPr>
            <a:spLocks noGrp="1"/>
          </p:cNvSpPr>
          <p:nvPr>
            <p:ph type="body" idx="1"/>
          </p:nvPr>
        </p:nvSpPr>
        <p:spPr>
          <a:noFill/>
        </p:spPr>
        <p:txBody>
          <a:bodyPr/>
          <a:lstStyle/>
          <a:p>
            <a:endParaRPr lang="en-US" dirty="0"/>
          </a:p>
        </p:txBody>
      </p:sp>
      <p:sp>
        <p:nvSpPr>
          <p:cNvPr id="49156" name="Slide Number Placeholder 3"/>
          <p:cNvSpPr>
            <a:spLocks noGrp="1"/>
          </p:cNvSpPr>
          <p:nvPr>
            <p:ph type="sldNum" sz="quarter" idx="5"/>
          </p:nvPr>
        </p:nvSpPr>
        <p:spPr>
          <a:noFill/>
        </p:spPr>
        <p:txBody>
          <a:bodyPr/>
          <a:lstStyle/>
          <a:p>
            <a:fld id="{F00D300C-EFFC-4C18-9FB4-91BEA71F77AD}" type="slidenum">
              <a:rPr lang="en-AU" altLang="zh-CN"/>
              <a:t>24</a:t>
            </a:fld>
            <a:endParaRPr lang="en-AU" altLang="zh-CN"/>
          </a:p>
        </p:txBody>
      </p:sp>
    </p:spTree>
    <p:extLst>
      <p:ext uri="{BB962C8B-B14F-4D97-AF65-F5344CB8AC3E}">
        <p14:creationId xmlns:p14="http://schemas.microsoft.com/office/powerpoint/2010/main" val="3391850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p:cNvSpPr>
          <p:nvPr>
            <p:ph type="sldImg"/>
          </p:nvPr>
        </p:nvSpPr>
        <p:spPr/>
      </p:sp>
      <p:sp>
        <p:nvSpPr>
          <p:cNvPr id="51203" name="Notes Placeholder 2"/>
          <p:cNvSpPr>
            <a:spLocks noGrp="1"/>
          </p:cNvSpPr>
          <p:nvPr>
            <p:ph type="body" idx="1"/>
          </p:nvPr>
        </p:nvSpPr>
        <p:spPr>
          <a:noFill/>
        </p:spPr>
        <p:txBody>
          <a:bodyPr/>
          <a:lstStyle/>
          <a:p>
            <a:endParaRPr lang="en-US" dirty="0"/>
          </a:p>
        </p:txBody>
      </p:sp>
      <p:sp>
        <p:nvSpPr>
          <p:cNvPr id="51204" name="Slide Number Placeholder 3"/>
          <p:cNvSpPr>
            <a:spLocks noGrp="1"/>
          </p:cNvSpPr>
          <p:nvPr>
            <p:ph type="sldNum" sz="quarter" idx="5"/>
          </p:nvPr>
        </p:nvSpPr>
        <p:spPr>
          <a:noFill/>
        </p:spPr>
        <p:txBody>
          <a:bodyPr/>
          <a:lstStyle/>
          <a:p>
            <a:fld id="{B10DB33B-88BF-4272-AA64-9D6CEFD5F12F}" type="slidenum">
              <a:rPr lang="en-AU" altLang="zh-CN"/>
              <a:t>25</a:t>
            </a:fld>
            <a:endParaRPr lang="en-AU" altLang="zh-CN"/>
          </a:p>
        </p:txBody>
      </p:sp>
    </p:spTree>
    <p:extLst>
      <p:ext uri="{BB962C8B-B14F-4D97-AF65-F5344CB8AC3E}">
        <p14:creationId xmlns:p14="http://schemas.microsoft.com/office/powerpoint/2010/main" val="9877433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1031"/>
          <p:cNvSpPr>
            <a:spLocks noGrp="1" noChangeArrowheads="1"/>
          </p:cNvSpPr>
          <p:nvPr>
            <p:ph type="sldNum" sz="quarter" idx="5"/>
          </p:nvPr>
        </p:nvSpPr>
        <p:spPr>
          <a:noFill/>
        </p:spPr>
        <p:txBody>
          <a:bodyPr/>
          <a:lstStyle/>
          <a:p>
            <a:fld id="{5794F2D2-EDF1-4875-9926-326E88FF20F8}" type="slidenum">
              <a:rPr lang="en-AU" altLang="zh-CN"/>
              <a:t>26</a:t>
            </a:fld>
            <a:endParaRPr lang="en-AU" altLang="zh-CN"/>
          </a:p>
        </p:txBody>
      </p:sp>
      <p:sp>
        <p:nvSpPr>
          <p:cNvPr id="90115" name="Rectangle 2"/>
          <p:cNvSpPr>
            <a:spLocks noGrp="1" noRot="1" noChangeAspect="1" noChangeArrowheads="1" noTextEdit="1"/>
          </p:cNvSpPr>
          <p:nvPr>
            <p:ph type="sldImg"/>
          </p:nvPr>
        </p:nvSpPr>
        <p:spPr/>
      </p:sp>
      <p:sp>
        <p:nvSpPr>
          <p:cNvPr id="90116" name="Rectangle 3"/>
          <p:cNvSpPr>
            <a:spLocks noGrp="1" noChangeArrowheads="1"/>
          </p:cNvSpPr>
          <p:nvPr>
            <p:ph type="body" idx="1"/>
          </p:nvPr>
        </p:nvSpPr>
        <p:spPr>
          <a:noFill/>
        </p:spPr>
        <p:txBody>
          <a:bodyPr/>
          <a:lstStyle/>
          <a:p>
            <a:pPr eaLnBrk="1" hangingPunct="1"/>
            <a:endParaRPr lang="en-US" dirty="0"/>
          </a:p>
        </p:txBody>
      </p:sp>
    </p:spTree>
    <p:extLst>
      <p:ext uri="{BB962C8B-B14F-4D97-AF65-F5344CB8AC3E}">
        <p14:creationId xmlns:p14="http://schemas.microsoft.com/office/powerpoint/2010/main" val="966283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p:cNvSpPr>
          <p:nvPr>
            <p:ph type="sldImg"/>
          </p:nvPr>
        </p:nvSpPr>
        <p:spPr/>
      </p:sp>
      <p:sp>
        <p:nvSpPr>
          <p:cNvPr id="20483" name="Notes Placeholder 2"/>
          <p:cNvSpPr>
            <a:spLocks noGrp="1"/>
          </p:cNvSpPr>
          <p:nvPr>
            <p:ph type="body" idx="1"/>
          </p:nvPr>
        </p:nvSpPr>
        <p:spPr>
          <a:noFill/>
        </p:spPr>
        <p:txBody>
          <a:bodyPr/>
          <a:lstStyle/>
          <a:p>
            <a:pPr marL="0" indent="0">
              <a:buFont typeface="Wingdings" panose="05000000000000000000" pitchFamily="2" charset="2"/>
              <a:buNone/>
            </a:pPr>
            <a:endParaRPr lang="en-US" altLang="zh-CN" sz="1200" dirty="0">
              <a:latin typeface="华文楷体" panose="02010600040101010101" pitchFamily="2" charset="-122"/>
              <a:ea typeface="华文楷体" panose="02010600040101010101" pitchFamily="2" charset="-122"/>
            </a:endParaRPr>
          </a:p>
        </p:txBody>
      </p:sp>
      <p:sp>
        <p:nvSpPr>
          <p:cNvPr id="20484" name="Slide Number Placeholder 3"/>
          <p:cNvSpPr>
            <a:spLocks noGrp="1"/>
          </p:cNvSpPr>
          <p:nvPr>
            <p:ph type="sldNum" sz="quarter" idx="5"/>
          </p:nvPr>
        </p:nvSpPr>
        <p:spPr>
          <a:noFill/>
        </p:spPr>
        <p:txBody>
          <a:bodyPr/>
          <a:lstStyle/>
          <a:p>
            <a:fld id="{C7470676-EB44-4ED2-9C7E-39F39156AB25}" type="slidenum">
              <a:rPr lang="en-AU" altLang="zh-CN"/>
              <a:t>3</a:t>
            </a:fld>
            <a:endParaRPr lang="en-AU" altLang="zh-CN"/>
          </a:p>
        </p:txBody>
      </p:sp>
    </p:spTree>
    <p:extLst>
      <p:ext uri="{BB962C8B-B14F-4D97-AF65-F5344CB8AC3E}">
        <p14:creationId xmlns:p14="http://schemas.microsoft.com/office/powerpoint/2010/main" val="24907752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p:cNvSpPr>
          <p:nvPr>
            <p:ph type="sldImg"/>
          </p:nvPr>
        </p:nvSpPr>
        <p:spPr/>
      </p:sp>
      <p:sp>
        <p:nvSpPr>
          <p:cNvPr id="20483" name="Notes Placeholder 2"/>
          <p:cNvSpPr>
            <a:spLocks noGrp="1"/>
          </p:cNvSpPr>
          <p:nvPr>
            <p:ph type="body" idx="1"/>
          </p:nvPr>
        </p:nvSpPr>
        <p:spPr>
          <a:noFill/>
        </p:spPr>
        <p:txBody>
          <a:bodyPr/>
          <a:lstStyle/>
          <a:p>
            <a:endParaRPr lang="en-US" altLang="zh-CN" sz="1200" dirty="0">
              <a:latin typeface="华文楷体" panose="02010600040101010101" pitchFamily="2" charset="-122"/>
              <a:ea typeface="华文楷体" panose="02010600040101010101" pitchFamily="2" charset="-122"/>
            </a:endParaRPr>
          </a:p>
        </p:txBody>
      </p:sp>
      <p:sp>
        <p:nvSpPr>
          <p:cNvPr id="20484" name="Slide Number Placeholder 3"/>
          <p:cNvSpPr>
            <a:spLocks noGrp="1"/>
          </p:cNvSpPr>
          <p:nvPr>
            <p:ph type="sldNum" sz="quarter" idx="5"/>
          </p:nvPr>
        </p:nvSpPr>
        <p:spPr>
          <a:noFill/>
        </p:spPr>
        <p:txBody>
          <a:bodyPr/>
          <a:lstStyle/>
          <a:p>
            <a:fld id="{C7470676-EB44-4ED2-9C7E-39F39156AB25}" type="slidenum">
              <a:rPr lang="en-AU" altLang="zh-CN"/>
              <a:t>4</a:t>
            </a:fld>
            <a:endParaRPr lang="en-AU" altLang="zh-CN"/>
          </a:p>
        </p:txBody>
      </p:sp>
    </p:spTree>
    <p:extLst>
      <p:ext uri="{BB962C8B-B14F-4D97-AF65-F5344CB8AC3E}">
        <p14:creationId xmlns:p14="http://schemas.microsoft.com/office/powerpoint/2010/main" val="42559897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p:cNvSpPr>
          <p:nvPr>
            <p:ph type="sldImg"/>
          </p:nvPr>
        </p:nvSpPr>
        <p:spPr/>
      </p:sp>
      <p:sp>
        <p:nvSpPr>
          <p:cNvPr id="20483" name="Notes Placeholder 2"/>
          <p:cNvSpPr>
            <a:spLocks noGrp="1"/>
          </p:cNvSpPr>
          <p:nvPr>
            <p:ph type="body" idx="1"/>
          </p:nvPr>
        </p:nvSpPr>
        <p:spPr>
          <a:noFill/>
        </p:spPr>
        <p:txBody>
          <a:bodyPr/>
          <a:lstStyle/>
          <a:p>
            <a:endParaRPr lang="en-US" dirty="0"/>
          </a:p>
        </p:txBody>
      </p:sp>
      <p:sp>
        <p:nvSpPr>
          <p:cNvPr id="20484" name="Slide Number Placeholder 3"/>
          <p:cNvSpPr>
            <a:spLocks noGrp="1"/>
          </p:cNvSpPr>
          <p:nvPr>
            <p:ph type="sldNum" sz="quarter" idx="5"/>
          </p:nvPr>
        </p:nvSpPr>
        <p:spPr>
          <a:noFill/>
        </p:spPr>
        <p:txBody>
          <a:bodyPr/>
          <a:lstStyle/>
          <a:p>
            <a:fld id="{C7470676-EB44-4ED2-9C7E-39F39156AB25}" type="slidenum">
              <a:rPr lang="en-AU" altLang="zh-CN"/>
              <a:t>5</a:t>
            </a:fld>
            <a:endParaRPr lang="en-AU" altLang="zh-CN"/>
          </a:p>
        </p:txBody>
      </p:sp>
    </p:spTree>
    <p:extLst>
      <p:ext uri="{BB962C8B-B14F-4D97-AF65-F5344CB8AC3E}">
        <p14:creationId xmlns:p14="http://schemas.microsoft.com/office/powerpoint/2010/main" val="3011255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p:cNvSpPr>
          <p:nvPr>
            <p:ph type="sldImg"/>
          </p:nvPr>
        </p:nvSpPr>
        <p:spPr/>
      </p:sp>
      <p:sp>
        <p:nvSpPr>
          <p:cNvPr id="20483" name="Notes Placeholder 2"/>
          <p:cNvSpPr>
            <a:spLocks noGrp="1"/>
          </p:cNvSpPr>
          <p:nvPr>
            <p:ph type="body" idx="1"/>
          </p:nvPr>
        </p:nvSpPr>
        <p:spPr>
          <a:noFill/>
        </p:spPr>
        <p:txBody>
          <a:bodyPr/>
          <a:lstStyle/>
          <a:p>
            <a:endParaRPr lang="en-US" dirty="0"/>
          </a:p>
        </p:txBody>
      </p:sp>
      <p:sp>
        <p:nvSpPr>
          <p:cNvPr id="20484" name="Slide Number Placeholder 3"/>
          <p:cNvSpPr>
            <a:spLocks noGrp="1"/>
          </p:cNvSpPr>
          <p:nvPr>
            <p:ph type="sldNum" sz="quarter" idx="5"/>
          </p:nvPr>
        </p:nvSpPr>
        <p:spPr>
          <a:noFill/>
        </p:spPr>
        <p:txBody>
          <a:bodyPr/>
          <a:lstStyle/>
          <a:p>
            <a:fld id="{C7470676-EB44-4ED2-9C7E-39F39156AB25}" type="slidenum">
              <a:rPr lang="en-AU" altLang="zh-CN"/>
              <a:t>6</a:t>
            </a:fld>
            <a:endParaRPr lang="en-AU" altLang="zh-CN"/>
          </a:p>
        </p:txBody>
      </p:sp>
    </p:spTree>
    <p:extLst>
      <p:ext uri="{BB962C8B-B14F-4D97-AF65-F5344CB8AC3E}">
        <p14:creationId xmlns:p14="http://schemas.microsoft.com/office/powerpoint/2010/main" val="16441953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5616E081-BDBE-4725-9BFF-3FC42E626176}" type="slidenum">
              <a:rPr lang="en-US"/>
              <a:t>7</a:t>
            </a:fld>
            <a:endParaRPr lang="en-US"/>
          </a:p>
        </p:txBody>
      </p:sp>
      <p:sp>
        <p:nvSpPr>
          <p:cNvPr id="22531" name="Rectangle 2"/>
          <p:cNvSpPr>
            <a:spLocks noGrp="1" noRot="1" noChangeAspect="1" noChangeArrowheads="1" noTextEdit="1"/>
          </p:cNvSpPr>
          <p:nvPr>
            <p:ph type="sldImg"/>
          </p:nvPr>
        </p:nvSpPr>
        <p:spPr/>
      </p:sp>
      <p:sp>
        <p:nvSpPr>
          <p:cNvPr id="22532" name="Rectangle 3"/>
          <p:cNvSpPr>
            <a:spLocks noGrp="1" noChangeArrowheads="1"/>
          </p:cNvSpPr>
          <p:nvPr>
            <p:ph type="body" idx="1"/>
          </p:nvPr>
        </p:nvSpPr>
        <p:spPr>
          <a:noFill/>
        </p:spPr>
        <p:txBody>
          <a:bodyPr/>
          <a:lstStyle/>
          <a:p>
            <a:endParaRPr lang="en-US" dirty="0">
              <a:cs typeface="Arial" panose="020B0604020202020204" pitchFamily="34" charset="0"/>
            </a:endParaRPr>
          </a:p>
        </p:txBody>
      </p:sp>
    </p:spTree>
    <p:extLst>
      <p:ext uri="{BB962C8B-B14F-4D97-AF65-F5344CB8AC3E}">
        <p14:creationId xmlns:p14="http://schemas.microsoft.com/office/powerpoint/2010/main" val="17708917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p:cNvSpPr>
          <p:nvPr>
            <p:ph type="sldImg"/>
          </p:nvPr>
        </p:nvSpPr>
        <p:spPr/>
      </p:sp>
      <p:sp>
        <p:nvSpPr>
          <p:cNvPr id="24579" name="Notes Placeholder 2"/>
          <p:cNvSpPr>
            <a:spLocks noGrp="1"/>
          </p:cNvSpPr>
          <p:nvPr>
            <p:ph type="body" idx="1"/>
          </p:nvPr>
        </p:nvSpPr>
        <p:spPr>
          <a:noFill/>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24580" name="Slide Number Placeholder 3"/>
          <p:cNvSpPr>
            <a:spLocks noGrp="1"/>
          </p:cNvSpPr>
          <p:nvPr>
            <p:ph type="sldNum" sz="quarter" idx="5"/>
          </p:nvPr>
        </p:nvSpPr>
        <p:spPr>
          <a:noFill/>
        </p:spPr>
        <p:txBody>
          <a:bodyPr/>
          <a:lstStyle/>
          <a:p>
            <a:fld id="{0CA68CDE-9093-4F38-92D6-F21D4A1565D4}" type="slidenum">
              <a:rPr lang="en-AU" altLang="zh-CN"/>
              <a:t>8</a:t>
            </a:fld>
            <a:endParaRPr lang="en-AU" altLang="zh-CN"/>
          </a:p>
        </p:txBody>
      </p:sp>
    </p:spTree>
    <p:extLst>
      <p:ext uri="{BB962C8B-B14F-4D97-AF65-F5344CB8AC3E}">
        <p14:creationId xmlns:p14="http://schemas.microsoft.com/office/powerpoint/2010/main" val="8773117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p:cNvSpPr>
          <p:nvPr>
            <p:ph type="sldImg"/>
          </p:nvPr>
        </p:nvSpPr>
        <p:spPr/>
      </p:sp>
      <p:sp>
        <p:nvSpPr>
          <p:cNvPr id="26627" name="Notes Placeholder 2"/>
          <p:cNvSpPr>
            <a:spLocks noGrp="1"/>
          </p:cNvSpPr>
          <p:nvPr>
            <p:ph type="body" idx="1"/>
          </p:nvPr>
        </p:nvSpPr>
        <p:spPr>
          <a:xfrm>
            <a:off x="685800" y="4343400"/>
            <a:ext cx="5486400" cy="4419600"/>
          </a:xfrm>
          <a:noFill/>
        </p:spPr>
        <p:txBody>
          <a:bodyPr/>
          <a:lstStyle/>
          <a:p>
            <a:endParaRPr lang="en-US" dirty="0">
              <a:cs typeface="Arial" panose="020B0604020202020204" pitchFamily="34" charset="0"/>
            </a:endParaRPr>
          </a:p>
        </p:txBody>
      </p:sp>
      <p:sp>
        <p:nvSpPr>
          <p:cNvPr id="26628" name="Slide Number Placeholder 3"/>
          <p:cNvSpPr>
            <a:spLocks noGrp="1"/>
          </p:cNvSpPr>
          <p:nvPr>
            <p:ph type="sldNum" sz="quarter" idx="5"/>
          </p:nvPr>
        </p:nvSpPr>
        <p:spPr>
          <a:noFill/>
        </p:spPr>
        <p:txBody>
          <a:bodyPr/>
          <a:lstStyle/>
          <a:p>
            <a:fld id="{B449A4B9-3CC1-4475-B021-D94F947D73A1}" type="slidenum">
              <a:rPr lang="en-AU" altLang="zh-CN"/>
              <a:t>9</a:t>
            </a:fld>
            <a:endParaRPr lang="en-AU" altLang="zh-CN"/>
          </a:p>
        </p:txBody>
      </p:sp>
    </p:spTree>
    <p:extLst>
      <p:ext uri="{BB962C8B-B14F-4D97-AF65-F5344CB8AC3E}">
        <p14:creationId xmlns:p14="http://schemas.microsoft.com/office/powerpoint/2010/main" val="2165882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81922" name="Group 2"/>
          <p:cNvGrpSpPr>
            <a:grpSpLocks/>
          </p:cNvGrpSpPr>
          <p:nvPr/>
        </p:nvGrpSpPr>
        <p:grpSpPr bwMode="auto">
          <a:xfrm>
            <a:off x="1" y="2438401"/>
            <a:ext cx="12012084" cy="1052513"/>
            <a:chOff x="0" y="1536"/>
            <a:chExt cx="5675" cy="663"/>
          </a:xfrm>
        </p:grpSpPr>
        <p:grpSp>
          <p:nvGrpSpPr>
            <p:cNvPr id="81923" name="Group 3"/>
            <p:cNvGrpSpPr>
              <a:grpSpLocks/>
            </p:cNvGrpSpPr>
            <p:nvPr/>
          </p:nvGrpSpPr>
          <p:grpSpPr bwMode="auto">
            <a:xfrm>
              <a:off x="183" y="1604"/>
              <a:ext cx="448" cy="299"/>
              <a:chOff x="720" y="336"/>
              <a:chExt cx="624" cy="432"/>
            </a:xfrm>
          </p:grpSpPr>
          <p:sp>
            <p:nvSpPr>
              <p:cNvPr id="81924"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81925"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grpSp>
        <p:grpSp>
          <p:nvGrpSpPr>
            <p:cNvPr id="81926" name="Group 6"/>
            <p:cNvGrpSpPr>
              <a:grpSpLocks/>
            </p:cNvGrpSpPr>
            <p:nvPr/>
          </p:nvGrpSpPr>
          <p:grpSpPr bwMode="auto">
            <a:xfrm>
              <a:off x="261" y="1870"/>
              <a:ext cx="465" cy="299"/>
              <a:chOff x="912" y="2640"/>
              <a:chExt cx="672" cy="432"/>
            </a:xfrm>
          </p:grpSpPr>
          <p:sp>
            <p:nvSpPr>
              <p:cNvPr id="81927"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81928"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grpSp>
        <p:sp>
          <p:nvSpPr>
            <p:cNvPr id="81929"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81930"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81931"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grpSp>
      <p:sp>
        <p:nvSpPr>
          <p:cNvPr id="81932" name="Rectangle 12"/>
          <p:cNvSpPr>
            <a:spLocks noGrp="1" noChangeArrowheads="1"/>
          </p:cNvSpPr>
          <p:nvPr>
            <p:ph type="ctrTitle"/>
          </p:nvPr>
        </p:nvSpPr>
        <p:spPr>
          <a:xfrm>
            <a:off x="1320800" y="1676400"/>
            <a:ext cx="10363200" cy="1462088"/>
          </a:xfrm>
        </p:spPr>
        <p:txBody>
          <a:bodyPr/>
          <a:lstStyle>
            <a:lvl1pPr>
              <a:defRPr/>
            </a:lvl1pPr>
          </a:lstStyle>
          <a:p>
            <a:pPr lvl="0"/>
            <a:r>
              <a:rPr lang="zh-CN" altLang="en-US" noProof="0"/>
              <a:t>单击此处编辑母版标题样式</a:t>
            </a:r>
          </a:p>
        </p:txBody>
      </p:sp>
      <p:sp>
        <p:nvSpPr>
          <p:cNvPr id="81933" name="Rectangle 13"/>
          <p:cNvSpPr>
            <a:spLocks noGrp="1" noChangeArrowheads="1"/>
          </p:cNvSpPr>
          <p:nvPr>
            <p:ph type="subTitle" idx="1"/>
          </p:nvPr>
        </p:nvSpPr>
        <p:spPr>
          <a:xfrm>
            <a:off x="1828800" y="3886200"/>
            <a:ext cx="8534400" cy="1752600"/>
          </a:xfrm>
        </p:spPr>
        <p:txBody>
          <a:bodyPr/>
          <a:lstStyle>
            <a:lvl1pPr marL="0" indent="0" algn="ctr">
              <a:buFont typeface="Wingdings" panose="05000000000000000000" pitchFamily="2" charset="2"/>
              <a:buNone/>
              <a:defRPr/>
            </a:lvl1pPr>
          </a:lstStyle>
          <a:p>
            <a:pPr lvl="0"/>
            <a:r>
              <a:rPr lang="zh-CN" altLang="en-US" noProof="0"/>
              <a:t>单击此处编辑母版副标题样式</a:t>
            </a:r>
          </a:p>
        </p:txBody>
      </p:sp>
      <p:sp>
        <p:nvSpPr>
          <p:cNvPr id="81934" name="Rectangle 14"/>
          <p:cNvSpPr>
            <a:spLocks noGrp="1" noChangeArrowheads="1"/>
          </p:cNvSpPr>
          <p:nvPr>
            <p:ph type="dt" sz="half" idx="2"/>
          </p:nvPr>
        </p:nvSpPr>
        <p:spPr>
          <a:xfrm>
            <a:off x="1320800" y="6248400"/>
            <a:ext cx="2540000" cy="457200"/>
          </a:xfrm>
        </p:spPr>
        <p:txBody>
          <a:bodyPr/>
          <a:lstStyle>
            <a:lvl1pPr>
              <a:defRPr>
                <a:solidFill>
                  <a:schemeClr val="bg2"/>
                </a:solidFill>
              </a:defRPr>
            </a:lvl1pPr>
          </a:lstStyle>
          <a:p>
            <a:fld id="{4CEC4077-B710-4885-BE33-21AAC568FA07}" type="datetimeFigureOut">
              <a:rPr lang="zh-CN" altLang="en-US" smtClean="0"/>
              <a:t>2023/5/17</a:t>
            </a:fld>
            <a:endParaRPr lang="zh-CN" altLang="en-US"/>
          </a:p>
        </p:txBody>
      </p:sp>
      <p:sp>
        <p:nvSpPr>
          <p:cNvPr id="81935" name="Rectangle 15"/>
          <p:cNvSpPr>
            <a:spLocks noGrp="1" noChangeArrowheads="1"/>
          </p:cNvSpPr>
          <p:nvPr>
            <p:ph type="ftr" sz="quarter" idx="3"/>
          </p:nvPr>
        </p:nvSpPr>
        <p:spPr>
          <a:xfrm>
            <a:off x="4572000" y="6248400"/>
            <a:ext cx="3860800" cy="457200"/>
          </a:xfrm>
        </p:spPr>
        <p:txBody>
          <a:bodyPr/>
          <a:lstStyle>
            <a:lvl1pPr>
              <a:defRPr>
                <a:solidFill>
                  <a:schemeClr val="bg2"/>
                </a:solidFill>
              </a:defRPr>
            </a:lvl1pPr>
          </a:lstStyle>
          <a:p>
            <a:endParaRPr lang="zh-CN" altLang="en-US"/>
          </a:p>
        </p:txBody>
      </p:sp>
      <p:sp>
        <p:nvSpPr>
          <p:cNvPr id="81936" name="Rectangle 16"/>
          <p:cNvSpPr>
            <a:spLocks noGrp="1" noChangeArrowheads="1"/>
          </p:cNvSpPr>
          <p:nvPr>
            <p:ph type="sldNum" sz="quarter" idx="4"/>
          </p:nvPr>
        </p:nvSpPr>
        <p:spPr>
          <a:xfrm>
            <a:off x="9144000" y="6248400"/>
            <a:ext cx="2540000" cy="457200"/>
          </a:xfrm>
        </p:spPr>
        <p:txBody>
          <a:bodyPr/>
          <a:lstStyle>
            <a:lvl1pPr>
              <a:defRPr>
                <a:solidFill>
                  <a:schemeClr val="bg2"/>
                </a:solidFill>
              </a:defRPr>
            </a:lvl1pPr>
          </a:lstStyle>
          <a:p>
            <a:fld id="{33D2A59F-5F7A-4EC8-BDEA-2E0B7D244BF8}" type="slidenum">
              <a:rPr lang="zh-CN" altLang="en-US" smtClean="0"/>
              <a:t>‹#›</a:t>
            </a:fld>
            <a:endParaRPr lang="zh-CN" altLang="en-US"/>
          </a:p>
        </p:txBody>
      </p:sp>
    </p:spTree>
    <p:extLst>
      <p:ext uri="{BB962C8B-B14F-4D97-AF65-F5344CB8AC3E}">
        <p14:creationId xmlns:p14="http://schemas.microsoft.com/office/powerpoint/2010/main" val="1599579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4CEC4077-B710-4885-BE33-21AAC568FA07}" type="datetimeFigureOut">
              <a:rPr lang="zh-CN" altLang="en-US" smtClean="0"/>
              <a:t>2023/5/17</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3D2A59F-5F7A-4EC8-BDEA-2E0B7D244BF8}" type="slidenum">
              <a:rPr lang="zh-CN" altLang="en-US" smtClean="0"/>
              <a:t>‹#›</a:t>
            </a:fld>
            <a:endParaRPr lang="zh-CN" altLang="en-US"/>
          </a:p>
        </p:txBody>
      </p:sp>
    </p:spTree>
    <p:extLst>
      <p:ext uri="{BB962C8B-B14F-4D97-AF65-F5344CB8AC3E}">
        <p14:creationId xmlns:p14="http://schemas.microsoft.com/office/powerpoint/2010/main" val="364858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38733" y="214313"/>
            <a:ext cx="2601384" cy="5918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534584" y="214313"/>
            <a:ext cx="7600949" cy="5918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4CEC4077-B710-4885-BE33-21AAC568FA07}" type="datetimeFigureOut">
              <a:rPr lang="zh-CN" altLang="en-US" smtClean="0"/>
              <a:t>2023/5/17</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3D2A59F-5F7A-4EC8-BDEA-2E0B7D244BF8}" type="slidenum">
              <a:rPr lang="zh-CN" altLang="en-US" smtClean="0"/>
              <a:t>‹#›</a:t>
            </a:fld>
            <a:endParaRPr lang="zh-CN" altLang="en-US"/>
          </a:p>
        </p:txBody>
      </p:sp>
    </p:spTree>
    <p:extLst>
      <p:ext uri="{BB962C8B-B14F-4D97-AF65-F5344CB8AC3E}">
        <p14:creationId xmlns:p14="http://schemas.microsoft.com/office/powerpoint/2010/main" val="2812645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4CEC4077-B710-4885-BE33-21AAC568FA07}" type="datetimeFigureOut">
              <a:rPr lang="zh-CN" altLang="en-US" smtClean="0"/>
              <a:t>2023/5/17</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3D2A59F-5F7A-4EC8-BDEA-2E0B7D244BF8}" type="slidenum">
              <a:rPr lang="zh-CN" altLang="en-US" smtClean="0"/>
              <a:t>‹#›</a:t>
            </a:fld>
            <a:endParaRPr lang="zh-CN" altLang="en-US"/>
          </a:p>
        </p:txBody>
      </p:sp>
    </p:spTree>
    <p:extLst>
      <p:ext uri="{BB962C8B-B14F-4D97-AF65-F5344CB8AC3E}">
        <p14:creationId xmlns:p14="http://schemas.microsoft.com/office/powerpoint/2010/main" val="2936669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9"/>
            <a:ext cx="10515600" cy="2852737"/>
          </a:xfrm>
        </p:spPr>
        <p:txBody>
          <a:bodyPr/>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fld id="{4CEC4077-B710-4885-BE33-21AAC568FA07}" type="datetimeFigureOut">
              <a:rPr lang="zh-CN" altLang="en-US" smtClean="0"/>
              <a:t>2023/5/17</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3D2A59F-5F7A-4EC8-BDEA-2E0B7D244BF8}" type="slidenum">
              <a:rPr lang="zh-CN" altLang="en-US" smtClean="0"/>
              <a:t>‹#›</a:t>
            </a:fld>
            <a:endParaRPr lang="zh-CN" altLang="en-US"/>
          </a:p>
        </p:txBody>
      </p:sp>
    </p:spTree>
    <p:extLst>
      <p:ext uri="{BB962C8B-B14F-4D97-AF65-F5344CB8AC3E}">
        <p14:creationId xmlns:p14="http://schemas.microsoft.com/office/powerpoint/2010/main" val="2546527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576917" y="2017713"/>
            <a:ext cx="508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860117" y="2017713"/>
            <a:ext cx="508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fld id="{4CEC4077-B710-4885-BE33-21AAC568FA07}" type="datetimeFigureOut">
              <a:rPr lang="zh-CN" altLang="en-US" smtClean="0"/>
              <a:t>2023/5/17</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33D2A59F-5F7A-4EC8-BDEA-2E0B7D244BF8}" type="slidenum">
              <a:rPr lang="zh-CN" altLang="en-US" smtClean="0"/>
              <a:t>‹#›</a:t>
            </a:fld>
            <a:endParaRPr lang="zh-CN" altLang="en-US"/>
          </a:p>
        </p:txBody>
      </p:sp>
    </p:spTree>
    <p:extLst>
      <p:ext uri="{BB962C8B-B14F-4D97-AF65-F5344CB8AC3E}">
        <p14:creationId xmlns:p14="http://schemas.microsoft.com/office/powerpoint/2010/main" val="716230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6"/>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40318" y="2505075"/>
            <a:ext cx="5158316"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71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fld id="{4CEC4077-B710-4885-BE33-21AAC568FA07}" type="datetimeFigureOut">
              <a:rPr lang="zh-CN" altLang="en-US" smtClean="0"/>
              <a:t>2023/5/17</a:t>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33D2A59F-5F7A-4EC8-BDEA-2E0B7D244BF8}" type="slidenum">
              <a:rPr lang="zh-CN" altLang="en-US" smtClean="0"/>
              <a:t>‹#›</a:t>
            </a:fld>
            <a:endParaRPr lang="zh-CN" altLang="en-US"/>
          </a:p>
        </p:txBody>
      </p:sp>
    </p:spTree>
    <p:extLst>
      <p:ext uri="{BB962C8B-B14F-4D97-AF65-F5344CB8AC3E}">
        <p14:creationId xmlns:p14="http://schemas.microsoft.com/office/powerpoint/2010/main" val="3014124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fld id="{4CEC4077-B710-4885-BE33-21AAC568FA07}" type="datetimeFigureOut">
              <a:rPr lang="zh-CN" altLang="en-US" smtClean="0"/>
              <a:t>2023/5/17</a:t>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33D2A59F-5F7A-4EC8-BDEA-2E0B7D244BF8}" type="slidenum">
              <a:rPr lang="zh-CN" altLang="en-US" smtClean="0"/>
              <a:t>‹#›</a:t>
            </a:fld>
            <a:endParaRPr lang="zh-CN" altLang="en-US"/>
          </a:p>
        </p:txBody>
      </p:sp>
    </p:spTree>
    <p:extLst>
      <p:ext uri="{BB962C8B-B14F-4D97-AF65-F5344CB8AC3E}">
        <p14:creationId xmlns:p14="http://schemas.microsoft.com/office/powerpoint/2010/main" val="1932996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4CEC4077-B710-4885-BE33-21AAC568FA07}" type="datetimeFigureOut">
              <a:rPr lang="zh-CN" altLang="en-US" smtClean="0"/>
              <a:t>2023/5/17</a:t>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33D2A59F-5F7A-4EC8-BDEA-2E0B7D244BF8}" type="slidenum">
              <a:rPr lang="zh-CN" altLang="en-US" smtClean="0"/>
              <a:t>‹#›</a:t>
            </a:fld>
            <a:endParaRPr lang="zh-CN" altLang="en-US"/>
          </a:p>
        </p:txBody>
      </p:sp>
    </p:spTree>
    <p:extLst>
      <p:ext uri="{BB962C8B-B14F-4D97-AF65-F5344CB8AC3E}">
        <p14:creationId xmlns:p14="http://schemas.microsoft.com/office/powerpoint/2010/main" val="1400711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lstStyle>
            <a:lvl1pPr>
              <a:defRPr sz="3200"/>
            </a:lvl1pPr>
          </a:lstStyle>
          <a:p>
            <a:r>
              <a:rPr lang="zh-CN" altLang="en-US"/>
              <a:t>单击此处编辑母版标题样式</a:t>
            </a:r>
          </a:p>
        </p:txBody>
      </p:sp>
      <p:sp>
        <p:nvSpPr>
          <p:cNvPr id="3" name="内容占位符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4CEC4077-B710-4885-BE33-21AAC568FA07}" type="datetimeFigureOut">
              <a:rPr lang="zh-CN" altLang="en-US" smtClean="0"/>
              <a:t>2023/5/17</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33D2A59F-5F7A-4EC8-BDEA-2E0B7D244BF8}" type="slidenum">
              <a:rPr lang="zh-CN" altLang="en-US" smtClean="0"/>
              <a:t>‹#›</a:t>
            </a:fld>
            <a:endParaRPr lang="zh-CN" altLang="en-US"/>
          </a:p>
        </p:txBody>
      </p:sp>
    </p:spTree>
    <p:extLst>
      <p:ext uri="{BB962C8B-B14F-4D97-AF65-F5344CB8AC3E}">
        <p14:creationId xmlns:p14="http://schemas.microsoft.com/office/powerpoint/2010/main" val="3501714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4CEC4077-B710-4885-BE33-21AAC568FA07}" type="datetimeFigureOut">
              <a:rPr lang="zh-CN" altLang="en-US" smtClean="0"/>
              <a:t>2023/5/17</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33D2A59F-5F7A-4EC8-BDEA-2E0B7D244BF8}" type="slidenum">
              <a:rPr lang="zh-CN" altLang="en-US" smtClean="0"/>
              <a:t>‹#›</a:t>
            </a:fld>
            <a:endParaRPr lang="zh-CN" altLang="en-US"/>
          </a:p>
        </p:txBody>
      </p:sp>
    </p:spTree>
    <p:extLst>
      <p:ext uri="{BB962C8B-B14F-4D97-AF65-F5344CB8AC3E}">
        <p14:creationId xmlns:p14="http://schemas.microsoft.com/office/powerpoint/2010/main" val="167379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ChangeArrowheads="1"/>
          </p:cNvSpPr>
          <p:nvPr/>
        </p:nvSpPr>
        <p:spPr bwMode="ltGray">
          <a:xfrm>
            <a:off x="556684" y="1098551"/>
            <a:ext cx="58420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a:p>
        </p:txBody>
      </p:sp>
      <p:sp>
        <p:nvSpPr>
          <p:cNvPr id="80899" name="Rectangle 3"/>
          <p:cNvSpPr>
            <a:spLocks noChangeArrowheads="1"/>
          </p:cNvSpPr>
          <p:nvPr/>
        </p:nvSpPr>
        <p:spPr bwMode="ltGray">
          <a:xfrm>
            <a:off x="1066801" y="1098551"/>
            <a:ext cx="438151"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a:p>
        </p:txBody>
      </p:sp>
      <p:sp>
        <p:nvSpPr>
          <p:cNvPr id="80900" name="Rectangle 4"/>
          <p:cNvSpPr>
            <a:spLocks noChangeArrowheads="1"/>
          </p:cNvSpPr>
          <p:nvPr/>
        </p:nvSpPr>
        <p:spPr bwMode="ltGray">
          <a:xfrm>
            <a:off x="721785" y="1520826"/>
            <a:ext cx="563033"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a:p>
        </p:txBody>
      </p:sp>
      <p:sp>
        <p:nvSpPr>
          <p:cNvPr id="80901" name="Rectangle 5"/>
          <p:cNvSpPr>
            <a:spLocks noChangeArrowheads="1"/>
          </p:cNvSpPr>
          <p:nvPr/>
        </p:nvSpPr>
        <p:spPr bwMode="ltGray">
          <a:xfrm>
            <a:off x="1214967" y="1520826"/>
            <a:ext cx="491067"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a:p>
        </p:txBody>
      </p:sp>
      <p:sp>
        <p:nvSpPr>
          <p:cNvPr id="80902" name="Rectangle 6"/>
          <p:cNvSpPr>
            <a:spLocks noChangeArrowheads="1"/>
          </p:cNvSpPr>
          <p:nvPr/>
        </p:nvSpPr>
        <p:spPr bwMode="ltGray">
          <a:xfrm>
            <a:off x="169333" y="1447801"/>
            <a:ext cx="747184"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a:p>
        </p:txBody>
      </p:sp>
      <p:sp>
        <p:nvSpPr>
          <p:cNvPr id="80903" name="Rectangle 7"/>
          <p:cNvSpPr>
            <a:spLocks noChangeArrowheads="1"/>
          </p:cNvSpPr>
          <p:nvPr/>
        </p:nvSpPr>
        <p:spPr bwMode="gray">
          <a:xfrm>
            <a:off x="1016000" y="990601"/>
            <a:ext cx="42333"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a:p>
        </p:txBody>
      </p:sp>
      <p:sp>
        <p:nvSpPr>
          <p:cNvPr id="80904" name="Rectangle 8"/>
          <p:cNvSpPr>
            <a:spLocks noChangeArrowheads="1"/>
          </p:cNvSpPr>
          <p:nvPr/>
        </p:nvSpPr>
        <p:spPr bwMode="gray">
          <a:xfrm>
            <a:off x="590551" y="1781175"/>
            <a:ext cx="10968567"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a:p>
        </p:txBody>
      </p:sp>
      <p:sp>
        <p:nvSpPr>
          <p:cNvPr id="80905" name="Rectangle 9"/>
          <p:cNvSpPr>
            <a:spLocks noGrp="1" noChangeArrowheads="1"/>
          </p:cNvSpPr>
          <p:nvPr>
            <p:ph type="title"/>
          </p:nvPr>
        </p:nvSpPr>
        <p:spPr bwMode="auto">
          <a:xfrm>
            <a:off x="1534585" y="214314"/>
            <a:ext cx="10390716"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80906" name="Rectangle 10"/>
          <p:cNvSpPr>
            <a:spLocks noGrp="1" noChangeArrowheads="1"/>
          </p:cNvSpPr>
          <p:nvPr>
            <p:ph type="body" idx="1"/>
          </p:nvPr>
        </p:nvSpPr>
        <p:spPr bwMode="auto">
          <a:xfrm>
            <a:off x="1576917" y="2017713"/>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0907" name="Rectangle 11"/>
          <p:cNvSpPr>
            <a:spLocks noGrp="1" noChangeArrowheads="1"/>
          </p:cNvSpPr>
          <p:nvPr>
            <p:ph type="dt" sz="half" idx="2"/>
          </p:nvPr>
        </p:nvSpPr>
        <p:spPr bwMode="auto">
          <a:xfrm>
            <a:off x="1549400" y="6243638"/>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ea typeface="宋体" panose="02010600030101010101" pitchFamily="2" charset="-122"/>
              </a:defRPr>
            </a:lvl1pPr>
          </a:lstStyle>
          <a:p>
            <a:fld id="{4CEC4077-B710-4885-BE33-21AAC568FA07}" type="datetimeFigureOut">
              <a:rPr lang="zh-CN" altLang="en-US" smtClean="0"/>
              <a:t>2023/5/17</a:t>
            </a:fld>
            <a:endParaRPr lang="zh-CN" altLang="en-US"/>
          </a:p>
        </p:txBody>
      </p:sp>
      <p:sp>
        <p:nvSpPr>
          <p:cNvPr id="80908" name="Rectangle 12"/>
          <p:cNvSpPr>
            <a:spLocks noGrp="1" noChangeArrowheads="1"/>
          </p:cNvSpPr>
          <p:nvPr>
            <p:ph type="ftr" sz="quarter" idx="3"/>
          </p:nvPr>
        </p:nvSpPr>
        <p:spPr bwMode="auto">
          <a:xfrm>
            <a:off x="4876800" y="6243638"/>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ea typeface="宋体" panose="02010600030101010101" pitchFamily="2" charset="-122"/>
              </a:defRPr>
            </a:lvl1pPr>
          </a:lstStyle>
          <a:p>
            <a:endParaRPr lang="zh-CN" altLang="en-US"/>
          </a:p>
        </p:txBody>
      </p:sp>
      <p:sp>
        <p:nvSpPr>
          <p:cNvPr id="80909" name="Rectangle 13"/>
          <p:cNvSpPr>
            <a:spLocks noGrp="1" noChangeArrowheads="1"/>
          </p:cNvSpPr>
          <p:nvPr>
            <p:ph type="sldNum" sz="quarter" idx="4"/>
          </p:nvPr>
        </p:nvSpPr>
        <p:spPr bwMode="auto">
          <a:xfrm>
            <a:off x="9389533" y="6243638"/>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ea typeface="宋体" panose="02010600030101010101" pitchFamily="2" charset="-122"/>
              </a:defRPr>
            </a:lvl1pPr>
          </a:lstStyle>
          <a:p>
            <a:fld id="{33D2A59F-5F7A-4EC8-BDEA-2E0B7D244BF8}" type="slidenum">
              <a:rPr lang="zh-CN" altLang="en-US" smtClean="0"/>
              <a:t>‹#›</a:t>
            </a:fld>
            <a:endParaRPr lang="zh-CN" altLang="en-US"/>
          </a:p>
        </p:txBody>
      </p:sp>
    </p:spTree>
    <p:extLst>
      <p:ext uri="{BB962C8B-B14F-4D97-AF65-F5344CB8AC3E}">
        <p14:creationId xmlns:p14="http://schemas.microsoft.com/office/powerpoint/2010/main" val="149308970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fontAlgn="base" hangingPunct="1">
        <a:spcBef>
          <a:spcPct val="0"/>
        </a:spcBef>
        <a:spcAft>
          <a:spcPct val="0"/>
        </a:spcAft>
        <a:defRPr sz="4400" kern="12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Tahoma" panose="020B0604030504040204" pitchFamily="34" charset="0"/>
        </a:defRPr>
      </a:lvl2pPr>
      <a:lvl3pPr algn="l" rtl="0" eaLnBrk="1" fontAlgn="base" hangingPunct="1">
        <a:spcBef>
          <a:spcPct val="0"/>
        </a:spcBef>
        <a:spcAft>
          <a:spcPct val="0"/>
        </a:spcAft>
        <a:defRPr sz="4400">
          <a:solidFill>
            <a:schemeClr val="tx2"/>
          </a:solidFill>
          <a:latin typeface="Tahoma" panose="020B0604030504040204" pitchFamily="34" charset="0"/>
        </a:defRPr>
      </a:lvl3pPr>
      <a:lvl4pPr algn="l" rtl="0" eaLnBrk="1" fontAlgn="base" hangingPunct="1">
        <a:spcBef>
          <a:spcPct val="0"/>
        </a:spcBef>
        <a:spcAft>
          <a:spcPct val="0"/>
        </a:spcAft>
        <a:defRPr sz="4400">
          <a:solidFill>
            <a:schemeClr val="tx2"/>
          </a:solidFill>
          <a:latin typeface="Tahoma" panose="020B0604030504040204" pitchFamily="34" charset="0"/>
        </a:defRPr>
      </a:lvl4pPr>
      <a:lvl5pPr algn="l" rtl="0" eaLnBrk="1" fontAlgn="base" hangingPunct="1">
        <a:spcBef>
          <a:spcPct val="0"/>
        </a:spcBef>
        <a:spcAft>
          <a:spcPct val="0"/>
        </a:spcAft>
        <a:defRPr sz="4400">
          <a:solidFill>
            <a:schemeClr val="tx2"/>
          </a:solidFill>
          <a:latin typeface="Tahoma" panose="020B0604030504040204" pitchFamily="34" charset="0"/>
        </a:defRPr>
      </a:lvl5pPr>
      <a:lvl6pPr marL="457200" algn="l" rtl="0" eaLnBrk="1" fontAlgn="base" hangingPunct="1">
        <a:spcBef>
          <a:spcPct val="0"/>
        </a:spcBef>
        <a:spcAft>
          <a:spcPct val="0"/>
        </a:spcAft>
        <a:defRPr sz="4400">
          <a:solidFill>
            <a:schemeClr val="tx2"/>
          </a:solidFill>
          <a:latin typeface="Tahoma" panose="020B0604030504040204" pitchFamily="34" charset="0"/>
        </a:defRPr>
      </a:lvl6pPr>
      <a:lvl7pPr marL="914400" algn="l" rtl="0" eaLnBrk="1" fontAlgn="base" hangingPunct="1">
        <a:spcBef>
          <a:spcPct val="0"/>
        </a:spcBef>
        <a:spcAft>
          <a:spcPct val="0"/>
        </a:spcAft>
        <a:defRPr sz="4400">
          <a:solidFill>
            <a:schemeClr val="tx2"/>
          </a:solidFill>
          <a:latin typeface="Tahoma" panose="020B0604030504040204" pitchFamily="34" charset="0"/>
        </a:defRPr>
      </a:lvl7pPr>
      <a:lvl8pPr marL="1371600" algn="l" rtl="0" eaLnBrk="1" fontAlgn="base" hangingPunct="1">
        <a:spcBef>
          <a:spcPct val="0"/>
        </a:spcBef>
        <a:spcAft>
          <a:spcPct val="0"/>
        </a:spcAft>
        <a:defRPr sz="4400">
          <a:solidFill>
            <a:schemeClr val="tx2"/>
          </a:solidFill>
          <a:latin typeface="Tahoma" panose="020B0604030504040204" pitchFamily="34" charset="0"/>
        </a:defRPr>
      </a:lvl8pPr>
      <a:lvl9pPr marL="1828800" algn="l" rtl="0" eaLnBrk="1" fontAlgn="base" hangingPunct="1">
        <a:spcBef>
          <a:spcPct val="0"/>
        </a:spcBef>
        <a:spcAft>
          <a:spcPct val="0"/>
        </a:spcAft>
        <a:defRPr sz="4400">
          <a:solidFill>
            <a:schemeClr val="tx2"/>
          </a:solidFill>
          <a:latin typeface="Tahoma" panose="020B0604030504040204" pitchFamily="34" charset="0"/>
        </a:defRPr>
      </a:lvl9pPr>
    </p:titleStyle>
    <p:body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ea typeface="ＭＳ Ｐゴシック" panose="020B0600070205080204" pitchFamily="34" charset="-128"/>
              </a:rPr>
              <a:t>第七章 </a:t>
            </a:r>
            <a:r>
              <a:rPr lang="zh-CN" altLang="en-US" dirty="0">
                <a:ea typeface="ＭＳ Ｐゴシック" panose="020B0600070205080204" pitchFamily="34" charset="-128"/>
              </a:rPr>
              <a:t>无线网络安全</a:t>
            </a:r>
            <a:endParaRPr lang="zh-CN" altLang="en-US" dirty="0"/>
          </a:p>
        </p:txBody>
      </p:sp>
      <p:sp>
        <p:nvSpPr>
          <p:cNvPr id="3" name="副标题 2"/>
          <p:cNvSpPr>
            <a:spLocks noGrp="1"/>
          </p:cNvSpPr>
          <p:nvPr>
            <p:ph type="subTitle" idx="1"/>
          </p:nvPr>
        </p:nvSpPr>
        <p:spPr/>
        <p:txBody>
          <a:bodyPr/>
          <a:lstStyle/>
          <a:p>
            <a:r>
              <a:rPr lang="zh-CN" altLang="en-US" dirty="0">
                <a:latin typeface="宋体" panose="02010600030101010101" pitchFamily="2" charset="-122"/>
                <a:ea typeface="宋体" panose="02010600030101010101" pitchFamily="2" charset="-122"/>
              </a:rPr>
              <a:t>林秋镇博士</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深圳大学计算机与软件学院</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qiuzhlin@szu.edu.cn</a:t>
            </a:r>
            <a:endParaRPr lang="zh-CN" altLang="en-US" dirty="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616734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9100" y="544514"/>
            <a:ext cx="8686800" cy="1139825"/>
          </a:xfrm>
        </p:spPr>
        <p:txBody>
          <a:bodyPr/>
          <a:lstStyle/>
          <a:p>
            <a:r>
              <a:rPr kumimoji="1" lang="en-GB" dirty="0"/>
              <a:t>IEEE 802 </a:t>
            </a:r>
            <a:r>
              <a:rPr kumimoji="1" lang="zh-CN" altLang="en-GB" dirty="0">
                <a:ea typeface="宋体" panose="02010600030101010101" pitchFamily="2" charset="-122"/>
              </a:rPr>
              <a:t>协议结构</a:t>
            </a:r>
          </a:p>
        </p:txBody>
      </p:sp>
      <p:sp>
        <p:nvSpPr>
          <p:cNvPr id="4" name="Content Placeholder 2"/>
          <p:cNvSpPr>
            <a:spLocks noGrp="1"/>
          </p:cNvSpPr>
          <p:nvPr>
            <p:ph idx="1"/>
          </p:nvPr>
        </p:nvSpPr>
        <p:spPr>
          <a:xfrm>
            <a:off x="870858" y="1959426"/>
            <a:ext cx="10771413" cy="4800600"/>
          </a:xfrm>
        </p:spPr>
        <p:txBody>
          <a:bodyPr/>
          <a:lstStyle/>
          <a:p>
            <a:r>
              <a:rPr lang="zh-CN" altLang="en-US" sz="2400" dirty="0">
                <a:solidFill>
                  <a:srgbClr val="FF0000"/>
                </a:solidFill>
                <a:latin typeface="华文楷体" panose="02010600040101010101" pitchFamily="2" charset="-122"/>
                <a:ea typeface="华文楷体" panose="02010600040101010101" pitchFamily="2" charset="-122"/>
              </a:rPr>
              <a:t>物理层</a:t>
            </a:r>
            <a:r>
              <a:rPr lang="zh-CN" altLang="en-US" sz="2400" dirty="0">
                <a:latin typeface="华文楷体" panose="02010600040101010101" pitchFamily="2" charset="-122"/>
                <a:ea typeface="华文楷体" panose="02010600040101010101" pitchFamily="2" charset="-122"/>
              </a:rPr>
              <a:t>：信号的加密和解密，比特流的传输和接收。</a:t>
            </a:r>
            <a:endParaRPr lang="en-US" altLang="zh-CN" sz="2400" dirty="0">
              <a:latin typeface="华文楷体" panose="02010600040101010101" pitchFamily="2" charset="-122"/>
              <a:ea typeface="华文楷体" panose="02010600040101010101" pitchFamily="2" charset="-122"/>
            </a:endParaRPr>
          </a:p>
          <a:p>
            <a:r>
              <a:rPr lang="zh-CN" altLang="en-US" sz="2400" dirty="0">
                <a:solidFill>
                  <a:srgbClr val="FF0000"/>
                </a:solidFill>
                <a:latin typeface="华文楷体" panose="02010600040101010101" pitchFamily="2" charset="-122"/>
                <a:ea typeface="华文楷体" panose="02010600040101010101" pitchFamily="2" charset="-122"/>
              </a:rPr>
              <a:t>媒体访问控制（</a:t>
            </a:r>
            <a:r>
              <a:rPr lang="en-US" altLang="zh-CN" sz="2400" dirty="0">
                <a:solidFill>
                  <a:srgbClr val="FF0000"/>
                </a:solidFill>
                <a:latin typeface="华文楷体" panose="02010600040101010101" pitchFamily="2" charset="-122"/>
                <a:ea typeface="华文楷体" panose="02010600040101010101" pitchFamily="2" charset="-122"/>
              </a:rPr>
              <a:t>MAC</a:t>
            </a:r>
            <a:r>
              <a:rPr lang="zh-CN" altLang="en-US" sz="2400" dirty="0">
                <a:solidFill>
                  <a:srgbClr val="FF0000"/>
                </a:solidFill>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：所有的局域网都包含有共享网络传输容量的设施，需要控制传输介质的接口，以便有序高效的使用，主要有以下功能：</a:t>
            </a:r>
            <a:endParaRPr lang="en-US" altLang="zh-CN" sz="2400" dirty="0">
              <a:latin typeface="华文楷体" panose="02010600040101010101" pitchFamily="2" charset="-122"/>
              <a:ea typeface="华文楷体" panose="02010600040101010101" pitchFamily="2" charset="-122"/>
            </a:endParaRPr>
          </a:p>
          <a:p>
            <a:pPr indent="342900">
              <a:buFont typeface="Wingdings" panose="05000000000000000000" pitchFamily="2" charset="2"/>
              <a:buChar char="u"/>
            </a:pPr>
            <a:r>
              <a:rPr lang="zh-CN" altLang="en-US" sz="2000" dirty="0">
                <a:latin typeface="华文楷体" panose="02010600040101010101" pitchFamily="2" charset="-122"/>
                <a:ea typeface="华文楷体" panose="02010600040101010101" pitchFamily="2" charset="-122"/>
              </a:rPr>
              <a:t>传输时，将数据组装成帧（</a:t>
            </a:r>
            <a:r>
              <a:rPr lang="en-US" altLang="zh-CN" sz="2000" dirty="0">
                <a:latin typeface="华文楷体" panose="02010600040101010101" pitchFamily="2" charset="-122"/>
                <a:ea typeface="华文楷体" panose="02010600040101010101" pitchFamily="2" charset="-122"/>
              </a:rPr>
              <a:t>MAC</a:t>
            </a:r>
            <a:r>
              <a:rPr lang="zh-CN" altLang="en-US" sz="2000" dirty="0">
                <a:latin typeface="华文楷体" panose="02010600040101010101" pitchFamily="2" charset="-122"/>
                <a:ea typeface="华文楷体" panose="02010600040101010101" pitchFamily="2" charset="-122"/>
              </a:rPr>
              <a:t>协议数据单位、地址和错误检测域）</a:t>
            </a:r>
            <a:endParaRPr lang="en-US" altLang="zh-CN" sz="2000" dirty="0">
              <a:latin typeface="华文楷体" panose="02010600040101010101" pitchFamily="2" charset="-122"/>
              <a:ea typeface="华文楷体" panose="02010600040101010101" pitchFamily="2" charset="-122"/>
            </a:endParaRPr>
          </a:p>
          <a:p>
            <a:pPr indent="342900">
              <a:buFont typeface="Wingdings" panose="05000000000000000000" pitchFamily="2" charset="2"/>
              <a:buChar char="u"/>
            </a:pPr>
            <a:r>
              <a:rPr lang="zh-CN" altLang="en-US" sz="2000" dirty="0">
                <a:latin typeface="华文楷体" panose="02010600040101010101" pitchFamily="2" charset="-122"/>
                <a:ea typeface="华文楷体" panose="02010600040101010101" pitchFamily="2" charset="-122"/>
              </a:rPr>
              <a:t>接收时，将帧拆开，并进行地址确认和错误检测</a:t>
            </a:r>
            <a:endParaRPr lang="en-US" altLang="zh-CN" sz="2000" dirty="0">
              <a:latin typeface="华文楷体" panose="02010600040101010101" pitchFamily="2" charset="-122"/>
              <a:ea typeface="华文楷体" panose="02010600040101010101" pitchFamily="2" charset="-122"/>
            </a:endParaRPr>
          </a:p>
          <a:p>
            <a:pPr indent="342900">
              <a:buFont typeface="Wingdings" panose="05000000000000000000" pitchFamily="2" charset="2"/>
              <a:buChar char="u"/>
            </a:pPr>
            <a:r>
              <a:rPr lang="zh-CN" altLang="en-US" sz="2000" dirty="0">
                <a:latin typeface="华文楷体" panose="02010600040101010101" pitchFamily="2" charset="-122"/>
                <a:ea typeface="华文楷体" panose="02010600040101010101" pitchFamily="2" charset="-122"/>
              </a:rPr>
              <a:t>控制到局域网传输介质的接口</a:t>
            </a:r>
            <a:endParaRPr lang="en-US" altLang="zh-CN" sz="2000" dirty="0">
              <a:latin typeface="华文楷体" panose="02010600040101010101" pitchFamily="2" charset="-122"/>
              <a:ea typeface="华文楷体" panose="02010600040101010101" pitchFamily="2" charset="-122"/>
            </a:endParaRPr>
          </a:p>
          <a:p>
            <a:r>
              <a:rPr lang="en-US" altLang="zh-CN" sz="2400" dirty="0">
                <a:solidFill>
                  <a:srgbClr val="FF0000"/>
                </a:solidFill>
                <a:latin typeface="华文楷体" panose="02010600040101010101" pitchFamily="2" charset="-122"/>
                <a:ea typeface="华文楷体" panose="02010600040101010101" pitchFamily="2" charset="-122"/>
              </a:rPr>
              <a:t>MAC</a:t>
            </a:r>
            <a:r>
              <a:rPr lang="zh-CN" altLang="en-US" sz="2400" dirty="0">
                <a:solidFill>
                  <a:srgbClr val="FF0000"/>
                </a:solidFill>
                <a:latin typeface="华文楷体" panose="02010600040101010101" pitchFamily="2" charset="-122"/>
                <a:ea typeface="华文楷体" panose="02010600040101010101" pitchFamily="2" charset="-122"/>
              </a:rPr>
              <a:t>协议数据单元 具体格式</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MAC</a:t>
            </a:r>
            <a:r>
              <a:rPr lang="zh-CN" altLang="en-US" sz="2400" dirty="0">
                <a:latin typeface="华文楷体" panose="02010600040101010101" pitchFamily="2" charset="-122"/>
                <a:ea typeface="华文楷体" panose="02010600040101010101" pitchFamily="2" charset="-122"/>
              </a:rPr>
              <a:t>控制，目的</a:t>
            </a:r>
            <a:r>
              <a:rPr lang="en-US" altLang="zh-CN" sz="2400" dirty="0">
                <a:latin typeface="华文楷体" panose="02010600040101010101" pitchFamily="2" charset="-122"/>
                <a:ea typeface="华文楷体" panose="02010600040101010101" pitchFamily="2" charset="-122"/>
              </a:rPr>
              <a:t>MAC</a:t>
            </a:r>
            <a:r>
              <a:rPr lang="zh-CN" altLang="en-US" sz="2400" dirty="0">
                <a:latin typeface="华文楷体" panose="02010600040101010101" pitchFamily="2" charset="-122"/>
                <a:ea typeface="华文楷体" panose="02010600040101010101" pitchFamily="2" charset="-122"/>
              </a:rPr>
              <a:t>地址，源</a:t>
            </a:r>
            <a:r>
              <a:rPr lang="en-US" altLang="zh-CN" sz="2400" dirty="0">
                <a:latin typeface="华文楷体" panose="02010600040101010101" pitchFamily="2" charset="-122"/>
                <a:ea typeface="华文楷体" panose="02010600040101010101" pitchFamily="2" charset="-122"/>
              </a:rPr>
              <a:t>MAC</a:t>
            </a:r>
            <a:r>
              <a:rPr lang="zh-CN" altLang="en-US" sz="2400" dirty="0">
                <a:latin typeface="华文楷体" panose="02010600040101010101" pitchFamily="2" charset="-122"/>
                <a:ea typeface="华文楷体" panose="02010600040101010101" pitchFamily="2" charset="-122"/>
              </a:rPr>
              <a:t>地址，</a:t>
            </a:r>
            <a:r>
              <a:rPr lang="en-US" altLang="zh-CN" sz="2400" dirty="0">
                <a:latin typeface="华文楷体" panose="02010600040101010101" pitchFamily="2" charset="-122"/>
                <a:ea typeface="华文楷体" panose="02010600040101010101" pitchFamily="2" charset="-122"/>
              </a:rPr>
              <a:t>MAC</a:t>
            </a:r>
            <a:r>
              <a:rPr lang="zh-CN" altLang="en-US" sz="2400" dirty="0">
                <a:latin typeface="华文楷体" panose="02010600040101010101" pitchFamily="2" charset="-122"/>
                <a:ea typeface="华文楷体" panose="02010600040101010101" pitchFamily="2" charset="-122"/>
              </a:rPr>
              <a:t>服务数据单元，循环冗余校验码</a:t>
            </a:r>
            <a:r>
              <a:rPr lang="en-US" altLang="zh-CN" sz="2400" dirty="0">
                <a:latin typeface="华文楷体" panose="02010600040101010101" pitchFamily="2" charset="-122"/>
                <a:ea typeface="华文楷体" panose="02010600040101010101" pitchFamily="2" charset="-122"/>
              </a:rPr>
              <a:t>(CRC)</a:t>
            </a:r>
          </a:p>
          <a:p>
            <a:r>
              <a:rPr lang="zh-CN" altLang="en-US" sz="2400" dirty="0">
                <a:solidFill>
                  <a:srgbClr val="FF0000"/>
                </a:solidFill>
                <a:latin typeface="华文楷体" panose="02010600040101010101" pitchFamily="2" charset="-122"/>
                <a:ea typeface="华文楷体" panose="02010600040101010101" pitchFamily="2" charset="-122"/>
              </a:rPr>
              <a:t>逻辑链路控制（</a:t>
            </a:r>
            <a:r>
              <a:rPr lang="en-US" altLang="zh-CN" sz="2400" dirty="0">
                <a:latin typeface="华文楷体" panose="02010600040101010101" pitchFamily="2" charset="-122"/>
                <a:ea typeface="华文楷体" panose="02010600040101010101" pitchFamily="2" charset="-122"/>
              </a:rPr>
              <a:t> </a:t>
            </a:r>
            <a:r>
              <a:rPr lang="en-US" altLang="zh-CN" sz="2400" dirty="0">
                <a:solidFill>
                  <a:srgbClr val="FF0000"/>
                </a:solidFill>
                <a:latin typeface="华文楷体" panose="02010600040101010101" pitchFamily="2" charset="-122"/>
                <a:ea typeface="华文楷体" panose="02010600040101010101" pitchFamily="2" charset="-122"/>
              </a:rPr>
              <a:t>LLC</a:t>
            </a:r>
            <a:r>
              <a:rPr lang="en-US" altLang="zh-CN" sz="2400" dirty="0">
                <a:latin typeface="华文楷体" panose="02010600040101010101" pitchFamily="2" charset="-122"/>
                <a:ea typeface="华文楷体" panose="02010600040101010101" pitchFamily="2" charset="-122"/>
              </a:rPr>
              <a:t> </a:t>
            </a:r>
            <a:r>
              <a:rPr lang="zh-CN" altLang="en-US" sz="2400" dirty="0">
                <a:solidFill>
                  <a:srgbClr val="FF0000"/>
                </a:solidFill>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MAC</a:t>
            </a:r>
            <a:r>
              <a:rPr lang="zh-CN" altLang="en-US" sz="2400" dirty="0">
                <a:latin typeface="华文楷体" panose="02010600040101010101" pitchFamily="2" charset="-122"/>
                <a:ea typeface="华文楷体" panose="02010600040101010101" pitchFamily="2" charset="-122"/>
              </a:rPr>
              <a:t>层负责检测错误并丢弃包含错误的帧，而</a:t>
            </a:r>
            <a:r>
              <a:rPr lang="en-US" altLang="zh-CN" sz="2400" dirty="0">
                <a:latin typeface="华文楷体" panose="02010600040101010101" pitchFamily="2" charset="-122"/>
                <a:ea typeface="华文楷体" panose="02010600040101010101" pitchFamily="2" charset="-122"/>
              </a:rPr>
              <a:t>LLC</a:t>
            </a:r>
            <a:r>
              <a:rPr lang="zh-CN" altLang="en-US" sz="2400" dirty="0">
                <a:latin typeface="华文楷体" panose="02010600040101010101" pitchFamily="2" charset="-122"/>
                <a:ea typeface="华文楷体" panose="02010600040101010101" pitchFamily="2" charset="-122"/>
              </a:rPr>
              <a:t>层可选择地追踪成功接收的帧或者重传不成功的帧。</a:t>
            </a:r>
            <a:endParaRPr lang="en-US" altLang="zh-CN" sz="2400" dirty="0">
              <a:latin typeface="华文楷体" panose="02010600040101010101" pitchFamily="2" charset="-122"/>
              <a:ea typeface="华文楷体" panose="02010600040101010101" pitchFamily="2" charset="-122"/>
            </a:endParaRPr>
          </a:p>
          <a:p>
            <a:endParaRPr lang="en-US" sz="24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831223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3700" y="254000"/>
            <a:ext cx="8229600" cy="1398588"/>
          </a:xfrm>
        </p:spPr>
        <p:txBody>
          <a:bodyPr/>
          <a:lstStyle/>
          <a:p>
            <a:r>
              <a:rPr lang="en-US" dirty="0" err="1"/>
              <a:t>网络组件与体系结构</a:t>
            </a:r>
            <a:endParaRPr lang="en-US" dirty="0"/>
          </a:p>
        </p:txBody>
      </p:sp>
      <p:pic>
        <p:nvPicPr>
          <p:cNvPr id="27651" name="Picture 3"/>
          <p:cNvPicPr>
            <a:picLocks noChangeAspect="1"/>
          </p:cNvPicPr>
          <p:nvPr/>
        </p:nvPicPr>
        <p:blipFill>
          <a:blip r:embed="rId3"/>
          <a:srcRect/>
          <a:stretch>
            <a:fillRect/>
          </a:stretch>
        </p:blipFill>
        <p:spPr bwMode="auto">
          <a:xfrm>
            <a:off x="6685006" y="2035066"/>
            <a:ext cx="5018442" cy="3847276"/>
          </a:xfrm>
          <a:prstGeom prst="rect">
            <a:avLst/>
          </a:prstGeom>
          <a:noFill/>
          <a:ln w="9525">
            <a:noFill/>
            <a:miter lim="800000"/>
            <a:headEnd/>
            <a:tailEnd/>
          </a:ln>
        </p:spPr>
      </p:pic>
      <p:sp>
        <p:nvSpPr>
          <p:cNvPr id="4" name="Content Placeholder 2"/>
          <p:cNvSpPr>
            <a:spLocks noGrp="1"/>
          </p:cNvSpPr>
          <p:nvPr>
            <p:ph idx="1"/>
          </p:nvPr>
        </p:nvSpPr>
        <p:spPr>
          <a:xfrm>
            <a:off x="883552" y="2076798"/>
            <a:ext cx="5814153" cy="3912198"/>
          </a:xfrm>
        </p:spPr>
        <p:txBody>
          <a:bodyPr/>
          <a:lstStyle/>
          <a:p>
            <a:r>
              <a:rPr lang="zh-CN" altLang="en-US" sz="2400" dirty="0">
                <a:solidFill>
                  <a:srgbClr val="FF0000"/>
                </a:solidFill>
                <a:latin typeface="华文楷体" panose="02010600040101010101" pitchFamily="2" charset="-122"/>
                <a:ea typeface="华文楷体" panose="02010600040101010101" pitchFamily="2" charset="-122"/>
              </a:rPr>
              <a:t>基本服务单元</a:t>
            </a:r>
            <a:r>
              <a:rPr lang="zh-CN" altLang="en-US" sz="2400" dirty="0">
                <a:latin typeface="华文楷体" panose="02010600040101010101" pitchFamily="2" charset="-122"/>
                <a:ea typeface="华文楷体" panose="02010600040101010101" pitchFamily="2" charset="-122"/>
              </a:rPr>
              <a:t>：执行相同</a:t>
            </a:r>
            <a:r>
              <a:rPr lang="en-US" altLang="zh-CN" sz="2400" dirty="0">
                <a:latin typeface="华文楷体" panose="02010600040101010101" pitchFamily="2" charset="-122"/>
                <a:ea typeface="华文楷体" panose="02010600040101010101" pitchFamily="2" charset="-122"/>
              </a:rPr>
              <a:t>MAC</a:t>
            </a:r>
            <a:r>
              <a:rPr lang="zh-CN" altLang="en-US" sz="2400" dirty="0">
                <a:latin typeface="华文楷体" panose="02010600040101010101" pitchFamily="2" charset="-122"/>
                <a:ea typeface="华文楷体" panose="02010600040101010101" pitchFamily="2" charset="-122"/>
              </a:rPr>
              <a:t>协议和竞争同一无线介质接口的多个无线站点。</a:t>
            </a:r>
            <a:endParaRPr lang="en-US" altLang="zh-CN" sz="2400" dirty="0">
              <a:latin typeface="华文楷体" panose="02010600040101010101" pitchFamily="2" charset="-122"/>
              <a:ea typeface="华文楷体" panose="02010600040101010101" pitchFamily="2" charset="-122"/>
            </a:endParaRPr>
          </a:p>
          <a:p>
            <a:pPr indent="342900">
              <a:buFont typeface="Wingdings" panose="05000000000000000000" pitchFamily="2" charset="2"/>
              <a:buChar char="u"/>
            </a:pPr>
            <a:r>
              <a:rPr lang="zh-CN" altLang="en-US" sz="2000" dirty="0">
                <a:latin typeface="华文楷体" panose="02010600040101010101" pitchFamily="2" charset="-122"/>
                <a:ea typeface="华文楷体" panose="02010600040101010101" pitchFamily="2" charset="-122"/>
              </a:rPr>
              <a:t>访问接入点具有桥梁和中继作用</a:t>
            </a:r>
            <a:endParaRPr lang="en-US" altLang="zh-CN" sz="2000" dirty="0">
              <a:latin typeface="华文楷体" panose="02010600040101010101" pitchFamily="2" charset="-122"/>
              <a:ea typeface="华文楷体" panose="02010600040101010101" pitchFamily="2" charset="-122"/>
            </a:endParaRPr>
          </a:p>
          <a:p>
            <a:pPr indent="342900">
              <a:buFont typeface="Wingdings" panose="05000000000000000000" pitchFamily="2" charset="2"/>
              <a:buChar char="u"/>
            </a:pPr>
            <a:r>
              <a:rPr lang="zh-CN" altLang="en-US" sz="2000" dirty="0">
                <a:latin typeface="华文楷体" panose="02010600040101010101" pitchFamily="2" charset="-122"/>
                <a:ea typeface="华文楷体" panose="02010600040101010101" pitchFamily="2" charset="-122"/>
              </a:rPr>
              <a:t>通过</a:t>
            </a:r>
            <a:r>
              <a:rPr lang="en-US" altLang="zh-CN" sz="2000" dirty="0">
                <a:latin typeface="华文楷体" panose="02010600040101010101" pitchFamily="2" charset="-122"/>
                <a:ea typeface="华文楷体" panose="02010600040101010101" pitchFamily="2" charset="-122"/>
              </a:rPr>
              <a:t>AP</a:t>
            </a:r>
            <a:r>
              <a:rPr lang="zh-CN" altLang="en-US" sz="2000" dirty="0">
                <a:latin typeface="华文楷体" panose="02010600040101010101" pitchFamily="2" charset="-122"/>
                <a:ea typeface="华文楷体" panose="02010600040101010101" pitchFamily="2" charset="-122"/>
              </a:rPr>
              <a:t>链接到分布式系统</a:t>
            </a:r>
            <a:endParaRPr lang="en-US" altLang="zh-CN" sz="2000" dirty="0">
              <a:latin typeface="华文楷体" panose="02010600040101010101" pitchFamily="2" charset="-122"/>
              <a:ea typeface="华文楷体" panose="02010600040101010101" pitchFamily="2" charset="-122"/>
            </a:endParaRPr>
          </a:p>
          <a:p>
            <a:pPr indent="342900">
              <a:buFont typeface="Wingdings" panose="05000000000000000000" pitchFamily="2" charset="2"/>
              <a:buChar char="u"/>
            </a:pPr>
            <a:r>
              <a:rPr lang="en-US" altLang="zh-CN" sz="2000" dirty="0">
                <a:latin typeface="华文楷体" panose="02010600040101010101" pitchFamily="2" charset="-122"/>
                <a:ea typeface="华文楷体" panose="02010600040101010101" pitchFamily="2" charset="-122"/>
              </a:rPr>
              <a:t>BBS</a:t>
            </a:r>
            <a:r>
              <a:rPr lang="zh-CN" altLang="en-US" sz="2000" dirty="0">
                <a:latin typeface="华文楷体" panose="02010600040101010101" pitchFamily="2" charset="-122"/>
                <a:ea typeface="华文楷体" panose="02010600040101010101" pitchFamily="2" charset="-122"/>
              </a:rPr>
              <a:t>的站点到一个遥远站点发送帧，先由该站点到访问接入点，然后通过访问接入点中继到分配系统</a:t>
            </a:r>
            <a:endParaRPr lang="en-US" altLang="zh-CN" sz="2000" dirty="0">
              <a:latin typeface="华文楷体" panose="02010600040101010101" pitchFamily="2" charset="-122"/>
              <a:ea typeface="华文楷体" panose="02010600040101010101" pitchFamily="2" charset="-122"/>
            </a:endParaRPr>
          </a:p>
          <a:p>
            <a:pPr marL="0" indent="0">
              <a:spcBef>
                <a:spcPts val="0"/>
              </a:spcBef>
            </a:pPr>
            <a:r>
              <a:rPr lang="zh-CN" altLang="en-US" sz="2400" dirty="0">
                <a:solidFill>
                  <a:srgbClr val="FF0000"/>
                </a:solidFill>
                <a:latin typeface="华文楷体" panose="02010600040101010101" pitchFamily="2" charset="-122"/>
                <a:ea typeface="华文楷体" panose="02010600040101010101" pitchFamily="2" charset="-122"/>
              </a:rPr>
              <a:t> 独立基本服务单元</a:t>
            </a:r>
            <a:endParaRPr lang="en-US" altLang="zh-CN" sz="2400" dirty="0">
              <a:solidFill>
                <a:srgbClr val="FF0000"/>
              </a:solidFill>
              <a:latin typeface="华文楷体" panose="02010600040101010101" pitchFamily="2" charset="-122"/>
              <a:ea typeface="华文楷体" panose="02010600040101010101" pitchFamily="2" charset="-122"/>
            </a:endParaRPr>
          </a:p>
          <a:p>
            <a:pPr marL="0" indent="0">
              <a:spcBef>
                <a:spcPts val="0"/>
              </a:spcBef>
            </a:pPr>
            <a:r>
              <a:rPr lang="zh-CN" altLang="en-US" sz="2400" dirty="0">
                <a:latin typeface="华文楷体" panose="02010600040101010101" pitchFamily="2" charset="-122"/>
                <a:ea typeface="华文楷体" panose="02010600040101010101" pitchFamily="2" charset="-122"/>
              </a:rPr>
              <a:t> </a:t>
            </a:r>
            <a:r>
              <a:rPr lang="zh-CN" altLang="en-US" sz="2400" dirty="0">
                <a:solidFill>
                  <a:srgbClr val="FF0000"/>
                </a:solidFill>
                <a:latin typeface="华文楷体" panose="02010600040101010101" pitchFamily="2" charset="-122"/>
                <a:ea typeface="华文楷体" panose="02010600040101010101" pitchFamily="2" charset="-122"/>
              </a:rPr>
              <a:t>扩展服务单元</a:t>
            </a:r>
            <a:endParaRPr lang="en-US" altLang="zh-CN" sz="2400" dirty="0">
              <a:solidFill>
                <a:srgbClr val="FF0000"/>
              </a:solidFill>
              <a:latin typeface="华文楷体" panose="02010600040101010101" pitchFamily="2" charset="-122"/>
              <a:ea typeface="华文楷体" panose="02010600040101010101" pitchFamily="2" charset="-122"/>
            </a:endParaRPr>
          </a:p>
          <a:p>
            <a:pPr indent="342900">
              <a:buFont typeface="Wingdings" panose="05000000000000000000" pitchFamily="2" charset="2"/>
              <a:buChar char="u"/>
            </a:pPr>
            <a:endParaRPr lang="en-US" sz="24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797049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IEEE 802.11 </a:t>
            </a:r>
            <a:r>
              <a:rPr lang="zh-CN" dirty="0">
                <a:ea typeface="宋体" panose="02010600030101010101" pitchFamily="2" charset="-122"/>
              </a:rPr>
              <a:t>服务</a:t>
            </a:r>
          </a:p>
        </p:txBody>
      </p:sp>
      <p:graphicFrame>
        <p:nvGraphicFramePr>
          <p:cNvPr id="3" name="表格 2"/>
          <p:cNvGraphicFramePr>
            <a:graphicFrameLocks noGrp="1"/>
          </p:cNvGraphicFramePr>
          <p:nvPr>
            <p:extLst>
              <p:ext uri="{D42A27DB-BD31-4B8C-83A1-F6EECF244321}">
                <p14:modId xmlns:p14="http://schemas.microsoft.com/office/powerpoint/2010/main" val="925302767"/>
              </p:ext>
            </p:extLst>
          </p:nvPr>
        </p:nvGraphicFramePr>
        <p:xfrm>
          <a:off x="1837185" y="1950492"/>
          <a:ext cx="8435280" cy="3706336"/>
        </p:xfrm>
        <a:graphic>
          <a:graphicData uri="http://schemas.openxmlformats.org/drawingml/2006/table">
            <a:tbl>
              <a:tblPr firstRow="1" bandRow="1">
                <a:tableStyleId>{5C22544A-7EE6-4342-B048-85BDC9FD1C3A}</a:tableStyleId>
              </a:tblPr>
              <a:tblGrid>
                <a:gridCol w="1306488">
                  <a:extLst>
                    <a:ext uri="{9D8B030D-6E8A-4147-A177-3AD203B41FA5}">
                      <a16:colId xmlns:a16="http://schemas.microsoft.com/office/drawing/2014/main" val="20000"/>
                    </a:ext>
                  </a:extLst>
                </a:gridCol>
                <a:gridCol w="1505272">
                  <a:extLst>
                    <a:ext uri="{9D8B030D-6E8A-4147-A177-3AD203B41FA5}">
                      <a16:colId xmlns:a16="http://schemas.microsoft.com/office/drawing/2014/main" val="20001"/>
                    </a:ext>
                  </a:extLst>
                </a:gridCol>
                <a:gridCol w="1405880">
                  <a:extLst>
                    <a:ext uri="{9D8B030D-6E8A-4147-A177-3AD203B41FA5}">
                      <a16:colId xmlns:a16="http://schemas.microsoft.com/office/drawing/2014/main" val="20002"/>
                    </a:ext>
                  </a:extLst>
                </a:gridCol>
                <a:gridCol w="1405880">
                  <a:extLst>
                    <a:ext uri="{9D8B030D-6E8A-4147-A177-3AD203B41FA5}">
                      <a16:colId xmlns:a16="http://schemas.microsoft.com/office/drawing/2014/main" val="20003"/>
                    </a:ext>
                  </a:extLst>
                </a:gridCol>
                <a:gridCol w="1405880">
                  <a:extLst>
                    <a:ext uri="{9D8B030D-6E8A-4147-A177-3AD203B41FA5}">
                      <a16:colId xmlns:a16="http://schemas.microsoft.com/office/drawing/2014/main" val="20004"/>
                    </a:ext>
                  </a:extLst>
                </a:gridCol>
                <a:gridCol w="1405880">
                  <a:extLst>
                    <a:ext uri="{9D8B030D-6E8A-4147-A177-3AD203B41FA5}">
                      <a16:colId xmlns:a16="http://schemas.microsoft.com/office/drawing/2014/main" val="20005"/>
                    </a:ext>
                  </a:extLst>
                </a:gridCol>
              </a:tblGrid>
              <a:tr h="576064">
                <a:tc>
                  <a:txBody>
                    <a:bodyPr/>
                    <a:lstStyle/>
                    <a:p>
                      <a:r>
                        <a:rPr lang="zh-CN" altLang="en-US" sz="2000" dirty="0">
                          <a:latin typeface="华文楷体" panose="02010600040101010101" pitchFamily="2" charset="-122"/>
                          <a:ea typeface="华文楷体" panose="02010600040101010101" pitchFamily="2" charset="-122"/>
                        </a:rPr>
                        <a:t>服务</a:t>
                      </a:r>
                    </a:p>
                  </a:txBody>
                  <a:tcPr marL="36000" marR="36000"/>
                </a:tc>
                <a:tc>
                  <a:txBody>
                    <a:bodyPr/>
                    <a:lstStyle/>
                    <a:p>
                      <a:r>
                        <a:rPr lang="zh-CN" altLang="en-US" sz="2000" dirty="0">
                          <a:latin typeface="华文楷体" panose="02010600040101010101" pitchFamily="2" charset="-122"/>
                          <a:ea typeface="华文楷体" panose="02010600040101010101" pitchFamily="2" charset="-122"/>
                        </a:rPr>
                        <a:t>提供者</a:t>
                      </a:r>
                    </a:p>
                  </a:txBody>
                  <a:tcPr marL="36000" marR="36000"/>
                </a:tc>
                <a:tc>
                  <a:txBody>
                    <a:bodyPr/>
                    <a:lstStyle/>
                    <a:p>
                      <a:r>
                        <a:rPr lang="zh-CN" altLang="en-US" sz="2000" dirty="0">
                          <a:latin typeface="华文楷体" panose="02010600040101010101" pitchFamily="2" charset="-122"/>
                          <a:ea typeface="华文楷体" panose="02010600040101010101" pitchFamily="2" charset="-122"/>
                        </a:rPr>
                        <a:t>用于支持</a:t>
                      </a:r>
                    </a:p>
                  </a:txBody>
                  <a:tcPr marL="36000" marR="36000"/>
                </a:tc>
                <a:tc>
                  <a:txBody>
                    <a:bodyPr/>
                    <a:lstStyle/>
                    <a:p>
                      <a:r>
                        <a:rPr lang="zh-CN" altLang="en-US" sz="2000" dirty="0">
                          <a:latin typeface="华文楷体" panose="02010600040101010101" pitchFamily="2" charset="-122"/>
                          <a:ea typeface="华文楷体" panose="02010600040101010101" pitchFamily="2" charset="-122"/>
                        </a:rPr>
                        <a:t>服务</a:t>
                      </a:r>
                    </a:p>
                  </a:txBody>
                  <a:tcPr marL="36000" marR="36000"/>
                </a:tc>
                <a:tc>
                  <a:txBody>
                    <a:bodyPr/>
                    <a:lstStyle/>
                    <a:p>
                      <a:r>
                        <a:rPr lang="zh-CN" altLang="en-US" sz="2000" dirty="0">
                          <a:latin typeface="华文楷体" panose="02010600040101010101" pitchFamily="2" charset="-122"/>
                          <a:ea typeface="华文楷体" panose="02010600040101010101" pitchFamily="2" charset="-122"/>
                        </a:rPr>
                        <a:t>提供者</a:t>
                      </a:r>
                    </a:p>
                  </a:txBody>
                  <a:tcPr marL="36000" marR="36000"/>
                </a:tc>
                <a:tc>
                  <a:txBody>
                    <a:bodyPr/>
                    <a:lstStyle/>
                    <a:p>
                      <a:r>
                        <a:rPr lang="zh-CN" altLang="en-US" sz="2000" dirty="0">
                          <a:latin typeface="华文楷体" panose="02010600040101010101" pitchFamily="2" charset="-122"/>
                          <a:ea typeface="华文楷体" panose="02010600040101010101" pitchFamily="2" charset="-122"/>
                        </a:rPr>
                        <a:t>用于支持</a:t>
                      </a:r>
                    </a:p>
                  </a:txBody>
                  <a:tcPr marL="36000" marR="36000"/>
                </a:tc>
                <a:extLst>
                  <a:ext uri="{0D108BD9-81ED-4DB2-BD59-A6C34878D82A}">
                    <a16:rowId xmlns:a16="http://schemas.microsoft.com/office/drawing/2014/main" val="10000"/>
                  </a:ext>
                </a:extLst>
              </a:tr>
              <a:tr h="576064">
                <a:tc>
                  <a:txBody>
                    <a:bodyPr/>
                    <a:lstStyle/>
                    <a:p>
                      <a:r>
                        <a:rPr lang="zh-CN" altLang="en-US" sz="2000" dirty="0">
                          <a:latin typeface="华文楷体" panose="02010600040101010101" pitchFamily="2" charset="-122"/>
                          <a:ea typeface="华文楷体" panose="02010600040101010101" pitchFamily="2" charset="-122"/>
                        </a:rPr>
                        <a:t>连接</a:t>
                      </a:r>
                    </a:p>
                  </a:txBody>
                  <a:tcPr marL="36000" marR="36000"/>
                </a:tc>
                <a:tc>
                  <a:txBody>
                    <a:bodyPr/>
                    <a:lstStyle/>
                    <a:p>
                      <a:r>
                        <a:rPr lang="zh-CN" altLang="en-US" sz="2000" dirty="0">
                          <a:latin typeface="华文楷体" panose="02010600040101010101" pitchFamily="2" charset="-122"/>
                          <a:ea typeface="华文楷体" panose="02010600040101010101" pitchFamily="2" charset="-122"/>
                        </a:rPr>
                        <a:t>分布式系统</a:t>
                      </a:r>
                    </a:p>
                  </a:txBody>
                  <a:tcPr marL="36000" marR="36000"/>
                </a:tc>
                <a:tc>
                  <a:txBody>
                    <a:bodyPr/>
                    <a:lstStyle/>
                    <a:p>
                      <a:r>
                        <a:rPr lang="en-US" altLang="zh-CN" sz="2000" dirty="0">
                          <a:latin typeface="华文楷体" panose="02010600040101010101" pitchFamily="2" charset="-122"/>
                          <a:ea typeface="华文楷体" panose="02010600040101010101" pitchFamily="2" charset="-122"/>
                        </a:rPr>
                        <a:t>MSDU</a:t>
                      </a:r>
                      <a:r>
                        <a:rPr lang="zh-CN" altLang="en-US" sz="2000" dirty="0">
                          <a:latin typeface="华文楷体" panose="02010600040101010101" pitchFamily="2" charset="-122"/>
                          <a:ea typeface="华文楷体" panose="02010600040101010101" pitchFamily="2" charset="-122"/>
                        </a:rPr>
                        <a:t>传输</a:t>
                      </a:r>
                    </a:p>
                  </a:txBody>
                  <a:tcPr marL="36000" marR="36000"/>
                </a:tc>
                <a:tc>
                  <a:txBody>
                    <a:bodyPr/>
                    <a:lstStyle/>
                    <a:p>
                      <a:r>
                        <a:rPr lang="zh-CN" altLang="en-US" sz="2000" dirty="0">
                          <a:latin typeface="华文楷体" panose="02010600040101010101" pitchFamily="2" charset="-122"/>
                          <a:ea typeface="华文楷体" panose="02010600040101010101" pitchFamily="2" charset="-122"/>
                        </a:rPr>
                        <a:t>整合</a:t>
                      </a:r>
                    </a:p>
                  </a:txBody>
                  <a:tcPr marL="36000" marR="36000"/>
                </a:tc>
                <a:tc>
                  <a:txBody>
                    <a:bodyPr/>
                    <a:lstStyle/>
                    <a:p>
                      <a:r>
                        <a:rPr lang="zh-CN" altLang="en-US" sz="2000" dirty="0">
                          <a:latin typeface="华文楷体" panose="02010600040101010101" pitchFamily="2" charset="-122"/>
                          <a:ea typeface="华文楷体" panose="02010600040101010101" pitchFamily="2" charset="-122"/>
                        </a:rPr>
                        <a:t>分布式系统</a:t>
                      </a:r>
                    </a:p>
                  </a:txBody>
                  <a:tcPr marL="36000" marR="36000"/>
                </a:tc>
                <a:tc>
                  <a:txBody>
                    <a:bodyPr/>
                    <a:lstStyle/>
                    <a:p>
                      <a:r>
                        <a:rPr lang="en-US" altLang="zh-CN" sz="2000" dirty="0">
                          <a:latin typeface="华文楷体" panose="02010600040101010101" pitchFamily="2" charset="-122"/>
                          <a:ea typeface="华文楷体" panose="02010600040101010101" pitchFamily="2" charset="-122"/>
                        </a:rPr>
                        <a:t>MSDU</a:t>
                      </a:r>
                      <a:r>
                        <a:rPr lang="zh-CN" altLang="en-US" sz="2000" dirty="0">
                          <a:latin typeface="华文楷体" panose="02010600040101010101" pitchFamily="2" charset="-122"/>
                          <a:ea typeface="华文楷体" panose="02010600040101010101" pitchFamily="2" charset="-122"/>
                        </a:rPr>
                        <a:t>传输</a:t>
                      </a:r>
                    </a:p>
                  </a:txBody>
                  <a:tcPr marL="36000" marR="36000"/>
                </a:tc>
                <a:extLst>
                  <a:ext uri="{0D108BD9-81ED-4DB2-BD59-A6C34878D82A}">
                    <a16:rowId xmlns:a16="http://schemas.microsoft.com/office/drawing/2014/main" val="10001"/>
                  </a:ext>
                </a:extLst>
              </a:tr>
              <a:tr h="576064">
                <a:tc>
                  <a:txBody>
                    <a:bodyPr/>
                    <a:lstStyle/>
                    <a:p>
                      <a:r>
                        <a:rPr lang="zh-CN" altLang="en-US" sz="2000" dirty="0">
                          <a:latin typeface="华文楷体" panose="02010600040101010101" pitchFamily="2" charset="-122"/>
                          <a:ea typeface="华文楷体" panose="02010600040101010101" pitchFamily="2" charset="-122"/>
                        </a:rPr>
                        <a:t>认证</a:t>
                      </a:r>
                    </a:p>
                  </a:txBody>
                  <a:tcPr marL="36000" marR="36000"/>
                </a:tc>
                <a:tc>
                  <a:txBody>
                    <a:bodyPr/>
                    <a:lstStyle/>
                    <a:p>
                      <a:r>
                        <a:rPr lang="zh-CN" altLang="en-US" sz="2000" dirty="0">
                          <a:latin typeface="华文楷体" panose="02010600040101010101" pitchFamily="2" charset="-122"/>
                          <a:ea typeface="华文楷体" panose="02010600040101010101" pitchFamily="2" charset="-122"/>
                        </a:rPr>
                        <a:t>站点</a:t>
                      </a:r>
                    </a:p>
                  </a:txBody>
                  <a:tcPr marL="36000" marR="36000"/>
                </a:tc>
                <a:tc>
                  <a:txBody>
                    <a:bodyPr/>
                    <a:lstStyle/>
                    <a:p>
                      <a:r>
                        <a:rPr lang="en-US" altLang="zh-CN" sz="2000" dirty="0">
                          <a:latin typeface="华文楷体" panose="02010600040101010101" pitchFamily="2" charset="-122"/>
                          <a:ea typeface="华文楷体" panose="02010600040101010101" pitchFamily="2" charset="-122"/>
                        </a:rPr>
                        <a:t>LAN</a:t>
                      </a:r>
                      <a:r>
                        <a:rPr lang="zh-CN" altLang="en-US" sz="2000" dirty="0">
                          <a:latin typeface="华文楷体" panose="02010600040101010101" pitchFamily="2" charset="-122"/>
                          <a:ea typeface="华文楷体" panose="02010600040101010101" pitchFamily="2" charset="-122"/>
                        </a:rPr>
                        <a:t>接入和安全</a:t>
                      </a:r>
                    </a:p>
                  </a:txBody>
                  <a:tcPr marL="36000" marR="36000"/>
                </a:tc>
                <a:tc>
                  <a:txBody>
                    <a:bodyPr/>
                    <a:lstStyle/>
                    <a:p>
                      <a:r>
                        <a:rPr lang="en-US" altLang="zh-CN" sz="2000" dirty="0">
                          <a:latin typeface="华文楷体" panose="02010600040101010101" pitchFamily="2" charset="-122"/>
                          <a:ea typeface="华文楷体" panose="02010600040101010101" pitchFamily="2" charset="-122"/>
                        </a:rPr>
                        <a:t>MSDU</a:t>
                      </a:r>
                      <a:r>
                        <a:rPr lang="zh-CN" altLang="en-US" sz="2000" dirty="0">
                          <a:latin typeface="华文楷体" panose="02010600040101010101" pitchFamily="2" charset="-122"/>
                          <a:ea typeface="华文楷体" panose="02010600040101010101" pitchFamily="2" charset="-122"/>
                        </a:rPr>
                        <a:t>传输</a:t>
                      </a:r>
                    </a:p>
                  </a:txBody>
                  <a:tcPr marL="36000" marR="36000"/>
                </a:tc>
                <a:tc>
                  <a:txBody>
                    <a:bodyPr/>
                    <a:lstStyle/>
                    <a:p>
                      <a:r>
                        <a:rPr lang="zh-CN" altLang="en-US" sz="2000" dirty="0">
                          <a:latin typeface="华文楷体" panose="02010600040101010101" pitchFamily="2" charset="-122"/>
                          <a:ea typeface="华文楷体" panose="02010600040101010101" pitchFamily="2" charset="-122"/>
                        </a:rPr>
                        <a:t>站点</a:t>
                      </a:r>
                    </a:p>
                  </a:txBody>
                  <a:tcPr marL="36000" marR="36000"/>
                </a:tc>
                <a:tc>
                  <a:txBody>
                    <a:bodyPr/>
                    <a:lstStyle/>
                    <a:p>
                      <a:r>
                        <a:rPr lang="en-US" altLang="zh-CN" sz="2000" dirty="0">
                          <a:latin typeface="华文楷体" panose="02010600040101010101" pitchFamily="2" charset="-122"/>
                          <a:ea typeface="华文楷体" panose="02010600040101010101" pitchFamily="2" charset="-122"/>
                        </a:rPr>
                        <a:t>MSDU</a:t>
                      </a:r>
                      <a:r>
                        <a:rPr lang="zh-CN" altLang="en-US" sz="2000" dirty="0">
                          <a:latin typeface="华文楷体" panose="02010600040101010101" pitchFamily="2" charset="-122"/>
                          <a:ea typeface="华文楷体" panose="02010600040101010101" pitchFamily="2" charset="-122"/>
                        </a:rPr>
                        <a:t>传输</a:t>
                      </a:r>
                    </a:p>
                  </a:txBody>
                  <a:tcPr marL="36000" marR="36000"/>
                </a:tc>
                <a:extLst>
                  <a:ext uri="{0D108BD9-81ED-4DB2-BD59-A6C34878D82A}">
                    <a16:rowId xmlns:a16="http://schemas.microsoft.com/office/drawing/2014/main" val="10002"/>
                  </a:ext>
                </a:extLst>
              </a:tr>
              <a:tr h="576064">
                <a:tc>
                  <a:txBody>
                    <a:bodyPr/>
                    <a:lstStyle/>
                    <a:p>
                      <a:r>
                        <a:rPr lang="zh-CN" altLang="en-US" sz="2000" dirty="0">
                          <a:latin typeface="华文楷体" panose="02010600040101010101" pitchFamily="2" charset="-122"/>
                          <a:ea typeface="华文楷体" panose="02010600040101010101" pitchFamily="2" charset="-122"/>
                        </a:rPr>
                        <a:t>重认证</a:t>
                      </a:r>
                    </a:p>
                  </a:txBody>
                  <a:tcPr marL="36000" marR="36000"/>
                </a:tc>
                <a:tc>
                  <a:txBody>
                    <a:bodyPr/>
                    <a:lstStyle/>
                    <a:p>
                      <a:r>
                        <a:rPr lang="zh-CN" altLang="en-US" sz="2000" dirty="0">
                          <a:latin typeface="华文楷体" panose="02010600040101010101" pitchFamily="2" charset="-122"/>
                          <a:ea typeface="华文楷体" panose="02010600040101010101" pitchFamily="2" charset="-122"/>
                        </a:rPr>
                        <a:t>站点</a:t>
                      </a:r>
                    </a:p>
                  </a:txBody>
                  <a:tcPr marL="36000" marR="36000"/>
                </a:tc>
                <a:tc>
                  <a:txBody>
                    <a:bodyPr/>
                    <a:lstStyle/>
                    <a:p>
                      <a:r>
                        <a:rPr lang="en-US" altLang="zh-CN" sz="2000" dirty="0">
                          <a:latin typeface="华文楷体" panose="02010600040101010101" pitchFamily="2" charset="-122"/>
                          <a:ea typeface="华文楷体" panose="02010600040101010101" pitchFamily="2" charset="-122"/>
                        </a:rPr>
                        <a:t>LAN</a:t>
                      </a:r>
                      <a:r>
                        <a:rPr lang="zh-CN" altLang="en-US" sz="2000" dirty="0">
                          <a:latin typeface="华文楷体" panose="02010600040101010101" pitchFamily="2" charset="-122"/>
                          <a:ea typeface="华文楷体" panose="02010600040101010101" pitchFamily="2" charset="-122"/>
                        </a:rPr>
                        <a:t>接入和安全</a:t>
                      </a:r>
                    </a:p>
                  </a:txBody>
                  <a:tcPr marL="36000" marR="36000"/>
                </a:tc>
                <a:tc>
                  <a:txBody>
                    <a:bodyPr/>
                    <a:lstStyle/>
                    <a:p>
                      <a:r>
                        <a:rPr lang="zh-CN" altLang="en-US" sz="2000" dirty="0">
                          <a:latin typeface="华文楷体" panose="02010600040101010101" pitchFamily="2" charset="-122"/>
                          <a:ea typeface="华文楷体" panose="02010600040101010101" pitchFamily="2" charset="-122"/>
                        </a:rPr>
                        <a:t>加密</a:t>
                      </a:r>
                    </a:p>
                  </a:txBody>
                  <a:tcPr marL="36000" marR="36000"/>
                </a:tc>
                <a:tc>
                  <a:txBody>
                    <a:bodyPr/>
                    <a:lstStyle/>
                    <a:p>
                      <a:r>
                        <a:rPr lang="zh-CN" altLang="en-US" sz="2000" dirty="0">
                          <a:latin typeface="华文楷体" panose="02010600040101010101" pitchFamily="2" charset="-122"/>
                          <a:ea typeface="华文楷体" panose="02010600040101010101" pitchFamily="2" charset="-122"/>
                        </a:rPr>
                        <a:t>站点</a:t>
                      </a:r>
                    </a:p>
                  </a:txBody>
                  <a:tcPr marL="36000" marR="36000"/>
                </a:tc>
                <a:tc>
                  <a:txBody>
                    <a:bodyPr/>
                    <a:lstStyle/>
                    <a:p>
                      <a:r>
                        <a:rPr lang="en-US" altLang="zh-CN" sz="2000" dirty="0">
                          <a:latin typeface="华文楷体" panose="02010600040101010101" pitchFamily="2" charset="-122"/>
                          <a:ea typeface="华文楷体" panose="02010600040101010101" pitchFamily="2" charset="-122"/>
                        </a:rPr>
                        <a:t>LAN</a:t>
                      </a:r>
                      <a:r>
                        <a:rPr lang="zh-CN" altLang="en-US" sz="2000" dirty="0">
                          <a:latin typeface="华文楷体" panose="02010600040101010101" pitchFamily="2" charset="-122"/>
                          <a:ea typeface="华文楷体" panose="02010600040101010101" pitchFamily="2" charset="-122"/>
                        </a:rPr>
                        <a:t>接入和安全</a:t>
                      </a:r>
                    </a:p>
                  </a:txBody>
                  <a:tcPr marL="36000" marR="36000"/>
                </a:tc>
                <a:extLst>
                  <a:ext uri="{0D108BD9-81ED-4DB2-BD59-A6C34878D82A}">
                    <a16:rowId xmlns:a16="http://schemas.microsoft.com/office/drawing/2014/main" val="10003"/>
                  </a:ext>
                </a:extLst>
              </a:tr>
              <a:tr h="576064">
                <a:tc>
                  <a:txBody>
                    <a:bodyPr/>
                    <a:lstStyle/>
                    <a:p>
                      <a:r>
                        <a:rPr lang="zh-CN" altLang="en-US" sz="2000" dirty="0">
                          <a:latin typeface="华文楷体" panose="02010600040101010101" pitchFamily="2" charset="-122"/>
                          <a:ea typeface="华文楷体" panose="02010600040101010101" pitchFamily="2" charset="-122"/>
                        </a:rPr>
                        <a:t>取消连接</a:t>
                      </a:r>
                    </a:p>
                  </a:txBody>
                  <a:tcPr marL="36000" marR="36000"/>
                </a:tc>
                <a:tc>
                  <a:txBody>
                    <a:bodyPr/>
                    <a:lstStyle/>
                    <a:p>
                      <a:r>
                        <a:rPr lang="zh-CN" altLang="en-US" sz="2000" dirty="0">
                          <a:latin typeface="华文楷体" panose="02010600040101010101" pitchFamily="2" charset="-122"/>
                          <a:ea typeface="华文楷体" panose="02010600040101010101" pitchFamily="2" charset="-122"/>
                        </a:rPr>
                        <a:t>分布式系统</a:t>
                      </a:r>
                    </a:p>
                  </a:txBody>
                  <a:tcPr marL="36000" marR="36000"/>
                </a:tc>
                <a:tc>
                  <a:txBody>
                    <a:bodyPr/>
                    <a:lstStyle/>
                    <a:p>
                      <a:r>
                        <a:rPr lang="en-US" altLang="zh-CN" sz="2000" dirty="0">
                          <a:latin typeface="华文楷体" panose="02010600040101010101" pitchFamily="2" charset="-122"/>
                          <a:ea typeface="华文楷体" panose="02010600040101010101" pitchFamily="2" charset="-122"/>
                        </a:rPr>
                        <a:t>MSDU</a:t>
                      </a:r>
                      <a:r>
                        <a:rPr lang="zh-CN" altLang="en-US" sz="2000" dirty="0">
                          <a:latin typeface="华文楷体" panose="02010600040101010101" pitchFamily="2" charset="-122"/>
                          <a:ea typeface="华文楷体" panose="02010600040101010101" pitchFamily="2" charset="-122"/>
                        </a:rPr>
                        <a:t>传输</a:t>
                      </a:r>
                    </a:p>
                  </a:txBody>
                  <a:tcPr marL="36000" marR="36000"/>
                </a:tc>
                <a:tc>
                  <a:txBody>
                    <a:bodyPr/>
                    <a:lstStyle/>
                    <a:p>
                      <a:r>
                        <a:rPr lang="zh-CN" altLang="en-US" sz="2000" dirty="0">
                          <a:latin typeface="华文楷体" panose="02010600040101010101" pitchFamily="2" charset="-122"/>
                          <a:ea typeface="华文楷体" panose="02010600040101010101" pitchFamily="2" charset="-122"/>
                        </a:rPr>
                        <a:t>重连接</a:t>
                      </a:r>
                    </a:p>
                  </a:txBody>
                  <a:tcPr marL="36000" marR="36000"/>
                </a:tc>
                <a:tc>
                  <a:txBody>
                    <a:bodyPr/>
                    <a:lstStyle/>
                    <a:p>
                      <a:r>
                        <a:rPr lang="zh-CN" altLang="en-US" sz="2000" dirty="0">
                          <a:latin typeface="华文楷体" panose="02010600040101010101" pitchFamily="2" charset="-122"/>
                          <a:ea typeface="华文楷体" panose="02010600040101010101" pitchFamily="2" charset="-122"/>
                        </a:rPr>
                        <a:t>分布式系统</a:t>
                      </a:r>
                    </a:p>
                  </a:txBody>
                  <a:tcPr marL="36000" marR="36000"/>
                </a:tc>
                <a:tc>
                  <a:txBody>
                    <a:bodyPr/>
                    <a:lstStyle/>
                    <a:p>
                      <a:r>
                        <a:rPr lang="en-US" altLang="zh-CN" sz="2000" dirty="0">
                          <a:latin typeface="华文楷体" panose="02010600040101010101" pitchFamily="2" charset="-122"/>
                          <a:ea typeface="华文楷体" panose="02010600040101010101" pitchFamily="2" charset="-122"/>
                        </a:rPr>
                        <a:t>MSDU</a:t>
                      </a:r>
                      <a:r>
                        <a:rPr lang="zh-CN" altLang="en-US" sz="2000" dirty="0">
                          <a:latin typeface="华文楷体" panose="02010600040101010101" pitchFamily="2" charset="-122"/>
                          <a:ea typeface="华文楷体" panose="02010600040101010101" pitchFamily="2" charset="-122"/>
                        </a:rPr>
                        <a:t>传输</a:t>
                      </a:r>
                    </a:p>
                  </a:txBody>
                  <a:tcPr marL="36000" marR="36000"/>
                </a:tc>
                <a:extLst>
                  <a:ext uri="{0D108BD9-81ED-4DB2-BD59-A6C34878D82A}">
                    <a16:rowId xmlns:a16="http://schemas.microsoft.com/office/drawing/2014/main" val="10004"/>
                  </a:ext>
                </a:extLst>
              </a:tr>
              <a:tr h="576064">
                <a:tc>
                  <a:txBody>
                    <a:bodyPr/>
                    <a:lstStyle/>
                    <a:p>
                      <a:r>
                        <a:rPr lang="zh-CN" altLang="en-US" sz="2000" dirty="0">
                          <a:latin typeface="华文楷体" panose="02010600040101010101" pitchFamily="2" charset="-122"/>
                          <a:ea typeface="华文楷体" panose="02010600040101010101" pitchFamily="2" charset="-122"/>
                        </a:rPr>
                        <a:t>分发</a:t>
                      </a:r>
                    </a:p>
                  </a:txBody>
                  <a:tcPr marL="36000" marR="36000"/>
                </a:tc>
                <a:tc>
                  <a:txBody>
                    <a:bodyPr/>
                    <a:lstStyle/>
                    <a:p>
                      <a:r>
                        <a:rPr lang="zh-CN" altLang="en-US" sz="2000" dirty="0">
                          <a:latin typeface="华文楷体" panose="02010600040101010101" pitchFamily="2" charset="-122"/>
                          <a:ea typeface="华文楷体" panose="02010600040101010101" pitchFamily="2" charset="-122"/>
                        </a:rPr>
                        <a:t>分布式系统</a:t>
                      </a:r>
                    </a:p>
                  </a:txBody>
                  <a:tcPr marL="36000" marR="36000"/>
                </a:tc>
                <a:tc>
                  <a:txBody>
                    <a:bodyPr/>
                    <a:lstStyle/>
                    <a:p>
                      <a:r>
                        <a:rPr lang="en-US" altLang="zh-CN" sz="2000" dirty="0">
                          <a:latin typeface="华文楷体" panose="02010600040101010101" pitchFamily="2" charset="-122"/>
                          <a:ea typeface="华文楷体" panose="02010600040101010101" pitchFamily="2" charset="-122"/>
                        </a:rPr>
                        <a:t>MSDU</a:t>
                      </a:r>
                      <a:r>
                        <a:rPr lang="zh-CN" altLang="en-US" sz="2000" dirty="0">
                          <a:latin typeface="华文楷体" panose="02010600040101010101" pitchFamily="2" charset="-122"/>
                          <a:ea typeface="华文楷体" panose="02010600040101010101" pitchFamily="2" charset="-122"/>
                        </a:rPr>
                        <a:t>传输</a:t>
                      </a:r>
                    </a:p>
                  </a:txBody>
                  <a:tcPr marL="36000" marR="36000"/>
                </a:tc>
                <a:tc>
                  <a:txBody>
                    <a:bodyPr/>
                    <a:lstStyle/>
                    <a:p>
                      <a:endParaRPr lang="zh-CN" altLang="en-US" sz="2000" dirty="0">
                        <a:latin typeface="华文楷体" panose="02010600040101010101" pitchFamily="2" charset="-122"/>
                        <a:ea typeface="华文楷体" panose="02010600040101010101" pitchFamily="2" charset="-122"/>
                      </a:endParaRPr>
                    </a:p>
                  </a:txBody>
                  <a:tcPr marL="36000" marR="36000"/>
                </a:tc>
                <a:tc>
                  <a:txBody>
                    <a:bodyPr/>
                    <a:lstStyle/>
                    <a:p>
                      <a:endParaRPr lang="zh-CN" altLang="en-US" sz="2000" dirty="0">
                        <a:latin typeface="华文楷体" panose="02010600040101010101" pitchFamily="2" charset="-122"/>
                        <a:ea typeface="华文楷体" panose="02010600040101010101" pitchFamily="2" charset="-122"/>
                      </a:endParaRPr>
                    </a:p>
                  </a:txBody>
                  <a:tcPr marL="36000" marR="36000"/>
                </a:tc>
                <a:tc>
                  <a:txBody>
                    <a:bodyPr/>
                    <a:lstStyle/>
                    <a:p>
                      <a:endParaRPr lang="zh-CN" altLang="en-US" sz="2000" dirty="0">
                        <a:latin typeface="华文楷体" panose="02010600040101010101" pitchFamily="2" charset="-122"/>
                        <a:ea typeface="华文楷体" panose="02010600040101010101" pitchFamily="2" charset="-122"/>
                      </a:endParaRPr>
                    </a:p>
                  </a:txBody>
                  <a:tcPr marL="36000" marR="36000"/>
                </a:tc>
                <a:extLst>
                  <a:ext uri="{0D108BD9-81ED-4DB2-BD59-A6C34878D82A}">
                    <a16:rowId xmlns:a16="http://schemas.microsoft.com/office/drawing/2014/main" val="10005"/>
                  </a:ext>
                </a:extLst>
              </a:tr>
            </a:tbl>
          </a:graphicData>
        </a:graphic>
      </p:graphicFrame>
      <p:sp>
        <p:nvSpPr>
          <p:cNvPr id="4" name="文本框 3"/>
          <p:cNvSpPr txBox="1"/>
          <p:nvPr/>
        </p:nvSpPr>
        <p:spPr>
          <a:xfrm>
            <a:off x="1676828" y="5623024"/>
            <a:ext cx="9181672" cy="1200329"/>
          </a:xfrm>
          <a:prstGeom prst="rect">
            <a:avLst/>
          </a:prstGeom>
          <a:noFill/>
        </p:spPr>
        <p:txBody>
          <a:bodyPr wrap="square" rtlCol="0">
            <a:spAutoFit/>
          </a:bodyPr>
          <a:lstStyle/>
          <a:p>
            <a:pPr marL="285750" indent="-285750">
              <a:buClr>
                <a:srgbClr val="0070C0"/>
              </a:buClr>
              <a:buFont typeface="Wingdings" panose="05000000000000000000" pitchFamily="2" charset="2"/>
              <a:buChar char="Ø"/>
            </a:pPr>
            <a:r>
              <a:rPr lang="zh-CN" altLang="en-US" sz="2400" dirty="0">
                <a:latin typeface="华文楷体" panose="02010600040101010101" pitchFamily="2" charset="-122"/>
                <a:ea typeface="华文楷体" panose="02010600040101010101" pitchFamily="2" charset="-122"/>
              </a:rPr>
              <a:t>服务可以是主机的服务和分布式系统的服务</a:t>
            </a:r>
            <a:endParaRPr lang="en-US" altLang="zh-CN" sz="2400" dirty="0">
              <a:latin typeface="华文楷体" panose="02010600040101010101" pitchFamily="2" charset="-122"/>
              <a:ea typeface="华文楷体" panose="02010600040101010101" pitchFamily="2" charset="-122"/>
            </a:endParaRPr>
          </a:p>
          <a:p>
            <a:pPr marL="285750" indent="-285750">
              <a:buClr>
                <a:srgbClr val="0070C0"/>
              </a:buClr>
              <a:buFont typeface="Wingdings" panose="05000000000000000000" pitchFamily="2" charset="2"/>
              <a:buChar char="Ø"/>
            </a:pPr>
            <a:r>
              <a:rPr lang="zh-CN" altLang="en-US" sz="2400" dirty="0">
                <a:latin typeface="华文楷体" panose="02010600040101010101" pitchFamily="2" charset="-122"/>
                <a:ea typeface="华文楷体" panose="02010600040101010101" pitchFamily="2" charset="-122"/>
              </a:rPr>
              <a:t>三种服务用来控制</a:t>
            </a:r>
            <a:r>
              <a:rPr lang="en-US" altLang="zh-CN" sz="2400" dirty="0">
                <a:latin typeface="华文楷体" panose="02010600040101010101" pitchFamily="2" charset="-122"/>
                <a:ea typeface="华文楷体" panose="02010600040101010101" pitchFamily="2" charset="-122"/>
              </a:rPr>
              <a:t>IEEE 802.11</a:t>
            </a:r>
            <a:r>
              <a:rPr lang="zh-CN" altLang="en-US" sz="2400" dirty="0">
                <a:latin typeface="华文楷体" panose="02010600040101010101" pitchFamily="2" charset="-122"/>
                <a:ea typeface="华文楷体" panose="02010600040101010101" pitchFamily="2" charset="-122"/>
              </a:rPr>
              <a:t>局域网的接入和机密性，其余六种用于支持</a:t>
            </a:r>
            <a:r>
              <a:rPr lang="en-US" altLang="zh-CN" sz="2400" dirty="0">
                <a:latin typeface="华文楷体" panose="02010600040101010101" pitchFamily="2" charset="-122"/>
                <a:ea typeface="华文楷体" panose="02010600040101010101" pitchFamily="2" charset="-122"/>
              </a:rPr>
              <a:t>MAC</a:t>
            </a:r>
            <a:r>
              <a:rPr lang="zh-CN" altLang="en-US" sz="2400" dirty="0">
                <a:latin typeface="华文楷体" panose="02010600040101010101" pitchFamily="2" charset="-122"/>
                <a:ea typeface="华文楷体" panose="02010600040101010101" pitchFamily="2" charset="-122"/>
              </a:rPr>
              <a:t>服务数据单元的传输</a:t>
            </a:r>
            <a:endParaRPr lang="en-US" altLang="zh-CN" sz="24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627649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802.11 </a:t>
            </a:r>
            <a:r>
              <a:rPr lang="en-US" dirty="0" err="1"/>
              <a:t>无线局域网的安全</a:t>
            </a:r>
            <a:endParaRPr lang="en-US" dirty="0"/>
          </a:p>
        </p:txBody>
      </p:sp>
      <p:sp>
        <p:nvSpPr>
          <p:cNvPr id="3" name="Content Placeholder 2"/>
          <p:cNvSpPr>
            <a:spLocks noGrp="1"/>
          </p:cNvSpPr>
          <p:nvPr>
            <p:ph idx="1"/>
          </p:nvPr>
        </p:nvSpPr>
        <p:spPr>
          <a:xfrm>
            <a:off x="850900" y="2044700"/>
            <a:ext cx="10807700" cy="4203700"/>
          </a:xfrm>
        </p:spPr>
        <p:txBody>
          <a:bodyPr/>
          <a:lstStyle/>
          <a:p>
            <a:r>
              <a:rPr lang="en-US" dirty="0" err="1">
                <a:latin typeface="华文楷体" panose="02010600040101010101" pitchFamily="2" charset="-122"/>
                <a:ea typeface="华文楷体" panose="02010600040101010101" pitchFamily="2" charset="-122"/>
              </a:rPr>
              <a:t>无线流量可以</a:t>
            </a:r>
            <a:r>
              <a:rPr lang="zh-CN" altLang="en-US" dirty="0">
                <a:latin typeface="华文楷体" panose="02010600040101010101" pitchFamily="2" charset="-122"/>
                <a:ea typeface="华文楷体" panose="02010600040101010101" pitchFamily="2" charset="-122"/>
              </a:rPr>
              <a:t>被</a:t>
            </a:r>
            <a:r>
              <a:rPr lang="en-US" dirty="0" err="1">
                <a:latin typeface="华文楷体" panose="02010600040101010101" pitchFamily="2" charset="-122"/>
                <a:ea typeface="华文楷体" panose="02010600040101010101" pitchFamily="2" charset="-122"/>
              </a:rPr>
              <a:t>范围内的无线电监测</a:t>
            </a:r>
            <a:r>
              <a:rPr lang="en-US"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不需要</a:t>
            </a:r>
            <a:r>
              <a:rPr lang="en-US" dirty="0" err="1">
                <a:latin typeface="华文楷体" panose="02010600040101010101" pitchFamily="2" charset="-122"/>
                <a:ea typeface="华文楷体" panose="02010600040101010101" pitchFamily="2" charset="-122"/>
              </a:rPr>
              <a:t>物理连接</a:t>
            </a:r>
            <a:endParaRPr lang="en-US"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初始的</a:t>
            </a:r>
            <a:r>
              <a:rPr lang="en-US" dirty="0">
                <a:latin typeface="华文楷体" panose="02010600040101010101" pitchFamily="2" charset="-122"/>
                <a:ea typeface="华文楷体" panose="02010600040101010101" pitchFamily="2" charset="-122"/>
              </a:rPr>
              <a:t>802.11规范</a:t>
            </a:r>
            <a:r>
              <a:rPr lang="zh-CN" altLang="en-US" dirty="0">
                <a:latin typeface="华文楷体" panose="02010600040101010101" pitchFamily="2" charset="-122"/>
                <a:ea typeface="华文楷体" panose="02010600040101010101" pitchFamily="2" charset="-122"/>
              </a:rPr>
              <a:t>已</a:t>
            </a:r>
            <a:r>
              <a:rPr lang="en-US" dirty="0" err="1">
                <a:latin typeface="华文楷体" panose="02010600040101010101" pitchFamily="2" charset="-122"/>
                <a:ea typeface="华文楷体" panose="02010600040101010101" pitchFamily="2" charset="-122"/>
              </a:rPr>
              <a:t>具有安全特性</a:t>
            </a:r>
            <a:endParaRPr lang="en-US" dirty="0">
              <a:latin typeface="华文楷体" panose="02010600040101010101" pitchFamily="2" charset="-122"/>
              <a:ea typeface="华文楷体" panose="02010600040101010101" pitchFamily="2" charset="-122"/>
            </a:endParaRPr>
          </a:p>
          <a:p>
            <a:pPr lvl="1"/>
            <a:r>
              <a:rPr lang="en-US" b="1" dirty="0" err="1">
                <a:latin typeface="华文楷体" panose="02010600040101010101" pitchFamily="2" charset="-122"/>
                <a:ea typeface="华文楷体" panose="02010600040101010101" pitchFamily="2" charset="-122"/>
              </a:rPr>
              <a:t>有线等效保密（</a:t>
            </a:r>
            <a:r>
              <a:rPr lang="en-US" b="1" dirty="0" err="1">
                <a:solidFill>
                  <a:srgbClr val="FF0000"/>
                </a:solidFill>
                <a:latin typeface="华文楷体" panose="02010600040101010101" pitchFamily="2" charset="-122"/>
                <a:ea typeface="华文楷体" panose="02010600040101010101" pitchFamily="2" charset="-122"/>
              </a:rPr>
              <a:t>WEP</a:t>
            </a:r>
            <a:r>
              <a:rPr lang="en-US" b="1" dirty="0" err="1">
                <a:latin typeface="华文楷体" panose="02010600040101010101" pitchFamily="2" charset="-122"/>
                <a:ea typeface="华文楷体" panose="02010600040101010101" pitchFamily="2" charset="-122"/>
              </a:rPr>
              <a:t>）算法</a:t>
            </a:r>
            <a:endParaRPr lang="en-US" dirty="0">
              <a:latin typeface="华文楷体" panose="02010600040101010101" pitchFamily="2" charset="-122"/>
              <a:ea typeface="华文楷体" panose="02010600040101010101" pitchFamily="2" charset="-122"/>
            </a:endParaRPr>
          </a:p>
          <a:p>
            <a:pPr lvl="1"/>
            <a:r>
              <a:rPr lang="en-US" dirty="0" err="1">
                <a:latin typeface="华文楷体" panose="02010600040101010101" pitchFamily="2" charset="-122"/>
                <a:ea typeface="华文楷体" panose="02010600040101010101" pitchFamily="2" charset="-122"/>
              </a:rPr>
              <a:t>但是发现这</a:t>
            </a:r>
            <a:r>
              <a:rPr lang="zh-CN" altLang="en-US" dirty="0">
                <a:latin typeface="华文楷体" panose="02010600040101010101" pitchFamily="2" charset="-122"/>
                <a:ea typeface="华文楷体" panose="02010600040101010101" pitchFamily="2" charset="-122"/>
              </a:rPr>
              <a:t>个协议</a:t>
            </a:r>
            <a:r>
              <a:rPr lang="en-US" dirty="0" err="1">
                <a:latin typeface="华文楷体" panose="02010600040101010101" pitchFamily="2" charset="-122"/>
                <a:ea typeface="华文楷体" panose="02010600040101010101" pitchFamily="2" charset="-122"/>
              </a:rPr>
              <a:t>包含</a:t>
            </a:r>
            <a:r>
              <a:rPr lang="zh-CN" altLang="en-US" dirty="0">
                <a:solidFill>
                  <a:srgbClr val="FF0000"/>
                </a:solidFill>
                <a:latin typeface="华文楷体" panose="02010600040101010101" pitchFamily="2" charset="-122"/>
                <a:ea typeface="华文楷体" panose="02010600040101010101" pitchFamily="2" charset="-122"/>
              </a:rPr>
              <a:t>重大</a:t>
            </a:r>
            <a:r>
              <a:rPr lang="en-US" dirty="0" err="1">
                <a:solidFill>
                  <a:srgbClr val="FF0000"/>
                </a:solidFill>
                <a:latin typeface="华文楷体" panose="02010600040101010101" pitchFamily="2" charset="-122"/>
                <a:ea typeface="华文楷体" panose="02010600040101010101" pitchFamily="2" charset="-122"/>
              </a:rPr>
              <a:t>弱点</a:t>
            </a:r>
            <a:endParaRPr lang="en-US" dirty="0">
              <a:solidFill>
                <a:srgbClr val="FF0000"/>
              </a:solidFill>
              <a:latin typeface="华文楷体" panose="02010600040101010101" pitchFamily="2" charset="-122"/>
              <a:ea typeface="华文楷体" panose="02010600040101010101" pitchFamily="2" charset="-122"/>
            </a:endParaRPr>
          </a:p>
          <a:p>
            <a:r>
              <a:rPr lang="en-US" dirty="0">
                <a:latin typeface="华文楷体" panose="02010600040101010101" pitchFamily="2" charset="-122"/>
                <a:ea typeface="华文楷体" panose="02010600040101010101" pitchFamily="2" charset="-122"/>
              </a:rPr>
              <a:t>802.11i</a:t>
            </a:r>
            <a:r>
              <a:rPr lang="zh-CN" altLang="en-US" dirty="0">
                <a:latin typeface="华文楷体" panose="02010600040101010101" pitchFamily="2" charset="-122"/>
                <a:ea typeface="华文楷体" panose="02010600040101010101" pitchFamily="2" charset="-122"/>
              </a:rPr>
              <a:t>发展了一系列的功能来</a:t>
            </a:r>
            <a:r>
              <a:rPr lang="en-US" dirty="0" err="1">
                <a:latin typeface="华文楷体" panose="02010600040101010101" pitchFamily="2" charset="-122"/>
                <a:ea typeface="华文楷体" panose="02010600040101010101" pitchFamily="2" charset="-122"/>
              </a:rPr>
              <a:t>解决WLAN的安全问题</a:t>
            </a:r>
            <a:endParaRPr lang="en-US" dirty="0">
              <a:latin typeface="华文楷体" panose="02010600040101010101" pitchFamily="2" charset="-122"/>
              <a:ea typeface="华文楷体" panose="02010600040101010101" pitchFamily="2" charset="-122"/>
            </a:endParaRPr>
          </a:p>
          <a:p>
            <a:pPr lvl="1"/>
            <a:r>
              <a:rPr lang="en-US" b="1" dirty="0">
                <a:latin typeface="华文楷体" panose="02010600040101010101" pitchFamily="2" charset="-122"/>
                <a:ea typeface="华文楷体" panose="02010600040101010101" pitchFamily="2" charset="-122"/>
              </a:rPr>
              <a:t>Wi-Fi</a:t>
            </a:r>
            <a:r>
              <a:rPr lang="zh-CN" altLang="en-US" b="1" dirty="0">
                <a:latin typeface="华文楷体" panose="02010600040101010101" pitchFamily="2" charset="-122"/>
                <a:ea typeface="华文楷体" panose="02010600040101010101" pitchFamily="2" charset="-122"/>
              </a:rPr>
              <a:t>网络安全存取</a:t>
            </a:r>
            <a:r>
              <a:rPr lang="en-US" b="1" dirty="0">
                <a:latin typeface="华文楷体" panose="02010600040101010101" pitchFamily="2" charset="-122"/>
                <a:ea typeface="华文楷体" panose="02010600040101010101" pitchFamily="2" charset="-122"/>
              </a:rPr>
              <a:t>（</a:t>
            </a:r>
            <a:r>
              <a:rPr lang="en-US" b="1" dirty="0">
                <a:solidFill>
                  <a:srgbClr val="FF0000"/>
                </a:solidFill>
                <a:latin typeface="华文楷体" panose="02010600040101010101" pitchFamily="2" charset="-122"/>
                <a:ea typeface="华文楷体" panose="02010600040101010101" pitchFamily="2" charset="-122"/>
              </a:rPr>
              <a:t>WPA</a:t>
            </a:r>
            <a:r>
              <a:rPr lang="en-US" b="1" dirty="0">
                <a:latin typeface="华文楷体" panose="02010600040101010101" pitchFamily="2" charset="-122"/>
                <a:ea typeface="华文楷体" panose="02010600040101010101" pitchFamily="2" charset="-122"/>
              </a:rPr>
              <a:t>）</a:t>
            </a:r>
          </a:p>
          <a:p>
            <a:pPr lvl="1"/>
            <a:r>
              <a:rPr lang="en-US" dirty="0">
                <a:latin typeface="华文楷体" panose="02010600040101010101" pitchFamily="2" charset="-122"/>
                <a:ea typeface="华文楷体" panose="02010600040101010101" pitchFamily="2" charset="-122"/>
              </a:rPr>
              <a:t>802.11i</a:t>
            </a:r>
            <a:r>
              <a:rPr lang="zh-CN" altLang="en-US" dirty="0">
                <a:latin typeface="华文楷体" panose="02010600040101010101" pitchFamily="2" charset="-122"/>
                <a:ea typeface="华文楷体" panose="02010600040101010101" pitchFamily="2" charset="-122"/>
              </a:rPr>
              <a:t>的最终形式被称为健壮</a:t>
            </a:r>
            <a:r>
              <a:rPr lang="en-US" dirty="0" err="1">
                <a:latin typeface="华文楷体" panose="02010600040101010101" pitchFamily="2" charset="-122"/>
                <a:ea typeface="华文楷体" panose="02010600040101010101" pitchFamily="2" charset="-122"/>
              </a:rPr>
              <a:t>安全网络（</a:t>
            </a:r>
            <a:r>
              <a:rPr lang="en-US" dirty="0" err="1">
                <a:solidFill>
                  <a:srgbClr val="FF0000"/>
                </a:solidFill>
                <a:latin typeface="华文楷体" panose="02010600040101010101" pitchFamily="2" charset="-122"/>
                <a:ea typeface="华文楷体" panose="02010600040101010101" pitchFamily="2" charset="-122"/>
              </a:rPr>
              <a:t>RSN</a:t>
            </a:r>
            <a:r>
              <a:rPr lang="en-US" dirty="0">
                <a:latin typeface="华文楷体" panose="02010600040101010101" pitchFamily="2" charset="-122"/>
                <a:ea typeface="华文楷体" panose="02010600040101010101" pitchFamily="2" charset="-122"/>
              </a:rPr>
              <a:t>）</a:t>
            </a:r>
          </a:p>
        </p:txBody>
      </p:sp>
    </p:spTree>
    <p:extLst>
      <p:ext uri="{BB962C8B-B14F-4D97-AF65-F5344CB8AC3E}">
        <p14:creationId xmlns:p14="http://schemas.microsoft.com/office/powerpoint/2010/main" val="737793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9900" y="218232"/>
            <a:ext cx="8229600" cy="1474788"/>
          </a:xfrm>
        </p:spPr>
        <p:txBody>
          <a:bodyPr/>
          <a:lstStyle/>
          <a:p>
            <a:r>
              <a:rPr lang="en-US" dirty="0"/>
              <a:t>802.11i </a:t>
            </a:r>
            <a:r>
              <a:rPr lang="en-US" dirty="0" err="1"/>
              <a:t>RSN服务</a:t>
            </a:r>
            <a:endParaRPr lang="en-US" dirty="0"/>
          </a:p>
        </p:txBody>
      </p:sp>
      <p:sp>
        <p:nvSpPr>
          <p:cNvPr id="5" name="Content Placeholder 2"/>
          <p:cNvSpPr>
            <a:spLocks noGrp="1"/>
          </p:cNvSpPr>
          <p:nvPr/>
        </p:nvSpPr>
        <p:spPr bwMode="black">
          <a:xfrm>
            <a:off x="800100" y="2039392"/>
            <a:ext cx="10922000" cy="4374108"/>
          </a:xfrm>
          <a:prstGeom prst="rect">
            <a:avLst/>
          </a:prstGeom>
          <a:noFill/>
          <a:ln w="9525">
            <a:noFill/>
            <a:miter lim="800000"/>
          </a:ln>
          <a:effec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Ø"/>
              <a:defRPr sz="3200">
                <a:solidFill>
                  <a:schemeClr val="tx1"/>
                </a:solidFill>
                <a:effectLst>
                  <a:outerShdw blurRad="38100" dist="38100" dir="2700000" algn="tl">
                    <a:srgbClr val="000000"/>
                  </a:outerShdw>
                </a:effectLst>
                <a:latin typeface="+mn-lt"/>
                <a:ea typeface="MS PGothic" panose="020B0600070205080204" pitchFamily="-107" charset="-128"/>
                <a:cs typeface="MS PGothic" panose="020B0600070205080204" pitchFamily="-107" charset="-128"/>
              </a:defRPr>
            </a:lvl1pPr>
            <a:lvl2pPr marL="742950" indent="-285750" algn="l" rtl="0" eaLnBrk="0" fontAlgn="base" hangingPunct="0">
              <a:spcBef>
                <a:spcPct val="20000"/>
              </a:spcBef>
              <a:spcAft>
                <a:spcPct val="0"/>
              </a:spcAft>
              <a:buClr>
                <a:schemeClr val="tx2"/>
              </a:buClr>
              <a:buSzPct val="50000"/>
              <a:buFont typeface="Wingdings" panose="05000000000000000000" pitchFamily="2" charset="2"/>
              <a:buChar char="l"/>
              <a:defRPr sz="2800">
                <a:solidFill>
                  <a:schemeClr val="tx1"/>
                </a:solidFill>
                <a:effectLst>
                  <a:outerShdw blurRad="38100" dist="38100" dir="2700000" algn="tl">
                    <a:srgbClr val="000000"/>
                  </a:outerShdw>
                </a:effectLst>
                <a:latin typeface="+mn-lt"/>
                <a:ea typeface="MS PGothic" panose="020B0600070205080204" pitchFamily="-107"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MS PGothic" panose="020B0600070205080204" pitchFamily="-107" charset="-128"/>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l"/>
              <a:defRPr sz="2000">
                <a:solidFill>
                  <a:schemeClr val="tx1"/>
                </a:solidFill>
                <a:effectLst>
                  <a:outerShdw blurRad="38100" dist="38100" dir="2700000" algn="tl">
                    <a:srgbClr val="000000"/>
                  </a:outerShdw>
                </a:effectLst>
                <a:latin typeface="+mn-lt"/>
                <a:ea typeface="MS PGothic" panose="020B0600070205080204" pitchFamily="-107"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S PGothic" panose="020B0600070205080204" pitchFamily="-107"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S PGothic" panose="020B0600070205080204" pitchFamily="-107"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S PGothic" panose="020B0600070205080204" pitchFamily="-107"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S PGothic" panose="020B0600070205080204" pitchFamily="-107"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S PGothic" panose="020B0600070205080204" pitchFamily="-107" charset="-128"/>
              </a:defRPr>
            </a:lvl9pPr>
          </a:lstStyle>
          <a:p>
            <a:pPr>
              <a:buFont typeface="Wingdings" pitchFamily="2" charset="2"/>
              <a:buChar char="n"/>
            </a:pPr>
            <a:r>
              <a:rPr lang="zh-CN" altLang="en-US" dirty="0">
                <a:solidFill>
                  <a:srgbClr val="FF0000"/>
                </a:solidFill>
                <a:effectLst/>
                <a:latin typeface="华文楷体" panose="02010600040101010101" pitchFamily="2" charset="-122"/>
                <a:ea typeface="华文楷体" panose="02010600040101010101" pitchFamily="2" charset="-122"/>
              </a:rPr>
              <a:t>认证</a:t>
            </a:r>
            <a:endParaRPr lang="en-US" altLang="zh-CN" dirty="0">
              <a:solidFill>
                <a:srgbClr val="FF0000"/>
              </a:solidFill>
              <a:effectLst/>
              <a:latin typeface="华文楷体" panose="02010600040101010101" pitchFamily="2" charset="-122"/>
              <a:ea typeface="华文楷体" panose="02010600040101010101" pitchFamily="2" charset="-122"/>
            </a:endParaRPr>
          </a:p>
          <a:p>
            <a:pPr marL="432000" indent="0">
              <a:buNone/>
            </a:pPr>
            <a:r>
              <a:rPr lang="zh-CN" altLang="en-US" sz="2800" dirty="0">
                <a:effectLst/>
                <a:latin typeface="华文楷体" panose="02010600040101010101" pitchFamily="2" charset="-122"/>
                <a:ea typeface="华文楷体" panose="02010600040101010101" pitchFamily="2" charset="-122"/>
              </a:rPr>
              <a:t>一种定义了用户和认证服务器之间交换的协议，能够相互认证，并产生临时密钥用于通过无线连接的用户和访问接入点之间</a:t>
            </a:r>
            <a:endParaRPr lang="en-US" altLang="zh-CN" sz="2800" dirty="0">
              <a:effectLst/>
              <a:latin typeface="华文楷体" panose="02010600040101010101" pitchFamily="2" charset="-122"/>
              <a:ea typeface="华文楷体" panose="02010600040101010101" pitchFamily="2" charset="-122"/>
            </a:endParaRPr>
          </a:p>
          <a:p>
            <a:pPr>
              <a:buFont typeface="Wingdings" pitchFamily="2" charset="2"/>
              <a:buChar char="n"/>
            </a:pPr>
            <a:r>
              <a:rPr lang="zh-CN" altLang="en-US" dirty="0">
                <a:solidFill>
                  <a:srgbClr val="FF0000"/>
                </a:solidFill>
                <a:effectLst/>
                <a:latin typeface="华文楷体" panose="02010600040101010101" pitchFamily="2" charset="-122"/>
                <a:ea typeface="华文楷体" panose="02010600040101010101" pitchFamily="2" charset="-122"/>
              </a:rPr>
              <a:t>访问控制</a:t>
            </a:r>
            <a:endParaRPr lang="en-US" altLang="zh-CN" dirty="0">
              <a:solidFill>
                <a:srgbClr val="FF0000"/>
              </a:solidFill>
              <a:effectLst/>
              <a:latin typeface="华文楷体" panose="02010600040101010101" pitchFamily="2" charset="-122"/>
              <a:ea typeface="华文楷体" panose="02010600040101010101" pitchFamily="2" charset="-122"/>
            </a:endParaRPr>
          </a:p>
          <a:p>
            <a:pPr marL="432000" indent="0">
              <a:buNone/>
            </a:pPr>
            <a:r>
              <a:rPr lang="zh-CN" altLang="en-US" sz="2800" dirty="0">
                <a:effectLst/>
                <a:latin typeface="华文楷体" panose="02010600040101010101" pitchFamily="2" charset="-122"/>
                <a:ea typeface="华文楷体" panose="02010600040101010101" pitchFamily="2" charset="-122"/>
              </a:rPr>
              <a:t>该功能迫使认证功能的使用，合理安排信息，帮助密钥交换，能够在一系列认证协议下工作</a:t>
            </a:r>
            <a:endParaRPr lang="en-US" altLang="zh-CN" sz="2800" dirty="0">
              <a:effectLst/>
              <a:latin typeface="华文楷体" panose="02010600040101010101" pitchFamily="2" charset="-122"/>
              <a:ea typeface="华文楷体" panose="02010600040101010101" pitchFamily="2" charset="-122"/>
            </a:endParaRPr>
          </a:p>
          <a:p>
            <a:pPr>
              <a:buFont typeface="Wingdings" pitchFamily="2" charset="2"/>
              <a:buChar char="n"/>
            </a:pPr>
            <a:r>
              <a:rPr lang="zh-CN" altLang="en-US" dirty="0">
                <a:solidFill>
                  <a:srgbClr val="FF0000"/>
                </a:solidFill>
                <a:effectLst/>
                <a:latin typeface="华文楷体" panose="02010600040101010101" pitchFamily="2" charset="-122"/>
                <a:ea typeface="华文楷体" panose="02010600040101010101" pitchFamily="2" charset="-122"/>
              </a:rPr>
              <a:t>信号完整性加密</a:t>
            </a:r>
            <a:endParaRPr lang="en-US" dirty="0">
              <a:solidFill>
                <a:srgbClr val="FF0000"/>
              </a:solidFill>
              <a:effectLst/>
              <a:latin typeface="华文楷体" panose="02010600040101010101" pitchFamily="2" charset="-122"/>
              <a:ea typeface="华文楷体" panose="02010600040101010101" pitchFamily="2" charset="-122"/>
            </a:endParaRPr>
          </a:p>
          <a:p>
            <a:pPr marL="457200" lvl="1" indent="0">
              <a:buNone/>
            </a:pPr>
            <a:r>
              <a:rPr lang="en-US" dirty="0">
                <a:effectLst/>
                <a:latin typeface="华文楷体" panose="02010600040101010101" pitchFamily="2" charset="-122"/>
                <a:ea typeface="华文楷体" panose="02010600040101010101" pitchFamily="2" charset="-122"/>
              </a:rPr>
              <a:t>MAC</a:t>
            </a:r>
            <a:r>
              <a:rPr lang="zh-CN" altLang="en-US" dirty="0">
                <a:effectLst/>
                <a:latin typeface="华文楷体" panose="02010600040101010101" pitchFamily="2" charset="-122"/>
                <a:ea typeface="华文楷体" panose="02010600040101010101" pitchFamily="2" charset="-122"/>
              </a:rPr>
              <a:t>层数据与信号完整性字段一起加密，以确保数据没有被篡改</a:t>
            </a:r>
            <a:endParaRPr lang="en-US" dirty="0">
              <a:effectLst/>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626659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0700" y="660400"/>
            <a:ext cx="8229600" cy="1004888"/>
          </a:xfrm>
        </p:spPr>
        <p:txBody>
          <a:bodyPr/>
          <a:lstStyle/>
          <a:p>
            <a:r>
              <a:rPr lang="en-US" dirty="0"/>
              <a:t>802.11i </a:t>
            </a:r>
            <a:r>
              <a:rPr lang="en-US" dirty="0" err="1"/>
              <a:t>RSN服务和协议</a:t>
            </a:r>
            <a:endParaRPr lang="en-US" dirty="0"/>
          </a:p>
        </p:txBody>
      </p:sp>
      <p:pic>
        <p:nvPicPr>
          <p:cNvPr id="33795" name="Picture 3"/>
          <p:cNvPicPr>
            <a:picLocks noChangeAspect="1"/>
          </p:cNvPicPr>
          <p:nvPr/>
        </p:nvPicPr>
        <p:blipFill>
          <a:blip r:embed="rId3"/>
          <a:srcRect/>
          <a:stretch>
            <a:fillRect/>
          </a:stretch>
        </p:blipFill>
        <p:spPr bwMode="auto">
          <a:xfrm>
            <a:off x="2819400" y="1990576"/>
            <a:ext cx="6591300" cy="3124200"/>
          </a:xfrm>
          <a:prstGeom prst="rect">
            <a:avLst/>
          </a:prstGeom>
          <a:noFill/>
          <a:ln w="9525">
            <a:noFill/>
            <a:miter lim="800000"/>
            <a:headEnd/>
            <a:tailEnd/>
          </a:ln>
        </p:spPr>
      </p:pic>
      <p:sp>
        <p:nvSpPr>
          <p:cNvPr id="4" name="文本框 3"/>
          <p:cNvSpPr txBox="1"/>
          <p:nvPr/>
        </p:nvSpPr>
        <p:spPr>
          <a:xfrm>
            <a:off x="2299127" y="5267300"/>
            <a:ext cx="8061822" cy="1200329"/>
          </a:xfrm>
          <a:prstGeom prst="rect">
            <a:avLst/>
          </a:prstGeom>
          <a:noFill/>
        </p:spPr>
        <p:txBody>
          <a:bodyPr wrap="none" rtlCol="0">
            <a:spAutoFit/>
          </a:bodyPr>
          <a:lstStyle/>
          <a:p>
            <a:pPr marL="285750" indent="-285750">
              <a:buClr>
                <a:srgbClr val="0070C0"/>
              </a:buClr>
              <a:buFont typeface="Wingdings" panose="05000000000000000000" pitchFamily="2" charset="2"/>
              <a:buChar char="Ø"/>
            </a:pPr>
            <a:r>
              <a:rPr lang="zh-CN" altLang="en-US" sz="2400" dirty="0">
                <a:latin typeface="华文楷体" panose="02010600040101010101" pitchFamily="2" charset="-122"/>
                <a:ea typeface="华文楷体" panose="02010600040101010101" pitchFamily="2" charset="-122"/>
              </a:rPr>
              <a:t>访问控制：采用</a:t>
            </a:r>
            <a:r>
              <a:rPr lang="en-US" altLang="zh-CN" sz="2400" dirty="0">
                <a:latin typeface="华文楷体" panose="02010600040101010101" pitchFamily="2" charset="-122"/>
                <a:ea typeface="华文楷体" panose="02010600040101010101" pitchFamily="2" charset="-122"/>
              </a:rPr>
              <a:t>IEEE 802.1</a:t>
            </a:r>
            <a:r>
              <a:rPr lang="zh-CN" altLang="en-US" sz="2400" dirty="0">
                <a:latin typeface="华文楷体" panose="02010600040101010101" pitchFamily="2" charset="-122"/>
                <a:ea typeface="华文楷体" panose="02010600040101010101" pitchFamily="2" charset="-122"/>
              </a:rPr>
              <a:t>基于端口的访问控制</a:t>
            </a:r>
            <a:endParaRPr lang="en-US" altLang="zh-CN" sz="2400" dirty="0">
              <a:latin typeface="华文楷体" panose="02010600040101010101" pitchFamily="2" charset="-122"/>
              <a:ea typeface="华文楷体" panose="02010600040101010101" pitchFamily="2" charset="-122"/>
            </a:endParaRPr>
          </a:p>
          <a:p>
            <a:pPr marL="285750" indent="-285750">
              <a:buClr>
                <a:srgbClr val="0070C0"/>
              </a:buClr>
              <a:buFont typeface="Wingdings" panose="05000000000000000000" pitchFamily="2" charset="2"/>
              <a:buChar char="Ø"/>
            </a:pPr>
            <a:r>
              <a:rPr lang="zh-CN" altLang="en-US" sz="2400" dirty="0">
                <a:latin typeface="华文楷体" panose="02010600040101010101" pitchFamily="2" charset="-122"/>
                <a:ea typeface="华文楷体" panose="02010600040101010101" pitchFamily="2" charset="-122"/>
              </a:rPr>
              <a:t>认证和密钥生成：扩展认证协议（</a:t>
            </a:r>
            <a:r>
              <a:rPr lang="en-US" altLang="zh-CN" sz="2400" dirty="0">
                <a:latin typeface="华文楷体" panose="02010600040101010101" pitchFamily="2" charset="-122"/>
                <a:ea typeface="华文楷体" panose="02010600040101010101" pitchFamily="2" charset="-122"/>
              </a:rPr>
              <a:t>EAP</a:t>
            </a:r>
            <a:r>
              <a:rPr lang="zh-CN" altLang="en-US" sz="2400" dirty="0">
                <a:latin typeface="华文楷体" panose="02010600040101010101" pitchFamily="2" charset="-122"/>
                <a:ea typeface="华文楷体" panose="02010600040101010101" pitchFamily="2" charset="-122"/>
              </a:rPr>
              <a:t>）</a:t>
            </a:r>
            <a:endParaRPr lang="en-US" altLang="zh-CN" sz="2400" dirty="0">
              <a:latin typeface="华文楷体" panose="02010600040101010101" pitchFamily="2" charset="-122"/>
              <a:ea typeface="华文楷体" panose="02010600040101010101" pitchFamily="2" charset="-122"/>
            </a:endParaRPr>
          </a:p>
          <a:p>
            <a:pPr marL="285750" indent="-285750">
              <a:buClr>
                <a:srgbClr val="0070C0"/>
              </a:buClr>
              <a:buFont typeface="Wingdings" panose="05000000000000000000" pitchFamily="2" charset="2"/>
              <a:buChar char="Ø"/>
            </a:pPr>
            <a:r>
              <a:rPr lang="zh-CN" altLang="en-US" sz="2400" dirty="0">
                <a:latin typeface="华文楷体" panose="02010600040101010101" pitchFamily="2" charset="-122"/>
                <a:ea typeface="华文楷体" panose="02010600040101010101" pitchFamily="2" charset="-122"/>
              </a:rPr>
              <a:t>机密性、数据源认证、完整性和重放保护： </a:t>
            </a:r>
            <a:r>
              <a:rPr lang="en-US" altLang="zh-CN" sz="2400" dirty="0">
                <a:latin typeface="华文楷体" panose="02010600040101010101" pitchFamily="2" charset="-122"/>
                <a:ea typeface="华文楷体" panose="02010600040101010101" pitchFamily="2" charset="-122"/>
              </a:rPr>
              <a:t>TKIP, CCMP</a:t>
            </a:r>
          </a:p>
        </p:txBody>
      </p:sp>
    </p:spTree>
    <p:extLst>
      <p:ext uri="{BB962C8B-B14F-4D97-AF65-F5344CB8AC3E}">
        <p14:creationId xmlns:p14="http://schemas.microsoft.com/office/powerpoint/2010/main" val="2653305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1800" y="736600"/>
            <a:ext cx="8229600" cy="876301"/>
          </a:xfrm>
        </p:spPr>
        <p:txBody>
          <a:bodyPr/>
          <a:lstStyle/>
          <a:p>
            <a:r>
              <a:rPr lang="en-US" dirty="0"/>
              <a:t>802.11i </a:t>
            </a:r>
            <a:r>
              <a:rPr lang="en-US" dirty="0" err="1"/>
              <a:t>WPA加密算法</a:t>
            </a:r>
            <a:endParaRPr lang="en-US" dirty="0"/>
          </a:p>
        </p:txBody>
      </p:sp>
      <p:pic>
        <p:nvPicPr>
          <p:cNvPr id="35843" name="Picture 3"/>
          <p:cNvPicPr>
            <a:picLocks noChangeAspect="1"/>
          </p:cNvPicPr>
          <p:nvPr/>
        </p:nvPicPr>
        <p:blipFill>
          <a:blip r:embed="rId3"/>
          <a:srcRect/>
          <a:stretch>
            <a:fillRect/>
          </a:stretch>
        </p:blipFill>
        <p:spPr bwMode="auto">
          <a:xfrm>
            <a:off x="2667000" y="2056408"/>
            <a:ext cx="6743700" cy="3175000"/>
          </a:xfrm>
          <a:prstGeom prst="rect">
            <a:avLst/>
          </a:prstGeom>
          <a:noFill/>
          <a:ln w="9525">
            <a:noFill/>
            <a:miter lim="800000"/>
            <a:headEnd/>
            <a:tailEnd/>
          </a:ln>
        </p:spPr>
      </p:pic>
      <p:sp>
        <p:nvSpPr>
          <p:cNvPr id="4" name="文本框 3"/>
          <p:cNvSpPr txBox="1"/>
          <p:nvPr/>
        </p:nvSpPr>
        <p:spPr>
          <a:xfrm>
            <a:off x="1953320" y="5360392"/>
            <a:ext cx="8784976" cy="1200329"/>
          </a:xfrm>
          <a:prstGeom prst="rect">
            <a:avLst/>
          </a:prstGeom>
          <a:noFill/>
        </p:spPr>
        <p:txBody>
          <a:bodyPr wrap="square" rtlCol="0">
            <a:spAutoFit/>
          </a:bodyPr>
          <a:lstStyle/>
          <a:p>
            <a:pPr marL="285750" indent="-285750">
              <a:buClr>
                <a:srgbClr val="0070C0"/>
              </a:buClr>
              <a:buFont typeface="Wingdings" panose="05000000000000000000" pitchFamily="2" charset="2"/>
              <a:buChar char="Ø"/>
            </a:pPr>
            <a:r>
              <a:rPr lang="zh-CN" altLang="en-US" sz="2400" dirty="0">
                <a:latin typeface="华文楷体" panose="02010600040101010101" pitchFamily="2" charset="-122"/>
                <a:ea typeface="华文楷体" panose="02010600040101010101" pitchFamily="2" charset="-122"/>
              </a:rPr>
              <a:t>机密性： </a:t>
            </a:r>
            <a:r>
              <a:rPr lang="en-US" altLang="zh-CN" sz="2400" dirty="0">
                <a:latin typeface="华文楷体" panose="02010600040101010101" pitchFamily="2" charset="-122"/>
                <a:ea typeface="华文楷体" panose="02010600040101010101" pitchFamily="2" charset="-122"/>
              </a:rPr>
              <a:t>TKIP (RC4), CCM (AES-CTR), NIST Key Wrap</a:t>
            </a:r>
          </a:p>
          <a:p>
            <a:pPr marL="285750" indent="-285750">
              <a:buClr>
                <a:srgbClr val="0070C0"/>
              </a:buClr>
              <a:buFont typeface="Wingdings" panose="05000000000000000000" pitchFamily="2" charset="2"/>
              <a:buChar char="Ø"/>
            </a:pPr>
            <a:r>
              <a:rPr lang="zh-CN" altLang="en-US" sz="2400" dirty="0">
                <a:latin typeface="华文楷体" panose="02010600040101010101" pitchFamily="2" charset="-122"/>
                <a:ea typeface="华文楷体" panose="02010600040101010101" pitchFamily="2" charset="-122"/>
              </a:rPr>
              <a:t>认证与集成：</a:t>
            </a:r>
            <a:r>
              <a:rPr lang="en-US" altLang="zh-CN" sz="2400" dirty="0">
                <a:latin typeface="华文楷体" panose="02010600040101010101" pitchFamily="2" charset="-122"/>
                <a:ea typeface="华文楷体" panose="02010600040101010101" pitchFamily="2" charset="-122"/>
              </a:rPr>
              <a:t>HMAC-SHA-1, MD5, Michael MIC, AES-CBC-MAC</a:t>
            </a:r>
          </a:p>
          <a:p>
            <a:pPr marL="285750" indent="-285750">
              <a:buClr>
                <a:srgbClr val="0070C0"/>
              </a:buClr>
              <a:buFont typeface="Wingdings" panose="05000000000000000000" pitchFamily="2" charset="2"/>
              <a:buChar char="Ø"/>
            </a:pPr>
            <a:r>
              <a:rPr lang="zh-CN" altLang="en-US" sz="2400" dirty="0">
                <a:latin typeface="华文楷体" panose="02010600040101010101" pitchFamily="2" charset="-122"/>
                <a:ea typeface="华文楷体" panose="02010600040101010101" pitchFamily="2" charset="-122"/>
              </a:rPr>
              <a:t>密钥生成：</a:t>
            </a:r>
            <a:r>
              <a:rPr lang="en-US" altLang="zh-CN" sz="2400" dirty="0">
                <a:latin typeface="华文楷体" panose="02010600040101010101" pitchFamily="2" charset="-122"/>
                <a:ea typeface="华文楷体" panose="02010600040101010101" pitchFamily="2" charset="-122"/>
              </a:rPr>
              <a:t>HMAC-SHA-1, RFC 1750</a:t>
            </a:r>
          </a:p>
        </p:txBody>
      </p:sp>
    </p:spTree>
    <p:extLst>
      <p:ext uri="{BB962C8B-B14F-4D97-AF65-F5344CB8AC3E}">
        <p14:creationId xmlns:p14="http://schemas.microsoft.com/office/powerpoint/2010/main" val="2290723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7500" y="368300"/>
            <a:ext cx="9144000" cy="1295400"/>
          </a:xfrm>
        </p:spPr>
        <p:txBody>
          <a:bodyPr/>
          <a:lstStyle/>
          <a:p>
            <a:r>
              <a:rPr lang="en-US" dirty="0"/>
              <a:t>802.11i </a:t>
            </a:r>
            <a:r>
              <a:rPr lang="en-US" dirty="0" err="1">
                <a:sym typeface="+mn-ea"/>
              </a:rPr>
              <a:t>操作</a:t>
            </a:r>
            <a:r>
              <a:rPr lang="zh-CN" altLang="en-US" dirty="0">
                <a:ea typeface="宋体" panose="02010600030101010101" pitchFamily="2" charset="-122"/>
                <a:sym typeface="+mn-ea"/>
              </a:rPr>
              <a:t>过程</a:t>
            </a:r>
          </a:p>
        </p:txBody>
      </p:sp>
      <p:pic>
        <p:nvPicPr>
          <p:cNvPr id="37891" name="Picture 5"/>
          <p:cNvPicPr>
            <a:picLocks noChangeAspect="1"/>
          </p:cNvPicPr>
          <p:nvPr/>
        </p:nvPicPr>
        <p:blipFill>
          <a:blip r:embed="rId3"/>
          <a:srcRect/>
          <a:stretch>
            <a:fillRect/>
          </a:stretch>
        </p:blipFill>
        <p:spPr bwMode="auto">
          <a:xfrm>
            <a:off x="4162401" y="1937792"/>
            <a:ext cx="5984223" cy="4844008"/>
          </a:xfrm>
          <a:prstGeom prst="rect">
            <a:avLst/>
          </a:prstGeom>
          <a:noFill/>
          <a:ln w="9525">
            <a:noFill/>
            <a:miter lim="800000"/>
            <a:headEnd/>
            <a:tailEnd/>
          </a:ln>
        </p:spPr>
      </p:pic>
      <p:sp>
        <p:nvSpPr>
          <p:cNvPr id="4" name="文本框 3"/>
          <p:cNvSpPr txBox="1"/>
          <p:nvPr/>
        </p:nvSpPr>
        <p:spPr>
          <a:xfrm>
            <a:off x="1068636" y="2806328"/>
            <a:ext cx="2411164" cy="2308324"/>
          </a:xfrm>
          <a:prstGeom prst="rect">
            <a:avLst/>
          </a:prstGeom>
          <a:noFill/>
        </p:spPr>
        <p:txBody>
          <a:bodyPr wrap="square" rtlCol="0">
            <a:spAutoFit/>
          </a:bodyPr>
          <a:lstStyle/>
          <a:p>
            <a:pPr marL="342900" indent="-342900">
              <a:buClr>
                <a:srgbClr val="0070C0"/>
              </a:buClr>
              <a:buFont typeface="Wingdings" pitchFamily="2" charset="2"/>
              <a:buChar char="n"/>
            </a:pPr>
            <a:r>
              <a:rPr lang="zh-CN" altLang="en-US" sz="2400" dirty="0">
                <a:latin typeface="华文楷体" panose="02010600040101010101" pitchFamily="2" charset="-122"/>
                <a:ea typeface="华文楷体" panose="02010600040101010101" pitchFamily="2" charset="-122"/>
              </a:rPr>
              <a:t>发现</a:t>
            </a:r>
            <a:endParaRPr lang="en-US" altLang="zh-CN" sz="2400" dirty="0">
              <a:latin typeface="华文楷体" panose="02010600040101010101" pitchFamily="2" charset="-122"/>
              <a:ea typeface="华文楷体" panose="02010600040101010101" pitchFamily="2" charset="-122"/>
            </a:endParaRPr>
          </a:p>
          <a:p>
            <a:pPr marL="342900" indent="-342900">
              <a:buClr>
                <a:srgbClr val="0070C0"/>
              </a:buClr>
              <a:buFont typeface="Wingdings" pitchFamily="2" charset="2"/>
              <a:buChar char="n"/>
            </a:pPr>
            <a:r>
              <a:rPr lang="zh-CN" altLang="en-US" sz="2400" dirty="0">
                <a:latin typeface="华文楷体" panose="02010600040101010101" pitchFamily="2" charset="-122"/>
                <a:ea typeface="华文楷体" panose="02010600040101010101" pitchFamily="2" charset="-122"/>
              </a:rPr>
              <a:t>认证</a:t>
            </a:r>
            <a:endParaRPr lang="en-US" altLang="zh-CN" sz="2400" dirty="0">
              <a:latin typeface="华文楷体" panose="02010600040101010101" pitchFamily="2" charset="-122"/>
              <a:ea typeface="华文楷体" panose="02010600040101010101" pitchFamily="2" charset="-122"/>
            </a:endParaRPr>
          </a:p>
          <a:p>
            <a:pPr marL="342900" indent="-342900">
              <a:buClr>
                <a:srgbClr val="0070C0"/>
              </a:buClr>
              <a:buFont typeface="Wingdings" pitchFamily="2" charset="2"/>
              <a:buChar char="n"/>
            </a:pPr>
            <a:r>
              <a:rPr lang="zh-CN" altLang="en-US" sz="2400" dirty="0">
                <a:latin typeface="华文楷体" panose="02010600040101010101" pitchFamily="2" charset="-122"/>
                <a:ea typeface="华文楷体" panose="02010600040101010101" pitchFamily="2" charset="-122"/>
              </a:rPr>
              <a:t>密钥管理</a:t>
            </a:r>
            <a:endParaRPr lang="en-US" altLang="zh-CN" sz="2400" dirty="0">
              <a:latin typeface="华文楷体" panose="02010600040101010101" pitchFamily="2" charset="-122"/>
              <a:ea typeface="华文楷体" panose="02010600040101010101" pitchFamily="2" charset="-122"/>
            </a:endParaRPr>
          </a:p>
          <a:p>
            <a:pPr marL="342900" indent="-342900">
              <a:buClr>
                <a:srgbClr val="0070C0"/>
              </a:buClr>
              <a:buFont typeface="Wingdings" pitchFamily="2" charset="2"/>
              <a:buChar char="n"/>
            </a:pPr>
            <a:r>
              <a:rPr lang="zh-CN" altLang="en-US" sz="2400" dirty="0">
                <a:latin typeface="华文楷体" panose="02010600040101010101" pitchFamily="2" charset="-122"/>
                <a:ea typeface="华文楷体" panose="02010600040101010101" pitchFamily="2" charset="-122"/>
              </a:rPr>
              <a:t>保密数据传输</a:t>
            </a:r>
            <a:endParaRPr lang="en-US" altLang="zh-CN" sz="2400" dirty="0">
              <a:latin typeface="华文楷体" panose="02010600040101010101" pitchFamily="2" charset="-122"/>
              <a:ea typeface="华文楷体" panose="02010600040101010101" pitchFamily="2" charset="-122"/>
            </a:endParaRPr>
          </a:p>
          <a:p>
            <a:pPr marL="342900" indent="-342900">
              <a:buClr>
                <a:srgbClr val="0070C0"/>
              </a:buClr>
              <a:buFont typeface="Wingdings" pitchFamily="2" charset="2"/>
              <a:buChar char="n"/>
            </a:pPr>
            <a:r>
              <a:rPr lang="zh-CN" altLang="en-US" sz="2400" dirty="0">
                <a:latin typeface="华文楷体" panose="02010600040101010101" pitchFamily="2" charset="-122"/>
                <a:ea typeface="华文楷体" panose="02010600040101010101" pitchFamily="2" charset="-122"/>
              </a:rPr>
              <a:t>连接终止</a:t>
            </a:r>
            <a:endParaRPr lang="en-US" altLang="zh-CN" sz="2400" dirty="0">
              <a:latin typeface="华文楷体" panose="02010600040101010101" pitchFamily="2" charset="-122"/>
              <a:ea typeface="华文楷体" panose="02010600040101010101" pitchFamily="2" charset="-122"/>
            </a:endParaRPr>
          </a:p>
          <a:p>
            <a:endParaRPr lang="zh-CN" altLang="en-US" sz="24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7561901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4275" y="2882900"/>
            <a:ext cx="3429000" cy="2120900"/>
          </a:xfrm>
        </p:spPr>
        <p:txBody>
          <a:bodyPr/>
          <a:lstStyle/>
          <a:p>
            <a:r>
              <a:rPr lang="en-US" dirty="0">
                <a:latin typeface="华文楷体" panose="02010600040101010101" pitchFamily="2" charset="-122"/>
                <a:ea typeface="华文楷体" panose="02010600040101010101" pitchFamily="2" charset="-122"/>
              </a:rPr>
              <a:t>802.11i发现和认证</a:t>
            </a:r>
            <a:r>
              <a:rPr lang="zh-CN" altLang="en-US" dirty="0">
                <a:latin typeface="华文楷体" panose="02010600040101010101" pitchFamily="2" charset="-122"/>
                <a:ea typeface="华文楷体" panose="02010600040101010101" pitchFamily="2" charset="-122"/>
              </a:rPr>
              <a:t>过程</a:t>
            </a:r>
          </a:p>
        </p:txBody>
      </p:sp>
      <p:pic>
        <p:nvPicPr>
          <p:cNvPr id="39939" name="Picture 4"/>
          <p:cNvPicPr>
            <a:picLocks noChangeAspect="1"/>
          </p:cNvPicPr>
          <p:nvPr/>
        </p:nvPicPr>
        <p:blipFill>
          <a:blip r:embed="rId3"/>
          <a:srcRect/>
          <a:stretch>
            <a:fillRect/>
          </a:stretch>
        </p:blipFill>
        <p:spPr bwMode="auto">
          <a:xfrm>
            <a:off x="4943475" y="179389"/>
            <a:ext cx="5532438" cy="6561137"/>
          </a:xfrm>
          <a:prstGeom prst="rect">
            <a:avLst/>
          </a:prstGeom>
          <a:noFill/>
          <a:ln w="9525">
            <a:noFill/>
            <a:miter lim="800000"/>
            <a:headEnd/>
            <a:tailEnd/>
          </a:ln>
        </p:spPr>
      </p:pic>
    </p:spTree>
    <p:extLst>
      <p:ext uri="{BB962C8B-B14F-4D97-AF65-F5344CB8AC3E}">
        <p14:creationId xmlns:p14="http://schemas.microsoft.com/office/powerpoint/2010/main" val="5653757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689100" y="368300"/>
            <a:ext cx="9144000" cy="1295400"/>
          </a:xfrm>
        </p:spPr>
        <p:txBody>
          <a:bodyPr/>
          <a:lstStyle/>
          <a:p>
            <a:r>
              <a:rPr lang="en-US" dirty="0"/>
              <a:t>802.11i </a:t>
            </a:r>
            <a:r>
              <a:rPr lang="zh-CN" altLang="en-US" dirty="0"/>
              <a:t>发现阶段</a:t>
            </a:r>
            <a:endParaRPr lang="zh-CN" altLang="en-US" dirty="0">
              <a:ea typeface="宋体" panose="02010600030101010101" pitchFamily="2" charset="-122"/>
              <a:sym typeface="+mn-ea"/>
            </a:endParaRPr>
          </a:p>
        </p:txBody>
      </p:sp>
      <p:sp>
        <p:nvSpPr>
          <p:cNvPr id="7" name="Content Placeholder 2"/>
          <p:cNvSpPr>
            <a:spLocks noGrp="1"/>
          </p:cNvSpPr>
          <p:nvPr/>
        </p:nvSpPr>
        <p:spPr bwMode="black">
          <a:xfrm>
            <a:off x="800100" y="2077492"/>
            <a:ext cx="10922000" cy="4323308"/>
          </a:xfrm>
          <a:prstGeom prst="rect">
            <a:avLst/>
          </a:prstGeom>
          <a:noFill/>
          <a:ln w="9525">
            <a:noFill/>
            <a:miter lim="800000"/>
          </a:ln>
          <a:effec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Ø"/>
              <a:defRPr sz="3200">
                <a:solidFill>
                  <a:schemeClr val="tx1"/>
                </a:solidFill>
                <a:effectLst>
                  <a:outerShdw blurRad="38100" dist="38100" dir="2700000" algn="tl">
                    <a:srgbClr val="000000"/>
                  </a:outerShdw>
                </a:effectLst>
                <a:latin typeface="+mn-lt"/>
                <a:ea typeface="MS PGothic" panose="020B0600070205080204" pitchFamily="-107" charset="-128"/>
                <a:cs typeface="MS PGothic" panose="020B0600070205080204" pitchFamily="-107" charset="-128"/>
              </a:defRPr>
            </a:lvl1pPr>
            <a:lvl2pPr marL="742950" indent="-285750" algn="l" rtl="0" eaLnBrk="0" fontAlgn="base" hangingPunct="0">
              <a:spcBef>
                <a:spcPct val="20000"/>
              </a:spcBef>
              <a:spcAft>
                <a:spcPct val="0"/>
              </a:spcAft>
              <a:buClr>
                <a:schemeClr val="tx2"/>
              </a:buClr>
              <a:buSzPct val="50000"/>
              <a:buFont typeface="Wingdings" panose="05000000000000000000" pitchFamily="2" charset="2"/>
              <a:buChar char="l"/>
              <a:defRPr sz="2800">
                <a:solidFill>
                  <a:schemeClr val="tx1"/>
                </a:solidFill>
                <a:effectLst>
                  <a:outerShdw blurRad="38100" dist="38100" dir="2700000" algn="tl">
                    <a:srgbClr val="000000"/>
                  </a:outerShdw>
                </a:effectLst>
                <a:latin typeface="+mn-lt"/>
                <a:ea typeface="MS PGothic" panose="020B0600070205080204" pitchFamily="-107"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MS PGothic" panose="020B0600070205080204" pitchFamily="-107" charset="-128"/>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l"/>
              <a:defRPr sz="2000">
                <a:solidFill>
                  <a:schemeClr val="tx1"/>
                </a:solidFill>
                <a:effectLst>
                  <a:outerShdw blurRad="38100" dist="38100" dir="2700000" algn="tl">
                    <a:srgbClr val="000000"/>
                  </a:outerShdw>
                </a:effectLst>
                <a:latin typeface="+mn-lt"/>
                <a:ea typeface="MS PGothic" panose="020B0600070205080204" pitchFamily="-107"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S PGothic" panose="020B0600070205080204" pitchFamily="-107"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S PGothic" panose="020B0600070205080204" pitchFamily="-107"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S PGothic" panose="020B0600070205080204" pitchFamily="-107"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S PGothic" panose="020B0600070205080204" pitchFamily="-107"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S PGothic" panose="020B0600070205080204" pitchFamily="-107" charset="-128"/>
              </a:defRPr>
            </a:lvl9pPr>
          </a:lstStyle>
          <a:p>
            <a:pPr>
              <a:buFont typeface="Wingdings" pitchFamily="2" charset="2"/>
              <a:buChar char="n"/>
            </a:pPr>
            <a:r>
              <a:rPr lang="en-US" altLang="zh-CN" dirty="0">
                <a:solidFill>
                  <a:srgbClr val="FF0000"/>
                </a:solidFill>
                <a:effectLst/>
                <a:latin typeface="华文楷体" panose="02010600040101010101" pitchFamily="2" charset="-122"/>
                <a:ea typeface="华文楷体" panose="02010600040101010101" pitchFamily="2" charset="-122"/>
              </a:rPr>
              <a:t> </a:t>
            </a:r>
            <a:r>
              <a:rPr lang="en-US" altLang="zh-CN" dirty="0">
                <a:effectLst/>
                <a:latin typeface="华文楷体" panose="02010600040101010101" pitchFamily="2" charset="-122"/>
                <a:ea typeface="华文楷体" panose="02010600040101010101" pitchFamily="2" charset="-122"/>
              </a:rPr>
              <a:t>MPDU</a:t>
            </a:r>
            <a:r>
              <a:rPr lang="zh-CN" altLang="en-US" dirty="0">
                <a:effectLst/>
                <a:latin typeface="华文楷体" panose="02010600040101010101" pitchFamily="2" charset="-122"/>
                <a:ea typeface="华文楷体" panose="02010600040101010101" pitchFamily="2" charset="-122"/>
              </a:rPr>
              <a:t>交换，发现阶段包含三个交换</a:t>
            </a:r>
            <a:endParaRPr lang="en-US" altLang="zh-CN" dirty="0">
              <a:effectLst/>
              <a:latin typeface="华文楷体" panose="02010600040101010101" pitchFamily="2" charset="-122"/>
              <a:ea typeface="华文楷体" panose="02010600040101010101" pitchFamily="2" charset="-122"/>
            </a:endParaRPr>
          </a:p>
          <a:p>
            <a:pPr marL="889200" indent="-457200">
              <a:buFont typeface="Wingdings" panose="05000000000000000000" pitchFamily="2" charset="2"/>
              <a:buChar char="u"/>
            </a:pPr>
            <a:r>
              <a:rPr lang="zh-CN" altLang="en-US" sz="2800" dirty="0">
                <a:solidFill>
                  <a:srgbClr val="FF0000"/>
                </a:solidFill>
                <a:effectLst/>
                <a:latin typeface="华文楷体" panose="02010600040101010101" pitchFamily="2" charset="-122"/>
                <a:ea typeface="华文楷体" panose="02010600040101010101" pitchFamily="2" charset="-122"/>
              </a:rPr>
              <a:t>网络和安全通道的发现</a:t>
            </a:r>
            <a:endParaRPr lang="en-US" altLang="zh-CN" sz="2800" dirty="0">
              <a:solidFill>
                <a:srgbClr val="FF0000"/>
              </a:solidFill>
              <a:effectLst/>
              <a:latin typeface="华文楷体" panose="02010600040101010101" pitchFamily="2" charset="-122"/>
              <a:ea typeface="华文楷体" panose="02010600040101010101" pitchFamily="2" charset="-122"/>
            </a:endParaRPr>
          </a:p>
          <a:p>
            <a:pPr marL="432000" indent="0">
              <a:buNone/>
            </a:pPr>
            <a:r>
              <a:rPr lang="en-US" altLang="zh-CN" sz="2800" dirty="0">
                <a:effectLst/>
                <a:latin typeface="华文楷体" panose="02010600040101010101" pitchFamily="2" charset="-122"/>
                <a:ea typeface="华文楷体" panose="02010600040101010101" pitchFamily="2" charset="-122"/>
              </a:rPr>
              <a:t>      </a:t>
            </a:r>
            <a:r>
              <a:rPr lang="zh-CN" altLang="en-US" sz="2800" dirty="0">
                <a:effectLst/>
                <a:latin typeface="华文楷体" panose="02010600040101010101" pitchFamily="2" charset="-122"/>
                <a:ea typeface="华文楷体" panose="02010600040101010101" pitchFamily="2" charset="-122"/>
              </a:rPr>
              <a:t>站点发现要进行通信的网络的存在</a:t>
            </a:r>
            <a:endParaRPr lang="en-US" altLang="zh-CN" sz="2800" dirty="0">
              <a:effectLst/>
              <a:latin typeface="华文楷体" panose="02010600040101010101" pitchFamily="2" charset="-122"/>
              <a:ea typeface="华文楷体" panose="02010600040101010101" pitchFamily="2" charset="-122"/>
            </a:endParaRPr>
          </a:p>
          <a:p>
            <a:pPr marL="889200" indent="-457200">
              <a:buFont typeface="Wingdings" panose="05000000000000000000" pitchFamily="2" charset="2"/>
              <a:buChar char="u"/>
            </a:pPr>
            <a:r>
              <a:rPr lang="zh-CN" altLang="en-US" sz="2800" dirty="0">
                <a:solidFill>
                  <a:srgbClr val="FF0000"/>
                </a:solidFill>
                <a:effectLst/>
                <a:latin typeface="华文楷体" panose="02010600040101010101" pitchFamily="2" charset="-122"/>
                <a:ea typeface="华文楷体" panose="02010600040101010101" pitchFamily="2" charset="-122"/>
              </a:rPr>
              <a:t>开放系统认证</a:t>
            </a:r>
            <a:endParaRPr lang="en-US" altLang="zh-CN" sz="2800" dirty="0">
              <a:solidFill>
                <a:srgbClr val="FF0000"/>
              </a:solidFill>
              <a:effectLst/>
              <a:latin typeface="华文楷体" panose="02010600040101010101" pitchFamily="2" charset="-122"/>
              <a:ea typeface="华文楷体" panose="02010600040101010101" pitchFamily="2" charset="-122"/>
            </a:endParaRPr>
          </a:p>
          <a:p>
            <a:pPr marL="864000" indent="0">
              <a:buNone/>
            </a:pPr>
            <a:r>
              <a:rPr lang="zh-CN" altLang="en-US" sz="2800" dirty="0">
                <a:effectLst/>
                <a:latin typeface="华文楷体" panose="02010600040101010101" pitchFamily="2" charset="-122"/>
                <a:ea typeface="华文楷体" panose="02010600040101010101" pitchFamily="2" charset="-122"/>
              </a:rPr>
              <a:t>该帧序列并不保证安全，其目的只是为了与</a:t>
            </a:r>
            <a:r>
              <a:rPr lang="en-US" altLang="zh-CN" sz="2800" dirty="0">
                <a:effectLst/>
                <a:latin typeface="华文楷体" panose="02010600040101010101" pitchFamily="2" charset="-122"/>
                <a:ea typeface="华文楷体" panose="02010600040101010101" pitchFamily="2" charset="-122"/>
              </a:rPr>
              <a:t>IEEE 802.11</a:t>
            </a:r>
            <a:r>
              <a:rPr lang="zh-CN" altLang="en-US" sz="2800" dirty="0">
                <a:effectLst/>
                <a:latin typeface="华文楷体" panose="02010600040101010101" pitchFamily="2" charset="-122"/>
                <a:ea typeface="华文楷体" panose="02010600040101010101" pitchFamily="2" charset="-122"/>
              </a:rPr>
              <a:t>状态保持一定的兼容性，本质上只是两种设备进行身份交换</a:t>
            </a:r>
            <a:endParaRPr lang="en-US" altLang="zh-CN" sz="2800" dirty="0">
              <a:effectLst/>
              <a:latin typeface="华文楷体" panose="02010600040101010101" pitchFamily="2" charset="-122"/>
              <a:ea typeface="华文楷体" panose="02010600040101010101" pitchFamily="2" charset="-122"/>
            </a:endParaRPr>
          </a:p>
          <a:p>
            <a:pPr marL="889200" indent="-457200">
              <a:buFont typeface="Wingdings" panose="05000000000000000000" pitchFamily="2" charset="2"/>
              <a:buChar char="u"/>
            </a:pPr>
            <a:r>
              <a:rPr lang="zh-CN" altLang="en-US" sz="2800" dirty="0">
                <a:solidFill>
                  <a:srgbClr val="FF0000"/>
                </a:solidFill>
                <a:effectLst/>
                <a:latin typeface="华文楷体" panose="02010600040101010101" pitchFamily="2" charset="-122"/>
                <a:ea typeface="华文楷体" panose="02010600040101010101" pitchFamily="2" charset="-122"/>
              </a:rPr>
              <a:t>连接</a:t>
            </a:r>
            <a:endParaRPr lang="en-US" altLang="zh-CN" sz="2800" dirty="0">
              <a:solidFill>
                <a:srgbClr val="FF0000"/>
              </a:solidFill>
              <a:effectLst/>
              <a:latin typeface="华文楷体" panose="02010600040101010101" pitchFamily="2" charset="-122"/>
              <a:ea typeface="华文楷体" panose="02010600040101010101" pitchFamily="2" charset="-122"/>
            </a:endParaRPr>
          </a:p>
          <a:p>
            <a:pPr marL="432000" indent="0">
              <a:buNone/>
            </a:pPr>
            <a:r>
              <a:rPr lang="en-US" altLang="zh-CN" sz="2800" dirty="0">
                <a:effectLst/>
                <a:latin typeface="华文楷体" panose="02010600040101010101" pitchFamily="2" charset="-122"/>
                <a:ea typeface="华文楷体" panose="02010600040101010101" pitchFamily="2" charset="-122"/>
              </a:rPr>
              <a:t>     </a:t>
            </a:r>
            <a:r>
              <a:rPr lang="zh-CN" altLang="en-US" sz="2800" dirty="0">
                <a:effectLst/>
                <a:latin typeface="华文楷体" panose="02010600040101010101" pitchFamily="2" charset="-122"/>
                <a:ea typeface="华文楷体" panose="02010600040101010101" pitchFamily="2" charset="-122"/>
              </a:rPr>
              <a:t>目的是协商要用到的一系列安全措施。</a:t>
            </a:r>
            <a:endParaRPr lang="en-US" altLang="zh-CN" sz="2800" dirty="0">
              <a:effectLst/>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775566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无线网络安全</a:t>
            </a:r>
            <a:endParaRPr lang="en-US" dirty="0"/>
          </a:p>
        </p:txBody>
      </p:sp>
      <p:sp>
        <p:nvSpPr>
          <p:cNvPr id="3" name="Content Placeholder 2"/>
          <p:cNvSpPr>
            <a:spLocks noGrp="1"/>
          </p:cNvSpPr>
          <p:nvPr>
            <p:ph idx="1"/>
          </p:nvPr>
        </p:nvSpPr>
        <p:spPr>
          <a:xfrm>
            <a:off x="870856" y="2051958"/>
            <a:ext cx="9922330" cy="4454525"/>
          </a:xfrm>
        </p:spPr>
        <p:txBody>
          <a:bodyPr/>
          <a:lstStyle/>
          <a:p>
            <a:r>
              <a:rPr lang="zh-CN" altLang="en-US" sz="2800" dirty="0">
                <a:latin typeface="华文楷体" panose="02010600040101010101" pitchFamily="2" charset="-122"/>
                <a:ea typeface="华文楷体" panose="02010600040101010101" pitchFamily="2" charset="-122"/>
              </a:rPr>
              <a:t>无线网络及其接入的无线设备，面临安全问题：</a:t>
            </a:r>
            <a:endParaRPr lang="en-US" altLang="zh-CN" sz="2800" dirty="0">
              <a:latin typeface="华文楷体" panose="02010600040101010101" pitchFamily="2" charset="-122"/>
              <a:ea typeface="华文楷体" panose="02010600040101010101" pitchFamily="2" charset="-122"/>
            </a:endParaRPr>
          </a:p>
          <a:p>
            <a:pPr indent="342900">
              <a:buFont typeface="Wingdings" panose="05000000000000000000" pitchFamily="2" charset="2"/>
              <a:buChar char="u"/>
            </a:pPr>
            <a:r>
              <a:rPr lang="zh-CN" altLang="en-US" sz="2400" dirty="0">
                <a:solidFill>
                  <a:srgbClr val="FF0000"/>
                </a:solidFill>
                <a:latin typeface="华文楷体" panose="02010600040101010101" pitchFamily="2" charset="-122"/>
                <a:ea typeface="华文楷体" panose="02010600040101010101" pitchFamily="2" charset="-122"/>
              </a:rPr>
              <a:t>信道</a:t>
            </a:r>
            <a:r>
              <a:rPr lang="zh-CN" altLang="en-US" sz="2400" dirty="0">
                <a:latin typeface="华文楷体" panose="02010600040101010101" pitchFamily="2" charset="-122"/>
                <a:ea typeface="华文楷体" panose="02010600040101010101" pitchFamily="2" charset="-122"/>
              </a:rPr>
              <a:t>：更易受监听和干扰的影响</a:t>
            </a:r>
            <a:endParaRPr lang="en-US" altLang="zh-CN" sz="2400" dirty="0">
              <a:latin typeface="华文楷体" panose="02010600040101010101" pitchFamily="2" charset="-122"/>
              <a:ea typeface="华文楷体" panose="02010600040101010101" pitchFamily="2" charset="-122"/>
            </a:endParaRPr>
          </a:p>
          <a:p>
            <a:pPr indent="342900">
              <a:buFont typeface="Wingdings" panose="05000000000000000000" pitchFamily="2" charset="2"/>
              <a:buChar char="u"/>
            </a:pPr>
            <a:r>
              <a:rPr lang="zh-CN" altLang="en-US" sz="2400" dirty="0">
                <a:solidFill>
                  <a:srgbClr val="FF0000"/>
                </a:solidFill>
                <a:latin typeface="华文楷体" panose="02010600040101010101" pitchFamily="2" charset="-122"/>
                <a:ea typeface="华文楷体" panose="02010600040101010101" pitchFamily="2" charset="-122"/>
              </a:rPr>
              <a:t>移动性</a:t>
            </a:r>
            <a:r>
              <a:rPr lang="zh-CN" altLang="en-US" sz="2400" dirty="0">
                <a:latin typeface="华文楷体" panose="02010600040101010101" pitchFamily="2" charset="-122"/>
                <a:ea typeface="华文楷体" panose="02010600040101010101" pitchFamily="2" charset="-122"/>
              </a:rPr>
              <a:t>：移动性和便捷性造成新的安全隐患</a:t>
            </a:r>
            <a:endParaRPr lang="en-US" altLang="zh-CN" sz="2400" dirty="0">
              <a:latin typeface="华文楷体" panose="02010600040101010101" pitchFamily="2" charset="-122"/>
              <a:ea typeface="华文楷体" panose="02010600040101010101" pitchFamily="2" charset="-122"/>
            </a:endParaRPr>
          </a:p>
          <a:p>
            <a:pPr indent="342900">
              <a:buFont typeface="Wingdings" panose="05000000000000000000" pitchFamily="2" charset="2"/>
              <a:buChar char="u"/>
            </a:pPr>
            <a:r>
              <a:rPr lang="zh-CN" altLang="en-US" sz="2400" dirty="0">
                <a:solidFill>
                  <a:srgbClr val="FF0000"/>
                </a:solidFill>
                <a:latin typeface="华文楷体" panose="02010600040101010101" pitchFamily="2" charset="-122"/>
                <a:ea typeface="华文楷体" panose="02010600040101010101" pitchFamily="2" charset="-122"/>
              </a:rPr>
              <a:t>资源</a:t>
            </a:r>
            <a:r>
              <a:rPr lang="zh-CN" altLang="en-US" sz="2400" dirty="0">
                <a:latin typeface="华文楷体" panose="02010600040101010101" pitchFamily="2" charset="-122"/>
                <a:ea typeface="华文楷体" panose="02010600040101010101" pitchFamily="2" charset="-122"/>
              </a:rPr>
              <a:t>：只有有限的存储空间抵抗安全攻击</a:t>
            </a:r>
            <a:endParaRPr lang="en-US" altLang="zh-CN" sz="2400" dirty="0">
              <a:latin typeface="华文楷体" panose="02010600040101010101" pitchFamily="2" charset="-122"/>
              <a:ea typeface="华文楷体" panose="02010600040101010101" pitchFamily="2" charset="-122"/>
            </a:endParaRPr>
          </a:p>
          <a:p>
            <a:pPr indent="342900">
              <a:buFont typeface="Wingdings" panose="05000000000000000000" pitchFamily="2" charset="2"/>
              <a:buChar char="u"/>
            </a:pPr>
            <a:r>
              <a:rPr lang="zh-CN" altLang="en-US" sz="2400" dirty="0">
                <a:solidFill>
                  <a:srgbClr val="FF0000"/>
                </a:solidFill>
                <a:latin typeface="华文楷体" panose="02010600040101010101" pitchFamily="2" charset="-122"/>
                <a:ea typeface="华文楷体" panose="02010600040101010101" pitchFamily="2" charset="-122"/>
              </a:rPr>
              <a:t>易接近性</a:t>
            </a:r>
            <a:r>
              <a:rPr lang="zh-CN" altLang="en-US" sz="2400" dirty="0">
                <a:latin typeface="华文楷体" panose="02010600040101010101" pitchFamily="2" charset="-122"/>
                <a:ea typeface="华文楷体" panose="02010600040101010101" pitchFamily="2" charset="-122"/>
              </a:rPr>
              <a:t>：容易受到物理安全攻击</a:t>
            </a:r>
            <a:endParaRPr lang="en-US" altLang="zh-CN" sz="2400" dirty="0">
              <a:latin typeface="华文楷体" panose="02010600040101010101" pitchFamily="2" charset="-122"/>
              <a:ea typeface="华文楷体" panose="02010600040101010101" pitchFamily="2" charset="-122"/>
            </a:endParaRPr>
          </a:p>
          <a:p>
            <a:r>
              <a:rPr lang="zh-CN" altLang="en-US" sz="2800" dirty="0">
                <a:latin typeface="华文楷体" panose="02010600040101010101" pitchFamily="2" charset="-122"/>
                <a:ea typeface="华文楷体" panose="02010600040101010101" pitchFamily="2" charset="-122"/>
              </a:rPr>
              <a:t>无线网络环境由三部分组成，为攻击提供切入点：</a:t>
            </a:r>
            <a:endParaRPr lang="en-US" altLang="zh-CN" sz="2800" dirty="0">
              <a:latin typeface="华文楷体" panose="02010600040101010101" pitchFamily="2" charset="-122"/>
              <a:ea typeface="华文楷体" panose="02010600040101010101" pitchFamily="2" charset="-122"/>
            </a:endParaRPr>
          </a:p>
          <a:p>
            <a:pPr indent="342900"/>
            <a:r>
              <a:rPr lang="zh-CN" altLang="en-US" sz="2400" dirty="0">
                <a:solidFill>
                  <a:srgbClr val="FF0000"/>
                </a:solidFill>
                <a:latin typeface="华文楷体" panose="02010600040101010101" pitchFamily="2" charset="-122"/>
                <a:ea typeface="华文楷体" panose="02010600040101010101" pitchFamily="2" charset="-122"/>
              </a:rPr>
              <a:t>无线客户</a:t>
            </a:r>
            <a:r>
              <a:rPr lang="zh-CN" altLang="en-US" sz="2400" dirty="0">
                <a:latin typeface="华文楷体" panose="02010600040101010101" pitchFamily="2" charset="-122"/>
                <a:ea typeface="华文楷体" panose="02010600040101010101" pitchFamily="2" charset="-122"/>
              </a:rPr>
              <a:t>：手机、平板电脑、无线传感器、蓝牙设备</a:t>
            </a:r>
            <a:endParaRPr lang="en-US" altLang="zh-CN" sz="2400" dirty="0">
              <a:latin typeface="华文楷体" panose="02010600040101010101" pitchFamily="2" charset="-122"/>
              <a:ea typeface="华文楷体" panose="02010600040101010101" pitchFamily="2" charset="-122"/>
            </a:endParaRPr>
          </a:p>
          <a:p>
            <a:pPr indent="342900"/>
            <a:r>
              <a:rPr lang="zh-CN" altLang="en-US" sz="2400" dirty="0">
                <a:solidFill>
                  <a:srgbClr val="FF0000"/>
                </a:solidFill>
                <a:latin typeface="华文楷体" panose="02010600040101010101" pitchFamily="2" charset="-122"/>
                <a:ea typeface="华文楷体" panose="02010600040101010101" pitchFamily="2" charset="-122"/>
              </a:rPr>
              <a:t>无线接入点</a:t>
            </a:r>
            <a:r>
              <a:rPr lang="zh-CN" altLang="en-US" sz="2400" dirty="0">
                <a:latin typeface="华文楷体" panose="02010600040101010101" pitchFamily="2" charset="-122"/>
                <a:ea typeface="华文楷体" panose="02010600040101010101" pitchFamily="2" charset="-122"/>
              </a:rPr>
              <a:t>：基站、</a:t>
            </a:r>
            <a:r>
              <a:rPr lang="en-US" altLang="zh-CN" sz="2400" dirty="0" err="1">
                <a:latin typeface="华文楷体" panose="02010600040101010101" pitchFamily="2" charset="-122"/>
                <a:ea typeface="华文楷体" panose="02010600040101010101" pitchFamily="2" charset="-122"/>
              </a:rPr>
              <a:t>WiFi</a:t>
            </a:r>
            <a:r>
              <a:rPr lang="zh-CN" altLang="en-US" sz="2400" dirty="0">
                <a:latin typeface="华文楷体" panose="02010600040101010101" pitchFamily="2" charset="-122"/>
                <a:ea typeface="华文楷体" panose="02010600040101010101" pitchFamily="2" charset="-122"/>
              </a:rPr>
              <a:t>热点、有线网或广域网的接入点</a:t>
            </a:r>
            <a:endParaRPr lang="en-US" altLang="zh-CN" sz="2400" dirty="0">
              <a:latin typeface="华文楷体" panose="02010600040101010101" pitchFamily="2" charset="-122"/>
              <a:ea typeface="华文楷体" panose="02010600040101010101" pitchFamily="2" charset="-122"/>
            </a:endParaRPr>
          </a:p>
          <a:p>
            <a:pPr indent="342900"/>
            <a:r>
              <a:rPr lang="zh-CN" altLang="en-US" sz="2400" dirty="0">
                <a:solidFill>
                  <a:srgbClr val="FF0000"/>
                </a:solidFill>
                <a:latin typeface="华文楷体" panose="02010600040101010101" pitchFamily="2" charset="-122"/>
                <a:ea typeface="华文楷体" panose="02010600040101010101" pitchFamily="2" charset="-122"/>
              </a:rPr>
              <a:t>信号传送介质</a:t>
            </a:r>
            <a:r>
              <a:rPr lang="zh-CN" altLang="en-US" sz="2400" dirty="0">
                <a:latin typeface="华文楷体" panose="02010600040101010101" pitchFamily="2" charset="-122"/>
                <a:ea typeface="华文楷体" panose="02010600040101010101" pitchFamily="2" charset="-122"/>
              </a:rPr>
              <a:t>：无线电波</a:t>
            </a:r>
            <a:endParaRPr lang="en-US" altLang="zh-CN" sz="2400" dirty="0">
              <a:latin typeface="华文楷体" panose="02010600040101010101" pitchFamily="2" charset="-122"/>
              <a:ea typeface="华文楷体" panose="02010600040101010101" pitchFamily="2" charset="-122"/>
            </a:endParaRPr>
          </a:p>
          <a:p>
            <a:pPr indent="342900"/>
            <a:endParaRPr lang="zh-CN" altLang="en-US" sz="2800" dirty="0">
              <a:latin typeface="华文楷体" panose="02010600040101010101" pitchFamily="2" charset="-122"/>
              <a:ea typeface="华文楷体" panose="02010600040101010101" pitchFamily="2" charset="-122"/>
            </a:endParaRPr>
          </a:p>
          <a:p>
            <a:endParaRPr lang="en-US" sz="28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7222467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524000" y="279400"/>
            <a:ext cx="9144000" cy="1295400"/>
          </a:xfrm>
        </p:spPr>
        <p:txBody>
          <a:bodyPr/>
          <a:lstStyle/>
          <a:p>
            <a:r>
              <a:rPr lang="en-US" dirty="0"/>
              <a:t>802.11i </a:t>
            </a:r>
            <a:r>
              <a:rPr lang="zh-CN" altLang="en-US" dirty="0"/>
              <a:t>认证阶段</a:t>
            </a:r>
            <a:endParaRPr lang="zh-CN" altLang="en-US" dirty="0">
              <a:ea typeface="宋体" panose="02010600030101010101" pitchFamily="2" charset="-122"/>
              <a:sym typeface="+mn-ea"/>
            </a:endParaRPr>
          </a:p>
        </p:txBody>
      </p:sp>
      <p:sp>
        <p:nvSpPr>
          <p:cNvPr id="7" name="Content Placeholder 2"/>
          <p:cNvSpPr>
            <a:spLocks noGrp="1"/>
          </p:cNvSpPr>
          <p:nvPr/>
        </p:nvSpPr>
        <p:spPr bwMode="black">
          <a:xfrm>
            <a:off x="850900" y="2026692"/>
            <a:ext cx="9994900" cy="4386808"/>
          </a:xfrm>
          <a:prstGeom prst="rect">
            <a:avLst/>
          </a:prstGeom>
          <a:noFill/>
          <a:ln w="9525">
            <a:noFill/>
            <a:miter lim="800000"/>
          </a:ln>
          <a:effec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Ø"/>
              <a:defRPr sz="3200">
                <a:solidFill>
                  <a:schemeClr val="tx1"/>
                </a:solidFill>
                <a:effectLst>
                  <a:outerShdw blurRad="38100" dist="38100" dir="2700000" algn="tl">
                    <a:srgbClr val="000000"/>
                  </a:outerShdw>
                </a:effectLst>
                <a:latin typeface="+mn-lt"/>
                <a:ea typeface="MS PGothic" panose="020B0600070205080204" pitchFamily="-107" charset="-128"/>
                <a:cs typeface="MS PGothic" panose="020B0600070205080204" pitchFamily="-107" charset="-128"/>
              </a:defRPr>
            </a:lvl1pPr>
            <a:lvl2pPr marL="742950" indent="-285750" algn="l" rtl="0" eaLnBrk="0" fontAlgn="base" hangingPunct="0">
              <a:spcBef>
                <a:spcPct val="20000"/>
              </a:spcBef>
              <a:spcAft>
                <a:spcPct val="0"/>
              </a:spcAft>
              <a:buClr>
                <a:schemeClr val="tx2"/>
              </a:buClr>
              <a:buSzPct val="50000"/>
              <a:buFont typeface="Wingdings" panose="05000000000000000000" pitchFamily="2" charset="2"/>
              <a:buChar char="l"/>
              <a:defRPr sz="2800">
                <a:solidFill>
                  <a:schemeClr val="tx1"/>
                </a:solidFill>
                <a:effectLst>
                  <a:outerShdw blurRad="38100" dist="38100" dir="2700000" algn="tl">
                    <a:srgbClr val="000000"/>
                  </a:outerShdw>
                </a:effectLst>
                <a:latin typeface="+mn-lt"/>
                <a:ea typeface="MS PGothic" panose="020B0600070205080204" pitchFamily="-107"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MS PGothic" panose="020B0600070205080204" pitchFamily="-107" charset="-128"/>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l"/>
              <a:defRPr sz="2000">
                <a:solidFill>
                  <a:schemeClr val="tx1"/>
                </a:solidFill>
                <a:effectLst>
                  <a:outerShdw blurRad="38100" dist="38100" dir="2700000" algn="tl">
                    <a:srgbClr val="000000"/>
                  </a:outerShdw>
                </a:effectLst>
                <a:latin typeface="+mn-lt"/>
                <a:ea typeface="MS PGothic" panose="020B0600070205080204" pitchFamily="-107"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S PGothic" panose="020B0600070205080204" pitchFamily="-107"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S PGothic" panose="020B0600070205080204" pitchFamily="-107"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S PGothic" panose="020B0600070205080204" pitchFamily="-107"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S PGothic" panose="020B0600070205080204" pitchFamily="-107"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S PGothic" panose="020B0600070205080204" pitchFamily="-107" charset="-128"/>
              </a:defRPr>
            </a:lvl9pPr>
          </a:lstStyle>
          <a:p>
            <a:pPr>
              <a:buFont typeface="Wingdings" pitchFamily="2" charset="2"/>
              <a:buChar char="n"/>
            </a:pPr>
            <a:r>
              <a:rPr lang="en-US" altLang="zh-CN" dirty="0">
                <a:solidFill>
                  <a:srgbClr val="FF0000"/>
                </a:solidFill>
                <a:effectLst/>
                <a:latin typeface="华文楷体" panose="02010600040101010101" pitchFamily="2" charset="-122"/>
                <a:ea typeface="华文楷体" panose="02010600040101010101" pitchFamily="2" charset="-122"/>
              </a:rPr>
              <a:t> </a:t>
            </a:r>
            <a:r>
              <a:rPr lang="en-US" altLang="zh-CN" dirty="0">
                <a:effectLst/>
                <a:latin typeface="华文楷体" panose="02010600040101010101" pitchFamily="2" charset="-122"/>
                <a:ea typeface="华文楷体" panose="02010600040101010101" pitchFamily="2" charset="-122"/>
              </a:rPr>
              <a:t>MPDU</a:t>
            </a:r>
            <a:r>
              <a:rPr lang="zh-CN" altLang="en-US" dirty="0">
                <a:effectLst/>
                <a:latin typeface="华文楷体" panose="02010600040101010101" pitchFamily="2" charset="-122"/>
                <a:ea typeface="华文楷体" panose="02010600040101010101" pitchFamily="2" charset="-122"/>
              </a:rPr>
              <a:t>交换，认证阶段包含三个小阶段</a:t>
            </a:r>
            <a:endParaRPr lang="en-US" altLang="zh-CN" dirty="0">
              <a:effectLst/>
              <a:latin typeface="华文楷体" panose="02010600040101010101" pitchFamily="2" charset="-122"/>
              <a:ea typeface="华文楷体" panose="02010600040101010101" pitchFamily="2" charset="-122"/>
            </a:endParaRPr>
          </a:p>
          <a:p>
            <a:pPr marL="889200" indent="-457200">
              <a:buFont typeface="Wingdings" panose="05000000000000000000" pitchFamily="2" charset="2"/>
              <a:buChar char="u"/>
            </a:pPr>
            <a:r>
              <a:rPr lang="zh-CN" altLang="en-US" sz="2800" dirty="0">
                <a:solidFill>
                  <a:srgbClr val="FF0000"/>
                </a:solidFill>
                <a:effectLst/>
                <a:latin typeface="华文楷体" panose="02010600040101010101" pitchFamily="2" charset="-122"/>
                <a:ea typeface="华文楷体" panose="02010600040101010101" pitchFamily="2" charset="-122"/>
              </a:rPr>
              <a:t>连接到认证服务器</a:t>
            </a:r>
            <a:endParaRPr lang="en-US" altLang="zh-CN" sz="2800" dirty="0">
              <a:solidFill>
                <a:srgbClr val="FF0000"/>
              </a:solidFill>
              <a:effectLst/>
              <a:latin typeface="华文楷体" panose="02010600040101010101" pitchFamily="2" charset="-122"/>
              <a:ea typeface="华文楷体" panose="02010600040101010101" pitchFamily="2" charset="-122"/>
            </a:endParaRPr>
          </a:p>
          <a:p>
            <a:pPr marL="432000" indent="0">
              <a:buNone/>
            </a:pPr>
            <a:r>
              <a:rPr lang="en-US" altLang="zh-CN" sz="2800" dirty="0">
                <a:effectLst/>
                <a:latin typeface="华文楷体" panose="02010600040101010101" pitchFamily="2" charset="-122"/>
                <a:ea typeface="华文楷体" panose="02010600040101010101" pitchFamily="2" charset="-122"/>
              </a:rPr>
              <a:t>      </a:t>
            </a:r>
            <a:r>
              <a:rPr lang="zh-CN" altLang="en-US" sz="2800" dirty="0">
                <a:effectLst/>
                <a:latin typeface="华文楷体" panose="02010600040101010101" pitchFamily="2" charset="-122"/>
                <a:ea typeface="华文楷体" panose="02010600040101010101" pitchFamily="2" charset="-122"/>
              </a:rPr>
              <a:t>站点发送要连接认证服务器的请求到其</a:t>
            </a:r>
            <a:r>
              <a:rPr lang="en-US" altLang="zh-CN" sz="2800" dirty="0">
                <a:effectLst/>
                <a:latin typeface="华文楷体" panose="02010600040101010101" pitchFamily="2" charset="-122"/>
                <a:ea typeface="华文楷体" panose="02010600040101010101" pitchFamily="2" charset="-122"/>
              </a:rPr>
              <a:t>AP</a:t>
            </a:r>
          </a:p>
          <a:p>
            <a:pPr marL="889200" indent="-457200">
              <a:buFont typeface="Wingdings" panose="05000000000000000000" pitchFamily="2" charset="2"/>
              <a:buChar char="u"/>
            </a:pPr>
            <a:r>
              <a:rPr lang="en-US" altLang="zh-CN" sz="2800" dirty="0">
                <a:solidFill>
                  <a:srgbClr val="FF0000"/>
                </a:solidFill>
                <a:effectLst/>
                <a:latin typeface="华文楷体" panose="02010600040101010101" pitchFamily="2" charset="-122"/>
                <a:ea typeface="华文楷体" panose="02010600040101010101" pitchFamily="2" charset="-122"/>
              </a:rPr>
              <a:t>EAP</a:t>
            </a:r>
            <a:r>
              <a:rPr lang="zh-CN" altLang="en-US" sz="2800" dirty="0">
                <a:solidFill>
                  <a:srgbClr val="FF0000"/>
                </a:solidFill>
                <a:effectLst/>
                <a:latin typeface="华文楷体" panose="02010600040101010101" pitchFamily="2" charset="-122"/>
                <a:ea typeface="华文楷体" panose="02010600040101010101" pitchFamily="2" charset="-122"/>
              </a:rPr>
              <a:t>交换</a:t>
            </a:r>
            <a:endParaRPr lang="en-US" altLang="zh-CN" sz="2800" dirty="0">
              <a:solidFill>
                <a:srgbClr val="FF0000"/>
              </a:solidFill>
              <a:effectLst/>
              <a:latin typeface="华文楷体" panose="02010600040101010101" pitchFamily="2" charset="-122"/>
              <a:ea typeface="华文楷体" panose="02010600040101010101" pitchFamily="2" charset="-122"/>
            </a:endParaRPr>
          </a:p>
          <a:p>
            <a:pPr marL="864000" indent="0">
              <a:buNone/>
            </a:pPr>
            <a:r>
              <a:rPr lang="zh-CN" altLang="en-US" sz="2800" dirty="0">
                <a:effectLst/>
                <a:latin typeface="华文楷体" panose="02010600040101010101" pitchFamily="2" charset="-122"/>
                <a:ea typeface="华文楷体" panose="02010600040101010101" pitchFamily="2" charset="-122"/>
              </a:rPr>
              <a:t>该交换协议使站点和认证服务器相互认证</a:t>
            </a:r>
            <a:endParaRPr lang="en-US" altLang="zh-CN" sz="2800" dirty="0">
              <a:effectLst/>
              <a:latin typeface="华文楷体" panose="02010600040101010101" pitchFamily="2" charset="-122"/>
              <a:ea typeface="华文楷体" panose="02010600040101010101" pitchFamily="2" charset="-122"/>
            </a:endParaRPr>
          </a:p>
          <a:p>
            <a:pPr marL="889200" indent="-457200">
              <a:buFont typeface="Wingdings" panose="05000000000000000000" pitchFamily="2" charset="2"/>
              <a:buChar char="u"/>
            </a:pPr>
            <a:r>
              <a:rPr lang="zh-CN" altLang="en-US" sz="2800" dirty="0">
                <a:solidFill>
                  <a:srgbClr val="FF0000"/>
                </a:solidFill>
                <a:effectLst/>
                <a:latin typeface="华文楷体" panose="02010600040101010101" pitchFamily="2" charset="-122"/>
                <a:ea typeface="华文楷体" panose="02010600040101010101" pitchFamily="2" charset="-122"/>
              </a:rPr>
              <a:t>安全密钥传送</a:t>
            </a:r>
            <a:endParaRPr lang="en-US" altLang="zh-CN" sz="2800" dirty="0">
              <a:solidFill>
                <a:srgbClr val="FF0000"/>
              </a:solidFill>
              <a:effectLst/>
              <a:latin typeface="华文楷体" panose="02010600040101010101" pitchFamily="2" charset="-122"/>
              <a:ea typeface="华文楷体" panose="02010600040101010101" pitchFamily="2" charset="-122"/>
            </a:endParaRPr>
          </a:p>
          <a:p>
            <a:pPr marL="828000" indent="0">
              <a:buNone/>
            </a:pPr>
            <a:r>
              <a:rPr lang="zh-CN" altLang="en-US" sz="2800" dirty="0">
                <a:effectLst/>
                <a:latin typeface="华文楷体" panose="02010600040101010101" pitchFamily="2" charset="-122"/>
                <a:ea typeface="华文楷体" panose="02010600040101010101" pitchFamily="2" charset="-122"/>
              </a:rPr>
              <a:t>一旦认证建立，认证服务器会产生一个主会话密钥，并将之发送给站点。</a:t>
            </a:r>
            <a:endParaRPr lang="en-US" altLang="zh-CN" sz="2800" dirty="0">
              <a:effectLst/>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483212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3700" y="277814"/>
            <a:ext cx="8229600" cy="1398587"/>
          </a:xfrm>
        </p:spPr>
        <p:txBody>
          <a:bodyPr/>
          <a:lstStyle/>
          <a:p>
            <a:r>
              <a:rPr lang="en-US" dirty="0"/>
              <a:t>IEEE 802.1x访问控制方法</a:t>
            </a:r>
          </a:p>
        </p:txBody>
      </p:sp>
      <p:pic>
        <p:nvPicPr>
          <p:cNvPr id="41987" name="Picture 3"/>
          <p:cNvPicPr>
            <a:picLocks noChangeAspect="1"/>
          </p:cNvPicPr>
          <p:nvPr/>
        </p:nvPicPr>
        <p:blipFill>
          <a:blip r:embed="rId3"/>
          <a:srcRect/>
          <a:stretch>
            <a:fillRect/>
          </a:stretch>
        </p:blipFill>
        <p:spPr bwMode="auto">
          <a:xfrm>
            <a:off x="2286000" y="2133600"/>
            <a:ext cx="7429500" cy="4127500"/>
          </a:xfrm>
          <a:prstGeom prst="rect">
            <a:avLst/>
          </a:prstGeom>
          <a:noFill/>
          <a:ln w="9525">
            <a:noFill/>
            <a:miter lim="800000"/>
            <a:headEnd/>
            <a:tailEnd/>
          </a:ln>
        </p:spPr>
      </p:pic>
    </p:spTree>
    <p:extLst>
      <p:ext uri="{BB962C8B-B14F-4D97-AF65-F5344CB8AC3E}">
        <p14:creationId xmlns:p14="http://schemas.microsoft.com/office/powerpoint/2010/main" val="22987723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28600"/>
            <a:ext cx="3200400" cy="6400800"/>
          </a:xfrm>
        </p:spPr>
        <p:txBody>
          <a:bodyPr/>
          <a:lstStyle/>
          <a:p>
            <a:r>
              <a:rPr lang="en-US" dirty="0">
                <a:sym typeface="+mn-ea"/>
              </a:rPr>
              <a:t>802.11i密钥管理阶段</a:t>
            </a:r>
            <a:endParaRPr lang="en-US" dirty="0"/>
          </a:p>
        </p:txBody>
      </p:sp>
      <p:pic>
        <p:nvPicPr>
          <p:cNvPr id="44035" name="Picture 3"/>
          <p:cNvPicPr>
            <a:picLocks noChangeAspect="1"/>
          </p:cNvPicPr>
          <p:nvPr/>
        </p:nvPicPr>
        <p:blipFill>
          <a:blip r:embed="rId3"/>
          <a:srcRect/>
          <a:stretch>
            <a:fillRect/>
          </a:stretch>
        </p:blipFill>
        <p:spPr bwMode="auto">
          <a:xfrm>
            <a:off x="4572000" y="228601"/>
            <a:ext cx="5913438" cy="6430963"/>
          </a:xfrm>
          <a:prstGeom prst="rect">
            <a:avLst/>
          </a:prstGeom>
          <a:noFill/>
          <a:ln w="9525">
            <a:noFill/>
            <a:miter lim="800000"/>
            <a:headEnd/>
            <a:tailEnd/>
          </a:ln>
        </p:spPr>
      </p:pic>
    </p:spTree>
    <p:extLst>
      <p:ext uri="{BB962C8B-B14F-4D97-AF65-F5344CB8AC3E}">
        <p14:creationId xmlns:p14="http://schemas.microsoft.com/office/powerpoint/2010/main" val="8241288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3"/>
          <p:cNvPicPr>
            <a:picLocks noChangeAspect="1"/>
          </p:cNvPicPr>
          <p:nvPr/>
        </p:nvPicPr>
        <p:blipFill>
          <a:blip r:embed="rId3"/>
          <a:srcRect/>
          <a:stretch>
            <a:fillRect/>
          </a:stretch>
        </p:blipFill>
        <p:spPr bwMode="auto">
          <a:xfrm>
            <a:off x="4114801" y="228601"/>
            <a:ext cx="6411913" cy="6411913"/>
          </a:xfrm>
          <a:prstGeom prst="rect">
            <a:avLst/>
          </a:prstGeom>
          <a:noFill/>
          <a:ln w="9525">
            <a:noFill/>
            <a:miter lim="800000"/>
            <a:headEnd/>
            <a:tailEnd/>
          </a:ln>
        </p:spPr>
      </p:pic>
      <p:sp>
        <p:nvSpPr>
          <p:cNvPr id="6" name="Title 1"/>
          <p:cNvSpPr txBox="1"/>
          <p:nvPr/>
        </p:nvSpPr>
        <p:spPr bwMode="black">
          <a:xfrm>
            <a:off x="800099" y="2870200"/>
            <a:ext cx="3149601" cy="2959100"/>
          </a:xfrm>
          <a:prstGeom prst="rect">
            <a:avLst/>
          </a:prstGeom>
          <a:noFill/>
          <a:ln w="9525">
            <a:noFill/>
            <a:miter lim="800000"/>
          </a:ln>
          <a:effectLst/>
        </p:spPr>
        <p:txBody>
          <a:bodyPr anchor="ctr" anchorCtr="1"/>
          <a:lstStyle/>
          <a:p>
            <a:pPr algn="ctr" eaLnBrk="0" hangingPunct="0"/>
            <a:r>
              <a:rPr lang="en-US" sz="4400" dirty="0">
                <a:solidFill>
                  <a:schemeClr val="tx2"/>
                </a:solidFill>
                <a:sym typeface="+mn-ea"/>
              </a:rPr>
              <a:t>802.11i密钥管理阶段</a:t>
            </a:r>
            <a:endParaRPr lang="en-US" sz="4400" dirty="0">
              <a:solidFill>
                <a:schemeClr val="tx2"/>
              </a:solidFill>
            </a:endParaRPr>
          </a:p>
          <a:p>
            <a:pPr algn="ctr" eaLnBrk="0" hangingPunct="0"/>
            <a:endParaRPr lang="en-US" sz="4400" b="1" dirty="0">
              <a:solidFill>
                <a:schemeClr val="tx2"/>
              </a:solidFill>
              <a:effectLst>
                <a:outerShdw blurRad="38100" dist="38100" dir="2700000" algn="tl">
                  <a:srgbClr val="000000"/>
                </a:outerShdw>
              </a:effectLst>
            </a:endParaRPr>
          </a:p>
          <a:p>
            <a:pPr algn="ctr" eaLnBrk="0" hangingPunct="0"/>
            <a:endParaRPr lang="en-US" sz="4400" b="1" dirty="0">
              <a:solidFill>
                <a:schemeClr val="tx2"/>
              </a:solidFill>
              <a:effectLst>
                <a:outerShdw blurRad="38100" dist="38100" dir="2700000" algn="tl">
                  <a:srgbClr val="000000"/>
                </a:outerShdw>
              </a:effectLst>
            </a:endParaRPr>
          </a:p>
        </p:txBody>
      </p:sp>
    </p:spTree>
    <p:extLst>
      <p:ext uri="{BB962C8B-B14F-4D97-AF65-F5344CB8AC3E}">
        <p14:creationId xmlns:p14="http://schemas.microsoft.com/office/powerpoint/2010/main" val="5834435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9900" y="241300"/>
            <a:ext cx="8229600" cy="1398588"/>
          </a:xfrm>
        </p:spPr>
        <p:txBody>
          <a:bodyPr/>
          <a:lstStyle/>
          <a:p>
            <a:r>
              <a:rPr lang="en-US" dirty="0"/>
              <a:t>802.11i保护数据传输阶段</a:t>
            </a:r>
          </a:p>
        </p:txBody>
      </p:sp>
      <p:sp>
        <p:nvSpPr>
          <p:cNvPr id="3" name="Content Placeholder 2"/>
          <p:cNvSpPr>
            <a:spLocks noGrp="1"/>
          </p:cNvSpPr>
          <p:nvPr>
            <p:ph idx="1"/>
          </p:nvPr>
        </p:nvSpPr>
        <p:spPr>
          <a:xfrm>
            <a:off x="863600" y="1968500"/>
            <a:ext cx="9461500" cy="4533900"/>
          </a:xfrm>
        </p:spPr>
        <p:txBody>
          <a:bodyPr/>
          <a:lstStyle/>
          <a:p>
            <a:r>
              <a:rPr lang="en-US" dirty="0" err="1">
                <a:latin typeface="Times New Roman" panose="02020603050405020304" pitchFamily="18" charset="0"/>
                <a:ea typeface="楷体" panose="02010609060101010101" pitchFamily="49" charset="-122"/>
              </a:rPr>
              <a:t>有两种保护数据</a:t>
            </a:r>
            <a:r>
              <a:rPr lang="zh-CN" altLang="en-US" dirty="0">
                <a:latin typeface="Times New Roman" panose="02020603050405020304" pitchFamily="18" charset="0"/>
                <a:ea typeface="楷体" panose="02010609060101010101" pitchFamily="49" charset="-122"/>
              </a:rPr>
              <a:t>传输</a:t>
            </a:r>
            <a:r>
              <a:rPr lang="en-US" dirty="0">
                <a:latin typeface="Times New Roman" panose="02020603050405020304" pitchFamily="18" charset="0"/>
                <a:ea typeface="楷体" panose="02010609060101010101" pitchFamily="49" charset="-122"/>
              </a:rPr>
              <a:t>的</a:t>
            </a:r>
            <a:r>
              <a:rPr lang="zh-CN" altLang="en-US" dirty="0">
                <a:latin typeface="Times New Roman" panose="02020603050405020304" pitchFamily="18" charset="0"/>
                <a:ea typeface="楷体" panose="02010609060101010101" pitchFamily="49" charset="-122"/>
              </a:rPr>
              <a:t>机制</a:t>
            </a:r>
            <a:endParaRPr lang="en-US" dirty="0">
              <a:latin typeface="Times New Roman" panose="02020603050405020304" pitchFamily="18" charset="0"/>
              <a:ea typeface="楷体" panose="02010609060101010101" pitchFamily="49" charset="-122"/>
            </a:endParaRPr>
          </a:p>
          <a:p>
            <a:r>
              <a:rPr lang="en-US" dirty="0" err="1">
                <a:latin typeface="Times New Roman" panose="02020603050405020304" pitchFamily="18" charset="0"/>
                <a:ea typeface="楷体" panose="02010609060101010101" pitchFamily="49" charset="-122"/>
              </a:rPr>
              <a:t>临时密钥</a:t>
            </a:r>
            <a:r>
              <a:rPr lang="zh-CN" altLang="en-US" dirty="0">
                <a:latin typeface="Times New Roman" panose="02020603050405020304" pitchFamily="18" charset="0"/>
                <a:ea typeface="楷体" panose="02010609060101010101" pitchFamily="49" charset="-122"/>
              </a:rPr>
              <a:t>集成</a:t>
            </a:r>
            <a:r>
              <a:rPr lang="en-US" dirty="0" err="1">
                <a:latin typeface="Times New Roman" panose="02020603050405020304" pitchFamily="18" charset="0"/>
                <a:ea typeface="楷体" panose="02010609060101010101" pitchFamily="49" charset="-122"/>
              </a:rPr>
              <a:t>协议（TKIP</a:t>
            </a:r>
            <a:r>
              <a:rPr lang="en-US" dirty="0">
                <a:latin typeface="Times New Roman" panose="02020603050405020304" pitchFamily="18" charset="0"/>
                <a:ea typeface="楷体" panose="02010609060101010101" pitchFamily="49" charset="-122"/>
              </a:rPr>
              <a:t>）</a:t>
            </a:r>
          </a:p>
          <a:p>
            <a:pPr lvl="1"/>
            <a:r>
              <a:rPr lang="en-US" dirty="0">
                <a:latin typeface="Times New Roman" panose="02020603050405020304" pitchFamily="18" charset="0"/>
                <a:ea typeface="楷体" panose="02010609060101010101" pitchFamily="49" charset="-122"/>
              </a:rPr>
              <a:t>只</a:t>
            </a:r>
            <a:r>
              <a:rPr lang="zh-CN" altLang="en-US" dirty="0">
                <a:latin typeface="Times New Roman" panose="02020603050405020304" pitchFamily="18" charset="0"/>
                <a:ea typeface="楷体" panose="02010609060101010101" pitchFamily="49" charset="-122"/>
              </a:rPr>
              <a:t>用在</a:t>
            </a:r>
            <a:r>
              <a:rPr lang="en-US" dirty="0" err="1">
                <a:latin typeface="Times New Roman" panose="02020603050405020304" pitchFamily="18" charset="0"/>
                <a:ea typeface="楷体" panose="02010609060101010101" pitchFamily="49" charset="-122"/>
              </a:rPr>
              <a:t>老旧WEP</a:t>
            </a:r>
            <a:endParaRPr lang="en-US" dirty="0">
              <a:latin typeface="Times New Roman" panose="02020603050405020304" pitchFamily="18" charset="0"/>
              <a:ea typeface="楷体" panose="02010609060101010101" pitchFamily="49" charset="-122"/>
            </a:endParaRPr>
          </a:p>
          <a:p>
            <a:pPr lvl="1"/>
            <a:r>
              <a:rPr lang="en-US" dirty="0">
                <a:latin typeface="Times New Roman" panose="02020603050405020304" pitchFamily="18" charset="0"/>
                <a:ea typeface="楷体" panose="02010609060101010101" pitchFamily="49" charset="-122"/>
              </a:rPr>
              <a:t>增加64</a:t>
            </a:r>
            <a:r>
              <a:rPr lang="zh-CN" altLang="en-US" dirty="0">
                <a:latin typeface="Times New Roman" panose="02020603050405020304" pitchFamily="18" charset="0"/>
                <a:ea typeface="楷体" panose="02010609060101010101" pitchFamily="49" charset="-122"/>
              </a:rPr>
              <a:t>位</a:t>
            </a:r>
            <a:r>
              <a:rPr lang="en-US" dirty="0" err="1">
                <a:latin typeface="Times New Roman" panose="02020603050405020304" pitchFamily="18" charset="0"/>
                <a:ea typeface="楷体" panose="02010609060101010101" pitchFamily="49" charset="-122"/>
              </a:rPr>
              <a:t>米迦勒消息完整性编码（MIC</a:t>
            </a:r>
            <a:r>
              <a:rPr lang="en-US" dirty="0">
                <a:latin typeface="Times New Roman" panose="02020603050405020304" pitchFamily="18" charset="0"/>
                <a:ea typeface="楷体" panose="02010609060101010101" pitchFamily="49" charset="-122"/>
              </a:rPr>
              <a:t>）</a:t>
            </a:r>
          </a:p>
          <a:p>
            <a:pPr lvl="1"/>
            <a:r>
              <a:rPr lang="zh-CN" altLang="en-US" dirty="0">
                <a:latin typeface="Times New Roman" panose="02020603050405020304" pitchFamily="18" charset="0"/>
                <a:ea typeface="楷体" panose="02010609060101010101" pitchFamily="49" charset="-122"/>
              </a:rPr>
              <a:t>使用</a:t>
            </a:r>
            <a:r>
              <a:rPr lang="en-US" altLang="zh-CN" dirty="0">
                <a:latin typeface="Times New Roman" panose="02020603050405020304" pitchFamily="18" charset="0"/>
                <a:ea typeface="楷体" panose="02010609060101010101" pitchFamily="49" charset="-122"/>
              </a:rPr>
              <a:t>RC4</a:t>
            </a:r>
            <a:r>
              <a:rPr lang="zh-CN" altLang="en-US" dirty="0">
                <a:latin typeface="Times New Roman" panose="02020603050405020304" pitchFamily="18" charset="0"/>
                <a:ea typeface="楷体" panose="02010609060101010101" pitchFamily="49" charset="-122"/>
              </a:rPr>
              <a:t>加密MPDU加MIC值</a:t>
            </a:r>
          </a:p>
          <a:p>
            <a:r>
              <a:rPr lang="en-US" dirty="0" err="1">
                <a:latin typeface="Times New Roman" panose="02020603050405020304" pitchFamily="18" charset="0"/>
                <a:ea typeface="楷体" panose="02010609060101010101" pitchFamily="49" charset="-122"/>
              </a:rPr>
              <a:t>计数器模式CBC</a:t>
            </a:r>
            <a:r>
              <a:rPr lang="en-US" dirty="0">
                <a:latin typeface="Times New Roman" panose="02020603050405020304" pitchFamily="18" charset="0"/>
                <a:ea typeface="楷体" panose="02010609060101010101" pitchFamily="49" charset="-122"/>
              </a:rPr>
              <a:t> </a:t>
            </a:r>
            <a:r>
              <a:rPr lang="en-US" dirty="0" err="1">
                <a:latin typeface="Times New Roman" panose="02020603050405020304" pitchFamily="18" charset="0"/>
                <a:ea typeface="楷体" panose="02010609060101010101" pitchFamily="49" charset="-122"/>
              </a:rPr>
              <a:t>MAC协议（CCMP</a:t>
            </a:r>
            <a:r>
              <a:rPr lang="en-US" dirty="0">
                <a:latin typeface="Times New Roman" panose="02020603050405020304" pitchFamily="18" charset="0"/>
                <a:ea typeface="楷体" panose="02010609060101010101" pitchFamily="49" charset="-122"/>
              </a:rPr>
              <a:t>）</a:t>
            </a:r>
          </a:p>
          <a:p>
            <a:pPr lvl="1"/>
            <a:r>
              <a:rPr lang="en-US" dirty="0" err="1">
                <a:latin typeface="Times New Roman" panose="02020603050405020304" pitchFamily="18" charset="0"/>
                <a:ea typeface="楷体" panose="02010609060101010101" pitchFamily="49" charset="-122"/>
              </a:rPr>
              <a:t>使用密码块链接消息认证码（CBC-MAC）的完整性</a:t>
            </a:r>
            <a:endParaRPr lang="en-US" dirty="0">
              <a:latin typeface="Times New Roman" panose="02020603050405020304" pitchFamily="18" charset="0"/>
              <a:ea typeface="楷体" panose="02010609060101010101" pitchFamily="49" charset="-122"/>
            </a:endParaRPr>
          </a:p>
          <a:p>
            <a:pPr lvl="1"/>
            <a:r>
              <a:rPr lang="en-US" dirty="0" err="1">
                <a:latin typeface="Times New Roman" panose="02020603050405020304" pitchFamily="18" charset="0"/>
                <a:ea typeface="楷体" panose="02010609060101010101" pitchFamily="49" charset="-122"/>
              </a:rPr>
              <a:t>使用CRT分组密码操作模式</a:t>
            </a:r>
            <a:endParaRPr lang="en-US" dirty="0">
              <a:latin typeface="Times New Roman" panose="02020603050405020304" pitchFamily="18" charset="0"/>
              <a:ea typeface="楷体" panose="02010609060101010101" pitchFamily="49" charset="-122"/>
            </a:endParaRPr>
          </a:p>
        </p:txBody>
      </p:sp>
    </p:spTree>
    <p:extLst>
      <p:ext uri="{BB962C8B-B14F-4D97-AF65-F5344CB8AC3E}">
        <p14:creationId xmlns:p14="http://schemas.microsoft.com/office/powerpoint/2010/main" val="9131950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1100" y="3378200"/>
            <a:ext cx="4343400" cy="1701800"/>
          </a:xfrm>
        </p:spPr>
        <p:txBody>
          <a:bodyPr/>
          <a:lstStyle/>
          <a:p>
            <a:r>
              <a:rPr lang="en-US" dirty="0">
                <a:latin typeface="华文楷体" panose="02010600040101010101" pitchFamily="2" charset="-122"/>
                <a:ea typeface="华文楷体" panose="02010600040101010101" pitchFamily="2" charset="-122"/>
              </a:rPr>
              <a:t>IEEE 802.11i的伪随机函数</a:t>
            </a:r>
          </a:p>
        </p:txBody>
      </p:sp>
      <p:pic>
        <p:nvPicPr>
          <p:cNvPr id="50179" name="Picture 3"/>
          <p:cNvPicPr>
            <a:picLocks noChangeAspect="1"/>
          </p:cNvPicPr>
          <p:nvPr/>
        </p:nvPicPr>
        <p:blipFill>
          <a:blip r:embed="rId3"/>
          <a:srcRect/>
          <a:stretch>
            <a:fillRect/>
          </a:stretch>
        </p:blipFill>
        <p:spPr bwMode="auto">
          <a:xfrm>
            <a:off x="5867400" y="381000"/>
            <a:ext cx="4572000" cy="5994400"/>
          </a:xfrm>
          <a:prstGeom prst="rect">
            <a:avLst/>
          </a:prstGeom>
          <a:noFill/>
          <a:ln w="9525">
            <a:noFill/>
            <a:miter lim="800000"/>
            <a:headEnd/>
            <a:tailEnd/>
          </a:ln>
        </p:spPr>
      </p:pic>
    </p:spTree>
    <p:extLst>
      <p:ext uri="{BB962C8B-B14F-4D97-AF65-F5344CB8AC3E}">
        <p14:creationId xmlns:p14="http://schemas.microsoft.com/office/powerpoint/2010/main" val="12861002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534585" y="419100"/>
            <a:ext cx="10390716" cy="1181101"/>
          </a:xfrm>
        </p:spPr>
        <p:txBody>
          <a:bodyPr/>
          <a:lstStyle/>
          <a:p>
            <a:pPr eaLnBrk="1" hangingPunct="1"/>
            <a:r>
              <a:rPr lang="en-US" dirty="0" err="1"/>
              <a:t>总结</a:t>
            </a:r>
            <a:endParaRPr lang="en-US" dirty="0"/>
          </a:p>
        </p:txBody>
      </p:sp>
      <p:sp>
        <p:nvSpPr>
          <p:cNvPr id="45059" name="Rectangle 3"/>
          <p:cNvSpPr>
            <a:spLocks noGrp="1" noChangeArrowheads="1"/>
          </p:cNvSpPr>
          <p:nvPr>
            <p:ph type="body" idx="1"/>
          </p:nvPr>
        </p:nvSpPr>
        <p:spPr>
          <a:xfrm>
            <a:off x="865717" y="2017713"/>
            <a:ext cx="10363200" cy="3189287"/>
          </a:xfrm>
        </p:spPr>
        <p:txBody>
          <a:bodyPr/>
          <a:lstStyle/>
          <a:p>
            <a:pPr eaLnBrk="1" hangingPunct="1"/>
            <a:r>
              <a:rPr lang="zh-CN" altLang="en-US" dirty="0">
                <a:latin typeface="华文楷体" panose="02010600040101010101" pitchFamily="2" charset="-122"/>
                <a:ea typeface="华文楷体" panose="02010600040101010101" pitchFamily="2" charset="-122"/>
              </a:rPr>
              <a:t>本章主要讲解</a:t>
            </a:r>
            <a:r>
              <a:rPr lang="en-US" dirty="0">
                <a:latin typeface="华文楷体" panose="02010600040101010101" pitchFamily="2" charset="-122"/>
                <a:ea typeface="华文楷体" panose="02010600040101010101" pitchFamily="2" charset="-122"/>
              </a:rPr>
              <a:t>:</a:t>
            </a:r>
          </a:p>
          <a:p>
            <a:pPr lvl="1" eaLnBrk="1" hangingPunct="1"/>
            <a:r>
              <a:rPr lang="en-US" dirty="0">
                <a:latin typeface="华文楷体" panose="02010600040101010101" pitchFamily="2" charset="-122"/>
                <a:ea typeface="华文楷体" panose="02010600040101010101" pitchFamily="2" charset="-122"/>
              </a:rPr>
              <a:t>IEEE 802.11 </a:t>
            </a:r>
            <a:r>
              <a:rPr lang="en-US" dirty="0" err="1">
                <a:latin typeface="华文楷体" panose="02010600040101010101" pitchFamily="2" charset="-122"/>
                <a:ea typeface="华文楷体" panose="02010600040101010101" pitchFamily="2" charset="-122"/>
              </a:rPr>
              <a:t>无线区域网路</a:t>
            </a:r>
            <a:endParaRPr lang="en-US" dirty="0">
              <a:latin typeface="华文楷体" panose="02010600040101010101" pitchFamily="2" charset="-122"/>
              <a:ea typeface="华文楷体" panose="02010600040101010101" pitchFamily="2" charset="-122"/>
            </a:endParaRPr>
          </a:p>
          <a:p>
            <a:pPr lvl="2" eaLnBrk="1" hangingPunct="1"/>
            <a:r>
              <a:rPr lang="en-US" dirty="0" err="1">
                <a:latin typeface="华文楷体" panose="02010600040101010101" pitchFamily="2" charset="-122"/>
                <a:ea typeface="华文楷体" panose="02010600040101010101" pitchFamily="2" charset="-122"/>
              </a:rPr>
              <a:t>协议概述和安全性</a:t>
            </a:r>
            <a:endParaRPr lang="en-US" dirty="0">
              <a:latin typeface="华文楷体" panose="02010600040101010101" pitchFamily="2" charset="-122"/>
              <a:ea typeface="华文楷体" panose="02010600040101010101" pitchFamily="2" charset="-122"/>
            </a:endParaRPr>
          </a:p>
          <a:p>
            <a:pPr lvl="1" eaLnBrk="1" hangingPunct="1"/>
            <a:r>
              <a:rPr lang="en-US" altLang="zh-CN" dirty="0">
                <a:latin typeface="华文楷体" panose="02010600040101010101" pitchFamily="2" charset="-122"/>
                <a:ea typeface="华文楷体" panose="02010600040101010101" pitchFamily="2" charset="-122"/>
              </a:rPr>
              <a:t>Wi-Fi</a:t>
            </a:r>
            <a:r>
              <a:rPr lang="zh-CN" altLang="zh-CN" dirty="0">
                <a:latin typeface="华文楷体" panose="02010600040101010101" pitchFamily="2" charset="-122"/>
                <a:ea typeface="华文楷体" panose="02010600040101010101" pitchFamily="2" charset="-122"/>
              </a:rPr>
              <a:t>网络安全存取协议</a:t>
            </a:r>
            <a:r>
              <a:rPr lang="en-US" dirty="0">
                <a:latin typeface="华文楷体" panose="02010600040101010101" pitchFamily="2" charset="-122"/>
                <a:ea typeface="华文楷体" panose="02010600040101010101" pitchFamily="2" charset="-122"/>
              </a:rPr>
              <a:t>（WAP）</a:t>
            </a:r>
          </a:p>
          <a:p>
            <a:pPr lvl="2" eaLnBrk="1" hangingPunct="1"/>
            <a:r>
              <a:rPr lang="en-US" dirty="0" err="1">
                <a:latin typeface="华文楷体" panose="02010600040101010101" pitchFamily="2" charset="-122"/>
                <a:ea typeface="华文楷体" panose="02010600040101010101" pitchFamily="2" charset="-122"/>
                <a:sym typeface="+mn-ea"/>
              </a:rPr>
              <a:t>协议概述</a:t>
            </a:r>
            <a:endParaRPr lang="en-US" dirty="0">
              <a:latin typeface="华文楷体" panose="02010600040101010101" pitchFamily="2" charset="-122"/>
              <a:ea typeface="华文楷体" panose="02010600040101010101" pitchFamily="2" charset="-122"/>
            </a:endParaRPr>
          </a:p>
          <a:p>
            <a:pPr lvl="1" eaLnBrk="1" hangingPunct="1"/>
            <a:endParaRPr lang="en-US" dirty="0">
              <a:latin typeface="华文楷体" panose="02010600040101010101" pitchFamily="2" charset="-122"/>
              <a:ea typeface="华文楷体" panose="02010600040101010101" pitchFamily="2" charset="-122"/>
            </a:endParaRPr>
          </a:p>
          <a:p>
            <a:pPr lvl="1" eaLnBrk="1" hangingPunct="1"/>
            <a:endParaRPr lang="en-AU"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2542717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500118" y="3192576"/>
            <a:ext cx="3452770" cy="1446550"/>
          </a:xfrm>
          <a:prstGeom prst="rect">
            <a:avLst/>
          </a:prstGeom>
        </p:spPr>
        <p:txBody>
          <a:bodyPr wrap="square">
            <a:spAutoFit/>
          </a:bodyPr>
          <a:lstStyle/>
          <a:p>
            <a:pPr algn="ctr"/>
            <a:r>
              <a:rPr lang="en-US" altLang="zh-CN" sz="8800" b="1" kern="10" dirty="0">
                <a:ln w="9525">
                  <a:noFill/>
                  <a:round/>
                  <a:headEnd/>
                  <a:tailEnd/>
                </a:ln>
                <a:solidFill>
                  <a:srgbClr val="336699"/>
                </a:solidFill>
                <a:effectLst>
                  <a:outerShdw dist="45791" dir="2021404" algn="ctr" rotWithShape="0">
                    <a:srgbClr val="B2B2B2">
                      <a:alpha val="79999"/>
                    </a:srgbClr>
                  </a:outerShdw>
                </a:effectLst>
                <a:latin typeface="Times New Roman"/>
                <a:cs typeface="Times New Roman"/>
              </a:rPr>
              <a:t>Q&amp;A</a:t>
            </a:r>
            <a:endParaRPr lang="zh-CN" altLang="en-US" sz="8800" b="1" kern="10" dirty="0">
              <a:ln w="9525">
                <a:noFill/>
                <a:round/>
                <a:headEnd/>
                <a:tailEnd/>
              </a:ln>
              <a:solidFill>
                <a:srgbClr val="336699"/>
              </a:solidFill>
              <a:effectLst>
                <a:outerShdw dist="45791" dir="2021404" algn="ctr" rotWithShape="0">
                  <a:srgbClr val="B2B2B2">
                    <a:alpha val="79999"/>
                  </a:srgbClr>
                </a:outerShdw>
              </a:effectLst>
              <a:latin typeface="Times New Roman"/>
              <a:cs typeface="Times New Roman"/>
            </a:endParaRPr>
          </a:p>
        </p:txBody>
      </p:sp>
    </p:spTree>
    <p:extLst>
      <p:ext uri="{BB962C8B-B14F-4D97-AF65-F5344CB8AC3E}">
        <p14:creationId xmlns:p14="http://schemas.microsoft.com/office/powerpoint/2010/main" val="1856518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无线网络安全威胁</a:t>
            </a:r>
            <a:endParaRPr lang="en-US" dirty="0"/>
          </a:p>
        </p:txBody>
      </p:sp>
      <p:sp>
        <p:nvSpPr>
          <p:cNvPr id="3" name="Content Placeholder 2"/>
          <p:cNvSpPr>
            <a:spLocks noGrp="1"/>
          </p:cNvSpPr>
          <p:nvPr>
            <p:ph idx="1"/>
          </p:nvPr>
        </p:nvSpPr>
        <p:spPr>
          <a:xfrm>
            <a:off x="854525" y="2002973"/>
            <a:ext cx="10216245" cy="4454525"/>
          </a:xfrm>
        </p:spPr>
        <p:txBody>
          <a:bodyPr/>
          <a:lstStyle/>
          <a:p>
            <a:r>
              <a:rPr lang="zh-CN" altLang="en-US" sz="2800" dirty="0">
                <a:latin typeface="华文楷体" panose="02010600040101010101" pitchFamily="2" charset="-122"/>
                <a:ea typeface="华文楷体" panose="02010600040101010101" pitchFamily="2" charset="-122"/>
              </a:rPr>
              <a:t>常见的无线网络安全威胁：</a:t>
            </a:r>
            <a:endParaRPr lang="en-US" altLang="zh-CN" sz="2800" dirty="0">
              <a:latin typeface="华文楷体" panose="02010600040101010101" pitchFamily="2" charset="-122"/>
              <a:ea typeface="华文楷体" panose="02010600040101010101" pitchFamily="2" charset="-122"/>
            </a:endParaRPr>
          </a:p>
          <a:p>
            <a:pPr indent="342900">
              <a:buFont typeface="Wingdings" panose="05000000000000000000" pitchFamily="2" charset="2"/>
              <a:buChar char="u"/>
            </a:pPr>
            <a:r>
              <a:rPr lang="zh-CN" altLang="en-US" sz="2400" dirty="0">
                <a:solidFill>
                  <a:srgbClr val="FF0000"/>
                </a:solidFill>
                <a:latin typeface="华文楷体" panose="02010600040101010101" pitchFamily="2" charset="-122"/>
                <a:ea typeface="华文楷体" panose="02010600040101010101" pitchFamily="2" charset="-122"/>
              </a:rPr>
              <a:t>偶然连接</a:t>
            </a:r>
            <a:r>
              <a:rPr lang="zh-CN" altLang="en-US" sz="2400" dirty="0">
                <a:latin typeface="华文楷体" panose="02010600040101010101" pitchFamily="2" charset="-122"/>
                <a:ea typeface="华文楷体" panose="02010600040101010101" pitchFamily="2" charset="-122"/>
              </a:rPr>
              <a:t>：局域网的资源暴露给一个偶然闯入的用户</a:t>
            </a:r>
            <a:endParaRPr lang="en-US" altLang="zh-CN" sz="2400" dirty="0">
              <a:latin typeface="华文楷体" panose="02010600040101010101" pitchFamily="2" charset="-122"/>
              <a:ea typeface="华文楷体" panose="02010600040101010101" pitchFamily="2" charset="-122"/>
            </a:endParaRPr>
          </a:p>
          <a:p>
            <a:pPr indent="342900">
              <a:buFont typeface="Wingdings" panose="05000000000000000000" pitchFamily="2" charset="2"/>
              <a:buChar char="u"/>
            </a:pPr>
            <a:r>
              <a:rPr lang="zh-CN" altLang="en-US" sz="2400" dirty="0">
                <a:solidFill>
                  <a:srgbClr val="FF0000"/>
                </a:solidFill>
                <a:latin typeface="华文楷体" panose="02010600040101010101" pitchFamily="2" charset="-122"/>
                <a:ea typeface="华文楷体" panose="02010600040101010101" pitchFamily="2" charset="-122"/>
              </a:rPr>
              <a:t>恶意连接</a:t>
            </a:r>
            <a:r>
              <a:rPr lang="zh-CN" altLang="en-US" sz="2400" dirty="0">
                <a:latin typeface="华文楷体" panose="02010600040101010101" pitchFamily="2" charset="-122"/>
                <a:ea typeface="华文楷体" panose="02010600040101010101" pitchFamily="2" charset="-122"/>
              </a:rPr>
              <a:t>：攻击者通过伪装盗取密码，侵入合法接入点</a:t>
            </a:r>
            <a:endParaRPr lang="en-US" altLang="zh-CN" sz="2400" dirty="0">
              <a:latin typeface="华文楷体" panose="02010600040101010101" pitchFamily="2" charset="-122"/>
              <a:ea typeface="华文楷体" panose="02010600040101010101" pitchFamily="2" charset="-122"/>
            </a:endParaRPr>
          </a:p>
          <a:p>
            <a:pPr indent="342900">
              <a:buFont typeface="Wingdings" panose="05000000000000000000" pitchFamily="2" charset="2"/>
              <a:buChar char="u"/>
            </a:pPr>
            <a:r>
              <a:rPr lang="en-US" altLang="zh-CN" sz="2400" dirty="0">
                <a:solidFill>
                  <a:srgbClr val="FF0000"/>
                </a:solidFill>
                <a:latin typeface="华文楷体" panose="02010600040101010101" pitchFamily="2" charset="-122"/>
                <a:ea typeface="华文楷体" panose="02010600040101010101" pitchFamily="2" charset="-122"/>
              </a:rPr>
              <a:t>Ad hoc</a:t>
            </a:r>
            <a:r>
              <a:rPr lang="zh-CN" altLang="en-US" sz="2400" dirty="0">
                <a:solidFill>
                  <a:srgbClr val="FF0000"/>
                </a:solidFill>
                <a:latin typeface="华文楷体" panose="02010600040101010101" pitchFamily="2" charset="-122"/>
                <a:ea typeface="华文楷体" panose="02010600040101010101" pitchFamily="2" charset="-122"/>
              </a:rPr>
              <a:t>网络</a:t>
            </a:r>
            <a:r>
              <a:rPr lang="zh-CN" altLang="en-US" sz="2400" dirty="0">
                <a:latin typeface="华文楷体" panose="02010600040101010101" pitchFamily="2" charset="-122"/>
                <a:ea typeface="华文楷体" panose="02010600040101010101" pitchFamily="2" charset="-122"/>
              </a:rPr>
              <a:t>：没有中心点的控制，包含潜在的安全问题</a:t>
            </a:r>
            <a:endParaRPr lang="en-US" altLang="zh-CN" sz="2400" dirty="0">
              <a:latin typeface="华文楷体" panose="02010600040101010101" pitchFamily="2" charset="-122"/>
              <a:ea typeface="华文楷体" panose="02010600040101010101" pitchFamily="2" charset="-122"/>
            </a:endParaRPr>
          </a:p>
          <a:p>
            <a:pPr indent="342900">
              <a:buFont typeface="Wingdings" panose="05000000000000000000" pitchFamily="2" charset="2"/>
              <a:buChar char="u"/>
            </a:pPr>
            <a:r>
              <a:rPr lang="zh-CN" altLang="en-US" sz="2400" dirty="0">
                <a:solidFill>
                  <a:srgbClr val="FF0000"/>
                </a:solidFill>
                <a:latin typeface="华文楷体" panose="02010600040101010101" pitchFamily="2" charset="-122"/>
                <a:ea typeface="华文楷体" panose="02010600040101010101" pitchFamily="2" charset="-122"/>
              </a:rPr>
              <a:t>非传统型网络</a:t>
            </a:r>
            <a:r>
              <a:rPr lang="zh-CN" altLang="en-US" sz="2400" dirty="0">
                <a:latin typeface="华文楷体" panose="02010600040101010101" pitchFamily="2" charset="-122"/>
                <a:ea typeface="华文楷体" panose="02010600040101010101" pitchFamily="2" charset="-122"/>
              </a:rPr>
              <a:t>：有监听、欺诈安全隐患</a:t>
            </a:r>
            <a:endParaRPr lang="en-US" altLang="zh-CN" sz="2400" dirty="0">
              <a:latin typeface="华文楷体" panose="02010600040101010101" pitchFamily="2" charset="-122"/>
              <a:ea typeface="华文楷体" panose="02010600040101010101" pitchFamily="2" charset="-122"/>
            </a:endParaRPr>
          </a:p>
          <a:p>
            <a:pPr indent="342900">
              <a:buFont typeface="Wingdings" panose="05000000000000000000" pitchFamily="2" charset="2"/>
              <a:buChar char="u"/>
            </a:pPr>
            <a:r>
              <a:rPr lang="zh-CN" altLang="en-US" sz="2400" dirty="0">
                <a:solidFill>
                  <a:srgbClr val="FF0000"/>
                </a:solidFill>
                <a:latin typeface="华文楷体" panose="02010600040101010101" pitchFamily="2" charset="-122"/>
                <a:ea typeface="华文楷体" panose="02010600040101010101" pitchFamily="2" charset="-122"/>
              </a:rPr>
              <a:t>身份盗窃（</a:t>
            </a:r>
            <a:r>
              <a:rPr lang="en-US" altLang="zh-CN" sz="2400" dirty="0">
                <a:solidFill>
                  <a:srgbClr val="FF0000"/>
                </a:solidFill>
                <a:latin typeface="华文楷体" panose="02010600040101010101" pitchFamily="2" charset="-122"/>
                <a:ea typeface="华文楷体" panose="02010600040101010101" pitchFamily="2" charset="-122"/>
              </a:rPr>
              <a:t>MAC</a:t>
            </a:r>
            <a:r>
              <a:rPr lang="zh-CN" altLang="en-US" sz="2400" dirty="0">
                <a:solidFill>
                  <a:srgbClr val="FF0000"/>
                </a:solidFill>
                <a:latin typeface="华文楷体" panose="02010600040101010101" pitchFamily="2" charset="-122"/>
                <a:ea typeface="华文楷体" panose="02010600040101010101" pitchFamily="2" charset="-122"/>
              </a:rPr>
              <a:t>欺诈）</a:t>
            </a:r>
            <a:r>
              <a:rPr lang="zh-CN" altLang="en-US" sz="2400" dirty="0">
                <a:latin typeface="华文楷体" panose="02010600040101010101" pitchFamily="2" charset="-122"/>
                <a:ea typeface="华文楷体" panose="02010600040101010101" pitchFamily="2" charset="-122"/>
              </a:rPr>
              <a:t>：监听网络信息流通量并认证</a:t>
            </a:r>
            <a:r>
              <a:rPr lang="en-US" altLang="zh-CN" sz="2400" dirty="0">
                <a:latin typeface="华文楷体" panose="02010600040101010101" pitchFamily="2" charset="-122"/>
                <a:ea typeface="华文楷体" panose="02010600040101010101" pitchFamily="2" charset="-122"/>
              </a:rPr>
              <a:t>MAC</a:t>
            </a:r>
          </a:p>
          <a:p>
            <a:pPr indent="342900">
              <a:buFont typeface="Wingdings" panose="05000000000000000000" pitchFamily="2" charset="2"/>
              <a:buChar char="u"/>
            </a:pPr>
            <a:r>
              <a:rPr lang="zh-CN" altLang="en-US" sz="2400" dirty="0">
                <a:solidFill>
                  <a:srgbClr val="FF0000"/>
                </a:solidFill>
                <a:latin typeface="华文楷体" panose="02010600040101010101" pitchFamily="2" charset="-122"/>
                <a:ea typeface="华文楷体" panose="02010600040101010101" pitchFamily="2" charset="-122"/>
              </a:rPr>
              <a:t>中间人攻击</a:t>
            </a:r>
            <a:r>
              <a:rPr lang="zh-CN" altLang="en-US" sz="2400" dirty="0">
                <a:latin typeface="华文楷体" panose="02010600040101010101" pitchFamily="2" charset="-122"/>
                <a:ea typeface="华文楷体" panose="02010600040101010101" pitchFamily="2" charset="-122"/>
              </a:rPr>
              <a:t>：无线网络尤其容易受到攻击</a:t>
            </a:r>
            <a:endParaRPr lang="en-US" altLang="zh-CN" sz="2400" dirty="0">
              <a:latin typeface="华文楷体" panose="02010600040101010101" pitchFamily="2" charset="-122"/>
              <a:ea typeface="华文楷体" panose="02010600040101010101" pitchFamily="2" charset="-122"/>
            </a:endParaRPr>
          </a:p>
          <a:p>
            <a:pPr indent="342900">
              <a:buFont typeface="Wingdings" panose="05000000000000000000" pitchFamily="2" charset="2"/>
              <a:buChar char="u"/>
            </a:pPr>
            <a:r>
              <a:rPr lang="zh-CN" altLang="en-US" sz="2400" dirty="0">
                <a:solidFill>
                  <a:srgbClr val="FF0000"/>
                </a:solidFill>
                <a:latin typeface="华文楷体" panose="02010600040101010101" pitchFamily="2" charset="-122"/>
                <a:ea typeface="华文楷体" panose="02010600040101010101" pitchFamily="2" charset="-122"/>
              </a:rPr>
              <a:t>拒绝服务（</a:t>
            </a:r>
            <a:r>
              <a:rPr lang="en-US" altLang="zh-CN" sz="2400" dirty="0" err="1">
                <a:solidFill>
                  <a:srgbClr val="FF0000"/>
                </a:solidFill>
                <a:latin typeface="华文楷体" panose="02010600040101010101" pitchFamily="2" charset="-122"/>
                <a:ea typeface="华文楷体" panose="02010600040101010101" pitchFamily="2" charset="-122"/>
              </a:rPr>
              <a:t>DoS</a:t>
            </a:r>
            <a:r>
              <a:rPr lang="zh-CN" altLang="en-US" sz="2400" dirty="0">
                <a:solidFill>
                  <a:srgbClr val="FF0000"/>
                </a:solidFill>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：使用大量协议信息轰炸无线接入点</a:t>
            </a:r>
            <a:endParaRPr lang="en-US" altLang="zh-CN" sz="2400" dirty="0">
              <a:latin typeface="华文楷体" panose="02010600040101010101" pitchFamily="2" charset="-122"/>
              <a:ea typeface="华文楷体" panose="02010600040101010101" pitchFamily="2" charset="-122"/>
            </a:endParaRPr>
          </a:p>
          <a:p>
            <a:pPr indent="342900">
              <a:buFont typeface="Wingdings" panose="05000000000000000000" pitchFamily="2" charset="2"/>
              <a:buChar char="u"/>
            </a:pPr>
            <a:r>
              <a:rPr lang="zh-CN" altLang="en-US" sz="2400" dirty="0">
                <a:solidFill>
                  <a:srgbClr val="FF0000"/>
                </a:solidFill>
                <a:latin typeface="华文楷体" panose="02010600040101010101" pitchFamily="2" charset="-122"/>
                <a:ea typeface="华文楷体" panose="02010600040101010101" pitchFamily="2" charset="-122"/>
              </a:rPr>
              <a:t>网络注入</a:t>
            </a:r>
            <a:r>
              <a:rPr lang="zh-CN" altLang="en-US" sz="2400" dirty="0">
                <a:latin typeface="华文楷体" panose="02010600040101010101" pitchFamily="2" charset="-122"/>
                <a:ea typeface="华文楷体" panose="02010600040101010101" pitchFamily="2" charset="-122"/>
              </a:rPr>
              <a:t>：攻击无线接入点，例如路由选择协议或网络管理信息</a:t>
            </a:r>
            <a:endParaRPr lang="en-US" altLang="zh-CN" sz="2400" dirty="0">
              <a:latin typeface="华文楷体" panose="02010600040101010101" pitchFamily="2" charset="-122"/>
              <a:ea typeface="华文楷体" panose="02010600040101010101" pitchFamily="2" charset="-122"/>
            </a:endParaRPr>
          </a:p>
          <a:p>
            <a:pPr indent="342900"/>
            <a:endParaRPr lang="zh-CN" altLang="en-US" sz="2800" dirty="0">
              <a:latin typeface="华文楷体" panose="02010600040101010101" pitchFamily="2" charset="-122"/>
              <a:ea typeface="华文楷体" panose="02010600040101010101" pitchFamily="2" charset="-122"/>
            </a:endParaRPr>
          </a:p>
          <a:p>
            <a:endParaRPr lang="en-US" sz="28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267465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无线安全措施</a:t>
            </a:r>
            <a:endParaRPr lang="en-US" dirty="0"/>
          </a:p>
        </p:txBody>
      </p:sp>
      <p:sp>
        <p:nvSpPr>
          <p:cNvPr id="3" name="Content Placeholder 2"/>
          <p:cNvSpPr>
            <a:spLocks noGrp="1"/>
          </p:cNvSpPr>
          <p:nvPr>
            <p:ph idx="1"/>
          </p:nvPr>
        </p:nvSpPr>
        <p:spPr>
          <a:xfrm>
            <a:off x="854524" y="2019301"/>
            <a:ext cx="10804075" cy="4454525"/>
          </a:xfrm>
        </p:spPr>
        <p:txBody>
          <a:bodyPr/>
          <a:lstStyle/>
          <a:p>
            <a:r>
              <a:rPr lang="zh-CN" altLang="en-US" sz="2800" dirty="0">
                <a:latin typeface="华文楷体" panose="02010600040101010101" pitchFamily="2" charset="-122"/>
                <a:ea typeface="华文楷体" panose="02010600040101010101" pitchFamily="2" charset="-122"/>
              </a:rPr>
              <a:t>无线传输、无线接入点和无线网络：</a:t>
            </a:r>
            <a:endParaRPr lang="en-US" altLang="zh-CN" sz="2800" dirty="0">
              <a:latin typeface="华文楷体" panose="02010600040101010101" pitchFamily="2" charset="-122"/>
              <a:ea typeface="华文楷体" panose="02010600040101010101" pitchFamily="2" charset="-122"/>
            </a:endParaRPr>
          </a:p>
          <a:p>
            <a:pPr indent="342900">
              <a:buFont typeface="Wingdings" panose="05000000000000000000" pitchFamily="2" charset="2"/>
              <a:buChar char="u"/>
            </a:pPr>
            <a:r>
              <a:rPr lang="zh-CN" altLang="en-US" sz="2400" dirty="0">
                <a:solidFill>
                  <a:srgbClr val="FF0000"/>
                </a:solidFill>
                <a:latin typeface="华文楷体" panose="02010600040101010101" pitchFamily="2" charset="-122"/>
                <a:ea typeface="华文楷体" panose="02010600040101010101" pitchFamily="2" charset="-122"/>
              </a:rPr>
              <a:t>安全无线传输</a:t>
            </a:r>
            <a:r>
              <a:rPr lang="zh-CN" altLang="en-US" sz="2400" dirty="0">
                <a:latin typeface="华文楷体" panose="02010600040101010101" pitchFamily="2" charset="-122"/>
                <a:ea typeface="华文楷体" panose="02010600040101010101" pitchFamily="2" charset="-122"/>
              </a:rPr>
              <a:t>：</a:t>
            </a:r>
            <a:endParaRPr lang="en-US" altLang="zh-CN" sz="2400" dirty="0">
              <a:latin typeface="华文楷体" panose="02010600040101010101" pitchFamily="2" charset="-122"/>
              <a:ea typeface="华文楷体" panose="02010600040101010101" pitchFamily="2" charset="-122"/>
            </a:endParaRPr>
          </a:p>
          <a:p>
            <a:pPr indent="0">
              <a:buNone/>
            </a:pPr>
            <a:r>
              <a:rPr lang="zh-CN" altLang="en-US" sz="2400" dirty="0">
                <a:latin typeface="华文楷体" panose="02010600040101010101" pitchFamily="2" charset="-122"/>
                <a:ea typeface="华文楷体" panose="02010600040101010101" pitchFamily="2" charset="-122"/>
              </a:rPr>
              <a:t>     信息隐藏技术：定位无线接入点变得困难</a:t>
            </a:r>
            <a:endParaRPr lang="en-US" altLang="zh-CN" sz="2400" dirty="0">
              <a:latin typeface="华文楷体" panose="02010600040101010101" pitchFamily="2" charset="-122"/>
              <a:ea typeface="华文楷体" panose="02010600040101010101" pitchFamily="2" charset="-122"/>
            </a:endParaRPr>
          </a:p>
          <a:p>
            <a:pPr indent="0">
              <a:buNone/>
            </a:pPr>
            <a:r>
              <a:rPr lang="en-US" altLang="zh-CN"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加密：无线传输进行加密</a:t>
            </a:r>
            <a:endParaRPr lang="en-US" altLang="zh-CN" sz="2400" dirty="0">
              <a:latin typeface="华文楷体" panose="02010600040101010101" pitchFamily="2" charset="-122"/>
              <a:ea typeface="华文楷体" panose="02010600040101010101" pitchFamily="2" charset="-122"/>
            </a:endParaRPr>
          </a:p>
          <a:p>
            <a:pPr indent="342900">
              <a:buFont typeface="Wingdings" panose="05000000000000000000" pitchFamily="2" charset="2"/>
              <a:buChar char="u"/>
            </a:pPr>
            <a:r>
              <a:rPr lang="zh-CN" altLang="en-US" sz="2400" dirty="0">
                <a:solidFill>
                  <a:srgbClr val="FF0000"/>
                </a:solidFill>
                <a:latin typeface="华文楷体" panose="02010600040101010101" pitchFamily="2" charset="-122"/>
                <a:ea typeface="华文楷体" panose="02010600040101010101" pitchFamily="2" charset="-122"/>
              </a:rPr>
              <a:t>安全的无线接入点：</a:t>
            </a:r>
            <a:endParaRPr lang="en-US" altLang="zh-CN" sz="2400" dirty="0">
              <a:solidFill>
                <a:srgbClr val="FF0000"/>
              </a:solidFill>
              <a:latin typeface="华文楷体" panose="02010600040101010101" pitchFamily="2" charset="-122"/>
              <a:ea typeface="华文楷体" panose="02010600040101010101" pitchFamily="2" charset="-122"/>
            </a:endParaRPr>
          </a:p>
          <a:p>
            <a:pPr indent="0">
              <a:buNone/>
            </a:pPr>
            <a:r>
              <a:rPr lang="en-US" altLang="zh-CN" sz="2400" dirty="0">
                <a:solidFill>
                  <a:srgbClr val="FF0000"/>
                </a:solidFill>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基于端口的网络访问进行控制 （</a:t>
            </a:r>
            <a:r>
              <a:rPr lang="en-US" altLang="zh-CN" sz="2400" dirty="0">
                <a:latin typeface="华文楷体" panose="02010600040101010101" pitchFamily="2" charset="-122"/>
                <a:ea typeface="华文楷体" panose="02010600040101010101" pitchFamily="2" charset="-122"/>
              </a:rPr>
              <a:t>IEEE 802.1.X</a:t>
            </a:r>
            <a:r>
              <a:rPr lang="zh-CN" altLang="en-US" sz="2400" dirty="0">
                <a:latin typeface="华文楷体" panose="02010600040101010101" pitchFamily="2" charset="-122"/>
                <a:ea typeface="华文楷体" panose="02010600040101010101" pitchFamily="2" charset="-122"/>
              </a:rPr>
              <a:t>标准）</a:t>
            </a:r>
            <a:endParaRPr lang="en-US" altLang="zh-CN" sz="2400" dirty="0">
              <a:latin typeface="华文楷体" panose="02010600040101010101" pitchFamily="2" charset="-122"/>
              <a:ea typeface="华文楷体" panose="02010600040101010101" pitchFamily="2" charset="-122"/>
            </a:endParaRPr>
          </a:p>
          <a:p>
            <a:pPr indent="342900">
              <a:buFont typeface="Wingdings" panose="05000000000000000000" pitchFamily="2" charset="2"/>
              <a:buChar char="u"/>
            </a:pPr>
            <a:r>
              <a:rPr lang="zh-CN" altLang="en-US" sz="2400" dirty="0">
                <a:solidFill>
                  <a:srgbClr val="FF0000"/>
                </a:solidFill>
                <a:latin typeface="华文楷体" panose="02010600040101010101" pitchFamily="2" charset="-122"/>
                <a:ea typeface="华文楷体" panose="02010600040101010101" pitchFamily="2" charset="-122"/>
              </a:rPr>
              <a:t>安全的无线网络</a:t>
            </a:r>
            <a:r>
              <a:rPr lang="zh-CN" altLang="en-US" sz="2400" dirty="0">
                <a:latin typeface="华文楷体" panose="02010600040101010101" pitchFamily="2" charset="-122"/>
                <a:ea typeface="华文楷体" panose="02010600040101010101" pitchFamily="2" charset="-122"/>
              </a:rPr>
              <a:t>：</a:t>
            </a:r>
            <a:endParaRPr lang="en-US" altLang="zh-CN" sz="2400" dirty="0">
              <a:latin typeface="华文楷体" panose="02010600040101010101" pitchFamily="2" charset="-122"/>
              <a:ea typeface="华文楷体" panose="02010600040101010101" pitchFamily="2" charset="-122"/>
            </a:endParaRPr>
          </a:p>
          <a:p>
            <a:pPr marL="702000" indent="0">
              <a:buNone/>
            </a:pPr>
            <a:r>
              <a:rPr lang="zh-CN" altLang="en-US" sz="2400" dirty="0">
                <a:latin typeface="华文楷体" panose="02010600040101010101" pitchFamily="2" charset="-122"/>
                <a:ea typeface="华文楷体" panose="02010600040101010101" pitchFamily="2" charset="-122"/>
              </a:rPr>
              <a:t>使用加密手段，使用杀毒软件、反间谍软件和防火墙，关闭标识符广播，改变路由器的标识符，改变路由器的预设置密码，只允许专用的计算机访问无线网路。</a:t>
            </a:r>
            <a:endParaRPr lang="zh-CN" altLang="en-US" sz="2800" dirty="0">
              <a:latin typeface="华文楷体" panose="02010600040101010101" pitchFamily="2" charset="-122"/>
              <a:ea typeface="华文楷体" panose="02010600040101010101" pitchFamily="2" charset="-122"/>
            </a:endParaRPr>
          </a:p>
          <a:p>
            <a:endParaRPr lang="en-US" sz="28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181394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移动设备安全</a:t>
            </a:r>
            <a:endParaRPr lang="en-US" dirty="0"/>
          </a:p>
        </p:txBody>
      </p:sp>
      <p:sp>
        <p:nvSpPr>
          <p:cNvPr id="3" name="Content Placeholder 2"/>
          <p:cNvSpPr>
            <a:spLocks noGrp="1"/>
          </p:cNvSpPr>
          <p:nvPr>
            <p:ph idx="1"/>
          </p:nvPr>
        </p:nvSpPr>
        <p:spPr>
          <a:xfrm>
            <a:off x="864059" y="1986643"/>
            <a:ext cx="10712897" cy="4454525"/>
          </a:xfrm>
        </p:spPr>
        <p:txBody>
          <a:bodyPr vert="horz" wrap="square" lIns="90000" tIns="45720" rIns="0" bIns="45720" numCol="1" anchor="t" anchorCtr="0" compatLnSpc="1">
            <a:prstTxWarp prst="textNoShape">
              <a:avLst/>
            </a:prstTxWarp>
          </a:bodyPr>
          <a:lstStyle/>
          <a:p>
            <a:r>
              <a:rPr lang="zh-CN" altLang="en-US" sz="2800" dirty="0">
                <a:latin typeface="华文楷体" panose="02010600040101010101" pitchFamily="2" charset="-122"/>
                <a:ea typeface="华文楷体" panose="02010600040101010101" pitchFamily="2" charset="-122"/>
              </a:rPr>
              <a:t>一个组织的网络必须适应：新设备的广泛使用，基于云的应用程序，消除边界，外部商业需求。</a:t>
            </a:r>
            <a:endParaRPr lang="en-US" altLang="zh-CN" sz="2800" dirty="0">
              <a:latin typeface="华文楷体" panose="02010600040101010101" pitchFamily="2" charset="-122"/>
              <a:ea typeface="华文楷体" panose="02010600040101010101" pitchFamily="2" charset="-122"/>
            </a:endParaRPr>
          </a:p>
          <a:p>
            <a:r>
              <a:rPr lang="zh-CN" altLang="en-US" sz="2800" dirty="0">
                <a:latin typeface="华文楷体" panose="02010600040101010101" pitchFamily="2" charset="-122"/>
                <a:ea typeface="华文楷体" panose="02010600040101010101" pitchFamily="2" charset="-122"/>
              </a:rPr>
              <a:t>移动设备安全威胁：</a:t>
            </a:r>
            <a:endParaRPr lang="en-US" altLang="zh-CN" sz="2800" dirty="0">
              <a:latin typeface="华文楷体" panose="02010600040101010101" pitchFamily="2" charset="-122"/>
              <a:ea typeface="华文楷体" panose="02010600040101010101" pitchFamily="2" charset="-122"/>
            </a:endParaRPr>
          </a:p>
          <a:p>
            <a:pPr indent="342900">
              <a:buFont typeface="Wingdings" panose="05000000000000000000" pitchFamily="2" charset="2"/>
              <a:buChar char="u"/>
            </a:pPr>
            <a:r>
              <a:rPr lang="zh-CN" altLang="en-US" sz="2400" dirty="0">
                <a:solidFill>
                  <a:srgbClr val="FF0000"/>
                </a:solidFill>
                <a:latin typeface="华文楷体" panose="02010600040101010101" pitchFamily="2" charset="-122"/>
                <a:ea typeface="华文楷体" panose="02010600040101010101" pitchFamily="2" charset="-122"/>
              </a:rPr>
              <a:t>缺乏物理安全控制，不可信的移动设备的使用，不可信任网络的使用，未知来源的应用程序的使用，与其它系统的相互使用，不安全内容的使用，定位服务的使用</a:t>
            </a:r>
            <a:endParaRPr lang="en-US" altLang="zh-CN" sz="2400" dirty="0">
              <a:latin typeface="华文楷体" panose="02010600040101010101" pitchFamily="2" charset="-122"/>
              <a:ea typeface="华文楷体" panose="02010600040101010101" pitchFamily="2" charset="-122"/>
            </a:endParaRPr>
          </a:p>
          <a:p>
            <a:r>
              <a:rPr lang="zh-CN" altLang="en-US" sz="2800" dirty="0">
                <a:latin typeface="华文楷体" panose="02010600040101010101" pitchFamily="2" charset="-122"/>
                <a:ea typeface="华文楷体" panose="02010600040101010101" pitchFamily="2" charset="-122"/>
              </a:rPr>
              <a:t>移动设备安全策略：</a:t>
            </a:r>
            <a:endParaRPr lang="en-US" altLang="zh-CN" sz="2800" dirty="0">
              <a:latin typeface="华文楷体" panose="02010600040101010101" pitchFamily="2" charset="-122"/>
              <a:ea typeface="华文楷体" panose="02010600040101010101" pitchFamily="2" charset="-122"/>
            </a:endParaRPr>
          </a:p>
          <a:p>
            <a:pPr indent="342900">
              <a:buFont typeface="Wingdings" panose="05000000000000000000" pitchFamily="2" charset="2"/>
              <a:buChar char="u"/>
            </a:pPr>
            <a:r>
              <a:rPr lang="zh-CN" altLang="en-US" sz="2400" dirty="0">
                <a:solidFill>
                  <a:srgbClr val="FF0000"/>
                </a:solidFill>
                <a:latin typeface="华文楷体" panose="02010600040101010101" pitchFamily="2" charset="-122"/>
                <a:ea typeface="华文楷体" panose="02010600040101010101" pitchFamily="2" charset="-122"/>
              </a:rPr>
              <a:t>设备安全</a:t>
            </a:r>
            <a:r>
              <a:rPr lang="zh-CN" altLang="en-US" sz="2400" dirty="0">
                <a:latin typeface="华文楷体" panose="02010600040101010101" pitchFamily="2" charset="-122"/>
                <a:ea typeface="华文楷体" panose="02010600040101010101" pitchFamily="2" charset="-122"/>
              </a:rPr>
              <a:t>：自动锁定，开启密码保护，远程擦除</a:t>
            </a:r>
            <a:endParaRPr lang="en-US" altLang="zh-CN" sz="2400" dirty="0">
              <a:solidFill>
                <a:srgbClr val="FF0000"/>
              </a:solidFill>
              <a:latin typeface="华文楷体" panose="02010600040101010101" pitchFamily="2" charset="-122"/>
              <a:ea typeface="华文楷体" panose="02010600040101010101" pitchFamily="2" charset="-122"/>
            </a:endParaRPr>
          </a:p>
          <a:p>
            <a:pPr indent="342900">
              <a:buFont typeface="Wingdings" panose="05000000000000000000" pitchFamily="2" charset="2"/>
              <a:buChar char="u"/>
            </a:pPr>
            <a:r>
              <a:rPr lang="zh-CN" altLang="en-US" sz="2400" dirty="0">
                <a:solidFill>
                  <a:srgbClr val="FF0000"/>
                </a:solidFill>
                <a:latin typeface="华文楷体" panose="02010600040101010101" pitchFamily="2" charset="-122"/>
                <a:ea typeface="华文楷体" panose="02010600040101010101" pitchFamily="2" charset="-122"/>
              </a:rPr>
              <a:t>数据流安全</a:t>
            </a:r>
            <a:r>
              <a:rPr lang="zh-CN" altLang="en-US" sz="2400" dirty="0">
                <a:latin typeface="华文楷体" panose="02010600040101010101" pitchFamily="2" charset="-122"/>
                <a:ea typeface="华文楷体" panose="02010600040101010101" pitchFamily="2" charset="-122"/>
              </a:rPr>
              <a:t>：加密、认证机制</a:t>
            </a:r>
            <a:endParaRPr lang="en-US" altLang="zh-CN" sz="2400" dirty="0">
              <a:latin typeface="华文楷体" panose="02010600040101010101" pitchFamily="2" charset="-122"/>
              <a:ea typeface="华文楷体" panose="02010600040101010101" pitchFamily="2" charset="-122"/>
            </a:endParaRPr>
          </a:p>
          <a:p>
            <a:pPr indent="342900">
              <a:buFont typeface="Wingdings" panose="05000000000000000000" pitchFamily="2" charset="2"/>
              <a:buChar char="u"/>
            </a:pPr>
            <a:r>
              <a:rPr lang="zh-CN" altLang="en-US" sz="2400" dirty="0">
                <a:solidFill>
                  <a:srgbClr val="FF0000"/>
                </a:solidFill>
                <a:latin typeface="华文楷体" panose="02010600040101010101" pitchFamily="2" charset="-122"/>
                <a:ea typeface="华文楷体" panose="02010600040101010101" pitchFamily="2" charset="-122"/>
              </a:rPr>
              <a:t>屏障安全</a:t>
            </a:r>
            <a:r>
              <a:rPr lang="zh-CN" altLang="en-US" sz="2400" dirty="0">
                <a:latin typeface="华文楷体" panose="02010600040101010101" pitchFamily="2" charset="-122"/>
                <a:ea typeface="华文楷体" panose="02010600040101010101" pitchFamily="2" charset="-122"/>
              </a:rPr>
              <a:t>：安全机制保证不合法的访问会被阻拦（如防火墙）</a:t>
            </a:r>
          </a:p>
          <a:p>
            <a:endParaRPr lang="en-US" sz="28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884221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IEEE 802.11</a:t>
            </a:r>
          </a:p>
        </p:txBody>
      </p:sp>
      <p:sp>
        <p:nvSpPr>
          <p:cNvPr id="3" name="Content Placeholder 2"/>
          <p:cNvSpPr>
            <a:spLocks noGrp="1"/>
          </p:cNvSpPr>
          <p:nvPr>
            <p:ph idx="1"/>
          </p:nvPr>
        </p:nvSpPr>
        <p:spPr>
          <a:xfrm>
            <a:off x="870857" y="2002969"/>
            <a:ext cx="10542814" cy="4454525"/>
          </a:xfrm>
        </p:spPr>
        <p:txBody>
          <a:bodyPr/>
          <a:lstStyle/>
          <a:p>
            <a:r>
              <a:rPr lang="en-US" sz="2800" dirty="0">
                <a:solidFill>
                  <a:srgbClr val="FF0000"/>
                </a:solidFill>
                <a:latin typeface="华文楷体" panose="02010600040101010101" pitchFamily="2" charset="-122"/>
                <a:ea typeface="华文楷体" panose="02010600040101010101" pitchFamily="2" charset="-122"/>
              </a:rPr>
              <a:t>IEEE 802 </a:t>
            </a:r>
            <a:r>
              <a:rPr lang="zh-CN" altLang="en-US" sz="2800" dirty="0">
                <a:latin typeface="华文楷体" panose="02010600040101010101" pitchFamily="2" charset="-122"/>
                <a:ea typeface="华文楷体" panose="02010600040101010101" pitchFamily="2" charset="-122"/>
              </a:rPr>
              <a:t>是制定局域网一系列标准的委员会。</a:t>
            </a:r>
            <a:endParaRPr lang="en-US" sz="2800" dirty="0">
              <a:latin typeface="华文楷体" panose="02010600040101010101" pitchFamily="2" charset="-122"/>
              <a:ea typeface="华文楷体" panose="02010600040101010101" pitchFamily="2" charset="-122"/>
            </a:endParaRPr>
          </a:p>
          <a:p>
            <a:r>
              <a:rPr lang="en-US" altLang="zh-CN" sz="2800" dirty="0">
                <a:latin typeface="华文楷体" panose="02010600040101010101" pitchFamily="2" charset="-122"/>
                <a:ea typeface="华文楷体" panose="02010600040101010101" pitchFamily="2" charset="-122"/>
              </a:rPr>
              <a:t>1990</a:t>
            </a:r>
            <a:r>
              <a:rPr lang="zh-CN" altLang="en-US" sz="2800" dirty="0">
                <a:latin typeface="华文楷体" panose="02010600040101010101" pitchFamily="2" charset="-122"/>
                <a:ea typeface="华文楷体" panose="02010600040101010101" pitchFamily="2" charset="-122"/>
              </a:rPr>
              <a:t>年，</a:t>
            </a:r>
            <a:r>
              <a:rPr lang="en-US" altLang="zh-CN" sz="2800" dirty="0">
                <a:latin typeface="华文楷体" panose="02010600040101010101" pitchFamily="2" charset="-122"/>
                <a:ea typeface="华文楷体" panose="02010600040101010101" pitchFamily="2" charset="-122"/>
              </a:rPr>
              <a:t>IEEE 802 </a:t>
            </a:r>
            <a:r>
              <a:rPr lang="zh-CN" altLang="en-US" sz="2800" dirty="0">
                <a:latin typeface="华文楷体" panose="02010600040101010101" pitchFamily="2" charset="-122"/>
                <a:ea typeface="华文楷体" panose="02010600040101010101" pitchFamily="2" charset="-122"/>
              </a:rPr>
              <a:t>委员会成立</a:t>
            </a:r>
            <a:r>
              <a:rPr lang="en-US" sz="2800" dirty="0">
                <a:latin typeface="华文楷体" panose="02010600040101010101" pitchFamily="2" charset="-122"/>
                <a:ea typeface="华文楷体" panose="02010600040101010101" pitchFamily="2" charset="-122"/>
              </a:rPr>
              <a:t>IEEE 802.11 </a:t>
            </a:r>
            <a:r>
              <a:rPr lang="zh-CN" altLang="en-US" sz="2800" dirty="0">
                <a:latin typeface="华文楷体" panose="02010600040101010101" pitchFamily="2" charset="-122"/>
                <a:ea typeface="华文楷体" panose="02010600040101010101" pitchFamily="2" charset="-122"/>
              </a:rPr>
              <a:t>工作小组</a:t>
            </a:r>
          </a:p>
          <a:p>
            <a:pPr lvl="1"/>
            <a:r>
              <a:rPr lang="zh-CN" altLang="en-US" sz="2400" dirty="0">
                <a:latin typeface="华文楷体" panose="02010600040101010101" pitchFamily="2" charset="-122"/>
                <a:ea typeface="华文楷体" panose="02010600040101010101" pitchFamily="2" charset="-122"/>
              </a:rPr>
              <a:t>致力于制定无线局域网（</a:t>
            </a:r>
            <a:r>
              <a:rPr lang="en-US" altLang="zh-CN" sz="2400" dirty="0">
                <a:latin typeface="华文楷体" panose="02010600040101010101" pitchFamily="2" charset="-122"/>
                <a:ea typeface="华文楷体" panose="02010600040101010101" pitchFamily="2" charset="-122"/>
              </a:rPr>
              <a:t>WLANs</a:t>
            </a:r>
            <a:r>
              <a:rPr lang="zh-CN" altLang="en-US" sz="2400" dirty="0">
                <a:latin typeface="华文楷体" panose="02010600040101010101" pitchFamily="2" charset="-122"/>
                <a:ea typeface="华文楷体" panose="02010600040101010101" pitchFamily="2" charset="-122"/>
              </a:rPr>
              <a:t>）协议和传输规范。</a:t>
            </a:r>
            <a:endParaRPr lang="en-US" sz="2400" dirty="0">
              <a:latin typeface="华文楷体" panose="02010600040101010101" pitchFamily="2" charset="-122"/>
              <a:ea typeface="华文楷体" panose="02010600040101010101" pitchFamily="2" charset="-122"/>
            </a:endParaRPr>
          </a:p>
          <a:p>
            <a:r>
              <a:rPr lang="zh-CN" altLang="en-US" sz="2800" dirty="0">
                <a:latin typeface="华文楷体" panose="02010600040101010101" pitchFamily="2" charset="-122"/>
                <a:ea typeface="华文楷体" panose="02010600040101010101" pitchFamily="2" charset="-122"/>
              </a:rPr>
              <a:t>由于</a:t>
            </a:r>
            <a:r>
              <a:rPr lang="en-US" sz="2800" dirty="0" err="1">
                <a:latin typeface="华文楷体" panose="02010600040101010101" pitchFamily="2" charset="-122"/>
                <a:ea typeface="华文楷体" panose="02010600040101010101" pitchFamily="2" charset="-122"/>
              </a:rPr>
              <a:t>无线局域网</a:t>
            </a:r>
            <a:r>
              <a:rPr lang="zh-CN" altLang="en-US" sz="2800" dirty="0">
                <a:latin typeface="华文楷体" panose="02010600040101010101" pitchFamily="2" charset="-122"/>
                <a:ea typeface="华文楷体" panose="02010600040101010101" pitchFamily="2" charset="-122"/>
              </a:rPr>
              <a:t>的巨大</a:t>
            </a:r>
            <a:r>
              <a:rPr lang="en-US" sz="2800" dirty="0" err="1">
                <a:latin typeface="华文楷体" panose="02010600040101010101" pitchFamily="2" charset="-122"/>
                <a:ea typeface="华文楷体" panose="02010600040101010101" pitchFamily="2" charset="-122"/>
                <a:sym typeface="+mn-ea"/>
              </a:rPr>
              <a:t>需求</a:t>
            </a:r>
            <a:r>
              <a:rPr lang="en-US"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已研究开发出</a:t>
            </a:r>
            <a:r>
              <a:rPr lang="en-US" sz="2800" dirty="0" err="1">
                <a:latin typeface="华文楷体" panose="02010600040101010101" pitchFamily="2" charset="-122"/>
                <a:ea typeface="华文楷体" panose="02010600040101010101" pitchFamily="2" charset="-122"/>
              </a:rPr>
              <a:t>不同频率和速率</a:t>
            </a:r>
            <a:r>
              <a:rPr lang="zh-CN" altLang="en-US" sz="2800" dirty="0">
                <a:latin typeface="华文楷体" panose="02010600040101010101" pitchFamily="2" charset="-122"/>
                <a:ea typeface="华文楷体" panose="02010600040101010101" pitchFamily="2" charset="-122"/>
              </a:rPr>
              <a:t>的无线局域网。</a:t>
            </a:r>
          </a:p>
          <a:p>
            <a:r>
              <a:rPr lang="en-US" sz="2800" dirty="0">
                <a:latin typeface="华文楷体" panose="02010600040101010101" pitchFamily="2" charset="-122"/>
                <a:ea typeface="华文楷体" panose="02010600040101010101" pitchFamily="2" charset="-122"/>
              </a:rPr>
              <a:t>因此，</a:t>
            </a:r>
            <a:r>
              <a:rPr lang="zh-CN" altLang="en-US" sz="2800" dirty="0">
                <a:latin typeface="华文楷体" panose="02010600040101010101" pitchFamily="2" charset="-122"/>
                <a:ea typeface="华文楷体" panose="02010600040101010101" pitchFamily="2" charset="-122"/>
              </a:rPr>
              <a:t>有一系列关于</a:t>
            </a:r>
            <a:r>
              <a:rPr lang="en-US" altLang="zh-CN" sz="2800" dirty="0" err="1">
                <a:latin typeface="华文楷体" panose="02010600040101010101" pitchFamily="2" charset="-122"/>
                <a:ea typeface="华文楷体" panose="02010600040101010101" pitchFamily="2" charset="-122"/>
              </a:rPr>
              <a:t>无线局域网</a:t>
            </a:r>
            <a:r>
              <a:rPr lang="zh-CN" altLang="en-US" sz="2800" dirty="0">
                <a:latin typeface="华文楷体" panose="02010600040101010101" pitchFamily="2" charset="-122"/>
                <a:ea typeface="华文楷体" panose="02010600040101010101" pitchFamily="2" charset="-122"/>
              </a:rPr>
              <a:t>的</a:t>
            </a:r>
            <a:r>
              <a:rPr lang="en-US" sz="2800" dirty="0" err="1">
                <a:latin typeface="华文楷体" panose="02010600040101010101" pitchFamily="2" charset="-122"/>
                <a:ea typeface="华文楷体" panose="02010600040101010101" pitchFamily="2" charset="-122"/>
              </a:rPr>
              <a:t>标准发布</a:t>
            </a:r>
            <a:r>
              <a:rPr lang="zh-CN" altLang="en-US" sz="2800" dirty="0">
                <a:latin typeface="华文楷体" panose="02010600040101010101" pitchFamily="2" charset="-122"/>
                <a:ea typeface="华文楷体" panose="02010600040101010101" pitchFamily="2" charset="-122"/>
              </a:rPr>
              <a:t>。</a:t>
            </a:r>
          </a:p>
          <a:p>
            <a:endParaRPr lang="en-US" sz="28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565388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1026"/>
          <p:cNvSpPr>
            <a:spLocks noGrp="1" noChangeArrowheads="1"/>
          </p:cNvSpPr>
          <p:nvPr>
            <p:ph type="title"/>
          </p:nvPr>
        </p:nvSpPr>
        <p:spPr/>
        <p:txBody>
          <a:bodyPr/>
          <a:lstStyle/>
          <a:p>
            <a:pPr>
              <a:defRPr/>
            </a:pPr>
            <a:r>
              <a:rPr lang="en-US" dirty="0"/>
              <a:t>IEEE 802 </a:t>
            </a:r>
            <a:r>
              <a:rPr lang="zh-CN" altLang="en-US" dirty="0"/>
              <a:t>术语</a:t>
            </a:r>
            <a:endParaRPr lang="en-US" dirty="0"/>
          </a:p>
        </p:txBody>
      </p:sp>
      <p:sp>
        <p:nvSpPr>
          <p:cNvPr id="4" name="Content Placeholder 2"/>
          <p:cNvSpPr>
            <a:spLocks noGrp="1"/>
          </p:cNvSpPr>
          <p:nvPr>
            <p:ph idx="1"/>
          </p:nvPr>
        </p:nvSpPr>
        <p:spPr>
          <a:xfrm>
            <a:off x="903416" y="2149936"/>
            <a:ext cx="10771514" cy="4454525"/>
          </a:xfrm>
        </p:spPr>
        <p:txBody>
          <a:bodyPr vert="horz" wrap="square" lIns="36000" tIns="45720" rIns="36000" bIns="45720" numCol="1" anchor="t" anchorCtr="0" compatLnSpc="1">
            <a:prstTxWarp prst="textNoShape">
              <a:avLst/>
            </a:prstTxWarp>
          </a:bodyPr>
          <a:lstStyle/>
          <a:p>
            <a:pPr marL="0" indent="0">
              <a:buNone/>
            </a:pPr>
            <a:r>
              <a:rPr lang="zh-CN" altLang="en-US" sz="2200" dirty="0">
                <a:solidFill>
                  <a:srgbClr val="FF0000"/>
                </a:solidFill>
                <a:latin typeface="华文楷体" panose="02010600040101010101" pitchFamily="2" charset="-122"/>
                <a:ea typeface="华文楷体" panose="02010600040101010101" pitchFamily="2" charset="-122"/>
              </a:rPr>
              <a:t>访问接入点（</a:t>
            </a:r>
            <a:r>
              <a:rPr lang="en-US" altLang="zh-CN" sz="2200" dirty="0">
                <a:solidFill>
                  <a:srgbClr val="FF0000"/>
                </a:solidFill>
                <a:latin typeface="华文楷体" panose="02010600040101010101" pitchFamily="2" charset="-122"/>
                <a:ea typeface="华文楷体" panose="02010600040101010101" pitchFamily="2" charset="-122"/>
              </a:rPr>
              <a:t>AP</a:t>
            </a:r>
            <a:r>
              <a:rPr lang="zh-CN" altLang="en-US" sz="2200" dirty="0">
                <a:solidFill>
                  <a:srgbClr val="FF0000"/>
                </a:solidFill>
                <a:latin typeface="华文楷体" panose="02010600040101010101" pitchFamily="2" charset="-122"/>
                <a:ea typeface="华文楷体" panose="02010600040101010101" pitchFamily="2" charset="-122"/>
              </a:rPr>
              <a:t>）</a:t>
            </a:r>
            <a:r>
              <a:rPr lang="zh-CN" altLang="en-US" sz="2200" dirty="0">
                <a:latin typeface="华文楷体" panose="02010600040101010101" pitchFamily="2" charset="-122"/>
                <a:ea typeface="华文楷体" panose="02010600040101010101" pitchFamily="2" charset="-122"/>
              </a:rPr>
              <a:t>： 任何具有站点功能并且通过无线介质为相关联的站点提供到分配系统的接口实体。</a:t>
            </a:r>
            <a:endParaRPr lang="en-US" altLang="zh-CN" sz="2200" dirty="0">
              <a:latin typeface="华文楷体" panose="02010600040101010101" pitchFamily="2" charset="-122"/>
              <a:ea typeface="华文楷体" panose="02010600040101010101" pitchFamily="2" charset="-122"/>
            </a:endParaRPr>
          </a:p>
          <a:p>
            <a:pPr marL="0" indent="0">
              <a:buNone/>
            </a:pPr>
            <a:r>
              <a:rPr lang="zh-CN" altLang="en-US" sz="2200" dirty="0">
                <a:solidFill>
                  <a:srgbClr val="FF0000"/>
                </a:solidFill>
                <a:latin typeface="华文楷体" panose="02010600040101010101" pitchFamily="2" charset="-122"/>
                <a:ea typeface="华文楷体" panose="02010600040101010101" pitchFamily="2" charset="-122"/>
              </a:rPr>
              <a:t>基本服务单元（</a:t>
            </a:r>
            <a:r>
              <a:rPr lang="en-US" altLang="zh-CN" sz="2200" dirty="0">
                <a:solidFill>
                  <a:srgbClr val="FF0000"/>
                </a:solidFill>
                <a:latin typeface="华文楷体" panose="02010600040101010101" pitchFamily="2" charset="-122"/>
                <a:ea typeface="华文楷体" panose="02010600040101010101" pitchFamily="2" charset="-122"/>
              </a:rPr>
              <a:t>BSS</a:t>
            </a:r>
            <a:r>
              <a:rPr lang="zh-CN" altLang="en-US" sz="2200" dirty="0">
                <a:solidFill>
                  <a:srgbClr val="FF0000"/>
                </a:solidFill>
                <a:latin typeface="华文楷体" panose="02010600040101010101" pitchFamily="2" charset="-122"/>
                <a:ea typeface="华文楷体" panose="02010600040101010101" pitchFamily="2" charset="-122"/>
              </a:rPr>
              <a:t>）</a:t>
            </a:r>
            <a:r>
              <a:rPr lang="zh-CN" altLang="en-US" sz="2200" dirty="0">
                <a:latin typeface="华文楷体" panose="02010600040101010101" pitchFamily="2" charset="-122"/>
                <a:ea typeface="华文楷体" panose="02010600040101010101" pitchFamily="2" charset="-122"/>
              </a:rPr>
              <a:t>：由单一的协调职能控制的一系列站点。</a:t>
            </a:r>
            <a:endParaRPr lang="en-US" altLang="zh-CN" sz="2200" dirty="0">
              <a:latin typeface="华文楷体" panose="02010600040101010101" pitchFamily="2" charset="-122"/>
              <a:ea typeface="华文楷体" panose="02010600040101010101" pitchFamily="2" charset="-122"/>
            </a:endParaRPr>
          </a:p>
          <a:p>
            <a:pPr marL="0" indent="0">
              <a:buNone/>
            </a:pPr>
            <a:r>
              <a:rPr lang="zh-CN" altLang="en-US" sz="2200" dirty="0">
                <a:solidFill>
                  <a:srgbClr val="FF0000"/>
                </a:solidFill>
                <a:latin typeface="华文楷体" panose="02010600040101010101" pitchFamily="2" charset="-122"/>
                <a:ea typeface="华文楷体" panose="02010600040101010101" pitchFamily="2" charset="-122"/>
              </a:rPr>
              <a:t>协调功能</a:t>
            </a:r>
            <a:r>
              <a:rPr lang="zh-CN" altLang="en-US" sz="2200" dirty="0">
                <a:latin typeface="华文楷体" panose="02010600040101010101" pitchFamily="2" charset="-122"/>
                <a:ea typeface="华文楷体" panose="02010600040101010101" pitchFamily="2" charset="-122"/>
              </a:rPr>
              <a:t>：决定什么时候一个与基本服务单元相互操作的站点允许传输或者能够接收协定数据单元的逻辑功能。</a:t>
            </a:r>
            <a:endParaRPr lang="en-US" altLang="zh-CN" sz="2200" dirty="0">
              <a:latin typeface="华文楷体" panose="02010600040101010101" pitchFamily="2" charset="-122"/>
              <a:ea typeface="华文楷体" panose="02010600040101010101" pitchFamily="2" charset="-122"/>
            </a:endParaRPr>
          </a:p>
          <a:p>
            <a:pPr marL="0" indent="0">
              <a:buNone/>
            </a:pPr>
            <a:r>
              <a:rPr lang="zh-CN" altLang="en-US" sz="2200" dirty="0">
                <a:solidFill>
                  <a:srgbClr val="FF0000"/>
                </a:solidFill>
                <a:latin typeface="华文楷体" panose="02010600040101010101" pitchFamily="2" charset="-122"/>
                <a:ea typeface="华文楷体" panose="02010600040101010101" pitchFamily="2" charset="-122"/>
              </a:rPr>
              <a:t>分发系统（</a:t>
            </a:r>
            <a:r>
              <a:rPr lang="en-US" altLang="zh-CN" sz="2200" dirty="0">
                <a:solidFill>
                  <a:srgbClr val="FF0000"/>
                </a:solidFill>
                <a:latin typeface="华文楷体" panose="02010600040101010101" pitchFamily="2" charset="-122"/>
                <a:ea typeface="华文楷体" panose="02010600040101010101" pitchFamily="2" charset="-122"/>
              </a:rPr>
              <a:t>DS</a:t>
            </a:r>
            <a:r>
              <a:rPr lang="zh-CN" altLang="en-US" sz="2200" dirty="0">
                <a:solidFill>
                  <a:srgbClr val="FF0000"/>
                </a:solidFill>
                <a:latin typeface="华文楷体" panose="02010600040101010101" pitchFamily="2" charset="-122"/>
                <a:ea typeface="华文楷体" panose="02010600040101010101" pitchFamily="2" charset="-122"/>
              </a:rPr>
              <a:t>）</a:t>
            </a:r>
            <a:r>
              <a:rPr lang="zh-CN" altLang="en-US" sz="2200" dirty="0">
                <a:latin typeface="华文楷体" panose="02010600040101010101" pitchFamily="2" charset="-122"/>
                <a:ea typeface="华文楷体" panose="02010600040101010101" pitchFamily="2" charset="-122"/>
              </a:rPr>
              <a:t>：连接基本服务单元和综合局域网以产生扩展服务单元的系统。</a:t>
            </a:r>
            <a:endParaRPr lang="en-US" altLang="zh-CN" sz="2200" dirty="0">
              <a:latin typeface="华文楷体" panose="02010600040101010101" pitchFamily="2" charset="-122"/>
              <a:ea typeface="华文楷体" panose="02010600040101010101" pitchFamily="2" charset="-122"/>
            </a:endParaRPr>
          </a:p>
          <a:p>
            <a:pPr marL="0" indent="0">
              <a:buNone/>
            </a:pPr>
            <a:r>
              <a:rPr lang="zh-CN" altLang="en-US" sz="2200" dirty="0">
                <a:solidFill>
                  <a:srgbClr val="FF0000"/>
                </a:solidFill>
                <a:latin typeface="华文楷体" panose="02010600040101010101" pitchFamily="2" charset="-122"/>
                <a:ea typeface="华文楷体" panose="02010600040101010101" pitchFamily="2" charset="-122"/>
              </a:rPr>
              <a:t>扩展服务单元（</a:t>
            </a:r>
            <a:r>
              <a:rPr lang="en-US" altLang="zh-CN" sz="2200" dirty="0">
                <a:solidFill>
                  <a:srgbClr val="FF0000"/>
                </a:solidFill>
                <a:latin typeface="华文楷体" panose="02010600040101010101" pitchFamily="2" charset="-122"/>
                <a:ea typeface="华文楷体" panose="02010600040101010101" pitchFamily="2" charset="-122"/>
              </a:rPr>
              <a:t>EES</a:t>
            </a:r>
            <a:r>
              <a:rPr lang="zh-CN" altLang="en-US" sz="2200" dirty="0">
                <a:solidFill>
                  <a:srgbClr val="FF0000"/>
                </a:solidFill>
                <a:latin typeface="华文楷体" panose="02010600040101010101" pitchFamily="2" charset="-122"/>
                <a:ea typeface="华文楷体" panose="02010600040101010101" pitchFamily="2" charset="-122"/>
              </a:rPr>
              <a:t>）</a:t>
            </a:r>
            <a:r>
              <a:rPr lang="zh-CN" altLang="en-US" sz="2200" dirty="0">
                <a:latin typeface="华文楷体" panose="02010600040101010101" pitchFamily="2" charset="-122"/>
                <a:ea typeface="华文楷体" panose="02010600040101010101" pitchFamily="2" charset="-122"/>
              </a:rPr>
              <a:t>：一个或多个基本服务单元或综合局域网，在与其任一站点关联的逻辑链路控制层看来如同单个基本服务单元。</a:t>
            </a:r>
            <a:endParaRPr lang="en-US" altLang="zh-CN" sz="2200" dirty="0">
              <a:latin typeface="华文楷体" panose="02010600040101010101" pitchFamily="2" charset="-122"/>
              <a:ea typeface="华文楷体" panose="02010600040101010101" pitchFamily="2" charset="-122"/>
            </a:endParaRPr>
          </a:p>
          <a:p>
            <a:pPr marL="0" indent="0">
              <a:buNone/>
            </a:pPr>
            <a:r>
              <a:rPr lang="en-US" altLang="zh-CN" sz="2200" dirty="0">
                <a:solidFill>
                  <a:srgbClr val="FF0000"/>
                </a:solidFill>
                <a:latin typeface="华文楷体" panose="02010600040101010101" pitchFamily="2" charset="-122"/>
                <a:ea typeface="华文楷体" panose="02010600040101010101" pitchFamily="2" charset="-122"/>
              </a:rPr>
              <a:t>MAC</a:t>
            </a:r>
            <a:r>
              <a:rPr lang="zh-CN" altLang="en-US" sz="2200" dirty="0">
                <a:solidFill>
                  <a:srgbClr val="FF0000"/>
                </a:solidFill>
                <a:latin typeface="华文楷体" panose="02010600040101010101" pitchFamily="2" charset="-122"/>
                <a:ea typeface="华文楷体" panose="02010600040101010101" pitchFamily="2" charset="-122"/>
              </a:rPr>
              <a:t>协议数据单元</a:t>
            </a:r>
            <a:r>
              <a:rPr lang="zh-CN" altLang="en-US" sz="2200" dirty="0">
                <a:latin typeface="华文楷体" panose="02010600040101010101" pitchFamily="2" charset="-122"/>
                <a:ea typeface="华文楷体" panose="02010600040101010101" pitchFamily="2" charset="-122"/>
              </a:rPr>
              <a:t>：应用物理层设施，在两个</a:t>
            </a:r>
            <a:r>
              <a:rPr lang="en-US" altLang="zh-CN" sz="2200" dirty="0">
                <a:latin typeface="华文楷体" panose="02010600040101010101" pitchFamily="2" charset="-122"/>
                <a:ea typeface="华文楷体" panose="02010600040101010101" pitchFamily="2" charset="-122"/>
              </a:rPr>
              <a:t>MAC</a:t>
            </a:r>
            <a:r>
              <a:rPr lang="zh-CN" altLang="en-US" sz="2200" dirty="0">
                <a:latin typeface="华文楷体" panose="02010600040101010101" pitchFamily="2" charset="-122"/>
                <a:ea typeface="华文楷体" panose="02010600040101010101" pitchFamily="2" charset="-122"/>
              </a:rPr>
              <a:t>之间交换的数据单元</a:t>
            </a:r>
            <a:endParaRPr lang="en-US" altLang="zh-CN" sz="2200" dirty="0">
              <a:latin typeface="华文楷体" panose="02010600040101010101" pitchFamily="2" charset="-122"/>
              <a:ea typeface="华文楷体" panose="02010600040101010101" pitchFamily="2" charset="-122"/>
            </a:endParaRPr>
          </a:p>
          <a:p>
            <a:pPr marL="0" indent="0">
              <a:buNone/>
            </a:pPr>
            <a:r>
              <a:rPr lang="en-US" altLang="zh-CN" sz="2200" dirty="0">
                <a:solidFill>
                  <a:srgbClr val="FF0000"/>
                </a:solidFill>
                <a:latin typeface="华文楷体" panose="02010600040101010101" pitchFamily="2" charset="-122"/>
                <a:ea typeface="华文楷体" panose="02010600040101010101" pitchFamily="2" charset="-122"/>
              </a:rPr>
              <a:t>MAC</a:t>
            </a:r>
            <a:r>
              <a:rPr lang="zh-CN" altLang="en-US" sz="2200" dirty="0">
                <a:solidFill>
                  <a:srgbClr val="FF0000"/>
                </a:solidFill>
                <a:latin typeface="华文楷体" panose="02010600040101010101" pitchFamily="2" charset="-122"/>
                <a:ea typeface="华文楷体" panose="02010600040101010101" pitchFamily="2" charset="-122"/>
              </a:rPr>
              <a:t>服务数据单元</a:t>
            </a:r>
            <a:r>
              <a:rPr lang="zh-CN" altLang="en-US" sz="2200" dirty="0">
                <a:latin typeface="华文楷体" panose="02010600040101010101" pitchFamily="2" charset="-122"/>
                <a:ea typeface="华文楷体" panose="02010600040101010101" pitchFamily="2" charset="-122"/>
              </a:rPr>
              <a:t>：在</a:t>
            </a:r>
            <a:r>
              <a:rPr lang="en-US" altLang="zh-CN" sz="2200" dirty="0">
                <a:latin typeface="华文楷体" panose="02010600040101010101" pitchFamily="2" charset="-122"/>
                <a:ea typeface="华文楷体" panose="02010600040101010101" pitchFamily="2" charset="-122"/>
              </a:rPr>
              <a:t>MAC</a:t>
            </a:r>
            <a:r>
              <a:rPr lang="zh-CN" altLang="en-US" sz="2200" dirty="0">
                <a:latin typeface="华文楷体" panose="02010600040101010101" pitchFamily="2" charset="-122"/>
                <a:ea typeface="华文楷体" panose="02010600040101010101" pitchFamily="2" charset="-122"/>
              </a:rPr>
              <a:t>用户之间以单元传输的信息</a:t>
            </a:r>
            <a:endParaRPr lang="en-US" altLang="zh-CN" sz="2200" dirty="0">
              <a:latin typeface="华文楷体" panose="02010600040101010101" pitchFamily="2" charset="-122"/>
              <a:ea typeface="华文楷体" panose="02010600040101010101" pitchFamily="2" charset="-122"/>
            </a:endParaRPr>
          </a:p>
          <a:p>
            <a:pPr marL="0" indent="0">
              <a:buNone/>
            </a:pPr>
            <a:r>
              <a:rPr lang="zh-CN" altLang="en-US" sz="2200" dirty="0">
                <a:solidFill>
                  <a:srgbClr val="FF0000"/>
                </a:solidFill>
                <a:latin typeface="华文楷体" panose="02010600040101010101" pitchFamily="2" charset="-122"/>
                <a:ea typeface="华文楷体" panose="02010600040101010101" pitchFamily="2" charset="-122"/>
              </a:rPr>
              <a:t>站点</a:t>
            </a:r>
            <a:r>
              <a:rPr lang="zh-CN" altLang="en-US" sz="2200" dirty="0">
                <a:latin typeface="华文楷体" panose="02010600040101010101" pitchFamily="2" charset="-122"/>
                <a:ea typeface="华文楷体" panose="02010600040101010101" pitchFamily="2" charset="-122"/>
              </a:rPr>
              <a:t>：任何包含</a:t>
            </a:r>
            <a:r>
              <a:rPr lang="en-US" altLang="zh-CN" sz="2200" dirty="0">
                <a:latin typeface="华文楷体" panose="02010600040101010101" pitchFamily="2" charset="-122"/>
                <a:ea typeface="华文楷体" panose="02010600040101010101" pitchFamily="2" charset="-122"/>
              </a:rPr>
              <a:t>IEEE 802.11 MAC</a:t>
            </a:r>
            <a:r>
              <a:rPr lang="zh-CN" altLang="en-US" sz="2200" dirty="0">
                <a:latin typeface="华文楷体" panose="02010600040101010101" pitchFamily="2" charset="-122"/>
                <a:ea typeface="华文楷体" panose="02010600040101010101" pitchFamily="2" charset="-122"/>
              </a:rPr>
              <a:t>和物理层的设备</a:t>
            </a:r>
            <a:endParaRPr lang="en-US" altLang="zh-CN" sz="2200" dirty="0">
              <a:latin typeface="华文楷体" panose="02010600040101010101" pitchFamily="2" charset="-122"/>
              <a:ea typeface="华文楷体" panose="02010600040101010101" pitchFamily="2" charset="-122"/>
            </a:endParaRPr>
          </a:p>
          <a:p>
            <a:pPr marL="0" indent="0">
              <a:buNone/>
            </a:pPr>
            <a:endParaRPr lang="en-US" altLang="zh-CN" sz="2400" dirty="0">
              <a:latin typeface="华文楷体" panose="02010600040101010101" pitchFamily="2" charset="-122"/>
              <a:ea typeface="华文楷体" panose="02010600040101010101" pitchFamily="2" charset="-122"/>
            </a:endParaRPr>
          </a:p>
          <a:p>
            <a:pPr marL="0" indent="0">
              <a:buNone/>
            </a:pPr>
            <a:endParaRPr lang="en-US" altLang="zh-CN" sz="2400" dirty="0">
              <a:latin typeface="华文楷体" panose="02010600040101010101" pitchFamily="2" charset="-122"/>
              <a:ea typeface="华文楷体" panose="02010600040101010101" pitchFamily="2" charset="-122"/>
            </a:endParaRPr>
          </a:p>
          <a:p>
            <a:pPr marL="0" indent="0">
              <a:buNone/>
            </a:pPr>
            <a:endParaRPr lang="en-US" sz="24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087461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Wi-Fi </a:t>
            </a:r>
            <a:r>
              <a:rPr lang="zh-CN" altLang="en-US" dirty="0"/>
              <a:t>联盟</a:t>
            </a:r>
            <a:endParaRPr lang="en-US" dirty="0"/>
          </a:p>
        </p:txBody>
      </p:sp>
      <p:sp>
        <p:nvSpPr>
          <p:cNvPr id="3" name="Content Placeholder 2"/>
          <p:cNvSpPr>
            <a:spLocks noGrp="1"/>
          </p:cNvSpPr>
          <p:nvPr>
            <p:ph idx="1"/>
          </p:nvPr>
        </p:nvSpPr>
        <p:spPr>
          <a:xfrm>
            <a:off x="952502" y="1948543"/>
            <a:ext cx="11114311" cy="4800600"/>
          </a:xfrm>
        </p:spPr>
        <p:txBody>
          <a:bodyPr vert="horz" wrap="square" lIns="0" tIns="45720" rIns="0" bIns="45720" numCol="1" anchor="t" anchorCtr="0" compatLnSpc="1">
            <a:prstTxWarp prst="textNoShape">
              <a:avLst/>
            </a:prstTxWarp>
          </a:bodyPr>
          <a:lstStyle/>
          <a:p>
            <a:r>
              <a:rPr lang="en-US" dirty="0">
                <a:latin typeface="华文楷体" panose="02010600040101010101" pitchFamily="2" charset="-122"/>
                <a:ea typeface="华文楷体" panose="02010600040101010101" pitchFamily="2" charset="-122"/>
              </a:rPr>
              <a:t>第一个被广泛接受的标准802.11b</a:t>
            </a:r>
          </a:p>
          <a:p>
            <a:r>
              <a:rPr lang="en-US" altLang="zh-CN" dirty="0">
                <a:latin typeface="华文楷体" panose="02010600040101010101" pitchFamily="2" charset="-122"/>
                <a:ea typeface="华文楷体" panose="02010600040101010101" pitchFamily="2" charset="-122"/>
              </a:rPr>
              <a:t>1999</a:t>
            </a:r>
            <a:r>
              <a:rPr lang="zh-CN" altLang="en-US" dirty="0">
                <a:latin typeface="华文楷体" panose="02010600040101010101" pitchFamily="2" charset="-122"/>
                <a:ea typeface="华文楷体" panose="02010600040101010101" pitchFamily="2" charset="-122"/>
              </a:rPr>
              <a:t>年</a:t>
            </a:r>
            <a:r>
              <a:rPr lang="en-US" altLang="zh-CN" dirty="0" err="1">
                <a:latin typeface="华文楷体" panose="02010600040101010101" pitchFamily="2" charset="-122"/>
                <a:ea typeface="华文楷体" panose="02010600040101010101" pitchFamily="2" charset="-122"/>
              </a:rPr>
              <a:t>成立</a:t>
            </a:r>
            <a:r>
              <a:rPr lang="zh-CN" altLang="en-US" dirty="0">
                <a:latin typeface="华文楷体" panose="02010600040101010101" pitchFamily="2" charset="-122"/>
                <a:ea typeface="华文楷体" panose="02010600040101010101" pitchFamily="2" charset="-122"/>
              </a:rPr>
              <a:t>了</a:t>
            </a:r>
            <a:r>
              <a:rPr lang="en-US" dirty="0" err="1">
                <a:latin typeface="华文楷体" panose="02010600040101010101" pitchFamily="2" charset="-122"/>
                <a:ea typeface="华文楷体" panose="02010600040101010101" pitchFamily="2" charset="-122"/>
              </a:rPr>
              <a:t>无线以太网兼容性联盟（</a:t>
            </a:r>
            <a:r>
              <a:rPr lang="en-US" dirty="0" err="1">
                <a:latin typeface="华文楷体" panose="02010600040101010101" pitchFamily="2" charset="-122"/>
                <a:ea typeface="华文楷体" panose="02010600040101010101" pitchFamily="2" charset="-122"/>
                <a:sym typeface="+mn-ea"/>
              </a:rPr>
              <a:t>WECA</a:t>
            </a:r>
            <a:r>
              <a:rPr lang="en-US"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的工业团体</a:t>
            </a:r>
            <a:endParaRPr lang="en-US" dirty="0">
              <a:latin typeface="华文楷体" panose="02010600040101010101" pitchFamily="2" charset="-122"/>
              <a:ea typeface="华文楷体" panose="02010600040101010101" pitchFamily="2" charset="-122"/>
            </a:endParaRPr>
          </a:p>
          <a:p>
            <a:pPr lvl="1"/>
            <a:r>
              <a:rPr lang="en-US" sz="2400" dirty="0" err="1">
                <a:latin typeface="华文楷体" panose="02010600040101010101" pitchFamily="2" charset="-122"/>
                <a:ea typeface="华文楷体" panose="02010600040101010101" pitchFamily="2" charset="-122"/>
              </a:rPr>
              <a:t>协助产品的互操作性</a:t>
            </a:r>
            <a:endParaRPr lang="en-US" sz="2400" dirty="0">
              <a:latin typeface="华文楷体" panose="02010600040101010101" pitchFamily="2" charset="-122"/>
              <a:ea typeface="华文楷体" panose="02010600040101010101" pitchFamily="2" charset="-122"/>
            </a:endParaRPr>
          </a:p>
          <a:p>
            <a:pPr lvl="1"/>
            <a:r>
              <a:rPr lang="zh-CN" altLang="en-US" sz="2400" dirty="0">
                <a:latin typeface="华文楷体" panose="02010600040101010101" pitchFamily="2" charset="-122"/>
                <a:ea typeface="华文楷体" panose="02010600040101010101" pitchFamily="2" charset="-122"/>
              </a:rPr>
              <a:t>后来</a:t>
            </a:r>
            <a:r>
              <a:rPr lang="en-US" sz="2400" dirty="0" err="1">
                <a:latin typeface="华文楷体" panose="02010600040101010101" pitchFamily="2" charset="-122"/>
                <a:ea typeface="华文楷体" panose="02010600040101010101" pitchFamily="2" charset="-122"/>
              </a:rPr>
              <a:t>更名为Wi</a:t>
            </a:r>
            <a:r>
              <a:rPr lang="en-US" altLang="zh-CN" sz="2400" dirty="0">
                <a:latin typeface="华文楷体" panose="02010600040101010101" pitchFamily="2" charset="-122"/>
                <a:ea typeface="华文楷体" panose="02010600040101010101" pitchFamily="2" charset="-122"/>
              </a:rPr>
              <a:t>-</a:t>
            </a:r>
            <a:r>
              <a:rPr lang="en-US" sz="2400" dirty="0">
                <a:latin typeface="华文楷体" panose="02010600040101010101" pitchFamily="2" charset="-122"/>
                <a:ea typeface="华文楷体" panose="02010600040101010101" pitchFamily="2" charset="-122"/>
              </a:rPr>
              <a:t>Fi</a:t>
            </a:r>
            <a:r>
              <a:rPr lang="zh-CN" altLang="en-US" sz="2400" dirty="0">
                <a:latin typeface="华文楷体" panose="02010600040101010101" pitchFamily="2" charset="-122"/>
                <a:ea typeface="华文楷体" panose="02010600040101010101" pitchFamily="2" charset="-122"/>
              </a:rPr>
              <a:t>联盟</a:t>
            </a:r>
          </a:p>
          <a:p>
            <a:pPr lvl="1"/>
            <a:r>
              <a:rPr lang="en-US" sz="2400" dirty="0" err="1">
                <a:latin typeface="华文楷体" panose="02010600040101010101" pitchFamily="2" charset="-122"/>
                <a:ea typeface="华文楷体" panose="02010600040101010101" pitchFamily="2" charset="-122"/>
              </a:rPr>
              <a:t>创建一个测试套件来保证互操作性</a:t>
            </a:r>
            <a:endParaRPr lang="en-US" sz="2400" dirty="0">
              <a:latin typeface="华文楷体" panose="02010600040101010101" pitchFamily="2" charset="-122"/>
              <a:ea typeface="华文楷体" panose="02010600040101010101" pitchFamily="2" charset="-122"/>
            </a:endParaRPr>
          </a:p>
          <a:p>
            <a:pPr lvl="1"/>
            <a:r>
              <a:rPr lang="en-US" sz="2400" dirty="0">
                <a:latin typeface="华文楷体" panose="02010600040101010101" pitchFamily="2" charset="-122"/>
                <a:ea typeface="华文楷体" panose="02010600040101010101" pitchFamily="2" charset="-122"/>
              </a:rPr>
              <a:t>最初为802.11b，</a:t>
            </a:r>
            <a:r>
              <a:rPr lang="en-US" sz="2400" dirty="0">
                <a:latin typeface="华文楷体" panose="02010600040101010101" pitchFamily="2" charset="-122"/>
                <a:ea typeface="华文楷体" panose="02010600040101010101" pitchFamily="2" charset="-122"/>
                <a:sym typeface="+mn-ea"/>
              </a:rPr>
              <a:t>后延伸</a:t>
            </a:r>
            <a:r>
              <a:rPr lang="zh-CN" altLang="en-US" sz="2400" dirty="0">
                <a:latin typeface="华文楷体" panose="02010600040101010101" pitchFamily="2" charset="-122"/>
                <a:ea typeface="华文楷体" panose="02010600040101010101" pitchFamily="2" charset="-122"/>
                <a:sym typeface="+mn-ea"/>
              </a:rPr>
              <a:t>到</a:t>
            </a:r>
            <a:r>
              <a:rPr lang="en-US" sz="2400" dirty="0">
                <a:latin typeface="华文楷体" panose="02010600040101010101" pitchFamily="2" charset="-122"/>
                <a:ea typeface="华文楷体" panose="02010600040101010101" pitchFamily="2" charset="-122"/>
              </a:rPr>
              <a:t>802.11g</a:t>
            </a:r>
          </a:p>
          <a:p>
            <a:pPr lvl="1"/>
            <a:r>
              <a:rPr lang="en-US" sz="2400" dirty="0" err="1">
                <a:latin typeface="华文楷体" panose="02010600040101010101" pitchFamily="2" charset="-122"/>
                <a:ea typeface="华文楷体" panose="02010600040101010101" pitchFamily="2" charset="-122"/>
              </a:rPr>
              <a:t>关注一系列无线局域网市场，包括企业、家庭、和热点</a:t>
            </a:r>
            <a:endParaRPr lang="en-US" sz="2400" dirty="0">
              <a:latin typeface="华文楷体" panose="02010600040101010101" pitchFamily="2" charset="-122"/>
              <a:ea typeface="华文楷体" panose="02010600040101010101" pitchFamily="2" charset="-122"/>
            </a:endParaRPr>
          </a:p>
          <a:p>
            <a:pPr lvl="1"/>
            <a:r>
              <a:rPr lang="zh-CN" altLang="en-US" sz="2400" dirty="0">
                <a:latin typeface="华文楷体" panose="02010600040101010101" pitchFamily="2" charset="-122"/>
                <a:ea typeface="华文楷体" panose="02010600040101010101" pitchFamily="2" charset="-122"/>
              </a:rPr>
              <a:t>最近制订了认证系统，称为</a:t>
            </a:r>
            <a:r>
              <a:rPr lang="en-US" altLang="zh-CN" sz="2400" dirty="0">
                <a:latin typeface="华文楷体" panose="02010600040101010101" pitchFamily="2" charset="-122"/>
                <a:ea typeface="华文楷体" panose="02010600040101010101" pitchFamily="2" charset="-122"/>
              </a:rPr>
              <a:t>Wi-Fi</a:t>
            </a:r>
            <a:r>
              <a:rPr lang="zh-CN" altLang="en-US" sz="2400" dirty="0">
                <a:latin typeface="华文楷体" panose="02010600040101010101" pitchFamily="2" charset="-122"/>
                <a:ea typeface="华文楷体" panose="02010600040101010101" pitchFamily="2" charset="-122"/>
              </a:rPr>
              <a:t>网络安全存取</a:t>
            </a:r>
            <a:r>
              <a:rPr lang="en-US" altLang="zh-CN" sz="2400" dirty="0">
                <a:latin typeface="华文楷体" panose="02010600040101010101" pitchFamily="2" charset="-122"/>
                <a:ea typeface="华文楷体" panose="02010600040101010101" pitchFamily="2" charset="-122"/>
              </a:rPr>
              <a:t>(</a:t>
            </a:r>
            <a:r>
              <a:rPr lang="en-US" altLang="zh-CN" sz="2400" dirty="0">
                <a:solidFill>
                  <a:srgbClr val="FF0000"/>
                </a:solidFill>
                <a:latin typeface="华文楷体" panose="02010600040101010101" pitchFamily="2" charset="-122"/>
                <a:ea typeface="华文楷体" panose="02010600040101010101" pitchFamily="2" charset="-122"/>
              </a:rPr>
              <a:t>WPA</a:t>
            </a:r>
            <a:r>
              <a:rPr lang="en-US" altLang="zh-CN" sz="2400" dirty="0">
                <a:latin typeface="华文楷体" panose="02010600040101010101" pitchFamily="2" charset="-122"/>
                <a:ea typeface="华文楷体" panose="02010600040101010101" pitchFamily="2" charset="-122"/>
              </a:rPr>
              <a:t>)</a:t>
            </a:r>
            <a:endParaRPr lang="en-US" sz="24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056412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3700" y="531814"/>
            <a:ext cx="8686800" cy="1139825"/>
          </a:xfrm>
        </p:spPr>
        <p:txBody>
          <a:bodyPr/>
          <a:lstStyle/>
          <a:p>
            <a:r>
              <a:rPr kumimoji="1" lang="en-GB" dirty="0"/>
              <a:t>IEEE 802 </a:t>
            </a:r>
            <a:r>
              <a:rPr kumimoji="1" lang="zh-CN" altLang="en-GB" dirty="0">
                <a:ea typeface="宋体" panose="02010600030101010101" pitchFamily="2" charset="-122"/>
              </a:rPr>
              <a:t>协议结构</a:t>
            </a:r>
          </a:p>
        </p:txBody>
      </p:sp>
      <p:pic>
        <p:nvPicPr>
          <p:cNvPr id="25603" name="Picture 3"/>
          <p:cNvPicPr>
            <a:picLocks noChangeAspect="1"/>
          </p:cNvPicPr>
          <p:nvPr/>
        </p:nvPicPr>
        <p:blipFill>
          <a:blip r:embed="rId3"/>
          <a:srcRect/>
          <a:stretch>
            <a:fillRect/>
          </a:stretch>
        </p:blipFill>
        <p:spPr bwMode="auto">
          <a:xfrm>
            <a:off x="3581399" y="1872345"/>
            <a:ext cx="6041552" cy="4645496"/>
          </a:xfrm>
          <a:prstGeom prst="rect">
            <a:avLst/>
          </a:prstGeom>
          <a:noFill/>
          <a:ln w="9525">
            <a:noFill/>
            <a:miter lim="800000"/>
            <a:headEnd/>
            <a:tailEnd/>
          </a:ln>
        </p:spPr>
      </p:pic>
    </p:spTree>
    <p:extLst>
      <p:ext uri="{BB962C8B-B14F-4D97-AF65-F5344CB8AC3E}">
        <p14:creationId xmlns:p14="http://schemas.microsoft.com/office/powerpoint/2010/main" val="2269279217"/>
      </p:ext>
    </p:extLst>
  </p:cSld>
  <p:clrMapOvr>
    <a:masterClrMapping/>
  </p:clrMapOvr>
</p:sld>
</file>

<file path=ppt/theme/theme1.xml><?xml version="1.0" encoding="utf-8"?>
<a:theme xmlns:a="http://schemas.openxmlformats.org/drawingml/2006/main" name="Blends">
  <a:themeElements>
    <a:clrScheme name="Office 主题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主题">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Office 主题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Office 主题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Office 主题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Office 主题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Office 主题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Office 主题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8407</TotalTime>
  <Words>1506</Words>
  <Application>Microsoft Office PowerPoint</Application>
  <PresentationFormat>宽屏</PresentationFormat>
  <Paragraphs>210</Paragraphs>
  <Slides>27</Slides>
  <Notes>26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27</vt:i4>
      </vt:variant>
    </vt:vector>
  </HeadingPairs>
  <TitlesOfParts>
    <vt:vector size="35" baseType="lpstr">
      <vt:lpstr>华文楷体</vt:lpstr>
      <vt:lpstr>宋体</vt:lpstr>
      <vt:lpstr>Arial</vt:lpstr>
      <vt:lpstr>Calibri</vt:lpstr>
      <vt:lpstr>Tahoma</vt:lpstr>
      <vt:lpstr>Times New Roman</vt:lpstr>
      <vt:lpstr>Wingdings</vt:lpstr>
      <vt:lpstr>Blends</vt:lpstr>
      <vt:lpstr>第七章 无线网络安全</vt:lpstr>
      <vt:lpstr>无线网络安全</vt:lpstr>
      <vt:lpstr>无线网络安全威胁</vt:lpstr>
      <vt:lpstr>无线安全措施</vt:lpstr>
      <vt:lpstr>移动设备安全</vt:lpstr>
      <vt:lpstr>IEEE 802.11</vt:lpstr>
      <vt:lpstr>IEEE 802 术语</vt:lpstr>
      <vt:lpstr>Wi-Fi 联盟</vt:lpstr>
      <vt:lpstr>IEEE 802 协议结构</vt:lpstr>
      <vt:lpstr>IEEE 802 协议结构</vt:lpstr>
      <vt:lpstr>网络组件与体系结构</vt:lpstr>
      <vt:lpstr>IEEE 802.11 服务</vt:lpstr>
      <vt:lpstr>802.11 无线局域网的安全</vt:lpstr>
      <vt:lpstr>802.11i RSN服务</vt:lpstr>
      <vt:lpstr>802.11i RSN服务和协议</vt:lpstr>
      <vt:lpstr>802.11i WPA加密算法</vt:lpstr>
      <vt:lpstr>802.11i 操作过程</vt:lpstr>
      <vt:lpstr>802.11i发现和认证过程</vt:lpstr>
      <vt:lpstr>802.11i 发现阶段</vt:lpstr>
      <vt:lpstr>802.11i 认证阶段</vt:lpstr>
      <vt:lpstr>IEEE 802.1x访问控制方法</vt:lpstr>
      <vt:lpstr>802.11i密钥管理阶段</vt:lpstr>
      <vt:lpstr>PowerPoint 演示文稿</vt:lpstr>
      <vt:lpstr>802.11i保护数据传输阶段</vt:lpstr>
      <vt:lpstr>IEEE 802.11i的伪随机函数</vt:lpstr>
      <vt:lpstr>总结</vt:lpstr>
      <vt:lpstr>PowerPoint 演示文稿</vt:lpstr>
    </vt:vector>
  </TitlesOfParts>
  <Company>Sky123.Org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企业网络安全</dc:title>
  <dc:creator>Qiuzhen Lin</dc:creator>
  <cp:lastModifiedBy>qiuzhlin</cp:lastModifiedBy>
  <cp:revision>726</cp:revision>
  <dcterms:created xsi:type="dcterms:W3CDTF">2017-03-10T06:09:35Z</dcterms:created>
  <dcterms:modified xsi:type="dcterms:W3CDTF">2023-05-17T05:54:56Z</dcterms:modified>
</cp:coreProperties>
</file>